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3"/>
  </p:notesMasterIdLst>
  <p:handoutMasterIdLst>
    <p:handoutMasterId r:id="rId24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AFCC"/>
    <a:srgbClr val="FE9B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692" autoAdjust="0"/>
  </p:normalViewPr>
  <p:slideViewPr>
    <p:cSldViewPr snapToGrid="0">
      <p:cViewPr>
        <p:scale>
          <a:sx n="75" d="100"/>
          <a:sy n="75" d="100"/>
        </p:scale>
        <p:origin x="-1896" y="-7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BF95C-6ED2-4A10-B4AF-AC0EE33393D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508CB-F55D-4B51-901F-FB631F228F4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508CB-F55D-4B51-901F-FB631F228F4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508CB-F55D-4B51-901F-FB631F228F4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508CB-F55D-4B51-901F-FB631F228F4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508CB-F55D-4B51-901F-FB631F228F4E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508CB-F55D-4B51-901F-FB631F228F4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508CB-F55D-4B51-901F-FB631F228F4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508CB-F55D-4B51-901F-FB631F228F4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508CB-F55D-4B51-901F-FB631F228F4E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508CB-F55D-4B51-901F-FB631F228F4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508CB-F55D-4B51-901F-FB631F228F4E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508CB-F55D-4B51-901F-FB631F228F4E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508CB-F55D-4B51-901F-FB631F228F4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508CB-F55D-4B51-901F-FB631F228F4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508CB-F55D-4B51-901F-FB631F228F4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508CB-F55D-4B51-901F-FB631F228F4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508CB-F55D-4B51-901F-FB631F228F4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508CB-F55D-4B51-901F-FB631F228F4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508CB-F55D-4B51-901F-FB631F228F4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508CB-F55D-4B51-901F-FB631F228F4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jier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1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-635" y="-12065"/>
            <a:ext cx="12201525" cy="68719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2023-01-10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2023-01-10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463204" y="6843589"/>
            <a:ext cx="1440159" cy="121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prstClr val="black"/>
                </a:solidFill>
                <a:ea typeface="微软雅黑" panose="020B0503020204020204" pitchFamily="34" charset="-122"/>
                <a:hlinkClick r:id="rId2"/>
              </a:rPr>
              <a:t>节</a:t>
            </a:r>
            <a:r>
              <a:rPr lang="zh-CN" altLang="en-US" sz="100" dirty="0" smtClean="0">
                <a:solidFill>
                  <a:prstClr val="black"/>
                </a:solidFill>
                <a:ea typeface="微软雅黑" panose="020B0503020204020204" pitchFamily="34" charset="-122"/>
                <a:hlinkClick r:id="rId2"/>
              </a:rPr>
              <a:t>日</a:t>
            </a:r>
            <a:r>
              <a:rPr lang="en-US" altLang="zh-CN" sz="100" dirty="0" smtClean="0">
                <a:solidFill>
                  <a:prstClr val="black"/>
                </a:solidFill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 smtClean="0">
                <a:solidFill>
                  <a:prstClr val="black"/>
                </a:solidFill>
                <a:ea typeface="微软雅黑" panose="020B0503020204020204" pitchFamily="34" charset="-122"/>
                <a:hlinkClick r:id="rId2"/>
              </a:rPr>
              <a:t>模板</a:t>
            </a:r>
            <a:r>
              <a:rPr lang="zh-CN" altLang="en-US" sz="1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ea typeface="微软雅黑" panose="020B0503020204020204" pitchFamily="34" charset="-122"/>
              </a:rPr>
              <a:t>http:// www.2ppt.com/jieri/</a:t>
            </a:r>
            <a:endParaRPr lang="en-US" altLang="zh-CN" sz="100" dirty="0" smtClean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1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 flipH="1">
            <a:off x="-635" y="-12065"/>
            <a:ext cx="12201525" cy="6871970"/>
          </a:xfrm>
          <a:prstGeom prst="rect">
            <a:avLst/>
          </a:prstGeom>
        </p:spPr>
      </p:pic>
      <p:pic>
        <p:nvPicPr>
          <p:cNvPr id="3" name="图片 2" descr="未标题-1"/>
          <p:cNvPicPr>
            <a:picLocks noChangeAspect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>
          <a:xfrm flipV="1">
            <a:off x="-635" y="1947545"/>
            <a:ext cx="6289040" cy="4912360"/>
          </a:xfrm>
          <a:prstGeom prst="rect">
            <a:avLst/>
          </a:prstGeom>
        </p:spPr>
      </p:pic>
      <p:sp>
        <p:nvSpPr>
          <p:cNvPr id="4" name="矩形 3"/>
          <p:cNvSpPr/>
          <p:nvPr userDrawn="1"/>
        </p:nvSpPr>
        <p:spPr>
          <a:xfrm>
            <a:off x="814070" y="570865"/>
            <a:ext cx="10572750" cy="5706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简洁唯美节气春分海报_0002_立春4"/>
          <p:cNvPicPr>
            <a:picLocks noChangeAspect="1"/>
          </p:cNvPicPr>
          <p:nvPr/>
        </p:nvPicPr>
        <p:blipFill>
          <a:blip r:embed="rId3" cstate="email"/>
          <a:srcRect l="45596" t="41333" r="26141" b="25038"/>
          <a:stretch>
            <a:fillRect/>
          </a:stretch>
        </p:blipFill>
        <p:spPr>
          <a:xfrm>
            <a:off x="4427220" y="3613785"/>
            <a:ext cx="955675" cy="1826895"/>
          </a:xfrm>
          <a:prstGeom prst="rect">
            <a:avLst/>
          </a:prstGeom>
        </p:spPr>
      </p:pic>
      <p:pic>
        <p:nvPicPr>
          <p:cNvPr id="5" name="图片 4" descr="d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9813290" y="-10795"/>
            <a:ext cx="2383155" cy="1930400"/>
          </a:xfrm>
          <a:prstGeom prst="rect">
            <a:avLst/>
          </a:prstGeom>
        </p:spPr>
      </p:pic>
      <p:pic>
        <p:nvPicPr>
          <p:cNvPr id="9" name="图片 8" descr="d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9495790" y="3488690"/>
            <a:ext cx="2560955" cy="2633980"/>
          </a:xfrm>
          <a:prstGeom prst="rect">
            <a:avLst/>
          </a:prstGeom>
        </p:spPr>
      </p:pic>
      <p:pic>
        <p:nvPicPr>
          <p:cNvPr id="11" name="图片 10" descr="d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5101590" y="252730"/>
            <a:ext cx="4279900" cy="6352540"/>
          </a:xfrm>
          <a:prstGeom prst="rect">
            <a:avLst/>
          </a:prstGeom>
        </p:spPr>
      </p:pic>
      <p:pic>
        <p:nvPicPr>
          <p:cNvPr id="16" name="图片 15" descr="d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>
            <a:off x="1494790" y="6243955"/>
            <a:ext cx="3606800" cy="4171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1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 flipH="1">
            <a:off x="-635" y="-12065"/>
            <a:ext cx="12201525" cy="687197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084195" y="3433445"/>
            <a:ext cx="307911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>
                <a:cs typeface="+mn-ea"/>
                <a:sym typeface="+mn-lt"/>
              </a:rPr>
              <a:t>文学记述</a:t>
            </a:r>
          </a:p>
        </p:txBody>
      </p:sp>
      <p:sp>
        <p:nvSpPr>
          <p:cNvPr id="2050" name="左大括号"/>
          <p:cNvSpPr/>
          <p:nvPr/>
        </p:nvSpPr>
        <p:spPr bwMode="auto">
          <a:xfrm flipH="1">
            <a:off x="2495550" y="3387090"/>
            <a:ext cx="248920" cy="828675"/>
          </a:xfrm>
          <a:custGeom>
            <a:avLst/>
            <a:gdLst>
              <a:gd name="T0" fmla="*/ 2147483646 w 41"/>
              <a:gd name="T1" fmla="*/ 2147483646 h 281"/>
              <a:gd name="T2" fmla="*/ 2147483646 w 41"/>
              <a:gd name="T3" fmla="*/ 2147483646 h 281"/>
              <a:gd name="T4" fmla="*/ 0 w 41"/>
              <a:gd name="T5" fmla="*/ 0 h 281"/>
              <a:gd name="T6" fmla="*/ 2147483646 w 41"/>
              <a:gd name="T7" fmla="*/ 2147483646 h 281"/>
              <a:gd name="T8" fmla="*/ 2147483646 w 41"/>
              <a:gd name="T9" fmla="*/ 2147483646 h 281"/>
              <a:gd name="T10" fmla="*/ 2147483646 w 41"/>
              <a:gd name="T11" fmla="*/ 2147483646 h 281"/>
              <a:gd name="T12" fmla="*/ 2147483646 w 41"/>
              <a:gd name="T13" fmla="*/ 2147483646 h 281"/>
              <a:gd name="T14" fmla="*/ 2147483646 w 41"/>
              <a:gd name="T15" fmla="*/ 2147483646 h 281"/>
              <a:gd name="T16" fmla="*/ 2147483646 w 41"/>
              <a:gd name="T17" fmla="*/ 2147483646 h 281"/>
              <a:gd name="T18" fmla="*/ 2147483646 w 41"/>
              <a:gd name="T19" fmla="*/ 2147483646 h 281"/>
              <a:gd name="T20" fmla="*/ 2147483646 w 41"/>
              <a:gd name="T21" fmla="*/ 2147483646 h 281"/>
              <a:gd name="T22" fmla="*/ 2147483646 w 41"/>
              <a:gd name="T23" fmla="*/ 2147483646 h 281"/>
              <a:gd name="T24" fmla="*/ 2147483646 w 41"/>
              <a:gd name="T25" fmla="*/ 2147483646 h 281"/>
              <a:gd name="T26" fmla="*/ 0 w 41"/>
              <a:gd name="T27" fmla="*/ 2147483646 h 281"/>
              <a:gd name="T28" fmla="*/ 2147483646 w 41"/>
              <a:gd name="T29" fmla="*/ 2147483646 h 281"/>
              <a:gd name="T30" fmla="*/ 2147483646 w 41"/>
              <a:gd name="T31" fmla="*/ 2147483646 h 281"/>
              <a:gd name="T32" fmla="*/ 2147483646 w 41"/>
              <a:gd name="T33" fmla="*/ 2147483646 h 281"/>
              <a:gd name="T34" fmla="*/ 2147483646 w 41"/>
              <a:gd name="T35" fmla="*/ 2147483646 h 281"/>
              <a:gd name="T36" fmla="*/ 2147483646 w 41"/>
              <a:gd name="T37" fmla="*/ 2147483646 h 281"/>
              <a:gd name="T38" fmla="*/ 2147483646 w 41"/>
              <a:gd name="T39" fmla="*/ 2147483646 h 281"/>
              <a:gd name="T40" fmla="*/ 2147483646 w 41"/>
              <a:gd name="T41" fmla="*/ 2147483646 h 281"/>
              <a:gd name="T42" fmla="*/ 2147483646 w 41"/>
              <a:gd name="T43" fmla="*/ 2147483646 h 2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1" h="281">
                <a:moveTo>
                  <a:pt x="15" y="41"/>
                </a:moveTo>
                <a:cubicBezTo>
                  <a:pt x="15" y="29"/>
                  <a:pt x="13" y="19"/>
                  <a:pt x="11" y="13"/>
                </a:cubicBezTo>
                <a:cubicBezTo>
                  <a:pt x="9" y="7"/>
                  <a:pt x="5" y="2"/>
                  <a:pt x="0" y="0"/>
                </a:cubicBezTo>
                <a:cubicBezTo>
                  <a:pt x="10" y="0"/>
                  <a:pt x="17" y="3"/>
                  <a:pt x="21" y="9"/>
                </a:cubicBezTo>
                <a:cubicBezTo>
                  <a:pt x="25" y="14"/>
                  <a:pt x="27" y="27"/>
                  <a:pt x="27" y="45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7" y="114"/>
                  <a:pt x="28" y="122"/>
                  <a:pt x="30" y="128"/>
                </a:cubicBezTo>
                <a:cubicBezTo>
                  <a:pt x="32" y="134"/>
                  <a:pt x="35" y="138"/>
                  <a:pt x="41" y="141"/>
                </a:cubicBezTo>
                <a:cubicBezTo>
                  <a:pt x="35" y="143"/>
                  <a:pt x="31" y="147"/>
                  <a:pt x="30" y="153"/>
                </a:cubicBezTo>
                <a:cubicBezTo>
                  <a:pt x="28" y="158"/>
                  <a:pt x="27" y="167"/>
                  <a:pt x="27" y="179"/>
                </a:cubicBezTo>
                <a:cubicBezTo>
                  <a:pt x="27" y="232"/>
                  <a:pt x="27" y="232"/>
                  <a:pt x="27" y="232"/>
                </a:cubicBezTo>
                <a:cubicBezTo>
                  <a:pt x="27" y="245"/>
                  <a:pt x="26" y="255"/>
                  <a:pt x="25" y="262"/>
                </a:cubicBezTo>
                <a:cubicBezTo>
                  <a:pt x="23" y="269"/>
                  <a:pt x="20" y="274"/>
                  <a:pt x="16" y="277"/>
                </a:cubicBezTo>
                <a:cubicBezTo>
                  <a:pt x="12" y="279"/>
                  <a:pt x="7" y="281"/>
                  <a:pt x="0" y="281"/>
                </a:cubicBezTo>
                <a:cubicBezTo>
                  <a:pt x="5" y="279"/>
                  <a:pt x="9" y="274"/>
                  <a:pt x="11" y="268"/>
                </a:cubicBezTo>
                <a:cubicBezTo>
                  <a:pt x="13" y="261"/>
                  <a:pt x="15" y="252"/>
                  <a:pt x="15" y="240"/>
                </a:cubicBezTo>
                <a:cubicBezTo>
                  <a:pt x="15" y="186"/>
                  <a:pt x="15" y="186"/>
                  <a:pt x="15" y="186"/>
                </a:cubicBezTo>
                <a:cubicBezTo>
                  <a:pt x="15" y="172"/>
                  <a:pt x="15" y="162"/>
                  <a:pt x="17" y="155"/>
                </a:cubicBezTo>
                <a:cubicBezTo>
                  <a:pt x="19" y="148"/>
                  <a:pt x="23" y="144"/>
                  <a:pt x="29" y="141"/>
                </a:cubicBezTo>
                <a:cubicBezTo>
                  <a:pt x="23" y="138"/>
                  <a:pt x="19" y="133"/>
                  <a:pt x="17" y="127"/>
                </a:cubicBezTo>
                <a:cubicBezTo>
                  <a:pt x="15" y="121"/>
                  <a:pt x="15" y="111"/>
                  <a:pt x="15" y="98"/>
                </a:cubicBezTo>
                <a:lnTo>
                  <a:pt x="15" y="4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左大括号"/>
          <p:cNvSpPr/>
          <p:nvPr/>
        </p:nvSpPr>
        <p:spPr bwMode="auto">
          <a:xfrm>
            <a:off x="6225540" y="3387090"/>
            <a:ext cx="248920" cy="828675"/>
          </a:xfrm>
          <a:custGeom>
            <a:avLst/>
            <a:gdLst>
              <a:gd name="T0" fmla="*/ 2147483646 w 41"/>
              <a:gd name="T1" fmla="*/ 2147483646 h 281"/>
              <a:gd name="T2" fmla="*/ 2147483646 w 41"/>
              <a:gd name="T3" fmla="*/ 2147483646 h 281"/>
              <a:gd name="T4" fmla="*/ 0 w 41"/>
              <a:gd name="T5" fmla="*/ 0 h 281"/>
              <a:gd name="T6" fmla="*/ 2147483646 w 41"/>
              <a:gd name="T7" fmla="*/ 2147483646 h 281"/>
              <a:gd name="T8" fmla="*/ 2147483646 w 41"/>
              <a:gd name="T9" fmla="*/ 2147483646 h 281"/>
              <a:gd name="T10" fmla="*/ 2147483646 w 41"/>
              <a:gd name="T11" fmla="*/ 2147483646 h 281"/>
              <a:gd name="T12" fmla="*/ 2147483646 w 41"/>
              <a:gd name="T13" fmla="*/ 2147483646 h 281"/>
              <a:gd name="T14" fmla="*/ 2147483646 w 41"/>
              <a:gd name="T15" fmla="*/ 2147483646 h 281"/>
              <a:gd name="T16" fmla="*/ 2147483646 w 41"/>
              <a:gd name="T17" fmla="*/ 2147483646 h 281"/>
              <a:gd name="T18" fmla="*/ 2147483646 w 41"/>
              <a:gd name="T19" fmla="*/ 2147483646 h 281"/>
              <a:gd name="T20" fmla="*/ 2147483646 w 41"/>
              <a:gd name="T21" fmla="*/ 2147483646 h 281"/>
              <a:gd name="T22" fmla="*/ 2147483646 w 41"/>
              <a:gd name="T23" fmla="*/ 2147483646 h 281"/>
              <a:gd name="T24" fmla="*/ 2147483646 w 41"/>
              <a:gd name="T25" fmla="*/ 2147483646 h 281"/>
              <a:gd name="T26" fmla="*/ 0 w 41"/>
              <a:gd name="T27" fmla="*/ 2147483646 h 281"/>
              <a:gd name="T28" fmla="*/ 2147483646 w 41"/>
              <a:gd name="T29" fmla="*/ 2147483646 h 281"/>
              <a:gd name="T30" fmla="*/ 2147483646 w 41"/>
              <a:gd name="T31" fmla="*/ 2147483646 h 281"/>
              <a:gd name="T32" fmla="*/ 2147483646 w 41"/>
              <a:gd name="T33" fmla="*/ 2147483646 h 281"/>
              <a:gd name="T34" fmla="*/ 2147483646 w 41"/>
              <a:gd name="T35" fmla="*/ 2147483646 h 281"/>
              <a:gd name="T36" fmla="*/ 2147483646 w 41"/>
              <a:gd name="T37" fmla="*/ 2147483646 h 281"/>
              <a:gd name="T38" fmla="*/ 2147483646 w 41"/>
              <a:gd name="T39" fmla="*/ 2147483646 h 281"/>
              <a:gd name="T40" fmla="*/ 2147483646 w 41"/>
              <a:gd name="T41" fmla="*/ 2147483646 h 281"/>
              <a:gd name="T42" fmla="*/ 2147483646 w 41"/>
              <a:gd name="T43" fmla="*/ 2147483646 h 2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1" h="281">
                <a:moveTo>
                  <a:pt x="15" y="41"/>
                </a:moveTo>
                <a:cubicBezTo>
                  <a:pt x="15" y="29"/>
                  <a:pt x="13" y="19"/>
                  <a:pt x="11" y="13"/>
                </a:cubicBezTo>
                <a:cubicBezTo>
                  <a:pt x="9" y="7"/>
                  <a:pt x="5" y="2"/>
                  <a:pt x="0" y="0"/>
                </a:cubicBezTo>
                <a:cubicBezTo>
                  <a:pt x="10" y="0"/>
                  <a:pt x="17" y="3"/>
                  <a:pt x="21" y="9"/>
                </a:cubicBezTo>
                <a:cubicBezTo>
                  <a:pt x="25" y="14"/>
                  <a:pt x="27" y="27"/>
                  <a:pt x="27" y="45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7" y="114"/>
                  <a:pt x="28" y="122"/>
                  <a:pt x="30" y="128"/>
                </a:cubicBezTo>
                <a:cubicBezTo>
                  <a:pt x="32" y="134"/>
                  <a:pt x="35" y="138"/>
                  <a:pt x="41" y="141"/>
                </a:cubicBezTo>
                <a:cubicBezTo>
                  <a:pt x="35" y="143"/>
                  <a:pt x="31" y="147"/>
                  <a:pt x="30" y="153"/>
                </a:cubicBezTo>
                <a:cubicBezTo>
                  <a:pt x="28" y="158"/>
                  <a:pt x="27" y="167"/>
                  <a:pt x="27" y="179"/>
                </a:cubicBezTo>
                <a:cubicBezTo>
                  <a:pt x="27" y="232"/>
                  <a:pt x="27" y="232"/>
                  <a:pt x="27" y="232"/>
                </a:cubicBezTo>
                <a:cubicBezTo>
                  <a:pt x="27" y="245"/>
                  <a:pt x="26" y="255"/>
                  <a:pt x="25" y="262"/>
                </a:cubicBezTo>
                <a:cubicBezTo>
                  <a:pt x="23" y="269"/>
                  <a:pt x="20" y="274"/>
                  <a:pt x="16" y="277"/>
                </a:cubicBezTo>
                <a:cubicBezTo>
                  <a:pt x="12" y="279"/>
                  <a:pt x="7" y="281"/>
                  <a:pt x="0" y="281"/>
                </a:cubicBezTo>
                <a:cubicBezTo>
                  <a:pt x="5" y="279"/>
                  <a:pt x="9" y="274"/>
                  <a:pt x="11" y="268"/>
                </a:cubicBezTo>
                <a:cubicBezTo>
                  <a:pt x="13" y="261"/>
                  <a:pt x="15" y="252"/>
                  <a:pt x="15" y="240"/>
                </a:cubicBezTo>
                <a:cubicBezTo>
                  <a:pt x="15" y="186"/>
                  <a:pt x="15" y="186"/>
                  <a:pt x="15" y="186"/>
                </a:cubicBezTo>
                <a:cubicBezTo>
                  <a:pt x="15" y="172"/>
                  <a:pt x="15" y="162"/>
                  <a:pt x="17" y="155"/>
                </a:cubicBezTo>
                <a:cubicBezTo>
                  <a:pt x="19" y="148"/>
                  <a:pt x="23" y="144"/>
                  <a:pt x="29" y="141"/>
                </a:cubicBezTo>
                <a:cubicBezTo>
                  <a:pt x="23" y="138"/>
                  <a:pt x="19" y="133"/>
                  <a:pt x="17" y="127"/>
                </a:cubicBezTo>
                <a:cubicBezTo>
                  <a:pt x="15" y="121"/>
                  <a:pt x="15" y="111"/>
                  <a:pt x="15" y="98"/>
                </a:cubicBezTo>
                <a:lnTo>
                  <a:pt x="15" y="4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2050" grpId="0" bldLvl="0" animBg="1"/>
      <p:bldP spid="8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047230" y="1292225"/>
            <a:ext cx="162256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tx1"/>
                </a:solidFill>
                <a:cs typeface="+mn-ea"/>
                <a:sym typeface="+mn-lt"/>
              </a:rPr>
              <a:t>文学记述</a:t>
            </a:r>
            <a:endParaRPr lang="zh-CN" altLang="en-US" sz="2800" b="0" i="0" dirty="0">
              <a:solidFill>
                <a:schemeClr val="tx1"/>
              </a:solidFill>
              <a:effectLst/>
              <a:cs typeface="+mn-ea"/>
              <a:sym typeface="+mn-lt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547460" y="1813944"/>
            <a:ext cx="3952844" cy="3509222"/>
            <a:chOff x="6508080" y="2485774"/>
            <a:chExt cx="3952844" cy="3509222"/>
          </a:xfrm>
        </p:grpSpPr>
        <p:sp>
          <p:nvSpPr>
            <p:cNvPr id="16" name="矩形 15"/>
            <p:cNvSpPr/>
            <p:nvPr/>
          </p:nvSpPr>
          <p:spPr>
            <a:xfrm>
              <a:off x="6789491" y="2485774"/>
              <a:ext cx="2240280" cy="922020"/>
            </a:xfrm>
            <a:prstGeom prst="rect">
              <a:avLst/>
            </a:prstGeom>
          </p:spPr>
          <p:txBody>
            <a:bodyPr vert="horz" wrap="none">
              <a:spAutoFit/>
            </a:bodyPr>
            <a:lstStyle/>
            <a:p>
              <a:pPr algn="ctr"/>
              <a:r>
                <a:rPr lang="zh-CN" altLang="en-US" sz="5400">
                  <a:solidFill>
                    <a:schemeClr val="tx1"/>
                  </a:solidFill>
                  <a:cs typeface="+mn-ea"/>
                  <a:sym typeface="+mn-lt"/>
                </a:rPr>
                <a:t>诗词曲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6508080" y="3723005"/>
              <a:ext cx="3785652" cy="2271991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dirty="0">
                  <a:solidFill>
                    <a:schemeClr val="tx1"/>
                  </a:solidFill>
                  <a:cs typeface="+mn-ea"/>
                  <a:sym typeface="+mn-lt"/>
                </a:rPr>
                <a:t>蝶恋花 葛胜仲</a:t>
              </a:r>
            </a:p>
            <a:p>
              <a:pPr>
                <a:lnSpc>
                  <a:spcPct val="130000"/>
                </a:lnSpc>
              </a:pPr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dirty="0">
                  <a:solidFill>
                    <a:schemeClr val="tx1"/>
                  </a:solidFill>
                  <a:cs typeface="+mn-ea"/>
                  <a:sym typeface="+mn-lt"/>
                </a:rPr>
                <a:t>已过春分春欲去。千炬花间，作意留春住。一曲清歌无误顾。绕梁馀韵归何处。尽日劝春春不语。红气蒸霞，        且看桃千树。才子霏谈更五鼓。剩看走笔挥风雨。</a:t>
              </a:r>
            </a:p>
          </p:txBody>
        </p:sp>
        <p:sp>
          <p:nvSpPr>
            <p:cNvPr id="21" name="Freeform 5"/>
            <p:cNvSpPr>
              <a:spLocks noEditPoints="1"/>
            </p:cNvSpPr>
            <p:nvPr/>
          </p:nvSpPr>
          <p:spPr bwMode="auto">
            <a:xfrm>
              <a:off x="9685402" y="5508056"/>
              <a:ext cx="100604" cy="103329"/>
            </a:xfrm>
            <a:custGeom>
              <a:avLst/>
              <a:gdLst>
                <a:gd name="T0" fmla="*/ 984 w 1216"/>
                <a:gd name="T1" fmla="*/ 113 h 1249"/>
                <a:gd name="T2" fmla="*/ 1112 w 1216"/>
                <a:gd name="T3" fmla="*/ 259 h 1249"/>
                <a:gd name="T4" fmla="*/ 923 w 1216"/>
                <a:gd name="T5" fmla="*/ 612 h 1249"/>
                <a:gd name="T6" fmla="*/ 98 w 1216"/>
                <a:gd name="T7" fmla="*/ 754 h 1249"/>
                <a:gd name="T8" fmla="*/ 71 w 1216"/>
                <a:gd name="T9" fmla="*/ 785 h 1249"/>
                <a:gd name="T10" fmla="*/ 99 w 1216"/>
                <a:gd name="T11" fmla="*/ 865 h 1249"/>
                <a:gd name="T12" fmla="*/ 132 w 1216"/>
                <a:gd name="T13" fmla="*/ 906 h 1249"/>
                <a:gd name="T14" fmla="*/ 1048 w 1216"/>
                <a:gd name="T15" fmla="*/ 1009 h 1249"/>
                <a:gd name="T16" fmla="*/ 597 w 1216"/>
                <a:gd name="T17" fmla="*/ 1066 h 1249"/>
                <a:gd name="T18" fmla="*/ 630 w 1216"/>
                <a:gd name="T19" fmla="*/ 1124 h 1249"/>
                <a:gd name="T20" fmla="*/ 496 w 1216"/>
                <a:gd name="T21" fmla="*/ 1245 h 1249"/>
                <a:gd name="T22" fmla="*/ 1007 w 1216"/>
                <a:gd name="T23" fmla="*/ 227 h 1249"/>
                <a:gd name="T24" fmla="*/ 742 w 1216"/>
                <a:gd name="T25" fmla="*/ 47 h 1249"/>
                <a:gd name="T26" fmla="*/ 346 w 1216"/>
                <a:gd name="T27" fmla="*/ 133 h 1249"/>
                <a:gd name="T28" fmla="*/ 188 w 1216"/>
                <a:gd name="T29" fmla="*/ 252 h 1249"/>
                <a:gd name="T30" fmla="*/ 265 w 1216"/>
                <a:gd name="T31" fmla="*/ 123 h 1249"/>
                <a:gd name="T32" fmla="*/ 118 w 1216"/>
                <a:gd name="T33" fmla="*/ 258 h 1249"/>
                <a:gd name="T34" fmla="*/ 134 w 1216"/>
                <a:gd name="T35" fmla="*/ 484 h 1249"/>
                <a:gd name="T36" fmla="*/ 278 w 1216"/>
                <a:gd name="T37" fmla="*/ 987 h 1249"/>
                <a:gd name="T38" fmla="*/ 355 w 1216"/>
                <a:gd name="T39" fmla="*/ 1049 h 1249"/>
                <a:gd name="T40" fmla="*/ 662 w 1216"/>
                <a:gd name="T41" fmla="*/ 1017 h 1249"/>
                <a:gd name="T42" fmla="*/ 593 w 1216"/>
                <a:gd name="T43" fmla="*/ 922 h 1249"/>
                <a:gd name="T44" fmla="*/ 518 w 1216"/>
                <a:gd name="T45" fmla="*/ 708 h 1249"/>
                <a:gd name="T46" fmla="*/ 601 w 1216"/>
                <a:gd name="T47" fmla="*/ 844 h 1249"/>
                <a:gd name="T48" fmla="*/ 819 w 1216"/>
                <a:gd name="T49" fmla="*/ 744 h 1249"/>
                <a:gd name="T50" fmla="*/ 977 w 1216"/>
                <a:gd name="T51" fmla="*/ 533 h 1249"/>
                <a:gd name="T52" fmla="*/ 878 w 1216"/>
                <a:gd name="T53" fmla="*/ 830 h 1249"/>
                <a:gd name="T54" fmla="*/ 860 w 1216"/>
                <a:gd name="T55" fmla="*/ 905 h 1249"/>
                <a:gd name="T56" fmla="*/ 856 w 1216"/>
                <a:gd name="T57" fmla="*/ 992 h 1249"/>
                <a:gd name="T58" fmla="*/ 886 w 1216"/>
                <a:gd name="T59" fmla="*/ 1090 h 1249"/>
                <a:gd name="T60" fmla="*/ 1199 w 1216"/>
                <a:gd name="T61" fmla="*/ 650 h 1249"/>
                <a:gd name="T62" fmla="*/ 114 w 1216"/>
                <a:gd name="T63" fmla="*/ 287 h 1249"/>
                <a:gd name="T64" fmla="*/ 151 w 1216"/>
                <a:gd name="T65" fmla="*/ 219 h 1249"/>
                <a:gd name="T66" fmla="*/ 174 w 1216"/>
                <a:gd name="T67" fmla="*/ 256 h 1249"/>
                <a:gd name="T68" fmla="*/ 250 w 1216"/>
                <a:gd name="T69" fmla="*/ 954 h 1249"/>
                <a:gd name="T70" fmla="*/ 457 w 1216"/>
                <a:gd name="T71" fmla="*/ 1075 h 1249"/>
                <a:gd name="T72" fmla="*/ 720 w 1216"/>
                <a:gd name="T73" fmla="*/ 572 h 1249"/>
                <a:gd name="T74" fmla="*/ 658 w 1216"/>
                <a:gd name="T75" fmla="*/ 494 h 1249"/>
                <a:gd name="T76" fmla="*/ 611 w 1216"/>
                <a:gd name="T77" fmla="*/ 550 h 1249"/>
                <a:gd name="T78" fmla="*/ 584 w 1216"/>
                <a:gd name="T79" fmla="*/ 162 h 1249"/>
                <a:gd name="T80" fmla="*/ 490 w 1216"/>
                <a:gd name="T81" fmla="*/ 644 h 1249"/>
                <a:gd name="T82" fmla="*/ 529 w 1216"/>
                <a:gd name="T83" fmla="*/ 437 h 1249"/>
                <a:gd name="T84" fmla="*/ 567 w 1216"/>
                <a:gd name="T85" fmla="*/ 734 h 1249"/>
                <a:gd name="T86" fmla="*/ 731 w 1216"/>
                <a:gd name="T87" fmla="*/ 681 h 1249"/>
                <a:gd name="T88" fmla="*/ 784 w 1216"/>
                <a:gd name="T89" fmla="*/ 762 h 1249"/>
                <a:gd name="T90" fmla="*/ 823 w 1216"/>
                <a:gd name="T91" fmla="*/ 609 h 1249"/>
                <a:gd name="T92" fmla="*/ 880 w 1216"/>
                <a:gd name="T93" fmla="*/ 121 h 1249"/>
                <a:gd name="T94" fmla="*/ 919 w 1216"/>
                <a:gd name="T95" fmla="*/ 205 h 1249"/>
                <a:gd name="T96" fmla="*/ 809 w 1216"/>
                <a:gd name="T97" fmla="*/ 1015 h 1249"/>
                <a:gd name="T98" fmla="*/ 1041 w 1216"/>
                <a:gd name="T99" fmla="*/ 247 h 1249"/>
                <a:gd name="T100" fmla="*/ 1024 w 1216"/>
                <a:gd name="T101" fmla="*/ 152 h 1249"/>
                <a:gd name="T102" fmla="*/ 1051 w 1216"/>
                <a:gd name="T103" fmla="*/ 248 h 1249"/>
                <a:gd name="T104" fmla="*/ 16 w 1216"/>
                <a:gd name="T105" fmla="*/ 554 h 1249"/>
                <a:gd name="T106" fmla="*/ 878 w 1216"/>
                <a:gd name="T107" fmla="*/ 660 h 1249"/>
                <a:gd name="T108" fmla="*/ 60 w 1216"/>
                <a:gd name="T109" fmla="*/ 689 h 1249"/>
                <a:gd name="T110" fmla="*/ 798 w 1216"/>
                <a:gd name="T111" fmla="*/ 805 h 1249"/>
                <a:gd name="T112" fmla="*/ 97 w 1216"/>
                <a:gd name="T113" fmla="*/ 854 h 1249"/>
                <a:gd name="T114" fmla="*/ 747 w 1216"/>
                <a:gd name="T115" fmla="*/ 809 h 1249"/>
                <a:gd name="T116" fmla="*/ 789 w 1216"/>
                <a:gd name="T117" fmla="*/ 863 h 1249"/>
                <a:gd name="T118" fmla="*/ 885 w 1216"/>
                <a:gd name="T119" fmla="*/ 906 h 1249"/>
                <a:gd name="T120" fmla="*/ 670 w 1216"/>
                <a:gd name="T121" fmla="*/ 1041 h 1249"/>
                <a:gd name="T122" fmla="*/ 932 w 1216"/>
                <a:gd name="T123" fmla="*/ 685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16" h="1249">
                  <a:moveTo>
                    <a:pt x="575" y="11"/>
                  </a:moveTo>
                  <a:cubicBezTo>
                    <a:pt x="573" y="12"/>
                    <a:pt x="569" y="12"/>
                    <a:pt x="568" y="14"/>
                  </a:cubicBezTo>
                  <a:cubicBezTo>
                    <a:pt x="571" y="14"/>
                    <a:pt x="574" y="13"/>
                    <a:pt x="575" y="11"/>
                  </a:cubicBezTo>
                  <a:close/>
                  <a:moveTo>
                    <a:pt x="487" y="32"/>
                  </a:moveTo>
                  <a:cubicBezTo>
                    <a:pt x="488" y="37"/>
                    <a:pt x="482" y="33"/>
                    <a:pt x="482" y="36"/>
                  </a:cubicBezTo>
                  <a:cubicBezTo>
                    <a:pt x="488" y="36"/>
                    <a:pt x="498" y="36"/>
                    <a:pt x="505" y="33"/>
                  </a:cubicBezTo>
                  <a:cubicBezTo>
                    <a:pt x="499" y="30"/>
                    <a:pt x="496" y="33"/>
                    <a:pt x="487" y="32"/>
                  </a:cubicBezTo>
                  <a:close/>
                  <a:moveTo>
                    <a:pt x="440" y="34"/>
                  </a:moveTo>
                  <a:cubicBezTo>
                    <a:pt x="442" y="34"/>
                    <a:pt x="444" y="33"/>
                    <a:pt x="445" y="32"/>
                  </a:cubicBezTo>
                  <a:cubicBezTo>
                    <a:pt x="443" y="31"/>
                    <a:pt x="441" y="32"/>
                    <a:pt x="440" y="34"/>
                  </a:cubicBezTo>
                  <a:close/>
                  <a:moveTo>
                    <a:pt x="452" y="43"/>
                  </a:moveTo>
                  <a:cubicBezTo>
                    <a:pt x="464" y="43"/>
                    <a:pt x="469" y="39"/>
                    <a:pt x="478" y="36"/>
                  </a:cubicBezTo>
                  <a:cubicBezTo>
                    <a:pt x="469" y="39"/>
                    <a:pt x="457" y="37"/>
                    <a:pt x="452" y="43"/>
                  </a:cubicBezTo>
                  <a:close/>
                  <a:moveTo>
                    <a:pt x="361" y="42"/>
                  </a:moveTo>
                  <a:cubicBezTo>
                    <a:pt x="362" y="43"/>
                    <a:pt x="365" y="42"/>
                    <a:pt x="366" y="39"/>
                  </a:cubicBezTo>
                  <a:cubicBezTo>
                    <a:pt x="364" y="40"/>
                    <a:pt x="361" y="40"/>
                    <a:pt x="361" y="42"/>
                  </a:cubicBezTo>
                  <a:close/>
                  <a:moveTo>
                    <a:pt x="440" y="47"/>
                  </a:moveTo>
                  <a:cubicBezTo>
                    <a:pt x="443" y="48"/>
                    <a:pt x="446" y="47"/>
                    <a:pt x="447" y="44"/>
                  </a:cubicBezTo>
                  <a:cubicBezTo>
                    <a:pt x="443" y="44"/>
                    <a:pt x="442" y="44"/>
                    <a:pt x="440" y="47"/>
                  </a:cubicBezTo>
                  <a:close/>
                  <a:moveTo>
                    <a:pt x="430" y="52"/>
                  </a:moveTo>
                  <a:cubicBezTo>
                    <a:pt x="427" y="52"/>
                    <a:pt x="421" y="50"/>
                    <a:pt x="426" y="47"/>
                  </a:cubicBezTo>
                  <a:cubicBezTo>
                    <a:pt x="425" y="47"/>
                    <a:pt x="424" y="47"/>
                    <a:pt x="423" y="46"/>
                  </a:cubicBezTo>
                  <a:cubicBezTo>
                    <a:pt x="424" y="51"/>
                    <a:pt x="420" y="49"/>
                    <a:pt x="422" y="54"/>
                  </a:cubicBezTo>
                  <a:cubicBezTo>
                    <a:pt x="421" y="55"/>
                    <a:pt x="416" y="52"/>
                    <a:pt x="417" y="56"/>
                  </a:cubicBezTo>
                  <a:cubicBezTo>
                    <a:pt x="422" y="56"/>
                    <a:pt x="427" y="54"/>
                    <a:pt x="430" y="52"/>
                  </a:cubicBezTo>
                  <a:close/>
                  <a:moveTo>
                    <a:pt x="344" y="51"/>
                  </a:moveTo>
                  <a:cubicBezTo>
                    <a:pt x="347" y="51"/>
                    <a:pt x="350" y="50"/>
                    <a:pt x="351" y="47"/>
                  </a:cubicBezTo>
                  <a:cubicBezTo>
                    <a:pt x="347" y="47"/>
                    <a:pt x="345" y="49"/>
                    <a:pt x="344" y="51"/>
                  </a:cubicBezTo>
                  <a:close/>
                  <a:moveTo>
                    <a:pt x="349" y="57"/>
                  </a:moveTo>
                  <a:cubicBezTo>
                    <a:pt x="353" y="58"/>
                    <a:pt x="353" y="56"/>
                    <a:pt x="356" y="56"/>
                  </a:cubicBezTo>
                  <a:cubicBezTo>
                    <a:pt x="356" y="54"/>
                    <a:pt x="357" y="51"/>
                    <a:pt x="354" y="52"/>
                  </a:cubicBezTo>
                  <a:cubicBezTo>
                    <a:pt x="353" y="55"/>
                    <a:pt x="349" y="54"/>
                    <a:pt x="349" y="57"/>
                  </a:cubicBezTo>
                  <a:close/>
                  <a:moveTo>
                    <a:pt x="327" y="62"/>
                  </a:moveTo>
                  <a:cubicBezTo>
                    <a:pt x="332" y="61"/>
                    <a:pt x="338" y="57"/>
                    <a:pt x="337" y="53"/>
                  </a:cubicBezTo>
                  <a:cubicBezTo>
                    <a:pt x="335" y="57"/>
                    <a:pt x="328" y="56"/>
                    <a:pt x="327" y="62"/>
                  </a:cubicBezTo>
                  <a:close/>
                  <a:moveTo>
                    <a:pt x="340" y="65"/>
                  </a:moveTo>
                  <a:cubicBezTo>
                    <a:pt x="342" y="63"/>
                    <a:pt x="344" y="61"/>
                    <a:pt x="347" y="60"/>
                  </a:cubicBezTo>
                  <a:cubicBezTo>
                    <a:pt x="343" y="59"/>
                    <a:pt x="338" y="62"/>
                    <a:pt x="340" y="65"/>
                  </a:cubicBezTo>
                  <a:close/>
                  <a:moveTo>
                    <a:pt x="322" y="65"/>
                  </a:moveTo>
                  <a:cubicBezTo>
                    <a:pt x="323" y="64"/>
                    <a:pt x="325" y="64"/>
                    <a:pt x="326" y="62"/>
                  </a:cubicBezTo>
                  <a:cubicBezTo>
                    <a:pt x="323" y="61"/>
                    <a:pt x="320" y="64"/>
                    <a:pt x="322" y="65"/>
                  </a:cubicBezTo>
                  <a:close/>
                  <a:moveTo>
                    <a:pt x="869" y="87"/>
                  </a:moveTo>
                  <a:cubicBezTo>
                    <a:pt x="869" y="89"/>
                    <a:pt x="868" y="89"/>
                    <a:pt x="867" y="91"/>
                  </a:cubicBezTo>
                  <a:cubicBezTo>
                    <a:pt x="871" y="92"/>
                    <a:pt x="873" y="94"/>
                    <a:pt x="876" y="96"/>
                  </a:cubicBezTo>
                  <a:cubicBezTo>
                    <a:pt x="874" y="92"/>
                    <a:pt x="874" y="88"/>
                    <a:pt x="869" y="87"/>
                  </a:cubicBezTo>
                  <a:close/>
                  <a:moveTo>
                    <a:pt x="375" y="103"/>
                  </a:moveTo>
                  <a:cubicBezTo>
                    <a:pt x="374" y="103"/>
                    <a:pt x="373" y="101"/>
                    <a:pt x="372" y="100"/>
                  </a:cubicBezTo>
                  <a:cubicBezTo>
                    <a:pt x="371" y="99"/>
                    <a:pt x="370" y="101"/>
                    <a:pt x="369" y="100"/>
                  </a:cubicBezTo>
                  <a:cubicBezTo>
                    <a:pt x="368" y="104"/>
                    <a:pt x="375" y="106"/>
                    <a:pt x="375" y="103"/>
                  </a:cubicBezTo>
                  <a:close/>
                  <a:moveTo>
                    <a:pt x="373" y="106"/>
                  </a:moveTo>
                  <a:cubicBezTo>
                    <a:pt x="373" y="107"/>
                    <a:pt x="370" y="109"/>
                    <a:pt x="372" y="110"/>
                  </a:cubicBezTo>
                  <a:cubicBezTo>
                    <a:pt x="372" y="108"/>
                    <a:pt x="375" y="109"/>
                    <a:pt x="374" y="107"/>
                  </a:cubicBezTo>
                  <a:cubicBezTo>
                    <a:pt x="373" y="107"/>
                    <a:pt x="374" y="106"/>
                    <a:pt x="373" y="106"/>
                  </a:cubicBezTo>
                  <a:close/>
                  <a:moveTo>
                    <a:pt x="984" y="113"/>
                  </a:moveTo>
                  <a:cubicBezTo>
                    <a:pt x="983" y="110"/>
                    <a:pt x="979" y="110"/>
                    <a:pt x="977" y="107"/>
                  </a:cubicBezTo>
                  <a:cubicBezTo>
                    <a:pt x="975" y="111"/>
                    <a:pt x="981" y="111"/>
                    <a:pt x="984" y="113"/>
                  </a:cubicBezTo>
                  <a:close/>
                  <a:moveTo>
                    <a:pt x="902" y="124"/>
                  </a:moveTo>
                  <a:cubicBezTo>
                    <a:pt x="908" y="121"/>
                    <a:pt x="911" y="128"/>
                    <a:pt x="913" y="133"/>
                  </a:cubicBezTo>
                  <a:cubicBezTo>
                    <a:pt x="925" y="129"/>
                    <a:pt x="926" y="148"/>
                    <a:pt x="933" y="139"/>
                  </a:cubicBezTo>
                  <a:cubicBezTo>
                    <a:pt x="930" y="131"/>
                    <a:pt x="918" y="131"/>
                    <a:pt x="914" y="124"/>
                  </a:cubicBezTo>
                  <a:cubicBezTo>
                    <a:pt x="907" y="126"/>
                    <a:pt x="901" y="115"/>
                    <a:pt x="897" y="119"/>
                  </a:cubicBezTo>
                  <a:cubicBezTo>
                    <a:pt x="898" y="121"/>
                    <a:pt x="902" y="121"/>
                    <a:pt x="902" y="124"/>
                  </a:cubicBezTo>
                  <a:close/>
                  <a:moveTo>
                    <a:pt x="334" y="125"/>
                  </a:moveTo>
                  <a:cubicBezTo>
                    <a:pt x="334" y="123"/>
                    <a:pt x="338" y="124"/>
                    <a:pt x="337" y="121"/>
                  </a:cubicBezTo>
                  <a:cubicBezTo>
                    <a:pt x="335" y="121"/>
                    <a:pt x="333" y="121"/>
                    <a:pt x="334" y="118"/>
                  </a:cubicBezTo>
                  <a:cubicBezTo>
                    <a:pt x="329" y="117"/>
                    <a:pt x="328" y="122"/>
                    <a:pt x="326" y="124"/>
                  </a:cubicBezTo>
                  <a:cubicBezTo>
                    <a:pt x="329" y="126"/>
                    <a:pt x="331" y="119"/>
                    <a:pt x="334" y="125"/>
                  </a:cubicBezTo>
                  <a:close/>
                  <a:moveTo>
                    <a:pt x="893" y="134"/>
                  </a:moveTo>
                  <a:cubicBezTo>
                    <a:pt x="892" y="130"/>
                    <a:pt x="888" y="127"/>
                    <a:pt x="885" y="128"/>
                  </a:cubicBezTo>
                  <a:cubicBezTo>
                    <a:pt x="886" y="132"/>
                    <a:pt x="890" y="132"/>
                    <a:pt x="893" y="134"/>
                  </a:cubicBezTo>
                  <a:close/>
                  <a:moveTo>
                    <a:pt x="323" y="128"/>
                  </a:moveTo>
                  <a:cubicBezTo>
                    <a:pt x="320" y="128"/>
                    <a:pt x="319" y="129"/>
                    <a:pt x="318" y="131"/>
                  </a:cubicBezTo>
                  <a:cubicBezTo>
                    <a:pt x="321" y="131"/>
                    <a:pt x="323" y="131"/>
                    <a:pt x="323" y="128"/>
                  </a:cubicBezTo>
                  <a:close/>
                  <a:moveTo>
                    <a:pt x="364" y="128"/>
                  </a:moveTo>
                  <a:cubicBezTo>
                    <a:pt x="362" y="129"/>
                    <a:pt x="359" y="130"/>
                    <a:pt x="357" y="131"/>
                  </a:cubicBezTo>
                  <a:cubicBezTo>
                    <a:pt x="361" y="131"/>
                    <a:pt x="363" y="131"/>
                    <a:pt x="364" y="128"/>
                  </a:cubicBezTo>
                  <a:close/>
                  <a:moveTo>
                    <a:pt x="328" y="138"/>
                  </a:moveTo>
                  <a:cubicBezTo>
                    <a:pt x="325" y="138"/>
                    <a:pt x="324" y="139"/>
                    <a:pt x="322" y="141"/>
                  </a:cubicBezTo>
                  <a:cubicBezTo>
                    <a:pt x="326" y="141"/>
                    <a:pt x="327" y="139"/>
                    <a:pt x="328" y="138"/>
                  </a:cubicBezTo>
                  <a:close/>
                  <a:moveTo>
                    <a:pt x="988" y="190"/>
                  </a:moveTo>
                  <a:cubicBezTo>
                    <a:pt x="981" y="186"/>
                    <a:pt x="984" y="183"/>
                    <a:pt x="976" y="180"/>
                  </a:cubicBezTo>
                  <a:cubicBezTo>
                    <a:pt x="976" y="183"/>
                    <a:pt x="978" y="182"/>
                    <a:pt x="976" y="184"/>
                  </a:cubicBezTo>
                  <a:cubicBezTo>
                    <a:pt x="983" y="183"/>
                    <a:pt x="982" y="193"/>
                    <a:pt x="988" y="190"/>
                  </a:cubicBezTo>
                  <a:close/>
                  <a:moveTo>
                    <a:pt x="1004" y="185"/>
                  </a:moveTo>
                  <a:cubicBezTo>
                    <a:pt x="1003" y="184"/>
                    <a:pt x="1002" y="182"/>
                    <a:pt x="1002" y="180"/>
                  </a:cubicBezTo>
                  <a:cubicBezTo>
                    <a:pt x="1000" y="181"/>
                    <a:pt x="996" y="179"/>
                    <a:pt x="995" y="181"/>
                  </a:cubicBezTo>
                  <a:cubicBezTo>
                    <a:pt x="998" y="182"/>
                    <a:pt x="1000" y="188"/>
                    <a:pt x="1004" y="185"/>
                  </a:cubicBezTo>
                  <a:close/>
                  <a:moveTo>
                    <a:pt x="998" y="192"/>
                  </a:moveTo>
                  <a:cubicBezTo>
                    <a:pt x="998" y="191"/>
                    <a:pt x="999" y="191"/>
                    <a:pt x="999" y="191"/>
                  </a:cubicBezTo>
                  <a:cubicBezTo>
                    <a:pt x="999" y="185"/>
                    <a:pt x="995" y="185"/>
                    <a:pt x="992" y="187"/>
                  </a:cubicBezTo>
                  <a:cubicBezTo>
                    <a:pt x="993" y="187"/>
                    <a:pt x="993" y="189"/>
                    <a:pt x="992" y="190"/>
                  </a:cubicBezTo>
                  <a:cubicBezTo>
                    <a:pt x="995" y="190"/>
                    <a:pt x="995" y="193"/>
                    <a:pt x="998" y="192"/>
                  </a:cubicBezTo>
                  <a:close/>
                  <a:moveTo>
                    <a:pt x="1003" y="194"/>
                  </a:moveTo>
                  <a:cubicBezTo>
                    <a:pt x="1002" y="194"/>
                    <a:pt x="1001" y="194"/>
                    <a:pt x="1000" y="193"/>
                  </a:cubicBezTo>
                  <a:cubicBezTo>
                    <a:pt x="1001" y="196"/>
                    <a:pt x="1004" y="197"/>
                    <a:pt x="1006" y="199"/>
                  </a:cubicBezTo>
                  <a:cubicBezTo>
                    <a:pt x="1007" y="197"/>
                    <a:pt x="1006" y="193"/>
                    <a:pt x="1003" y="192"/>
                  </a:cubicBezTo>
                  <a:lnTo>
                    <a:pt x="1003" y="194"/>
                  </a:lnTo>
                  <a:close/>
                  <a:moveTo>
                    <a:pt x="1091" y="232"/>
                  </a:moveTo>
                  <a:cubicBezTo>
                    <a:pt x="1092" y="230"/>
                    <a:pt x="1098" y="234"/>
                    <a:pt x="1099" y="232"/>
                  </a:cubicBezTo>
                  <a:cubicBezTo>
                    <a:pt x="1095" y="230"/>
                    <a:pt x="1095" y="224"/>
                    <a:pt x="1092" y="222"/>
                  </a:cubicBezTo>
                  <a:cubicBezTo>
                    <a:pt x="1092" y="225"/>
                    <a:pt x="1090" y="227"/>
                    <a:pt x="1089" y="228"/>
                  </a:cubicBezTo>
                  <a:cubicBezTo>
                    <a:pt x="1090" y="229"/>
                    <a:pt x="1090" y="232"/>
                    <a:pt x="1091" y="232"/>
                  </a:cubicBezTo>
                  <a:close/>
                  <a:moveTo>
                    <a:pt x="1050" y="236"/>
                  </a:moveTo>
                  <a:cubicBezTo>
                    <a:pt x="1049" y="237"/>
                    <a:pt x="1049" y="238"/>
                    <a:pt x="1049" y="240"/>
                  </a:cubicBezTo>
                  <a:cubicBezTo>
                    <a:pt x="1053" y="239"/>
                    <a:pt x="1053" y="242"/>
                    <a:pt x="1056" y="242"/>
                  </a:cubicBezTo>
                  <a:cubicBezTo>
                    <a:pt x="1056" y="239"/>
                    <a:pt x="1052" y="238"/>
                    <a:pt x="1050" y="236"/>
                  </a:cubicBezTo>
                  <a:close/>
                  <a:moveTo>
                    <a:pt x="1116" y="265"/>
                  </a:moveTo>
                  <a:cubicBezTo>
                    <a:pt x="1116" y="262"/>
                    <a:pt x="1114" y="261"/>
                    <a:pt x="1112" y="259"/>
                  </a:cubicBezTo>
                  <a:cubicBezTo>
                    <a:pt x="1110" y="263"/>
                    <a:pt x="1113" y="264"/>
                    <a:pt x="1116" y="265"/>
                  </a:cubicBezTo>
                  <a:close/>
                  <a:moveTo>
                    <a:pt x="1135" y="273"/>
                  </a:moveTo>
                  <a:cubicBezTo>
                    <a:pt x="1135" y="269"/>
                    <a:pt x="1133" y="268"/>
                    <a:pt x="1130" y="267"/>
                  </a:cubicBezTo>
                  <a:cubicBezTo>
                    <a:pt x="1130" y="271"/>
                    <a:pt x="1132" y="273"/>
                    <a:pt x="1135" y="273"/>
                  </a:cubicBezTo>
                  <a:close/>
                  <a:moveTo>
                    <a:pt x="1140" y="286"/>
                  </a:moveTo>
                  <a:cubicBezTo>
                    <a:pt x="1140" y="285"/>
                    <a:pt x="1139" y="284"/>
                    <a:pt x="1139" y="283"/>
                  </a:cubicBezTo>
                  <a:cubicBezTo>
                    <a:pt x="1137" y="283"/>
                    <a:pt x="1138" y="284"/>
                    <a:pt x="1136" y="283"/>
                  </a:cubicBezTo>
                  <a:cubicBezTo>
                    <a:pt x="1136" y="285"/>
                    <a:pt x="1138" y="286"/>
                    <a:pt x="1140" y="286"/>
                  </a:cubicBezTo>
                  <a:close/>
                  <a:moveTo>
                    <a:pt x="1153" y="305"/>
                  </a:moveTo>
                  <a:cubicBezTo>
                    <a:pt x="1153" y="301"/>
                    <a:pt x="1151" y="301"/>
                    <a:pt x="1150" y="299"/>
                  </a:cubicBezTo>
                  <a:cubicBezTo>
                    <a:pt x="1148" y="302"/>
                    <a:pt x="1151" y="303"/>
                    <a:pt x="1153" y="305"/>
                  </a:cubicBezTo>
                  <a:close/>
                  <a:moveTo>
                    <a:pt x="95" y="499"/>
                  </a:moveTo>
                  <a:cubicBezTo>
                    <a:pt x="96" y="499"/>
                    <a:pt x="97" y="499"/>
                    <a:pt x="98" y="498"/>
                  </a:cubicBezTo>
                  <a:cubicBezTo>
                    <a:pt x="98" y="497"/>
                    <a:pt x="98" y="495"/>
                    <a:pt x="95" y="495"/>
                  </a:cubicBezTo>
                  <a:cubicBezTo>
                    <a:pt x="96" y="497"/>
                    <a:pt x="94" y="497"/>
                    <a:pt x="95" y="499"/>
                  </a:cubicBezTo>
                  <a:close/>
                  <a:moveTo>
                    <a:pt x="92" y="504"/>
                  </a:moveTo>
                  <a:cubicBezTo>
                    <a:pt x="91" y="507"/>
                    <a:pt x="91" y="511"/>
                    <a:pt x="94" y="512"/>
                  </a:cubicBezTo>
                  <a:cubicBezTo>
                    <a:pt x="95" y="510"/>
                    <a:pt x="94" y="506"/>
                    <a:pt x="92" y="504"/>
                  </a:cubicBezTo>
                  <a:close/>
                  <a:moveTo>
                    <a:pt x="130" y="521"/>
                  </a:moveTo>
                  <a:cubicBezTo>
                    <a:pt x="130" y="520"/>
                    <a:pt x="131" y="520"/>
                    <a:pt x="132" y="521"/>
                  </a:cubicBezTo>
                  <a:cubicBezTo>
                    <a:pt x="132" y="519"/>
                    <a:pt x="132" y="517"/>
                    <a:pt x="130" y="517"/>
                  </a:cubicBezTo>
                  <a:cubicBezTo>
                    <a:pt x="130" y="518"/>
                    <a:pt x="127" y="520"/>
                    <a:pt x="130" y="521"/>
                  </a:cubicBezTo>
                  <a:close/>
                  <a:moveTo>
                    <a:pt x="61" y="536"/>
                  </a:moveTo>
                  <a:cubicBezTo>
                    <a:pt x="63" y="534"/>
                    <a:pt x="62" y="530"/>
                    <a:pt x="60" y="528"/>
                  </a:cubicBezTo>
                  <a:cubicBezTo>
                    <a:pt x="61" y="530"/>
                    <a:pt x="59" y="535"/>
                    <a:pt x="61" y="536"/>
                  </a:cubicBezTo>
                  <a:close/>
                  <a:moveTo>
                    <a:pt x="84" y="583"/>
                  </a:moveTo>
                  <a:cubicBezTo>
                    <a:pt x="86" y="583"/>
                    <a:pt x="87" y="582"/>
                    <a:pt x="88" y="583"/>
                  </a:cubicBezTo>
                  <a:cubicBezTo>
                    <a:pt x="93" y="568"/>
                    <a:pt x="93" y="553"/>
                    <a:pt x="98" y="536"/>
                  </a:cubicBezTo>
                  <a:cubicBezTo>
                    <a:pt x="97" y="535"/>
                    <a:pt x="98" y="533"/>
                    <a:pt x="96" y="532"/>
                  </a:cubicBezTo>
                  <a:cubicBezTo>
                    <a:pt x="94" y="546"/>
                    <a:pt x="83" y="557"/>
                    <a:pt x="87" y="569"/>
                  </a:cubicBezTo>
                  <a:cubicBezTo>
                    <a:pt x="84" y="572"/>
                    <a:pt x="83" y="579"/>
                    <a:pt x="84" y="583"/>
                  </a:cubicBezTo>
                  <a:close/>
                  <a:moveTo>
                    <a:pt x="117" y="552"/>
                  </a:moveTo>
                  <a:cubicBezTo>
                    <a:pt x="117" y="555"/>
                    <a:pt x="116" y="556"/>
                    <a:pt x="117" y="560"/>
                  </a:cubicBezTo>
                  <a:cubicBezTo>
                    <a:pt x="119" y="560"/>
                    <a:pt x="118" y="552"/>
                    <a:pt x="117" y="552"/>
                  </a:cubicBezTo>
                  <a:close/>
                  <a:moveTo>
                    <a:pt x="963" y="552"/>
                  </a:moveTo>
                  <a:cubicBezTo>
                    <a:pt x="963" y="558"/>
                    <a:pt x="964" y="562"/>
                    <a:pt x="963" y="566"/>
                  </a:cubicBezTo>
                  <a:cubicBezTo>
                    <a:pt x="968" y="565"/>
                    <a:pt x="967" y="553"/>
                    <a:pt x="963" y="552"/>
                  </a:cubicBezTo>
                  <a:close/>
                  <a:moveTo>
                    <a:pt x="117" y="573"/>
                  </a:moveTo>
                  <a:cubicBezTo>
                    <a:pt x="116" y="576"/>
                    <a:pt x="117" y="577"/>
                    <a:pt x="119" y="578"/>
                  </a:cubicBezTo>
                  <a:cubicBezTo>
                    <a:pt x="119" y="576"/>
                    <a:pt x="120" y="574"/>
                    <a:pt x="121" y="573"/>
                  </a:cubicBezTo>
                  <a:cubicBezTo>
                    <a:pt x="118" y="572"/>
                    <a:pt x="118" y="574"/>
                    <a:pt x="117" y="573"/>
                  </a:cubicBezTo>
                  <a:close/>
                  <a:moveTo>
                    <a:pt x="926" y="599"/>
                  </a:moveTo>
                  <a:cubicBezTo>
                    <a:pt x="925" y="599"/>
                    <a:pt x="925" y="597"/>
                    <a:pt x="925" y="596"/>
                  </a:cubicBezTo>
                  <a:cubicBezTo>
                    <a:pt x="924" y="596"/>
                    <a:pt x="923" y="595"/>
                    <a:pt x="923" y="596"/>
                  </a:cubicBezTo>
                  <a:cubicBezTo>
                    <a:pt x="924" y="597"/>
                    <a:pt x="923" y="598"/>
                    <a:pt x="923" y="599"/>
                  </a:cubicBezTo>
                  <a:cubicBezTo>
                    <a:pt x="924" y="598"/>
                    <a:pt x="926" y="602"/>
                    <a:pt x="926" y="599"/>
                  </a:cubicBezTo>
                  <a:close/>
                  <a:moveTo>
                    <a:pt x="107" y="596"/>
                  </a:moveTo>
                  <a:cubicBezTo>
                    <a:pt x="103" y="603"/>
                    <a:pt x="106" y="621"/>
                    <a:pt x="112" y="617"/>
                  </a:cubicBezTo>
                  <a:cubicBezTo>
                    <a:pt x="110" y="610"/>
                    <a:pt x="111" y="598"/>
                    <a:pt x="107" y="596"/>
                  </a:cubicBezTo>
                  <a:close/>
                  <a:moveTo>
                    <a:pt x="42" y="612"/>
                  </a:moveTo>
                  <a:cubicBezTo>
                    <a:pt x="40" y="619"/>
                    <a:pt x="37" y="634"/>
                    <a:pt x="42" y="640"/>
                  </a:cubicBezTo>
                  <a:cubicBezTo>
                    <a:pt x="43" y="630"/>
                    <a:pt x="43" y="618"/>
                    <a:pt x="42" y="612"/>
                  </a:cubicBezTo>
                  <a:close/>
                  <a:moveTo>
                    <a:pt x="923" y="619"/>
                  </a:moveTo>
                  <a:cubicBezTo>
                    <a:pt x="922" y="617"/>
                    <a:pt x="925" y="614"/>
                    <a:pt x="923" y="612"/>
                  </a:cubicBezTo>
                  <a:cubicBezTo>
                    <a:pt x="923" y="615"/>
                    <a:pt x="920" y="618"/>
                    <a:pt x="923" y="619"/>
                  </a:cubicBezTo>
                  <a:close/>
                  <a:moveTo>
                    <a:pt x="927" y="613"/>
                  </a:moveTo>
                  <a:cubicBezTo>
                    <a:pt x="927" y="616"/>
                    <a:pt x="925" y="618"/>
                    <a:pt x="924" y="621"/>
                  </a:cubicBezTo>
                  <a:cubicBezTo>
                    <a:pt x="927" y="621"/>
                    <a:pt x="930" y="614"/>
                    <a:pt x="927" y="613"/>
                  </a:cubicBezTo>
                  <a:close/>
                  <a:moveTo>
                    <a:pt x="25" y="624"/>
                  </a:moveTo>
                  <a:cubicBezTo>
                    <a:pt x="25" y="619"/>
                    <a:pt x="26" y="618"/>
                    <a:pt x="22" y="617"/>
                  </a:cubicBezTo>
                  <a:cubicBezTo>
                    <a:pt x="21" y="618"/>
                    <a:pt x="20" y="619"/>
                    <a:pt x="17" y="618"/>
                  </a:cubicBezTo>
                  <a:cubicBezTo>
                    <a:pt x="17" y="623"/>
                    <a:pt x="19" y="624"/>
                    <a:pt x="21" y="626"/>
                  </a:cubicBezTo>
                  <a:cubicBezTo>
                    <a:pt x="21" y="624"/>
                    <a:pt x="24" y="625"/>
                    <a:pt x="25" y="624"/>
                  </a:cubicBezTo>
                  <a:close/>
                  <a:moveTo>
                    <a:pt x="923" y="625"/>
                  </a:moveTo>
                  <a:cubicBezTo>
                    <a:pt x="922" y="632"/>
                    <a:pt x="921" y="635"/>
                    <a:pt x="920" y="643"/>
                  </a:cubicBezTo>
                  <a:cubicBezTo>
                    <a:pt x="923" y="638"/>
                    <a:pt x="927" y="629"/>
                    <a:pt x="923" y="625"/>
                  </a:cubicBezTo>
                  <a:close/>
                  <a:moveTo>
                    <a:pt x="875" y="626"/>
                  </a:moveTo>
                  <a:cubicBezTo>
                    <a:pt x="875" y="632"/>
                    <a:pt x="872" y="634"/>
                    <a:pt x="872" y="639"/>
                  </a:cubicBezTo>
                  <a:cubicBezTo>
                    <a:pt x="877" y="639"/>
                    <a:pt x="878" y="628"/>
                    <a:pt x="875" y="626"/>
                  </a:cubicBezTo>
                  <a:close/>
                  <a:moveTo>
                    <a:pt x="52" y="629"/>
                  </a:moveTo>
                  <a:cubicBezTo>
                    <a:pt x="50" y="630"/>
                    <a:pt x="51" y="636"/>
                    <a:pt x="53" y="636"/>
                  </a:cubicBezTo>
                  <a:cubicBezTo>
                    <a:pt x="53" y="633"/>
                    <a:pt x="53" y="631"/>
                    <a:pt x="52" y="629"/>
                  </a:cubicBezTo>
                  <a:close/>
                  <a:moveTo>
                    <a:pt x="121" y="632"/>
                  </a:moveTo>
                  <a:cubicBezTo>
                    <a:pt x="119" y="634"/>
                    <a:pt x="119" y="640"/>
                    <a:pt x="122" y="639"/>
                  </a:cubicBezTo>
                  <a:cubicBezTo>
                    <a:pt x="122" y="637"/>
                    <a:pt x="123" y="633"/>
                    <a:pt x="121" y="632"/>
                  </a:cubicBezTo>
                  <a:close/>
                  <a:moveTo>
                    <a:pt x="21" y="643"/>
                  </a:moveTo>
                  <a:cubicBezTo>
                    <a:pt x="20" y="641"/>
                    <a:pt x="21" y="638"/>
                    <a:pt x="18" y="638"/>
                  </a:cubicBezTo>
                  <a:cubicBezTo>
                    <a:pt x="18" y="640"/>
                    <a:pt x="18" y="643"/>
                    <a:pt x="21" y="643"/>
                  </a:cubicBezTo>
                  <a:close/>
                  <a:moveTo>
                    <a:pt x="65" y="653"/>
                  </a:moveTo>
                  <a:cubicBezTo>
                    <a:pt x="65" y="652"/>
                    <a:pt x="66" y="646"/>
                    <a:pt x="65" y="646"/>
                  </a:cubicBezTo>
                  <a:cubicBezTo>
                    <a:pt x="64" y="646"/>
                    <a:pt x="63" y="652"/>
                    <a:pt x="65" y="653"/>
                  </a:cubicBezTo>
                  <a:close/>
                  <a:moveTo>
                    <a:pt x="954" y="647"/>
                  </a:moveTo>
                  <a:cubicBezTo>
                    <a:pt x="954" y="650"/>
                    <a:pt x="951" y="653"/>
                    <a:pt x="953" y="654"/>
                  </a:cubicBezTo>
                  <a:cubicBezTo>
                    <a:pt x="953" y="653"/>
                    <a:pt x="956" y="649"/>
                    <a:pt x="954" y="647"/>
                  </a:cubicBezTo>
                  <a:close/>
                  <a:moveTo>
                    <a:pt x="19" y="651"/>
                  </a:moveTo>
                  <a:cubicBezTo>
                    <a:pt x="19" y="657"/>
                    <a:pt x="18" y="660"/>
                    <a:pt x="21" y="664"/>
                  </a:cubicBezTo>
                  <a:cubicBezTo>
                    <a:pt x="19" y="659"/>
                    <a:pt x="22" y="654"/>
                    <a:pt x="19" y="651"/>
                  </a:cubicBezTo>
                  <a:close/>
                  <a:moveTo>
                    <a:pt x="121" y="669"/>
                  </a:moveTo>
                  <a:cubicBezTo>
                    <a:pt x="122" y="672"/>
                    <a:pt x="118" y="677"/>
                    <a:pt x="122" y="677"/>
                  </a:cubicBezTo>
                  <a:cubicBezTo>
                    <a:pt x="120" y="675"/>
                    <a:pt x="126" y="670"/>
                    <a:pt x="121" y="669"/>
                  </a:cubicBezTo>
                  <a:close/>
                  <a:moveTo>
                    <a:pt x="920" y="687"/>
                  </a:moveTo>
                  <a:cubicBezTo>
                    <a:pt x="924" y="686"/>
                    <a:pt x="927" y="676"/>
                    <a:pt x="924" y="674"/>
                  </a:cubicBezTo>
                  <a:cubicBezTo>
                    <a:pt x="922" y="677"/>
                    <a:pt x="919" y="683"/>
                    <a:pt x="920" y="687"/>
                  </a:cubicBezTo>
                  <a:close/>
                  <a:moveTo>
                    <a:pt x="14" y="684"/>
                  </a:moveTo>
                  <a:cubicBezTo>
                    <a:pt x="10" y="684"/>
                    <a:pt x="13" y="676"/>
                    <a:pt x="9" y="676"/>
                  </a:cubicBezTo>
                  <a:cubicBezTo>
                    <a:pt x="9" y="679"/>
                    <a:pt x="11" y="680"/>
                    <a:pt x="10" y="683"/>
                  </a:cubicBezTo>
                  <a:cubicBezTo>
                    <a:pt x="11" y="683"/>
                    <a:pt x="13" y="686"/>
                    <a:pt x="14" y="684"/>
                  </a:cubicBezTo>
                  <a:close/>
                  <a:moveTo>
                    <a:pt x="74" y="699"/>
                  </a:moveTo>
                  <a:cubicBezTo>
                    <a:pt x="80" y="695"/>
                    <a:pt x="74" y="682"/>
                    <a:pt x="74" y="679"/>
                  </a:cubicBezTo>
                  <a:cubicBezTo>
                    <a:pt x="73" y="683"/>
                    <a:pt x="72" y="687"/>
                    <a:pt x="72" y="692"/>
                  </a:cubicBezTo>
                  <a:cubicBezTo>
                    <a:pt x="76" y="691"/>
                    <a:pt x="74" y="696"/>
                    <a:pt x="74" y="699"/>
                  </a:cubicBezTo>
                  <a:close/>
                  <a:moveTo>
                    <a:pt x="889" y="688"/>
                  </a:moveTo>
                  <a:cubicBezTo>
                    <a:pt x="890" y="686"/>
                    <a:pt x="892" y="682"/>
                    <a:pt x="890" y="681"/>
                  </a:cubicBezTo>
                  <a:cubicBezTo>
                    <a:pt x="890" y="682"/>
                    <a:pt x="888" y="687"/>
                    <a:pt x="889" y="688"/>
                  </a:cubicBezTo>
                  <a:close/>
                  <a:moveTo>
                    <a:pt x="96" y="720"/>
                  </a:moveTo>
                  <a:cubicBezTo>
                    <a:pt x="94" y="732"/>
                    <a:pt x="96" y="741"/>
                    <a:pt x="98" y="752"/>
                  </a:cubicBezTo>
                  <a:cubicBezTo>
                    <a:pt x="98" y="751"/>
                    <a:pt x="100" y="749"/>
                    <a:pt x="100" y="751"/>
                  </a:cubicBezTo>
                  <a:cubicBezTo>
                    <a:pt x="101" y="755"/>
                    <a:pt x="97" y="751"/>
                    <a:pt x="98" y="754"/>
                  </a:cubicBezTo>
                  <a:cubicBezTo>
                    <a:pt x="99" y="756"/>
                    <a:pt x="99" y="758"/>
                    <a:pt x="101" y="759"/>
                  </a:cubicBezTo>
                  <a:cubicBezTo>
                    <a:pt x="104" y="748"/>
                    <a:pt x="99" y="738"/>
                    <a:pt x="102" y="731"/>
                  </a:cubicBezTo>
                  <a:cubicBezTo>
                    <a:pt x="98" y="730"/>
                    <a:pt x="99" y="723"/>
                    <a:pt x="96" y="720"/>
                  </a:cubicBezTo>
                  <a:close/>
                  <a:moveTo>
                    <a:pt x="856" y="730"/>
                  </a:moveTo>
                  <a:cubicBezTo>
                    <a:pt x="855" y="733"/>
                    <a:pt x="851" y="734"/>
                    <a:pt x="850" y="738"/>
                  </a:cubicBezTo>
                  <a:cubicBezTo>
                    <a:pt x="854" y="736"/>
                    <a:pt x="858" y="735"/>
                    <a:pt x="859" y="734"/>
                  </a:cubicBezTo>
                  <a:cubicBezTo>
                    <a:pt x="858" y="734"/>
                    <a:pt x="859" y="730"/>
                    <a:pt x="856" y="730"/>
                  </a:cubicBezTo>
                  <a:close/>
                  <a:moveTo>
                    <a:pt x="78" y="747"/>
                  </a:moveTo>
                  <a:cubicBezTo>
                    <a:pt x="78" y="744"/>
                    <a:pt x="76" y="737"/>
                    <a:pt x="73" y="739"/>
                  </a:cubicBezTo>
                  <a:cubicBezTo>
                    <a:pt x="75" y="741"/>
                    <a:pt x="76" y="743"/>
                    <a:pt x="77" y="745"/>
                  </a:cubicBezTo>
                  <a:cubicBezTo>
                    <a:pt x="75" y="745"/>
                    <a:pt x="73" y="749"/>
                    <a:pt x="75" y="750"/>
                  </a:cubicBezTo>
                  <a:cubicBezTo>
                    <a:pt x="74" y="747"/>
                    <a:pt x="78" y="749"/>
                    <a:pt x="78" y="747"/>
                  </a:cubicBezTo>
                  <a:close/>
                  <a:moveTo>
                    <a:pt x="108" y="738"/>
                  </a:moveTo>
                  <a:cubicBezTo>
                    <a:pt x="108" y="746"/>
                    <a:pt x="110" y="752"/>
                    <a:pt x="113" y="757"/>
                  </a:cubicBezTo>
                  <a:cubicBezTo>
                    <a:pt x="113" y="751"/>
                    <a:pt x="113" y="749"/>
                    <a:pt x="113" y="743"/>
                  </a:cubicBezTo>
                  <a:cubicBezTo>
                    <a:pt x="109" y="745"/>
                    <a:pt x="111" y="740"/>
                    <a:pt x="108" y="738"/>
                  </a:cubicBezTo>
                  <a:close/>
                  <a:moveTo>
                    <a:pt x="5" y="752"/>
                  </a:moveTo>
                  <a:cubicBezTo>
                    <a:pt x="4" y="749"/>
                    <a:pt x="2" y="746"/>
                    <a:pt x="0" y="744"/>
                  </a:cubicBezTo>
                  <a:cubicBezTo>
                    <a:pt x="0" y="752"/>
                    <a:pt x="0" y="752"/>
                    <a:pt x="0" y="752"/>
                  </a:cubicBezTo>
                  <a:cubicBezTo>
                    <a:pt x="3" y="751"/>
                    <a:pt x="3" y="753"/>
                    <a:pt x="5" y="752"/>
                  </a:cubicBezTo>
                  <a:close/>
                  <a:moveTo>
                    <a:pt x="87" y="753"/>
                  </a:moveTo>
                  <a:cubicBezTo>
                    <a:pt x="85" y="750"/>
                    <a:pt x="87" y="748"/>
                    <a:pt x="85" y="746"/>
                  </a:cubicBezTo>
                  <a:cubicBezTo>
                    <a:pt x="85" y="747"/>
                    <a:pt x="84" y="747"/>
                    <a:pt x="82" y="747"/>
                  </a:cubicBezTo>
                  <a:cubicBezTo>
                    <a:pt x="83" y="751"/>
                    <a:pt x="81" y="753"/>
                    <a:pt x="82" y="757"/>
                  </a:cubicBezTo>
                  <a:cubicBezTo>
                    <a:pt x="83" y="757"/>
                    <a:pt x="84" y="758"/>
                    <a:pt x="85" y="759"/>
                  </a:cubicBezTo>
                  <a:cubicBezTo>
                    <a:pt x="86" y="756"/>
                    <a:pt x="85" y="755"/>
                    <a:pt x="84" y="752"/>
                  </a:cubicBezTo>
                  <a:cubicBezTo>
                    <a:pt x="86" y="751"/>
                    <a:pt x="86" y="753"/>
                    <a:pt x="87" y="753"/>
                  </a:cubicBezTo>
                  <a:close/>
                  <a:moveTo>
                    <a:pt x="6" y="759"/>
                  </a:moveTo>
                  <a:cubicBezTo>
                    <a:pt x="10" y="761"/>
                    <a:pt x="7" y="750"/>
                    <a:pt x="6" y="755"/>
                  </a:cubicBezTo>
                  <a:cubicBezTo>
                    <a:pt x="6" y="754"/>
                    <a:pt x="6" y="753"/>
                    <a:pt x="5" y="753"/>
                  </a:cubicBezTo>
                  <a:cubicBezTo>
                    <a:pt x="4" y="756"/>
                    <a:pt x="6" y="757"/>
                    <a:pt x="6" y="759"/>
                  </a:cubicBezTo>
                  <a:close/>
                  <a:moveTo>
                    <a:pt x="66" y="754"/>
                  </a:moveTo>
                  <a:cubicBezTo>
                    <a:pt x="67" y="771"/>
                    <a:pt x="69" y="755"/>
                    <a:pt x="66" y="754"/>
                  </a:cubicBezTo>
                  <a:close/>
                  <a:moveTo>
                    <a:pt x="4" y="765"/>
                  </a:moveTo>
                  <a:cubicBezTo>
                    <a:pt x="2" y="768"/>
                    <a:pt x="3" y="771"/>
                    <a:pt x="4" y="773"/>
                  </a:cubicBezTo>
                  <a:cubicBezTo>
                    <a:pt x="5" y="772"/>
                    <a:pt x="5" y="766"/>
                    <a:pt x="4" y="765"/>
                  </a:cubicBezTo>
                  <a:close/>
                  <a:moveTo>
                    <a:pt x="902" y="777"/>
                  </a:moveTo>
                  <a:cubicBezTo>
                    <a:pt x="904" y="777"/>
                    <a:pt x="903" y="779"/>
                    <a:pt x="904" y="780"/>
                  </a:cubicBezTo>
                  <a:cubicBezTo>
                    <a:pt x="905" y="775"/>
                    <a:pt x="908" y="774"/>
                    <a:pt x="909" y="769"/>
                  </a:cubicBezTo>
                  <a:cubicBezTo>
                    <a:pt x="905" y="770"/>
                    <a:pt x="906" y="776"/>
                    <a:pt x="902" y="777"/>
                  </a:cubicBezTo>
                  <a:close/>
                  <a:moveTo>
                    <a:pt x="67" y="779"/>
                  </a:moveTo>
                  <a:cubicBezTo>
                    <a:pt x="67" y="778"/>
                    <a:pt x="67" y="777"/>
                    <a:pt x="68" y="777"/>
                  </a:cubicBezTo>
                  <a:cubicBezTo>
                    <a:pt x="68" y="778"/>
                    <a:pt x="68" y="778"/>
                    <a:pt x="69" y="778"/>
                  </a:cubicBezTo>
                  <a:cubicBezTo>
                    <a:pt x="70" y="775"/>
                    <a:pt x="69" y="770"/>
                    <a:pt x="68" y="772"/>
                  </a:cubicBezTo>
                  <a:cubicBezTo>
                    <a:pt x="68" y="773"/>
                    <a:pt x="68" y="773"/>
                    <a:pt x="68" y="773"/>
                  </a:cubicBezTo>
                  <a:cubicBezTo>
                    <a:pt x="67" y="772"/>
                    <a:pt x="66" y="773"/>
                    <a:pt x="65" y="774"/>
                  </a:cubicBezTo>
                  <a:cubicBezTo>
                    <a:pt x="70" y="774"/>
                    <a:pt x="64" y="778"/>
                    <a:pt x="67" y="779"/>
                  </a:cubicBezTo>
                  <a:close/>
                  <a:moveTo>
                    <a:pt x="81" y="772"/>
                  </a:moveTo>
                  <a:cubicBezTo>
                    <a:pt x="81" y="775"/>
                    <a:pt x="81" y="779"/>
                    <a:pt x="83" y="780"/>
                  </a:cubicBezTo>
                  <a:cubicBezTo>
                    <a:pt x="83" y="776"/>
                    <a:pt x="83" y="773"/>
                    <a:pt x="81" y="772"/>
                  </a:cubicBezTo>
                  <a:close/>
                  <a:moveTo>
                    <a:pt x="71" y="785"/>
                  </a:moveTo>
                  <a:cubicBezTo>
                    <a:pt x="71" y="783"/>
                    <a:pt x="71" y="782"/>
                    <a:pt x="69" y="781"/>
                  </a:cubicBezTo>
                  <a:cubicBezTo>
                    <a:pt x="70" y="783"/>
                    <a:pt x="67" y="782"/>
                    <a:pt x="67" y="784"/>
                  </a:cubicBezTo>
                  <a:cubicBezTo>
                    <a:pt x="69" y="784"/>
                    <a:pt x="69" y="786"/>
                    <a:pt x="71" y="785"/>
                  </a:cubicBezTo>
                  <a:close/>
                  <a:moveTo>
                    <a:pt x="137" y="815"/>
                  </a:moveTo>
                  <a:cubicBezTo>
                    <a:pt x="136" y="802"/>
                    <a:pt x="133" y="793"/>
                    <a:pt x="127" y="787"/>
                  </a:cubicBezTo>
                  <a:cubicBezTo>
                    <a:pt x="129" y="798"/>
                    <a:pt x="133" y="806"/>
                    <a:pt x="137" y="815"/>
                  </a:cubicBezTo>
                  <a:close/>
                  <a:moveTo>
                    <a:pt x="724" y="810"/>
                  </a:moveTo>
                  <a:cubicBezTo>
                    <a:pt x="726" y="810"/>
                    <a:pt x="725" y="813"/>
                    <a:pt x="726" y="813"/>
                  </a:cubicBezTo>
                  <a:cubicBezTo>
                    <a:pt x="730" y="810"/>
                    <a:pt x="736" y="804"/>
                    <a:pt x="735" y="800"/>
                  </a:cubicBezTo>
                  <a:cubicBezTo>
                    <a:pt x="731" y="803"/>
                    <a:pt x="726" y="805"/>
                    <a:pt x="724" y="810"/>
                  </a:cubicBezTo>
                  <a:close/>
                  <a:moveTo>
                    <a:pt x="157" y="816"/>
                  </a:moveTo>
                  <a:cubicBezTo>
                    <a:pt x="152" y="816"/>
                    <a:pt x="154" y="809"/>
                    <a:pt x="150" y="808"/>
                  </a:cubicBezTo>
                  <a:cubicBezTo>
                    <a:pt x="151" y="811"/>
                    <a:pt x="151" y="815"/>
                    <a:pt x="152" y="817"/>
                  </a:cubicBezTo>
                  <a:cubicBezTo>
                    <a:pt x="152" y="814"/>
                    <a:pt x="156" y="820"/>
                    <a:pt x="157" y="816"/>
                  </a:cubicBezTo>
                  <a:close/>
                  <a:moveTo>
                    <a:pt x="847" y="824"/>
                  </a:moveTo>
                  <a:cubicBezTo>
                    <a:pt x="851" y="822"/>
                    <a:pt x="857" y="818"/>
                    <a:pt x="856" y="813"/>
                  </a:cubicBezTo>
                  <a:cubicBezTo>
                    <a:pt x="854" y="816"/>
                    <a:pt x="851" y="818"/>
                    <a:pt x="847" y="819"/>
                  </a:cubicBezTo>
                  <a:lnTo>
                    <a:pt x="847" y="824"/>
                  </a:lnTo>
                  <a:close/>
                  <a:moveTo>
                    <a:pt x="828" y="823"/>
                  </a:moveTo>
                  <a:cubicBezTo>
                    <a:pt x="826" y="823"/>
                    <a:pt x="824" y="823"/>
                    <a:pt x="824" y="827"/>
                  </a:cubicBezTo>
                  <a:cubicBezTo>
                    <a:pt x="826" y="826"/>
                    <a:pt x="827" y="824"/>
                    <a:pt x="828" y="823"/>
                  </a:cubicBezTo>
                  <a:close/>
                  <a:moveTo>
                    <a:pt x="627" y="834"/>
                  </a:moveTo>
                  <a:cubicBezTo>
                    <a:pt x="628" y="836"/>
                    <a:pt x="627" y="836"/>
                    <a:pt x="627" y="837"/>
                  </a:cubicBezTo>
                  <a:cubicBezTo>
                    <a:pt x="630" y="840"/>
                    <a:pt x="641" y="838"/>
                    <a:pt x="641" y="831"/>
                  </a:cubicBezTo>
                  <a:cubicBezTo>
                    <a:pt x="636" y="834"/>
                    <a:pt x="634" y="835"/>
                    <a:pt x="627" y="834"/>
                  </a:cubicBezTo>
                  <a:close/>
                  <a:moveTo>
                    <a:pt x="881" y="850"/>
                  </a:moveTo>
                  <a:cubicBezTo>
                    <a:pt x="882" y="849"/>
                    <a:pt x="886" y="849"/>
                    <a:pt x="885" y="844"/>
                  </a:cubicBezTo>
                  <a:cubicBezTo>
                    <a:pt x="883" y="844"/>
                    <a:pt x="883" y="843"/>
                    <a:pt x="880" y="844"/>
                  </a:cubicBezTo>
                  <a:cubicBezTo>
                    <a:pt x="881" y="845"/>
                    <a:pt x="879" y="849"/>
                    <a:pt x="881" y="850"/>
                  </a:cubicBezTo>
                  <a:close/>
                  <a:moveTo>
                    <a:pt x="868" y="850"/>
                  </a:moveTo>
                  <a:cubicBezTo>
                    <a:pt x="867" y="847"/>
                    <a:pt x="860" y="848"/>
                    <a:pt x="862" y="855"/>
                  </a:cubicBezTo>
                  <a:cubicBezTo>
                    <a:pt x="865" y="855"/>
                    <a:pt x="867" y="852"/>
                    <a:pt x="868" y="850"/>
                  </a:cubicBezTo>
                  <a:close/>
                  <a:moveTo>
                    <a:pt x="130" y="849"/>
                  </a:moveTo>
                  <a:cubicBezTo>
                    <a:pt x="130" y="852"/>
                    <a:pt x="131" y="853"/>
                    <a:pt x="130" y="857"/>
                  </a:cubicBezTo>
                  <a:cubicBezTo>
                    <a:pt x="134" y="856"/>
                    <a:pt x="132" y="849"/>
                    <a:pt x="130" y="849"/>
                  </a:cubicBezTo>
                  <a:close/>
                  <a:moveTo>
                    <a:pt x="684" y="851"/>
                  </a:moveTo>
                  <a:cubicBezTo>
                    <a:pt x="683" y="850"/>
                    <a:pt x="683" y="849"/>
                    <a:pt x="682" y="849"/>
                  </a:cubicBezTo>
                  <a:cubicBezTo>
                    <a:pt x="677" y="851"/>
                    <a:pt x="668" y="852"/>
                    <a:pt x="660" y="853"/>
                  </a:cubicBezTo>
                  <a:cubicBezTo>
                    <a:pt x="660" y="859"/>
                    <a:pt x="660" y="859"/>
                    <a:pt x="660" y="859"/>
                  </a:cubicBezTo>
                  <a:cubicBezTo>
                    <a:pt x="667" y="860"/>
                    <a:pt x="679" y="858"/>
                    <a:pt x="684" y="851"/>
                  </a:cubicBezTo>
                  <a:close/>
                  <a:moveTo>
                    <a:pt x="732" y="865"/>
                  </a:moveTo>
                  <a:cubicBezTo>
                    <a:pt x="735" y="863"/>
                    <a:pt x="748" y="856"/>
                    <a:pt x="747" y="852"/>
                  </a:cubicBezTo>
                  <a:cubicBezTo>
                    <a:pt x="743" y="857"/>
                    <a:pt x="733" y="860"/>
                    <a:pt x="732" y="865"/>
                  </a:cubicBezTo>
                  <a:close/>
                  <a:moveTo>
                    <a:pt x="169" y="853"/>
                  </a:moveTo>
                  <a:cubicBezTo>
                    <a:pt x="171" y="856"/>
                    <a:pt x="170" y="860"/>
                    <a:pt x="174" y="861"/>
                  </a:cubicBezTo>
                  <a:cubicBezTo>
                    <a:pt x="173" y="858"/>
                    <a:pt x="172" y="854"/>
                    <a:pt x="169" y="853"/>
                  </a:cubicBezTo>
                  <a:close/>
                  <a:moveTo>
                    <a:pt x="848" y="853"/>
                  </a:moveTo>
                  <a:cubicBezTo>
                    <a:pt x="845" y="854"/>
                    <a:pt x="843" y="855"/>
                    <a:pt x="842" y="858"/>
                  </a:cubicBezTo>
                  <a:cubicBezTo>
                    <a:pt x="845" y="858"/>
                    <a:pt x="848" y="857"/>
                    <a:pt x="848" y="853"/>
                  </a:cubicBezTo>
                  <a:close/>
                  <a:moveTo>
                    <a:pt x="658" y="854"/>
                  </a:moveTo>
                  <a:cubicBezTo>
                    <a:pt x="655" y="854"/>
                    <a:pt x="652" y="856"/>
                    <a:pt x="653" y="860"/>
                  </a:cubicBezTo>
                  <a:cubicBezTo>
                    <a:pt x="655" y="860"/>
                    <a:pt x="656" y="859"/>
                    <a:pt x="658" y="858"/>
                  </a:cubicBezTo>
                  <a:cubicBezTo>
                    <a:pt x="657" y="856"/>
                    <a:pt x="659" y="856"/>
                    <a:pt x="658" y="854"/>
                  </a:cubicBezTo>
                  <a:close/>
                  <a:moveTo>
                    <a:pt x="99" y="865"/>
                  </a:moveTo>
                  <a:cubicBezTo>
                    <a:pt x="99" y="862"/>
                    <a:pt x="99" y="860"/>
                    <a:pt x="98" y="859"/>
                  </a:cubicBezTo>
                  <a:cubicBezTo>
                    <a:pt x="95" y="859"/>
                    <a:pt x="95" y="859"/>
                    <a:pt x="95" y="859"/>
                  </a:cubicBezTo>
                  <a:cubicBezTo>
                    <a:pt x="95" y="863"/>
                    <a:pt x="97" y="863"/>
                    <a:pt x="99" y="865"/>
                  </a:cubicBezTo>
                  <a:close/>
                  <a:moveTo>
                    <a:pt x="841" y="859"/>
                  </a:moveTo>
                  <a:cubicBezTo>
                    <a:pt x="832" y="869"/>
                    <a:pt x="818" y="878"/>
                    <a:pt x="815" y="892"/>
                  </a:cubicBezTo>
                  <a:cubicBezTo>
                    <a:pt x="820" y="887"/>
                    <a:pt x="824" y="883"/>
                    <a:pt x="828" y="878"/>
                  </a:cubicBezTo>
                  <a:cubicBezTo>
                    <a:pt x="837" y="876"/>
                    <a:pt x="840" y="868"/>
                    <a:pt x="843" y="860"/>
                  </a:cubicBezTo>
                  <a:cubicBezTo>
                    <a:pt x="843" y="860"/>
                    <a:pt x="842" y="859"/>
                    <a:pt x="841" y="859"/>
                  </a:cubicBezTo>
                  <a:close/>
                  <a:moveTo>
                    <a:pt x="65" y="868"/>
                  </a:moveTo>
                  <a:cubicBezTo>
                    <a:pt x="65" y="873"/>
                    <a:pt x="68" y="875"/>
                    <a:pt x="71" y="878"/>
                  </a:cubicBezTo>
                  <a:cubicBezTo>
                    <a:pt x="69" y="874"/>
                    <a:pt x="68" y="870"/>
                    <a:pt x="65" y="868"/>
                  </a:cubicBezTo>
                  <a:close/>
                  <a:moveTo>
                    <a:pt x="678" y="875"/>
                  </a:moveTo>
                  <a:cubicBezTo>
                    <a:pt x="678" y="873"/>
                    <a:pt x="677" y="873"/>
                    <a:pt x="678" y="872"/>
                  </a:cubicBezTo>
                  <a:cubicBezTo>
                    <a:pt x="673" y="871"/>
                    <a:pt x="674" y="871"/>
                    <a:pt x="670" y="872"/>
                  </a:cubicBezTo>
                  <a:cubicBezTo>
                    <a:pt x="670" y="876"/>
                    <a:pt x="670" y="876"/>
                    <a:pt x="670" y="876"/>
                  </a:cubicBezTo>
                  <a:cubicBezTo>
                    <a:pt x="673" y="874"/>
                    <a:pt x="673" y="873"/>
                    <a:pt x="678" y="875"/>
                  </a:cubicBezTo>
                  <a:close/>
                  <a:moveTo>
                    <a:pt x="634" y="881"/>
                  </a:moveTo>
                  <a:cubicBezTo>
                    <a:pt x="632" y="873"/>
                    <a:pt x="621" y="879"/>
                    <a:pt x="619" y="881"/>
                  </a:cubicBezTo>
                  <a:cubicBezTo>
                    <a:pt x="622" y="881"/>
                    <a:pt x="626" y="881"/>
                    <a:pt x="628" y="880"/>
                  </a:cubicBezTo>
                  <a:cubicBezTo>
                    <a:pt x="628" y="882"/>
                    <a:pt x="632" y="883"/>
                    <a:pt x="634" y="881"/>
                  </a:cubicBezTo>
                  <a:close/>
                  <a:moveTo>
                    <a:pt x="109" y="881"/>
                  </a:moveTo>
                  <a:cubicBezTo>
                    <a:pt x="107" y="881"/>
                    <a:pt x="107" y="878"/>
                    <a:pt x="105" y="878"/>
                  </a:cubicBezTo>
                  <a:cubicBezTo>
                    <a:pt x="107" y="882"/>
                    <a:pt x="105" y="889"/>
                    <a:pt x="109" y="889"/>
                  </a:cubicBezTo>
                  <a:cubicBezTo>
                    <a:pt x="109" y="886"/>
                    <a:pt x="105" y="882"/>
                    <a:pt x="109" y="881"/>
                  </a:cubicBezTo>
                  <a:close/>
                  <a:moveTo>
                    <a:pt x="48" y="885"/>
                  </a:moveTo>
                  <a:cubicBezTo>
                    <a:pt x="48" y="883"/>
                    <a:pt x="49" y="883"/>
                    <a:pt x="49" y="881"/>
                  </a:cubicBezTo>
                  <a:cubicBezTo>
                    <a:pt x="47" y="882"/>
                    <a:pt x="47" y="880"/>
                    <a:pt x="45" y="880"/>
                  </a:cubicBezTo>
                  <a:cubicBezTo>
                    <a:pt x="44" y="884"/>
                    <a:pt x="48" y="883"/>
                    <a:pt x="48" y="885"/>
                  </a:cubicBezTo>
                  <a:close/>
                  <a:moveTo>
                    <a:pt x="8" y="892"/>
                  </a:moveTo>
                  <a:cubicBezTo>
                    <a:pt x="7" y="889"/>
                    <a:pt x="5" y="887"/>
                    <a:pt x="7" y="884"/>
                  </a:cubicBezTo>
                  <a:cubicBezTo>
                    <a:pt x="5" y="884"/>
                    <a:pt x="5" y="883"/>
                    <a:pt x="4" y="882"/>
                  </a:cubicBezTo>
                  <a:cubicBezTo>
                    <a:pt x="5" y="885"/>
                    <a:pt x="3" y="884"/>
                    <a:pt x="4" y="887"/>
                  </a:cubicBezTo>
                  <a:cubicBezTo>
                    <a:pt x="7" y="886"/>
                    <a:pt x="5" y="892"/>
                    <a:pt x="8" y="892"/>
                  </a:cubicBezTo>
                  <a:close/>
                  <a:moveTo>
                    <a:pt x="715" y="897"/>
                  </a:moveTo>
                  <a:cubicBezTo>
                    <a:pt x="717" y="897"/>
                    <a:pt x="717" y="900"/>
                    <a:pt x="719" y="900"/>
                  </a:cubicBezTo>
                  <a:cubicBezTo>
                    <a:pt x="722" y="897"/>
                    <a:pt x="728" y="899"/>
                    <a:pt x="728" y="894"/>
                  </a:cubicBezTo>
                  <a:cubicBezTo>
                    <a:pt x="728" y="892"/>
                    <a:pt x="725" y="892"/>
                    <a:pt x="727" y="890"/>
                  </a:cubicBezTo>
                  <a:cubicBezTo>
                    <a:pt x="723" y="890"/>
                    <a:pt x="720" y="890"/>
                    <a:pt x="717" y="891"/>
                  </a:cubicBezTo>
                  <a:cubicBezTo>
                    <a:pt x="717" y="893"/>
                    <a:pt x="716" y="894"/>
                    <a:pt x="715" y="897"/>
                  </a:cubicBezTo>
                  <a:close/>
                  <a:moveTo>
                    <a:pt x="822" y="896"/>
                  </a:moveTo>
                  <a:cubicBezTo>
                    <a:pt x="823" y="895"/>
                    <a:pt x="824" y="894"/>
                    <a:pt x="824" y="892"/>
                  </a:cubicBezTo>
                  <a:cubicBezTo>
                    <a:pt x="822" y="891"/>
                    <a:pt x="820" y="895"/>
                    <a:pt x="822" y="896"/>
                  </a:cubicBezTo>
                  <a:close/>
                  <a:moveTo>
                    <a:pt x="898" y="894"/>
                  </a:moveTo>
                  <a:cubicBezTo>
                    <a:pt x="896" y="895"/>
                    <a:pt x="893" y="895"/>
                    <a:pt x="893" y="897"/>
                  </a:cubicBezTo>
                  <a:cubicBezTo>
                    <a:pt x="895" y="897"/>
                    <a:pt x="898" y="897"/>
                    <a:pt x="898" y="894"/>
                  </a:cubicBezTo>
                  <a:close/>
                  <a:moveTo>
                    <a:pt x="676" y="910"/>
                  </a:moveTo>
                  <a:cubicBezTo>
                    <a:pt x="681" y="909"/>
                    <a:pt x="686" y="907"/>
                    <a:pt x="688" y="903"/>
                  </a:cubicBezTo>
                  <a:cubicBezTo>
                    <a:pt x="683" y="901"/>
                    <a:pt x="677" y="904"/>
                    <a:pt x="673" y="905"/>
                  </a:cubicBezTo>
                  <a:cubicBezTo>
                    <a:pt x="676" y="905"/>
                    <a:pt x="675" y="908"/>
                    <a:pt x="676" y="910"/>
                  </a:cubicBezTo>
                  <a:close/>
                  <a:moveTo>
                    <a:pt x="196" y="910"/>
                  </a:moveTo>
                  <a:cubicBezTo>
                    <a:pt x="196" y="907"/>
                    <a:pt x="198" y="906"/>
                    <a:pt x="196" y="903"/>
                  </a:cubicBezTo>
                  <a:cubicBezTo>
                    <a:pt x="194" y="903"/>
                    <a:pt x="194" y="903"/>
                    <a:pt x="194" y="903"/>
                  </a:cubicBezTo>
                  <a:cubicBezTo>
                    <a:pt x="194" y="907"/>
                    <a:pt x="191" y="911"/>
                    <a:pt x="196" y="910"/>
                  </a:cubicBezTo>
                  <a:close/>
                  <a:moveTo>
                    <a:pt x="132" y="906"/>
                  </a:moveTo>
                  <a:cubicBezTo>
                    <a:pt x="131" y="906"/>
                    <a:pt x="131" y="905"/>
                    <a:pt x="131" y="904"/>
                  </a:cubicBezTo>
                  <a:cubicBezTo>
                    <a:pt x="128" y="904"/>
                    <a:pt x="128" y="904"/>
                    <a:pt x="128" y="904"/>
                  </a:cubicBezTo>
                  <a:cubicBezTo>
                    <a:pt x="127" y="908"/>
                    <a:pt x="132" y="909"/>
                    <a:pt x="132" y="906"/>
                  </a:cubicBezTo>
                  <a:close/>
                  <a:moveTo>
                    <a:pt x="867" y="905"/>
                  </a:moveTo>
                  <a:cubicBezTo>
                    <a:pt x="865" y="906"/>
                    <a:pt x="862" y="907"/>
                    <a:pt x="861" y="909"/>
                  </a:cubicBezTo>
                  <a:cubicBezTo>
                    <a:pt x="864" y="909"/>
                    <a:pt x="866" y="908"/>
                    <a:pt x="867" y="905"/>
                  </a:cubicBezTo>
                  <a:close/>
                  <a:moveTo>
                    <a:pt x="745" y="910"/>
                  </a:moveTo>
                  <a:cubicBezTo>
                    <a:pt x="749" y="909"/>
                    <a:pt x="747" y="909"/>
                    <a:pt x="747" y="913"/>
                  </a:cubicBezTo>
                  <a:cubicBezTo>
                    <a:pt x="751" y="912"/>
                    <a:pt x="748" y="909"/>
                    <a:pt x="751" y="908"/>
                  </a:cubicBezTo>
                  <a:cubicBezTo>
                    <a:pt x="748" y="908"/>
                    <a:pt x="747" y="907"/>
                    <a:pt x="745" y="910"/>
                  </a:cubicBezTo>
                  <a:close/>
                  <a:moveTo>
                    <a:pt x="134" y="912"/>
                  </a:moveTo>
                  <a:cubicBezTo>
                    <a:pt x="135" y="909"/>
                    <a:pt x="134" y="908"/>
                    <a:pt x="131" y="908"/>
                  </a:cubicBezTo>
                  <a:cubicBezTo>
                    <a:pt x="131" y="911"/>
                    <a:pt x="133" y="911"/>
                    <a:pt x="134" y="912"/>
                  </a:cubicBezTo>
                  <a:close/>
                  <a:moveTo>
                    <a:pt x="598" y="914"/>
                  </a:moveTo>
                  <a:cubicBezTo>
                    <a:pt x="597" y="912"/>
                    <a:pt x="595" y="911"/>
                    <a:pt x="593" y="911"/>
                  </a:cubicBezTo>
                  <a:cubicBezTo>
                    <a:pt x="593" y="913"/>
                    <a:pt x="597" y="916"/>
                    <a:pt x="598" y="914"/>
                  </a:cubicBezTo>
                  <a:close/>
                  <a:moveTo>
                    <a:pt x="105" y="927"/>
                  </a:moveTo>
                  <a:cubicBezTo>
                    <a:pt x="108" y="927"/>
                    <a:pt x="108" y="927"/>
                    <a:pt x="108" y="927"/>
                  </a:cubicBezTo>
                  <a:cubicBezTo>
                    <a:pt x="109" y="924"/>
                    <a:pt x="106" y="924"/>
                    <a:pt x="104" y="922"/>
                  </a:cubicBezTo>
                  <a:cubicBezTo>
                    <a:pt x="103" y="927"/>
                    <a:pt x="109" y="924"/>
                    <a:pt x="105" y="927"/>
                  </a:cubicBezTo>
                  <a:close/>
                  <a:moveTo>
                    <a:pt x="761" y="929"/>
                  </a:moveTo>
                  <a:cubicBezTo>
                    <a:pt x="761" y="928"/>
                    <a:pt x="765" y="929"/>
                    <a:pt x="764" y="927"/>
                  </a:cubicBezTo>
                  <a:cubicBezTo>
                    <a:pt x="763" y="927"/>
                    <a:pt x="763" y="925"/>
                    <a:pt x="762" y="925"/>
                  </a:cubicBezTo>
                  <a:cubicBezTo>
                    <a:pt x="761" y="926"/>
                    <a:pt x="758" y="928"/>
                    <a:pt x="761" y="929"/>
                  </a:cubicBezTo>
                  <a:close/>
                  <a:moveTo>
                    <a:pt x="741" y="931"/>
                  </a:moveTo>
                  <a:cubicBezTo>
                    <a:pt x="744" y="933"/>
                    <a:pt x="748" y="931"/>
                    <a:pt x="750" y="928"/>
                  </a:cubicBezTo>
                  <a:cubicBezTo>
                    <a:pt x="747" y="929"/>
                    <a:pt x="741" y="927"/>
                    <a:pt x="741" y="931"/>
                  </a:cubicBezTo>
                  <a:close/>
                  <a:moveTo>
                    <a:pt x="727" y="936"/>
                  </a:moveTo>
                  <a:cubicBezTo>
                    <a:pt x="729" y="935"/>
                    <a:pt x="728" y="939"/>
                    <a:pt x="731" y="937"/>
                  </a:cubicBezTo>
                  <a:cubicBezTo>
                    <a:pt x="730" y="935"/>
                    <a:pt x="732" y="934"/>
                    <a:pt x="732" y="932"/>
                  </a:cubicBezTo>
                  <a:cubicBezTo>
                    <a:pt x="729" y="932"/>
                    <a:pt x="728" y="934"/>
                    <a:pt x="727" y="936"/>
                  </a:cubicBezTo>
                  <a:close/>
                  <a:moveTo>
                    <a:pt x="686" y="946"/>
                  </a:moveTo>
                  <a:cubicBezTo>
                    <a:pt x="690" y="948"/>
                    <a:pt x="696" y="945"/>
                    <a:pt x="698" y="943"/>
                  </a:cubicBezTo>
                  <a:cubicBezTo>
                    <a:pt x="695" y="942"/>
                    <a:pt x="687" y="943"/>
                    <a:pt x="686" y="946"/>
                  </a:cubicBezTo>
                  <a:close/>
                  <a:moveTo>
                    <a:pt x="650" y="954"/>
                  </a:moveTo>
                  <a:cubicBezTo>
                    <a:pt x="646" y="955"/>
                    <a:pt x="642" y="956"/>
                    <a:pt x="640" y="959"/>
                  </a:cubicBezTo>
                  <a:cubicBezTo>
                    <a:pt x="644" y="959"/>
                    <a:pt x="649" y="958"/>
                    <a:pt x="650" y="954"/>
                  </a:cubicBezTo>
                  <a:close/>
                  <a:moveTo>
                    <a:pt x="1081" y="965"/>
                  </a:moveTo>
                  <a:cubicBezTo>
                    <a:pt x="1082" y="963"/>
                    <a:pt x="1083" y="962"/>
                    <a:pt x="1083" y="959"/>
                  </a:cubicBezTo>
                  <a:cubicBezTo>
                    <a:pt x="1080" y="958"/>
                    <a:pt x="1080" y="964"/>
                    <a:pt x="1081" y="965"/>
                  </a:cubicBezTo>
                  <a:close/>
                  <a:moveTo>
                    <a:pt x="632" y="966"/>
                  </a:moveTo>
                  <a:cubicBezTo>
                    <a:pt x="637" y="965"/>
                    <a:pt x="646" y="967"/>
                    <a:pt x="649" y="963"/>
                  </a:cubicBezTo>
                  <a:cubicBezTo>
                    <a:pt x="644" y="966"/>
                    <a:pt x="637" y="961"/>
                    <a:pt x="632" y="966"/>
                  </a:cubicBezTo>
                  <a:close/>
                  <a:moveTo>
                    <a:pt x="230" y="979"/>
                  </a:moveTo>
                  <a:cubicBezTo>
                    <a:pt x="233" y="985"/>
                    <a:pt x="238" y="990"/>
                    <a:pt x="245" y="992"/>
                  </a:cubicBezTo>
                  <a:cubicBezTo>
                    <a:pt x="245" y="983"/>
                    <a:pt x="233" y="985"/>
                    <a:pt x="230" y="979"/>
                  </a:cubicBezTo>
                  <a:close/>
                  <a:moveTo>
                    <a:pt x="1059" y="991"/>
                  </a:moveTo>
                  <a:cubicBezTo>
                    <a:pt x="1059" y="989"/>
                    <a:pt x="1059" y="989"/>
                    <a:pt x="1059" y="989"/>
                  </a:cubicBezTo>
                  <a:cubicBezTo>
                    <a:pt x="1059" y="989"/>
                    <a:pt x="1059" y="988"/>
                    <a:pt x="1058" y="988"/>
                  </a:cubicBezTo>
                  <a:cubicBezTo>
                    <a:pt x="1058" y="989"/>
                    <a:pt x="1053" y="988"/>
                    <a:pt x="1055" y="991"/>
                  </a:cubicBezTo>
                  <a:cubicBezTo>
                    <a:pt x="1056" y="989"/>
                    <a:pt x="1057" y="992"/>
                    <a:pt x="1059" y="991"/>
                  </a:cubicBezTo>
                  <a:close/>
                  <a:moveTo>
                    <a:pt x="1054" y="994"/>
                  </a:moveTo>
                  <a:cubicBezTo>
                    <a:pt x="1054" y="994"/>
                    <a:pt x="1054" y="993"/>
                    <a:pt x="1053" y="993"/>
                  </a:cubicBezTo>
                  <a:cubicBezTo>
                    <a:pt x="1053" y="997"/>
                    <a:pt x="1053" y="997"/>
                    <a:pt x="1053" y="997"/>
                  </a:cubicBezTo>
                  <a:cubicBezTo>
                    <a:pt x="1054" y="997"/>
                    <a:pt x="1055" y="996"/>
                    <a:pt x="1055" y="997"/>
                  </a:cubicBezTo>
                  <a:cubicBezTo>
                    <a:pt x="1053" y="1000"/>
                    <a:pt x="1053" y="1005"/>
                    <a:pt x="1047" y="1004"/>
                  </a:cubicBezTo>
                  <a:cubicBezTo>
                    <a:pt x="1046" y="1007"/>
                    <a:pt x="1048" y="1006"/>
                    <a:pt x="1048" y="1009"/>
                  </a:cubicBezTo>
                  <a:cubicBezTo>
                    <a:pt x="1055" y="1007"/>
                    <a:pt x="1058" y="1002"/>
                    <a:pt x="1059" y="994"/>
                  </a:cubicBezTo>
                  <a:cubicBezTo>
                    <a:pt x="1058" y="992"/>
                    <a:pt x="1055" y="997"/>
                    <a:pt x="1054" y="994"/>
                  </a:cubicBezTo>
                  <a:close/>
                  <a:moveTo>
                    <a:pt x="662" y="996"/>
                  </a:moveTo>
                  <a:cubicBezTo>
                    <a:pt x="658" y="995"/>
                    <a:pt x="651" y="995"/>
                    <a:pt x="648" y="999"/>
                  </a:cubicBezTo>
                  <a:cubicBezTo>
                    <a:pt x="653" y="999"/>
                    <a:pt x="658" y="999"/>
                    <a:pt x="662" y="996"/>
                  </a:cubicBezTo>
                  <a:close/>
                  <a:moveTo>
                    <a:pt x="808" y="998"/>
                  </a:moveTo>
                  <a:cubicBezTo>
                    <a:pt x="808" y="1000"/>
                    <a:pt x="805" y="1001"/>
                    <a:pt x="806" y="1004"/>
                  </a:cubicBezTo>
                  <a:cubicBezTo>
                    <a:pt x="809" y="1003"/>
                    <a:pt x="812" y="1002"/>
                    <a:pt x="815" y="1000"/>
                  </a:cubicBezTo>
                  <a:cubicBezTo>
                    <a:pt x="813" y="998"/>
                    <a:pt x="810" y="999"/>
                    <a:pt x="808" y="998"/>
                  </a:cubicBezTo>
                  <a:close/>
                  <a:moveTo>
                    <a:pt x="728" y="1008"/>
                  </a:moveTo>
                  <a:cubicBezTo>
                    <a:pt x="730" y="1008"/>
                    <a:pt x="733" y="1009"/>
                    <a:pt x="733" y="1007"/>
                  </a:cubicBezTo>
                  <a:cubicBezTo>
                    <a:pt x="732" y="1007"/>
                    <a:pt x="733" y="1005"/>
                    <a:pt x="732" y="1005"/>
                  </a:cubicBezTo>
                  <a:cubicBezTo>
                    <a:pt x="731" y="1007"/>
                    <a:pt x="727" y="1005"/>
                    <a:pt x="728" y="1008"/>
                  </a:cubicBezTo>
                  <a:close/>
                  <a:moveTo>
                    <a:pt x="1023" y="1012"/>
                  </a:moveTo>
                  <a:cubicBezTo>
                    <a:pt x="1026" y="1011"/>
                    <a:pt x="1029" y="1009"/>
                    <a:pt x="1029" y="1005"/>
                  </a:cubicBezTo>
                  <a:cubicBezTo>
                    <a:pt x="1025" y="1005"/>
                    <a:pt x="1025" y="1005"/>
                    <a:pt x="1025" y="1005"/>
                  </a:cubicBezTo>
                  <a:cubicBezTo>
                    <a:pt x="1024" y="1007"/>
                    <a:pt x="1025" y="1011"/>
                    <a:pt x="1023" y="1012"/>
                  </a:cubicBezTo>
                  <a:close/>
                  <a:moveTo>
                    <a:pt x="328" y="1014"/>
                  </a:moveTo>
                  <a:cubicBezTo>
                    <a:pt x="330" y="1016"/>
                    <a:pt x="331" y="1018"/>
                    <a:pt x="334" y="1019"/>
                  </a:cubicBezTo>
                  <a:cubicBezTo>
                    <a:pt x="334" y="1016"/>
                    <a:pt x="330" y="1013"/>
                    <a:pt x="328" y="1014"/>
                  </a:cubicBezTo>
                  <a:close/>
                  <a:moveTo>
                    <a:pt x="787" y="1015"/>
                  </a:moveTo>
                  <a:cubicBezTo>
                    <a:pt x="784" y="1015"/>
                    <a:pt x="784" y="1015"/>
                    <a:pt x="784" y="1015"/>
                  </a:cubicBezTo>
                  <a:cubicBezTo>
                    <a:pt x="784" y="1017"/>
                    <a:pt x="785" y="1019"/>
                    <a:pt x="786" y="1019"/>
                  </a:cubicBezTo>
                  <a:cubicBezTo>
                    <a:pt x="786" y="1018"/>
                    <a:pt x="787" y="1017"/>
                    <a:pt x="787" y="1015"/>
                  </a:cubicBezTo>
                  <a:close/>
                  <a:moveTo>
                    <a:pt x="676" y="1030"/>
                  </a:moveTo>
                  <a:cubicBezTo>
                    <a:pt x="683" y="1034"/>
                    <a:pt x="688" y="1034"/>
                    <a:pt x="697" y="1033"/>
                  </a:cubicBezTo>
                  <a:cubicBezTo>
                    <a:pt x="698" y="1029"/>
                    <a:pt x="695" y="1030"/>
                    <a:pt x="696" y="1027"/>
                  </a:cubicBezTo>
                  <a:cubicBezTo>
                    <a:pt x="690" y="1027"/>
                    <a:pt x="682" y="1027"/>
                    <a:pt x="676" y="1030"/>
                  </a:cubicBezTo>
                  <a:close/>
                  <a:moveTo>
                    <a:pt x="309" y="1029"/>
                  </a:moveTo>
                  <a:cubicBezTo>
                    <a:pt x="309" y="1032"/>
                    <a:pt x="312" y="1032"/>
                    <a:pt x="314" y="1033"/>
                  </a:cubicBezTo>
                  <a:cubicBezTo>
                    <a:pt x="314" y="1030"/>
                    <a:pt x="312" y="1029"/>
                    <a:pt x="309" y="1029"/>
                  </a:cubicBezTo>
                  <a:close/>
                  <a:moveTo>
                    <a:pt x="763" y="1050"/>
                  </a:moveTo>
                  <a:cubicBezTo>
                    <a:pt x="763" y="1050"/>
                    <a:pt x="763" y="1051"/>
                    <a:pt x="762" y="1050"/>
                  </a:cubicBezTo>
                  <a:cubicBezTo>
                    <a:pt x="761" y="1048"/>
                    <a:pt x="764" y="1049"/>
                    <a:pt x="764" y="1048"/>
                  </a:cubicBezTo>
                  <a:cubicBezTo>
                    <a:pt x="760" y="1046"/>
                    <a:pt x="753" y="1050"/>
                    <a:pt x="751" y="1043"/>
                  </a:cubicBezTo>
                  <a:cubicBezTo>
                    <a:pt x="754" y="1042"/>
                    <a:pt x="757" y="1041"/>
                    <a:pt x="758" y="1036"/>
                  </a:cubicBezTo>
                  <a:cubicBezTo>
                    <a:pt x="749" y="1033"/>
                    <a:pt x="734" y="1034"/>
                    <a:pt x="733" y="1043"/>
                  </a:cubicBezTo>
                  <a:cubicBezTo>
                    <a:pt x="732" y="1053"/>
                    <a:pt x="751" y="1052"/>
                    <a:pt x="762" y="1054"/>
                  </a:cubicBezTo>
                  <a:cubicBezTo>
                    <a:pt x="761" y="1051"/>
                    <a:pt x="766" y="1051"/>
                    <a:pt x="763" y="1050"/>
                  </a:cubicBezTo>
                  <a:close/>
                  <a:moveTo>
                    <a:pt x="653" y="1047"/>
                  </a:moveTo>
                  <a:cubicBezTo>
                    <a:pt x="655" y="1039"/>
                    <a:pt x="665" y="1047"/>
                    <a:pt x="667" y="1040"/>
                  </a:cubicBezTo>
                  <a:cubicBezTo>
                    <a:pt x="655" y="1042"/>
                    <a:pt x="645" y="1041"/>
                    <a:pt x="636" y="1038"/>
                  </a:cubicBezTo>
                  <a:cubicBezTo>
                    <a:pt x="638" y="1041"/>
                    <a:pt x="636" y="1043"/>
                    <a:pt x="635" y="1046"/>
                  </a:cubicBezTo>
                  <a:cubicBezTo>
                    <a:pt x="642" y="1045"/>
                    <a:pt x="646" y="1047"/>
                    <a:pt x="653" y="1047"/>
                  </a:cubicBezTo>
                  <a:close/>
                  <a:moveTo>
                    <a:pt x="978" y="1044"/>
                  </a:moveTo>
                  <a:cubicBezTo>
                    <a:pt x="978" y="1046"/>
                    <a:pt x="974" y="1045"/>
                    <a:pt x="975" y="1048"/>
                  </a:cubicBezTo>
                  <a:cubicBezTo>
                    <a:pt x="977" y="1049"/>
                    <a:pt x="980" y="1045"/>
                    <a:pt x="978" y="1044"/>
                  </a:cubicBezTo>
                  <a:close/>
                  <a:moveTo>
                    <a:pt x="966" y="1050"/>
                  </a:moveTo>
                  <a:cubicBezTo>
                    <a:pt x="966" y="1055"/>
                    <a:pt x="972" y="1054"/>
                    <a:pt x="972" y="1050"/>
                  </a:cubicBezTo>
                  <a:cubicBezTo>
                    <a:pt x="968" y="1049"/>
                    <a:pt x="968" y="1051"/>
                    <a:pt x="966" y="1050"/>
                  </a:cubicBezTo>
                  <a:close/>
                  <a:moveTo>
                    <a:pt x="603" y="1063"/>
                  </a:moveTo>
                  <a:cubicBezTo>
                    <a:pt x="606" y="1061"/>
                    <a:pt x="607" y="1062"/>
                    <a:pt x="610" y="1061"/>
                  </a:cubicBezTo>
                  <a:cubicBezTo>
                    <a:pt x="608" y="1060"/>
                    <a:pt x="603" y="1059"/>
                    <a:pt x="603" y="1063"/>
                  </a:cubicBezTo>
                  <a:close/>
                  <a:moveTo>
                    <a:pt x="597" y="1066"/>
                  </a:moveTo>
                  <a:cubicBezTo>
                    <a:pt x="602" y="1064"/>
                    <a:pt x="612" y="1071"/>
                    <a:pt x="615" y="1064"/>
                  </a:cubicBezTo>
                  <a:cubicBezTo>
                    <a:pt x="608" y="1066"/>
                    <a:pt x="601" y="1061"/>
                    <a:pt x="597" y="1066"/>
                  </a:cubicBezTo>
                  <a:close/>
                  <a:moveTo>
                    <a:pt x="405" y="1070"/>
                  </a:moveTo>
                  <a:cubicBezTo>
                    <a:pt x="401" y="1068"/>
                    <a:pt x="396" y="1067"/>
                    <a:pt x="392" y="1070"/>
                  </a:cubicBezTo>
                  <a:cubicBezTo>
                    <a:pt x="392" y="1075"/>
                    <a:pt x="399" y="1074"/>
                    <a:pt x="399" y="1079"/>
                  </a:cubicBezTo>
                  <a:cubicBezTo>
                    <a:pt x="401" y="1080"/>
                    <a:pt x="401" y="1078"/>
                    <a:pt x="402" y="1078"/>
                  </a:cubicBezTo>
                  <a:cubicBezTo>
                    <a:pt x="404" y="1080"/>
                    <a:pt x="404" y="1085"/>
                    <a:pt x="409" y="1084"/>
                  </a:cubicBezTo>
                  <a:cubicBezTo>
                    <a:pt x="409" y="1078"/>
                    <a:pt x="412" y="1084"/>
                    <a:pt x="414" y="1081"/>
                  </a:cubicBezTo>
                  <a:cubicBezTo>
                    <a:pt x="411" y="1078"/>
                    <a:pt x="405" y="1077"/>
                    <a:pt x="405" y="1070"/>
                  </a:cubicBezTo>
                  <a:close/>
                  <a:moveTo>
                    <a:pt x="785" y="1073"/>
                  </a:moveTo>
                  <a:cubicBezTo>
                    <a:pt x="788" y="1073"/>
                    <a:pt x="790" y="1075"/>
                    <a:pt x="792" y="1072"/>
                  </a:cubicBezTo>
                  <a:cubicBezTo>
                    <a:pt x="791" y="1072"/>
                    <a:pt x="791" y="1072"/>
                    <a:pt x="791" y="1071"/>
                  </a:cubicBezTo>
                  <a:cubicBezTo>
                    <a:pt x="788" y="1070"/>
                    <a:pt x="786" y="1071"/>
                    <a:pt x="785" y="1073"/>
                  </a:cubicBezTo>
                  <a:close/>
                  <a:moveTo>
                    <a:pt x="633" y="1080"/>
                  </a:moveTo>
                  <a:cubicBezTo>
                    <a:pt x="635" y="1080"/>
                    <a:pt x="641" y="1080"/>
                    <a:pt x="642" y="1076"/>
                  </a:cubicBezTo>
                  <a:cubicBezTo>
                    <a:pt x="639" y="1074"/>
                    <a:pt x="635" y="1073"/>
                    <a:pt x="630" y="1073"/>
                  </a:cubicBezTo>
                  <a:cubicBezTo>
                    <a:pt x="630" y="1077"/>
                    <a:pt x="633" y="1078"/>
                    <a:pt x="633" y="1080"/>
                  </a:cubicBezTo>
                  <a:close/>
                  <a:moveTo>
                    <a:pt x="611" y="1083"/>
                  </a:moveTo>
                  <a:cubicBezTo>
                    <a:pt x="614" y="1084"/>
                    <a:pt x="618" y="1086"/>
                    <a:pt x="619" y="1082"/>
                  </a:cubicBezTo>
                  <a:cubicBezTo>
                    <a:pt x="617" y="1083"/>
                    <a:pt x="612" y="1081"/>
                    <a:pt x="611" y="1083"/>
                  </a:cubicBezTo>
                  <a:close/>
                  <a:moveTo>
                    <a:pt x="431" y="1085"/>
                  </a:moveTo>
                  <a:cubicBezTo>
                    <a:pt x="428" y="1086"/>
                    <a:pt x="426" y="1082"/>
                    <a:pt x="424" y="1085"/>
                  </a:cubicBezTo>
                  <a:cubicBezTo>
                    <a:pt x="427" y="1086"/>
                    <a:pt x="427" y="1090"/>
                    <a:pt x="431" y="1088"/>
                  </a:cubicBezTo>
                  <a:cubicBezTo>
                    <a:pt x="429" y="1088"/>
                    <a:pt x="432" y="1087"/>
                    <a:pt x="431" y="1085"/>
                  </a:cubicBezTo>
                  <a:close/>
                  <a:moveTo>
                    <a:pt x="299" y="1093"/>
                  </a:moveTo>
                  <a:cubicBezTo>
                    <a:pt x="306" y="1095"/>
                    <a:pt x="308" y="1106"/>
                    <a:pt x="316" y="1104"/>
                  </a:cubicBezTo>
                  <a:cubicBezTo>
                    <a:pt x="313" y="1103"/>
                    <a:pt x="317" y="1100"/>
                    <a:pt x="315" y="1099"/>
                  </a:cubicBezTo>
                  <a:cubicBezTo>
                    <a:pt x="308" y="1100"/>
                    <a:pt x="307" y="1090"/>
                    <a:pt x="299" y="1089"/>
                  </a:cubicBezTo>
                  <a:lnTo>
                    <a:pt x="299" y="1093"/>
                  </a:lnTo>
                  <a:close/>
                  <a:moveTo>
                    <a:pt x="421" y="1094"/>
                  </a:moveTo>
                  <a:cubicBezTo>
                    <a:pt x="421" y="1095"/>
                    <a:pt x="420" y="1095"/>
                    <a:pt x="418" y="1095"/>
                  </a:cubicBezTo>
                  <a:cubicBezTo>
                    <a:pt x="420" y="1100"/>
                    <a:pt x="422" y="1104"/>
                    <a:pt x="429" y="1104"/>
                  </a:cubicBezTo>
                  <a:cubicBezTo>
                    <a:pt x="429" y="1098"/>
                    <a:pt x="422" y="1099"/>
                    <a:pt x="421" y="1094"/>
                  </a:cubicBezTo>
                  <a:close/>
                  <a:moveTo>
                    <a:pt x="878" y="1103"/>
                  </a:moveTo>
                  <a:cubicBezTo>
                    <a:pt x="881" y="1101"/>
                    <a:pt x="882" y="1103"/>
                    <a:pt x="883" y="1099"/>
                  </a:cubicBezTo>
                  <a:cubicBezTo>
                    <a:pt x="881" y="1100"/>
                    <a:pt x="879" y="1101"/>
                    <a:pt x="878" y="1103"/>
                  </a:cubicBezTo>
                  <a:close/>
                  <a:moveTo>
                    <a:pt x="448" y="1111"/>
                  </a:moveTo>
                  <a:cubicBezTo>
                    <a:pt x="450" y="1111"/>
                    <a:pt x="455" y="1117"/>
                    <a:pt x="456" y="1113"/>
                  </a:cubicBezTo>
                  <a:cubicBezTo>
                    <a:pt x="454" y="1112"/>
                    <a:pt x="450" y="1109"/>
                    <a:pt x="448" y="1111"/>
                  </a:cubicBezTo>
                  <a:close/>
                  <a:moveTo>
                    <a:pt x="854" y="1114"/>
                  </a:moveTo>
                  <a:cubicBezTo>
                    <a:pt x="852" y="1113"/>
                    <a:pt x="857" y="1115"/>
                    <a:pt x="857" y="1110"/>
                  </a:cubicBezTo>
                  <a:cubicBezTo>
                    <a:pt x="855" y="1110"/>
                    <a:pt x="854" y="1112"/>
                    <a:pt x="852" y="1112"/>
                  </a:cubicBezTo>
                  <a:cubicBezTo>
                    <a:pt x="851" y="1114"/>
                    <a:pt x="853" y="1117"/>
                    <a:pt x="854" y="1114"/>
                  </a:cubicBezTo>
                  <a:close/>
                  <a:moveTo>
                    <a:pt x="463" y="1121"/>
                  </a:moveTo>
                  <a:cubicBezTo>
                    <a:pt x="462" y="1121"/>
                    <a:pt x="461" y="1121"/>
                    <a:pt x="460" y="1121"/>
                  </a:cubicBezTo>
                  <a:cubicBezTo>
                    <a:pt x="459" y="1124"/>
                    <a:pt x="459" y="1130"/>
                    <a:pt x="463" y="1128"/>
                  </a:cubicBezTo>
                  <a:cubicBezTo>
                    <a:pt x="459" y="1126"/>
                    <a:pt x="464" y="1123"/>
                    <a:pt x="463" y="1121"/>
                  </a:cubicBezTo>
                  <a:close/>
                  <a:moveTo>
                    <a:pt x="832" y="1122"/>
                  </a:moveTo>
                  <a:cubicBezTo>
                    <a:pt x="831" y="1121"/>
                    <a:pt x="827" y="1123"/>
                    <a:pt x="825" y="1124"/>
                  </a:cubicBezTo>
                  <a:cubicBezTo>
                    <a:pt x="827" y="1123"/>
                    <a:pt x="832" y="1126"/>
                    <a:pt x="832" y="1122"/>
                  </a:cubicBezTo>
                  <a:close/>
                  <a:moveTo>
                    <a:pt x="630" y="1124"/>
                  </a:moveTo>
                  <a:cubicBezTo>
                    <a:pt x="629" y="1125"/>
                    <a:pt x="629" y="1127"/>
                    <a:pt x="630" y="1128"/>
                  </a:cubicBezTo>
                  <a:cubicBezTo>
                    <a:pt x="633" y="1128"/>
                    <a:pt x="636" y="1127"/>
                    <a:pt x="638" y="1126"/>
                  </a:cubicBezTo>
                  <a:cubicBezTo>
                    <a:pt x="634" y="1127"/>
                    <a:pt x="633" y="1124"/>
                    <a:pt x="630" y="1124"/>
                  </a:cubicBezTo>
                  <a:close/>
                  <a:moveTo>
                    <a:pt x="829" y="1129"/>
                  </a:moveTo>
                  <a:cubicBezTo>
                    <a:pt x="833" y="1128"/>
                    <a:pt x="839" y="1129"/>
                    <a:pt x="840" y="1125"/>
                  </a:cubicBezTo>
                  <a:cubicBezTo>
                    <a:pt x="836" y="1126"/>
                    <a:pt x="831" y="1126"/>
                    <a:pt x="829" y="1129"/>
                  </a:cubicBezTo>
                  <a:close/>
                  <a:moveTo>
                    <a:pt x="779" y="1129"/>
                  </a:moveTo>
                  <a:cubicBezTo>
                    <a:pt x="782" y="1129"/>
                    <a:pt x="784" y="1128"/>
                    <a:pt x="785" y="1127"/>
                  </a:cubicBezTo>
                  <a:cubicBezTo>
                    <a:pt x="782" y="1127"/>
                    <a:pt x="780" y="1127"/>
                    <a:pt x="779" y="1129"/>
                  </a:cubicBezTo>
                  <a:close/>
                  <a:moveTo>
                    <a:pt x="706" y="1138"/>
                  </a:moveTo>
                  <a:cubicBezTo>
                    <a:pt x="710" y="1139"/>
                    <a:pt x="714" y="1136"/>
                    <a:pt x="712" y="1134"/>
                  </a:cubicBezTo>
                  <a:cubicBezTo>
                    <a:pt x="711" y="1136"/>
                    <a:pt x="706" y="1134"/>
                    <a:pt x="706" y="1138"/>
                  </a:cubicBezTo>
                  <a:close/>
                  <a:moveTo>
                    <a:pt x="310" y="1139"/>
                  </a:moveTo>
                  <a:cubicBezTo>
                    <a:pt x="312" y="1140"/>
                    <a:pt x="316" y="1144"/>
                    <a:pt x="318" y="1142"/>
                  </a:cubicBezTo>
                  <a:cubicBezTo>
                    <a:pt x="316" y="1141"/>
                    <a:pt x="313" y="1137"/>
                    <a:pt x="310" y="1139"/>
                  </a:cubicBezTo>
                  <a:close/>
                  <a:moveTo>
                    <a:pt x="511" y="1144"/>
                  </a:moveTo>
                  <a:cubicBezTo>
                    <a:pt x="517" y="1140"/>
                    <a:pt x="524" y="1144"/>
                    <a:pt x="528" y="1144"/>
                  </a:cubicBezTo>
                  <a:cubicBezTo>
                    <a:pt x="526" y="1140"/>
                    <a:pt x="512" y="1136"/>
                    <a:pt x="511" y="1144"/>
                  </a:cubicBezTo>
                  <a:close/>
                  <a:moveTo>
                    <a:pt x="540" y="1142"/>
                  </a:moveTo>
                  <a:cubicBezTo>
                    <a:pt x="540" y="1144"/>
                    <a:pt x="544" y="1146"/>
                    <a:pt x="546" y="1143"/>
                  </a:cubicBezTo>
                  <a:cubicBezTo>
                    <a:pt x="544" y="1142"/>
                    <a:pt x="542" y="1138"/>
                    <a:pt x="540" y="1142"/>
                  </a:cubicBezTo>
                  <a:close/>
                  <a:moveTo>
                    <a:pt x="343" y="1149"/>
                  </a:moveTo>
                  <a:cubicBezTo>
                    <a:pt x="342" y="1150"/>
                    <a:pt x="339" y="1148"/>
                    <a:pt x="339" y="1150"/>
                  </a:cubicBezTo>
                  <a:cubicBezTo>
                    <a:pt x="342" y="1153"/>
                    <a:pt x="343" y="1155"/>
                    <a:pt x="348" y="1155"/>
                  </a:cubicBezTo>
                  <a:cubicBezTo>
                    <a:pt x="348" y="1151"/>
                    <a:pt x="343" y="1153"/>
                    <a:pt x="343" y="1149"/>
                  </a:cubicBezTo>
                  <a:close/>
                  <a:moveTo>
                    <a:pt x="589" y="1153"/>
                  </a:moveTo>
                  <a:cubicBezTo>
                    <a:pt x="592" y="1154"/>
                    <a:pt x="594" y="1158"/>
                    <a:pt x="597" y="1156"/>
                  </a:cubicBezTo>
                  <a:cubicBezTo>
                    <a:pt x="597" y="1152"/>
                    <a:pt x="591" y="1150"/>
                    <a:pt x="589" y="1153"/>
                  </a:cubicBezTo>
                  <a:close/>
                  <a:moveTo>
                    <a:pt x="535" y="1217"/>
                  </a:moveTo>
                  <a:cubicBezTo>
                    <a:pt x="539" y="1215"/>
                    <a:pt x="543" y="1221"/>
                    <a:pt x="546" y="1216"/>
                  </a:cubicBezTo>
                  <a:cubicBezTo>
                    <a:pt x="543" y="1213"/>
                    <a:pt x="535" y="1215"/>
                    <a:pt x="532" y="1212"/>
                  </a:cubicBezTo>
                  <a:cubicBezTo>
                    <a:pt x="532" y="1215"/>
                    <a:pt x="536" y="1213"/>
                    <a:pt x="535" y="1217"/>
                  </a:cubicBezTo>
                  <a:close/>
                  <a:moveTo>
                    <a:pt x="614" y="1221"/>
                  </a:moveTo>
                  <a:cubicBezTo>
                    <a:pt x="618" y="1221"/>
                    <a:pt x="619" y="1223"/>
                    <a:pt x="621" y="1220"/>
                  </a:cubicBezTo>
                  <a:cubicBezTo>
                    <a:pt x="620" y="1219"/>
                    <a:pt x="615" y="1219"/>
                    <a:pt x="614" y="1221"/>
                  </a:cubicBezTo>
                  <a:close/>
                  <a:moveTo>
                    <a:pt x="689" y="1228"/>
                  </a:moveTo>
                  <a:cubicBezTo>
                    <a:pt x="693" y="1232"/>
                    <a:pt x="699" y="1230"/>
                    <a:pt x="704" y="1228"/>
                  </a:cubicBezTo>
                  <a:cubicBezTo>
                    <a:pt x="700" y="1225"/>
                    <a:pt x="695" y="1225"/>
                    <a:pt x="689" y="1228"/>
                  </a:cubicBezTo>
                  <a:close/>
                  <a:moveTo>
                    <a:pt x="721" y="1229"/>
                  </a:moveTo>
                  <a:cubicBezTo>
                    <a:pt x="721" y="1228"/>
                    <a:pt x="720" y="1227"/>
                    <a:pt x="720" y="1226"/>
                  </a:cubicBezTo>
                  <a:cubicBezTo>
                    <a:pt x="718" y="1226"/>
                    <a:pt x="716" y="1225"/>
                    <a:pt x="715" y="1227"/>
                  </a:cubicBezTo>
                  <a:cubicBezTo>
                    <a:pt x="715" y="1230"/>
                    <a:pt x="718" y="1231"/>
                    <a:pt x="721" y="1229"/>
                  </a:cubicBezTo>
                  <a:close/>
                  <a:moveTo>
                    <a:pt x="736" y="1227"/>
                  </a:moveTo>
                  <a:cubicBezTo>
                    <a:pt x="731" y="1230"/>
                    <a:pt x="729" y="1226"/>
                    <a:pt x="723" y="1226"/>
                  </a:cubicBezTo>
                  <a:cubicBezTo>
                    <a:pt x="725" y="1228"/>
                    <a:pt x="726" y="1230"/>
                    <a:pt x="726" y="1233"/>
                  </a:cubicBezTo>
                  <a:cubicBezTo>
                    <a:pt x="729" y="1233"/>
                    <a:pt x="733" y="1233"/>
                    <a:pt x="735" y="1234"/>
                  </a:cubicBezTo>
                  <a:cubicBezTo>
                    <a:pt x="728" y="1238"/>
                    <a:pt x="720" y="1235"/>
                    <a:pt x="714" y="1238"/>
                  </a:cubicBezTo>
                  <a:cubicBezTo>
                    <a:pt x="722" y="1241"/>
                    <a:pt x="731" y="1238"/>
                    <a:pt x="738" y="1241"/>
                  </a:cubicBezTo>
                  <a:cubicBezTo>
                    <a:pt x="740" y="1240"/>
                    <a:pt x="736" y="1239"/>
                    <a:pt x="737" y="1236"/>
                  </a:cubicBezTo>
                  <a:cubicBezTo>
                    <a:pt x="738" y="1236"/>
                    <a:pt x="742" y="1237"/>
                    <a:pt x="741" y="1235"/>
                  </a:cubicBezTo>
                  <a:cubicBezTo>
                    <a:pt x="738" y="1235"/>
                    <a:pt x="740" y="1229"/>
                    <a:pt x="736" y="1227"/>
                  </a:cubicBezTo>
                  <a:close/>
                  <a:moveTo>
                    <a:pt x="771" y="1235"/>
                  </a:moveTo>
                  <a:cubicBezTo>
                    <a:pt x="770" y="1238"/>
                    <a:pt x="777" y="1238"/>
                    <a:pt x="776" y="1235"/>
                  </a:cubicBezTo>
                  <a:cubicBezTo>
                    <a:pt x="773" y="1236"/>
                    <a:pt x="774" y="1236"/>
                    <a:pt x="771" y="1235"/>
                  </a:cubicBezTo>
                  <a:close/>
                  <a:moveTo>
                    <a:pt x="496" y="1245"/>
                  </a:moveTo>
                  <a:cubicBezTo>
                    <a:pt x="496" y="1247"/>
                    <a:pt x="501" y="1249"/>
                    <a:pt x="501" y="1248"/>
                  </a:cubicBezTo>
                  <a:cubicBezTo>
                    <a:pt x="500" y="1246"/>
                    <a:pt x="499" y="1244"/>
                    <a:pt x="496" y="1245"/>
                  </a:cubicBezTo>
                  <a:close/>
                  <a:moveTo>
                    <a:pt x="384" y="0"/>
                  </a:moveTo>
                  <a:cubicBezTo>
                    <a:pt x="380" y="3"/>
                    <a:pt x="372" y="2"/>
                    <a:pt x="370" y="7"/>
                  </a:cubicBezTo>
                  <a:cubicBezTo>
                    <a:pt x="375" y="5"/>
                    <a:pt x="383" y="3"/>
                    <a:pt x="384" y="0"/>
                  </a:cubicBezTo>
                  <a:close/>
                  <a:moveTo>
                    <a:pt x="363" y="14"/>
                  </a:moveTo>
                  <a:cubicBezTo>
                    <a:pt x="364" y="12"/>
                    <a:pt x="365" y="8"/>
                    <a:pt x="364" y="8"/>
                  </a:cubicBezTo>
                  <a:cubicBezTo>
                    <a:pt x="362" y="8"/>
                    <a:pt x="361" y="10"/>
                    <a:pt x="358" y="10"/>
                  </a:cubicBezTo>
                  <a:cubicBezTo>
                    <a:pt x="358" y="13"/>
                    <a:pt x="360" y="14"/>
                    <a:pt x="363" y="14"/>
                  </a:cubicBezTo>
                  <a:close/>
                  <a:moveTo>
                    <a:pt x="605" y="1080"/>
                  </a:moveTo>
                  <a:cubicBezTo>
                    <a:pt x="604" y="1080"/>
                    <a:pt x="604" y="1080"/>
                    <a:pt x="603" y="1079"/>
                  </a:cubicBezTo>
                  <a:cubicBezTo>
                    <a:pt x="603" y="1080"/>
                    <a:pt x="604" y="1080"/>
                    <a:pt x="605" y="1080"/>
                  </a:cubicBezTo>
                  <a:close/>
                  <a:moveTo>
                    <a:pt x="1210" y="547"/>
                  </a:moveTo>
                  <a:cubicBezTo>
                    <a:pt x="1210" y="546"/>
                    <a:pt x="1211" y="546"/>
                    <a:pt x="1211" y="544"/>
                  </a:cubicBezTo>
                  <a:cubicBezTo>
                    <a:pt x="1203" y="532"/>
                    <a:pt x="1208" y="514"/>
                    <a:pt x="1202" y="500"/>
                  </a:cubicBezTo>
                  <a:cubicBezTo>
                    <a:pt x="1201" y="501"/>
                    <a:pt x="1203" y="505"/>
                    <a:pt x="1201" y="504"/>
                  </a:cubicBezTo>
                  <a:cubicBezTo>
                    <a:pt x="1198" y="500"/>
                    <a:pt x="1196" y="493"/>
                    <a:pt x="1193" y="488"/>
                  </a:cubicBezTo>
                  <a:cubicBezTo>
                    <a:pt x="1192" y="493"/>
                    <a:pt x="1196" y="498"/>
                    <a:pt x="1194" y="502"/>
                  </a:cubicBezTo>
                  <a:cubicBezTo>
                    <a:pt x="1188" y="473"/>
                    <a:pt x="1181" y="444"/>
                    <a:pt x="1172" y="419"/>
                  </a:cubicBezTo>
                  <a:cubicBezTo>
                    <a:pt x="1174" y="431"/>
                    <a:pt x="1182" y="442"/>
                    <a:pt x="1179" y="454"/>
                  </a:cubicBezTo>
                  <a:cubicBezTo>
                    <a:pt x="1179" y="452"/>
                    <a:pt x="1177" y="453"/>
                    <a:pt x="1177" y="452"/>
                  </a:cubicBezTo>
                  <a:cubicBezTo>
                    <a:pt x="1174" y="433"/>
                    <a:pt x="1169" y="419"/>
                    <a:pt x="1162" y="404"/>
                  </a:cubicBezTo>
                  <a:cubicBezTo>
                    <a:pt x="1164" y="416"/>
                    <a:pt x="1172" y="426"/>
                    <a:pt x="1166" y="440"/>
                  </a:cubicBezTo>
                  <a:cubicBezTo>
                    <a:pt x="1166" y="439"/>
                    <a:pt x="1165" y="439"/>
                    <a:pt x="1164" y="440"/>
                  </a:cubicBezTo>
                  <a:cubicBezTo>
                    <a:pt x="1161" y="427"/>
                    <a:pt x="1153" y="415"/>
                    <a:pt x="1152" y="399"/>
                  </a:cubicBezTo>
                  <a:cubicBezTo>
                    <a:pt x="1154" y="399"/>
                    <a:pt x="1153" y="402"/>
                    <a:pt x="1155" y="401"/>
                  </a:cubicBezTo>
                  <a:cubicBezTo>
                    <a:pt x="1156" y="395"/>
                    <a:pt x="1151" y="392"/>
                    <a:pt x="1154" y="387"/>
                  </a:cubicBezTo>
                  <a:cubicBezTo>
                    <a:pt x="1155" y="390"/>
                    <a:pt x="1156" y="394"/>
                    <a:pt x="1159" y="396"/>
                  </a:cubicBezTo>
                  <a:cubicBezTo>
                    <a:pt x="1160" y="392"/>
                    <a:pt x="1158" y="391"/>
                    <a:pt x="1157" y="387"/>
                  </a:cubicBezTo>
                  <a:cubicBezTo>
                    <a:pt x="1160" y="386"/>
                    <a:pt x="1160" y="390"/>
                    <a:pt x="1161" y="388"/>
                  </a:cubicBezTo>
                  <a:cubicBezTo>
                    <a:pt x="1152" y="359"/>
                    <a:pt x="1141" y="327"/>
                    <a:pt x="1121" y="306"/>
                  </a:cubicBezTo>
                  <a:cubicBezTo>
                    <a:pt x="1121" y="304"/>
                    <a:pt x="1120" y="302"/>
                    <a:pt x="1119" y="300"/>
                  </a:cubicBezTo>
                  <a:cubicBezTo>
                    <a:pt x="1112" y="300"/>
                    <a:pt x="1112" y="291"/>
                    <a:pt x="1107" y="289"/>
                  </a:cubicBezTo>
                  <a:cubicBezTo>
                    <a:pt x="1093" y="268"/>
                    <a:pt x="1075" y="253"/>
                    <a:pt x="1060" y="234"/>
                  </a:cubicBezTo>
                  <a:cubicBezTo>
                    <a:pt x="1055" y="234"/>
                    <a:pt x="1055" y="229"/>
                    <a:pt x="1051" y="228"/>
                  </a:cubicBezTo>
                  <a:cubicBezTo>
                    <a:pt x="1059" y="241"/>
                    <a:pt x="1072" y="248"/>
                    <a:pt x="1080" y="263"/>
                  </a:cubicBezTo>
                  <a:cubicBezTo>
                    <a:pt x="1092" y="274"/>
                    <a:pt x="1103" y="285"/>
                    <a:pt x="1110" y="301"/>
                  </a:cubicBezTo>
                  <a:cubicBezTo>
                    <a:pt x="1109" y="301"/>
                    <a:pt x="1108" y="302"/>
                    <a:pt x="1107" y="302"/>
                  </a:cubicBezTo>
                  <a:cubicBezTo>
                    <a:pt x="1103" y="298"/>
                    <a:pt x="1102" y="291"/>
                    <a:pt x="1099" y="286"/>
                  </a:cubicBezTo>
                  <a:cubicBezTo>
                    <a:pt x="1096" y="286"/>
                    <a:pt x="1096" y="288"/>
                    <a:pt x="1094" y="286"/>
                  </a:cubicBezTo>
                  <a:cubicBezTo>
                    <a:pt x="1094" y="281"/>
                    <a:pt x="1094" y="281"/>
                    <a:pt x="1094" y="281"/>
                  </a:cubicBezTo>
                  <a:cubicBezTo>
                    <a:pt x="1081" y="269"/>
                    <a:pt x="1073" y="252"/>
                    <a:pt x="1057" y="243"/>
                  </a:cubicBezTo>
                  <a:cubicBezTo>
                    <a:pt x="1059" y="247"/>
                    <a:pt x="1063" y="256"/>
                    <a:pt x="1066" y="252"/>
                  </a:cubicBezTo>
                  <a:cubicBezTo>
                    <a:pt x="1068" y="260"/>
                    <a:pt x="1065" y="264"/>
                    <a:pt x="1066" y="270"/>
                  </a:cubicBezTo>
                  <a:cubicBezTo>
                    <a:pt x="1061" y="257"/>
                    <a:pt x="1047" y="253"/>
                    <a:pt x="1041" y="241"/>
                  </a:cubicBezTo>
                  <a:cubicBezTo>
                    <a:pt x="1043" y="240"/>
                    <a:pt x="1043" y="244"/>
                    <a:pt x="1045" y="242"/>
                  </a:cubicBezTo>
                  <a:cubicBezTo>
                    <a:pt x="1045" y="238"/>
                    <a:pt x="1042" y="238"/>
                    <a:pt x="1041" y="236"/>
                  </a:cubicBezTo>
                  <a:cubicBezTo>
                    <a:pt x="1041" y="237"/>
                    <a:pt x="1041" y="238"/>
                    <a:pt x="1039" y="238"/>
                  </a:cubicBezTo>
                  <a:cubicBezTo>
                    <a:pt x="1041" y="234"/>
                    <a:pt x="1036" y="235"/>
                    <a:pt x="1036" y="232"/>
                  </a:cubicBezTo>
                  <a:cubicBezTo>
                    <a:pt x="1034" y="232"/>
                    <a:pt x="1031" y="234"/>
                    <a:pt x="1029" y="232"/>
                  </a:cubicBezTo>
                  <a:cubicBezTo>
                    <a:pt x="1029" y="233"/>
                    <a:pt x="1030" y="234"/>
                    <a:pt x="1029" y="235"/>
                  </a:cubicBezTo>
                  <a:cubicBezTo>
                    <a:pt x="1026" y="234"/>
                    <a:pt x="1023" y="229"/>
                    <a:pt x="1021" y="233"/>
                  </a:cubicBezTo>
                  <a:cubicBezTo>
                    <a:pt x="1019" y="231"/>
                    <a:pt x="1017" y="228"/>
                    <a:pt x="1014" y="227"/>
                  </a:cubicBezTo>
                  <a:cubicBezTo>
                    <a:pt x="1016" y="233"/>
                    <a:pt x="1022" y="234"/>
                    <a:pt x="1024" y="241"/>
                  </a:cubicBezTo>
                  <a:cubicBezTo>
                    <a:pt x="1020" y="244"/>
                    <a:pt x="1017" y="237"/>
                    <a:pt x="1015" y="235"/>
                  </a:cubicBezTo>
                  <a:cubicBezTo>
                    <a:pt x="1010" y="230"/>
                    <a:pt x="1003" y="231"/>
                    <a:pt x="1007" y="227"/>
                  </a:cubicBezTo>
                  <a:cubicBezTo>
                    <a:pt x="1002" y="224"/>
                    <a:pt x="996" y="211"/>
                    <a:pt x="993" y="217"/>
                  </a:cubicBezTo>
                  <a:cubicBezTo>
                    <a:pt x="992" y="215"/>
                    <a:pt x="991" y="214"/>
                    <a:pt x="992" y="211"/>
                  </a:cubicBezTo>
                  <a:cubicBezTo>
                    <a:pt x="990" y="209"/>
                    <a:pt x="987" y="209"/>
                    <a:pt x="986" y="206"/>
                  </a:cubicBezTo>
                  <a:cubicBezTo>
                    <a:pt x="988" y="204"/>
                    <a:pt x="987" y="204"/>
                    <a:pt x="987" y="200"/>
                  </a:cubicBezTo>
                  <a:cubicBezTo>
                    <a:pt x="989" y="202"/>
                    <a:pt x="989" y="199"/>
                    <a:pt x="990" y="199"/>
                  </a:cubicBezTo>
                  <a:cubicBezTo>
                    <a:pt x="980" y="195"/>
                    <a:pt x="973" y="183"/>
                    <a:pt x="964" y="181"/>
                  </a:cubicBezTo>
                  <a:cubicBezTo>
                    <a:pt x="963" y="186"/>
                    <a:pt x="974" y="189"/>
                    <a:pt x="972" y="195"/>
                  </a:cubicBezTo>
                  <a:cubicBezTo>
                    <a:pt x="974" y="196"/>
                    <a:pt x="978" y="197"/>
                    <a:pt x="977" y="202"/>
                  </a:cubicBezTo>
                  <a:cubicBezTo>
                    <a:pt x="971" y="202"/>
                    <a:pt x="969" y="200"/>
                    <a:pt x="968" y="192"/>
                  </a:cubicBezTo>
                  <a:cubicBezTo>
                    <a:pt x="956" y="194"/>
                    <a:pt x="951" y="183"/>
                    <a:pt x="942" y="178"/>
                  </a:cubicBezTo>
                  <a:cubicBezTo>
                    <a:pt x="945" y="177"/>
                    <a:pt x="942" y="175"/>
                    <a:pt x="942" y="171"/>
                  </a:cubicBezTo>
                  <a:cubicBezTo>
                    <a:pt x="951" y="171"/>
                    <a:pt x="956" y="180"/>
                    <a:pt x="963" y="181"/>
                  </a:cubicBezTo>
                  <a:cubicBezTo>
                    <a:pt x="963" y="178"/>
                    <a:pt x="960" y="178"/>
                    <a:pt x="959" y="175"/>
                  </a:cubicBezTo>
                  <a:cubicBezTo>
                    <a:pt x="951" y="177"/>
                    <a:pt x="954" y="164"/>
                    <a:pt x="946" y="163"/>
                  </a:cubicBezTo>
                  <a:cubicBezTo>
                    <a:pt x="945" y="169"/>
                    <a:pt x="940" y="161"/>
                    <a:pt x="937" y="159"/>
                  </a:cubicBezTo>
                  <a:cubicBezTo>
                    <a:pt x="934" y="160"/>
                    <a:pt x="933" y="162"/>
                    <a:pt x="931" y="159"/>
                  </a:cubicBezTo>
                  <a:cubicBezTo>
                    <a:pt x="932" y="164"/>
                    <a:pt x="937" y="164"/>
                    <a:pt x="939" y="168"/>
                  </a:cubicBezTo>
                  <a:cubicBezTo>
                    <a:pt x="938" y="168"/>
                    <a:pt x="939" y="170"/>
                    <a:pt x="937" y="171"/>
                  </a:cubicBezTo>
                  <a:cubicBezTo>
                    <a:pt x="931" y="169"/>
                    <a:pt x="926" y="166"/>
                    <a:pt x="922" y="162"/>
                  </a:cubicBezTo>
                  <a:cubicBezTo>
                    <a:pt x="923" y="161"/>
                    <a:pt x="922" y="158"/>
                    <a:pt x="924" y="158"/>
                  </a:cubicBezTo>
                  <a:cubicBezTo>
                    <a:pt x="926" y="157"/>
                    <a:pt x="928" y="159"/>
                    <a:pt x="931" y="159"/>
                  </a:cubicBezTo>
                  <a:cubicBezTo>
                    <a:pt x="933" y="156"/>
                    <a:pt x="926" y="154"/>
                    <a:pt x="932" y="152"/>
                  </a:cubicBezTo>
                  <a:cubicBezTo>
                    <a:pt x="927" y="151"/>
                    <a:pt x="925" y="147"/>
                    <a:pt x="920" y="145"/>
                  </a:cubicBezTo>
                  <a:cubicBezTo>
                    <a:pt x="922" y="144"/>
                    <a:pt x="919" y="142"/>
                    <a:pt x="921" y="142"/>
                  </a:cubicBezTo>
                  <a:cubicBezTo>
                    <a:pt x="932" y="144"/>
                    <a:pt x="922" y="140"/>
                    <a:pt x="919" y="137"/>
                  </a:cubicBezTo>
                  <a:cubicBezTo>
                    <a:pt x="919" y="139"/>
                    <a:pt x="918" y="139"/>
                    <a:pt x="917" y="140"/>
                  </a:cubicBezTo>
                  <a:cubicBezTo>
                    <a:pt x="915" y="139"/>
                    <a:pt x="915" y="136"/>
                    <a:pt x="911" y="135"/>
                  </a:cubicBezTo>
                  <a:cubicBezTo>
                    <a:pt x="911" y="137"/>
                    <a:pt x="909" y="137"/>
                    <a:pt x="908" y="139"/>
                  </a:cubicBezTo>
                  <a:cubicBezTo>
                    <a:pt x="907" y="138"/>
                    <a:pt x="904" y="139"/>
                    <a:pt x="903" y="137"/>
                  </a:cubicBezTo>
                  <a:cubicBezTo>
                    <a:pt x="904" y="134"/>
                    <a:pt x="909" y="138"/>
                    <a:pt x="908" y="135"/>
                  </a:cubicBezTo>
                  <a:cubicBezTo>
                    <a:pt x="907" y="134"/>
                    <a:pt x="908" y="134"/>
                    <a:pt x="908" y="133"/>
                  </a:cubicBezTo>
                  <a:cubicBezTo>
                    <a:pt x="906" y="133"/>
                    <a:pt x="904" y="133"/>
                    <a:pt x="903" y="132"/>
                  </a:cubicBezTo>
                  <a:cubicBezTo>
                    <a:pt x="903" y="136"/>
                    <a:pt x="900" y="137"/>
                    <a:pt x="898" y="139"/>
                  </a:cubicBezTo>
                  <a:cubicBezTo>
                    <a:pt x="896" y="139"/>
                    <a:pt x="894" y="135"/>
                    <a:pt x="893" y="137"/>
                  </a:cubicBezTo>
                  <a:cubicBezTo>
                    <a:pt x="894" y="137"/>
                    <a:pt x="895" y="138"/>
                    <a:pt x="895" y="140"/>
                  </a:cubicBezTo>
                  <a:cubicBezTo>
                    <a:pt x="894" y="140"/>
                    <a:pt x="893" y="140"/>
                    <a:pt x="892" y="139"/>
                  </a:cubicBezTo>
                  <a:cubicBezTo>
                    <a:pt x="894" y="145"/>
                    <a:pt x="887" y="142"/>
                    <a:pt x="885" y="139"/>
                  </a:cubicBezTo>
                  <a:cubicBezTo>
                    <a:pt x="886" y="137"/>
                    <a:pt x="888" y="137"/>
                    <a:pt x="887" y="135"/>
                  </a:cubicBezTo>
                  <a:cubicBezTo>
                    <a:pt x="885" y="132"/>
                    <a:pt x="882" y="130"/>
                    <a:pt x="881" y="127"/>
                  </a:cubicBezTo>
                  <a:cubicBezTo>
                    <a:pt x="883" y="127"/>
                    <a:pt x="884" y="126"/>
                    <a:pt x="885" y="125"/>
                  </a:cubicBezTo>
                  <a:cubicBezTo>
                    <a:pt x="881" y="123"/>
                    <a:pt x="884" y="117"/>
                    <a:pt x="880" y="113"/>
                  </a:cubicBezTo>
                  <a:cubicBezTo>
                    <a:pt x="874" y="113"/>
                    <a:pt x="871" y="111"/>
                    <a:pt x="869" y="107"/>
                  </a:cubicBezTo>
                  <a:cubicBezTo>
                    <a:pt x="871" y="109"/>
                    <a:pt x="868" y="103"/>
                    <a:pt x="873" y="106"/>
                  </a:cubicBezTo>
                  <a:cubicBezTo>
                    <a:pt x="870" y="101"/>
                    <a:pt x="863" y="95"/>
                    <a:pt x="859" y="99"/>
                  </a:cubicBezTo>
                  <a:cubicBezTo>
                    <a:pt x="862" y="99"/>
                    <a:pt x="863" y="103"/>
                    <a:pt x="864" y="106"/>
                  </a:cubicBezTo>
                  <a:cubicBezTo>
                    <a:pt x="862" y="106"/>
                    <a:pt x="862" y="104"/>
                    <a:pt x="860" y="105"/>
                  </a:cubicBezTo>
                  <a:cubicBezTo>
                    <a:pt x="860" y="107"/>
                    <a:pt x="862" y="109"/>
                    <a:pt x="859" y="109"/>
                  </a:cubicBezTo>
                  <a:cubicBezTo>
                    <a:pt x="857" y="108"/>
                    <a:pt x="854" y="106"/>
                    <a:pt x="850" y="107"/>
                  </a:cubicBezTo>
                  <a:cubicBezTo>
                    <a:pt x="849" y="103"/>
                    <a:pt x="845" y="100"/>
                    <a:pt x="847" y="95"/>
                  </a:cubicBezTo>
                  <a:cubicBezTo>
                    <a:pt x="842" y="89"/>
                    <a:pt x="835" y="90"/>
                    <a:pt x="826" y="88"/>
                  </a:cubicBezTo>
                  <a:cubicBezTo>
                    <a:pt x="825" y="91"/>
                    <a:pt x="830" y="92"/>
                    <a:pt x="828" y="93"/>
                  </a:cubicBezTo>
                  <a:cubicBezTo>
                    <a:pt x="817" y="91"/>
                    <a:pt x="816" y="82"/>
                    <a:pt x="811" y="74"/>
                  </a:cubicBezTo>
                  <a:cubicBezTo>
                    <a:pt x="804" y="73"/>
                    <a:pt x="802" y="68"/>
                    <a:pt x="795" y="69"/>
                  </a:cubicBezTo>
                  <a:cubicBezTo>
                    <a:pt x="783" y="56"/>
                    <a:pt x="763" y="50"/>
                    <a:pt x="742" y="47"/>
                  </a:cubicBezTo>
                  <a:cubicBezTo>
                    <a:pt x="720" y="44"/>
                    <a:pt x="694" y="42"/>
                    <a:pt x="676" y="46"/>
                  </a:cubicBezTo>
                  <a:cubicBezTo>
                    <a:pt x="691" y="43"/>
                    <a:pt x="691" y="65"/>
                    <a:pt x="677" y="62"/>
                  </a:cubicBezTo>
                  <a:cubicBezTo>
                    <a:pt x="675" y="61"/>
                    <a:pt x="673" y="60"/>
                    <a:pt x="672" y="56"/>
                  </a:cubicBezTo>
                  <a:cubicBezTo>
                    <a:pt x="675" y="55"/>
                    <a:pt x="678" y="53"/>
                    <a:pt x="678" y="49"/>
                  </a:cubicBezTo>
                  <a:cubicBezTo>
                    <a:pt x="673" y="49"/>
                    <a:pt x="670" y="48"/>
                    <a:pt x="671" y="42"/>
                  </a:cubicBezTo>
                  <a:cubicBezTo>
                    <a:pt x="655" y="34"/>
                    <a:pt x="640" y="43"/>
                    <a:pt x="624" y="45"/>
                  </a:cubicBezTo>
                  <a:cubicBezTo>
                    <a:pt x="624" y="47"/>
                    <a:pt x="626" y="47"/>
                    <a:pt x="625" y="50"/>
                  </a:cubicBezTo>
                  <a:cubicBezTo>
                    <a:pt x="619" y="53"/>
                    <a:pt x="610" y="48"/>
                    <a:pt x="606" y="53"/>
                  </a:cubicBezTo>
                  <a:cubicBezTo>
                    <a:pt x="613" y="54"/>
                    <a:pt x="619" y="54"/>
                    <a:pt x="626" y="57"/>
                  </a:cubicBezTo>
                  <a:cubicBezTo>
                    <a:pt x="621" y="60"/>
                    <a:pt x="613" y="54"/>
                    <a:pt x="608" y="57"/>
                  </a:cubicBezTo>
                  <a:cubicBezTo>
                    <a:pt x="611" y="57"/>
                    <a:pt x="613" y="59"/>
                    <a:pt x="616" y="59"/>
                  </a:cubicBezTo>
                  <a:cubicBezTo>
                    <a:pt x="615" y="63"/>
                    <a:pt x="618" y="62"/>
                    <a:pt x="618" y="65"/>
                  </a:cubicBezTo>
                  <a:cubicBezTo>
                    <a:pt x="611" y="68"/>
                    <a:pt x="603" y="63"/>
                    <a:pt x="597" y="68"/>
                  </a:cubicBezTo>
                  <a:cubicBezTo>
                    <a:pt x="597" y="70"/>
                    <a:pt x="603" y="66"/>
                    <a:pt x="604" y="70"/>
                  </a:cubicBezTo>
                  <a:cubicBezTo>
                    <a:pt x="591" y="73"/>
                    <a:pt x="578" y="70"/>
                    <a:pt x="566" y="73"/>
                  </a:cubicBezTo>
                  <a:cubicBezTo>
                    <a:pt x="566" y="76"/>
                    <a:pt x="566" y="75"/>
                    <a:pt x="566" y="78"/>
                  </a:cubicBezTo>
                  <a:cubicBezTo>
                    <a:pt x="572" y="76"/>
                    <a:pt x="582" y="73"/>
                    <a:pt x="589" y="77"/>
                  </a:cubicBezTo>
                  <a:cubicBezTo>
                    <a:pt x="580" y="82"/>
                    <a:pt x="566" y="82"/>
                    <a:pt x="558" y="87"/>
                  </a:cubicBezTo>
                  <a:cubicBezTo>
                    <a:pt x="551" y="84"/>
                    <a:pt x="542" y="84"/>
                    <a:pt x="536" y="86"/>
                  </a:cubicBezTo>
                  <a:cubicBezTo>
                    <a:pt x="536" y="85"/>
                    <a:pt x="537" y="84"/>
                    <a:pt x="536" y="83"/>
                  </a:cubicBezTo>
                  <a:cubicBezTo>
                    <a:pt x="526" y="83"/>
                    <a:pt x="519" y="88"/>
                    <a:pt x="510" y="86"/>
                  </a:cubicBezTo>
                  <a:cubicBezTo>
                    <a:pt x="512" y="81"/>
                    <a:pt x="521" y="75"/>
                    <a:pt x="524" y="78"/>
                  </a:cubicBezTo>
                  <a:cubicBezTo>
                    <a:pt x="525" y="75"/>
                    <a:pt x="526" y="74"/>
                    <a:pt x="529" y="74"/>
                  </a:cubicBezTo>
                  <a:cubicBezTo>
                    <a:pt x="530" y="74"/>
                    <a:pt x="530" y="76"/>
                    <a:pt x="530" y="77"/>
                  </a:cubicBezTo>
                  <a:cubicBezTo>
                    <a:pt x="533" y="77"/>
                    <a:pt x="533" y="74"/>
                    <a:pt x="536" y="75"/>
                  </a:cubicBezTo>
                  <a:cubicBezTo>
                    <a:pt x="536" y="76"/>
                    <a:pt x="535" y="77"/>
                    <a:pt x="536" y="78"/>
                  </a:cubicBezTo>
                  <a:cubicBezTo>
                    <a:pt x="541" y="75"/>
                    <a:pt x="549" y="82"/>
                    <a:pt x="549" y="72"/>
                  </a:cubicBezTo>
                  <a:cubicBezTo>
                    <a:pt x="543" y="71"/>
                    <a:pt x="534" y="78"/>
                    <a:pt x="531" y="71"/>
                  </a:cubicBezTo>
                  <a:cubicBezTo>
                    <a:pt x="528" y="70"/>
                    <a:pt x="525" y="71"/>
                    <a:pt x="522" y="72"/>
                  </a:cubicBezTo>
                  <a:cubicBezTo>
                    <a:pt x="521" y="70"/>
                    <a:pt x="521" y="69"/>
                    <a:pt x="518" y="67"/>
                  </a:cubicBezTo>
                  <a:cubicBezTo>
                    <a:pt x="517" y="70"/>
                    <a:pt x="519" y="70"/>
                    <a:pt x="517" y="72"/>
                  </a:cubicBezTo>
                  <a:cubicBezTo>
                    <a:pt x="514" y="71"/>
                    <a:pt x="512" y="72"/>
                    <a:pt x="510" y="72"/>
                  </a:cubicBezTo>
                  <a:cubicBezTo>
                    <a:pt x="505" y="63"/>
                    <a:pt x="511" y="64"/>
                    <a:pt x="514" y="57"/>
                  </a:cubicBezTo>
                  <a:cubicBezTo>
                    <a:pt x="510" y="55"/>
                    <a:pt x="510" y="59"/>
                    <a:pt x="509" y="60"/>
                  </a:cubicBezTo>
                  <a:cubicBezTo>
                    <a:pt x="501" y="58"/>
                    <a:pt x="490" y="51"/>
                    <a:pt x="483" y="59"/>
                  </a:cubicBezTo>
                  <a:cubicBezTo>
                    <a:pt x="462" y="65"/>
                    <a:pt x="441" y="73"/>
                    <a:pt x="424" y="85"/>
                  </a:cubicBezTo>
                  <a:cubicBezTo>
                    <a:pt x="421" y="86"/>
                    <a:pt x="423" y="82"/>
                    <a:pt x="421" y="83"/>
                  </a:cubicBezTo>
                  <a:cubicBezTo>
                    <a:pt x="420" y="89"/>
                    <a:pt x="411" y="87"/>
                    <a:pt x="405" y="87"/>
                  </a:cubicBezTo>
                  <a:cubicBezTo>
                    <a:pt x="405" y="93"/>
                    <a:pt x="405" y="93"/>
                    <a:pt x="405" y="93"/>
                  </a:cubicBezTo>
                  <a:cubicBezTo>
                    <a:pt x="407" y="94"/>
                    <a:pt x="409" y="90"/>
                    <a:pt x="409" y="93"/>
                  </a:cubicBezTo>
                  <a:cubicBezTo>
                    <a:pt x="409" y="101"/>
                    <a:pt x="399" y="101"/>
                    <a:pt x="394" y="106"/>
                  </a:cubicBezTo>
                  <a:cubicBezTo>
                    <a:pt x="398" y="106"/>
                    <a:pt x="400" y="101"/>
                    <a:pt x="404" y="104"/>
                  </a:cubicBezTo>
                  <a:cubicBezTo>
                    <a:pt x="404" y="107"/>
                    <a:pt x="402" y="107"/>
                    <a:pt x="401" y="109"/>
                  </a:cubicBezTo>
                  <a:cubicBezTo>
                    <a:pt x="397" y="106"/>
                    <a:pt x="393" y="111"/>
                    <a:pt x="388" y="107"/>
                  </a:cubicBezTo>
                  <a:cubicBezTo>
                    <a:pt x="388" y="110"/>
                    <a:pt x="391" y="112"/>
                    <a:pt x="387" y="114"/>
                  </a:cubicBezTo>
                  <a:cubicBezTo>
                    <a:pt x="389" y="116"/>
                    <a:pt x="391" y="113"/>
                    <a:pt x="392" y="114"/>
                  </a:cubicBezTo>
                  <a:cubicBezTo>
                    <a:pt x="388" y="117"/>
                    <a:pt x="387" y="122"/>
                    <a:pt x="380" y="122"/>
                  </a:cubicBezTo>
                  <a:cubicBezTo>
                    <a:pt x="379" y="128"/>
                    <a:pt x="377" y="132"/>
                    <a:pt x="370" y="132"/>
                  </a:cubicBezTo>
                  <a:cubicBezTo>
                    <a:pt x="371" y="134"/>
                    <a:pt x="374" y="139"/>
                    <a:pt x="370" y="140"/>
                  </a:cubicBezTo>
                  <a:cubicBezTo>
                    <a:pt x="367" y="139"/>
                    <a:pt x="366" y="136"/>
                    <a:pt x="363" y="135"/>
                  </a:cubicBezTo>
                  <a:cubicBezTo>
                    <a:pt x="361" y="136"/>
                    <a:pt x="357" y="140"/>
                    <a:pt x="353" y="137"/>
                  </a:cubicBezTo>
                  <a:cubicBezTo>
                    <a:pt x="357" y="125"/>
                    <a:pt x="373" y="125"/>
                    <a:pt x="379" y="114"/>
                  </a:cubicBezTo>
                  <a:cubicBezTo>
                    <a:pt x="370" y="115"/>
                    <a:pt x="363" y="119"/>
                    <a:pt x="357" y="124"/>
                  </a:cubicBezTo>
                  <a:cubicBezTo>
                    <a:pt x="353" y="126"/>
                    <a:pt x="348" y="127"/>
                    <a:pt x="346" y="133"/>
                  </a:cubicBezTo>
                  <a:cubicBezTo>
                    <a:pt x="341" y="130"/>
                    <a:pt x="341" y="139"/>
                    <a:pt x="333" y="136"/>
                  </a:cubicBezTo>
                  <a:cubicBezTo>
                    <a:pt x="330" y="143"/>
                    <a:pt x="323" y="146"/>
                    <a:pt x="318" y="151"/>
                  </a:cubicBezTo>
                  <a:cubicBezTo>
                    <a:pt x="320" y="154"/>
                    <a:pt x="322" y="148"/>
                    <a:pt x="324" y="151"/>
                  </a:cubicBezTo>
                  <a:cubicBezTo>
                    <a:pt x="321" y="154"/>
                    <a:pt x="316" y="160"/>
                    <a:pt x="312" y="157"/>
                  </a:cubicBezTo>
                  <a:cubicBezTo>
                    <a:pt x="311" y="161"/>
                    <a:pt x="310" y="163"/>
                    <a:pt x="308" y="166"/>
                  </a:cubicBezTo>
                  <a:cubicBezTo>
                    <a:pt x="311" y="166"/>
                    <a:pt x="311" y="166"/>
                    <a:pt x="313" y="169"/>
                  </a:cubicBezTo>
                  <a:cubicBezTo>
                    <a:pt x="317" y="169"/>
                    <a:pt x="318" y="166"/>
                    <a:pt x="319" y="164"/>
                  </a:cubicBezTo>
                  <a:cubicBezTo>
                    <a:pt x="320" y="164"/>
                    <a:pt x="321" y="165"/>
                    <a:pt x="322" y="166"/>
                  </a:cubicBezTo>
                  <a:cubicBezTo>
                    <a:pt x="320" y="168"/>
                    <a:pt x="318" y="169"/>
                    <a:pt x="316" y="171"/>
                  </a:cubicBezTo>
                  <a:cubicBezTo>
                    <a:pt x="318" y="175"/>
                    <a:pt x="322" y="168"/>
                    <a:pt x="326" y="171"/>
                  </a:cubicBezTo>
                  <a:cubicBezTo>
                    <a:pt x="326" y="168"/>
                    <a:pt x="326" y="168"/>
                    <a:pt x="326" y="168"/>
                  </a:cubicBezTo>
                  <a:cubicBezTo>
                    <a:pt x="326" y="166"/>
                    <a:pt x="322" y="169"/>
                    <a:pt x="322" y="166"/>
                  </a:cubicBezTo>
                  <a:cubicBezTo>
                    <a:pt x="325" y="165"/>
                    <a:pt x="323" y="161"/>
                    <a:pt x="326" y="161"/>
                  </a:cubicBezTo>
                  <a:cubicBezTo>
                    <a:pt x="326" y="163"/>
                    <a:pt x="326" y="165"/>
                    <a:pt x="327" y="166"/>
                  </a:cubicBezTo>
                  <a:cubicBezTo>
                    <a:pt x="335" y="162"/>
                    <a:pt x="333" y="150"/>
                    <a:pt x="344" y="154"/>
                  </a:cubicBezTo>
                  <a:cubicBezTo>
                    <a:pt x="344" y="157"/>
                    <a:pt x="341" y="156"/>
                    <a:pt x="342" y="158"/>
                  </a:cubicBezTo>
                  <a:cubicBezTo>
                    <a:pt x="346" y="157"/>
                    <a:pt x="349" y="154"/>
                    <a:pt x="353" y="152"/>
                  </a:cubicBezTo>
                  <a:cubicBezTo>
                    <a:pt x="350" y="153"/>
                    <a:pt x="351" y="150"/>
                    <a:pt x="350" y="150"/>
                  </a:cubicBezTo>
                  <a:cubicBezTo>
                    <a:pt x="352" y="149"/>
                    <a:pt x="352" y="147"/>
                    <a:pt x="353" y="147"/>
                  </a:cubicBezTo>
                  <a:cubicBezTo>
                    <a:pt x="356" y="150"/>
                    <a:pt x="358" y="149"/>
                    <a:pt x="361" y="148"/>
                  </a:cubicBezTo>
                  <a:cubicBezTo>
                    <a:pt x="360" y="151"/>
                    <a:pt x="364" y="148"/>
                    <a:pt x="364" y="150"/>
                  </a:cubicBezTo>
                  <a:cubicBezTo>
                    <a:pt x="357" y="153"/>
                    <a:pt x="356" y="162"/>
                    <a:pt x="347" y="163"/>
                  </a:cubicBezTo>
                  <a:cubicBezTo>
                    <a:pt x="347" y="162"/>
                    <a:pt x="349" y="159"/>
                    <a:pt x="346" y="160"/>
                  </a:cubicBezTo>
                  <a:cubicBezTo>
                    <a:pt x="346" y="163"/>
                    <a:pt x="340" y="165"/>
                    <a:pt x="344" y="167"/>
                  </a:cubicBezTo>
                  <a:cubicBezTo>
                    <a:pt x="347" y="166"/>
                    <a:pt x="349" y="163"/>
                    <a:pt x="353" y="163"/>
                  </a:cubicBezTo>
                  <a:cubicBezTo>
                    <a:pt x="353" y="165"/>
                    <a:pt x="353" y="166"/>
                    <a:pt x="354" y="167"/>
                  </a:cubicBezTo>
                  <a:cubicBezTo>
                    <a:pt x="336" y="178"/>
                    <a:pt x="323" y="191"/>
                    <a:pt x="305" y="201"/>
                  </a:cubicBezTo>
                  <a:cubicBezTo>
                    <a:pt x="305" y="203"/>
                    <a:pt x="306" y="203"/>
                    <a:pt x="306" y="205"/>
                  </a:cubicBezTo>
                  <a:cubicBezTo>
                    <a:pt x="304" y="207"/>
                    <a:pt x="300" y="207"/>
                    <a:pt x="298" y="210"/>
                  </a:cubicBezTo>
                  <a:cubicBezTo>
                    <a:pt x="300" y="212"/>
                    <a:pt x="304" y="205"/>
                    <a:pt x="307" y="209"/>
                  </a:cubicBezTo>
                  <a:cubicBezTo>
                    <a:pt x="305" y="214"/>
                    <a:pt x="300" y="215"/>
                    <a:pt x="296" y="218"/>
                  </a:cubicBezTo>
                  <a:cubicBezTo>
                    <a:pt x="292" y="215"/>
                    <a:pt x="286" y="215"/>
                    <a:pt x="283" y="213"/>
                  </a:cubicBezTo>
                  <a:cubicBezTo>
                    <a:pt x="283" y="212"/>
                    <a:pt x="284" y="212"/>
                    <a:pt x="284" y="211"/>
                  </a:cubicBezTo>
                  <a:cubicBezTo>
                    <a:pt x="280" y="211"/>
                    <a:pt x="277" y="211"/>
                    <a:pt x="274" y="213"/>
                  </a:cubicBezTo>
                  <a:cubicBezTo>
                    <a:pt x="273" y="211"/>
                    <a:pt x="272" y="208"/>
                    <a:pt x="270" y="206"/>
                  </a:cubicBezTo>
                  <a:cubicBezTo>
                    <a:pt x="265" y="210"/>
                    <a:pt x="259" y="209"/>
                    <a:pt x="252" y="215"/>
                  </a:cubicBezTo>
                  <a:cubicBezTo>
                    <a:pt x="251" y="213"/>
                    <a:pt x="254" y="211"/>
                    <a:pt x="252" y="211"/>
                  </a:cubicBezTo>
                  <a:cubicBezTo>
                    <a:pt x="251" y="212"/>
                    <a:pt x="249" y="213"/>
                    <a:pt x="248" y="212"/>
                  </a:cubicBezTo>
                  <a:cubicBezTo>
                    <a:pt x="247" y="206"/>
                    <a:pt x="253" y="205"/>
                    <a:pt x="252" y="202"/>
                  </a:cubicBezTo>
                  <a:cubicBezTo>
                    <a:pt x="249" y="202"/>
                    <a:pt x="246" y="199"/>
                    <a:pt x="244" y="202"/>
                  </a:cubicBezTo>
                  <a:cubicBezTo>
                    <a:pt x="247" y="201"/>
                    <a:pt x="247" y="204"/>
                    <a:pt x="248" y="206"/>
                  </a:cubicBezTo>
                  <a:cubicBezTo>
                    <a:pt x="245" y="208"/>
                    <a:pt x="243" y="211"/>
                    <a:pt x="239" y="213"/>
                  </a:cubicBezTo>
                  <a:cubicBezTo>
                    <a:pt x="235" y="212"/>
                    <a:pt x="240" y="210"/>
                    <a:pt x="236" y="210"/>
                  </a:cubicBezTo>
                  <a:cubicBezTo>
                    <a:pt x="235" y="211"/>
                    <a:pt x="233" y="211"/>
                    <a:pt x="233" y="213"/>
                  </a:cubicBezTo>
                  <a:cubicBezTo>
                    <a:pt x="235" y="213"/>
                    <a:pt x="237" y="214"/>
                    <a:pt x="237" y="216"/>
                  </a:cubicBezTo>
                  <a:cubicBezTo>
                    <a:pt x="233" y="215"/>
                    <a:pt x="236" y="219"/>
                    <a:pt x="235" y="220"/>
                  </a:cubicBezTo>
                  <a:cubicBezTo>
                    <a:pt x="231" y="225"/>
                    <a:pt x="223" y="224"/>
                    <a:pt x="217" y="227"/>
                  </a:cubicBezTo>
                  <a:cubicBezTo>
                    <a:pt x="208" y="230"/>
                    <a:pt x="207" y="237"/>
                    <a:pt x="201" y="241"/>
                  </a:cubicBezTo>
                  <a:cubicBezTo>
                    <a:pt x="200" y="244"/>
                    <a:pt x="201" y="248"/>
                    <a:pt x="203" y="251"/>
                  </a:cubicBezTo>
                  <a:cubicBezTo>
                    <a:pt x="204" y="246"/>
                    <a:pt x="206" y="247"/>
                    <a:pt x="210" y="245"/>
                  </a:cubicBezTo>
                  <a:cubicBezTo>
                    <a:pt x="208" y="247"/>
                    <a:pt x="209" y="249"/>
                    <a:pt x="209" y="252"/>
                  </a:cubicBezTo>
                  <a:cubicBezTo>
                    <a:pt x="204" y="255"/>
                    <a:pt x="202" y="257"/>
                    <a:pt x="198" y="252"/>
                  </a:cubicBezTo>
                  <a:cubicBezTo>
                    <a:pt x="195" y="253"/>
                    <a:pt x="197" y="260"/>
                    <a:pt x="193" y="260"/>
                  </a:cubicBezTo>
                  <a:cubicBezTo>
                    <a:pt x="188" y="259"/>
                    <a:pt x="192" y="253"/>
                    <a:pt x="188" y="252"/>
                  </a:cubicBezTo>
                  <a:cubicBezTo>
                    <a:pt x="199" y="240"/>
                    <a:pt x="206" y="224"/>
                    <a:pt x="220" y="216"/>
                  </a:cubicBezTo>
                  <a:cubicBezTo>
                    <a:pt x="220" y="213"/>
                    <a:pt x="220" y="213"/>
                    <a:pt x="220" y="213"/>
                  </a:cubicBezTo>
                  <a:cubicBezTo>
                    <a:pt x="229" y="212"/>
                    <a:pt x="225" y="195"/>
                    <a:pt x="235" y="199"/>
                  </a:cubicBezTo>
                  <a:cubicBezTo>
                    <a:pt x="236" y="201"/>
                    <a:pt x="237" y="202"/>
                    <a:pt x="238" y="204"/>
                  </a:cubicBezTo>
                  <a:cubicBezTo>
                    <a:pt x="237" y="199"/>
                    <a:pt x="244" y="201"/>
                    <a:pt x="244" y="194"/>
                  </a:cubicBezTo>
                  <a:cubicBezTo>
                    <a:pt x="243" y="194"/>
                    <a:pt x="242" y="194"/>
                    <a:pt x="242" y="193"/>
                  </a:cubicBezTo>
                  <a:cubicBezTo>
                    <a:pt x="245" y="189"/>
                    <a:pt x="247" y="183"/>
                    <a:pt x="252" y="182"/>
                  </a:cubicBezTo>
                  <a:cubicBezTo>
                    <a:pt x="252" y="183"/>
                    <a:pt x="252" y="184"/>
                    <a:pt x="252" y="185"/>
                  </a:cubicBezTo>
                  <a:cubicBezTo>
                    <a:pt x="254" y="185"/>
                    <a:pt x="256" y="184"/>
                    <a:pt x="258" y="184"/>
                  </a:cubicBezTo>
                  <a:cubicBezTo>
                    <a:pt x="256" y="174"/>
                    <a:pt x="265" y="175"/>
                    <a:pt x="267" y="171"/>
                  </a:cubicBezTo>
                  <a:cubicBezTo>
                    <a:pt x="266" y="171"/>
                    <a:pt x="265" y="172"/>
                    <a:pt x="265" y="171"/>
                  </a:cubicBezTo>
                  <a:cubicBezTo>
                    <a:pt x="268" y="167"/>
                    <a:pt x="272" y="164"/>
                    <a:pt x="276" y="160"/>
                  </a:cubicBezTo>
                  <a:cubicBezTo>
                    <a:pt x="276" y="161"/>
                    <a:pt x="277" y="161"/>
                    <a:pt x="278" y="161"/>
                  </a:cubicBezTo>
                  <a:cubicBezTo>
                    <a:pt x="278" y="164"/>
                    <a:pt x="275" y="163"/>
                    <a:pt x="277" y="165"/>
                  </a:cubicBezTo>
                  <a:cubicBezTo>
                    <a:pt x="283" y="173"/>
                    <a:pt x="271" y="176"/>
                    <a:pt x="267" y="181"/>
                  </a:cubicBezTo>
                  <a:cubicBezTo>
                    <a:pt x="265" y="182"/>
                    <a:pt x="266" y="179"/>
                    <a:pt x="263" y="179"/>
                  </a:cubicBezTo>
                  <a:cubicBezTo>
                    <a:pt x="263" y="186"/>
                    <a:pt x="263" y="186"/>
                    <a:pt x="263" y="186"/>
                  </a:cubicBezTo>
                  <a:cubicBezTo>
                    <a:pt x="259" y="188"/>
                    <a:pt x="257" y="192"/>
                    <a:pt x="254" y="195"/>
                  </a:cubicBezTo>
                  <a:cubicBezTo>
                    <a:pt x="266" y="201"/>
                    <a:pt x="269" y="180"/>
                    <a:pt x="278" y="185"/>
                  </a:cubicBezTo>
                  <a:cubicBezTo>
                    <a:pt x="279" y="186"/>
                    <a:pt x="275" y="187"/>
                    <a:pt x="277" y="188"/>
                  </a:cubicBezTo>
                  <a:cubicBezTo>
                    <a:pt x="285" y="186"/>
                    <a:pt x="281" y="172"/>
                    <a:pt x="289" y="174"/>
                  </a:cubicBezTo>
                  <a:cubicBezTo>
                    <a:pt x="290" y="165"/>
                    <a:pt x="297" y="163"/>
                    <a:pt x="301" y="158"/>
                  </a:cubicBezTo>
                  <a:cubicBezTo>
                    <a:pt x="302" y="156"/>
                    <a:pt x="300" y="156"/>
                    <a:pt x="300" y="154"/>
                  </a:cubicBezTo>
                  <a:cubicBezTo>
                    <a:pt x="294" y="151"/>
                    <a:pt x="288" y="165"/>
                    <a:pt x="282" y="160"/>
                  </a:cubicBezTo>
                  <a:cubicBezTo>
                    <a:pt x="286" y="153"/>
                    <a:pt x="298" y="149"/>
                    <a:pt x="300" y="142"/>
                  </a:cubicBezTo>
                  <a:cubicBezTo>
                    <a:pt x="296" y="144"/>
                    <a:pt x="293" y="146"/>
                    <a:pt x="290" y="150"/>
                  </a:cubicBezTo>
                  <a:cubicBezTo>
                    <a:pt x="289" y="138"/>
                    <a:pt x="305" y="136"/>
                    <a:pt x="307" y="125"/>
                  </a:cubicBezTo>
                  <a:cubicBezTo>
                    <a:pt x="304" y="124"/>
                    <a:pt x="303" y="122"/>
                    <a:pt x="299" y="122"/>
                  </a:cubicBezTo>
                  <a:cubicBezTo>
                    <a:pt x="298" y="128"/>
                    <a:pt x="292" y="128"/>
                    <a:pt x="288" y="130"/>
                  </a:cubicBezTo>
                  <a:cubicBezTo>
                    <a:pt x="288" y="128"/>
                    <a:pt x="288" y="125"/>
                    <a:pt x="290" y="125"/>
                  </a:cubicBezTo>
                  <a:cubicBezTo>
                    <a:pt x="291" y="125"/>
                    <a:pt x="292" y="126"/>
                    <a:pt x="293" y="126"/>
                  </a:cubicBezTo>
                  <a:cubicBezTo>
                    <a:pt x="295" y="124"/>
                    <a:pt x="295" y="121"/>
                    <a:pt x="296" y="119"/>
                  </a:cubicBezTo>
                  <a:cubicBezTo>
                    <a:pt x="297" y="120"/>
                    <a:pt x="298" y="119"/>
                    <a:pt x="300" y="121"/>
                  </a:cubicBezTo>
                  <a:cubicBezTo>
                    <a:pt x="303" y="114"/>
                    <a:pt x="310" y="107"/>
                    <a:pt x="318" y="109"/>
                  </a:cubicBezTo>
                  <a:cubicBezTo>
                    <a:pt x="317" y="115"/>
                    <a:pt x="310" y="118"/>
                    <a:pt x="305" y="119"/>
                  </a:cubicBezTo>
                  <a:cubicBezTo>
                    <a:pt x="306" y="122"/>
                    <a:pt x="308" y="123"/>
                    <a:pt x="310" y="124"/>
                  </a:cubicBezTo>
                  <a:cubicBezTo>
                    <a:pt x="329" y="111"/>
                    <a:pt x="346" y="96"/>
                    <a:pt x="365" y="82"/>
                  </a:cubicBezTo>
                  <a:cubicBezTo>
                    <a:pt x="360" y="83"/>
                    <a:pt x="359" y="88"/>
                    <a:pt x="353" y="88"/>
                  </a:cubicBezTo>
                  <a:cubicBezTo>
                    <a:pt x="353" y="87"/>
                    <a:pt x="352" y="87"/>
                    <a:pt x="353" y="86"/>
                  </a:cubicBezTo>
                  <a:cubicBezTo>
                    <a:pt x="356" y="83"/>
                    <a:pt x="358" y="72"/>
                    <a:pt x="365" y="77"/>
                  </a:cubicBezTo>
                  <a:cubicBezTo>
                    <a:pt x="366" y="66"/>
                    <a:pt x="382" y="69"/>
                    <a:pt x="384" y="59"/>
                  </a:cubicBezTo>
                  <a:cubicBezTo>
                    <a:pt x="381" y="60"/>
                    <a:pt x="378" y="63"/>
                    <a:pt x="378" y="65"/>
                  </a:cubicBezTo>
                  <a:cubicBezTo>
                    <a:pt x="367" y="65"/>
                    <a:pt x="359" y="74"/>
                    <a:pt x="348" y="77"/>
                  </a:cubicBezTo>
                  <a:cubicBezTo>
                    <a:pt x="345" y="75"/>
                    <a:pt x="349" y="72"/>
                    <a:pt x="347" y="72"/>
                  </a:cubicBezTo>
                  <a:cubicBezTo>
                    <a:pt x="345" y="74"/>
                    <a:pt x="341" y="75"/>
                    <a:pt x="345" y="76"/>
                  </a:cubicBezTo>
                  <a:cubicBezTo>
                    <a:pt x="337" y="81"/>
                    <a:pt x="332" y="90"/>
                    <a:pt x="322" y="93"/>
                  </a:cubicBezTo>
                  <a:cubicBezTo>
                    <a:pt x="321" y="91"/>
                    <a:pt x="321" y="91"/>
                    <a:pt x="319" y="91"/>
                  </a:cubicBezTo>
                  <a:cubicBezTo>
                    <a:pt x="306" y="97"/>
                    <a:pt x="298" y="111"/>
                    <a:pt x="283" y="114"/>
                  </a:cubicBezTo>
                  <a:cubicBezTo>
                    <a:pt x="286" y="109"/>
                    <a:pt x="293" y="107"/>
                    <a:pt x="296" y="100"/>
                  </a:cubicBezTo>
                  <a:cubicBezTo>
                    <a:pt x="288" y="101"/>
                    <a:pt x="287" y="111"/>
                    <a:pt x="278" y="113"/>
                  </a:cubicBezTo>
                  <a:cubicBezTo>
                    <a:pt x="281" y="119"/>
                    <a:pt x="270" y="122"/>
                    <a:pt x="273" y="128"/>
                  </a:cubicBezTo>
                  <a:cubicBezTo>
                    <a:pt x="268" y="133"/>
                    <a:pt x="262" y="135"/>
                    <a:pt x="257" y="139"/>
                  </a:cubicBezTo>
                  <a:cubicBezTo>
                    <a:pt x="256" y="136"/>
                    <a:pt x="258" y="136"/>
                    <a:pt x="257" y="133"/>
                  </a:cubicBezTo>
                  <a:cubicBezTo>
                    <a:pt x="261" y="134"/>
                    <a:pt x="266" y="127"/>
                    <a:pt x="265" y="123"/>
                  </a:cubicBezTo>
                  <a:cubicBezTo>
                    <a:pt x="267" y="123"/>
                    <a:pt x="268" y="122"/>
                    <a:pt x="270" y="122"/>
                  </a:cubicBezTo>
                  <a:cubicBezTo>
                    <a:pt x="270" y="121"/>
                    <a:pt x="271" y="120"/>
                    <a:pt x="271" y="119"/>
                  </a:cubicBezTo>
                  <a:cubicBezTo>
                    <a:pt x="268" y="118"/>
                    <a:pt x="269" y="121"/>
                    <a:pt x="266" y="121"/>
                  </a:cubicBezTo>
                  <a:cubicBezTo>
                    <a:pt x="268" y="118"/>
                    <a:pt x="269" y="115"/>
                    <a:pt x="271" y="114"/>
                  </a:cubicBezTo>
                  <a:cubicBezTo>
                    <a:pt x="270" y="113"/>
                    <a:pt x="268" y="114"/>
                    <a:pt x="268" y="113"/>
                  </a:cubicBezTo>
                  <a:cubicBezTo>
                    <a:pt x="283" y="99"/>
                    <a:pt x="299" y="87"/>
                    <a:pt x="312" y="72"/>
                  </a:cubicBezTo>
                  <a:cubicBezTo>
                    <a:pt x="310" y="71"/>
                    <a:pt x="307" y="74"/>
                    <a:pt x="307" y="72"/>
                  </a:cubicBezTo>
                  <a:cubicBezTo>
                    <a:pt x="309" y="70"/>
                    <a:pt x="309" y="66"/>
                    <a:pt x="311" y="64"/>
                  </a:cubicBezTo>
                  <a:cubicBezTo>
                    <a:pt x="302" y="65"/>
                    <a:pt x="297" y="73"/>
                    <a:pt x="290" y="77"/>
                  </a:cubicBezTo>
                  <a:cubicBezTo>
                    <a:pt x="288" y="79"/>
                    <a:pt x="289" y="84"/>
                    <a:pt x="285" y="84"/>
                  </a:cubicBezTo>
                  <a:cubicBezTo>
                    <a:pt x="285" y="83"/>
                    <a:pt x="286" y="83"/>
                    <a:pt x="286" y="81"/>
                  </a:cubicBezTo>
                  <a:cubicBezTo>
                    <a:pt x="282" y="84"/>
                    <a:pt x="276" y="89"/>
                    <a:pt x="275" y="92"/>
                  </a:cubicBezTo>
                  <a:cubicBezTo>
                    <a:pt x="275" y="92"/>
                    <a:pt x="278" y="93"/>
                    <a:pt x="278" y="93"/>
                  </a:cubicBezTo>
                  <a:cubicBezTo>
                    <a:pt x="273" y="103"/>
                    <a:pt x="262" y="107"/>
                    <a:pt x="255" y="114"/>
                  </a:cubicBezTo>
                  <a:cubicBezTo>
                    <a:pt x="255" y="120"/>
                    <a:pt x="253" y="129"/>
                    <a:pt x="247" y="128"/>
                  </a:cubicBezTo>
                  <a:cubicBezTo>
                    <a:pt x="247" y="126"/>
                    <a:pt x="248" y="125"/>
                    <a:pt x="248" y="122"/>
                  </a:cubicBezTo>
                  <a:cubicBezTo>
                    <a:pt x="246" y="121"/>
                    <a:pt x="246" y="123"/>
                    <a:pt x="244" y="121"/>
                  </a:cubicBezTo>
                  <a:cubicBezTo>
                    <a:pt x="245" y="114"/>
                    <a:pt x="252" y="108"/>
                    <a:pt x="257" y="108"/>
                  </a:cubicBezTo>
                  <a:cubicBezTo>
                    <a:pt x="258" y="103"/>
                    <a:pt x="262" y="101"/>
                    <a:pt x="262" y="96"/>
                  </a:cubicBezTo>
                  <a:cubicBezTo>
                    <a:pt x="260" y="96"/>
                    <a:pt x="259" y="94"/>
                    <a:pt x="259" y="92"/>
                  </a:cubicBezTo>
                  <a:cubicBezTo>
                    <a:pt x="260" y="89"/>
                    <a:pt x="262" y="89"/>
                    <a:pt x="265" y="89"/>
                  </a:cubicBezTo>
                  <a:cubicBezTo>
                    <a:pt x="268" y="93"/>
                    <a:pt x="263" y="95"/>
                    <a:pt x="264" y="97"/>
                  </a:cubicBezTo>
                  <a:cubicBezTo>
                    <a:pt x="267" y="92"/>
                    <a:pt x="275" y="88"/>
                    <a:pt x="271" y="82"/>
                  </a:cubicBezTo>
                  <a:cubicBezTo>
                    <a:pt x="273" y="82"/>
                    <a:pt x="272" y="80"/>
                    <a:pt x="274" y="80"/>
                  </a:cubicBezTo>
                  <a:cubicBezTo>
                    <a:pt x="277" y="80"/>
                    <a:pt x="276" y="84"/>
                    <a:pt x="278" y="84"/>
                  </a:cubicBezTo>
                  <a:cubicBezTo>
                    <a:pt x="279" y="78"/>
                    <a:pt x="285" y="76"/>
                    <a:pt x="283" y="71"/>
                  </a:cubicBezTo>
                  <a:cubicBezTo>
                    <a:pt x="296" y="71"/>
                    <a:pt x="297" y="60"/>
                    <a:pt x="304" y="54"/>
                  </a:cubicBezTo>
                  <a:cubicBezTo>
                    <a:pt x="318" y="51"/>
                    <a:pt x="325" y="32"/>
                    <a:pt x="341" y="28"/>
                  </a:cubicBezTo>
                  <a:cubicBezTo>
                    <a:pt x="343" y="27"/>
                    <a:pt x="343" y="29"/>
                    <a:pt x="344" y="29"/>
                  </a:cubicBezTo>
                  <a:cubicBezTo>
                    <a:pt x="344" y="26"/>
                    <a:pt x="346" y="25"/>
                    <a:pt x="347" y="23"/>
                  </a:cubicBezTo>
                  <a:cubicBezTo>
                    <a:pt x="344" y="23"/>
                    <a:pt x="342" y="28"/>
                    <a:pt x="340" y="25"/>
                  </a:cubicBezTo>
                  <a:cubicBezTo>
                    <a:pt x="341" y="20"/>
                    <a:pt x="351" y="23"/>
                    <a:pt x="348" y="15"/>
                  </a:cubicBezTo>
                  <a:cubicBezTo>
                    <a:pt x="320" y="26"/>
                    <a:pt x="302" y="46"/>
                    <a:pt x="275" y="57"/>
                  </a:cubicBezTo>
                  <a:cubicBezTo>
                    <a:pt x="270" y="71"/>
                    <a:pt x="256" y="74"/>
                    <a:pt x="248" y="84"/>
                  </a:cubicBezTo>
                  <a:cubicBezTo>
                    <a:pt x="249" y="84"/>
                    <a:pt x="249" y="85"/>
                    <a:pt x="249" y="86"/>
                  </a:cubicBezTo>
                  <a:cubicBezTo>
                    <a:pt x="243" y="89"/>
                    <a:pt x="236" y="87"/>
                    <a:pt x="233" y="93"/>
                  </a:cubicBezTo>
                  <a:cubicBezTo>
                    <a:pt x="234" y="94"/>
                    <a:pt x="235" y="94"/>
                    <a:pt x="235" y="95"/>
                  </a:cubicBezTo>
                  <a:cubicBezTo>
                    <a:pt x="227" y="106"/>
                    <a:pt x="216" y="110"/>
                    <a:pt x="212" y="123"/>
                  </a:cubicBezTo>
                  <a:cubicBezTo>
                    <a:pt x="208" y="122"/>
                    <a:pt x="208" y="125"/>
                    <a:pt x="205" y="125"/>
                  </a:cubicBezTo>
                  <a:cubicBezTo>
                    <a:pt x="193" y="142"/>
                    <a:pt x="178" y="156"/>
                    <a:pt x="166" y="174"/>
                  </a:cubicBezTo>
                  <a:cubicBezTo>
                    <a:pt x="169" y="179"/>
                    <a:pt x="156" y="179"/>
                    <a:pt x="156" y="187"/>
                  </a:cubicBezTo>
                  <a:cubicBezTo>
                    <a:pt x="157" y="188"/>
                    <a:pt x="158" y="185"/>
                    <a:pt x="159" y="187"/>
                  </a:cubicBezTo>
                  <a:cubicBezTo>
                    <a:pt x="157" y="189"/>
                    <a:pt x="158" y="191"/>
                    <a:pt x="157" y="192"/>
                  </a:cubicBezTo>
                  <a:cubicBezTo>
                    <a:pt x="153" y="190"/>
                    <a:pt x="148" y="194"/>
                    <a:pt x="146" y="199"/>
                  </a:cubicBezTo>
                  <a:cubicBezTo>
                    <a:pt x="149" y="198"/>
                    <a:pt x="150" y="200"/>
                    <a:pt x="150" y="202"/>
                  </a:cubicBezTo>
                  <a:cubicBezTo>
                    <a:pt x="144" y="205"/>
                    <a:pt x="141" y="216"/>
                    <a:pt x="136" y="217"/>
                  </a:cubicBezTo>
                  <a:cubicBezTo>
                    <a:pt x="135" y="212"/>
                    <a:pt x="141" y="210"/>
                    <a:pt x="139" y="206"/>
                  </a:cubicBezTo>
                  <a:cubicBezTo>
                    <a:pt x="134" y="214"/>
                    <a:pt x="128" y="221"/>
                    <a:pt x="125" y="230"/>
                  </a:cubicBezTo>
                  <a:cubicBezTo>
                    <a:pt x="130" y="234"/>
                    <a:pt x="119" y="240"/>
                    <a:pt x="123" y="246"/>
                  </a:cubicBezTo>
                  <a:cubicBezTo>
                    <a:pt x="123" y="245"/>
                    <a:pt x="124" y="244"/>
                    <a:pt x="125" y="245"/>
                  </a:cubicBezTo>
                  <a:cubicBezTo>
                    <a:pt x="124" y="246"/>
                    <a:pt x="123" y="247"/>
                    <a:pt x="121" y="246"/>
                  </a:cubicBezTo>
                  <a:cubicBezTo>
                    <a:pt x="120" y="254"/>
                    <a:pt x="110" y="250"/>
                    <a:pt x="110" y="261"/>
                  </a:cubicBezTo>
                  <a:cubicBezTo>
                    <a:pt x="113" y="263"/>
                    <a:pt x="113" y="256"/>
                    <a:pt x="117" y="256"/>
                  </a:cubicBezTo>
                  <a:cubicBezTo>
                    <a:pt x="117" y="257"/>
                    <a:pt x="118" y="257"/>
                    <a:pt x="118" y="258"/>
                  </a:cubicBezTo>
                  <a:cubicBezTo>
                    <a:pt x="116" y="266"/>
                    <a:pt x="112" y="268"/>
                    <a:pt x="108" y="274"/>
                  </a:cubicBezTo>
                  <a:cubicBezTo>
                    <a:pt x="110" y="275"/>
                    <a:pt x="112" y="274"/>
                    <a:pt x="113" y="277"/>
                  </a:cubicBezTo>
                  <a:cubicBezTo>
                    <a:pt x="110" y="277"/>
                    <a:pt x="113" y="280"/>
                    <a:pt x="111" y="283"/>
                  </a:cubicBezTo>
                  <a:cubicBezTo>
                    <a:pt x="113" y="283"/>
                    <a:pt x="113" y="283"/>
                    <a:pt x="113" y="285"/>
                  </a:cubicBezTo>
                  <a:cubicBezTo>
                    <a:pt x="110" y="296"/>
                    <a:pt x="101" y="302"/>
                    <a:pt x="104" y="315"/>
                  </a:cubicBezTo>
                  <a:cubicBezTo>
                    <a:pt x="96" y="316"/>
                    <a:pt x="99" y="327"/>
                    <a:pt x="92" y="329"/>
                  </a:cubicBezTo>
                  <a:cubicBezTo>
                    <a:pt x="94" y="316"/>
                    <a:pt x="104" y="304"/>
                    <a:pt x="107" y="290"/>
                  </a:cubicBezTo>
                  <a:cubicBezTo>
                    <a:pt x="104" y="288"/>
                    <a:pt x="103" y="286"/>
                    <a:pt x="104" y="282"/>
                  </a:cubicBezTo>
                  <a:cubicBezTo>
                    <a:pt x="101" y="280"/>
                    <a:pt x="99" y="287"/>
                    <a:pt x="98" y="291"/>
                  </a:cubicBezTo>
                  <a:cubicBezTo>
                    <a:pt x="99" y="293"/>
                    <a:pt x="101" y="293"/>
                    <a:pt x="102" y="294"/>
                  </a:cubicBezTo>
                  <a:cubicBezTo>
                    <a:pt x="99" y="296"/>
                    <a:pt x="102" y="297"/>
                    <a:pt x="101" y="300"/>
                  </a:cubicBezTo>
                  <a:cubicBezTo>
                    <a:pt x="99" y="301"/>
                    <a:pt x="97" y="302"/>
                    <a:pt x="95" y="303"/>
                  </a:cubicBezTo>
                  <a:cubicBezTo>
                    <a:pt x="94" y="301"/>
                    <a:pt x="93" y="299"/>
                    <a:pt x="91" y="298"/>
                  </a:cubicBezTo>
                  <a:cubicBezTo>
                    <a:pt x="86" y="299"/>
                    <a:pt x="80" y="307"/>
                    <a:pt x="84" y="313"/>
                  </a:cubicBezTo>
                  <a:cubicBezTo>
                    <a:pt x="81" y="315"/>
                    <a:pt x="78" y="321"/>
                    <a:pt x="80" y="327"/>
                  </a:cubicBezTo>
                  <a:cubicBezTo>
                    <a:pt x="79" y="327"/>
                    <a:pt x="79" y="328"/>
                    <a:pt x="78" y="327"/>
                  </a:cubicBezTo>
                  <a:cubicBezTo>
                    <a:pt x="77" y="336"/>
                    <a:pt x="69" y="337"/>
                    <a:pt x="71" y="349"/>
                  </a:cubicBezTo>
                  <a:cubicBezTo>
                    <a:pt x="68" y="351"/>
                    <a:pt x="66" y="359"/>
                    <a:pt x="69" y="361"/>
                  </a:cubicBezTo>
                  <a:cubicBezTo>
                    <a:pt x="70" y="360"/>
                    <a:pt x="70" y="357"/>
                    <a:pt x="72" y="357"/>
                  </a:cubicBezTo>
                  <a:cubicBezTo>
                    <a:pt x="72" y="358"/>
                    <a:pt x="73" y="358"/>
                    <a:pt x="73" y="359"/>
                  </a:cubicBezTo>
                  <a:cubicBezTo>
                    <a:pt x="68" y="359"/>
                    <a:pt x="69" y="365"/>
                    <a:pt x="67" y="370"/>
                  </a:cubicBezTo>
                  <a:cubicBezTo>
                    <a:pt x="76" y="362"/>
                    <a:pt x="78" y="344"/>
                    <a:pt x="85" y="333"/>
                  </a:cubicBezTo>
                  <a:cubicBezTo>
                    <a:pt x="86" y="339"/>
                    <a:pt x="81" y="345"/>
                    <a:pt x="84" y="354"/>
                  </a:cubicBezTo>
                  <a:cubicBezTo>
                    <a:pt x="82" y="354"/>
                    <a:pt x="82" y="357"/>
                    <a:pt x="80" y="355"/>
                  </a:cubicBezTo>
                  <a:cubicBezTo>
                    <a:pt x="75" y="363"/>
                    <a:pt x="72" y="377"/>
                    <a:pt x="64" y="379"/>
                  </a:cubicBezTo>
                  <a:cubicBezTo>
                    <a:pt x="61" y="387"/>
                    <a:pt x="54" y="396"/>
                    <a:pt x="56" y="404"/>
                  </a:cubicBezTo>
                  <a:cubicBezTo>
                    <a:pt x="46" y="415"/>
                    <a:pt x="47" y="430"/>
                    <a:pt x="50" y="446"/>
                  </a:cubicBezTo>
                  <a:cubicBezTo>
                    <a:pt x="61" y="442"/>
                    <a:pt x="58" y="463"/>
                    <a:pt x="50" y="463"/>
                  </a:cubicBezTo>
                  <a:cubicBezTo>
                    <a:pt x="51" y="470"/>
                    <a:pt x="46" y="480"/>
                    <a:pt x="48" y="487"/>
                  </a:cubicBezTo>
                  <a:cubicBezTo>
                    <a:pt x="53" y="482"/>
                    <a:pt x="53" y="474"/>
                    <a:pt x="57" y="469"/>
                  </a:cubicBezTo>
                  <a:cubicBezTo>
                    <a:pt x="58" y="473"/>
                    <a:pt x="65" y="471"/>
                    <a:pt x="65" y="477"/>
                  </a:cubicBezTo>
                  <a:cubicBezTo>
                    <a:pt x="65" y="471"/>
                    <a:pt x="69" y="476"/>
                    <a:pt x="70" y="475"/>
                  </a:cubicBezTo>
                  <a:cubicBezTo>
                    <a:pt x="71" y="471"/>
                    <a:pt x="71" y="467"/>
                    <a:pt x="74" y="467"/>
                  </a:cubicBezTo>
                  <a:cubicBezTo>
                    <a:pt x="76" y="475"/>
                    <a:pt x="78" y="479"/>
                    <a:pt x="76" y="486"/>
                  </a:cubicBezTo>
                  <a:cubicBezTo>
                    <a:pt x="76" y="485"/>
                    <a:pt x="76" y="484"/>
                    <a:pt x="75" y="483"/>
                  </a:cubicBezTo>
                  <a:cubicBezTo>
                    <a:pt x="73" y="486"/>
                    <a:pt x="72" y="495"/>
                    <a:pt x="73" y="498"/>
                  </a:cubicBezTo>
                  <a:cubicBezTo>
                    <a:pt x="73" y="497"/>
                    <a:pt x="73" y="496"/>
                    <a:pt x="74" y="497"/>
                  </a:cubicBezTo>
                  <a:cubicBezTo>
                    <a:pt x="74" y="501"/>
                    <a:pt x="78" y="500"/>
                    <a:pt x="77" y="506"/>
                  </a:cubicBezTo>
                  <a:cubicBezTo>
                    <a:pt x="82" y="508"/>
                    <a:pt x="81" y="501"/>
                    <a:pt x="84" y="500"/>
                  </a:cubicBezTo>
                  <a:cubicBezTo>
                    <a:pt x="89" y="499"/>
                    <a:pt x="90" y="501"/>
                    <a:pt x="94" y="503"/>
                  </a:cubicBezTo>
                  <a:cubicBezTo>
                    <a:pt x="94" y="501"/>
                    <a:pt x="92" y="499"/>
                    <a:pt x="94" y="497"/>
                  </a:cubicBezTo>
                  <a:cubicBezTo>
                    <a:pt x="92" y="497"/>
                    <a:pt x="89" y="498"/>
                    <a:pt x="89" y="496"/>
                  </a:cubicBezTo>
                  <a:cubicBezTo>
                    <a:pt x="89" y="493"/>
                    <a:pt x="89" y="493"/>
                    <a:pt x="89" y="493"/>
                  </a:cubicBezTo>
                  <a:cubicBezTo>
                    <a:pt x="89" y="491"/>
                    <a:pt x="92" y="492"/>
                    <a:pt x="93" y="490"/>
                  </a:cubicBezTo>
                  <a:cubicBezTo>
                    <a:pt x="95" y="490"/>
                    <a:pt x="95" y="492"/>
                    <a:pt x="97" y="493"/>
                  </a:cubicBezTo>
                  <a:cubicBezTo>
                    <a:pt x="99" y="491"/>
                    <a:pt x="97" y="487"/>
                    <a:pt x="101" y="488"/>
                  </a:cubicBezTo>
                  <a:cubicBezTo>
                    <a:pt x="101" y="483"/>
                    <a:pt x="100" y="477"/>
                    <a:pt x="104" y="476"/>
                  </a:cubicBezTo>
                  <a:cubicBezTo>
                    <a:pt x="104" y="477"/>
                    <a:pt x="105" y="476"/>
                    <a:pt x="105" y="477"/>
                  </a:cubicBezTo>
                  <a:cubicBezTo>
                    <a:pt x="100" y="489"/>
                    <a:pt x="107" y="507"/>
                    <a:pt x="102" y="517"/>
                  </a:cubicBezTo>
                  <a:cubicBezTo>
                    <a:pt x="103" y="515"/>
                    <a:pt x="105" y="515"/>
                    <a:pt x="107" y="515"/>
                  </a:cubicBezTo>
                  <a:cubicBezTo>
                    <a:pt x="107" y="512"/>
                    <a:pt x="109" y="510"/>
                    <a:pt x="108" y="505"/>
                  </a:cubicBezTo>
                  <a:cubicBezTo>
                    <a:pt x="110" y="506"/>
                    <a:pt x="113" y="503"/>
                    <a:pt x="113" y="504"/>
                  </a:cubicBezTo>
                  <a:cubicBezTo>
                    <a:pt x="114" y="512"/>
                    <a:pt x="112" y="523"/>
                    <a:pt x="117" y="525"/>
                  </a:cubicBezTo>
                  <a:cubicBezTo>
                    <a:pt x="129" y="516"/>
                    <a:pt x="118" y="489"/>
                    <a:pt x="134" y="484"/>
                  </a:cubicBezTo>
                  <a:cubicBezTo>
                    <a:pt x="131" y="492"/>
                    <a:pt x="134" y="495"/>
                    <a:pt x="134" y="504"/>
                  </a:cubicBezTo>
                  <a:cubicBezTo>
                    <a:pt x="141" y="503"/>
                    <a:pt x="139" y="511"/>
                    <a:pt x="140" y="515"/>
                  </a:cubicBezTo>
                  <a:cubicBezTo>
                    <a:pt x="143" y="515"/>
                    <a:pt x="143" y="510"/>
                    <a:pt x="145" y="510"/>
                  </a:cubicBezTo>
                  <a:cubicBezTo>
                    <a:pt x="151" y="516"/>
                    <a:pt x="146" y="528"/>
                    <a:pt x="142" y="534"/>
                  </a:cubicBezTo>
                  <a:cubicBezTo>
                    <a:pt x="140" y="532"/>
                    <a:pt x="140" y="526"/>
                    <a:pt x="139" y="524"/>
                  </a:cubicBezTo>
                  <a:cubicBezTo>
                    <a:pt x="135" y="525"/>
                    <a:pt x="134" y="525"/>
                    <a:pt x="129" y="525"/>
                  </a:cubicBezTo>
                  <a:cubicBezTo>
                    <a:pt x="129" y="530"/>
                    <a:pt x="126" y="532"/>
                    <a:pt x="126" y="538"/>
                  </a:cubicBezTo>
                  <a:cubicBezTo>
                    <a:pt x="127" y="538"/>
                    <a:pt x="130" y="539"/>
                    <a:pt x="127" y="542"/>
                  </a:cubicBezTo>
                  <a:cubicBezTo>
                    <a:pt x="129" y="544"/>
                    <a:pt x="129" y="541"/>
                    <a:pt x="131" y="541"/>
                  </a:cubicBezTo>
                  <a:cubicBezTo>
                    <a:pt x="131" y="549"/>
                    <a:pt x="134" y="568"/>
                    <a:pt x="124" y="568"/>
                  </a:cubicBezTo>
                  <a:cubicBezTo>
                    <a:pt x="125" y="572"/>
                    <a:pt x="120" y="574"/>
                    <a:pt x="123" y="577"/>
                  </a:cubicBezTo>
                  <a:cubicBezTo>
                    <a:pt x="123" y="575"/>
                    <a:pt x="126" y="576"/>
                    <a:pt x="126" y="575"/>
                  </a:cubicBezTo>
                  <a:cubicBezTo>
                    <a:pt x="125" y="574"/>
                    <a:pt x="126" y="572"/>
                    <a:pt x="126" y="571"/>
                  </a:cubicBezTo>
                  <a:cubicBezTo>
                    <a:pt x="129" y="572"/>
                    <a:pt x="128" y="569"/>
                    <a:pt x="130" y="568"/>
                  </a:cubicBezTo>
                  <a:cubicBezTo>
                    <a:pt x="129" y="573"/>
                    <a:pt x="128" y="577"/>
                    <a:pt x="125" y="580"/>
                  </a:cubicBezTo>
                  <a:cubicBezTo>
                    <a:pt x="134" y="588"/>
                    <a:pt x="128" y="606"/>
                    <a:pt x="130" y="617"/>
                  </a:cubicBezTo>
                  <a:cubicBezTo>
                    <a:pt x="132" y="624"/>
                    <a:pt x="131" y="636"/>
                    <a:pt x="131" y="644"/>
                  </a:cubicBezTo>
                  <a:cubicBezTo>
                    <a:pt x="132" y="644"/>
                    <a:pt x="134" y="644"/>
                    <a:pt x="134" y="645"/>
                  </a:cubicBezTo>
                  <a:cubicBezTo>
                    <a:pt x="135" y="655"/>
                    <a:pt x="135" y="669"/>
                    <a:pt x="137" y="677"/>
                  </a:cubicBezTo>
                  <a:cubicBezTo>
                    <a:pt x="131" y="689"/>
                    <a:pt x="144" y="701"/>
                    <a:pt x="139" y="712"/>
                  </a:cubicBezTo>
                  <a:cubicBezTo>
                    <a:pt x="137" y="708"/>
                    <a:pt x="137" y="712"/>
                    <a:pt x="132" y="711"/>
                  </a:cubicBezTo>
                  <a:cubicBezTo>
                    <a:pt x="130" y="707"/>
                    <a:pt x="133" y="698"/>
                    <a:pt x="129" y="696"/>
                  </a:cubicBezTo>
                  <a:cubicBezTo>
                    <a:pt x="130" y="704"/>
                    <a:pt x="131" y="720"/>
                    <a:pt x="129" y="725"/>
                  </a:cubicBezTo>
                  <a:cubicBezTo>
                    <a:pt x="133" y="728"/>
                    <a:pt x="132" y="736"/>
                    <a:pt x="137" y="737"/>
                  </a:cubicBezTo>
                  <a:cubicBezTo>
                    <a:pt x="137" y="733"/>
                    <a:pt x="137" y="735"/>
                    <a:pt x="139" y="736"/>
                  </a:cubicBezTo>
                  <a:cubicBezTo>
                    <a:pt x="140" y="732"/>
                    <a:pt x="139" y="728"/>
                    <a:pt x="142" y="726"/>
                  </a:cubicBezTo>
                  <a:cubicBezTo>
                    <a:pt x="145" y="744"/>
                    <a:pt x="147" y="769"/>
                    <a:pt x="149" y="785"/>
                  </a:cubicBezTo>
                  <a:cubicBezTo>
                    <a:pt x="149" y="784"/>
                    <a:pt x="148" y="784"/>
                    <a:pt x="147" y="785"/>
                  </a:cubicBezTo>
                  <a:cubicBezTo>
                    <a:pt x="149" y="795"/>
                    <a:pt x="154" y="803"/>
                    <a:pt x="156" y="814"/>
                  </a:cubicBezTo>
                  <a:cubicBezTo>
                    <a:pt x="158" y="814"/>
                    <a:pt x="160" y="814"/>
                    <a:pt x="161" y="816"/>
                  </a:cubicBezTo>
                  <a:cubicBezTo>
                    <a:pt x="160" y="824"/>
                    <a:pt x="168" y="828"/>
                    <a:pt x="165" y="839"/>
                  </a:cubicBezTo>
                  <a:cubicBezTo>
                    <a:pt x="167" y="842"/>
                    <a:pt x="170" y="845"/>
                    <a:pt x="171" y="848"/>
                  </a:cubicBezTo>
                  <a:cubicBezTo>
                    <a:pt x="170" y="848"/>
                    <a:pt x="170" y="850"/>
                    <a:pt x="169" y="851"/>
                  </a:cubicBezTo>
                  <a:cubicBezTo>
                    <a:pt x="172" y="852"/>
                    <a:pt x="173" y="851"/>
                    <a:pt x="175" y="850"/>
                  </a:cubicBezTo>
                  <a:cubicBezTo>
                    <a:pt x="184" y="861"/>
                    <a:pt x="186" y="881"/>
                    <a:pt x="192" y="893"/>
                  </a:cubicBezTo>
                  <a:cubicBezTo>
                    <a:pt x="195" y="893"/>
                    <a:pt x="190" y="890"/>
                    <a:pt x="193" y="890"/>
                  </a:cubicBezTo>
                  <a:cubicBezTo>
                    <a:pt x="196" y="894"/>
                    <a:pt x="195" y="903"/>
                    <a:pt x="200" y="905"/>
                  </a:cubicBezTo>
                  <a:cubicBezTo>
                    <a:pt x="201" y="904"/>
                    <a:pt x="201" y="902"/>
                    <a:pt x="203" y="902"/>
                  </a:cubicBezTo>
                  <a:cubicBezTo>
                    <a:pt x="206" y="907"/>
                    <a:pt x="209" y="913"/>
                    <a:pt x="214" y="915"/>
                  </a:cubicBezTo>
                  <a:cubicBezTo>
                    <a:pt x="214" y="911"/>
                    <a:pt x="208" y="908"/>
                    <a:pt x="212" y="903"/>
                  </a:cubicBezTo>
                  <a:cubicBezTo>
                    <a:pt x="213" y="904"/>
                    <a:pt x="216" y="903"/>
                    <a:pt x="217" y="905"/>
                  </a:cubicBezTo>
                  <a:cubicBezTo>
                    <a:pt x="215" y="910"/>
                    <a:pt x="220" y="913"/>
                    <a:pt x="221" y="917"/>
                  </a:cubicBezTo>
                  <a:cubicBezTo>
                    <a:pt x="221" y="920"/>
                    <a:pt x="219" y="919"/>
                    <a:pt x="218" y="921"/>
                  </a:cubicBezTo>
                  <a:cubicBezTo>
                    <a:pt x="223" y="933"/>
                    <a:pt x="235" y="942"/>
                    <a:pt x="243" y="949"/>
                  </a:cubicBezTo>
                  <a:cubicBezTo>
                    <a:pt x="243" y="952"/>
                    <a:pt x="245" y="953"/>
                    <a:pt x="244" y="956"/>
                  </a:cubicBezTo>
                  <a:cubicBezTo>
                    <a:pt x="247" y="958"/>
                    <a:pt x="250" y="958"/>
                    <a:pt x="252" y="961"/>
                  </a:cubicBezTo>
                  <a:cubicBezTo>
                    <a:pt x="253" y="962"/>
                    <a:pt x="251" y="963"/>
                    <a:pt x="252" y="964"/>
                  </a:cubicBezTo>
                  <a:cubicBezTo>
                    <a:pt x="253" y="966"/>
                    <a:pt x="261" y="970"/>
                    <a:pt x="257" y="975"/>
                  </a:cubicBezTo>
                  <a:cubicBezTo>
                    <a:pt x="254" y="972"/>
                    <a:pt x="249" y="966"/>
                    <a:pt x="245" y="972"/>
                  </a:cubicBezTo>
                  <a:cubicBezTo>
                    <a:pt x="250" y="979"/>
                    <a:pt x="255" y="986"/>
                    <a:pt x="262" y="991"/>
                  </a:cubicBezTo>
                  <a:cubicBezTo>
                    <a:pt x="265" y="990"/>
                    <a:pt x="260" y="990"/>
                    <a:pt x="261" y="987"/>
                  </a:cubicBezTo>
                  <a:cubicBezTo>
                    <a:pt x="265" y="989"/>
                    <a:pt x="265" y="986"/>
                    <a:pt x="268" y="986"/>
                  </a:cubicBezTo>
                  <a:cubicBezTo>
                    <a:pt x="274" y="989"/>
                    <a:pt x="279" y="994"/>
                    <a:pt x="283" y="999"/>
                  </a:cubicBezTo>
                  <a:cubicBezTo>
                    <a:pt x="283" y="993"/>
                    <a:pt x="278" y="991"/>
                    <a:pt x="278" y="987"/>
                  </a:cubicBezTo>
                  <a:cubicBezTo>
                    <a:pt x="276" y="986"/>
                    <a:pt x="274" y="986"/>
                    <a:pt x="272" y="986"/>
                  </a:cubicBezTo>
                  <a:cubicBezTo>
                    <a:pt x="273" y="983"/>
                    <a:pt x="277" y="983"/>
                    <a:pt x="279" y="982"/>
                  </a:cubicBezTo>
                  <a:cubicBezTo>
                    <a:pt x="281" y="986"/>
                    <a:pt x="285" y="988"/>
                    <a:pt x="287" y="991"/>
                  </a:cubicBezTo>
                  <a:cubicBezTo>
                    <a:pt x="293" y="985"/>
                    <a:pt x="298" y="993"/>
                    <a:pt x="303" y="996"/>
                  </a:cubicBezTo>
                  <a:cubicBezTo>
                    <a:pt x="303" y="993"/>
                    <a:pt x="300" y="992"/>
                    <a:pt x="300" y="989"/>
                  </a:cubicBezTo>
                  <a:cubicBezTo>
                    <a:pt x="302" y="990"/>
                    <a:pt x="303" y="990"/>
                    <a:pt x="305" y="989"/>
                  </a:cubicBezTo>
                  <a:cubicBezTo>
                    <a:pt x="311" y="998"/>
                    <a:pt x="321" y="1001"/>
                    <a:pt x="328" y="1005"/>
                  </a:cubicBezTo>
                  <a:cubicBezTo>
                    <a:pt x="326" y="1000"/>
                    <a:pt x="327" y="1000"/>
                    <a:pt x="326" y="995"/>
                  </a:cubicBezTo>
                  <a:cubicBezTo>
                    <a:pt x="322" y="994"/>
                    <a:pt x="324" y="990"/>
                    <a:pt x="322" y="986"/>
                  </a:cubicBezTo>
                  <a:cubicBezTo>
                    <a:pt x="323" y="985"/>
                    <a:pt x="323" y="984"/>
                    <a:pt x="324" y="984"/>
                  </a:cubicBezTo>
                  <a:cubicBezTo>
                    <a:pt x="326" y="986"/>
                    <a:pt x="327" y="991"/>
                    <a:pt x="326" y="994"/>
                  </a:cubicBezTo>
                  <a:cubicBezTo>
                    <a:pt x="328" y="996"/>
                    <a:pt x="330" y="998"/>
                    <a:pt x="332" y="1000"/>
                  </a:cubicBezTo>
                  <a:cubicBezTo>
                    <a:pt x="329" y="1002"/>
                    <a:pt x="331" y="1004"/>
                    <a:pt x="330" y="1007"/>
                  </a:cubicBezTo>
                  <a:cubicBezTo>
                    <a:pt x="338" y="1010"/>
                    <a:pt x="341" y="1014"/>
                    <a:pt x="348" y="1017"/>
                  </a:cubicBezTo>
                  <a:cubicBezTo>
                    <a:pt x="350" y="1016"/>
                    <a:pt x="344" y="1014"/>
                    <a:pt x="347" y="1013"/>
                  </a:cubicBezTo>
                  <a:cubicBezTo>
                    <a:pt x="351" y="1014"/>
                    <a:pt x="353" y="1016"/>
                    <a:pt x="356" y="1016"/>
                  </a:cubicBezTo>
                  <a:cubicBezTo>
                    <a:pt x="354" y="1012"/>
                    <a:pt x="349" y="1010"/>
                    <a:pt x="345" y="1007"/>
                  </a:cubicBezTo>
                  <a:cubicBezTo>
                    <a:pt x="345" y="1010"/>
                    <a:pt x="348" y="1011"/>
                    <a:pt x="346" y="1012"/>
                  </a:cubicBezTo>
                  <a:cubicBezTo>
                    <a:pt x="341" y="1010"/>
                    <a:pt x="345" y="1002"/>
                    <a:pt x="335" y="1002"/>
                  </a:cubicBezTo>
                  <a:cubicBezTo>
                    <a:pt x="331" y="998"/>
                    <a:pt x="332" y="995"/>
                    <a:pt x="330" y="991"/>
                  </a:cubicBezTo>
                  <a:cubicBezTo>
                    <a:pt x="335" y="989"/>
                    <a:pt x="339" y="993"/>
                    <a:pt x="343" y="997"/>
                  </a:cubicBezTo>
                  <a:cubicBezTo>
                    <a:pt x="343" y="999"/>
                    <a:pt x="341" y="999"/>
                    <a:pt x="341" y="1000"/>
                  </a:cubicBezTo>
                  <a:cubicBezTo>
                    <a:pt x="346" y="1002"/>
                    <a:pt x="348" y="1006"/>
                    <a:pt x="351" y="1009"/>
                  </a:cubicBezTo>
                  <a:cubicBezTo>
                    <a:pt x="360" y="1007"/>
                    <a:pt x="366" y="1011"/>
                    <a:pt x="368" y="1017"/>
                  </a:cubicBezTo>
                  <a:cubicBezTo>
                    <a:pt x="368" y="1013"/>
                    <a:pt x="372" y="1016"/>
                    <a:pt x="374" y="1014"/>
                  </a:cubicBezTo>
                  <a:cubicBezTo>
                    <a:pt x="375" y="1012"/>
                    <a:pt x="372" y="1010"/>
                    <a:pt x="374" y="1009"/>
                  </a:cubicBezTo>
                  <a:cubicBezTo>
                    <a:pt x="383" y="1017"/>
                    <a:pt x="400" y="1015"/>
                    <a:pt x="406" y="1025"/>
                  </a:cubicBezTo>
                  <a:cubicBezTo>
                    <a:pt x="404" y="1026"/>
                    <a:pt x="403" y="1022"/>
                    <a:pt x="403" y="1026"/>
                  </a:cubicBezTo>
                  <a:cubicBezTo>
                    <a:pt x="411" y="1028"/>
                    <a:pt x="414" y="1034"/>
                    <a:pt x="421" y="1037"/>
                  </a:cubicBezTo>
                  <a:cubicBezTo>
                    <a:pt x="421" y="1037"/>
                    <a:pt x="422" y="1035"/>
                    <a:pt x="423" y="1036"/>
                  </a:cubicBezTo>
                  <a:cubicBezTo>
                    <a:pt x="429" y="1037"/>
                    <a:pt x="430" y="1047"/>
                    <a:pt x="436" y="1051"/>
                  </a:cubicBezTo>
                  <a:cubicBezTo>
                    <a:pt x="432" y="1052"/>
                    <a:pt x="425" y="1050"/>
                    <a:pt x="424" y="1044"/>
                  </a:cubicBezTo>
                  <a:cubicBezTo>
                    <a:pt x="423" y="1044"/>
                    <a:pt x="422" y="1045"/>
                    <a:pt x="421" y="1045"/>
                  </a:cubicBezTo>
                  <a:cubicBezTo>
                    <a:pt x="420" y="1043"/>
                    <a:pt x="421" y="1042"/>
                    <a:pt x="420" y="1042"/>
                  </a:cubicBezTo>
                  <a:cubicBezTo>
                    <a:pt x="415" y="1041"/>
                    <a:pt x="409" y="1039"/>
                    <a:pt x="405" y="1036"/>
                  </a:cubicBezTo>
                  <a:cubicBezTo>
                    <a:pt x="403" y="1038"/>
                    <a:pt x="408" y="1039"/>
                    <a:pt x="405" y="1040"/>
                  </a:cubicBezTo>
                  <a:cubicBezTo>
                    <a:pt x="398" y="1039"/>
                    <a:pt x="395" y="1033"/>
                    <a:pt x="386" y="1033"/>
                  </a:cubicBezTo>
                  <a:cubicBezTo>
                    <a:pt x="386" y="1028"/>
                    <a:pt x="383" y="1027"/>
                    <a:pt x="378" y="1027"/>
                  </a:cubicBezTo>
                  <a:cubicBezTo>
                    <a:pt x="376" y="1029"/>
                    <a:pt x="376" y="1030"/>
                    <a:pt x="375" y="1031"/>
                  </a:cubicBezTo>
                  <a:cubicBezTo>
                    <a:pt x="369" y="1031"/>
                    <a:pt x="367" y="1028"/>
                    <a:pt x="364" y="1024"/>
                  </a:cubicBezTo>
                  <a:cubicBezTo>
                    <a:pt x="364" y="1021"/>
                    <a:pt x="367" y="1022"/>
                    <a:pt x="366" y="1019"/>
                  </a:cubicBezTo>
                  <a:cubicBezTo>
                    <a:pt x="365" y="1017"/>
                    <a:pt x="364" y="1016"/>
                    <a:pt x="361" y="1015"/>
                  </a:cubicBezTo>
                  <a:cubicBezTo>
                    <a:pt x="363" y="1021"/>
                    <a:pt x="360" y="1016"/>
                    <a:pt x="357" y="1016"/>
                  </a:cubicBezTo>
                  <a:cubicBezTo>
                    <a:pt x="355" y="1020"/>
                    <a:pt x="358" y="1021"/>
                    <a:pt x="360" y="1023"/>
                  </a:cubicBezTo>
                  <a:cubicBezTo>
                    <a:pt x="357" y="1022"/>
                    <a:pt x="358" y="1026"/>
                    <a:pt x="357" y="1026"/>
                  </a:cubicBezTo>
                  <a:cubicBezTo>
                    <a:pt x="354" y="1025"/>
                    <a:pt x="353" y="1026"/>
                    <a:pt x="352" y="1025"/>
                  </a:cubicBezTo>
                  <a:cubicBezTo>
                    <a:pt x="351" y="1026"/>
                    <a:pt x="352" y="1028"/>
                    <a:pt x="350" y="1029"/>
                  </a:cubicBezTo>
                  <a:cubicBezTo>
                    <a:pt x="346" y="1025"/>
                    <a:pt x="346" y="1032"/>
                    <a:pt x="345" y="1033"/>
                  </a:cubicBezTo>
                  <a:cubicBezTo>
                    <a:pt x="345" y="1033"/>
                    <a:pt x="343" y="1033"/>
                    <a:pt x="343" y="1033"/>
                  </a:cubicBezTo>
                  <a:cubicBezTo>
                    <a:pt x="340" y="1041"/>
                    <a:pt x="350" y="1044"/>
                    <a:pt x="346" y="1047"/>
                  </a:cubicBezTo>
                  <a:cubicBezTo>
                    <a:pt x="349" y="1047"/>
                    <a:pt x="350" y="1050"/>
                    <a:pt x="349" y="1053"/>
                  </a:cubicBezTo>
                  <a:cubicBezTo>
                    <a:pt x="352" y="1054"/>
                    <a:pt x="353" y="1055"/>
                    <a:pt x="355" y="1056"/>
                  </a:cubicBezTo>
                  <a:cubicBezTo>
                    <a:pt x="355" y="1052"/>
                    <a:pt x="355" y="1051"/>
                    <a:pt x="353" y="1048"/>
                  </a:cubicBezTo>
                  <a:cubicBezTo>
                    <a:pt x="354" y="1048"/>
                    <a:pt x="354" y="1048"/>
                    <a:pt x="355" y="1049"/>
                  </a:cubicBezTo>
                  <a:cubicBezTo>
                    <a:pt x="356" y="1043"/>
                    <a:pt x="354" y="1040"/>
                    <a:pt x="354" y="1038"/>
                  </a:cubicBezTo>
                  <a:cubicBezTo>
                    <a:pt x="359" y="1036"/>
                    <a:pt x="362" y="1039"/>
                    <a:pt x="363" y="1044"/>
                  </a:cubicBezTo>
                  <a:cubicBezTo>
                    <a:pt x="369" y="1046"/>
                    <a:pt x="373" y="1052"/>
                    <a:pt x="379" y="1053"/>
                  </a:cubicBezTo>
                  <a:cubicBezTo>
                    <a:pt x="380" y="1053"/>
                    <a:pt x="381" y="1051"/>
                    <a:pt x="383" y="1053"/>
                  </a:cubicBezTo>
                  <a:cubicBezTo>
                    <a:pt x="384" y="1049"/>
                    <a:pt x="378" y="1049"/>
                    <a:pt x="381" y="1047"/>
                  </a:cubicBezTo>
                  <a:cubicBezTo>
                    <a:pt x="392" y="1050"/>
                    <a:pt x="400" y="1056"/>
                    <a:pt x="409" y="1061"/>
                  </a:cubicBezTo>
                  <a:cubicBezTo>
                    <a:pt x="414" y="1056"/>
                    <a:pt x="420" y="1067"/>
                    <a:pt x="420" y="1073"/>
                  </a:cubicBezTo>
                  <a:cubicBezTo>
                    <a:pt x="428" y="1075"/>
                    <a:pt x="435" y="1080"/>
                    <a:pt x="442" y="1082"/>
                  </a:cubicBezTo>
                  <a:cubicBezTo>
                    <a:pt x="443" y="1082"/>
                    <a:pt x="445" y="1080"/>
                    <a:pt x="448" y="1081"/>
                  </a:cubicBezTo>
                  <a:cubicBezTo>
                    <a:pt x="449" y="1082"/>
                    <a:pt x="450" y="1084"/>
                    <a:pt x="451" y="1084"/>
                  </a:cubicBezTo>
                  <a:cubicBezTo>
                    <a:pt x="455" y="1083"/>
                    <a:pt x="455" y="1076"/>
                    <a:pt x="461" y="1080"/>
                  </a:cubicBezTo>
                  <a:cubicBezTo>
                    <a:pt x="461" y="1076"/>
                    <a:pt x="458" y="1077"/>
                    <a:pt x="458" y="1073"/>
                  </a:cubicBezTo>
                  <a:cubicBezTo>
                    <a:pt x="459" y="1073"/>
                    <a:pt x="459" y="1074"/>
                    <a:pt x="461" y="1074"/>
                  </a:cubicBezTo>
                  <a:cubicBezTo>
                    <a:pt x="463" y="1068"/>
                    <a:pt x="459" y="1065"/>
                    <a:pt x="457" y="1058"/>
                  </a:cubicBezTo>
                  <a:cubicBezTo>
                    <a:pt x="462" y="1059"/>
                    <a:pt x="458" y="1056"/>
                    <a:pt x="460" y="1056"/>
                  </a:cubicBezTo>
                  <a:cubicBezTo>
                    <a:pt x="465" y="1057"/>
                    <a:pt x="467" y="1056"/>
                    <a:pt x="470" y="1060"/>
                  </a:cubicBezTo>
                  <a:cubicBezTo>
                    <a:pt x="462" y="1069"/>
                    <a:pt x="479" y="1080"/>
                    <a:pt x="488" y="1080"/>
                  </a:cubicBezTo>
                  <a:cubicBezTo>
                    <a:pt x="486" y="1080"/>
                    <a:pt x="484" y="1078"/>
                    <a:pt x="482" y="1077"/>
                  </a:cubicBezTo>
                  <a:cubicBezTo>
                    <a:pt x="486" y="1070"/>
                    <a:pt x="490" y="1080"/>
                    <a:pt x="496" y="1080"/>
                  </a:cubicBezTo>
                  <a:cubicBezTo>
                    <a:pt x="497" y="1077"/>
                    <a:pt x="496" y="1077"/>
                    <a:pt x="497" y="1075"/>
                  </a:cubicBezTo>
                  <a:cubicBezTo>
                    <a:pt x="503" y="1075"/>
                    <a:pt x="509" y="1078"/>
                    <a:pt x="514" y="1077"/>
                  </a:cubicBezTo>
                  <a:cubicBezTo>
                    <a:pt x="509" y="1075"/>
                    <a:pt x="505" y="1074"/>
                    <a:pt x="501" y="1071"/>
                  </a:cubicBezTo>
                  <a:cubicBezTo>
                    <a:pt x="510" y="1071"/>
                    <a:pt x="518" y="1076"/>
                    <a:pt x="525" y="1074"/>
                  </a:cubicBezTo>
                  <a:cubicBezTo>
                    <a:pt x="536" y="1082"/>
                    <a:pt x="551" y="1086"/>
                    <a:pt x="564" y="1089"/>
                  </a:cubicBezTo>
                  <a:cubicBezTo>
                    <a:pt x="569" y="1086"/>
                    <a:pt x="574" y="1089"/>
                    <a:pt x="578" y="1088"/>
                  </a:cubicBezTo>
                  <a:cubicBezTo>
                    <a:pt x="574" y="1087"/>
                    <a:pt x="568" y="1082"/>
                    <a:pt x="563" y="1085"/>
                  </a:cubicBezTo>
                  <a:cubicBezTo>
                    <a:pt x="558" y="1090"/>
                    <a:pt x="552" y="1075"/>
                    <a:pt x="544" y="1081"/>
                  </a:cubicBezTo>
                  <a:cubicBezTo>
                    <a:pt x="542" y="1081"/>
                    <a:pt x="540" y="1080"/>
                    <a:pt x="540" y="1078"/>
                  </a:cubicBezTo>
                  <a:cubicBezTo>
                    <a:pt x="553" y="1077"/>
                    <a:pt x="568" y="1080"/>
                    <a:pt x="582" y="1084"/>
                  </a:cubicBezTo>
                  <a:cubicBezTo>
                    <a:pt x="583" y="1081"/>
                    <a:pt x="578" y="1080"/>
                    <a:pt x="581" y="1078"/>
                  </a:cubicBezTo>
                  <a:cubicBezTo>
                    <a:pt x="589" y="1079"/>
                    <a:pt x="597" y="1076"/>
                    <a:pt x="603" y="1079"/>
                  </a:cubicBezTo>
                  <a:cubicBezTo>
                    <a:pt x="603" y="1079"/>
                    <a:pt x="603" y="1079"/>
                    <a:pt x="603" y="1078"/>
                  </a:cubicBezTo>
                  <a:cubicBezTo>
                    <a:pt x="606" y="1077"/>
                    <a:pt x="612" y="1079"/>
                    <a:pt x="614" y="1077"/>
                  </a:cubicBezTo>
                  <a:cubicBezTo>
                    <a:pt x="602" y="1069"/>
                    <a:pt x="581" y="1075"/>
                    <a:pt x="571" y="1070"/>
                  </a:cubicBezTo>
                  <a:cubicBezTo>
                    <a:pt x="562" y="1075"/>
                    <a:pt x="550" y="1058"/>
                    <a:pt x="541" y="1066"/>
                  </a:cubicBezTo>
                  <a:cubicBezTo>
                    <a:pt x="542" y="1069"/>
                    <a:pt x="544" y="1070"/>
                    <a:pt x="545" y="1072"/>
                  </a:cubicBezTo>
                  <a:cubicBezTo>
                    <a:pt x="541" y="1074"/>
                    <a:pt x="539" y="1068"/>
                    <a:pt x="537" y="1064"/>
                  </a:cubicBezTo>
                  <a:cubicBezTo>
                    <a:pt x="539" y="1060"/>
                    <a:pt x="545" y="1060"/>
                    <a:pt x="548" y="1057"/>
                  </a:cubicBezTo>
                  <a:cubicBezTo>
                    <a:pt x="557" y="1065"/>
                    <a:pt x="571" y="1065"/>
                    <a:pt x="584" y="1064"/>
                  </a:cubicBezTo>
                  <a:cubicBezTo>
                    <a:pt x="584" y="1059"/>
                    <a:pt x="579" y="1058"/>
                    <a:pt x="578" y="1053"/>
                  </a:cubicBezTo>
                  <a:cubicBezTo>
                    <a:pt x="583" y="1045"/>
                    <a:pt x="593" y="1051"/>
                    <a:pt x="604" y="1050"/>
                  </a:cubicBezTo>
                  <a:cubicBezTo>
                    <a:pt x="609" y="1056"/>
                    <a:pt x="620" y="1059"/>
                    <a:pt x="627" y="1054"/>
                  </a:cubicBezTo>
                  <a:cubicBezTo>
                    <a:pt x="622" y="1053"/>
                    <a:pt x="626" y="1050"/>
                    <a:pt x="624" y="1047"/>
                  </a:cubicBezTo>
                  <a:cubicBezTo>
                    <a:pt x="626" y="1047"/>
                    <a:pt x="627" y="1047"/>
                    <a:pt x="627" y="1046"/>
                  </a:cubicBezTo>
                  <a:cubicBezTo>
                    <a:pt x="625" y="1041"/>
                    <a:pt x="628" y="1041"/>
                    <a:pt x="627" y="1035"/>
                  </a:cubicBezTo>
                  <a:cubicBezTo>
                    <a:pt x="623" y="1035"/>
                    <a:pt x="627" y="1032"/>
                    <a:pt x="623" y="1031"/>
                  </a:cubicBezTo>
                  <a:cubicBezTo>
                    <a:pt x="627" y="1031"/>
                    <a:pt x="629" y="1035"/>
                    <a:pt x="632" y="1031"/>
                  </a:cubicBezTo>
                  <a:cubicBezTo>
                    <a:pt x="630" y="1031"/>
                    <a:pt x="629" y="1030"/>
                    <a:pt x="629" y="1029"/>
                  </a:cubicBezTo>
                  <a:cubicBezTo>
                    <a:pt x="635" y="1032"/>
                    <a:pt x="637" y="1030"/>
                    <a:pt x="642" y="1033"/>
                  </a:cubicBezTo>
                  <a:cubicBezTo>
                    <a:pt x="649" y="1029"/>
                    <a:pt x="656" y="1030"/>
                    <a:pt x="664" y="1028"/>
                  </a:cubicBezTo>
                  <a:cubicBezTo>
                    <a:pt x="660" y="1028"/>
                    <a:pt x="661" y="1024"/>
                    <a:pt x="658" y="1023"/>
                  </a:cubicBezTo>
                  <a:cubicBezTo>
                    <a:pt x="653" y="1022"/>
                    <a:pt x="646" y="1028"/>
                    <a:pt x="642" y="1022"/>
                  </a:cubicBezTo>
                  <a:cubicBezTo>
                    <a:pt x="648" y="1019"/>
                    <a:pt x="652" y="1021"/>
                    <a:pt x="658" y="1022"/>
                  </a:cubicBezTo>
                  <a:cubicBezTo>
                    <a:pt x="657" y="1018"/>
                    <a:pt x="661" y="1019"/>
                    <a:pt x="662" y="1017"/>
                  </a:cubicBezTo>
                  <a:cubicBezTo>
                    <a:pt x="656" y="1016"/>
                    <a:pt x="650" y="1022"/>
                    <a:pt x="646" y="1017"/>
                  </a:cubicBezTo>
                  <a:cubicBezTo>
                    <a:pt x="650" y="1009"/>
                    <a:pt x="659" y="1009"/>
                    <a:pt x="662" y="1005"/>
                  </a:cubicBezTo>
                  <a:cubicBezTo>
                    <a:pt x="649" y="1006"/>
                    <a:pt x="629" y="1007"/>
                    <a:pt x="623" y="995"/>
                  </a:cubicBezTo>
                  <a:cubicBezTo>
                    <a:pt x="619" y="997"/>
                    <a:pt x="612" y="995"/>
                    <a:pt x="610" y="998"/>
                  </a:cubicBezTo>
                  <a:cubicBezTo>
                    <a:pt x="611" y="998"/>
                    <a:pt x="613" y="998"/>
                    <a:pt x="614" y="1000"/>
                  </a:cubicBezTo>
                  <a:cubicBezTo>
                    <a:pt x="612" y="1000"/>
                    <a:pt x="607" y="1000"/>
                    <a:pt x="606" y="998"/>
                  </a:cubicBezTo>
                  <a:cubicBezTo>
                    <a:pt x="606" y="997"/>
                    <a:pt x="607" y="997"/>
                    <a:pt x="607" y="995"/>
                  </a:cubicBezTo>
                  <a:cubicBezTo>
                    <a:pt x="604" y="996"/>
                    <a:pt x="603" y="993"/>
                    <a:pt x="605" y="991"/>
                  </a:cubicBezTo>
                  <a:cubicBezTo>
                    <a:pt x="601" y="990"/>
                    <a:pt x="601" y="992"/>
                    <a:pt x="597" y="992"/>
                  </a:cubicBezTo>
                  <a:cubicBezTo>
                    <a:pt x="596" y="995"/>
                    <a:pt x="602" y="994"/>
                    <a:pt x="600" y="996"/>
                  </a:cubicBezTo>
                  <a:cubicBezTo>
                    <a:pt x="592" y="995"/>
                    <a:pt x="584" y="994"/>
                    <a:pt x="580" y="989"/>
                  </a:cubicBezTo>
                  <a:cubicBezTo>
                    <a:pt x="574" y="991"/>
                    <a:pt x="566" y="987"/>
                    <a:pt x="562" y="983"/>
                  </a:cubicBezTo>
                  <a:cubicBezTo>
                    <a:pt x="577" y="981"/>
                    <a:pt x="581" y="993"/>
                    <a:pt x="592" y="991"/>
                  </a:cubicBezTo>
                  <a:cubicBezTo>
                    <a:pt x="591" y="988"/>
                    <a:pt x="588" y="988"/>
                    <a:pt x="588" y="986"/>
                  </a:cubicBezTo>
                  <a:cubicBezTo>
                    <a:pt x="591" y="986"/>
                    <a:pt x="589" y="981"/>
                    <a:pt x="593" y="982"/>
                  </a:cubicBezTo>
                  <a:cubicBezTo>
                    <a:pt x="597" y="989"/>
                    <a:pt x="607" y="988"/>
                    <a:pt x="613" y="986"/>
                  </a:cubicBezTo>
                  <a:cubicBezTo>
                    <a:pt x="608" y="986"/>
                    <a:pt x="603" y="986"/>
                    <a:pt x="603" y="980"/>
                  </a:cubicBezTo>
                  <a:cubicBezTo>
                    <a:pt x="587" y="977"/>
                    <a:pt x="568" y="974"/>
                    <a:pt x="557" y="964"/>
                  </a:cubicBezTo>
                  <a:cubicBezTo>
                    <a:pt x="558" y="963"/>
                    <a:pt x="557" y="963"/>
                    <a:pt x="557" y="961"/>
                  </a:cubicBezTo>
                  <a:cubicBezTo>
                    <a:pt x="568" y="960"/>
                    <a:pt x="581" y="968"/>
                    <a:pt x="593" y="967"/>
                  </a:cubicBezTo>
                  <a:cubicBezTo>
                    <a:pt x="594" y="969"/>
                    <a:pt x="592" y="970"/>
                    <a:pt x="593" y="972"/>
                  </a:cubicBezTo>
                  <a:cubicBezTo>
                    <a:pt x="595" y="971"/>
                    <a:pt x="598" y="974"/>
                    <a:pt x="600" y="972"/>
                  </a:cubicBezTo>
                  <a:cubicBezTo>
                    <a:pt x="598" y="972"/>
                    <a:pt x="598" y="971"/>
                    <a:pt x="597" y="970"/>
                  </a:cubicBezTo>
                  <a:cubicBezTo>
                    <a:pt x="599" y="970"/>
                    <a:pt x="599" y="969"/>
                    <a:pt x="601" y="969"/>
                  </a:cubicBezTo>
                  <a:cubicBezTo>
                    <a:pt x="603" y="970"/>
                    <a:pt x="603" y="974"/>
                    <a:pt x="606" y="974"/>
                  </a:cubicBezTo>
                  <a:cubicBezTo>
                    <a:pt x="612" y="969"/>
                    <a:pt x="620" y="977"/>
                    <a:pt x="627" y="971"/>
                  </a:cubicBezTo>
                  <a:cubicBezTo>
                    <a:pt x="629" y="972"/>
                    <a:pt x="632" y="971"/>
                    <a:pt x="634" y="973"/>
                  </a:cubicBezTo>
                  <a:cubicBezTo>
                    <a:pt x="631" y="974"/>
                    <a:pt x="630" y="975"/>
                    <a:pt x="627" y="975"/>
                  </a:cubicBezTo>
                  <a:cubicBezTo>
                    <a:pt x="629" y="977"/>
                    <a:pt x="632" y="976"/>
                    <a:pt x="635" y="976"/>
                  </a:cubicBezTo>
                  <a:cubicBezTo>
                    <a:pt x="635" y="977"/>
                    <a:pt x="634" y="978"/>
                    <a:pt x="634" y="979"/>
                  </a:cubicBezTo>
                  <a:cubicBezTo>
                    <a:pt x="638" y="978"/>
                    <a:pt x="642" y="978"/>
                    <a:pt x="645" y="977"/>
                  </a:cubicBezTo>
                  <a:cubicBezTo>
                    <a:pt x="641" y="976"/>
                    <a:pt x="639" y="972"/>
                    <a:pt x="642" y="970"/>
                  </a:cubicBezTo>
                  <a:cubicBezTo>
                    <a:pt x="635" y="969"/>
                    <a:pt x="625" y="969"/>
                    <a:pt x="623" y="965"/>
                  </a:cubicBezTo>
                  <a:cubicBezTo>
                    <a:pt x="623" y="963"/>
                    <a:pt x="627" y="968"/>
                    <a:pt x="627" y="965"/>
                  </a:cubicBezTo>
                  <a:cubicBezTo>
                    <a:pt x="627" y="964"/>
                    <a:pt x="626" y="964"/>
                    <a:pt x="625" y="963"/>
                  </a:cubicBezTo>
                  <a:cubicBezTo>
                    <a:pt x="626" y="961"/>
                    <a:pt x="630" y="961"/>
                    <a:pt x="630" y="958"/>
                  </a:cubicBezTo>
                  <a:cubicBezTo>
                    <a:pt x="627" y="958"/>
                    <a:pt x="627" y="956"/>
                    <a:pt x="624" y="956"/>
                  </a:cubicBezTo>
                  <a:cubicBezTo>
                    <a:pt x="606" y="964"/>
                    <a:pt x="592" y="946"/>
                    <a:pt x="575" y="943"/>
                  </a:cubicBezTo>
                  <a:cubicBezTo>
                    <a:pt x="573" y="942"/>
                    <a:pt x="576" y="947"/>
                    <a:pt x="573" y="945"/>
                  </a:cubicBezTo>
                  <a:cubicBezTo>
                    <a:pt x="571" y="945"/>
                    <a:pt x="568" y="940"/>
                    <a:pt x="571" y="939"/>
                  </a:cubicBezTo>
                  <a:cubicBezTo>
                    <a:pt x="591" y="947"/>
                    <a:pt x="610" y="947"/>
                    <a:pt x="632" y="944"/>
                  </a:cubicBezTo>
                  <a:cubicBezTo>
                    <a:pt x="631" y="949"/>
                    <a:pt x="640" y="949"/>
                    <a:pt x="646" y="949"/>
                  </a:cubicBezTo>
                  <a:cubicBezTo>
                    <a:pt x="646" y="943"/>
                    <a:pt x="639" y="949"/>
                    <a:pt x="637" y="945"/>
                  </a:cubicBezTo>
                  <a:cubicBezTo>
                    <a:pt x="645" y="940"/>
                    <a:pt x="657" y="945"/>
                    <a:pt x="663" y="938"/>
                  </a:cubicBezTo>
                  <a:cubicBezTo>
                    <a:pt x="668" y="944"/>
                    <a:pt x="678" y="932"/>
                    <a:pt x="682" y="940"/>
                  </a:cubicBezTo>
                  <a:cubicBezTo>
                    <a:pt x="693" y="941"/>
                    <a:pt x="695" y="933"/>
                    <a:pt x="702" y="929"/>
                  </a:cubicBezTo>
                  <a:cubicBezTo>
                    <a:pt x="686" y="931"/>
                    <a:pt x="667" y="938"/>
                    <a:pt x="647" y="941"/>
                  </a:cubicBezTo>
                  <a:cubicBezTo>
                    <a:pt x="637" y="942"/>
                    <a:pt x="604" y="945"/>
                    <a:pt x="607" y="933"/>
                  </a:cubicBezTo>
                  <a:cubicBezTo>
                    <a:pt x="590" y="931"/>
                    <a:pt x="576" y="928"/>
                    <a:pt x="560" y="923"/>
                  </a:cubicBezTo>
                  <a:cubicBezTo>
                    <a:pt x="561" y="920"/>
                    <a:pt x="558" y="920"/>
                    <a:pt x="557" y="918"/>
                  </a:cubicBezTo>
                  <a:cubicBezTo>
                    <a:pt x="566" y="919"/>
                    <a:pt x="573" y="923"/>
                    <a:pt x="582" y="919"/>
                  </a:cubicBezTo>
                  <a:cubicBezTo>
                    <a:pt x="588" y="922"/>
                    <a:pt x="599" y="926"/>
                    <a:pt x="607" y="923"/>
                  </a:cubicBezTo>
                  <a:cubicBezTo>
                    <a:pt x="603" y="921"/>
                    <a:pt x="598" y="920"/>
                    <a:pt x="593" y="918"/>
                  </a:cubicBezTo>
                  <a:cubicBezTo>
                    <a:pt x="593" y="920"/>
                    <a:pt x="596" y="921"/>
                    <a:pt x="593" y="922"/>
                  </a:cubicBezTo>
                  <a:cubicBezTo>
                    <a:pt x="589" y="923"/>
                    <a:pt x="589" y="914"/>
                    <a:pt x="588" y="919"/>
                  </a:cubicBezTo>
                  <a:cubicBezTo>
                    <a:pt x="586" y="913"/>
                    <a:pt x="576" y="916"/>
                    <a:pt x="572" y="912"/>
                  </a:cubicBezTo>
                  <a:cubicBezTo>
                    <a:pt x="562" y="913"/>
                    <a:pt x="549" y="903"/>
                    <a:pt x="541" y="900"/>
                  </a:cubicBezTo>
                  <a:cubicBezTo>
                    <a:pt x="529" y="895"/>
                    <a:pt x="511" y="886"/>
                    <a:pt x="508" y="881"/>
                  </a:cubicBezTo>
                  <a:cubicBezTo>
                    <a:pt x="495" y="877"/>
                    <a:pt x="487" y="867"/>
                    <a:pt x="475" y="862"/>
                  </a:cubicBezTo>
                  <a:cubicBezTo>
                    <a:pt x="474" y="864"/>
                    <a:pt x="477" y="865"/>
                    <a:pt x="475" y="866"/>
                  </a:cubicBezTo>
                  <a:cubicBezTo>
                    <a:pt x="471" y="854"/>
                    <a:pt x="462" y="848"/>
                    <a:pt x="454" y="840"/>
                  </a:cubicBezTo>
                  <a:cubicBezTo>
                    <a:pt x="457" y="840"/>
                    <a:pt x="452" y="837"/>
                    <a:pt x="455" y="837"/>
                  </a:cubicBezTo>
                  <a:cubicBezTo>
                    <a:pt x="463" y="843"/>
                    <a:pt x="468" y="852"/>
                    <a:pt x="479" y="856"/>
                  </a:cubicBezTo>
                  <a:cubicBezTo>
                    <a:pt x="476" y="851"/>
                    <a:pt x="473" y="845"/>
                    <a:pt x="475" y="840"/>
                  </a:cubicBezTo>
                  <a:cubicBezTo>
                    <a:pt x="469" y="839"/>
                    <a:pt x="461" y="834"/>
                    <a:pt x="462" y="828"/>
                  </a:cubicBezTo>
                  <a:cubicBezTo>
                    <a:pt x="469" y="834"/>
                    <a:pt x="482" y="843"/>
                    <a:pt x="487" y="846"/>
                  </a:cubicBezTo>
                  <a:cubicBezTo>
                    <a:pt x="482" y="840"/>
                    <a:pt x="473" y="832"/>
                    <a:pt x="470" y="827"/>
                  </a:cubicBezTo>
                  <a:cubicBezTo>
                    <a:pt x="478" y="833"/>
                    <a:pt x="485" y="840"/>
                    <a:pt x="494" y="844"/>
                  </a:cubicBezTo>
                  <a:cubicBezTo>
                    <a:pt x="493" y="839"/>
                    <a:pt x="499" y="842"/>
                    <a:pt x="500" y="843"/>
                  </a:cubicBezTo>
                  <a:cubicBezTo>
                    <a:pt x="488" y="834"/>
                    <a:pt x="481" y="821"/>
                    <a:pt x="466" y="816"/>
                  </a:cubicBezTo>
                  <a:cubicBezTo>
                    <a:pt x="465" y="823"/>
                    <a:pt x="457" y="820"/>
                    <a:pt x="453" y="817"/>
                  </a:cubicBezTo>
                  <a:cubicBezTo>
                    <a:pt x="453" y="816"/>
                    <a:pt x="456" y="816"/>
                    <a:pt x="455" y="814"/>
                  </a:cubicBezTo>
                  <a:cubicBezTo>
                    <a:pt x="452" y="812"/>
                    <a:pt x="446" y="809"/>
                    <a:pt x="447" y="805"/>
                  </a:cubicBezTo>
                  <a:cubicBezTo>
                    <a:pt x="449" y="806"/>
                    <a:pt x="450" y="809"/>
                    <a:pt x="453" y="809"/>
                  </a:cubicBezTo>
                  <a:cubicBezTo>
                    <a:pt x="453" y="805"/>
                    <a:pt x="453" y="805"/>
                    <a:pt x="453" y="805"/>
                  </a:cubicBezTo>
                  <a:cubicBezTo>
                    <a:pt x="448" y="803"/>
                    <a:pt x="444" y="801"/>
                    <a:pt x="442" y="795"/>
                  </a:cubicBezTo>
                  <a:cubicBezTo>
                    <a:pt x="440" y="795"/>
                    <a:pt x="436" y="796"/>
                    <a:pt x="435" y="794"/>
                  </a:cubicBezTo>
                  <a:cubicBezTo>
                    <a:pt x="440" y="788"/>
                    <a:pt x="430" y="786"/>
                    <a:pt x="431" y="780"/>
                  </a:cubicBezTo>
                  <a:cubicBezTo>
                    <a:pt x="431" y="780"/>
                    <a:pt x="432" y="780"/>
                    <a:pt x="432" y="780"/>
                  </a:cubicBezTo>
                  <a:cubicBezTo>
                    <a:pt x="432" y="774"/>
                    <a:pt x="426" y="773"/>
                    <a:pt x="423" y="769"/>
                  </a:cubicBezTo>
                  <a:cubicBezTo>
                    <a:pt x="419" y="763"/>
                    <a:pt x="419" y="754"/>
                    <a:pt x="414" y="749"/>
                  </a:cubicBezTo>
                  <a:cubicBezTo>
                    <a:pt x="419" y="746"/>
                    <a:pt x="415" y="740"/>
                    <a:pt x="414" y="736"/>
                  </a:cubicBezTo>
                  <a:cubicBezTo>
                    <a:pt x="416" y="734"/>
                    <a:pt x="415" y="731"/>
                    <a:pt x="419" y="732"/>
                  </a:cubicBezTo>
                  <a:cubicBezTo>
                    <a:pt x="419" y="730"/>
                    <a:pt x="419" y="727"/>
                    <a:pt x="421" y="727"/>
                  </a:cubicBezTo>
                  <a:cubicBezTo>
                    <a:pt x="422" y="729"/>
                    <a:pt x="424" y="731"/>
                    <a:pt x="427" y="730"/>
                  </a:cubicBezTo>
                  <a:cubicBezTo>
                    <a:pt x="427" y="726"/>
                    <a:pt x="424" y="721"/>
                    <a:pt x="427" y="720"/>
                  </a:cubicBezTo>
                  <a:cubicBezTo>
                    <a:pt x="431" y="725"/>
                    <a:pt x="432" y="732"/>
                    <a:pt x="436" y="736"/>
                  </a:cubicBezTo>
                  <a:cubicBezTo>
                    <a:pt x="437" y="735"/>
                    <a:pt x="435" y="731"/>
                    <a:pt x="437" y="731"/>
                  </a:cubicBezTo>
                  <a:cubicBezTo>
                    <a:pt x="439" y="735"/>
                    <a:pt x="440" y="740"/>
                    <a:pt x="445" y="740"/>
                  </a:cubicBezTo>
                  <a:cubicBezTo>
                    <a:pt x="447" y="740"/>
                    <a:pt x="446" y="738"/>
                    <a:pt x="447" y="738"/>
                  </a:cubicBezTo>
                  <a:cubicBezTo>
                    <a:pt x="449" y="737"/>
                    <a:pt x="450" y="743"/>
                    <a:pt x="452" y="739"/>
                  </a:cubicBezTo>
                  <a:cubicBezTo>
                    <a:pt x="451" y="738"/>
                    <a:pt x="449" y="738"/>
                    <a:pt x="449" y="737"/>
                  </a:cubicBezTo>
                  <a:cubicBezTo>
                    <a:pt x="453" y="735"/>
                    <a:pt x="449" y="729"/>
                    <a:pt x="453" y="728"/>
                  </a:cubicBezTo>
                  <a:cubicBezTo>
                    <a:pt x="456" y="733"/>
                    <a:pt x="460" y="733"/>
                    <a:pt x="462" y="734"/>
                  </a:cubicBezTo>
                  <a:cubicBezTo>
                    <a:pt x="464" y="728"/>
                    <a:pt x="469" y="730"/>
                    <a:pt x="472" y="726"/>
                  </a:cubicBezTo>
                  <a:cubicBezTo>
                    <a:pt x="474" y="729"/>
                    <a:pt x="473" y="733"/>
                    <a:pt x="479" y="731"/>
                  </a:cubicBezTo>
                  <a:cubicBezTo>
                    <a:pt x="480" y="732"/>
                    <a:pt x="481" y="738"/>
                    <a:pt x="483" y="737"/>
                  </a:cubicBezTo>
                  <a:cubicBezTo>
                    <a:pt x="482" y="735"/>
                    <a:pt x="479" y="731"/>
                    <a:pt x="481" y="729"/>
                  </a:cubicBezTo>
                  <a:cubicBezTo>
                    <a:pt x="485" y="731"/>
                    <a:pt x="488" y="731"/>
                    <a:pt x="492" y="733"/>
                  </a:cubicBezTo>
                  <a:cubicBezTo>
                    <a:pt x="493" y="731"/>
                    <a:pt x="488" y="724"/>
                    <a:pt x="492" y="720"/>
                  </a:cubicBezTo>
                  <a:cubicBezTo>
                    <a:pt x="493" y="722"/>
                    <a:pt x="495" y="723"/>
                    <a:pt x="498" y="723"/>
                  </a:cubicBezTo>
                  <a:cubicBezTo>
                    <a:pt x="497" y="720"/>
                    <a:pt x="499" y="720"/>
                    <a:pt x="500" y="718"/>
                  </a:cubicBezTo>
                  <a:cubicBezTo>
                    <a:pt x="498" y="719"/>
                    <a:pt x="496" y="714"/>
                    <a:pt x="497" y="714"/>
                  </a:cubicBezTo>
                  <a:cubicBezTo>
                    <a:pt x="502" y="716"/>
                    <a:pt x="502" y="722"/>
                    <a:pt x="504" y="726"/>
                  </a:cubicBezTo>
                  <a:cubicBezTo>
                    <a:pt x="504" y="725"/>
                    <a:pt x="506" y="725"/>
                    <a:pt x="507" y="725"/>
                  </a:cubicBezTo>
                  <a:cubicBezTo>
                    <a:pt x="507" y="719"/>
                    <a:pt x="506" y="718"/>
                    <a:pt x="510" y="714"/>
                  </a:cubicBezTo>
                  <a:cubicBezTo>
                    <a:pt x="511" y="717"/>
                    <a:pt x="511" y="722"/>
                    <a:pt x="515" y="722"/>
                  </a:cubicBezTo>
                  <a:cubicBezTo>
                    <a:pt x="517" y="718"/>
                    <a:pt x="514" y="709"/>
                    <a:pt x="518" y="708"/>
                  </a:cubicBezTo>
                  <a:cubicBezTo>
                    <a:pt x="519" y="711"/>
                    <a:pt x="521" y="708"/>
                    <a:pt x="523" y="709"/>
                  </a:cubicBezTo>
                  <a:cubicBezTo>
                    <a:pt x="522" y="704"/>
                    <a:pt x="524" y="707"/>
                    <a:pt x="527" y="706"/>
                  </a:cubicBezTo>
                  <a:cubicBezTo>
                    <a:pt x="527" y="700"/>
                    <a:pt x="527" y="700"/>
                    <a:pt x="527" y="700"/>
                  </a:cubicBezTo>
                  <a:cubicBezTo>
                    <a:pt x="529" y="698"/>
                    <a:pt x="531" y="701"/>
                    <a:pt x="532" y="699"/>
                  </a:cubicBezTo>
                  <a:cubicBezTo>
                    <a:pt x="533" y="694"/>
                    <a:pt x="527" y="693"/>
                    <a:pt x="531" y="690"/>
                  </a:cubicBezTo>
                  <a:cubicBezTo>
                    <a:pt x="532" y="692"/>
                    <a:pt x="534" y="692"/>
                    <a:pt x="536" y="694"/>
                  </a:cubicBezTo>
                  <a:cubicBezTo>
                    <a:pt x="536" y="692"/>
                    <a:pt x="536" y="689"/>
                    <a:pt x="536" y="685"/>
                  </a:cubicBezTo>
                  <a:cubicBezTo>
                    <a:pt x="537" y="685"/>
                    <a:pt x="541" y="683"/>
                    <a:pt x="541" y="684"/>
                  </a:cubicBezTo>
                  <a:cubicBezTo>
                    <a:pt x="542" y="687"/>
                    <a:pt x="540" y="687"/>
                    <a:pt x="540" y="689"/>
                  </a:cubicBezTo>
                  <a:cubicBezTo>
                    <a:pt x="546" y="689"/>
                    <a:pt x="545" y="697"/>
                    <a:pt x="542" y="699"/>
                  </a:cubicBezTo>
                  <a:cubicBezTo>
                    <a:pt x="546" y="698"/>
                    <a:pt x="548" y="699"/>
                    <a:pt x="550" y="702"/>
                  </a:cubicBezTo>
                  <a:cubicBezTo>
                    <a:pt x="550" y="703"/>
                    <a:pt x="549" y="703"/>
                    <a:pt x="549" y="705"/>
                  </a:cubicBezTo>
                  <a:cubicBezTo>
                    <a:pt x="547" y="703"/>
                    <a:pt x="545" y="706"/>
                    <a:pt x="543" y="707"/>
                  </a:cubicBezTo>
                  <a:cubicBezTo>
                    <a:pt x="547" y="707"/>
                    <a:pt x="551" y="708"/>
                    <a:pt x="553" y="710"/>
                  </a:cubicBezTo>
                  <a:cubicBezTo>
                    <a:pt x="549" y="724"/>
                    <a:pt x="554" y="728"/>
                    <a:pt x="556" y="740"/>
                  </a:cubicBezTo>
                  <a:cubicBezTo>
                    <a:pt x="552" y="740"/>
                    <a:pt x="554" y="737"/>
                    <a:pt x="551" y="740"/>
                  </a:cubicBezTo>
                  <a:cubicBezTo>
                    <a:pt x="549" y="736"/>
                    <a:pt x="546" y="731"/>
                    <a:pt x="549" y="726"/>
                  </a:cubicBezTo>
                  <a:cubicBezTo>
                    <a:pt x="548" y="726"/>
                    <a:pt x="547" y="726"/>
                    <a:pt x="547" y="725"/>
                  </a:cubicBezTo>
                  <a:cubicBezTo>
                    <a:pt x="547" y="724"/>
                    <a:pt x="548" y="723"/>
                    <a:pt x="549" y="724"/>
                  </a:cubicBezTo>
                  <a:cubicBezTo>
                    <a:pt x="547" y="720"/>
                    <a:pt x="552" y="709"/>
                    <a:pt x="545" y="710"/>
                  </a:cubicBezTo>
                  <a:cubicBezTo>
                    <a:pt x="544" y="716"/>
                    <a:pt x="547" y="713"/>
                    <a:pt x="548" y="714"/>
                  </a:cubicBezTo>
                  <a:cubicBezTo>
                    <a:pt x="546" y="716"/>
                    <a:pt x="548" y="719"/>
                    <a:pt x="548" y="721"/>
                  </a:cubicBezTo>
                  <a:cubicBezTo>
                    <a:pt x="545" y="723"/>
                    <a:pt x="543" y="721"/>
                    <a:pt x="542" y="724"/>
                  </a:cubicBezTo>
                  <a:cubicBezTo>
                    <a:pt x="543" y="730"/>
                    <a:pt x="545" y="740"/>
                    <a:pt x="541" y="743"/>
                  </a:cubicBezTo>
                  <a:cubicBezTo>
                    <a:pt x="540" y="737"/>
                    <a:pt x="538" y="743"/>
                    <a:pt x="536" y="738"/>
                  </a:cubicBezTo>
                  <a:cubicBezTo>
                    <a:pt x="535" y="739"/>
                    <a:pt x="537" y="743"/>
                    <a:pt x="535" y="743"/>
                  </a:cubicBezTo>
                  <a:cubicBezTo>
                    <a:pt x="532" y="742"/>
                    <a:pt x="531" y="739"/>
                    <a:pt x="529" y="737"/>
                  </a:cubicBezTo>
                  <a:cubicBezTo>
                    <a:pt x="530" y="754"/>
                    <a:pt x="550" y="758"/>
                    <a:pt x="549" y="772"/>
                  </a:cubicBezTo>
                  <a:cubicBezTo>
                    <a:pt x="547" y="771"/>
                    <a:pt x="547" y="769"/>
                    <a:pt x="545" y="768"/>
                  </a:cubicBezTo>
                  <a:cubicBezTo>
                    <a:pt x="547" y="772"/>
                    <a:pt x="547" y="778"/>
                    <a:pt x="551" y="780"/>
                  </a:cubicBezTo>
                  <a:cubicBezTo>
                    <a:pt x="552" y="776"/>
                    <a:pt x="547" y="775"/>
                    <a:pt x="550" y="773"/>
                  </a:cubicBezTo>
                  <a:cubicBezTo>
                    <a:pt x="554" y="775"/>
                    <a:pt x="558" y="781"/>
                    <a:pt x="553" y="785"/>
                  </a:cubicBezTo>
                  <a:cubicBezTo>
                    <a:pt x="556" y="791"/>
                    <a:pt x="557" y="788"/>
                    <a:pt x="561" y="793"/>
                  </a:cubicBezTo>
                  <a:cubicBezTo>
                    <a:pt x="560" y="793"/>
                    <a:pt x="561" y="796"/>
                    <a:pt x="559" y="796"/>
                  </a:cubicBezTo>
                  <a:cubicBezTo>
                    <a:pt x="549" y="797"/>
                    <a:pt x="547" y="792"/>
                    <a:pt x="540" y="793"/>
                  </a:cubicBezTo>
                  <a:cubicBezTo>
                    <a:pt x="539" y="785"/>
                    <a:pt x="531" y="784"/>
                    <a:pt x="529" y="777"/>
                  </a:cubicBezTo>
                  <a:cubicBezTo>
                    <a:pt x="526" y="790"/>
                    <a:pt x="541" y="801"/>
                    <a:pt x="544" y="809"/>
                  </a:cubicBezTo>
                  <a:cubicBezTo>
                    <a:pt x="541" y="809"/>
                    <a:pt x="537" y="805"/>
                    <a:pt x="536" y="802"/>
                  </a:cubicBezTo>
                  <a:cubicBezTo>
                    <a:pt x="525" y="803"/>
                    <a:pt x="530" y="784"/>
                    <a:pt x="518" y="791"/>
                  </a:cubicBezTo>
                  <a:cubicBezTo>
                    <a:pt x="521" y="791"/>
                    <a:pt x="520" y="795"/>
                    <a:pt x="520" y="797"/>
                  </a:cubicBezTo>
                  <a:cubicBezTo>
                    <a:pt x="519" y="797"/>
                    <a:pt x="519" y="796"/>
                    <a:pt x="518" y="797"/>
                  </a:cubicBezTo>
                  <a:cubicBezTo>
                    <a:pt x="520" y="800"/>
                    <a:pt x="519" y="802"/>
                    <a:pt x="518" y="805"/>
                  </a:cubicBezTo>
                  <a:cubicBezTo>
                    <a:pt x="519" y="808"/>
                    <a:pt x="522" y="810"/>
                    <a:pt x="525" y="811"/>
                  </a:cubicBezTo>
                  <a:cubicBezTo>
                    <a:pt x="531" y="826"/>
                    <a:pt x="544" y="830"/>
                    <a:pt x="550" y="844"/>
                  </a:cubicBezTo>
                  <a:cubicBezTo>
                    <a:pt x="550" y="844"/>
                    <a:pt x="549" y="844"/>
                    <a:pt x="549" y="844"/>
                  </a:cubicBezTo>
                  <a:cubicBezTo>
                    <a:pt x="553" y="848"/>
                    <a:pt x="558" y="853"/>
                    <a:pt x="566" y="853"/>
                  </a:cubicBezTo>
                  <a:cubicBezTo>
                    <a:pt x="572" y="864"/>
                    <a:pt x="587" y="860"/>
                    <a:pt x="597" y="866"/>
                  </a:cubicBezTo>
                  <a:cubicBezTo>
                    <a:pt x="598" y="865"/>
                    <a:pt x="599" y="864"/>
                    <a:pt x="601" y="865"/>
                  </a:cubicBezTo>
                  <a:cubicBezTo>
                    <a:pt x="610" y="871"/>
                    <a:pt x="626" y="866"/>
                    <a:pt x="636" y="859"/>
                  </a:cubicBezTo>
                  <a:cubicBezTo>
                    <a:pt x="636" y="858"/>
                    <a:pt x="636" y="858"/>
                    <a:pt x="636" y="858"/>
                  </a:cubicBezTo>
                  <a:cubicBezTo>
                    <a:pt x="634" y="856"/>
                    <a:pt x="627" y="856"/>
                    <a:pt x="626" y="859"/>
                  </a:cubicBezTo>
                  <a:cubicBezTo>
                    <a:pt x="625" y="858"/>
                    <a:pt x="623" y="858"/>
                    <a:pt x="623" y="855"/>
                  </a:cubicBezTo>
                  <a:cubicBezTo>
                    <a:pt x="613" y="857"/>
                    <a:pt x="615" y="848"/>
                    <a:pt x="604" y="848"/>
                  </a:cubicBezTo>
                  <a:cubicBezTo>
                    <a:pt x="605" y="845"/>
                    <a:pt x="601" y="846"/>
                    <a:pt x="601" y="844"/>
                  </a:cubicBezTo>
                  <a:cubicBezTo>
                    <a:pt x="605" y="844"/>
                    <a:pt x="612" y="845"/>
                    <a:pt x="614" y="844"/>
                  </a:cubicBezTo>
                  <a:cubicBezTo>
                    <a:pt x="612" y="843"/>
                    <a:pt x="609" y="843"/>
                    <a:pt x="608" y="841"/>
                  </a:cubicBezTo>
                  <a:cubicBezTo>
                    <a:pt x="611" y="841"/>
                    <a:pt x="615" y="845"/>
                    <a:pt x="618" y="843"/>
                  </a:cubicBezTo>
                  <a:cubicBezTo>
                    <a:pt x="616" y="841"/>
                    <a:pt x="625" y="840"/>
                    <a:pt x="625" y="837"/>
                  </a:cubicBezTo>
                  <a:cubicBezTo>
                    <a:pt x="619" y="831"/>
                    <a:pt x="605" y="833"/>
                    <a:pt x="602" y="824"/>
                  </a:cubicBezTo>
                  <a:cubicBezTo>
                    <a:pt x="608" y="823"/>
                    <a:pt x="612" y="827"/>
                    <a:pt x="616" y="825"/>
                  </a:cubicBezTo>
                  <a:cubicBezTo>
                    <a:pt x="614" y="825"/>
                    <a:pt x="614" y="825"/>
                    <a:pt x="614" y="825"/>
                  </a:cubicBezTo>
                  <a:cubicBezTo>
                    <a:pt x="614" y="821"/>
                    <a:pt x="614" y="821"/>
                    <a:pt x="614" y="821"/>
                  </a:cubicBezTo>
                  <a:cubicBezTo>
                    <a:pt x="608" y="818"/>
                    <a:pt x="604" y="816"/>
                    <a:pt x="602" y="811"/>
                  </a:cubicBezTo>
                  <a:cubicBezTo>
                    <a:pt x="605" y="811"/>
                    <a:pt x="606" y="813"/>
                    <a:pt x="609" y="811"/>
                  </a:cubicBezTo>
                  <a:cubicBezTo>
                    <a:pt x="609" y="808"/>
                    <a:pt x="607" y="808"/>
                    <a:pt x="606" y="806"/>
                  </a:cubicBezTo>
                  <a:cubicBezTo>
                    <a:pt x="609" y="802"/>
                    <a:pt x="611" y="803"/>
                    <a:pt x="614" y="800"/>
                  </a:cubicBezTo>
                  <a:cubicBezTo>
                    <a:pt x="614" y="803"/>
                    <a:pt x="614" y="803"/>
                    <a:pt x="614" y="803"/>
                  </a:cubicBezTo>
                  <a:cubicBezTo>
                    <a:pt x="619" y="802"/>
                    <a:pt x="624" y="807"/>
                    <a:pt x="632" y="803"/>
                  </a:cubicBezTo>
                  <a:cubicBezTo>
                    <a:pt x="632" y="797"/>
                    <a:pt x="637" y="802"/>
                    <a:pt x="641" y="803"/>
                  </a:cubicBezTo>
                  <a:cubicBezTo>
                    <a:pt x="642" y="800"/>
                    <a:pt x="638" y="801"/>
                    <a:pt x="639" y="798"/>
                  </a:cubicBezTo>
                  <a:cubicBezTo>
                    <a:pt x="646" y="794"/>
                    <a:pt x="660" y="804"/>
                    <a:pt x="659" y="791"/>
                  </a:cubicBezTo>
                  <a:cubicBezTo>
                    <a:pt x="665" y="789"/>
                    <a:pt x="666" y="786"/>
                    <a:pt x="671" y="785"/>
                  </a:cubicBezTo>
                  <a:cubicBezTo>
                    <a:pt x="673" y="787"/>
                    <a:pt x="668" y="788"/>
                    <a:pt x="671" y="790"/>
                  </a:cubicBezTo>
                  <a:cubicBezTo>
                    <a:pt x="677" y="790"/>
                    <a:pt x="676" y="781"/>
                    <a:pt x="680" y="778"/>
                  </a:cubicBezTo>
                  <a:cubicBezTo>
                    <a:pt x="684" y="777"/>
                    <a:pt x="686" y="778"/>
                    <a:pt x="688" y="780"/>
                  </a:cubicBezTo>
                  <a:cubicBezTo>
                    <a:pt x="695" y="776"/>
                    <a:pt x="699" y="766"/>
                    <a:pt x="708" y="767"/>
                  </a:cubicBezTo>
                  <a:cubicBezTo>
                    <a:pt x="708" y="765"/>
                    <a:pt x="708" y="762"/>
                    <a:pt x="710" y="761"/>
                  </a:cubicBezTo>
                  <a:cubicBezTo>
                    <a:pt x="708" y="765"/>
                    <a:pt x="713" y="763"/>
                    <a:pt x="714" y="765"/>
                  </a:cubicBezTo>
                  <a:cubicBezTo>
                    <a:pt x="714" y="762"/>
                    <a:pt x="715" y="760"/>
                    <a:pt x="716" y="758"/>
                  </a:cubicBezTo>
                  <a:cubicBezTo>
                    <a:pt x="720" y="758"/>
                    <a:pt x="720" y="758"/>
                    <a:pt x="720" y="758"/>
                  </a:cubicBezTo>
                  <a:cubicBezTo>
                    <a:pt x="726" y="765"/>
                    <a:pt x="718" y="771"/>
                    <a:pt x="718" y="775"/>
                  </a:cubicBezTo>
                  <a:cubicBezTo>
                    <a:pt x="721" y="774"/>
                    <a:pt x="720" y="769"/>
                    <a:pt x="725" y="769"/>
                  </a:cubicBezTo>
                  <a:cubicBezTo>
                    <a:pt x="725" y="775"/>
                    <a:pt x="718" y="780"/>
                    <a:pt x="713" y="783"/>
                  </a:cubicBezTo>
                  <a:cubicBezTo>
                    <a:pt x="718" y="785"/>
                    <a:pt x="720" y="777"/>
                    <a:pt x="725" y="777"/>
                  </a:cubicBezTo>
                  <a:cubicBezTo>
                    <a:pt x="725" y="779"/>
                    <a:pt x="724" y="780"/>
                    <a:pt x="726" y="781"/>
                  </a:cubicBezTo>
                  <a:cubicBezTo>
                    <a:pt x="726" y="777"/>
                    <a:pt x="728" y="776"/>
                    <a:pt x="732" y="775"/>
                  </a:cubicBezTo>
                  <a:cubicBezTo>
                    <a:pt x="740" y="784"/>
                    <a:pt x="740" y="762"/>
                    <a:pt x="744" y="759"/>
                  </a:cubicBezTo>
                  <a:cubicBezTo>
                    <a:pt x="743" y="762"/>
                    <a:pt x="747" y="760"/>
                    <a:pt x="746" y="763"/>
                  </a:cubicBezTo>
                  <a:cubicBezTo>
                    <a:pt x="746" y="767"/>
                    <a:pt x="742" y="768"/>
                    <a:pt x="741" y="771"/>
                  </a:cubicBezTo>
                  <a:cubicBezTo>
                    <a:pt x="744" y="775"/>
                    <a:pt x="745" y="775"/>
                    <a:pt x="745" y="780"/>
                  </a:cubicBezTo>
                  <a:cubicBezTo>
                    <a:pt x="746" y="780"/>
                    <a:pt x="748" y="776"/>
                    <a:pt x="750" y="778"/>
                  </a:cubicBezTo>
                  <a:cubicBezTo>
                    <a:pt x="747" y="780"/>
                    <a:pt x="744" y="785"/>
                    <a:pt x="744" y="787"/>
                  </a:cubicBezTo>
                  <a:cubicBezTo>
                    <a:pt x="744" y="786"/>
                    <a:pt x="746" y="785"/>
                    <a:pt x="746" y="787"/>
                  </a:cubicBezTo>
                  <a:cubicBezTo>
                    <a:pt x="745" y="790"/>
                    <a:pt x="743" y="790"/>
                    <a:pt x="741" y="788"/>
                  </a:cubicBezTo>
                  <a:cubicBezTo>
                    <a:pt x="742" y="792"/>
                    <a:pt x="742" y="789"/>
                    <a:pt x="740" y="791"/>
                  </a:cubicBezTo>
                  <a:cubicBezTo>
                    <a:pt x="741" y="791"/>
                    <a:pt x="740" y="793"/>
                    <a:pt x="741" y="795"/>
                  </a:cubicBezTo>
                  <a:cubicBezTo>
                    <a:pt x="739" y="795"/>
                    <a:pt x="737" y="796"/>
                    <a:pt x="736" y="798"/>
                  </a:cubicBezTo>
                  <a:cubicBezTo>
                    <a:pt x="737" y="798"/>
                    <a:pt x="736" y="801"/>
                    <a:pt x="738" y="801"/>
                  </a:cubicBezTo>
                  <a:cubicBezTo>
                    <a:pt x="741" y="794"/>
                    <a:pt x="747" y="784"/>
                    <a:pt x="753" y="788"/>
                  </a:cubicBezTo>
                  <a:cubicBezTo>
                    <a:pt x="753" y="785"/>
                    <a:pt x="756" y="785"/>
                    <a:pt x="759" y="785"/>
                  </a:cubicBezTo>
                  <a:cubicBezTo>
                    <a:pt x="761" y="794"/>
                    <a:pt x="757" y="796"/>
                    <a:pt x="760" y="804"/>
                  </a:cubicBezTo>
                  <a:cubicBezTo>
                    <a:pt x="764" y="798"/>
                    <a:pt x="772" y="797"/>
                    <a:pt x="774" y="789"/>
                  </a:cubicBezTo>
                  <a:cubicBezTo>
                    <a:pt x="779" y="790"/>
                    <a:pt x="781" y="783"/>
                    <a:pt x="783" y="784"/>
                  </a:cubicBezTo>
                  <a:cubicBezTo>
                    <a:pt x="782" y="788"/>
                    <a:pt x="775" y="790"/>
                    <a:pt x="778" y="795"/>
                  </a:cubicBezTo>
                  <a:cubicBezTo>
                    <a:pt x="782" y="796"/>
                    <a:pt x="782" y="791"/>
                    <a:pt x="784" y="790"/>
                  </a:cubicBezTo>
                  <a:cubicBezTo>
                    <a:pt x="788" y="791"/>
                    <a:pt x="787" y="788"/>
                    <a:pt x="789" y="788"/>
                  </a:cubicBezTo>
                  <a:cubicBezTo>
                    <a:pt x="798" y="772"/>
                    <a:pt x="812" y="763"/>
                    <a:pt x="820" y="746"/>
                  </a:cubicBezTo>
                  <a:cubicBezTo>
                    <a:pt x="819" y="746"/>
                    <a:pt x="819" y="745"/>
                    <a:pt x="819" y="744"/>
                  </a:cubicBezTo>
                  <a:cubicBezTo>
                    <a:pt x="826" y="737"/>
                    <a:pt x="828" y="726"/>
                    <a:pt x="834" y="719"/>
                  </a:cubicBezTo>
                  <a:cubicBezTo>
                    <a:pt x="834" y="715"/>
                    <a:pt x="836" y="714"/>
                    <a:pt x="835" y="710"/>
                  </a:cubicBezTo>
                  <a:cubicBezTo>
                    <a:pt x="844" y="701"/>
                    <a:pt x="843" y="680"/>
                    <a:pt x="853" y="673"/>
                  </a:cubicBezTo>
                  <a:cubicBezTo>
                    <a:pt x="852" y="669"/>
                    <a:pt x="854" y="668"/>
                    <a:pt x="854" y="665"/>
                  </a:cubicBezTo>
                  <a:cubicBezTo>
                    <a:pt x="857" y="661"/>
                    <a:pt x="859" y="657"/>
                    <a:pt x="860" y="651"/>
                  </a:cubicBezTo>
                  <a:cubicBezTo>
                    <a:pt x="861" y="651"/>
                    <a:pt x="862" y="651"/>
                    <a:pt x="863" y="650"/>
                  </a:cubicBezTo>
                  <a:cubicBezTo>
                    <a:pt x="864" y="642"/>
                    <a:pt x="863" y="622"/>
                    <a:pt x="872" y="618"/>
                  </a:cubicBezTo>
                  <a:cubicBezTo>
                    <a:pt x="874" y="619"/>
                    <a:pt x="875" y="621"/>
                    <a:pt x="876" y="623"/>
                  </a:cubicBezTo>
                  <a:cubicBezTo>
                    <a:pt x="879" y="621"/>
                    <a:pt x="876" y="617"/>
                    <a:pt x="879" y="617"/>
                  </a:cubicBezTo>
                  <a:cubicBezTo>
                    <a:pt x="881" y="618"/>
                    <a:pt x="877" y="623"/>
                    <a:pt x="880" y="625"/>
                  </a:cubicBezTo>
                  <a:cubicBezTo>
                    <a:pt x="883" y="620"/>
                    <a:pt x="882" y="613"/>
                    <a:pt x="887" y="610"/>
                  </a:cubicBezTo>
                  <a:cubicBezTo>
                    <a:pt x="887" y="612"/>
                    <a:pt x="888" y="612"/>
                    <a:pt x="890" y="612"/>
                  </a:cubicBezTo>
                  <a:cubicBezTo>
                    <a:pt x="893" y="608"/>
                    <a:pt x="897" y="605"/>
                    <a:pt x="894" y="597"/>
                  </a:cubicBezTo>
                  <a:cubicBezTo>
                    <a:pt x="896" y="598"/>
                    <a:pt x="899" y="599"/>
                    <a:pt x="899" y="596"/>
                  </a:cubicBezTo>
                  <a:cubicBezTo>
                    <a:pt x="897" y="593"/>
                    <a:pt x="894" y="591"/>
                    <a:pt x="891" y="589"/>
                  </a:cubicBezTo>
                  <a:cubicBezTo>
                    <a:pt x="891" y="582"/>
                    <a:pt x="892" y="577"/>
                    <a:pt x="896" y="575"/>
                  </a:cubicBezTo>
                  <a:cubicBezTo>
                    <a:pt x="896" y="567"/>
                    <a:pt x="896" y="567"/>
                    <a:pt x="896" y="567"/>
                  </a:cubicBezTo>
                  <a:cubicBezTo>
                    <a:pt x="904" y="565"/>
                    <a:pt x="897" y="548"/>
                    <a:pt x="906" y="547"/>
                  </a:cubicBezTo>
                  <a:cubicBezTo>
                    <a:pt x="903" y="547"/>
                    <a:pt x="904" y="541"/>
                    <a:pt x="906" y="540"/>
                  </a:cubicBezTo>
                  <a:cubicBezTo>
                    <a:pt x="907" y="541"/>
                    <a:pt x="907" y="544"/>
                    <a:pt x="909" y="544"/>
                  </a:cubicBezTo>
                  <a:cubicBezTo>
                    <a:pt x="911" y="542"/>
                    <a:pt x="907" y="542"/>
                    <a:pt x="907" y="539"/>
                  </a:cubicBezTo>
                  <a:cubicBezTo>
                    <a:pt x="908" y="539"/>
                    <a:pt x="910" y="538"/>
                    <a:pt x="911" y="539"/>
                  </a:cubicBezTo>
                  <a:cubicBezTo>
                    <a:pt x="910" y="543"/>
                    <a:pt x="915" y="548"/>
                    <a:pt x="916" y="545"/>
                  </a:cubicBezTo>
                  <a:cubicBezTo>
                    <a:pt x="910" y="536"/>
                    <a:pt x="903" y="520"/>
                    <a:pt x="905" y="509"/>
                  </a:cubicBezTo>
                  <a:cubicBezTo>
                    <a:pt x="907" y="511"/>
                    <a:pt x="909" y="512"/>
                    <a:pt x="910" y="515"/>
                  </a:cubicBezTo>
                  <a:cubicBezTo>
                    <a:pt x="910" y="516"/>
                    <a:pt x="908" y="516"/>
                    <a:pt x="908" y="518"/>
                  </a:cubicBezTo>
                  <a:cubicBezTo>
                    <a:pt x="916" y="531"/>
                    <a:pt x="919" y="555"/>
                    <a:pt x="924" y="574"/>
                  </a:cubicBezTo>
                  <a:cubicBezTo>
                    <a:pt x="926" y="568"/>
                    <a:pt x="921" y="561"/>
                    <a:pt x="926" y="559"/>
                  </a:cubicBezTo>
                  <a:cubicBezTo>
                    <a:pt x="926" y="563"/>
                    <a:pt x="926" y="568"/>
                    <a:pt x="928" y="571"/>
                  </a:cubicBezTo>
                  <a:cubicBezTo>
                    <a:pt x="932" y="564"/>
                    <a:pt x="923" y="556"/>
                    <a:pt x="929" y="549"/>
                  </a:cubicBezTo>
                  <a:cubicBezTo>
                    <a:pt x="929" y="546"/>
                    <a:pt x="928" y="544"/>
                    <a:pt x="927" y="541"/>
                  </a:cubicBezTo>
                  <a:cubicBezTo>
                    <a:pt x="934" y="519"/>
                    <a:pt x="917" y="500"/>
                    <a:pt x="918" y="478"/>
                  </a:cubicBezTo>
                  <a:cubicBezTo>
                    <a:pt x="920" y="479"/>
                    <a:pt x="922" y="480"/>
                    <a:pt x="924" y="479"/>
                  </a:cubicBezTo>
                  <a:cubicBezTo>
                    <a:pt x="925" y="484"/>
                    <a:pt x="926" y="484"/>
                    <a:pt x="928" y="487"/>
                  </a:cubicBezTo>
                  <a:cubicBezTo>
                    <a:pt x="925" y="491"/>
                    <a:pt x="931" y="498"/>
                    <a:pt x="932" y="504"/>
                  </a:cubicBezTo>
                  <a:cubicBezTo>
                    <a:pt x="932" y="503"/>
                    <a:pt x="933" y="502"/>
                    <a:pt x="933" y="501"/>
                  </a:cubicBezTo>
                  <a:cubicBezTo>
                    <a:pt x="939" y="506"/>
                    <a:pt x="937" y="519"/>
                    <a:pt x="942" y="525"/>
                  </a:cubicBezTo>
                  <a:cubicBezTo>
                    <a:pt x="944" y="523"/>
                    <a:pt x="942" y="518"/>
                    <a:pt x="946" y="518"/>
                  </a:cubicBezTo>
                  <a:cubicBezTo>
                    <a:pt x="949" y="526"/>
                    <a:pt x="946" y="535"/>
                    <a:pt x="950" y="542"/>
                  </a:cubicBezTo>
                  <a:cubicBezTo>
                    <a:pt x="948" y="542"/>
                    <a:pt x="948" y="542"/>
                    <a:pt x="948" y="542"/>
                  </a:cubicBezTo>
                  <a:cubicBezTo>
                    <a:pt x="950" y="554"/>
                    <a:pt x="953" y="564"/>
                    <a:pt x="950" y="575"/>
                  </a:cubicBezTo>
                  <a:cubicBezTo>
                    <a:pt x="952" y="576"/>
                    <a:pt x="954" y="572"/>
                    <a:pt x="955" y="575"/>
                  </a:cubicBezTo>
                  <a:cubicBezTo>
                    <a:pt x="954" y="587"/>
                    <a:pt x="952" y="595"/>
                    <a:pt x="952" y="607"/>
                  </a:cubicBezTo>
                  <a:cubicBezTo>
                    <a:pt x="948" y="608"/>
                    <a:pt x="948" y="616"/>
                    <a:pt x="951" y="620"/>
                  </a:cubicBezTo>
                  <a:cubicBezTo>
                    <a:pt x="954" y="609"/>
                    <a:pt x="956" y="596"/>
                    <a:pt x="956" y="581"/>
                  </a:cubicBezTo>
                  <a:cubicBezTo>
                    <a:pt x="956" y="561"/>
                    <a:pt x="953" y="541"/>
                    <a:pt x="955" y="524"/>
                  </a:cubicBezTo>
                  <a:cubicBezTo>
                    <a:pt x="957" y="531"/>
                    <a:pt x="957" y="541"/>
                    <a:pt x="962" y="546"/>
                  </a:cubicBezTo>
                  <a:cubicBezTo>
                    <a:pt x="967" y="530"/>
                    <a:pt x="961" y="508"/>
                    <a:pt x="957" y="493"/>
                  </a:cubicBezTo>
                  <a:cubicBezTo>
                    <a:pt x="958" y="492"/>
                    <a:pt x="958" y="490"/>
                    <a:pt x="960" y="490"/>
                  </a:cubicBezTo>
                  <a:cubicBezTo>
                    <a:pt x="962" y="496"/>
                    <a:pt x="961" y="504"/>
                    <a:pt x="965" y="508"/>
                  </a:cubicBezTo>
                  <a:cubicBezTo>
                    <a:pt x="968" y="506"/>
                    <a:pt x="963" y="503"/>
                    <a:pt x="966" y="502"/>
                  </a:cubicBezTo>
                  <a:cubicBezTo>
                    <a:pt x="970" y="507"/>
                    <a:pt x="968" y="515"/>
                    <a:pt x="971" y="520"/>
                  </a:cubicBezTo>
                  <a:cubicBezTo>
                    <a:pt x="973" y="513"/>
                    <a:pt x="969" y="501"/>
                    <a:pt x="972" y="497"/>
                  </a:cubicBezTo>
                  <a:cubicBezTo>
                    <a:pt x="978" y="509"/>
                    <a:pt x="980" y="518"/>
                    <a:pt x="977" y="533"/>
                  </a:cubicBezTo>
                  <a:cubicBezTo>
                    <a:pt x="975" y="535"/>
                    <a:pt x="972" y="534"/>
                    <a:pt x="972" y="536"/>
                  </a:cubicBezTo>
                  <a:cubicBezTo>
                    <a:pt x="970" y="533"/>
                    <a:pt x="976" y="532"/>
                    <a:pt x="976" y="529"/>
                  </a:cubicBezTo>
                  <a:cubicBezTo>
                    <a:pt x="973" y="527"/>
                    <a:pt x="971" y="523"/>
                    <a:pt x="967" y="523"/>
                  </a:cubicBezTo>
                  <a:cubicBezTo>
                    <a:pt x="966" y="529"/>
                    <a:pt x="969" y="534"/>
                    <a:pt x="969" y="539"/>
                  </a:cubicBezTo>
                  <a:cubicBezTo>
                    <a:pt x="970" y="545"/>
                    <a:pt x="968" y="552"/>
                    <a:pt x="971" y="552"/>
                  </a:cubicBezTo>
                  <a:cubicBezTo>
                    <a:pt x="972" y="552"/>
                    <a:pt x="971" y="542"/>
                    <a:pt x="973" y="539"/>
                  </a:cubicBezTo>
                  <a:cubicBezTo>
                    <a:pt x="975" y="543"/>
                    <a:pt x="973" y="547"/>
                    <a:pt x="976" y="548"/>
                  </a:cubicBezTo>
                  <a:cubicBezTo>
                    <a:pt x="975" y="544"/>
                    <a:pt x="976" y="542"/>
                    <a:pt x="975" y="539"/>
                  </a:cubicBezTo>
                  <a:cubicBezTo>
                    <a:pt x="977" y="539"/>
                    <a:pt x="977" y="537"/>
                    <a:pt x="979" y="537"/>
                  </a:cubicBezTo>
                  <a:cubicBezTo>
                    <a:pt x="982" y="538"/>
                    <a:pt x="983" y="541"/>
                    <a:pt x="984" y="544"/>
                  </a:cubicBezTo>
                  <a:cubicBezTo>
                    <a:pt x="984" y="543"/>
                    <a:pt x="985" y="542"/>
                    <a:pt x="986" y="542"/>
                  </a:cubicBezTo>
                  <a:cubicBezTo>
                    <a:pt x="990" y="567"/>
                    <a:pt x="996" y="597"/>
                    <a:pt x="985" y="619"/>
                  </a:cubicBezTo>
                  <a:cubicBezTo>
                    <a:pt x="986" y="618"/>
                    <a:pt x="987" y="618"/>
                    <a:pt x="986" y="616"/>
                  </a:cubicBezTo>
                  <a:cubicBezTo>
                    <a:pt x="981" y="616"/>
                    <a:pt x="987" y="629"/>
                    <a:pt x="981" y="628"/>
                  </a:cubicBezTo>
                  <a:cubicBezTo>
                    <a:pt x="979" y="609"/>
                    <a:pt x="985" y="592"/>
                    <a:pt x="982" y="576"/>
                  </a:cubicBezTo>
                  <a:cubicBezTo>
                    <a:pt x="978" y="576"/>
                    <a:pt x="981" y="568"/>
                    <a:pt x="978" y="567"/>
                  </a:cubicBezTo>
                  <a:cubicBezTo>
                    <a:pt x="968" y="570"/>
                    <a:pt x="974" y="586"/>
                    <a:pt x="966" y="593"/>
                  </a:cubicBezTo>
                  <a:cubicBezTo>
                    <a:pt x="963" y="589"/>
                    <a:pt x="966" y="582"/>
                    <a:pt x="968" y="576"/>
                  </a:cubicBezTo>
                  <a:cubicBezTo>
                    <a:pt x="965" y="575"/>
                    <a:pt x="966" y="571"/>
                    <a:pt x="963" y="569"/>
                  </a:cubicBezTo>
                  <a:cubicBezTo>
                    <a:pt x="961" y="582"/>
                    <a:pt x="968" y="600"/>
                    <a:pt x="956" y="600"/>
                  </a:cubicBezTo>
                  <a:cubicBezTo>
                    <a:pt x="959" y="614"/>
                    <a:pt x="958" y="622"/>
                    <a:pt x="958" y="636"/>
                  </a:cubicBezTo>
                  <a:cubicBezTo>
                    <a:pt x="959" y="634"/>
                    <a:pt x="958" y="633"/>
                    <a:pt x="961" y="634"/>
                  </a:cubicBezTo>
                  <a:cubicBezTo>
                    <a:pt x="965" y="623"/>
                    <a:pt x="967" y="608"/>
                    <a:pt x="967" y="598"/>
                  </a:cubicBezTo>
                  <a:cubicBezTo>
                    <a:pt x="970" y="600"/>
                    <a:pt x="976" y="613"/>
                    <a:pt x="968" y="612"/>
                  </a:cubicBezTo>
                  <a:cubicBezTo>
                    <a:pt x="969" y="618"/>
                    <a:pt x="971" y="622"/>
                    <a:pt x="973" y="625"/>
                  </a:cubicBezTo>
                  <a:cubicBezTo>
                    <a:pt x="974" y="629"/>
                    <a:pt x="970" y="627"/>
                    <a:pt x="971" y="630"/>
                  </a:cubicBezTo>
                  <a:cubicBezTo>
                    <a:pt x="969" y="649"/>
                    <a:pt x="963" y="669"/>
                    <a:pt x="960" y="685"/>
                  </a:cubicBezTo>
                  <a:cubicBezTo>
                    <a:pt x="954" y="687"/>
                    <a:pt x="954" y="696"/>
                    <a:pt x="953" y="703"/>
                  </a:cubicBezTo>
                  <a:cubicBezTo>
                    <a:pt x="941" y="713"/>
                    <a:pt x="936" y="731"/>
                    <a:pt x="937" y="751"/>
                  </a:cubicBezTo>
                  <a:cubicBezTo>
                    <a:pt x="933" y="753"/>
                    <a:pt x="932" y="757"/>
                    <a:pt x="928" y="759"/>
                  </a:cubicBezTo>
                  <a:cubicBezTo>
                    <a:pt x="927" y="757"/>
                    <a:pt x="925" y="760"/>
                    <a:pt x="925" y="759"/>
                  </a:cubicBezTo>
                  <a:cubicBezTo>
                    <a:pt x="926" y="750"/>
                    <a:pt x="931" y="748"/>
                    <a:pt x="933" y="739"/>
                  </a:cubicBezTo>
                  <a:cubicBezTo>
                    <a:pt x="931" y="738"/>
                    <a:pt x="930" y="738"/>
                    <a:pt x="928" y="738"/>
                  </a:cubicBezTo>
                  <a:cubicBezTo>
                    <a:pt x="926" y="746"/>
                    <a:pt x="922" y="753"/>
                    <a:pt x="919" y="760"/>
                  </a:cubicBezTo>
                  <a:cubicBezTo>
                    <a:pt x="920" y="761"/>
                    <a:pt x="922" y="761"/>
                    <a:pt x="923" y="763"/>
                  </a:cubicBezTo>
                  <a:cubicBezTo>
                    <a:pt x="921" y="769"/>
                    <a:pt x="918" y="771"/>
                    <a:pt x="918" y="779"/>
                  </a:cubicBezTo>
                  <a:cubicBezTo>
                    <a:pt x="909" y="780"/>
                    <a:pt x="910" y="796"/>
                    <a:pt x="903" y="796"/>
                  </a:cubicBezTo>
                  <a:cubicBezTo>
                    <a:pt x="904" y="793"/>
                    <a:pt x="905" y="792"/>
                    <a:pt x="902" y="790"/>
                  </a:cubicBezTo>
                  <a:cubicBezTo>
                    <a:pt x="903" y="789"/>
                    <a:pt x="903" y="787"/>
                    <a:pt x="903" y="784"/>
                  </a:cubicBezTo>
                  <a:cubicBezTo>
                    <a:pt x="898" y="784"/>
                    <a:pt x="897" y="789"/>
                    <a:pt x="894" y="792"/>
                  </a:cubicBezTo>
                  <a:cubicBezTo>
                    <a:pt x="893" y="788"/>
                    <a:pt x="891" y="786"/>
                    <a:pt x="888" y="785"/>
                  </a:cubicBezTo>
                  <a:cubicBezTo>
                    <a:pt x="883" y="794"/>
                    <a:pt x="878" y="798"/>
                    <a:pt x="872" y="804"/>
                  </a:cubicBezTo>
                  <a:cubicBezTo>
                    <a:pt x="868" y="803"/>
                    <a:pt x="863" y="809"/>
                    <a:pt x="864" y="814"/>
                  </a:cubicBezTo>
                  <a:cubicBezTo>
                    <a:pt x="868" y="814"/>
                    <a:pt x="870" y="815"/>
                    <a:pt x="872" y="816"/>
                  </a:cubicBezTo>
                  <a:cubicBezTo>
                    <a:pt x="873" y="824"/>
                    <a:pt x="867" y="825"/>
                    <a:pt x="863" y="828"/>
                  </a:cubicBezTo>
                  <a:cubicBezTo>
                    <a:pt x="862" y="823"/>
                    <a:pt x="864" y="820"/>
                    <a:pt x="863" y="817"/>
                  </a:cubicBezTo>
                  <a:cubicBezTo>
                    <a:pt x="854" y="824"/>
                    <a:pt x="846" y="834"/>
                    <a:pt x="836" y="834"/>
                  </a:cubicBezTo>
                  <a:cubicBezTo>
                    <a:pt x="834" y="839"/>
                    <a:pt x="837" y="840"/>
                    <a:pt x="836" y="843"/>
                  </a:cubicBezTo>
                  <a:cubicBezTo>
                    <a:pt x="841" y="841"/>
                    <a:pt x="842" y="835"/>
                    <a:pt x="847" y="833"/>
                  </a:cubicBezTo>
                  <a:cubicBezTo>
                    <a:pt x="851" y="838"/>
                    <a:pt x="851" y="846"/>
                    <a:pt x="852" y="852"/>
                  </a:cubicBezTo>
                  <a:cubicBezTo>
                    <a:pt x="858" y="843"/>
                    <a:pt x="864" y="835"/>
                    <a:pt x="874" y="831"/>
                  </a:cubicBezTo>
                  <a:cubicBezTo>
                    <a:pt x="877" y="835"/>
                    <a:pt x="875" y="840"/>
                    <a:pt x="873" y="844"/>
                  </a:cubicBezTo>
                  <a:cubicBezTo>
                    <a:pt x="880" y="841"/>
                    <a:pt x="880" y="833"/>
                    <a:pt x="885" y="828"/>
                  </a:cubicBezTo>
                  <a:cubicBezTo>
                    <a:pt x="881" y="827"/>
                    <a:pt x="880" y="832"/>
                    <a:pt x="878" y="830"/>
                  </a:cubicBezTo>
                  <a:cubicBezTo>
                    <a:pt x="882" y="826"/>
                    <a:pt x="879" y="816"/>
                    <a:pt x="886" y="817"/>
                  </a:cubicBezTo>
                  <a:cubicBezTo>
                    <a:pt x="886" y="821"/>
                    <a:pt x="883" y="820"/>
                    <a:pt x="883" y="823"/>
                  </a:cubicBezTo>
                  <a:cubicBezTo>
                    <a:pt x="886" y="824"/>
                    <a:pt x="885" y="820"/>
                    <a:pt x="888" y="821"/>
                  </a:cubicBezTo>
                  <a:cubicBezTo>
                    <a:pt x="893" y="826"/>
                    <a:pt x="900" y="813"/>
                    <a:pt x="907" y="816"/>
                  </a:cubicBezTo>
                  <a:cubicBezTo>
                    <a:pt x="906" y="820"/>
                    <a:pt x="901" y="820"/>
                    <a:pt x="902" y="827"/>
                  </a:cubicBezTo>
                  <a:cubicBezTo>
                    <a:pt x="899" y="827"/>
                    <a:pt x="899" y="830"/>
                    <a:pt x="898" y="832"/>
                  </a:cubicBezTo>
                  <a:cubicBezTo>
                    <a:pt x="900" y="833"/>
                    <a:pt x="899" y="838"/>
                    <a:pt x="902" y="839"/>
                  </a:cubicBezTo>
                  <a:cubicBezTo>
                    <a:pt x="901" y="840"/>
                    <a:pt x="899" y="840"/>
                    <a:pt x="898" y="842"/>
                  </a:cubicBezTo>
                  <a:cubicBezTo>
                    <a:pt x="903" y="844"/>
                    <a:pt x="906" y="838"/>
                    <a:pt x="909" y="836"/>
                  </a:cubicBezTo>
                  <a:cubicBezTo>
                    <a:pt x="909" y="837"/>
                    <a:pt x="910" y="837"/>
                    <a:pt x="911" y="837"/>
                  </a:cubicBezTo>
                  <a:cubicBezTo>
                    <a:pt x="905" y="844"/>
                    <a:pt x="895" y="849"/>
                    <a:pt x="889" y="858"/>
                  </a:cubicBezTo>
                  <a:cubicBezTo>
                    <a:pt x="888" y="861"/>
                    <a:pt x="891" y="860"/>
                    <a:pt x="890" y="863"/>
                  </a:cubicBezTo>
                  <a:cubicBezTo>
                    <a:pt x="888" y="864"/>
                    <a:pt x="889" y="868"/>
                    <a:pt x="886" y="867"/>
                  </a:cubicBezTo>
                  <a:cubicBezTo>
                    <a:pt x="883" y="867"/>
                    <a:pt x="882" y="864"/>
                    <a:pt x="880" y="861"/>
                  </a:cubicBezTo>
                  <a:cubicBezTo>
                    <a:pt x="869" y="861"/>
                    <a:pt x="873" y="871"/>
                    <a:pt x="863" y="872"/>
                  </a:cubicBezTo>
                  <a:cubicBezTo>
                    <a:pt x="863" y="876"/>
                    <a:pt x="860" y="877"/>
                    <a:pt x="859" y="880"/>
                  </a:cubicBezTo>
                  <a:cubicBezTo>
                    <a:pt x="853" y="876"/>
                    <a:pt x="850" y="883"/>
                    <a:pt x="847" y="885"/>
                  </a:cubicBezTo>
                  <a:cubicBezTo>
                    <a:pt x="847" y="888"/>
                    <a:pt x="847" y="891"/>
                    <a:pt x="848" y="894"/>
                  </a:cubicBezTo>
                  <a:cubicBezTo>
                    <a:pt x="847" y="895"/>
                    <a:pt x="841" y="895"/>
                    <a:pt x="840" y="894"/>
                  </a:cubicBezTo>
                  <a:cubicBezTo>
                    <a:pt x="839" y="891"/>
                    <a:pt x="841" y="891"/>
                    <a:pt x="841" y="889"/>
                  </a:cubicBezTo>
                  <a:cubicBezTo>
                    <a:pt x="835" y="893"/>
                    <a:pt x="831" y="896"/>
                    <a:pt x="826" y="899"/>
                  </a:cubicBezTo>
                  <a:cubicBezTo>
                    <a:pt x="820" y="902"/>
                    <a:pt x="815" y="907"/>
                    <a:pt x="811" y="908"/>
                  </a:cubicBezTo>
                  <a:cubicBezTo>
                    <a:pt x="808" y="909"/>
                    <a:pt x="805" y="907"/>
                    <a:pt x="802" y="908"/>
                  </a:cubicBezTo>
                  <a:cubicBezTo>
                    <a:pt x="796" y="909"/>
                    <a:pt x="793" y="915"/>
                    <a:pt x="786" y="915"/>
                  </a:cubicBezTo>
                  <a:cubicBezTo>
                    <a:pt x="791" y="911"/>
                    <a:pt x="797" y="907"/>
                    <a:pt x="802" y="904"/>
                  </a:cubicBezTo>
                  <a:cubicBezTo>
                    <a:pt x="802" y="900"/>
                    <a:pt x="802" y="900"/>
                    <a:pt x="802" y="900"/>
                  </a:cubicBezTo>
                  <a:cubicBezTo>
                    <a:pt x="792" y="903"/>
                    <a:pt x="791" y="911"/>
                    <a:pt x="778" y="911"/>
                  </a:cubicBezTo>
                  <a:cubicBezTo>
                    <a:pt x="777" y="917"/>
                    <a:pt x="770" y="916"/>
                    <a:pt x="771" y="924"/>
                  </a:cubicBezTo>
                  <a:cubicBezTo>
                    <a:pt x="773" y="927"/>
                    <a:pt x="775" y="924"/>
                    <a:pt x="777" y="927"/>
                  </a:cubicBezTo>
                  <a:cubicBezTo>
                    <a:pt x="775" y="933"/>
                    <a:pt x="768" y="934"/>
                    <a:pt x="763" y="938"/>
                  </a:cubicBezTo>
                  <a:cubicBezTo>
                    <a:pt x="764" y="938"/>
                    <a:pt x="766" y="938"/>
                    <a:pt x="766" y="939"/>
                  </a:cubicBezTo>
                  <a:cubicBezTo>
                    <a:pt x="765" y="941"/>
                    <a:pt x="760" y="944"/>
                    <a:pt x="759" y="941"/>
                  </a:cubicBezTo>
                  <a:cubicBezTo>
                    <a:pt x="759" y="939"/>
                    <a:pt x="762" y="940"/>
                    <a:pt x="762" y="938"/>
                  </a:cubicBezTo>
                  <a:cubicBezTo>
                    <a:pt x="757" y="938"/>
                    <a:pt x="756" y="942"/>
                    <a:pt x="751" y="942"/>
                  </a:cubicBezTo>
                  <a:cubicBezTo>
                    <a:pt x="752" y="944"/>
                    <a:pt x="752" y="944"/>
                    <a:pt x="751" y="947"/>
                  </a:cubicBezTo>
                  <a:cubicBezTo>
                    <a:pt x="755" y="947"/>
                    <a:pt x="757" y="944"/>
                    <a:pt x="758" y="943"/>
                  </a:cubicBezTo>
                  <a:cubicBezTo>
                    <a:pt x="759" y="944"/>
                    <a:pt x="760" y="941"/>
                    <a:pt x="761" y="944"/>
                  </a:cubicBezTo>
                  <a:cubicBezTo>
                    <a:pt x="759" y="946"/>
                    <a:pt x="757" y="947"/>
                    <a:pt x="755" y="949"/>
                  </a:cubicBezTo>
                  <a:cubicBezTo>
                    <a:pt x="760" y="947"/>
                    <a:pt x="763" y="943"/>
                    <a:pt x="769" y="943"/>
                  </a:cubicBezTo>
                  <a:cubicBezTo>
                    <a:pt x="770" y="945"/>
                    <a:pt x="769" y="947"/>
                    <a:pt x="771" y="949"/>
                  </a:cubicBezTo>
                  <a:cubicBezTo>
                    <a:pt x="768" y="949"/>
                    <a:pt x="764" y="951"/>
                    <a:pt x="765" y="953"/>
                  </a:cubicBezTo>
                  <a:cubicBezTo>
                    <a:pt x="761" y="954"/>
                    <a:pt x="766" y="951"/>
                    <a:pt x="763" y="951"/>
                  </a:cubicBezTo>
                  <a:cubicBezTo>
                    <a:pt x="763" y="952"/>
                    <a:pt x="762" y="953"/>
                    <a:pt x="762" y="954"/>
                  </a:cubicBezTo>
                  <a:cubicBezTo>
                    <a:pt x="761" y="952"/>
                    <a:pt x="758" y="952"/>
                    <a:pt x="757" y="954"/>
                  </a:cubicBezTo>
                  <a:cubicBezTo>
                    <a:pt x="760" y="955"/>
                    <a:pt x="756" y="956"/>
                    <a:pt x="756" y="957"/>
                  </a:cubicBezTo>
                  <a:cubicBezTo>
                    <a:pt x="762" y="958"/>
                    <a:pt x="771" y="955"/>
                    <a:pt x="774" y="951"/>
                  </a:cubicBezTo>
                  <a:cubicBezTo>
                    <a:pt x="774" y="952"/>
                    <a:pt x="776" y="951"/>
                    <a:pt x="776" y="953"/>
                  </a:cubicBezTo>
                  <a:cubicBezTo>
                    <a:pt x="784" y="949"/>
                    <a:pt x="789" y="942"/>
                    <a:pt x="798" y="939"/>
                  </a:cubicBezTo>
                  <a:cubicBezTo>
                    <a:pt x="798" y="941"/>
                    <a:pt x="798" y="943"/>
                    <a:pt x="798" y="944"/>
                  </a:cubicBezTo>
                  <a:cubicBezTo>
                    <a:pt x="803" y="949"/>
                    <a:pt x="814" y="940"/>
                    <a:pt x="810" y="934"/>
                  </a:cubicBezTo>
                  <a:cubicBezTo>
                    <a:pt x="813" y="934"/>
                    <a:pt x="811" y="928"/>
                    <a:pt x="816" y="929"/>
                  </a:cubicBezTo>
                  <a:cubicBezTo>
                    <a:pt x="816" y="932"/>
                    <a:pt x="816" y="933"/>
                    <a:pt x="817" y="934"/>
                  </a:cubicBezTo>
                  <a:cubicBezTo>
                    <a:pt x="826" y="929"/>
                    <a:pt x="832" y="929"/>
                    <a:pt x="837" y="918"/>
                  </a:cubicBezTo>
                  <a:cubicBezTo>
                    <a:pt x="845" y="917"/>
                    <a:pt x="852" y="905"/>
                    <a:pt x="860" y="905"/>
                  </a:cubicBezTo>
                  <a:cubicBezTo>
                    <a:pt x="864" y="905"/>
                    <a:pt x="861" y="906"/>
                    <a:pt x="863" y="904"/>
                  </a:cubicBezTo>
                  <a:cubicBezTo>
                    <a:pt x="869" y="898"/>
                    <a:pt x="880" y="892"/>
                    <a:pt x="889" y="887"/>
                  </a:cubicBezTo>
                  <a:cubicBezTo>
                    <a:pt x="889" y="888"/>
                    <a:pt x="887" y="887"/>
                    <a:pt x="887" y="889"/>
                  </a:cubicBezTo>
                  <a:cubicBezTo>
                    <a:pt x="889" y="891"/>
                    <a:pt x="892" y="891"/>
                    <a:pt x="894" y="890"/>
                  </a:cubicBezTo>
                  <a:cubicBezTo>
                    <a:pt x="894" y="886"/>
                    <a:pt x="895" y="887"/>
                    <a:pt x="894" y="884"/>
                  </a:cubicBezTo>
                  <a:cubicBezTo>
                    <a:pt x="896" y="884"/>
                    <a:pt x="896" y="882"/>
                    <a:pt x="898" y="883"/>
                  </a:cubicBezTo>
                  <a:cubicBezTo>
                    <a:pt x="899" y="878"/>
                    <a:pt x="900" y="875"/>
                    <a:pt x="907" y="875"/>
                  </a:cubicBezTo>
                  <a:cubicBezTo>
                    <a:pt x="907" y="880"/>
                    <a:pt x="918" y="877"/>
                    <a:pt x="921" y="875"/>
                  </a:cubicBezTo>
                  <a:cubicBezTo>
                    <a:pt x="920" y="878"/>
                    <a:pt x="922" y="877"/>
                    <a:pt x="922" y="880"/>
                  </a:cubicBezTo>
                  <a:cubicBezTo>
                    <a:pt x="917" y="882"/>
                    <a:pt x="911" y="884"/>
                    <a:pt x="907" y="887"/>
                  </a:cubicBezTo>
                  <a:cubicBezTo>
                    <a:pt x="910" y="892"/>
                    <a:pt x="901" y="894"/>
                    <a:pt x="905" y="895"/>
                  </a:cubicBezTo>
                  <a:cubicBezTo>
                    <a:pt x="908" y="897"/>
                    <a:pt x="912" y="888"/>
                    <a:pt x="915" y="891"/>
                  </a:cubicBezTo>
                  <a:cubicBezTo>
                    <a:pt x="914" y="892"/>
                    <a:pt x="914" y="895"/>
                    <a:pt x="910" y="894"/>
                  </a:cubicBezTo>
                  <a:cubicBezTo>
                    <a:pt x="910" y="899"/>
                    <a:pt x="907" y="900"/>
                    <a:pt x="905" y="902"/>
                  </a:cubicBezTo>
                  <a:cubicBezTo>
                    <a:pt x="890" y="902"/>
                    <a:pt x="885" y="920"/>
                    <a:pt x="867" y="920"/>
                  </a:cubicBezTo>
                  <a:cubicBezTo>
                    <a:pt x="862" y="931"/>
                    <a:pt x="850" y="930"/>
                    <a:pt x="842" y="938"/>
                  </a:cubicBezTo>
                  <a:cubicBezTo>
                    <a:pt x="840" y="935"/>
                    <a:pt x="842" y="932"/>
                    <a:pt x="841" y="931"/>
                  </a:cubicBezTo>
                  <a:cubicBezTo>
                    <a:pt x="839" y="932"/>
                    <a:pt x="836" y="932"/>
                    <a:pt x="834" y="934"/>
                  </a:cubicBezTo>
                  <a:cubicBezTo>
                    <a:pt x="834" y="932"/>
                    <a:pt x="834" y="931"/>
                    <a:pt x="835" y="930"/>
                  </a:cubicBezTo>
                  <a:cubicBezTo>
                    <a:pt x="817" y="937"/>
                    <a:pt x="804" y="949"/>
                    <a:pt x="786" y="956"/>
                  </a:cubicBezTo>
                  <a:cubicBezTo>
                    <a:pt x="784" y="961"/>
                    <a:pt x="780" y="961"/>
                    <a:pt x="780" y="970"/>
                  </a:cubicBezTo>
                  <a:cubicBezTo>
                    <a:pt x="772" y="973"/>
                    <a:pt x="770" y="981"/>
                    <a:pt x="758" y="980"/>
                  </a:cubicBezTo>
                  <a:cubicBezTo>
                    <a:pt x="758" y="979"/>
                    <a:pt x="759" y="979"/>
                    <a:pt x="758" y="978"/>
                  </a:cubicBezTo>
                  <a:cubicBezTo>
                    <a:pt x="752" y="979"/>
                    <a:pt x="747" y="981"/>
                    <a:pt x="745" y="986"/>
                  </a:cubicBezTo>
                  <a:cubicBezTo>
                    <a:pt x="757" y="988"/>
                    <a:pt x="766" y="979"/>
                    <a:pt x="775" y="982"/>
                  </a:cubicBezTo>
                  <a:cubicBezTo>
                    <a:pt x="763" y="989"/>
                    <a:pt x="745" y="993"/>
                    <a:pt x="732" y="996"/>
                  </a:cubicBezTo>
                  <a:cubicBezTo>
                    <a:pt x="733" y="1004"/>
                    <a:pt x="741" y="997"/>
                    <a:pt x="744" y="1003"/>
                  </a:cubicBezTo>
                  <a:cubicBezTo>
                    <a:pt x="743" y="1006"/>
                    <a:pt x="740" y="1005"/>
                    <a:pt x="740" y="1007"/>
                  </a:cubicBezTo>
                  <a:cubicBezTo>
                    <a:pt x="749" y="1008"/>
                    <a:pt x="755" y="1006"/>
                    <a:pt x="763" y="1002"/>
                  </a:cubicBezTo>
                  <a:cubicBezTo>
                    <a:pt x="760" y="1001"/>
                    <a:pt x="753" y="1005"/>
                    <a:pt x="750" y="1004"/>
                  </a:cubicBezTo>
                  <a:cubicBezTo>
                    <a:pt x="756" y="999"/>
                    <a:pt x="766" y="991"/>
                    <a:pt x="779" y="993"/>
                  </a:cubicBezTo>
                  <a:cubicBezTo>
                    <a:pt x="775" y="998"/>
                    <a:pt x="768" y="999"/>
                    <a:pt x="763" y="1002"/>
                  </a:cubicBezTo>
                  <a:cubicBezTo>
                    <a:pt x="772" y="1003"/>
                    <a:pt x="779" y="997"/>
                    <a:pt x="786" y="1000"/>
                  </a:cubicBezTo>
                  <a:cubicBezTo>
                    <a:pt x="785" y="1001"/>
                    <a:pt x="782" y="1000"/>
                    <a:pt x="783" y="1003"/>
                  </a:cubicBezTo>
                  <a:cubicBezTo>
                    <a:pt x="788" y="1006"/>
                    <a:pt x="793" y="1003"/>
                    <a:pt x="796" y="1000"/>
                  </a:cubicBezTo>
                  <a:cubicBezTo>
                    <a:pt x="805" y="1002"/>
                    <a:pt x="811" y="993"/>
                    <a:pt x="819" y="992"/>
                  </a:cubicBezTo>
                  <a:cubicBezTo>
                    <a:pt x="820" y="993"/>
                    <a:pt x="815" y="995"/>
                    <a:pt x="819" y="995"/>
                  </a:cubicBezTo>
                  <a:cubicBezTo>
                    <a:pt x="826" y="990"/>
                    <a:pt x="837" y="988"/>
                    <a:pt x="842" y="980"/>
                  </a:cubicBezTo>
                  <a:cubicBezTo>
                    <a:pt x="850" y="982"/>
                    <a:pt x="856" y="974"/>
                    <a:pt x="865" y="973"/>
                  </a:cubicBezTo>
                  <a:cubicBezTo>
                    <a:pt x="865" y="968"/>
                    <a:pt x="869" y="966"/>
                    <a:pt x="873" y="968"/>
                  </a:cubicBezTo>
                  <a:cubicBezTo>
                    <a:pt x="883" y="961"/>
                    <a:pt x="891" y="949"/>
                    <a:pt x="902" y="951"/>
                  </a:cubicBezTo>
                  <a:cubicBezTo>
                    <a:pt x="903" y="949"/>
                    <a:pt x="901" y="949"/>
                    <a:pt x="902" y="946"/>
                  </a:cubicBezTo>
                  <a:cubicBezTo>
                    <a:pt x="907" y="945"/>
                    <a:pt x="912" y="942"/>
                    <a:pt x="915" y="937"/>
                  </a:cubicBezTo>
                  <a:cubicBezTo>
                    <a:pt x="912" y="934"/>
                    <a:pt x="916" y="932"/>
                    <a:pt x="913" y="930"/>
                  </a:cubicBezTo>
                  <a:cubicBezTo>
                    <a:pt x="916" y="928"/>
                    <a:pt x="921" y="930"/>
                    <a:pt x="924" y="929"/>
                  </a:cubicBezTo>
                  <a:cubicBezTo>
                    <a:pt x="926" y="926"/>
                    <a:pt x="928" y="926"/>
                    <a:pt x="930" y="928"/>
                  </a:cubicBezTo>
                  <a:cubicBezTo>
                    <a:pt x="932" y="927"/>
                    <a:pt x="930" y="922"/>
                    <a:pt x="933" y="922"/>
                  </a:cubicBezTo>
                  <a:cubicBezTo>
                    <a:pt x="937" y="926"/>
                    <a:pt x="945" y="919"/>
                    <a:pt x="950" y="922"/>
                  </a:cubicBezTo>
                  <a:cubicBezTo>
                    <a:pt x="948" y="924"/>
                    <a:pt x="950" y="925"/>
                    <a:pt x="950" y="928"/>
                  </a:cubicBezTo>
                  <a:cubicBezTo>
                    <a:pt x="934" y="942"/>
                    <a:pt x="916" y="951"/>
                    <a:pt x="897" y="965"/>
                  </a:cubicBezTo>
                  <a:cubicBezTo>
                    <a:pt x="897" y="966"/>
                    <a:pt x="897" y="966"/>
                    <a:pt x="897" y="967"/>
                  </a:cubicBezTo>
                  <a:cubicBezTo>
                    <a:pt x="892" y="974"/>
                    <a:pt x="883" y="986"/>
                    <a:pt x="872" y="989"/>
                  </a:cubicBezTo>
                  <a:cubicBezTo>
                    <a:pt x="870" y="988"/>
                    <a:pt x="870" y="986"/>
                    <a:pt x="869" y="985"/>
                  </a:cubicBezTo>
                  <a:cubicBezTo>
                    <a:pt x="864" y="985"/>
                    <a:pt x="860" y="993"/>
                    <a:pt x="856" y="992"/>
                  </a:cubicBezTo>
                  <a:cubicBezTo>
                    <a:pt x="857" y="989"/>
                    <a:pt x="856" y="988"/>
                    <a:pt x="857" y="986"/>
                  </a:cubicBezTo>
                  <a:cubicBezTo>
                    <a:pt x="860" y="985"/>
                    <a:pt x="865" y="982"/>
                    <a:pt x="864" y="979"/>
                  </a:cubicBezTo>
                  <a:cubicBezTo>
                    <a:pt x="859" y="984"/>
                    <a:pt x="851" y="986"/>
                    <a:pt x="848" y="993"/>
                  </a:cubicBezTo>
                  <a:cubicBezTo>
                    <a:pt x="849" y="993"/>
                    <a:pt x="850" y="993"/>
                    <a:pt x="850" y="994"/>
                  </a:cubicBezTo>
                  <a:cubicBezTo>
                    <a:pt x="847" y="998"/>
                    <a:pt x="841" y="1002"/>
                    <a:pt x="837" y="998"/>
                  </a:cubicBezTo>
                  <a:cubicBezTo>
                    <a:pt x="831" y="1003"/>
                    <a:pt x="830" y="1011"/>
                    <a:pt x="820" y="1013"/>
                  </a:cubicBezTo>
                  <a:cubicBezTo>
                    <a:pt x="822" y="1009"/>
                    <a:pt x="818" y="1008"/>
                    <a:pt x="817" y="1005"/>
                  </a:cubicBezTo>
                  <a:cubicBezTo>
                    <a:pt x="819" y="1002"/>
                    <a:pt x="822" y="1003"/>
                    <a:pt x="824" y="1000"/>
                  </a:cubicBezTo>
                  <a:cubicBezTo>
                    <a:pt x="812" y="1004"/>
                    <a:pt x="801" y="1008"/>
                    <a:pt x="792" y="1014"/>
                  </a:cubicBezTo>
                  <a:cubicBezTo>
                    <a:pt x="792" y="1015"/>
                    <a:pt x="793" y="1014"/>
                    <a:pt x="793" y="1015"/>
                  </a:cubicBezTo>
                  <a:cubicBezTo>
                    <a:pt x="792" y="1017"/>
                    <a:pt x="790" y="1015"/>
                    <a:pt x="789" y="1017"/>
                  </a:cubicBezTo>
                  <a:cubicBezTo>
                    <a:pt x="790" y="1019"/>
                    <a:pt x="792" y="1016"/>
                    <a:pt x="792" y="1018"/>
                  </a:cubicBezTo>
                  <a:cubicBezTo>
                    <a:pt x="783" y="1025"/>
                    <a:pt x="767" y="1026"/>
                    <a:pt x="761" y="1036"/>
                  </a:cubicBezTo>
                  <a:cubicBezTo>
                    <a:pt x="763" y="1038"/>
                    <a:pt x="769" y="1037"/>
                    <a:pt x="768" y="1042"/>
                  </a:cubicBezTo>
                  <a:cubicBezTo>
                    <a:pt x="779" y="1041"/>
                    <a:pt x="788" y="1040"/>
                    <a:pt x="794" y="1035"/>
                  </a:cubicBezTo>
                  <a:cubicBezTo>
                    <a:pt x="798" y="1035"/>
                    <a:pt x="799" y="1037"/>
                    <a:pt x="802" y="1037"/>
                  </a:cubicBezTo>
                  <a:cubicBezTo>
                    <a:pt x="802" y="1034"/>
                    <a:pt x="804" y="1033"/>
                    <a:pt x="806" y="1032"/>
                  </a:cubicBezTo>
                  <a:cubicBezTo>
                    <a:pt x="824" y="1025"/>
                    <a:pt x="848" y="1021"/>
                    <a:pt x="863" y="1014"/>
                  </a:cubicBezTo>
                  <a:cubicBezTo>
                    <a:pt x="860" y="1017"/>
                    <a:pt x="862" y="1026"/>
                    <a:pt x="863" y="1029"/>
                  </a:cubicBezTo>
                  <a:cubicBezTo>
                    <a:pt x="866" y="1029"/>
                    <a:pt x="869" y="1028"/>
                    <a:pt x="871" y="1030"/>
                  </a:cubicBezTo>
                  <a:cubicBezTo>
                    <a:pt x="868" y="1041"/>
                    <a:pt x="855" y="1041"/>
                    <a:pt x="850" y="1049"/>
                  </a:cubicBezTo>
                  <a:cubicBezTo>
                    <a:pt x="845" y="1047"/>
                    <a:pt x="843" y="1048"/>
                    <a:pt x="836" y="1048"/>
                  </a:cubicBezTo>
                  <a:cubicBezTo>
                    <a:pt x="836" y="1050"/>
                    <a:pt x="834" y="1050"/>
                    <a:pt x="836" y="1052"/>
                  </a:cubicBezTo>
                  <a:cubicBezTo>
                    <a:pt x="830" y="1054"/>
                    <a:pt x="827" y="1059"/>
                    <a:pt x="823" y="1062"/>
                  </a:cubicBezTo>
                  <a:cubicBezTo>
                    <a:pt x="822" y="1061"/>
                    <a:pt x="822" y="1060"/>
                    <a:pt x="821" y="1059"/>
                  </a:cubicBezTo>
                  <a:cubicBezTo>
                    <a:pt x="818" y="1061"/>
                    <a:pt x="814" y="1063"/>
                    <a:pt x="810" y="1064"/>
                  </a:cubicBezTo>
                  <a:cubicBezTo>
                    <a:pt x="809" y="1063"/>
                    <a:pt x="807" y="1062"/>
                    <a:pt x="807" y="1060"/>
                  </a:cubicBezTo>
                  <a:cubicBezTo>
                    <a:pt x="805" y="1062"/>
                    <a:pt x="799" y="1060"/>
                    <a:pt x="798" y="1064"/>
                  </a:cubicBezTo>
                  <a:cubicBezTo>
                    <a:pt x="802" y="1065"/>
                    <a:pt x="806" y="1058"/>
                    <a:pt x="807" y="1064"/>
                  </a:cubicBezTo>
                  <a:cubicBezTo>
                    <a:pt x="803" y="1066"/>
                    <a:pt x="796" y="1067"/>
                    <a:pt x="798" y="1071"/>
                  </a:cubicBezTo>
                  <a:cubicBezTo>
                    <a:pt x="819" y="1063"/>
                    <a:pt x="838" y="1060"/>
                    <a:pt x="856" y="1058"/>
                  </a:cubicBezTo>
                  <a:cubicBezTo>
                    <a:pt x="856" y="1061"/>
                    <a:pt x="852" y="1061"/>
                    <a:pt x="851" y="1063"/>
                  </a:cubicBezTo>
                  <a:cubicBezTo>
                    <a:pt x="856" y="1062"/>
                    <a:pt x="859" y="1060"/>
                    <a:pt x="862" y="1057"/>
                  </a:cubicBezTo>
                  <a:cubicBezTo>
                    <a:pt x="867" y="1060"/>
                    <a:pt x="875" y="1055"/>
                    <a:pt x="880" y="1051"/>
                  </a:cubicBezTo>
                  <a:cubicBezTo>
                    <a:pt x="878" y="1052"/>
                    <a:pt x="877" y="1052"/>
                    <a:pt x="876" y="1050"/>
                  </a:cubicBezTo>
                  <a:cubicBezTo>
                    <a:pt x="881" y="1049"/>
                    <a:pt x="884" y="1042"/>
                    <a:pt x="890" y="1046"/>
                  </a:cubicBezTo>
                  <a:cubicBezTo>
                    <a:pt x="888" y="1050"/>
                    <a:pt x="890" y="1049"/>
                    <a:pt x="889" y="1055"/>
                  </a:cubicBezTo>
                  <a:cubicBezTo>
                    <a:pt x="877" y="1057"/>
                    <a:pt x="865" y="1068"/>
                    <a:pt x="852" y="1068"/>
                  </a:cubicBezTo>
                  <a:cubicBezTo>
                    <a:pt x="842" y="1068"/>
                    <a:pt x="838" y="1076"/>
                    <a:pt x="831" y="1077"/>
                  </a:cubicBezTo>
                  <a:cubicBezTo>
                    <a:pt x="831" y="1077"/>
                    <a:pt x="830" y="1074"/>
                    <a:pt x="828" y="1074"/>
                  </a:cubicBezTo>
                  <a:cubicBezTo>
                    <a:pt x="824" y="1074"/>
                    <a:pt x="822" y="1077"/>
                    <a:pt x="819" y="1076"/>
                  </a:cubicBezTo>
                  <a:cubicBezTo>
                    <a:pt x="819" y="1079"/>
                    <a:pt x="817" y="1081"/>
                    <a:pt x="815" y="1081"/>
                  </a:cubicBezTo>
                  <a:cubicBezTo>
                    <a:pt x="814" y="1085"/>
                    <a:pt x="814" y="1085"/>
                    <a:pt x="815" y="1089"/>
                  </a:cubicBezTo>
                  <a:cubicBezTo>
                    <a:pt x="823" y="1091"/>
                    <a:pt x="832" y="1087"/>
                    <a:pt x="834" y="1079"/>
                  </a:cubicBezTo>
                  <a:cubicBezTo>
                    <a:pt x="861" y="1083"/>
                    <a:pt x="884" y="1069"/>
                    <a:pt x="907" y="1060"/>
                  </a:cubicBezTo>
                  <a:cubicBezTo>
                    <a:pt x="928" y="1059"/>
                    <a:pt x="939" y="1037"/>
                    <a:pt x="957" y="1031"/>
                  </a:cubicBezTo>
                  <a:cubicBezTo>
                    <a:pt x="948" y="1043"/>
                    <a:pt x="933" y="1049"/>
                    <a:pt x="923" y="1060"/>
                  </a:cubicBezTo>
                  <a:cubicBezTo>
                    <a:pt x="917" y="1059"/>
                    <a:pt x="907" y="1067"/>
                    <a:pt x="907" y="1071"/>
                  </a:cubicBezTo>
                  <a:cubicBezTo>
                    <a:pt x="907" y="1071"/>
                    <a:pt x="908" y="1070"/>
                    <a:pt x="908" y="1071"/>
                  </a:cubicBezTo>
                  <a:cubicBezTo>
                    <a:pt x="908" y="1074"/>
                    <a:pt x="907" y="1075"/>
                    <a:pt x="905" y="1075"/>
                  </a:cubicBezTo>
                  <a:cubicBezTo>
                    <a:pt x="903" y="1074"/>
                    <a:pt x="900" y="1072"/>
                    <a:pt x="898" y="1073"/>
                  </a:cubicBezTo>
                  <a:cubicBezTo>
                    <a:pt x="897" y="1075"/>
                    <a:pt x="896" y="1077"/>
                    <a:pt x="895" y="1079"/>
                  </a:cubicBezTo>
                  <a:cubicBezTo>
                    <a:pt x="896" y="1079"/>
                    <a:pt x="897" y="1079"/>
                    <a:pt x="898" y="1080"/>
                  </a:cubicBezTo>
                  <a:cubicBezTo>
                    <a:pt x="894" y="1083"/>
                    <a:pt x="888" y="1085"/>
                    <a:pt x="886" y="1090"/>
                  </a:cubicBezTo>
                  <a:cubicBezTo>
                    <a:pt x="896" y="1098"/>
                    <a:pt x="911" y="1088"/>
                    <a:pt x="919" y="1081"/>
                  </a:cubicBezTo>
                  <a:cubicBezTo>
                    <a:pt x="915" y="1080"/>
                    <a:pt x="912" y="1084"/>
                    <a:pt x="911" y="1081"/>
                  </a:cubicBezTo>
                  <a:cubicBezTo>
                    <a:pt x="916" y="1069"/>
                    <a:pt x="924" y="1058"/>
                    <a:pt x="938" y="1055"/>
                  </a:cubicBezTo>
                  <a:cubicBezTo>
                    <a:pt x="938" y="1060"/>
                    <a:pt x="943" y="1058"/>
                    <a:pt x="942" y="1062"/>
                  </a:cubicBezTo>
                  <a:cubicBezTo>
                    <a:pt x="944" y="1062"/>
                    <a:pt x="945" y="1060"/>
                    <a:pt x="946" y="1059"/>
                  </a:cubicBezTo>
                  <a:cubicBezTo>
                    <a:pt x="947" y="1062"/>
                    <a:pt x="949" y="1062"/>
                    <a:pt x="952" y="1062"/>
                  </a:cubicBezTo>
                  <a:cubicBezTo>
                    <a:pt x="953" y="1049"/>
                    <a:pt x="969" y="1052"/>
                    <a:pt x="975" y="1043"/>
                  </a:cubicBezTo>
                  <a:cubicBezTo>
                    <a:pt x="975" y="1042"/>
                    <a:pt x="974" y="1041"/>
                    <a:pt x="974" y="1040"/>
                  </a:cubicBezTo>
                  <a:cubicBezTo>
                    <a:pt x="978" y="1037"/>
                    <a:pt x="983" y="1036"/>
                    <a:pt x="986" y="1034"/>
                  </a:cubicBezTo>
                  <a:cubicBezTo>
                    <a:pt x="983" y="1034"/>
                    <a:pt x="986" y="1031"/>
                    <a:pt x="985" y="1031"/>
                  </a:cubicBezTo>
                  <a:cubicBezTo>
                    <a:pt x="981" y="1035"/>
                    <a:pt x="976" y="1038"/>
                    <a:pt x="972" y="1041"/>
                  </a:cubicBezTo>
                  <a:cubicBezTo>
                    <a:pt x="970" y="1041"/>
                    <a:pt x="970" y="1039"/>
                    <a:pt x="970" y="1037"/>
                  </a:cubicBezTo>
                  <a:cubicBezTo>
                    <a:pt x="980" y="1033"/>
                    <a:pt x="986" y="1021"/>
                    <a:pt x="994" y="1016"/>
                  </a:cubicBezTo>
                  <a:cubicBezTo>
                    <a:pt x="994" y="1021"/>
                    <a:pt x="993" y="1021"/>
                    <a:pt x="993" y="1024"/>
                  </a:cubicBezTo>
                  <a:cubicBezTo>
                    <a:pt x="996" y="1026"/>
                    <a:pt x="999" y="1026"/>
                    <a:pt x="1003" y="1024"/>
                  </a:cubicBezTo>
                  <a:cubicBezTo>
                    <a:pt x="1003" y="1025"/>
                    <a:pt x="1002" y="1027"/>
                    <a:pt x="1003" y="1027"/>
                  </a:cubicBezTo>
                  <a:cubicBezTo>
                    <a:pt x="1007" y="1024"/>
                    <a:pt x="1010" y="1020"/>
                    <a:pt x="1016" y="1020"/>
                  </a:cubicBezTo>
                  <a:cubicBezTo>
                    <a:pt x="1016" y="1017"/>
                    <a:pt x="1015" y="1017"/>
                    <a:pt x="1015" y="1014"/>
                  </a:cubicBezTo>
                  <a:cubicBezTo>
                    <a:pt x="1016" y="1013"/>
                    <a:pt x="1022" y="1015"/>
                    <a:pt x="1020" y="1013"/>
                  </a:cubicBezTo>
                  <a:cubicBezTo>
                    <a:pt x="1019" y="1013"/>
                    <a:pt x="1019" y="1013"/>
                    <a:pt x="1018" y="1014"/>
                  </a:cubicBezTo>
                  <a:cubicBezTo>
                    <a:pt x="1018" y="1012"/>
                    <a:pt x="1018" y="1010"/>
                    <a:pt x="1017" y="1009"/>
                  </a:cubicBezTo>
                  <a:cubicBezTo>
                    <a:pt x="1023" y="1007"/>
                    <a:pt x="1026" y="998"/>
                    <a:pt x="1033" y="1000"/>
                  </a:cubicBezTo>
                  <a:cubicBezTo>
                    <a:pt x="1038" y="990"/>
                    <a:pt x="1044" y="979"/>
                    <a:pt x="1052" y="972"/>
                  </a:cubicBezTo>
                  <a:cubicBezTo>
                    <a:pt x="1051" y="979"/>
                    <a:pt x="1048" y="982"/>
                    <a:pt x="1047" y="989"/>
                  </a:cubicBezTo>
                  <a:cubicBezTo>
                    <a:pt x="1051" y="988"/>
                    <a:pt x="1052" y="985"/>
                    <a:pt x="1052" y="989"/>
                  </a:cubicBezTo>
                  <a:cubicBezTo>
                    <a:pt x="1053" y="988"/>
                    <a:pt x="1053" y="986"/>
                    <a:pt x="1052" y="985"/>
                  </a:cubicBezTo>
                  <a:cubicBezTo>
                    <a:pt x="1055" y="984"/>
                    <a:pt x="1055" y="983"/>
                    <a:pt x="1056" y="983"/>
                  </a:cubicBezTo>
                  <a:cubicBezTo>
                    <a:pt x="1055" y="980"/>
                    <a:pt x="1059" y="975"/>
                    <a:pt x="1060" y="972"/>
                  </a:cubicBezTo>
                  <a:cubicBezTo>
                    <a:pt x="1061" y="972"/>
                    <a:pt x="1063" y="973"/>
                    <a:pt x="1063" y="975"/>
                  </a:cubicBezTo>
                  <a:cubicBezTo>
                    <a:pt x="1061" y="975"/>
                    <a:pt x="1062" y="973"/>
                    <a:pt x="1060" y="972"/>
                  </a:cubicBezTo>
                  <a:cubicBezTo>
                    <a:pt x="1061" y="977"/>
                    <a:pt x="1059" y="979"/>
                    <a:pt x="1059" y="982"/>
                  </a:cubicBezTo>
                  <a:cubicBezTo>
                    <a:pt x="1059" y="981"/>
                    <a:pt x="1060" y="980"/>
                    <a:pt x="1061" y="979"/>
                  </a:cubicBezTo>
                  <a:cubicBezTo>
                    <a:pt x="1061" y="981"/>
                    <a:pt x="1063" y="980"/>
                    <a:pt x="1063" y="981"/>
                  </a:cubicBezTo>
                  <a:cubicBezTo>
                    <a:pt x="1063" y="986"/>
                    <a:pt x="1059" y="985"/>
                    <a:pt x="1059" y="990"/>
                  </a:cubicBezTo>
                  <a:cubicBezTo>
                    <a:pt x="1063" y="989"/>
                    <a:pt x="1063" y="994"/>
                    <a:pt x="1064" y="990"/>
                  </a:cubicBezTo>
                  <a:cubicBezTo>
                    <a:pt x="1062" y="990"/>
                    <a:pt x="1066" y="984"/>
                    <a:pt x="1068" y="982"/>
                  </a:cubicBezTo>
                  <a:cubicBezTo>
                    <a:pt x="1065" y="975"/>
                    <a:pt x="1077" y="965"/>
                    <a:pt x="1070" y="958"/>
                  </a:cubicBezTo>
                  <a:cubicBezTo>
                    <a:pt x="1073" y="958"/>
                    <a:pt x="1074" y="956"/>
                    <a:pt x="1076" y="955"/>
                  </a:cubicBezTo>
                  <a:cubicBezTo>
                    <a:pt x="1078" y="958"/>
                    <a:pt x="1073" y="959"/>
                    <a:pt x="1076" y="961"/>
                  </a:cubicBezTo>
                  <a:cubicBezTo>
                    <a:pt x="1078" y="958"/>
                    <a:pt x="1084" y="947"/>
                    <a:pt x="1078" y="949"/>
                  </a:cubicBezTo>
                  <a:cubicBezTo>
                    <a:pt x="1083" y="940"/>
                    <a:pt x="1093" y="930"/>
                    <a:pt x="1096" y="919"/>
                  </a:cubicBezTo>
                  <a:cubicBezTo>
                    <a:pt x="1096" y="917"/>
                    <a:pt x="1093" y="918"/>
                    <a:pt x="1094" y="915"/>
                  </a:cubicBezTo>
                  <a:cubicBezTo>
                    <a:pt x="1096" y="914"/>
                    <a:pt x="1096" y="915"/>
                    <a:pt x="1098" y="916"/>
                  </a:cubicBezTo>
                  <a:cubicBezTo>
                    <a:pt x="1103" y="908"/>
                    <a:pt x="1105" y="898"/>
                    <a:pt x="1112" y="890"/>
                  </a:cubicBezTo>
                  <a:cubicBezTo>
                    <a:pt x="1115" y="886"/>
                    <a:pt x="1120" y="884"/>
                    <a:pt x="1123" y="880"/>
                  </a:cubicBezTo>
                  <a:cubicBezTo>
                    <a:pt x="1126" y="875"/>
                    <a:pt x="1127" y="869"/>
                    <a:pt x="1130" y="863"/>
                  </a:cubicBezTo>
                  <a:cubicBezTo>
                    <a:pt x="1130" y="860"/>
                    <a:pt x="1129" y="861"/>
                    <a:pt x="1129" y="857"/>
                  </a:cubicBezTo>
                  <a:cubicBezTo>
                    <a:pt x="1133" y="851"/>
                    <a:pt x="1132" y="840"/>
                    <a:pt x="1138" y="837"/>
                  </a:cubicBezTo>
                  <a:cubicBezTo>
                    <a:pt x="1141" y="838"/>
                    <a:pt x="1142" y="839"/>
                    <a:pt x="1145" y="840"/>
                  </a:cubicBezTo>
                  <a:cubicBezTo>
                    <a:pt x="1149" y="837"/>
                    <a:pt x="1150" y="832"/>
                    <a:pt x="1151" y="825"/>
                  </a:cubicBezTo>
                  <a:cubicBezTo>
                    <a:pt x="1160" y="821"/>
                    <a:pt x="1164" y="803"/>
                    <a:pt x="1162" y="793"/>
                  </a:cubicBezTo>
                  <a:cubicBezTo>
                    <a:pt x="1172" y="758"/>
                    <a:pt x="1190" y="721"/>
                    <a:pt x="1198" y="684"/>
                  </a:cubicBezTo>
                  <a:cubicBezTo>
                    <a:pt x="1198" y="684"/>
                    <a:pt x="1198" y="684"/>
                    <a:pt x="1198" y="684"/>
                  </a:cubicBezTo>
                  <a:cubicBezTo>
                    <a:pt x="1195" y="673"/>
                    <a:pt x="1199" y="661"/>
                    <a:pt x="1199" y="650"/>
                  </a:cubicBezTo>
                  <a:cubicBezTo>
                    <a:pt x="1205" y="641"/>
                    <a:pt x="1206" y="626"/>
                    <a:pt x="1207" y="611"/>
                  </a:cubicBezTo>
                  <a:cubicBezTo>
                    <a:pt x="1208" y="590"/>
                    <a:pt x="1216" y="561"/>
                    <a:pt x="1210" y="547"/>
                  </a:cubicBezTo>
                  <a:close/>
                  <a:moveTo>
                    <a:pt x="333" y="143"/>
                  </a:moveTo>
                  <a:cubicBezTo>
                    <a:pt x="333" y="140"/>
                    <a:pt x="333" y="139"/>
                    <a:pt x="334" y="138"/>
                  </a:cubicBezTo>
                  <a:cubicBezTo>
                    <a:pt x="335" y="138"/>
                    <a:pt x="335" y="139"/>
                    <a:pt x="336" y="139"/>
                  </a:cubicBezTo>
                  <a:cubicBezTo>
                    <a:pt x="336" y="141"/>
                    <a:pt x="336" y="143"/>
                    <a:pt x="333" y="143"/>
                  </a:cubicBezTo>
                  <a:close/>
                  <a:moveTo>
                    <a:pt x="338" y="89"/>
                  </a:moveTo>
                  <a:cubicBezTo>
                    <a:pt x="336" y="97"/>
                    <a:pt x="326" y="96"/>
                    <a:pt x="324" y="104"/>
                  </a:cubicBezTo>
                  <a:cubicBezTo>
                    <a:pt x="320" y="105"/>
                    <a:pt x="321" y="100"/>
                    <a:pt x="319" y="99"/>
                  </a:cubicBezTo>
                  <a:cubicBezTo>
                    <a:pt x="324" y="94"/>
                    <a:pt x="330" y="91"/>
                    <a:pt x="338" y="89"/>
                  </a:cubicBezTo>
                  <a:close/>
                  <a:moveTo>
                    <a:pt x="317" y="100"/>
                  </a:moveTo>
                  <a:cubicBezTo>
                    <a:pt x="315" y="104"/>
                    <a:pt x="312" y="107"/>
                    <a:pt x="307" y="107"/>
                  </a:cubicBezTo>
                  <a:cubicBezTo>
                    <a:pt x="307" y="102"/>
                    <a:pt x="313" y="102"/>
                    <a:pt x="317" y="100"/>
                  </a:cubicBezTo>
                  <a:close/>
                  <a:moveTo>
                    <a:pt x="288" y="149"/>
                  </a:moveTo>
                  <a:cubicBezTo>
                    <a:pt x="287" y="151"/>
                    <a:pt x="286" y="153"/>
                    <a:pt x="284" y="155"/>
                  </a:cubicBezTo>
                  <a:cubicBezTo>
                    <a:pt x="282" y="152"/>
                    <a:pt x="286" y="149"/>
                    <a:pt x="288" y="149"/>
                  </a:cubicBezTo>
                  <a:close/>
                  <a:moveTo>
                    <a:pt x="283" y="85"/>
                  </a:moveTo>
                  <a:cubicBezTo>
                    <a:pt x="285" y="85"/>
                    <a:pt x="286" y="85"/>
                    <a:pt x="287" y="86"/>
                  </a:cubicBezTo>
                  <a:cubicBezTo>
                    <a:pt x="287" y="88"/>
                    <a:pt x="285" y="89"/>
                    <a:pt x="283" y="89"/>
                  </a:cubicBezTo>
                  <a:cubicBezTo>
                    <a:pt x="281" y="87"/>
                    <a:pt x="283" y="87"/>
                    <a:pt x="283" y="85"/>
                  </a:cubicBezTo>
                  <a:close/>
                  <a:moveTo>
                    <a:pt x="266" y="149"/>
                  </a:moveTo>
                  <a:cubicBezTo>
                    <a:pt x="261" y="156"/>
                    <a:pt x="256" y="162"/>
                    <a:pt x="248" y="167"/>
                  </a:cubicBezTo>
                  <a:cubicBezTo>
                    <a:pt x="252" y="159"/>
                    <a:pt x="258" y="148"/>
                    <a:pt x="266" y="149"/>
                  </a:cubicBezTo>
                  <a:close/>
                  <a:moveTo>
                    <a:pt x="239" y="138"/>
                  </a:moveTo>
                  <a:cubicBezTo>
                    <a:pt x="238" y="139"/>
                    <a:pt x="238" y="141"/>
                    <a:pt x="235" y="142"/>
                  </a:cubicBezTo>
                  <a:cubicBezTo>
                    <a:pt x="236" y="139"/>
                    <a:pt x="237" y="136"/>
                    <a:pt x="239" y="138"/>
                  </a:cubicBezTo>
                  <a:close/>
                  <a:moveTo>
                    <a:pt x="235" y="142"/>
                  </a:moveTo>
                  <a:cubicBezTo>
                    <a:pt x="235" y="145"/>
                    <a:pt x="233" y="145"/>
                    <a:pt x="230" y="146"/>
                  </a:cubicBezTo>
                  <a:cubicBezTo>
                    <a:pt x="231" y="143"/>
                    <a:pt x="232" y="142"/>
                    <a:pt x="235" y="142"/>
                  </a:cubicBezTo>
                  <a:close/>
                  <a:moveTo>
                    <a:pt x="94" y="318"/>
                  </a:moveTo>
                  <a:cubicBezTo>
                    <a:pt x="92" y="310"/>
                    <a:pt x="97" y="308"/>
                    <a:pt x="94" y="318"/>
                  </a:cubicBezTo>
                  <a:close/>
                  <a:moveTo>
                    <a:pt x="60" y="460"/>
                  </a:moveTo>
                  <a:cubicBezTo>
                    <a:pt x="57" y="459"/>
                    <a:pt x="58" y="456"/>
                    <a:pt x="59" y="454"/>
                  </a:cubicBezTo>
                  <a:cubicBezTo>
                    <a:pt x="61" y="454"/>
                    <a:pt x="60" y="458"/>
                    <a:pt x="60" y="460"/>
                  </a:cubicBezTo>
                  <a:close/>
                  <a:moveTo>
                    <a:pt x="83" y="370"/>
                  </a:moveTo>
                  <a:cubicBezTo>
                    <a:pt x="74" y="366"/>
                    <a:pt x="87" y="358"/>
                    <a:pt x="87" y="352"/>
                  </a:cubicBezTo>
                  <a:cubicBezTo>
                    <a:pt x="88" y="357"/>
                    <a:pt x="85" y="366"/>
                    <a:pt x="83" y="370"/>
                  </a:cubicBezTo>
                  <a:close/>
                  <a:moveTo>
                    <a:pt x="131" y="236"/>
                  </a:moveTo>
                  <a:cubicBezTo>
                    <a:pt x="131" y="239"/>
                    <a:pt x="128" y="240"/>
                    <a:pt x="126" y="242"/>
                  </a:cubicBezTo>
                  <a:cubicBezTo>
                    <a:pt x="124" y="239"/>
                    <a:pt x="128" y="236"/>
                    <a:pt x="131" y="236"/>
                  </a:cubicBezTo>
                  <a:close/>
                  <a:moveTo>
                    <a:pt x="138" y="242"/>
                  </a:moveTo>
                  <a:cubicBezTo>
                    <a:pt x="140" y="246"/>
                    <a:pt x="134" y="248"/>
                    <a:pt x="134" y="253"/>
                  </a:cubicBezTo>
                  <a:cubicBezTo>
                    <a:pt x="132" y="252"/>
                    <a:pt x="132" y="254"/>
                    <a:pt x="130" y="254"/>
                  </a:cubicBezTo>
                  <a:cubicBezTo>
                    <a:pt x="132" y="260"/>
                    <a:pt x="127" y="265"/>
                    <a:pt x="123" y="269"/>
                  </a:cubicBezTo>
                  <a:cubicBezTo>
                    <a:pt x="124" y="260"/>
                    <a:pt x="126" y="262"/>
                    <a:pt x="126" y="256"/>
                  </a:cubicBezTo>
                  <a:cubicBezTo>
                    <a:pt x="124" y="255"/>
                    <a:pt x="125" y="258"/>
                    <a:pt x="123" y="258"/>
                  </a:cubicBezTo>
                  <a:cubicBezTo>
                    <a:pt x="120" y="259"/>
                    <a:pt x="121" y="256"/>
                    <a:pt x="118" y="256"/>
                  </a:cubicBezTo>
                  <a:cubicBezTo>
                    <a:pt x="121" y="245"/>
                    <a:pt x="130" y="247"/>
                    <a:pt x="138" y="242"/>
                  </a:cubicBezTo>
                  <a:close/>
                  <a:moveTo>
                    <a:pt x="119" y="283"/>
                  </a:moveTo>
                  <a:cubicBezTo>
                    <a:pt x="118" y="278"/>
                    <a:pt x="125" y="274"/>
                    <a:pt x="127" y="270"/>
                  </a:cubicBezTo>
                  <a:cubicBezTo>
                    <a:pt x="128" y="274"/>
                    <a:pt x="123" y="281"/>
                    <a:pt x="119" y="283"/>
                  </a:cubicBezTo>
                  <a:close/>
                  <a:moveTo>
                    <a:pt x="114" y="287"/>
                  </a:moveTo>
                  <a:cubicBezTo>
                    <a:pt x="116" y="288"/>
                    <a:pt x="115" y="293"/>
                    <a:pt x="113" y="291"/>
                  </a:cubicBezTo>
                  <a:cubicBezTo>
                    <a:pt x="112" y="289"/>
                    <a:pt x="114" y="289"/>
                    <a:pt x="114" y="287"/>
                  </a:cubicBezTo>
                  <a:close/>
                  <a:moveTo>
                    <a:pt x="101" y="389"/>
                  </a:moveTo>
                  <a:cubicBezTo>
                    <a:pt x="103" y="390"/>
                    <a:pt x="102" y="395"/>
                    <a:pt x="100" y="395"/>
                  </a:cubicBezTo>
                  <a:cubicBezTo>
                    <a:pt x="99" y="392"/>
                    <a:pt x="100" y="391"/>
                    <a:pt x="101" y="389"/>
                  </a:cubicBezTo>
                  <a:close/>
                  <a:moveTo>
                    <a:pt x="93" y="334"/>
                  </a:moveTo>
                  <a:cubicBezTo>
                    <a:pt x="94" y="334"/>
                    <a:pt x="94" y="335"/>
                    <a:pt x="95" y="335"/>
                  </a:cubicBezTo>
                  <a:cubicBezTo>
                    <a:pt x="96" y="338"/>
                    <a:pt x="94" y="337"/>
                    <a:pt x="94" y="339"/>
                  </a:cubicBezTo>
                  <a:cubicBezTo>
                    <a:pt x="92" y="339"/>
                    <a:pt x="92" y="336"/>
                    <a:pt x="93" y="334"/>
                  </a:cubicBezTo>
                  <a:close/>
                  <a:moveTo>
                    <a:pt x="100" y="417"/>
                  </a:moveTo>
                  <a:cubicBezTo>
                    <a:pt x="95" y="413"/>
                    <a:pt x="101" y="405"/>
                    <a:pt x="104" y="412"/>
                  </a:cubicBezTo>
                  <a:cubicBezTo>
                    <a:pt x="104" y="415"/>
                    <a:pt x="101" y="415"/>
                    <a:pt x="100" y="417"/>
                  </a:cubicBezTo>
                  <a:close/>
                  <a:moveTo>
                    <a:pt x="96" y="414"/>
                  </a:moveTo>
                  <a:cubicBezTo>
                    <a:pt x="93" y="413"/>
                    <a:pt x="96" y="410"/>
                    <a:pt x="95" y="406"/>
                  </a:cubicBezTo>
                  <a:cubicBezTo>
                    <a:pt x="95" y="403"/>
                    <a:pt x="91" y="408"/>
                    <a:pt x="91" y="403"/>
                  </a:cubicBezTo>
                  <a:cubicBezTo>
                    <a:pt x="96" y="403"/>
                    <a:pt x="104" y="400"/>
                    <a:pt x="109" y="398"/>
                  </a:cubicBezTo>
                  <a:cubicBezTo>
                    <a:pt x="109" y="403"/>
                    <a:pt x="106" y="404"/>
                    <a:pt x="105" y="407"/>
                  </a:cubicBezTo>
                  <a:cubicBezTo>
                    <a:pt x="99" y="405"/>
                    <a:pt x="98" y="410"/>
                    <a:pt x="96" y="414"/>
                  </a:cubicBezTo>
                  <a:close/>
                  <a:moveTo>
                    <a:pt x="112" y="482"/>
                  </a:moveTo>
                  <a:cubicBezTo>
                    <a:pt x="111" y="478"/>
                    <a:pt x="110" y="473"/>
                    <a:pt x="105" y="473"/>
                  </a:cubicBezTo>
                  <a:cubicBezTo>
                    <a:pt x="105" y="470"/>
                    <a:pt x="105" y="466"/>
                    <a:pt x="108" y="467"/>
                  </a:cubicBezTo>
                  <a:cubicBezTo>
                    <a:pt x="108" y="464"/>
                    <a:pt x="108" y="462"/>
                    <a:pt x="108" y="457"/>
                  </a:cubicBezTo>
                  <a:cubicBezTo>
                    <a:pt x="111" y="458"/>
                    <a:pt x="112" y="456"/>
                    <a:pt x="113" y="454"/>
                  </a:cubicBezTo>
                  <a:cubicBezTo>
                    <a:pt x="116" y="454"/>
                    <a:pt x="115" y="459"/>
                    <a:pt x="114" y="462"/>
                  </a:cubicBezTo>
                  <a:cubicBezTo>
                    <a:pt x="122" y="464"/>
                    <a:pt x="117" y="476"/>
                    <a:pt x="116" y="483"/>
                  </a:cubicBezTo>
                  <a:cubicBezTo>
                    <a:pt x="114" y="481"/>
                    <a:pt x="114" y="481"/>
                    <a:pt x="112" y="482"/>
                  </a:cubicBezTo>
                  <a:close/>
                  <a:moveTo>
                    <a:pt x="117" y="492"/>
                  </a:moveTo>
                  <a:cubicBezTo>
                    <a:pt x="116" y="491"/>
                    <a:pt x="117" y="486"/>
                    <a:pt x="120" y="487"/>
                  </a:cubicBezTo>
                  <a:cubicBezTo>
                    <a:pt x="120" y="490"/>
                    <a:pt x="118" y="490"/>
                    <a:pt x="117" y="492"/>
                  </a:cubicBezTo>
                  <a:close/>
                  <a:moveTo>
                    <a:pt x="121" y="484"/>
                  </a:moveTo>
                  <a:cubicBezTo>
                    <a:pt x="120" y="477"/>
                    <a:pt x="127" y="472"/>
                    <a:pt x="128" y="465"/>
                  </a:cubicBezTo>
                  <a:cubicBezTo>
                    <a:pt x="132" y="473"/>
                    <a:pt x="124" y="478"/>
                    <a:pt x="121" y="484"/>
                  </a:cubicBezTo>
                  <a:close/>
                  <a:moveTo>
                    <a:pt x="116" y="427"/>
                  </a:moveTo>
                  <a:cubicBezTo>
                    <a:pt x="108" y="432"/>
                    <a:pt x="111" y="446"/>
                    <a:pt x="104" y="450"/>
                  </a:cubicBezTo>
                  <a:cubicBezTo>
                    <a:pt x="104" y="434"/>
                    <a:pt x="110" y="421"/>
                    <a:pt x="105" y="409"/>
                  </a:cubicBezTo>
                  <a:cubicBezTo>
                    <a:pt x="108" y="408"/>
                    <a:pt x="108" y="410"/>
                    <a:pt x="111" y="410"/>
                  </a:cubicBezTo>
                  <a:cubicBezTo>
                    <a:pt x="111" y="404"/>
                    <a:pt x="112" y="394"/>
                    <a:pt x="118" y="391"/>
                  </a:cubicBezTo>
                  <a:cubicBezTo>
                    <a:pt x="119" y="390"/>
                    <a:pt x="117" y="401"/>
                    <a:pt x="114" y="403"/>
                  </a:cubicBezTo>
                  <a:cubicBezTo>
                    <a:pt x="117" y="406"/>
                    <a:pt x="118" y="403"/>
                    <a:pt x="122" y="403"/>
                  </a:cubicBezTo>
                  <a:cubicBezTo>
                    <a:pt x="124" y="398"/>
                    <a:pt x="125" y="394"/>
                    <a:pt x="126" y="389"/>
                  </a:cubicBezTo>
                  <a:cubicBezTo>
                    <a:pt x="128" y="389"/>
                    <a:pt x="128" y="388"/>
                    <a:pt x="130" y="388"/>
                  </a:cubicBezTo>
                  <a:cubicBezTo>
                    <a:pt x="131" y="389"/>
                    <a:pt x="132" y="391"/>
                    <a:pt x="130" y="392"/>
                  </a:cubicBezTo>
                  <a:cubicBezTo>
                    <a:pt x="133" y="391"/>
                    <a:pt x="134" y="389"/>
                    <a:pt x="134" y="384"/>
                  </a:cubicBezTo>
                  <a:cubicBezTo>
                    <a:pt x="137" y="384"/>
                    <a:pt x="135" y="388"/>
                    <a:pt x="137" y="390"/>
                  </a:cubicBezTo>
                  <a:cubicBezTo>
                    <a:pt x="139" y="389"/>
                    <a:pt x="141" y="385"/>
                    <a:pt x="143" y="387"/>
                  </a:cubicBezTo>
                  <a:cubicBezTo>
                    <a:pt x="136" y="403"/>
                    <a:pt x="127" y="417"/>
                    <a:pt x="116" y="427"/>
                  </a:cubicBezTo>
                  <a:close/>
                  <a:moveTo>
                    <a:pt x="136" y="234"/>
                  </a:moveTo>
                  <a:cubicBezTo>
                    <a:pt x="137" y="230"/>
                    <a:pt x="140" y="230"/>
                    <a:pt x="143" y="230"/>
                  </a:cubicBezTo>
                  <a:cubicBezTo>
                    <a:pt x="143" y="233"/>
                    <a:pt x="139" y="236"/>
                    <a:pt x="136" y="234"/>
                  </a:cubicBezTo>
                  <a:close/>
                  <a:moveTo>
                    <a:pt x="134" y="568"/>
                  </a:moveTo>
                  <a:cubicBezTo>
                    <a:pt x="132" y="568"/>
                    <a:pt x="134" y="563"/>
                    <a:pt x="134" y="561"/>
                  </a:cubicBezTo>
                  <a:cubicBezTo>
                    <a:pt x="138" y="561"/>
                    <a:pt x="135" y="567"/>
                    <a:pt x="134" y="568"/>
                  </a:cubicBezTo>
                  <a:close/>
                  <a:moveTo>
                    <a:pt x="151" y="219"/>
                  </a:moveTo>
                  <a:cubicBezTo>
                    <a:pt x="149" y="218"/>
                    <a:pt x="151" y="217"/>
                    <a:pt x="151" y="216"/>
                  </a:cubicBezTo>
                  <a:cubicBezTo>
                    <a:pt x="149" y="215"/>
                    <a:pt x="149" y="213"/>
                    <a:pt x="148" y="213"/>
                  </a:cubicBezTo>
                  <a:cubicBezTo>
                    <a:pt x="152" y="207"/>
                    <a:pt x="155" y="214"/>
                    <a:pt x="151" y="219"/>
                  </a:cubicBezTo>
                  <a:close/>
                  <a:moveTo>
                    <a:pt x="144" y="225"/>
                  </a:moveTo>
                  <a:cubicBezTo>
                    <a:pt x="144" y="222"/>
                    <a:pt x="145" y="219"/>
                    <a:pt x="148" y="220"/>
                  </a:cubicBezTo>
                  <a:cubicBezTo>
                    <a:pt x="147" y="221"/>
                    <a:pt x="147" y="225"/>
                    <a:pt x="144" y="225"/>
                  </a:cubicBezTo>
                  <a:close/>
                  <a:moveTo>
                    <a:pt x="149" y="482"/>
                  </a:moveTo>
                  <a:cubicBezTo>
                    <a:pt x="146" y="477"/>
                    <a:pt x="152" y="477"/>
                    <a:pt x="152" y="472"/>
                  </a:cubicBezTo>
                  <a:cubicBezTo>
                    <a:pt x="153" y="475"/>
                    <a:pt x="155" y="483"/>
                    <a:pt x="149" y="482"/>
                  </a:cubicBezTo>
                  <a:close/>
                  <a:moveTo>
                    <a:pt x="152" y="236"/>
                  </a:moveTo>
                  <a:cubicBezTo>
                    <a:pt x="149" y="236"/>
                    <a:pt x="151" y="231"/>
                    <a:pt x="154" y="231"/>
                  </a:cubicBezTo>
                  <a:cubicBezTo>
                    <a:pt x="154" y="234"/>
                    <a:pt x="152" y="234"/>
                    <a:pt x="152" y="236"/>
                  </a:cubicBezTo>
                  <a:close/>
                  <a:moveTo>
                    <a:pt x="192" y="197"/>
                  </a:moveTo>
                  <a:cubicBezTo>
                    <a:pt x="192" y="194"/>
                    <a:pt x="194" y="195"/>
                    <a:pt x="194" y="192"/>
                  </a:cubicBezTo>
                  <a:cubicBezTo>
                    <a:pt x="196" y="192"/>
                    <a:pt x="196" y="192"/>
                    <a:pt x="196" y="192"/>
                  </a:cubicBezTo>
                  <a:cubicBezTo>
                    <a:pt x="195" y="193"/>
                    <a:pt x="196" y="193"/>
                    <a:pt x="196" y="193"/>
                  </a:cubicBezTo>
                  <a:cubicBezTo>
                    <a:pt x="195" y="195"/>
                    <a:pt x="195" y="198"/>
                    <a:pt x="192" y="197"/>
                  </a:cubicBezTo>
                  <a:close/>
                  <a:moveTo>
                    <a:pt x="192" y="191"/>
                  </a:moveTo>
                  <a:cubicBezTo>
                    <a:pt x="192" y="189"/>
                    <a:pt x="193" y="189"/>
                    <a:pt x="193" y="187"/>
                  </a:cubicBezTo>
                  <a:cubicBezTo>
                    <a:pt x="197" y="187"/>
                    <a:pt x="196" y="189"/>
                    <a:pt x="196" y="192"/>
                  </a:cubicBezTo>
                  <a:cubicBezTo>
                    <a:pt x="195" y="191"/>
                    <a:pt x="194" y="191"/>
                    <a:pt x="192" y="191"/>
                  </a:cubicBezTo>
                  <a:close/>
                  <a:moveTo>
                    <a:pt x="217" y="156"/>
                  </a:moveTo>
                  <a:cubicBezTo>
                    <a:pt x="219" y="153"/>
                    <a:pt x="221" y="151"/>
                    <a:pt x="223" y="150"/>
                  </a:cubicBezTo>
                  <a:cubicBezTo>
                    <a:pt x="224" y="153"/>
                    <a:pt x="221" y="157"/>
                    <a:pt x="223" y="160"/>
                  </a:cubicBezTo>
                  <a:cubicBezTo>
                    <a:pt x="216" y="160"/>
                    <a:pt x="218" y="174"/>
                    <a:pt x="210" y="171"/>
                  </a:cubicBezTo>
                  <a:cubicBezTo>
                    <a:pt x="212" y="166"/>
                    <a:pt x="216" y="163"/>
                    <a:pt x="219" y="160"/>
                  </a:cubicBezTo>
                  <a:cubicBezTo>
                    <a:pt x="220" y="157"/>
                    <a:pt x="217" y="158"/>
                    <a:pt x="217" y="156"/>
                  </a:cubicBezTo>
                  <a:close/>
                  <a:moveTo>
                    <a:pt x="214" y="136"/>
                  </a:moveTo>
                  <a:cubicBezTo>
                    <a:pt x="213" y="139"/>
                    <a:pt x="210" y="142"/>
                    <a:pt x="209" y="141"/>
                  </a:cubicBezTo>
                  <a:cubicBezTo>
                    <a:pt x="210" y="138"/>
                    <a:pt x="210" y="136"/>
                    <a:pt x="214" y="136"/>
                  </a:cubicBezTo>
                  <a:close/>
                  <a:moveTo>
                    <a:pt x="206" y="179"/>
                  </a:moveTo>
                  <a:cubicBezTo>
                    <a:pt x="205" y="177"/>
                    <a:pt x="207" y="177"/>
                    <a:pt x="207" y="175"/>
                  </a:cubicBezTo>
                  <a:cubicBezTo>
                    <a:pt x="210" y="174"/>
                    <a:pt x="209" y="181"/>
                    <a:pt x="206" y="179"/>
                  </a:cubicBezTo>
                  <a:close/>
                  <a:moveTo>
                    <a:pt x="207" y="132"/>
                  </a:moveTo>
                  <a:cubicBezTo>
                    <a:pt x="209" y="133"/>
                    <a:pt x="205" y="135"/>
                    <a:pt x="205" y="137"/>
                  </a:cubicBezTo>
                  <a:cubicBezTo>
                    <a:pt x="202" y="136"/>
                    <a:pt x="206" y="133"/>
                    <a:pt x="207" y="132"/>
                  </a:cubicBezTo>
                  <a:close/>
                  <a:moveTo>
                    <a:pt x="208" y="143"/>
                  </a:moveTo>
                  <a:cubicBezTo>
                    <a:pt x="207" y="145"/>
                    <a:pt x="206" y="147"/>
                    <a:pt x="204" y="148"/>
                  </a:cubicBezTo>
                  <a:cubicBezTo>
                    <a:pt x="204" y="144"/>
                    <a:pt x="205" y="143"/>
                    <a:pt x="208" y="143"/>
                  </a:cubicBezTo>
                  <a:close/>
                  <a:moveTo>
                    <a:pt x="196" y="156"/>
                  </a:moveTo>
                  <a:cubicBezTo>
                    <a:pt x="195" y="162"/>
                    <a:pt x="190" y="165"/>
                    <a:pt x="185" y="167"/>
                  </a:cubicBezTo>
                  <a:cubicBezTo>
                    <a:pt x="184" y="166"/>
                    <a:pt x="184" y="165"/>
                    <a:pt x="183" y="164"/>
                  </a:cubicBezTo>
                  <a:cubicBezTo>
                    <a:pt x="185" y="163"/>
                    <a:pt x="186" y="162"/>
                    <a:pt x="189" y="162"/>
                  </a:cubicBezTo>
                  <a:cubicBezTo>
                    <a:pt x="187" y="158"/>
                    <a:pt x="191" y="157"/>
                    <a:pt x="196" y="156"/>
                  </a:cubicBezTo>
                  <a:close/>
                  <a:moveTo>
                    <a:pt x="156" y="225"/>
                  </a:moveTo>
                  <a:cubicBezTo>
                    <a:pt x="156" y="222"/>
                    <a:pt x="157" y="221"/>
                    <a:pt x="160" y="221"/>
                  </a:cubicBezTo>
                  <a:cubicBezTo>
                    <a:pt x="160" y="225"/>
                    <a:pt x="158" y="225"/>
                    <a:pt x="156" y="225"/>
                  </a:cubicBezTo>
                  <a:close/>
                  <a:moveTo>
                    <a:pt x="165" y="786"/>
                  </a:moveTo>
                  <a:cubicBezTo>
                    <a:pt x="162" y="785"/>
                    <a:pt x="160" y="782"/>
                    <a:pt x="162" y="780"/>
                  </a:cubicBezTo>
                  <a:cubicBezTo>
                    <a:pt x="164" y="780"/>
                    <a:pt x="165" y="782"/>
                    <a:pt x="165" y="786"/>
                  </a:cubicBezTo>
                  <a:close/>
                  <a:moveTo>
                    <a:pt x="165" y="253"/>
                  </a:moveTo>
                  <a:cubicBezTo>
                    <a:pt x="164" y="251"/>
                    <a:pt x="166" y="251"/>
                    <a:pt x="165" y="249"/>
                  </a:cubicBezTo>
                  <a:cubicBezTo>
                    <a:pt x="169" y="251"/>
                    <a:pt x="170" y="247"/>
                    <a:pt x="173" y="250"/>
                  </a:cubicBezTo>
                  <a:cubicBezTo>
                    <a:pt x="173" y="247"/>
                    <a:pt x="169" y="246"/>
                    <a:pt x="171" y="243"/>
                  </a:cubicBezTo>
                  <a:cubicBezTo>
                    <a:pt x="175" y="245"/>
                    <a:pt x="175" y="246"/>
                    <a:pt x="179" y="247"/>
                  </a:cubicBezTo>
                  <a:cubicBezTo>
                    <a:pt x="177" y="251"/>
                    <a:pt x="174" y="249"/>
                    <a:pt x="172" y="252"/>
                  </a:cubicBezTo>
                  <a:cubicBezTo>
                    <a:pt x="172" y="254"/>
                    <a:pt x="174" y="253"/>
                    <a:pt x="174" y="256"/>
                  </a:cubicBezTo>
                  <a:cubicBezTo>
                    <a:pt x="171" y="257"/>
                    <a:pt x="168" y="253"/>
                    <a:pt x="165" y="253"/>
                  </a:cubicBezTo>
                  <a:close/>
                  <a:moveTo>
                    <a:pt x="168" y="219"/>
                  </a:moveTo>
                  <a:cubicBezTo>
                    <a:pt x="168" y="222"/>
                    <a:pt x="166" y="222"/>
                    <a:pt x="165" y="222"/>
                  </a:cubicBezTo>
                  <a:cubicBezTo>
                    <a:pt x="165" y="220"/>
                    <a:pt x="166" y="219"/>
                    <a:pt x="168" y="219"/>
                  </a:cubicBezTo>
                  <a:close/>
                  <a:moveTo>
                    <a:pt x="165" y="209"/>
                  </a:moveTo>
                  <a:cubicBezTo>
                    <a:pt x="166" y="207"/>
                    <a:pt x="167" y="206"/>
                    <a:pt x="169" y="206"/>
                  </a:cubicBezTo>
                  <a:cubicBezTo>
                    <a:pt x="169" y="208"/>
                    <a:pt x="168" y="210"/>
                    <a:pt x="165" y="209"/>
                  </a:cubicBezTo>
                  <a:close/>
                  <a:moveTo>
                    <a:pt x="182" y="229"/>
                  </a:moveTo>
                  <a:cubicBezTo>
                    <a:pt x="183" y="233"/>
                    <a:pt x="182" y="235"/>
                    <a:pt x="180" y="237"/>
                  </a:cubicBezTo>
                  <a:cubicBezTo>
                    <a:pt x="176" y="236"/>
                    <a:pt x="178" y="229"/>
                    <a:pt x="182" y="229"/>
                  </a:cubicBezTo>
                  <a:close/>
                  <a:moveTo>
                    <a:pt x="168" y="819"/>
                  </a:moveTo>
                  <a:cubicBezTo>
                    <a:pt x="170" y="822"/>
                    <a:pt x="171" y="827"/>
                    <a:pt x="172" y="831"/>
                  </a:cubicBezTo>
                  <a:cubicBezTo>
                    <a:pt x="166" y="830"/>
                    <a:pt x="167" y="824"/>
                    <a:pt x="168" y="819"/>
                  </a:cubicBezTo>
                  <a:close/>
                  <a:moveTo>
                    <a:pt x="168" y="286"/>
                  </a:moveTo>
                  <a:cubicBezTo>
                    <a:pt x="168" y="284"/>
                    <a:pt x="166" y="285"/>
                    <a:pt x="166" y="283"/>
                  </a:cubicBezTo>
                  <a:cubicBezTo>
                    <a:pt x="172" y="278"/>
                    <a:pt x="174" y="271"/>
                    <a:pt x="179" y="266"/>
                  </a:cubicBezTo>
                  <a:cubicBezTo>
                    <a:pt x="178" y="263"/>
                    <a:pt x="177" y="263"/>
                    <a:pt x="179" y="261"/>
                  </a:cubicBezTo>
                  <a:cubicBezTo>
                    <a:pt x="182" y="263"/>
                    <a:pt x="179" y="264"/>
                    <a:pt x="183" y="265"/>
                  </a:cubicBezTo>
                  <a:cubicBezTo>
                    <a:pt x="175" y="268"/>
                    <a:pt x="180" y="287"/>
                    <a:pt x="168" y="286"/>
                  </a:cubicBezTo>
                  <a:close/>
                  <a:moveTo>
                    <a:pt x="179" y="209"/>
                  </a:moveTo>
                  <a:cubicBezTo>
                    <a:pt x="180" y="207"/>
                    <a:pt x="179" y="203"/>
                    <a:pt x="178" y="206"/>
                  </a:cubicBezTo>
                  <a:cubicBezTo>
                    <a:pt x="175" y="204"/>
                    <a:pt x="178" y="200"/>
                    <a:pt x="181" y="201"/>
                  </a:cubicBezTo>
                  <a:cubicBezTo>
                    <a:pt x="181" y="199"/>
                    <a:pt x="179" y="199"/>
                    <a:pt x="181" y="197"/>
                  </a:cubicBezTo>
                  <a:cubicBezTo>
                    <a:pt x="175" y="195"/>
                    <a:pt x="172" y="197"/>
                    <a:pt x="167" y="196"/>
                  </a:cubicBezTo>
                  <a:cubicBezTo>
                    <a:pt x="167" y="192"/>
                    <a:pt x="169" y="192"/>
                    <a:pt x="169" y="188"/>
                  </a:cubicBezTo>
                  <a:cubicBezTo>
                    <a:pt x="167" y="187"/>
                    <a:pt x="164" y="192"/>
                    <a:pt x="165" y="188"/>
                  </a:cubicBezTo>
                  <a:cubicBezTo>
                    <a:pt x="162" y="188"/>
                    <a:pt x="163" y="191"/>
                    <a:pt x="160" y="191"/>
                  </a:cubicBezTo>
                  <a:cubicBezTo>
                    <a:pt x="162" y="184"/>
                    <a:pt x="163" y="179"/>
                    <a:pt x="169" y="178"/>
                  </a:cubicBezTo>
                  <a:cubicBezTo>
                    <a:pt x="170" y="175"/>
                    <a:pt x="172" y="170"/>
                    <a:pt x="177" y="170"/>
                  </a:cubicBezTo>
                  <a:cubicBezTo>
                    <a:pt x="177" y="172"/>
                    <a:pt x="178" y="172"/>
                    <a:pt x="178" y="175"/>
                  </a:cubicBezTo>
                  <a:cubicBezTo>
                    <a:pt x="180" y="175"/>
                    <a:pt x="180" y="173"/>
                    <a:pt x="179" y="176"/>
                  </a:cubicBezTo>
                  <a:cubicBezTo>
                    <a:pt x="183" y="175"/>
                    <a:pt x="184" y="171"/>
                    <a:pt x="187" y="169"/>
                  </a:cubicBezTo>
                  <a:cubicBezTo>
                    <a:pt x="186" y="174"/>
                    <a:pt x="180" y="180"/>
                    <a:pt x="178" y="186"/>
                  </a:cubicBezTo>
                  <a:cubicBezTo>
                    <a:pt x="178" y="188"/>
                    <a:pt x="183" y="190"/>
                    <a:pt x="180" y="192"/>
                  </a:cubicBezTo>
                  <a:cubicBezTo>
                    <a:pt x="182" y="192"/>
                    <a:pt x="182" y="194"/>
                    <a:pt x="185" y="194"/>
                  </a:cubicBezTo>
                  <a:cubicBezTo>
                    <a:pt x="185" y="196"/>
                    <a:pt x="184" y="197"/>
                    <a:pt x="182" y="198"/>
                  </a:cubicBezTo>
                  <a:cubicBezTo>
                    <a:pt x="183" y="199"/>
                    <a:pt x="185" y="199"/>
                    <a:pt x="184" y="201"/>
                  </a:cubicBezTo>
                  <a:cubicBezTo>
                    <a:pt x="185" y="201"/>
                    <a:pt x="186" y="200"/>
                    <a:pt x="187" y="200"/>
                  </a:cubicBezTo>
                  <a:cubicBezTo>
                    <a:pt x="187" y="208"/>
                    <a:pt x="184" y="207"/>
                    <a:pt x="179" y="209"/>
                  </a:cubicBezTo>
                  <a:close/>
                  <a:moveTo>
                    <a:pt x="197" y="327"/>
                  </a:moveTo>
                  <a:cubicBezTo>
                    <a:pt x="192" y="327"/>
                    <a:pt x="193" y="322"/>
                    <a:pt x="190" y="320"/>
                  </a:cubicBezTo>
                  <a:cubicBezTo>
                    <a:pt x="193" y="312"/>
                    <a:pt x="198" y="306"/>
                    <a:pt x="204" y="300"/>
                  </a:cubicBezTo>
                  <a:cubicBezTo>
                    <a:pt x="205" y="309"/>
                    <a:pt x="198" y="309"/>
                    <a:pt x="198" y="317"/>
                  </a:cubicBezTo>
                  <a:cubicBezTo>
                    <a:pt x="198" y="319"/>
                    <a:pt x="199" y="316"/>
                    <a:pt x="200" y="318"/>
                  </a:cubicBezTo>
                  <a:cubicBezTo>
                    <a:pt x="205" y="317"/>
                    <a:pt x="205" y="310"/>
                    <a:pt x="209" y="309"/>
                  </a:cubicBezTo>
                  <a:cubicBezTo>
                    <a:pt x="205" y="315"/>
                    <a:pt x="202" y="322"/>
                    <a:pt x="197" y="327"/>
                  </a:cubicBezTo>
                  <a:close/>
                  <a:moveTo>
                    <a:pt x="212" y="255"/>
                  </a:moveTo>
                  <a:cubicBezTo>
                    <a:pt x="211" y="252"/>
                    <a:pt x="214" y="252"/>
                    <a:pt x="216" y="252"/>
                  </a:cubicBezTo>
                  <a:cubicBezTo>
                    <a:pt x="216" y="255"/>
                    <a:pt x="214" y="255"/>
                    <a:pt x="212" y="255"/>
                  </a:cubicBezTo>
                  <a:close/>
                  <a:moveTo>
                    <a:pt x="239" y="232"/>
                  </a:moveTo>
                  <a:cubicBezTo>
                    <a:pt x="237" y="231"/>
                    <a:pt x="237" y="230"/>
                    <a:pt x="237" y="228"/>
                  </a:cubicBezTo>
                  <a:cubicBezTo>
                    <a:pt x="238" y="228"/>
                    <a:pt x="239" y="226"/>
                    <a:pt x="240" y="227"/>
                  </a:cubicBezTo>
                  <a:cubicBezTo>
                    <a:pt x="241" y="230"/>
                    <a:pt x="241" y="230"/>
                    <a:pt x="239" y="232"/>
                  </a:cubicBezTo>
                  <a:close/>
                  <a:moveTo>
                    <a:pt x="250" y="954"/>
                  </a:moveTo>
                  <a:cubicBezTo>
                    <a:pt x="252" y="954"/>
                    <a:pt x="252" y="956"/>
                    <a:pt x="253" y="957"/>
                  </a:cubicBezTo>
                  <a:cubicBezTo>
                    <a:pt x="252" y="960"/>
                    <a:pt x="248" y="955"/>
                    <a:pt x="250" y="954"/>
                  </a:cubicBezTo>
                  <a:close/>
                  <a:moveTo>
                    <a:pt x="252" y="976"/>
                  </a:moveTo>
                  <a:cubicBezTo>
                    <a:pt x="254" y="978"/>
                    <a:pt x="257" y="978"/>
                    <a:pt x="257" y="983"/>
                  </a:cubicBezTo>
                  <a:cubicBezTo>
                    <a:pt x="254" y="981"/>
                    <a:pt x="252" y="980"/>
                    <a:pt x="252" y="976"/>
                  </a:cubicBezTo>
                  <a:close/>
                  <a:moveTo>
                    <a:pt x="278" y="974"/>
                  </a:moveTo>
                  <a:cubicBezTo>
                    <a:pt x="273" y="968"/>
                    <a:pt x="257" y="974"/>
                    <a:pt x="258" y="960"/>
                  </a:cubicBezTo>
                  <a:cubicBezTo>
                    <a:pt x="262" y="958"/>
                    <a:pt x="266" y="963"/>
                    <a:pt x="266" y="957"/>
                  </a:cubicBezTo>
                  <a:cubicBezTo>
                    <a:pt x="269" y="956"/>
                    <a:pt x="270" y="957"/>
                    <a:pt x="272" y="958"/>
                  </a:cubicBezTo>
                  <a:cubicBezTo>
                    <a:pt x="273" y="966"/>
                    <a:pt x="281" y="962"/>
                    <a:pt x="284" y="968"/>
                  </a:cubicBezTo>
                  <a:cubicBezTo>
                    <a:pt x="281" y="969"/>
                    <a:pt x="281" y="973"/>
                    <a:pt x="278" y="974"/>
                  </a:cubicBezTo>
                  <a:close/>
                  <a:moveTo>
                    <a:pt x="286" y="985"/>
                  </a:moveTo>
                  <a:cubicBezTo>
                    <a:pt x="288" y="985"/>
                    <a:pt x="289" y="986"/>
                    <a:pt x="289" y="989"/>
                  </a:cubicBezTo>
                  <a:cubicBezTo>
                    <a:pt x="287" y="989"/>
                    <a:pt x="286" y="987"/>
                    <a:pt x="286" y="985"/>
                  </a:cubicBezTo>
                  <a:close/>
                  <a:moveTo>
                    <a:pt x="290" y="977"/>
                  </a:moveTo>
                  <a:cubicBezTo>
                    <a:pt x="288" y="977"/>
                    <a:pt x="286" y="975"/>
                    <a:pt x="287" y="972"/>
                  </a:cubicBezTo>
                  <a:cubicBezTo>
                    <a:pt x="289" y="973"/>
                    <a:pt x="291" y="975"/>
                    <a:pt x="290" y="977"/>
                  </a:cubicBezTo>
                  <a:close/>
                  <a:moveTo>
                    <a:pt x="345" y="182"/>
                  </a:moveTo>
                  <a:cubicBezTo>
                    <a:pt x="345" y="184"/>
                    <a:pt x="348" y="183"/>
                    <a:pt x="348" y="185"/>
                  </a:cubicBezTo>
                  <a:cubicBezTo>
                    <a:pt x="345" y="186"/>
                    <a:pt x="344" y="192"/>
                    <a:pt x="345" y="196"/>
                  </a:cubicBezTo>
                  <a:cubicBezTo>
                    <a:pt x="344" y="197"/>
                    <a:pt x="343" y="198"/>
                    <a:pt x="341" y="199"/>
                  </a:cubicBezTo>
                  <a:cubicBezTo>
                    <a:pt x="345" y="208"/>
                    <a:pt x="330" y="212"/>
                    <a:pt x="320" y="213"/>
                  </a:cubicBezTo>
                  <a:cubicBezTo>
                    <a:pt x="322" y="211"/>
                    <a:pt x="320" y="209"/>
                    <a:pt x="321" y="205"/>
                  </a:cubicBezTo>
                  <a:cubicBezTo>
                    <a:pt x="325" y="202"/>
                    <a:pt x="327" y="198"/>
                    <a:pt x="330" y="194"/>
                  </a:cubicBezTo>
                  <a:cubicBezTo>
                    <a:pt x="331" y="195"/>
                    <a:pt x="334" y="193"/>
                    <a:pt x="334" y="195"/>
                  </a:cubicBezTo>
                  <a:cubicBezTo>
                    <a:pt x="337" y="191"/>
                    <a:pt x="340" y="187"/>
                    <a:pt x="344" y="184"/>
                  </a:cubicBezTo>
                  <a:cubicBezTo>
                    <a:pt x="340" y="183"/>
                    <a:pt x="341" y="187"/>
                    <a:pt x="339" y="185"/>
                  </a:cubicBezTo>
                  <a:cubicBezTo>
                    <a:pt x="343" y="182"/>
                    <a:pt x="349" y="172"/>
                    <a:pt x="357" y="173"/>
                  </a:cubicBezTo>
                  <a:cubicBezTo>
                    <a:pt x="356" y="180"/>
                    <a:pt x="349" y="179"/>
                    <a:pt x="345" y="182"/>
                  </a:cubicBezTo>
                  <a:close/>
                  <a:moveTo>
                    <a:pt x="357" y="996"/>
                  </a:moveTo>
                  <a:cubicBezTo>
                    <a:pt x="363" y="1001"/>
                    <a:pt x="368" y="1007"/>
                    <a:pt x="373" y="1010"/>
                  </a:cubicBezTo>
                  <a:cubicBezTo>
                    <a:pt x="368" y="1009"/>
                    <a:pt x="356" y="1004"/>
                    <a:pt x="357" y="996"/>
                  </a:cubicBezTo>
                  <a:close/>
                  <a:moveTo>
                    <a:pt x="414" y="1044"/>
                  </a:moveTo>
                  <a:cubicBezTo>
                    <a:pt x="416" y="1044"/>
                    <a:pt x="417" y="1045"/>
                    <a:pt x="417" y="1047"/>
                  </a:cubicBezTo>
                  <a:cubicBezTo>
                    <a:pt x="416" y="1048"/>
                    <a:pt x="413" y="1047"/>
                    <a:pt x="414" y="1044"/>
                  </a:cubicBezTo>
                  <a:close/>
                  <a:moveTo>
                    <a:pt x="614" y="1007"/>
                  </a:moveTo>
                  <a:cubicBezTo>
                    <a:pt x="618" y="1008"/>
                    <a:pt x="619" y="1006"/>
                    <a:pt x="622" y="1007"/>
                  </a:cubicBezTo>
                  <a:cubicBezTo>
                    <a:pt x="624" y="1011"/>
                    <a:pt x="614" y="1012"/>
                    <a:pt x="614" y="1007"/>
                  </a:cubicBezTo>
                  <a:close/>
                  <a:moveTo>
                    <a:pt x="617" y="966"/>
                  </a:moveTo>
                  <a:cubicBezTo>
                    <a:pt x="611" y="969"/>
                    <a:pt x="605" y="969"/>
                    <a:pt x="601" y="966"/>
                  </a:cubicBezTo>
                  <a:cubicBezTo>
                    <a:pt x="604" y="963"/>
                    <a:pt x="615" y="961"/>
                    <a:pt x="617" y="966"/>
                  </a:cubicBezTo>
                  <a:close/>
                  <a:moveTo>
                    <a:pt x="491" y="881"/>
                  </a:moveTo>
                  <a:cubicBezTo>
                    <a:pt x="489" y="881"/>
                    <a:pt x="489" y="878"/>
                    <a:pt x="487" y="878"/>
                  </a:cubicBezTo>
                  <a:cubicBezTo>
                    <a:pt x="489" y="875"/>
                    <a:pt x="491" y="879"/>
                    <a:pt x="491" y="881"/>
                  </a:cubicBezTo>
                  <a:close/>
                  <a:moveTo>
                    <a:pt x="487" y="873"/>
                  </a:moveTo>
                  <a:cubicBezTo>
                    <a:pt x="485" y="873"/>
                    <a:pt x="483" y="872"/>
                    <a:pt x="483" y="870"/>
                  </a:cubicBezTo>
                  <a:cubicBezTo>
                    <a:pt x="485" y="868"/>
                    <a:pt x="487" y="870"/>
                    <a:pt x="487" y="873"/>
                  </a:cubicBezTo>
                  <a:close/>
                  <a:moveTo>
                    <a:pt x="480" y="877"/>
                  </a:moveTo>
                  <a:cubicBezTo>
                    <a:pt x="477" y="876"/>
                    <a:pt x="474" y="874"/>
                    <a:pt x="473" y="871"/>
                  </a:cubicBezTo>
                  <a:cubicBezTo>
                    <a:pt x="476" y="872"/>
                    <a:pt x="483" y="872"/>
                    <a:pt x="480" y="877"/>
                  </a:cubicBezTo>
                  <a:close/>
                  <a:moveTo>
                    <a:pt x="460" y="828"/>
                  </a:moveTo>
                  <a:cubicBezTo>
                    <a:pt x="458" y="830"/>
                    <a:pt x="455" y="826"/>
                    <a:pt x="454" y="823"/>
                  </a:cubicBezTo>
                  <a:cubicBezTo>
                    <a:pt x="456" y="825"/>
                    <a:pt x="458" y="826"/>
                    <a:pt x="460" y="828"/>
                  </a:cubicBezTo>
                  <a:close/>
                  <a:moveTo>
                    <a:pt x="457" y="1075"/>
                  </a:moveTo>
                  <a:cubicBezTo>
                    <a:pt x="455" y="1074"/>
                    <a:pt x="452" y="1075"/>
                    <a:pt x="453" y="1072"/>
                  </a:cubicBezTo>
                  <a:cubicBezTo>
                    <a:pt x="455" y="1072"/>
                    <a:pt x="457" y="1072"/>
                    <a:pt x="457" y="1075"/>
                  </a:cubicBezTo>
                  <a:close/>
                  <a:moveTo>
                    <a:pt x="447" y="831"/>
                  </a:moveTo>
                  <a:cubicBezTo>
                    <a:pt x="449" y="833"/>
                    <a:pt x="452" y="834"/>
                    <a:pt x="452" y="838"/>
                  </a:cubicBezTo>
                  <a:cubicBezTo>
                    <a:pt x="449" y="837"/>
                    <a:pt x="448" y="836"/>
                    <a:pt x="445" y="836"/>
                  </a:cubicBezTo>
                  <a:cubicBezTo>
                    <a:pt x="445" y="834"/>
                    <a:pt x="447" y="833"/>
                    <a:pt x="447" y="831"/>
                  </a:cubicBezTo>
                  <a:close/>
                  <a:moveTo>
                    <a:pt x="451" y="1070"/>
                  </a:moveTo>
                  <a:cubicBezTo>
                    <a:pt x="448" y="1072"/>
                    <a:pt x="443" y="1069"/>
                    <a:pt x="441" y="1066"/>
                  </a:cubicBezTo>
                  <a:cubicBezTo>
                    <a:pt x="444" y="1065"/>
                    <a:pt x="447" y="1070"/>
                    <a:pt x="451" y="1070"/>
                  </a:cubicBezTo>
                  <a:close/>
                  <a:moveTo>
                    <a:pt x="412" y="92"/>
                  </a:moveTo>
                  <a:cubicBezTo>
                    <a:pt x="413" y="90"/>
                    <a:pt x="414" y="89"/>
                    <a:pt x="417" y="89"/>
                  </a:cubicBezTo>
                  <a:cubicBezTo>
                    <a:pt x="416" y="91"/>
                    <a:pt x="414" y="92"/>
                    <a:pt x="412" y="92"/>
                  </a:cubicBezTo>
                  <a:close/>
                  <a:moveTo>
                    <a:pt x="440" y="680"/>
                  </a:moveTo>
                  <a:cubicBezTo>
                    <a:pt x="436" y="680"/>
                    <a:pt x="437" y="676"/>
                    <a:pt x="439" y="674"/>
                  </a:cubicBezTo>
                  <a:cubicBezTo>
                    <a:pt x="441" y="676"/>
                    <a:pt x="441" y="677"/>
                    <a:pt x="440" y="680"/>
                  </a:cubicBezTo>
                  <a:close/>
                  <a:moveTo>
                    <a:pt x="440" y="673"/>
                  </a:moveTo>
                  <a:cubicBezTo>
                    <a:pt x="438" y="671"/>
                    <a:pt x="438" y="667"/>
                    <a:pt x="438" y="664"/>
                  </a:cubicBezTo>
                  <a:cubicBezTo>
                    <a:pt x="439" y="665"/>
                    <a:pt x="440" y="666"/>
                    <a:pt x="441" y="667"/>
                  </a:cubicBezTo>
                  <a:cubicBezTo>
                    <a:pt x="441" y="669"/>
                    <a:pt x="440" y="671"/>
                    <a:pt x="440" y="673"/>
                  </a:cubicBezTo>
                  <a:close/>
                  <a:moveTo>
                    <a:pt x="444" y="687"/>
                  </a:moveTo>
                  <a:cubicBezTo>
                    <a:pt x="441" y="684"/>
                    <a:pt x="442" y="680"/>
                    <a:pt x="443" y="676"/>
                  </a:cubicBezTo>
                  <a:cubicBezTo>
                    <a:pt x="444" y="676"/>
                    <a:pt x="444" y="676"/>
                    <a:pt x="444" y="676"/>
                  </a:cubicBezTo>
                  <a:cubicBezTo>
                    <a:pt x="446" y="678"/>
                    <a:pt x="447" y="682"/>
                    <a:pt x="449" y="684"/>
                  </a:cubicBezTo>
                  <a:cubicBezTo>
                    <a:pt x="448" y="686"/>
                    <a:pt x="447" y="687"/>
                    <a:pt x="444" y="687"/>
                  </a:cubicBezTo>
                  <a:close/>
                  <a:moveTo>
                    <a:pt x="466" y="689"/>
                  </a:moveTo>
                  <a:cubicBezTo>
                    <a:pt x="466" y="685"/>
                    <a:pt x="466" y="685"/>
                    <a:pt x="466" y="685"/>
                  </a:cubicBezTo>
                  <a:cubicBezTo>
                    <a:pt x="470" y="685"/>
                    <a:pt x="470" y="685"/>
                    <a:pt x="470" y="685"/>
                  </a:cubicBezTo>
                  <a:cubicBezTo>
                    <a:pt x="470" y="688"/>
                    <a:pt x="469" y="689"/>
                    <a:pt x="466" y="689"/>
                  </a:cubicBezTo>
                  <a:close/>
                  <a:moveTo>
                    <a:pt x="817" y="538"/>
                  </a:moveTo>
                  <a:cubicBezTo>
                    <a:pt x="815" y="537"/>
                    <a:pt x="813" y="537"/>
                    <a:pt x="813" y="534"/>
                  </a:cubicBezTo>
                  <a:cubicBezTo>
                    <a:pt x="815" y="532"/>
                    <a:pt x="818" y="534"/>
                    <a:pt x="817" y="538"/>
                  </a:cubicBezTo>
                  <a:close/>
                  <a:moveTo>
                    <a:pt x="786" y="244"/>
                  </a:moveTo>
                  <a:cubicBezTo>
                    <a:pt x="788" y="244"/>
                    <a:pt x="791" y="244"/>
                    <a:pt x="790" y="247"/>
                  </a:cubicBezTo>
                  <a:cubicBezTo>
                    <a:pt x="788" y="247"/>
                    <a:pt x="786" y="247"/>
                    <a:pt x="786" y="244"/>
                  </a:cubicBezTo>
                  <a:close/>
                  <a:moveTo>
                    <a:pt x="788" y="294"/>
                  </a:moveTo>
                  <a:cubicBezTo>
                    <a:pt x="787" y="295"/>
                    <a:pt x="782" y="294"/>
                    <a:pt x="783" y="291"/>
                  </a:cubicBezTo>
                  <a:cubicBezTo>
                    <a:pt x="786" y="290"/>
                    <a:pt x="786" y="294"/>
                    <a:pt x="788" y="294"/>
                  </a:cubicBezTo>
                  <a:close/>
                  <a:moveTo>
                    <a:pt x="776" y="252"/>
                  </a:moveTo>
                  <a:cubicBezTo>
                    <a:pt x="775" y="253"/>
                    <a:pt x="775" y="253"/>
                    <a:pt x="775" y="255"/>
                  </a:cubicBezTo>
                  <a:cubicBezTo>
                    <a:pt x="772" y="255"/>
                    <a:pt x="772" y="253"/>
                    <a:pt x="771" y="251"/>
                  </a:cubicBezTo>
                  <a:cubicBezTo>
                    <a:pt x="773" y="251"/>
                    <a:pt x="775" y="251"/>
                    <a:pt x="776" y="252"/>
                  </a:cubicBezTo>
                  <a:close/>
                  <a:moveTo>
                    <a:pt x="736" y="566"/>
                  </a:moveTo>
                  <a:cubicBezTo>
                    <a:pt x="734" y="568"/>
                    <a:pt x="731" y="564"/>
                    <a:pt x="729" y="562"/>
                  </a:cubicBezTo>
                  <a:cubicBezTo>
                    <a:pt x="733" y="561"/>
                    <a:pt x="736" y="562"/>
                    <a:pt x="736" y="566"/>
                  </a:cubicBezTo>
                  <a:close/>
                  <a:moveTo>
                    <a:pt x="735" y="623"/>
                  </a:moveTo>
                  <a:cubicBezTo>
                    <a:pt x="734" y="623"/>
                    <a:pt x="734" y="624"/>
                    <a:pt x="734" y="625"/>
                  </a:cubicBezTo>
                  <a:cubicBezTo>
                    <a:pt x="731" y="626"/>
                    <a:pt x="731" y="624"/>
                    <a:pt x="728" y="625"/>
                  </a:cubicBezTo>
                  <a:cubicBezTo>
                    <a:pt x="728" y="621"/>
                    <a:pt x="734" y="622"/>
                    <a:pt x="735" y="623"/>
                  </a:cubicBezTo>
                  <a:close/>
                  <a:moveTo>
                    <a:pt x="725" y="569"/>
                  </a:moveTo>
                  <a:cubicBezTo>
                    <a:pt x="727" y="572"/>
                    <a:pt x="727" y="576"/>
                    <a:pt x="725" y="580"/>
                  </a:cubicBezTo>
                  <a:cubicBezTo>
                    <a:pt x="720" y="580"/>
                    <a:pt x="720" y="580"/>
                    <a:pt x="720" y="580"/>
                  </a:cubicBezTo>
                  <a:cubicBezTo>
                    <a:pt x="721" y="574"/>
                    <a:pt x="718" y="576"/>
                    <a:pt x="715" y="575"/>
                  </a:cubicBezTo>
                  <a:cubicBezTo>
                    <a:pt x="715" y="573"/>
                    <a:pt x="717" y="572"/>
                    <a:pt x="717" y="570"/>
                  </a:cubicBezTo>
                  <a:cubicBezTo>
                    <a:pt x="719" y="570"/>
                    <a:pt x="718" y="573"/>
                    <a:pt x="720" y="572"/>
                  </a:cubicBezTo>
                  <a:cubicBezTo>
                    <a:pt x="718" y="570"/>
                    <a:pt x="723" y="571"/>
                    <a:pt x="725" y="569"/>
                  </a:cubicBezTo>
                  <a:close/>
                  <a:moveTo>
                    <a:pt x="728" y="583"/>
                  </a:moveTo>
                  <a:cubicBezTo>
                    <a:pt x="726" y="585"/>
                    <a:pt x="718" y="588"/>
                    <a:pt x="718" y="583"/>
                  </a:cubicBezTo>
                  <a:lnTo>
                    <a:pt x="728" y="583"/>
                  </a:lnTo>
                  <a:close/>
                  <a:moveTo>
                    <a:pt x="731" y="638"/>
                  </a:moveTo>
                  <a:cubicBezTo>
                    <a:pt x="731" y="640"/>
                    <a:pt x="725" y="642"/>
                    <a:pt x="723" y="646"/>
                  </a:cubicBezTo>
                  <a:cubicBezTo>
                    <a:pt x="720" y="645"/>
                    <a:pt x="716" y="644"/>
                    <a:pt x="716" y="639"/>
                  </a:cubicBezTo>
                  <a:cubicBezTo>
                    <a:pt x="723" y="637"/>
                    <a:pt x="725" y="638"/>
                    <a:pt x="731" y="638"/>
                  </a:cubicBezTo>
                  <a:close/>
                  <a:moveTo>
                    <a:pt x="720" y="629"/>
                  </a:moveTo>
                  <a:cubicBezTo>
                    <a:pt x="723" y="624"/>
                    <a:pt x="730" y="628"/>
                    <a:pt x="732" y="628"/>
                  </a:cubicBezTo>
                  <a:cubicBezTo>
                    <a:pt x="732" y="629"/>
                    <a:pt x="731" y="632"/>
                    <a:pt x="732" y="632"/>
                  </a:cubicBezTo>
                  <a:cubicBezTo>
                    <a:pt x="729" y="631"/>
                    <a:pt x="724" y="633"/>
                    <a:pt x="720" y="629"/>
                  </a:cubicBezTo>
                  <a:close/>
                  <a:moveTo>
                    <a:pt x="728" y="616"/>
                  </a:moveTo>
                  <a:cubicBezTo>
                    <a:pt x="728" y="620"/>
                    <a:pt x="722" y="619"/>
                    <a:pt x="721" y="620"/>
                  </a:cubicBezTo>
                  <a:cubicBezTo>
                    <a:pt x="719" y="617"/>
                    <a:pt x="723" y="615"/>
                    <a:pt x="723" y="612"/>
                  </a:cubicBezTo>
                  <a:cubicBezTo>
                    <a:pt x="728" y="612"/>
                    <a:pt x="728" y="612"/>
                    <a:pt x="728" y="612"/>
                  </a:cubicBezTo>
                  <a:cubicBezTo>
                    <a:pt x="726" y="614"/>
                    <a:pt x="726" y="614"/>
                    <a:pt x="728" y="616"/>
                  </a:cubicBezTo>
                  <a:close/>
                  <a:moveTo>
                    <a:pt x="728" y="563"/>
                  </a:moveTo>
                  <a:cubicBezTo>
                    <a:pt x="723" y="568"/>
                    <a:pt x="719" y="564"/>
                    <a:pt x="713" y="565"/>
                  </a:cubicBezTo>
                  <a:cubicBezTo>
                    <a:pt x="714" y="560"/>
                    <a:pt x="725" y="560"/>
                    <a:pt x="728" y="563"/>
                  </a:cubicBezTo>
                  <a:close/>
                  <a:moveTo>
                    <a:pt x="709" y="587"/>
                  </a:moveTo>
                  <a:cubicBezTo>
                    <a:pt x="706" y="587"/>
                    <a:pt x="707" y="584"/>
                    <a:pt x="704" y="584"/>
                  </a:cubicBezTo>
                  <a:cubicBezTo>
                    <a:pt x="705" y="581"/>
                    <a:pt x="712" y="583"/>
                    <a:pt x="709" y="587"/>
                  </a:cubicBezTo>
                  <a:close/>
                  <a:moveTo>
                    <a:pt x="696" y="664"/>
                  </a:moveTo>
                  <a:cubicBezTo>
                    <a:pt x="699" y="664"/>
                    <a:pt x="699" y="664"/>
                    <a:pt x="699" y="664"/>
                  </a:cubicBezTo>
                  <a:cubicBezTo>
                    <a:pt x="699" y="667"/>
                    <a:pt x="698" y="669"/>
                    <a:pt x="697" y="671"/>
                  </a:cubicBezTo>
                  <a:cubicBezTo>
                    <a:pt x="695" y="671"/>
                    <a:pt x="696" y="667"/>
                    <a:pt x="696" y="664"/>
                  </a:cubicBezTo>
                  <a:close/>
                  <a:moveTo>
                    <a:pt x="696" y="672"/>
                  </a:moveTo>
                  <a:cubicBezTo>
                    <a:pt x="697" y="672"/>
                    <a:pt x="698" y="673"/>
                    <a:pt x="699" y="673"/>
                  </a:cubicBezTo>
                  <a:cubicBezTo>
                    <a:pt x="699" y="678"/>
                    <a:pt x="695" y="678"/>
                    <a:pt x="693" y="682"/>
                  </a:cubicBezTo>
                  <a:cubicBezTo>
                    <a:pt x="690" y="681"/>
                    <a:pt x="695" y="675"/>
                    <a:pt x="696" y="672"/>
                  </a:cubicBezTo>
                  <a:close/>
                  <a:moveTo>
                    <a:pt x="703" y="679"/>
                  </a:moveTo>
                  <a:cubicBezTo>
                    <a:pt x="704" y="683"/>
                    <a:pt x="700" y="687"/>
                    <a:pt x="698" y="690"/>
                  </a:cubicBezTo>
                  <a:cubicBezTo>
                    <a:pt x="694" y="687"/>
                    <a:pt x="698" y="678"/>
                    <a:pt x="703" y="679"/>
                  </a:cubicBezTo>
                  <a:close/>
                  <a:moveTo>
                    <a:pt x="701" y="671"/>
                  </a:moveTo>
                  <a:cubicBezTo>
                    <a:pt x="702" y="666"/>
                    <a:pt x="700" y="650"/>
                    <a:pt x="710" y="653"/>
                  </a:cubicBezTo>
                  <a:cubicBezTo>
                    <a:pt x="708" y="661"/>
                    <a:pt x="705" y="664"/>
                    <a:pt x="701" y="671"/>
                  </a:cubicBezTo>
                  <a:close/>
                  <a:moveTo>
                    <a:pt x="695" y="619"/>
                  </a:moveTo>
                  <a:cubicBezTo>
                    <a:pt x="698" y="618"/>
                    <a:pt x="699" y="619"/>
                    <a:pt x="700" y="615"/>
                  </a:cubicBezTo>
                  <a:cubicBezTo>
                    <a:pt x="703" y="617"/>
                    <a:pt x="701" y="624"/>
                    <a:pt x="697" y="626"/>
                  </a:cubicBezTo>
                  <a:cubicBezTo>
                    <a:pt x="695" y="626"/>
                    <a:pt x="695" y="623"/>
                    <a:pt x="695" y="619"/>
                  </a:cubicBezTo>
                  <a:close/>
                  <a:moveTo>
                    <a:pt x="694" y="51"/>
                  </a:moveTo>
                  <a:cubicBezTo>
                    <a:pt x="694" y="53"/>
                    <a:pt x="692" y="53"/>
                    <a:pt x="690" y="53"/>
                  </a:cubicBezTo>
                  <a:cubicBezTo>
                    <a:pt x="690" y="50"/>
                    <a:pt x="693" y="50"/>
                    <a:pt x="694" y="51"/>
                  </a:cubicBezTo>
                  <a:close/>
                  <a:moveTo>
                    <a:pt x="672" y="708"/>
                  </a:moveTo>
                  <a:cubicBezTo>
                    <a:pt x="670" y="708"/>
                    <a:pt x="668" y="707"/>
                    <a:pt x="668" y="704"/>
                  </a:cubicBezTo>
                  <a:cubicBezTo>
                    <a:pt x="669" y="703"/>
                    <a:pt x="670" y="704"/>
                    <a:pt x="671" y="702"/>
                  </a:cubicBezTo>
                  <a:cubicBezTo>
                    <a:pt x="672" y="704"/>
                    <a:pt x="672" y="706"/>
                    <a:pt x="672" y="708"/>
                  </a:cubicBezTo>
                  <a:close/>
                  <a:moveTo>
                    <a:pt x="671" y="461"/>
                  </a:moveTo>
                  <a:cubicBezTo>
                    <a:pt x="669" y="466"/>
                    <a:pt x="666" y="469"/>
                    <a:pt x="664" y="473"/>
                  </a:cubicBezTo>
                  <a:cubicBezTo>
                    <a:pt x="662" y="470"/>
                    <a:pt x="660" y="471"/>
                    <a:pt x="657" y="472"/>
                  </a:cubicBezTo>
                  <a:cubicBezTo>
                    <a:pt x="653" y="463"/>
                    <a:pt x="665" y="460"/>
                    <a:pt x="671" y="461"/>
                  </a:cubicBezTo>
                  <a:close/>
                  <a:moveTo>
                    <a:pt x="662" y="504"/>
                  </a:moveTo>
                  <a:cubicBezTo>
                    <a:pt x="659" y="502"/>
                    <a:pt x="656" y="498"/>
                    <a:pt x="658" y="494"/>
                  </a:cubicBezTo>
                  <a:cubicBezTo>
                    <a:pt x="661" y="493"/>
                    <a:pt x="657" y="501"/>
                    <a:pt x="662" y="498"/>
                  </a:cubicBezTo>
                  <a:cubicBezTo>
                    <a:pt x="663" y="501"/>
                    <a:pt x="661" y="501"/>
                    <a:pt x="662" y="504"/>
                  </a:cubicBezTo>
                  <a:close/>
                  <a:moveTo>
                    <a:pt x="651" y="157"/>
                  </a:moveTo>
                  <a:cubicBezTo>
                    <a:pt x="652" y="157"/>
                    <a:pt x="652" y="157"/>
                    <a:pt x="654" y="157"/>
                  </a:cubicBezTo>
                  <a:cubicBezTo>
                    <a:pt x="651" y="160"/>
                    <a:pt x="653" y="161"/>
                    <a:pt x="652" y="164"/>
                  </a:cubicBezTo>
                  <a:cubicBezTo>
                    <a:pt x="650" y="164"/>
                    <a:pt x="650" y="163"/>
                    <a:pt x="649" y="163"/>
                  </a:cubicBezTo>
                  <a:cubicBezTo>
                    <a:pt x="650" y="161"/>
                    <a:pt x="650" y="158"/>
                    <a:pt x="651" y="157"/>
                  </a:cubicBezTo>
                  <a:close/>
                  <a:moveTo>
                    <a:pt x="617" y="160"/>
                  </a:moveTo>
                  <a:cubicBezTo>
                    <a:pt x="619" y="159"/>
                    <a:pt x="618" y="158"/>
                    <a:pt x="621" y="159"/>
                  </a:cubicBezTo>
                  <a:cubicBezTo>
                    <a:pt x="621" y="160"/>
                    <a:pt x="620" y="161"/>
                    <a:pt x="620" y="162"/>
                  </a:cubicBezTo>
                  <a:cubicBezTo>
                    <a:pt x="621" y="164"/>
                    <a:pt x="622" y="159"/>
                    <a:pt x="623" y="162"/>
                  </a:cubicBezTo>
                  <a:cubicBezTo>
                    <a:pt x="622" y="159"/>
                    <a:pt x="622" y="158"/>
                    <a:pt x="623" y="156"/>
                  </a:cubicBezTo>
                  <a:cubicBezTo>
                    <a:pt x="626" y="156"/>
                    <a:pt x="627" y="160"/>
                    <a:pt x="629" y="163"/>
                  </a:cubicBezTo>
                  <a:cubicBezTo>
                    <a:pt x="627" y="166"/>
                    <a:pt x="623" y="164"/>
                    <a:pt x="618" y="164"/>
                  </a:cubicBezTo>
                  <a:cubicBezTo>
                    <a:pt x="618" y="162"/>
                    <a:pt x="616" y="163"/>
                    <a:pt x="617" y="160"/>
                  </a:cubicBezTo>
                  <a:close/>
                  <a:moveTo>
                    <a:pt x="625" y="169"/>
                  </a:moveTo>
                  <a:cubicBezTo>
                    <a:pt x="625" y="171"/>
                    <a:pt x="623" y="170"/>
                    <a:pt x="623" y="171"/>
                  </a:cubicBezTo>
                  <a:cubicBezTo>
                    <a:pt x="626" y="173"/>
                    <a:pt x="625" y="169"/>
                    <a:pt x="627" y="170"/>
                  </a:cubicBezTo>
                  <a:cubicBezTo>
                    <a:pt x="627" y="172"/>
                    <a:pt x="627" y="172"/>
                    <a:pt x="627" y="172"/>
                  </a:cubicBezTo>
                  <a:cubicBezTo>
                    <a:pt x="637" y="172"/>
                    <a:pt x="651" y="171"/>
                    <a:pt x="661" y="171"/>
                  </a:cubicBezTo>
                  <a:cubicBezTo>
                    <a:pt x="659" y="180"/>
                    <a:pt x="647" y="173"/>
                    <a:pt x="645" y="181"/>
                  </a:cubicBezTo>
                  <a:cubicBezTo>
                    <a:pt x="639" y="180"/>
                    <a:pt x="627" y="185"/>
                    <a:pt x="623" y="180"/>
                  </a:cubicBezTo>
                  <a:cubicBezTo>
                    <a:pt x="618" y="185"/>
                    <a:pt x="611" y="181"/>
                    <a:pt x="607" y="178"/>
                  </a:cubicBezTo>
                  <a:cubicBezTo>
                    <a:pt x="617" y="182"/>
                    <a:pt x="614" y="166"/>
                    <a:pt x="625" y="169"/>
                  </a:cubicBezTo>
                  <a:close/>
                  <a:moveTo>
                    <a:pt x="653" y="506"/>
                  </a:moveTo>
                  <a:cubicBezTo>
                    <a:pt x="651" y="506"/>
                    <a:pt x="649" y="506"/>
                    <a:pt x="649" y="504"/>
                  </a:cubicBezTo>
                  <a:cubicBezTo>
                    <a:pt x="650" y="504"/>
                    <a:pt x="650" y="503"/>
                    <a:pt x="650" y="503"/>
                  </a:cubicBezTo>
                  <a:cubicBezTo>
                    <a:pt x="652" y="502"/>
                    <a:pt x="653" y="504"/>
                    <a:pt x="653" y="506"/>
                  </a:cubicBezTo>
                  <a:close/>
                  <a:moveTo>
                    <a:pt x="634" y="498"/>
                  </a:moveTo>
                  <a:cubicBezTo>
                    <a:pt x="636" y="497"/>
                    <a:pt x="637" y="502"/>
                    <a:pt x="637" y="499"/>
                  </a:cubicBezTo>
                  <a:cubicBezTo>
                    <a:pt x="640" y="502"/>
                    <a:pt x="632" y="504"/>
                    <a:pt x="634" y="498"/>
                  </a:cubicBezTo>
                  <a:close/>
                  <a:moveTo>
                    <a:pt x="632" y="490"/>
                  </a:moveTo>
                  <a:cubicBezTo>
                    <a:pt x="634" y="488"/>
                    <a:pt x="637" y="492"/>
                    <a:pt x="635" y="494"/>
                  </a:cubicBezTo>
                  <a:cubicBezTo>
                    <a:pt x="633" y="494"/>
                    <a:pt x="632" y="492"/>
                    <a:pt x="632" y="490"/>
                  </a:cubicBezTo>
                  <a:close/>
                  <a:moveTo>
                    <a:pt x="625" y="482"/>
                  </a:moveTo>
                  <a:cubicBezTo>
                    <a:pt x="625" y="475"/>
                    <a:pt x="634" y="476"/>
                    <a:pt x="636" y="471"/>
                  </a:cubicBezTo>
                  <a:cubicBezTo>
                    <a:pt x="638" y="471"/>
                    <a:pt x="638" y="471"/>
                    <a:pt x="638" y="471"/>
                  </a:cubicBezTo>
                  <a:cubicBezTo>
                    <a:pt x="639" y="474"/>
                    <a:pt x="637" y="475"/>
                    <a:pt x="641" y="475"/>
                  </a:cubicBezTo>
                  <a:cubicBezTo>
                    <a:pt x="638" y="481"/>
                    <a:pt x="634" y="481"/>
                    <a:pt x="625" y="482"/>
                  </a:cubicBezTo>
                  <a:close/>
                  <a:moveTo>
                    <a:pt x="601" y="572"/>
                  </a:moveTo>
                  <a:cubicBezTo>
                    <a:pt x="601" y="570"/>
                    <a:pt x="604" y="570"/>
                    <a:pt x="606" y="569"/>
                  </a:cubicBezTo>
                  <a:cubicBezTo>
                    <a:pt x="606" y="571"/>
                    <a:pt x="607" y="571"/>
                    <a:pt x="607" y="572"/>
                  </a:cubicBezTo>
                  <a:cubicBezTo>
                    <a:pt x="609" y="571"/>
                    <a:pt x="611" y="570"/>
                    <a:pt x="612" y="568"/>
                  </a:cubicBezTo>
                  <a:cubicBezTo>
                    <a:pt x="615" y="569"/>
                    <a:pt x="616" y="572"/>
                    <a:pt x="614" y="574"/>
                  </a:cubicBezTo>
                  <a:cubicBezTo>
                    <a:pt x="611" y="573"/>
                    <a:pt x="607" y="572"/>
                    <a:pt x="607" y="576"/>
                  </a:cubicBezTo>
                  <a:cubicBezTo>
                    <a:pt x="604" y="575"/>
                    <a:pt x="604" y="577"/>
                    <a:pt x="601" y="577"/>
                  </a:cubicBezTo>
                  <a:cubicBezTo>
                    <a:pt x="598" y="575"/>
                    <a:pt x="603" y="574"/>
                    <a:pt x="601" y="572"/>
                  </a:cubicBezTo>
                  <a:close/>
                  <a:moveTo>
                    <a:pt x="604" y="559"/>
                  </a:moveTo>
                  <a:cubicBezTo>
                    <a:pt x="601" y="559"/>
                    <a:pt x="602" y="556"/>
                    <a:pt x="600" y="556"/>
                  </a:cubicBezTo>
                  <a:cubicBezTo>
                    <a:pt x="600" y="554"/>
                    <a:pt x="604" y="553"/>
                    <a:pt x="606" y="554"/>
                  </a:cubicBezTo>
                  <a:cubicBezTo>
                    <a:pt x="606" y="553"/>
                    <a:pt x="606" y="553"/>
                    <a:pt x="606" y="553"/>
                  </a:cubicBezTo>
                  <a:cubicBezTo>
                    <a:pt x="606" y="551"/>
                    <a:pt x="603" y="552"/>
                    <a:pt x="601" y="551"/>
                  </a:cubicBezTo>
                  <a:cubicBezTo>
                    <a:pt x="607" y="548"/>
                    <a:pt x="611" y="538"/>
                    <a:pt x="616" y="542"/>
                  </a:cubicBezTo>
                  <a:cubicBezTo>
                    <a:pt x="615" y="546"/>
                    <a:pt x="611" y="545"/>
                    <a:pt x="611" y="550"/>
                  </a:cubicBezTo>
                  <a:cubicBezTo>
                    <a:pt x="615" y="548"/>
                    <a:pt x="622" y="546"/>
                    <a:pt x="627" y="549"/>
                  </a:cubicBezTo>
                  <a:cubicBezTo>
                    <a:pt x="623" y="558"/>
                    <a:pt x="607" y="550"/>
                    <a:pt x="604" y="559"/>
                  </a:cubicBezTo>
                  <a:close/>
                  <a:moveTo>
                    <a:pt x="614" y="473"/>
                  </a:moveTo>
                  <a:cubicBezTo>
                    <a:pt x="619" y="475"/>
                    <a:pt x="620" y="474"/>
                    <a:pt x="623" y="472"/>
                  </a:cubicBezTo>
                  <a:cubicBezTo>
                    <a:pt x="620" y="479"/>
                    <a:pt x="613" y="477"/>
                    <a:pt x="610" y="483"/>
                  </a:cubicBezTo>
                  <a:cubicBezTo>
                    <a:pt x="608" y="484"/>
                    <a:pt x="609" y="482"/>
                    <a:pt x="608" y="481"/>
                  </a:cubicBezTo>
                  <a:cubicBezTo>
                    <a:pt x="607" y="483"/>
                    <a:pt x="604" y="482"/>
                    <a:pt x="603" y="484"/>
                  </a:cubicBezTo>
                  <a:cubicBezTo>
                    <a:pt x="601" y="478"/>
                    <a:pt x="614" y="480"/>
                    <a:pt x="614" y="473"/>
                  </a:cubicBezTo>
                  <a:close/>
                  <a:moveTo>
                    <a:pt x="609" y="445"/>
                  </a:moveTo>
                  <a:cubicBezTo>
                    <a:pt x="610" y="444"/>
                    <a:pt x="611" y="445"/>
                    <a:pt x="612" y="446"/>
                  </a:cubicBezTo>
                  <a:cubicBezTo>
                    <a:pt x="610" y="448"/>
                    <a:pt x="612" y="453"/>
                    <a:pt x="608" y="454"/>
                  </a:cubicBezTo>
                  <a:cubicBezTo>
                    <a:pt x="608" y="449"/>
                    <a:pt x="607" y="448"/>
                    <a:pt x="609" y="445"/>
                  </a:cubicBezTo>
                  <a:close/>
                  <a:moveTo>
                    <a:pt x="606" y="503"/>
                  </a:moveTo>
                  <a:cubicBezTo>
                    <a:pt x="608" y="507"/>
                    <a:pt x="616" y="502"/>
                    <a:pt x="620" y="505"/>
                  </a:cubicBezTo>
                  <a:cubicBezTo>
                    <a:pt x="621" y="511"/>
                    <a:pt x="618" y="513"/>
                    <a:pt x="618" y="521"/>
                  </a:cubicBezTo>
                  <a:cubicBezTo>
                    <a:pt x="615" y="522"/>
                    <a:pt x="614" y="525"/>
                    <a:pt x="610" y="525"/>
                  </a:cubicBezTo>
                  <a:cubicBezTo>
                    <a:pt x="613" y="522"/>
                    <a:pt x="606" y="521"/>
                    <a:pt x="610" y="519"/>
                  </a:cubicBezTo>
                  <a:cubicBezTo>
                    <a:pt x="608" y="519"/>
                    <a:pt x="601" y="518"/>
                    <a:pt x="601" y="512"/>
                  </a:cubicBezTo>
                  <a:cubicBezTo>
                    <a:pt x="602" y="511"/>
                    <a:pt x="604" y="511"/>
                    <a:pt x="605" y="510"/>
                  </a:cubicBezTo>
                  <a:cubicBezTo>
                    <a:pt x="602" y="506"/>
                    <a:pt x="593" y="511"/>
                    <a:pt x="591" y="504"/>
                  </a:cubicBezTo>
                  <a:cubicBezTo>
                    <a:pt x="597" y="503"/>
                    <a:pt x="601" y="505"/>
                    <a:pt x="606" y="503"/>
                  </a:cubicBezTo>
                  <a:close/>
                  <a:moveTo>
                    <a:pt x="619" y="567"/>
                  </a:moveTo>
                  <a:cubicBezTo>
                    <a:pt x="619" y="572"/>
                    <a:pt x="621" y="569"/>
                    <a:pt x="625" y="569"/>
                  </a:cubicBezTo>
                  <a:cubicBezTo>
                    <a:pt x="625" y="577"/>
                    <a:pt x="612" y="568"/>
                    <a:pt x="619" y="567"/>
                  </a:cubicBezTo>
                  <a:close/>
                  <a:moveTo>
                    <a:pt x="623" y="575"/>
                  </a:moveTo>
                  <a:cubicBezTo>
                    <a:pt x="624" y="574"/>
                    <a:pt x="626" y="573"/>
                    <a:pt x="627" y="574"/>
                  </a:cubicBezTo>
                  <a:cubicBezTo>
                    <a:pt x="626" y="575"/>
                    <a:pt x="625" y="577"/>
                    <a:pt x="623" y="577"/>
                  </a:cubicBezTo>
                  <a:lnTo>
                    <a:pt x="623" y="575"/>
                  </a:lnTo>
                  <a:close/>
                  <a:moveTo>
                    <a:pt x="627" y="548"/>
                  </a:moveTo>
                  <a:cubicBezTo>
                    <a:pt x="626" y="545"/>
                    <a:pt x="629" y="545"/>
                    <a:pt x="632" y="544"/>
                  </a:cubicBezTo>
                  <a:cubicBezTo>
                    <a:pt x="632" y="548"/>
                    <a:pt x="628" y="550"/>
                    <a:pt x="627" y="548"/>
                  </a:cubicBezTo>
                  <a:close/>
                  <a:moveTo>
                    <a:pt x="624" y="472"/>
                  </a:moveTo>
                  <a:cubicBezTo>
                    <a:pt x="626" y="469"/>
                    <a:pt x="629" y="467"/>
                    <a:pt x="633" y="467"/>
                  </a:cubicBezTo>
                  <a:cubicBezTo>
                    <a:pt x="633" y="471"/>
                    <a:pt x="628" y="476"/>
                    <a:pt x="624" y="472"/>
                  </a:cubicBezTo>
                  <a:close/>
                  <a:moveTo>
                    <a:pt x="639" y="465"/>
                  </a:moveTo>
                  <a:cubicBezTo>
                    <a:pt x="642" y="464"/>
                    <a:pt x="643" y="463"/>
                    <a:pt x="641" y="459"/>
                  </a:cubicBezTo>
                  <a:cubicBezTo>
                    <a:pt x="645" y="461"/>
                    <a:pt x="643" y="465"/>
                    <a:pt x="645" y="468"/>
                  </a:cubicBezTo>
                  <a:cubicBezTo>
                    <a:pt x="643" y="467"/>
                    <a:pt x="642" y="466"/>
                    <a:pt x="642" y="469"/>
                  </a:cubicBezTo>
                  <a:cubicBezTo>
                    <a:pt x="640" y="470"/>
                    <a:pt x="639" y="467"/>
                    <a:pt x="639" y="465"/>
                  </a:cubicBezTo>
                  <a:close/>
                  <a:moveTo>
                    <a:pt x="602" y="440"/>
                  </a:moveTo>
                  <a:cubicBezTo>
                    <a:pt x="604" y="443"/>
                    <a:pt x="609" y="438"/>
                    <a:pt x="610" y="440"/>
                  </a:cubicBezTo>
                  <a:cubicBezTo>
                    <a:pt x="607" y="443"/>
                    <a:pt x="604" y="445"/>
                    <a:pt x="601" y="447"/>
                  </a:cubicBezTo>
                  <a:cubicBezTo>
                    <a:pt x="601" y="445"/>
                    <a:pt x="600" y="445"/>
                    <a:pt x="600" y="444"/>
                  </a:cubicBezTo>
                  <a:cubicBezTo>
                    <a:pt x="598" y="444"/>
                    <a:pt x="597" y="446"/>
                    <a:pt x="596" y="447"/>
                  </a:cubicBezTo>
                  <a:cubicBezTo>
                    <a:pt x="597" y="442"/>
                    <a:pt x="595" y="444"/>
                    <a:pt x="590" y="446"/>
                  </a:cubicBezTo>
                  <a:cubicBezTo>
                    <a:pt x="587" y="445"/>
                    <a:pt x="586" y="443"/>
                    <a:pt x="586" y="440"/>
                  </a:cubicBezTo>
                  <a:cubicBezTo>
                    <a:pt x="592" y="437"/>
                    <a:pt x="598" y="438"/>
                    <a:pt x="604" y="436"/>
                  </a:cubicBezTo>
                  <a:cubicBezTo>
                    <a:pt x="605" y="439"/>
                    <a:pt x="603" y="438"/>
                    <a:pt x="602" y="440"/>
                  </a:cubicBezTo>
                  <a:close/>
                  <a:moveTo>
                    <a:pt x="584" y="484"/>
                  </a:moveTo>
                  <a:cubicBezTo>
                    <a:pt x="585" y="483"/>
                    <a:pt x="586" y="481"/>
                    <a:pt x="588" y="481"/>
                  </a:cubicBezTo>
                  <a:cubicBezTo>
                    <a:pt x="589" y="484"/>
                    <a:pt x="589" y="487"/>
                    <a:pt x="586" y="489"/>
                  </a:cubicBezTo>
                  <a:cubicBezTo>
                    <a:pt x="586" y="486"/>
                    <a:pt x="589" y="484"/>
                    <a:pt x="584" y="484"/>
                  </a:cubicBezTo>
                  <a:close/>
                  <a:moveTo>
                    <a:pt x="584" y="164"/>
                  </a:moveTo>
                  <a:cubicBezTo>
                    <a:pt x="584" y="162"/>
                    <a:pt x="584" y="162"/>
                    <a:pt x="584" y="162"/>
                  </a:cubicBezTo>
                  <a:cubicBezTo>
                    <a:pt x="586" y="162"/>
                    <a:pt x="587" y="161"/>
                    <a:pt x="588" y="161"/>
                  </a:cubicBezTo>
                  <a:cubicBezTo>
                    <a:pt x="589" y="164"/>
                    <a:pt x="585" y="166"/>
                    <a:pt x="584" y="164"/>
                  </a:cubicBezTo>
                  <a:close/>
                  <a:moveTo>
                    <a:pt x="597" y="164"/>
                  </a:moveTo>
                  <a:cubicBezTo>
                    <a:pt x="597" y="165"/>
                    <a:pt x="594" y="164"/>
                    <a:pt x="593" y="165"/>
                  </a:cubicBezTo>
                  <a:cubicBezTo>
                    <a:pt x="592" y="162"/>
                    <a:pt x="593" y="160"/>
                    <a:pt x="597" y="161"/>
                  </a:cubicBezTo>
                  <a:cubicBezTo>
                    <a:pt x="597" y="162"/>
                    <a:pt x="596" y="163"/>
                    <a:pt x="597" y="164"/>
                  </a:cubicBezTo>
                  <a:close/>
                  <a:moveTo>
                    <a:pt x="542" y="103"/>
                  </a:moveTo>
                  <a:cubicBezTo>
                    <a:pt x="545" y="99"/>
                    <a:pt x="555" y="102"/>
                    <a:pt x="554" y="94"/>
                  </a:cubicBezTo>
                  <a:cubicBezTo>
                    <a:pt x="567" y="92"/>
                    <a:pt x="581" y="89"/>
                    <a:pt x="589" y="96"/>
                  </a:cubicBezTo>
                  <a:cubicBezTo>
                    <a:pt x="583" y="102"/>
                    <a:pt x="570" y="97"/>
                    <a:pt x="562" y="101"/>
                  </a:cubicBezTo>
                  <a:cubicBezTo>
                    <a:pt x="562" y="104"/>
                    <a:pt x="566" y="104"/>
                    <a:pt x="564" y="107"/>
                  </a:cubicBezTo>
                  <a:cubicBezTo>
                    <a:pt x="560" y="108"/>
                    <a:pt x="557" y="110"/>
                    <a:pt x="553" y="112"/>
                  </a:cubicBezTo>
                  <a:cubicBezTo>
                    <a:pt x="552" y="106"/>
                    <a:pt x="541" y="107"/>
                    <a:pt x="542" y="103"/>
                  </a:cubicBezTo>
                  <a:close/>
                  <a:moveTo>
                    <a:pt x="579" y="108"/>
                  </a:moveTo>
                  <a:cubicBezTo>
                    <a:pt x="575" y="108"/>
                    <a:pt x="572" y="108"/>
                    <a:pt x="570" y="107"/>
                  </a:cubicBezTo>
                  <a:cubicBezTo>
                    <a:pt x="570" y="102"/>
                    <a:pt x="580" y="101"/>
                    <a:pt x="579" y="108"/>
                  </a:cubicBezTo>
                  <a:close/>
                  <a:moveTo>
                    <a:pt x="525" y="86"/>
                  </a:moveTo>
                  <a:cubicBezTo>
                    <a:pt x="528" y="86"/>
                    <a:pt x="528" y="86"/>
                    <a:pt x="528" y="86"/>
                  </a:cubicBezTo>
                  <a:cubicBezTo>
                    <a:pt x="528" y="86"/>
                    <a:pt x="527" y="86"/>
                    <a:pt x="527" y="86"/>
                  </a:cubicBezTo>
                  <a:cubicBezTo>
                    <a:pt x="528" y="88"/>
                    <a:pt x="529" y="89"/>
                    <a:pt x="531" y="89"/>
                  </a:cubicBezTo>
                  <a:cubicBezTo>
                    <a:pt x="531" y="93"/>
                    <a:pt x="531" y="92"/>
                    <a:pt x="532" y="95"/>
                  </a:cubicBezTo>
                  <a:cubicBezTo>
                    <a:pt x="528" y="98"/>
                    <a:pt x="523" y="94"/>
                    <a:pt x="519" y="93"/>
                  </a:cubicBezTo>
                  <a:cubicBezTo>
                    <a:pt x="521" y="90"/>
                    <a:pt x="526" y="89"/>
                    <a:pt x="525" y="86"/>
                  </a:cubicBezTo>
                  <a:close/>
                  <a:moveTo>
                    <a:pt x="537" y="114"/>
                  </a:moveTo>
                  <a:cubicBezTo>
                    <a:pt x="541" y="118"/>
                    <a:pt x="548" y="114"/>
                    <a:pt x="550" y="117"/>
                  </a:cubicBezTo>
                  <a:cubicBezTo>
                    <a:pt x="560" y="108"/>
                    <a:pt x="579" y="109"/>
                    <a:pt x="591" y="113"/>
                  </a:cubicBezTo>
                  <a:cubicBezTo>
                    <a:pt x="584" y="118"/>
                    <a:pt x="574" y="115"/>
                    <a:pt x="566" y="120"/>
                  </a:cubicBezTo>
                  <a:cubicBezTo>
                    <a:pt x="564" y="116"/>
                    <a:pt x="556" y="120"/>
                    <a:pt x="557" y="123"/>
                  </a:cubicBezTo>
                  <a:cubicBezTo>
                    <a:pt x="543" y="126"/>
                    <a:pt x="533" y="127"/>
                    <a:pt x="518" y="130"/>
                  </a:cubicBezTo>
                  <a:cubicBezTo>
                    <a:pt x="515" y="131"/>
                    <a:pt x="516" y="128"/>
                    <a:pt x="514" y="128"/>
                  </a:cubicBezTo>
                  <a:cubicBezTo>
                    <a:pt x="510" y="129"/>
                    <a:pt x="502" y="133"/>
                    <a:pt x="499" y="128"/>
                  </a:cubicBezTo>
                  <a:cubicBezTo>
                    <a:pt x="507" y="117"/>
                    <a:pt x="526" y="119"/>
                    <a:pt x="537" y="114"/>
                  </a:cubicBezTo>
                  <a:close/>
                  <a:moveTo>
                    <a:pt x="508" y="134"/>
                  </a:moveTo>
                  <a:cubicBezTo>
                    <a:pt x="508" y="130"/>
                    <a:pt x="508" y="130"/>
                    <a:pt x="508" y="130"/>
                  </a:cubicBezTo>
                  <a:cubicBezTo>
                    <a:pt x="510" y="130"/>
                    <a:pt x="510" y="130"/>
                    <a:pt x="510" y="130"/>
                  </a:cubicBezTo>
                  <a:cubicBezTo>
                    <a:pt x="511" y="133"/>
                    <a:pt x="510" y="134"/>
                    <a:pt x="508" y="134"/>
                  </a:cubicBezTo>
                  <a:close/>
                  <a:moveTo>
                    <a:pt x="483" y="484"/>
                  </a:moveTo>
                  <a:cubicBezTo>
                    <a:pt x="488" y="483"/>
                    <a:pt x="489" y="486"/>
                    <a:pt x="492" y="483"/>
                  </a:cubicBezTo>
                  <a:cubicBezTo>
                    <a:pt x="495" y="490"/>
                    <a:pt x="486" y="487"/>
                    <a:pt x="483" y="490"/>
                  </a:cubicBezTo>
                  <a:cubicBezTo>
                    <a:pt x="481" y="489"/>
                    <a:pt x="485" y="487"/>
                    <a:pt x="483" y="484"/>
                  </a:cubicBezTo>
                  <a:close/>
                  <a:moveTo>
                    <a:pt x="491" y="628"/>
                  </a:moveTo>
                  <a:cubicBezTo>
                    <a:pt x="495" y="628"/>
                    <a:pt x="494" y="635"/>
                    <a:pt x="493" y="638"/>
                  </a:cubicBezTo>
                  <a:cubicBezTo>
                    <a:pt x="492" y="636"/>
                    <a:pt x="487" y="638"/>
                    <a:pt x="488" y="634"/>
                  </a:cubicBezTo>
                  <a:cubicBezTo>
                    <a:pt x="489" y="634"/>
                    <a:pt x="489" y="636"/>
                    <a:pt x="490" y="636"/>
                  </a:cubicBezTo>
                  <a:cubicBezTo>
                    <a:pt x="492" y="633"/>
                    <a:pt x="492" y="632"/>
                    <a:pt x="491" y="628"/>
                  </a:cubicBezTo>
                  <a:close/>
                  <a:moveTo>
                    <a:pt x="483" y="497"/>
                  </a:moveTo>
                  <a:cubicBezTo>
                    <a:pt x="482" y="496"/>
                    <a:pt x="482" y="494"/>
                    <a:pt x="482" y="492"/>
                  </a:cubicBezTo>
                  <a:cubicBezTo>
                    <a:pt x="483" y="492"/>
                    <a:pt x="484" y="492"/>
                    <a:pt x="484" y="491"/>
                  </a:cubicBezTo>
                  <a:cubicBezTo>
                    <a:pt x="485" y="492"/>
                    <a:pt x="486" y="493"/>
                    <a:pt x="486" y="495"/>
                  </a:cubicBezTo>
                  <a:cubicBezTo>
                    <a:pt x="484" y="495"/>
                    <a:pt x="485" y="497"/>
                    <a:pt x="483" y="497"/>
                  </a:cubicBezTo>
                  <a:close/>
                  <a:moveTo>
                    <a:pt x="486" y="656"/>
                  </a:moveTo>
                  <a:cubicBezTo>
                    <a:pt x="485" y="655"/>
                    <a:pt x="485" y="654"/>
                    <a:pt x="483" y="654"/>
                  </a:cubicBezTo>
                  <a:cubicBezTo>
                    <a:pt x="485" y="652"/>
                    <a:pt x="485" y="647"/>
                    <a:pt x="486" y="644"/>
                  </a:cubicBezTo>
                  <a:cubicBezTo>
                    <a:pt x="487" y="644"/>
                    <a:pt x="489" y="644"/>
                    <a:pt x="490" y="644"/>
                  </a:cubicBezTo>
                  <a:cubicBezTo>
                    <a:pt x="488" y="647"/>
                    <a:pt x="488" y="653"/>
                    <a:pt x="486" y="656"/>
                  </a:cubicBezTo>
                  <a:close/>
                  <a:moveTo>
                    <a:pt x="487" y="639"/>
                  </a:moveTo>
                  <a:cubicBezTo>
                    <a:pt x="487" y="637"/>
                    <a:pt x="489" y="638"/>
                    <a:pt x="491" y="638"/>
                  </a:cubicBezTo>
                  <a:cubicBezTo>
                    <a:pt x="491" y="641"/>
                    <a:pt x="488" y="641"/>
                    <a:pt x="487" y="639"/>
                  </a:cubicBezTo>
                  <a:close/>
                  <a:moveTo>
                    <a:pt x="491" y="653"/>
                  </a:moveTo>
                  <a:cubicBezTo>
                    <a:pt x="490" y="649"/>
                    <a:pt x="494" y="646"/>
                    <a:pt x="496" y="647"/>
                  </a:cubicBezTo>
                  <a:cubicBezTo>
                    <a:pt x="495" y="650"/>
                    <a:pt x="494" y="652"/>
                    <a:pt x="491" y="653"/>
                  </a:cubicBezTo>
                  <a:close/>
                  <a:moveTo>
                    <a:pt x="503" y="671"/>
                  </a:moveTo>
                  <a:cubicBezTo>
                    <a:pt x="504" y="671"/>
                    <a:pt x="504" y="672"/>
                    <a:pt x="505" y="672"/>
                  </a:cubicBezTo>
                  <a:cubicBezTo>
                    <a:pt x="506" y="675"/>
                    <a:pt x="504" y="674"/>
                    <a:pt x="505" y="677"/>
                  </a:cubicBezTo>
                  <a:cubicBezTo>
                    <a:pt x="502" y="677"/>
                    <a:pt x="502" y="672"/>
                    <a:pt x="503" y="671"/>
                  </a:cubicBezTo>
                  <a:close/>
                  <a:moveTo>
                    <a:pt x="510" y="702"/>
                  </a:moveTo>
                  <a:cubicBezTo>
                    <a:pt x="509" y="701"/>
                    <a:pt x="507" y="699"/>
                    <a:pt x="509" y="697"/>
                  </a:cubicBezTo>
                  <a:cubicBezTo>
                    <a:pt x="511" y="696"/>
                    <a:pt x="510" y="700"/>
                    <a:pt x="510" y="702"/>
                  </a:cubicBezTo>
                  <a:close/>
                  <a:moveTo>
                    <a:pt x="507" y="688"/>
                  </a:moveTo>
                  <a:cubicBezTo>
                    <a:pt x="509" y="686"/>
                    <a:pt x="512" y="689"/>
                    <a:pt x="512" y="692"/>
                  </a:cubicBezTo>
                  <a:cubicBezTo>
                    <a:pt x="509" y="692"/>
                    <a:pt x="508" y="690"/>
                    <a:pt x="507" y="688"/>
                  </a:cubicBezTo>
                  <a:close/>
                  <a:moveTo>
                    <a:pt x="511" y="686"/>
                  </a:moveTo>
                  <a:cubicBezTo>
                    <a:pt x="508" y="686"/>
                    <a:pt x="508" y="683"/>
                    <a:pt x="504" y="683"/>
                  </a:cubicBezTo>
                  <a:cubicBezTo>
                    <a:pt x="504" y="681"/>
                    <a:pt x="504" y="680"/>
                    <a:pt x="505" y="679"/>
                  </a:cubicBezTo>
                  <a:cubicBezTo>
                    <a:pt x="506" y="679"/>
                    <a:pt x="507" y="680"/>
                    <a:pt x="507" y="681"/>
                  </a:cubicBezTo>
                  <a:cubicBezTo>
                    <a:pt x="507" y="680"/>
                    <a:pt x="506" y="677"/>
                    <a:pt x="508" y="674"/>
                  </a:cubicBezTo>
                  <a:cubicBezTo>
                    <a:pt x="512" y="675"/>
                    <a:pt x="510" y="671"/>
                    <a:pt x="514" y="671"/>
                  </a:cubicBezTo>
                  <a:cubicBezTo>
                    <a:pt x="516" y="676"/>
                    <a:pt x="513" y="682"/>
                    <a:pt x="511" y="686"/>
                  </a:cubicBezTo>
                  <a:close/>
                  <a:moveTo>
                    <a:pt x="514" y="667"/>
                  </a:moveTo>
                  <a:cubicBezTo>
                    <a:pt x="511" y="664"/>
                    <a:pt x="508" y="659"/>
                    <a:pt x="511" y="657"/>
                  </a:cubicBezTo>
                  <a:cubicBezTo>
                    <a:pt x="513" y="656"/>
                    <a:pt x="513" y="658"/>
                    <a:pt x="515" y="658"/>
                  </a:cubicBezTo>
                  <a:cubicBezTo>
                    <a:pt x="514" y="661"/>
                    <a:pt x="514" y="664"/>
                    <a:pt x="514" y="667"/>
                  </a:cubicBezTo>
                  <a:close/>
                  <a:moveTo>
                    <a:pt x="519" y="502"/>
                  </a:moveTo>
                  <a:cubicBezTo>
                    <a:pt x="519" y="499"/>
                    <a:pt x="520" y="498"/>
                    <a:pt x="521" y="497"/>
                  </a:cubicBezTo>
                  <a:cubicBezTo>
                    <a:pt x="523" y="499"/>
                    <a:pt x="522" y="502"/>
                    <a:pt x="519" y="502"/>
                  </a:cubicBezTo>
                  <a:close/>
                  <a:moveTo>
                    <a:pt x="516" y="469"/>
                  </a:moveTo>
                  <a:cubicBezTo>
                    <a:pt x="516" y="472"/>
                    <a:pt x="518" y="469"/>
                    <a:pt x="518" y="471"/>
                  </a:cubicBezTo>
                  <a:cubicBezTo>
                    <a:pt x="519" y="485"/>
                    <a:pt x="502" y="481"/>
                    <a:pt x="496" y="490"/>
                  </a:cubicBezTo>
                  <a:cubicBezTo>
                    <a:pt x="499" y="480"/>
                    <a:pt x="504" y="471"/>
                    <a:pt x="513" y="469"/>
                  </a:cubicBezTo>
                  <a:cubicBezTo>
                    <a:pt x="517" y="464"/>
                    <a:pt x="521" y="460"/>
                    <a:pt x="527" y="457"/>
                  </a:cubicBezTo>
                  <a:cubicBezTo>
                    <a:pt x="525" y="464"/>
                    <a:pt x="519" y="464"/>
                    <a:pt x="516" y="469"/>
                  </a:cubicBezTo>
                  <a:close/>
                  <a:moveTo>
                    <a:pt x="527" y="675"/>
                  </a:moveTo>
                  <a:cubicBezTo>
                    <a:pt x="528" y="673"/>
                    <a:pt x="529" y="672"/>
                    <a:pt x="531" y="672"/>
                  </a:cubicBezTo>
                  <a:cubicBezTo>
                    <a:pt x="532" y="676"/>
                    <a:pt x="530" y="678"/>
                    <a:pt x="527" y="675"/>
                  </a:cubicBezTo>
                  <a:close/>
                  <a:moveTo>
                    <a:pt x="523" y="477"/>
                  </a:moveTo>
                  <a:cubicBezTo>
                    <a:pt x="523" y="471"/>
                    <a:pt x="526" y="467"/>
                    <a:pt x="530" y="464"/>
                  </a:cubicBezTo>
                  <a:cubicBezTo>
                    <a:pt x="531" y="464"/>
                    <a:pt x="530" y="465"/>
                    <a:pt x="530" y="465"/>
                  </a:cubicBezTo>
                  <a:cubicBezTo>
                    <a:pt x="531" y="469"/>
                    <a:pt x="535" y="470"/>
                    <a:pt x="535" y="475"/>
                  </a:cubicBezTo>
                  <a:cubicBezTo>
                    <a:pt x="530" y="476"/>
                    <a:pt x="528" y="480"/>
                    <a:pt x="523" y="477"/>
                  </a:cubicBezTo>
                  <a:close/>
                  <a:moveTo>
                    <a:pt x="532" y="674"/>
                  </a:moveTo>
                  <a:cubicBezTo>
                    <a:pt x="535" y="672"/>
                    <a:pt x="537" y="676"/>
                    <a:pt x="536" y="679"/>
                  </a:cubicBezTo>
                  <a:cubicBezTo>
                    <a:pt x="535" y="677"/>
                    <a:pt x="532" y="678"/>
                    <a:pt x="532" y="674"/>
                  </a:cubicBezTo>
                  <a:close/>
                  <a:moveTo>
                    <a:pt x="528" y="457"/>
                  </a:moveTo>
                  <a:cubicBezTo>
                    <a:pt x="526" y="453"/>
                    <a:pt x="533" y="444"/>
                    <a:pt x="536" y="448"/>
                  </a:cubicBezTo>
                  <a:cubicBezTo>
                    <a:pt x="534" y="452"/>
                    <a:pt x="530" y="453"/>
                    <a:pt x="528" y="457"/>
                  </a:cubicBezTo>
                  <a:close/>
                  <a:moveTo>
                    <a:pt x="529" y="437"/>
                  </a:moveTo>
                  <a:cubicBezTo>
                    <a:pt x="530" y="436"/>
                    <a:pt x="531" y="436"/>
                    <a:pt x="533" y="436"/>
                  </a:cubicBezTo>
                  <a:cubicBezTo>
                    <a:pt x="534" y="439"/>
                    <a:pt x="528" y="440"/>
                    <a:pt x="529" y="437"/>
                  </a:cubicBezTo>
                  <a:close/>
                  <a:moveTo>
                    <a:pt x="538" y="467"/>
                  </a:moveTo>
                  <a:cubicBezTo>
                    <a:pt x="538" y="464"/>
                    <a:pt x="540" y="464"/>
                    <a:pt x="543" y="464"/>
                  </a:cubicBezTo>
                  <a:cubicBezTo>
                    <a:pt x="544" y="468"/>
                    <a:pt x="539" y="469"/>
                    <a:pt x="538" y="467"/>
                  </a:cubicBezTo>
                  <a:close/>
                  <a:moveTo>
                    <a:pt x="537" y="462"/>
                  </a:moveTo>
                  <a:cubicBezTo>
                    <a:pt x="540" y="456"/>
                    <a:pt x="547" y="454"/>
                    <a:pt x="553" y="451"/>
                  </a:cubicBezTo>
                  <a:cubicBezTo>
                    <a:pt x="550" y="456"/>
                    <a:pt x="544" y="460"/>
                    <a:pt x="537" y="462"/>
                  </a:cubicBezTo>
                  <a:close/>
                  <a:moveTo>
                    <a:pt x="512" y="174"/>
                  </a:moveTo>
                  <a:cubicBezTo>
                    <a:pt x="511" y="175"/>
                    <a:pt x="511" y="178"/>
                    <a:pt x="510" y="180"/>
                  </a:cubicBezTo>
                  <a:cubicBezTo>
                    <a:pt x="501" y="184"/>
                    <a:pt x="495" y="193"/>
                    <a:pt x="483" y="188"/>
                  </a:cubicBezTo>
                  <a:cubicBezTo>
                    <a:pt x="484" y="183"/>
                    <a:pt x="494" y="188"/>
                    <a:pt x="495" y="182"/>
                  </a:cubicBezTo>
                  <a:cubicBezTo>
                    <a:pt x="494" y="178"/>
                    <a:pt x="491" y="178"/>
                    <a:pt x="487" y="178"/>
                  </a:cubicBezTo>
                  <a:cubicBezTo>
                    <a:pt x="488" y="177"/>
                    <a:pt x="488" y="174"/>
                    <a:pt x="486" y="173"/>
                  </a:cubicBezTo>
                  <a:cubicBezTo>
                    <a:pt x="490" y="164"/>
                    <a:pt x="503" y="164"/>
                    <a:pt x="510" y="163"/>
                  </a:cubicBezTo>
                  <a:cubicBezTo>
                    <a:pt x="512" y="161"/>
                    <a:pt x="510" y="160"/>
                    <a:pt x="512" y="158"/>
                  </a:cubicBezTo>
                  <a:cubicBezTo>
                    <a:pt x="505" y="157"/>
                    <a:pt x="499" y="164"/>
                    <a:pt x="495" y="158"/>
                  </a:cubicBezTo>
                  <a:cubicBezTo>
                    <a:pt x="493" y="160"/>
                    <a:pt x="491" y="163"/>
                    <a:pt x="487" y="161"/>
                  </a:cubicBezTo>
                  <a:cubicBezTo>
                    <a:pt x="487" y="157"/>
                    <a:pt x="491" y="157"/>
                    <a:pt x="492" y="155"/>
                  </a:cubicBezTo>
                  <a:cubicBezTo>
                    <a:pt x="493" y="161"/>
                    <a:pt x="496" y="151"/>
                    <a:pt x="499" y="156"/>
                  </a:cubicBezTo>
                  <a:cubicBezTo>
                    <a:pt x="502" y="153"/>
                    <a:pt x="502" y="148"/>
                    <a:pt x="502" y="144"/>
                  </a:cubicBezTo>
                  <a:cubicBezTo>
                    <a:pt x="507" y="137"/>
                    <a:pt x="523" y="142"/>
                    <a:pt x="523" y="132"/>
                  </a:cubicBezTo>
                  <a:cubicBezTo>
                    <a:pt x="525" y="131"/>
                    <a:pt x="528" y="133"/>
                    <a:pt x="531" y="131"/>
                  </a:cubicBezTo>
                  <a:cubicBezTo>
                    <a:pt x="533" y="133"/>
                    <a:pt x="531" y="134"/>
                    <a:pt x="531" y="135"/>
                  </a:cubicBezTo>
                  <a:cubicBezTo>
                    <a:pt x="542" y="137"/>
                    <a:pt x="544" y="130"/>
                    <a:pt x="554" y="133"/>
                  </a:cubicBezTo>
                  <a:cubicBezTo>
                    <a:pt x="554" y="135"/>
                    <a:pt x="556" y="135"/>
                    <a:pt x="555" y="137"/>
                  </a:cubicBezTo>
                  <a:cubicBezTo>
                    <a:pt x="552" y="137"/>
                    <a:pt x="551" y="138"/>
                    <a:pt x="549" y="138"/>
                  </a:cubicBezTo>
                  <a:cubicBezTo>
                    <a:pt x="566" y="144"/>
                    <a:pt x="571" y="122"/>
                    <a:pt x="588" y="123"/>
                  </a:cubicBezTo>
                  <a:cubicBezTo>
                    <a:pt x="587" y="122"/>
                    <a:pt x="586" y="122"/>
                    <a:pt x="586" y="121"/>
                  </a:cubicBezTo>
                  <a:cubicBezTo>
                    <a:pt x="591" y="116"/>
                    <a:pt x="601" y="122"/>
                    <a:pt x="603" y="128"/>
                  </a:cubicBezTo>
                  <a:cubicBezTo>
                    <a:pt x="598" y="128"/>
                    <a:pt x="597" y="131"/>
                    <a:pt x="595" y="133"/>
                  </a:cubicBezTo>
                  <a:cubicBezTo>
                    <a:pt x="588" y="129"/>
                    <a:pt x="582" y="135"/>
                    <a:pt x="576" y="134"/>
                  </a:cubicBezTo>
                  <a:cubicBezTo>
                    <a:pt x="578" y="137"/>
                    <a:pt x="584" y="135"/>
                    <a:pt x="585" y="138"/>
                  </a:cubicBezTo>
                  <a:cubicBezTo>
                    <a:pt x="586" y="141"/>
                    <a:pt x="581" y="139"/>
                    <a:pt x="581" y="141"/>
                  </a:cubicBezTo>
                  <a:cubicBezTo>
                    <a:pt x="590" y="142"/>
                    <a:pt x="598" y="132"/>
                    <a:pt x="604" y="141"/>
                  </a:cubicBezTo>
                  <a:cubicBezTo>
                    <a:pt x="600" y="146"/>
                    <a:pt x="590" y="144"/>
                    <a:pt x="585" y="145"/>
                  </a:cubicBezTo>
                  <a:cubicBezTo>
                    <a:pt x="591" y="147"/>
                    <a:pt x="598" y="146"/>
                    <a:pt x="604" y="147"/>
                  </a:cubicBezTo>
                  <a:cubicBezTo>
                    <a:pt x="598" y="151"/>
                    <a:pt x="584" y="150"/>
                    <a:pt x="584" y="157"/>
                  </a:cubicBezTo>
                  <a:cubicBezTo>
                    <a:pt x="562" y="165"/>
                    <a:pt x="540" y="172"/>
                    <a:pt x="512" y="174"/>
                  </a:cubicBezTo>
                  <a:close/>
                  <a:moveTo>
                    <a:pt x="578" y="166"/>
                  </a:moveTo>
                  <a:cubicBezTo>
                    <a:pt x="576" y="166"/>
                    <a:pt x="577" y="164"/>
                    <a:pt x="575" y="164"/>
                  </a:cubicBezTo>
                  <a:cubicBezTo>
                    <a:pt x="576" y="162"/>
                    <a:pt x="578" y="162"/>
                    <a:pt x="580" y="162"/>
                  </a:cubicBezTo>
                  <a:cubicBezTo>
                    <a:pt x="581" y="165"/>
                    <a:pt x="578" y="164"/>
                    <a:pt x="578" y="166"/>
                  </a:cubicBezTo>
                  <a:close/>
                  <a:moveTo>
                    <a:pt x="568" y="449"/>
                  </a:moveTo>
                  <a:cubicBezTo>
                    <a:pt x="567" y="452"/>
                    <a:pt x="564" y="453"/>
                    <a:pt x="562" y="454"/>
                  </a:cubicBezTo>
                  <a:cubicBezTo>
                    <a:pt x="560" y="452"/>
                    <a:pt x="565" y="449"/>
                    <a:pt x="565" y="445"/>
                  </a:cubicBezTo>
                  <a:cubicBezTo>
                    <a:pt x="566" y="445"/>
                    <a:pt x="568" y="445"/>
                    <a:pt x="569" y="445"/>
                  </a:cubicBezTo>
                  <a:cubicBezTo>
                    <a:pt x="568" y="448"/>
                    <a:pt x="567" y="445"/>
                    <a:pt x="566" y="447"/>
                  </a:cubicBezTo>
                  <a:cubicBezTo>
                    <a:pt x="565" y="449"/>
                    <a:pt x="567" y="448"/>
                    <a:pt x="568" y="449"/>
                  </a:cubicBezTo>
                  <a:close/>
                  <a:moveTo>
                    <a:pt x="562" y="514"/>
                  </a:moveTo>
                  <a:cubicBezTo>
                    <a:pt x="565" y="517"/>
                    <a:pt x="566" y="518"/>
                    <a:pt x="570" y="516"/>
                  </a:cubicBezTo>
                  <a:cubicBezTo>
                    <a:pt x="571" y="518"/>
                    <a:pt x="571" y="520"/>
                    <a:pt x="571" y="524"/>
                  </a:cubicBezTo>
                  <a:cubicBezTo>
                    <a:pt x="565" y="525"/>
                    <a:pt x="562" y="529"/>
                    <a:pt x="556" y="525"/>
                  </a:cubicBezTo>
                  <a:cubicBezTo>
                    <a:pt x="556" y="519"/>
                    <a:pt x="561" y="519"/>
                    <a:pt x="562" y="514"/>
                  </a:cubicBezTo>
                  <a:close/>
                  <a:moveTo>
                    <a:pt x="573" y="739"/>
                  </a:moveTo>
                  <a:cubicBezTo>
                    <a:pt x="570" y="737"/>
                    <a:pt x="571" y="733"/>
                    <a:pt x="567" y="734"/>
                  </a:cubicBezTo>
                  <a:cubicBezTo>
                    <a:pt x="567" y="728"/>
                    <a:pt x="567" y="728"/>
                    <a:pt x="567" y="728"/>
                  </a:cubicBezTo>
                  <a:cubicBezTo>
                    <a:pt x="571" y="728"/>
                    <a:pt x="571" y="728"/>
                    <a:pt x="571" y="728"/>
                  </a:cubicBezTo>
                  <a:cubicBezTo>
                    <a:pt x="570" y="734"/>
                    <a:pt x="574" y="734"/>
                    <a:pt x="573" y="739"/>
                  </a:cubicBezTo>
                  <a:close/>
                  <a:moveTo>
                    <a:pt x="553" y="764"/>
                  </a:moveTo>
                  <a:cubicBezTo>
                    <a:pt x="555" y="765"/>
                    <a:pt x="564" y="769"/>
                    <a:pt x="565" y="780"/>
                  </a:cubicBezTo>
                  <a:cubicBezTo>
                    <a:pt x="559" y="776"/>
                    <a:pt x="554" y="772"/>
                    <a:pt x="553" y="764"/>
                  </a:cubicBezTo>
                  <a:close/>
                  <a:moveTo>
                    <a:pt x="570" y="766"/>
                  </a:moveTo>
                  <a:cubicBezTo>
                    <a:pt x="569" y="769"/>
                    <a:pt x="571" y="770"/>
                    <a:pt x="571" y="773"/>
                  </a:cubicBezTo>
                  <a:cubicBezTo>
                    <a:pt x="568" y="772"/>
                    <a:pt x="566" y="772"/>
                    <a:pt x="564" y="773"/>
                  </a:cubicBezTo>
                  <a:cubicBezTo>
                    <a:pt x="560" y="769"/>
                    <a:pt x="558" y="759"/>
                    <a:pt x="558" y="753"/>
                  </a:cubicBezTo>
                  <a:cubicBezTo>
                    <a:pt x="560" y="753"/>
                    <a:pt x="560" y="752"/>
                    <a:pt x="562" y="752"/>
                  </a:cubicBezTo>
                  <a:cubicBezTo>
                    <a:pt x="561" y="754"/>
                    <a:pt x="563" y="754"/>
                    <a:pt x="562" y="756"/>
                  </a:cubicBezTo>
                  <a:cubicBezTo>
                    <a:pt x="560" y="756"/>
                    <a:pt x="560" y="756"/>
                    <a:pt x="560" y="756"/>
                  </a:cubicBezTo>
                  <a:cubicBezTo>
                    <a:pt x="560" y="758"/>
                    <a:pt x="564" y="756"/>
                    <a:pt x="562" y="759"/>
                  </a:cubicBezTo>
                  <a:cubicBezTo>
                    <a:pt x="565" y="755"/>
                    <a:pt x="566" y="764"/>
                    <a:pt x="569" y="765"/>
                  </a:cubicBezTo>
                  <a:cubicBezTo>
                    <a:pt x="567" y="751"/>
                    <a:pt x="561" y="743"/>
                    <a:pt x="559" y="730"/>
                  </a:cubicBezTo>
                  <a:cubicBezTo>
                    <a:pt x="559" y="727"/>
                    <a:pt x="562" y="732"/>
                    <a:pt x="562" y="729"/>
                  </a:cubicBezTo>
                  <a:cubicBezTo>
                    <a:pt x="566" y="737"/>
                    <a:pt x="569" y="751"/>
                    <a:pt x="575" y="765"/>
                  </a:cubicBezTo>
                  <a:cubicBezTo>
                    <a:pt x="575" y="767"/>
                    <a:pt x="571" y="765"/>
                    <a:pt x="570" y="766"/>
                  </a:cubicBezTo>
                  <a:close/>
                  <a:moveTo>
                    <a:pt x="558" y="178"/>
                  </a:moveTo>
                  <a:cubicBezTo>
                    <a:pt x="565" y="171"/>
                    <a:pt x="575" y="176"/>
                    <a:pt x="586" y="177"/>
                  </a:cubicBezTo>
                  <a:cubicBezTo>
                    <a:pt x="580" y="182"/>
                    <a:pt x="566" y="179"/>
                    <a:pt x="558" y="178"/>
                  </a:cubicBezTo>
                  <a:close/>
                  <a:moveTo>
                    <a:pt x="579" y="577"/>
                  </a:moveTo>
                  <a:cubicBezTo>
                    <a:pt x="580" y="567"/>
                    <a:pt x="589" y="566"/>
                    <a:pt x="593" y="558"/>
                  </a:cubicBezTo>
                  <a:cubicBezTo>
                    <a:pt x="591" y="554"/>
                    <a:pt x="588" y="561"/>
                    <a:pt x="584" y="560"/>
                  </a:cubicBezTo>
                  <a:cubicBezTo>
                    <a:pt x="583" y="557"/>
                    <a:pt x="587" y="555"/>
                    <a:pt x="584" y="552"/>
                  </a:cubicBezTo>
                  <a:cubicBezTo>
                    <a:pt x="590" y="552"/>
                    <a:pt x="590" y="552"/>
                    <a:pt x="595" y="551"/>
                  </a:cubicBezTo>
                  <a:cubicBezTo>
                    <a:pt x="594" y="554"/>
                    <a:pt x="598" y="552"/>
                    <a:pt x="597" y="554"/>
                  </a:cubicBezTo>
                  <a:cubicBezTo>
                    <a:pt x="598" y="558"/>
                    <a:pt x="594" y="555"/>
                    <a:pt x="594" y="557"/>
                  </a:cubicBezTo>
                  <a:cubicBezTo>
                    <a:pt x="596" y="559"/>
                    <a:pt x="597" y="557"/>
                    <a:pt x="600" y="558"/>
                  </a:cubicBezTo>
                  <a:cubicBezTo>
                    <a:pt x="600" y="568"/>
                    <a:pt x="592" y="568"/>
                    <a:pt x="586" y="571"/>
                  </a:cubicBezTo>
                  <a:cubicBezTo>
                    <a:pt x="583" y="572"/>
                    <a:pt x="584" y="578"/>
                    <a:pt x="579" y="577"/>
                  </a:cubicBezTo>
                  <a:close/>
                  <a:moveTo>
                    <a:pt x="594" y="577"/>
                  </a:moveTo>
                  <a:cubicBezTo>
                    <a:pt x="598" y="577"/>
                    <a:pt x="598" y="577"/>
                    <a:pt x="598" y="577"/>
                  </a:cubicBezTo>
                  <a:cubicBezTo>
                    <a:pt x="598" y="579"/>
                    <a:pt x="594" y="581"/>
                    <a:pt x="594" y="577"/>
                  </a:cubicBezTo>
                  <a:close/>
                  <a:moveTo>
                    <a:pt x="597" y="584"/>
                  </a:moveTo>
                  <a:cubicBezTo>
                    <a:pt x="599" y="581"/>
                    <a:pt x="605" y="581"/>
                    <a:pt x="606" y="577"/>
                  </a:cubicBezTo>
                  <a:cubicBezTo>
                    <a:pt x="608" y="577"/>
                    <a:pt x="610" y="578"/>
                    <a:pt x="611" y="579"/>
                  </a:cubicBezTo>
                  <a:cubicBezTo>
                    <a:pt x="613" y="579"/>
                    <a:pt x="612" y="576"/>
                    <a:pt x="613" y="575"/>
                  </a:cubicBezTo>
                  <a:cubicBezTo>
                    <a:pt x="614" y="576"/>
                    <a:pt x="614" y="577"/>
                    <a:pt x="614" y="578"/>
                  </a:cubicBezTo>
                  <a:cubicBezTo>
                    <a:pt x="617" y="577"/>
                    <a:pt x="621" y="577"/>
                    <a:pt x="619" y="574"/>
                  </a:cubicBezTo>
                  <a:cubicBezTo>
                    <a:pt x="621" y="575"/>
                    <a:pt x="623" y="575"/>
                    <a:pt x="623" y="578"/>
                  </a:cubicBezTo>
                  <a:cubicBezTo>
                    <a:pt x="614" y="581"/>
                    <a:pt x="607" y="588"/>
                    <a:pt x="597" y="584"/>
                  </a:cubicBezTo>
                  <a:close/>
                  <a:moveTo>
                    <a:pt x="622" y="724"/>
                  </a:moveTo>
                  <a:cubicBezTo>
                    <a:pt x="623" y="722"/>
                    <a:pt x="625" y="721"/>
                    <a:pt x="626" y="719"/>
                  </a:cubicBezTo>
                  <a:cubicBezTo>
                    <a:pt x="628" y="721"/>
                    <a:pt x="624" y="724"/>
                    <a:pt x="622" y="724"/>
                  </a:cubicBezTo>
                  <a:close/>
                  <a:moveTo>
                    <a:pt x="658" y="758"/>
                  </a:moveTo>
                  <a:cubicBezTo>
                    <a:pt x="660" y="751"/>
                    <a:pt x="668" y="745"/>
                    <a:pt x="672" y="750"/>
                  </a:cubicBezTo>
                  <a:cubicBezTo>
                    <a:pt x="670" y="755"/>
                    <a:pt x="666" y="758"/>
                    <a:pt x="658" y="758"/>
                  </a:cubicBezTo>
                  <a:close/>
                  <a:moveTo>
                    <a:pt x="724" y="767"/>
                  </a:moveTo>
                  <a:cubicBezTo>
                    <a:pt x="725" y="765"/>
                    <a:pt x="726" y="763"/>
                    <a:pt x="728" y="760"/>
                  </a:cubicBezTo>
                  <a:cubicBezTo>
                    <a:pt x="729" y="762"/>
                    <a:pt x="728" y="768"/>
                    <a:pt x="724" y="767"/>
                  </a:cubicBezTo>
                  <a:close/>
                  <a:moveTo>
                    <a:pt x="734" y="680"/>
                  </a:moveTo>
                  <a:cubicBezTo>
                    <a:pt x="733" y="680"/>
                    <a:pt x="732" y="681"/>
                    <a:pt x="731" y="681"/>
                  </a:cubicBezTo>
                  <a:cubicBezTo>
                    <a:pt x="722" y="703"/>
                    <a:pt x="706" y="717"/>
                    <a:pt x="688" y="731"/>
                  </a:cubicBezTo>
                  <a:cubicBezTo>
                    <a:pt x="691" y="735"/>
                    <a:pt x="687" y="739"/>
                    <a:pt x="683" y="740"/>
                  </a:cubicBezTo>
                  <a:cubicBezTo>
                    <a:pt x="684" y="737"/>
                    <a:pt x="679" y="740"/>
                    <a:pt x="680" y="736"/>
                  </a:cubicBezTo>
                  <a:cubicBezTo>
                    <a:pt x="676" y="743"/>
                    <a:pt x="666" y="740"/>
                    <a:pt x="659" y="745"/>
                  </a:cubicBezTo>
                  <a:cubicBezTo>
                    <a:pt x="660" y="751"/>
                    <a:pt x="655" y="751"/>
                    <a:pt x="655" y="757"/>
                  </a:cubicBezTo>
                  <a:cubicBezTo>
                    <a:pt x="653" y="757"/>
                    <a:pt x="650" y="759"/>
                    <a:pt x="649" y="758"/>
                  </a:cubicBezTo>
                  <a:cubicBezTo>
                    <a:pt x="650" y="752"/>
                    <a:pt x="655" y="751"/>
                    <a:pt x="657" y="746"/>
                  </a:cubicBezTo>
                  <a:cubicBezTo>
                    <a:pt x="650" y="742"/>
                    <a:pt x="639" y="746"/>
                    <a:pt x="634" y="747"/>
                  </a:cubicBezTo>
                  <a:cubicBezTo>
                    <a:pt x="632" y="746"/>
                    <a:pt x="631" y="743"/>
                    <a:pt x="630" y="740"/>
                  </a:cubicBezTo>
                  <a:cubicBezTo>
                    <a:pt x="629" y="741"/>
                    <a:pt x="629" y="742"/>
                    <a:pt x="627" y="742"/>
                  </a:cubicBezTo>
                  <a:cubicBezTo>
                    <a:pt x="627" y="738"/>
                    <a:pt x="625" y="734"/>
                    <a:pt x="627" y="731"/>
                  </a:cubicBezTo>
                  <a:cubicBezTo>
                    <a:pt x="631" y="730"/>
                    <a:pt x="630" y="734"/>
                    <a:pt x="635" y="733"/>
                  </a:cubicBezTo>
                  <a:cubicBezTo>
                    <a:pt x="638" y="733"/>
                    <a:pt x="637" y="727"/>
                    <a:pt x="639" y="726"/>
                  </a:cubicBezTo>
                  <a:cubicBezTo>
                    <a:pt x="636" y="725"/>
                    <a:pt x="635" y="729"/>
                    <a:pt x="632" y="727"/>
                  </a:cubicBezTo>
                  <a:cubicBezTo>
                    <a:pt x="635" y="723"/>
                    <a:pt x="639" y="726"/>
                    <a:pt x="641" y="721"/>
                  </a:cubicBezTo>
                  <a:cubicBezTo>
                    <a:pt x="651" y="725"/>
                    <a:pt x="656" y="717"/>
                    <a:pt x="662" y="716"/>
                  </a:cubicBezTo>
                  <a:cubicBezTo>
                    <a:pt x="668" y="722"/>
                    <a:pt x="674" y="726"/>
                    <a:pt x="679" y="730"/>
                  </a:cubicBezTo>
                  <a:cubicBezTo>
                    <a:pt x="680" y="726"/>
                    <a:pt x="680" y="722"/>
                    <a:pt x="680" y="717"/>
                  </a:cubicBezTo>
                  <a:cubicBezTo>
                    <a:pt x="683" y="718"/>
                    <a:pt x="682" y="721"/>
                    <a:pt x="683" y="723"/>
                  </a:cubicBezTo>
                  <a:cubicBezTo>
                    <a:pt x="685" y="722"/>
                    <a:pt x="683" y="717"/>
                    <a:pt x="684" y="715"/>
                  </a:cubicBezTo>
                  <a:cubicBezTo>
                    <a:pt x="693" y="709"/>
                    <a:pt x="699" y="700"/>
                    <a:pt x="707" y="691"/>
                  </a:cubicBezTo>
                  <a:cubicBezTo>
                    <a:pt x="709" y="694"/>
                    <a:pt x="703" y="701"/>
                    <a:pt x="705" y="705"/>
                  </a:cubicBezTo>
                  <a:cubicBezTo>
                    <a:pt x="714" y="693"/>
                    <a:pt x="717" y="684"/>
                    <a:pt x="719" y="666"/>
                  </a:cubicBezTo>
                  <a:cubicBezTo>
                    <a:pt x="714" y="666"/>
                    <a:pt x="718" y="673"/>
                    <a:pt x="714" y="675"/>
                  </a:cubicBezTo>
                  <a:cubicBezTo>
                    <a:pt x="714" y="682"/>
                    <a:pt x="710" y="685"/>
                    <a:pt x="708" y="689"/>
                  </a:cubicBezTo>
                  <a:cubicBezTo>
                    <a:pt x="707" y="677"/>
                    <a:pt x="709" y="667"/>
                    <a:pt x="714" y="656"/>
                  </a:cubicBezTo>
                  <a:cubicBezTo>
                    <a:pt x="716" y="656"/>
                    <a:pt x="715" y="659"/>
                    <a:pt x="716" y="660"/>
                  </a:cubicBezTo>
                  <a:cubicBezTo>
                    <a:pt x="717" y="660"/>
                    <a:pt x="717" y="660"/>
                    <a:pt x="718" y="660"/>
                  </a:cubicBezTo>
                  <a:cubicBezTo>
                    <a:pt x="720" y="656"/>
                    <a:pt x="715" y="658"/>
                    <a:pt x="715" y="653"/>
                  </a:cubicBezTo>
                  <a:cubicBezTo>
                    <a:pt x="722" y="651"/>
                    <a:pt x="735" y="647"/>
                    <a:pt x="741" y="656"/>
                  </a:cubicBezTo>
                  <a:cubicBezTo>
                    <a:pt x="739" y="664"/>
                    <a:pt x="737" y="672"/>
                    <a:pt x="734" y="680"/>
                  </a:cubicBezTo>
                  <a:close/>
                  <a:moveTo>
                    <a:pt x="738" y="685"/>
                  </a:moveTo>
                  <a:cubicBezTo>
                    <a:pt x="739" y="678"/>
                    <a:pt x="738" y="652"/>
                    <a:pt x="749" y="659"/>
                  </a:cubicBezTo>
                  <a:cubicBezTo>
                    <a:pt x="744" y="667"/>
                    <a:pt x="742" y="677"/>
                    <a:pt x="738" y="685"/>
                  </a:cubicBezTo>
                  <a:close/>
                  <a:moveTo>
                    <a:pt x="746" y="189"/>
                  </a:moveTo>
                  <a:cubicBezTo>
                    <a:pt x="749" y="187"/>
                    <a:pt x="757" y="188"/>
                    <a:pt x="757" y="192"/>
                  </a:cubicBezTo>
                  <a:cubicBezTo>
                    <a:pt x="755" y="192"/>
                    <a:pt x="748" y="191"/>
                    <a:pt x="746" y="189"/>
                  </a:cubicBezTo>
                  <a:close/>
                  <a:moveTo>
                    <a:pt x="752" y="762"/>
                  </a:moveTo>
                  <a:cubicBezTo>
                    <a:pt x="753" y="760"/>
                    <a:pt x="752" y="757"/>
                    <a:pt x="754" y="755"/>
                  </a:cubicBezTo>
                  <a:cubicBezTo>
                    <a:pt x="755" y="757"/>
                    <a:pt x="755" y="754"/>
                    <a:pt x="757" y="756"/>
                  </a:cubicBezTo>
                  <a:cubicBezTo>
                    <a:pt x="756" y="759"/>
                    <a:pt x="755" y="762"/>
                    <a:pt x="752" y="762"/>
                  </a:cubicBezTo>
                  <a:close/>
                  <a:moveTo>
                    <a:pt x="754" y="258"/>
                  </a:moveTo>
                  <a:cubicBezTo>
                    <a:pt x="754" y="255"/>
                    <a:pt x="757" y="258"/>
                    <a:pt x="758" y="260"/>
                  </a:cubicBezTo>
                  <a:cubicBezTo>
                    <a:pt x="760" y="262"/>
                    <a:pt x="755" y="258"/>
                    <a:pt x="754" y="258"/>
                  </a:cubicBezTo>
                  <a:close/>
                  <a:moveTo>
                    <a:pt x="759" y="260"/>
                  </a:moveTo>
                  <a:cubicBezTo>
                    <a:pt x="763" y="261"/>
                    <a:pt x="766" y="262"/>
                    <a:pt x="770" y="263"/>
                  </a:cubicBezTo>
                  <a:cubicBezTo>
                    <a:pt x="766" y="258"/>
                    <a:pt x="758" y="253"/>
                    <a:pt x="750" y="249"/>
                  </a:cubicBezTo>
                  <a:cubicBezTo>
                    <a:pt x="752" y="248"/>
                    <a:pt x="754" y="247"/>
                    <a:pt x="757" y="247"/>
                  </a:cubicBezTo>
                  <a:cubicBezTo>
                    <a:pt x="758" y="256"/>
                    <a:pt x="779" y="254"/>
                    <a:pt x="779" y="264"/>
                  </a:cubicBezTo>
                  <a:cubicBezTo>
                    <a:pt x="778" y="266"/>
                    <a:pt x="775" y="266"/>
                    <a:pt x="776" y="270"/>
                  </a:cubicBezTo>
                  <a:cubicBezTo>
                    <a:pt x="770" y="266"/>
                    <a:pt x="764" y="264"/>
                    <a:pt x="759" y="260"/>
                  </a:cubicBezTo>
                  <a:close/>
                  <a:moveTo>
                    <a:pt x="784" y="762"/>
                  </a:moveTo>
                  <a:cubicBezTo>
                    <a:pt x="784" y="761"/>
                    <a:pt x="785" y="755"/>
                    <a:pt x="789" y="756"/>
                  </a:cubicBezTo>
                  <a:cubicBezTo>
                    <a:pt x="788" y="759"/>
                    <a:pt x="785" y="759"/>
                    <a:pt x="784" y="762"/>
                  </a:cubicBezTo>
                  <a:close/>
                  <a:moveTo>
                    <a:pt x="792" y="710"/>
                  </a:moveTo>
                  <a:cubicBezTo>
                    <a:pt x="791" y="713"/>
                    <a:pt x="793" y="713"/>
                    <a:pt x="793" y="716"/>
                  </a:cubicBezTo>
                  <a:cubicBezTo>
                    <a:pt x="790" y="717"/>
                    <a:pt x="790" y="720"/>
                    <a:pt x="787" y="721"/>
                  </a:cubicBezTo>
                  <a:cubicBezTo>
                    <a:pt x="793" y="729"/>
                    <a:pt x="779" y="739"/>
                    <a:pt x="774" y="741"/>
                  </a:cubicBezTo>
                  <a:cubicBezTo>
                    <a:pt x="777" y="738"/>
                    <a:pt x="772" y="738"/>
                    <a:pt x="770" y="738"/>
                  </a:cubicBezTo>
                  <a:cubicBezTo>
                    <a:pt x="767" y="739"/>
                    <a:pt x="773" y="739"/>
                    <a:pt x="771" y="741"/>
                  </a:cubicBezTo>
                  <a:cubicBezTo>
                    <a:pt x="771" y="741"/>
                    <a:pt x="771" y="742"/>
                    <a:pt x="771" y="743"/>
                  </a:cubicBezTo>
                  <a:cubicBezTo>
                    <a:pt x="761" y="736"/>
                    <a:pt x="769" y="724"/>
                    <a:pt x="770" y="713"/>
                  </a:cubicBezTo>
                  <a:cubicBezTo>
                    <a:pt x="772" y="713"/>
                    <a:pt x="772" y="710"/>
                    <a:pt x="775" y="710"/>
                  </a:cubicBezTo>
                  <a:cubicBezTo>
                    <a:pt x="776" y="704"/>
                    <a:pt x="773" y="705"/>
                    <a:pt x="773" y="699"/>
                  </a:cubicBezTo>
                  <a:cubicBezTo>
                    <a:pt x="774" y="699"/>
                    <a:pt x="775" y="699"/>
                    <a:pt x="775" y="698"/>
                  </a:cubicBezTo>
                  <a:cubicBezTo>
                    <a:pt x="776" y="699"/>
                    <a:pt x="776" y="700"/>
                    <a:pt x="777" y="700"/>
                  </a:cubicBezTo>
                  <a:cubicBezTo>
                    <a:pt x="776" y="703"/>
                    <a:pt x="778" y="705"/>
                    <a:pt x="776" y="706"/>
                  </a:cubicBezTo>
                  <a:cubicBezTo>
                    <a:pt x="776" y="707"/>
                    <a:pt x="778" y="705"/>
                    <a:pt x="777" y="710"/>
                  </a:cubicBezTo>
                  <a:cubicBezTo>
                    <a:pt x="782" y="705"/>
                    <a:pt x="784" y="696"/>
                    <a:pt x="786" y="688"/>
                  </a:cubicBezTo>
                  <a:cubicBezTo>
                    <a:pt x="785" y="686"/>
                    <a:pt x="781" y="689"/>
                    <a:pt x="780" y="689"/>
                  </a:cubicBezTo>
                  <a:cubicBezTo>
                    <a:pt x="779" y="693"/>
                    <a:pt x="783" y="691"/>
                    <a:pt x="782" y="694"/>
                  </a:cubicBezTo>
                  <a:cubicBezTo>
                    <a:pt x="780" y="696"/>
                    <a:pt x="778" y="692"/>
                    <a:pt x="779" y="697"/>
                  </a:cubicBezTo>
                  <a:cubicBezTo>
                    <a:pt x="777" y="696"/>
                    <a:pt x="777" y="698"/>
                    <a:pt x="775" y="697"/>
                  </a:cubicBezTo>
                  <a:cubicBezTo>
                    <a:pt x="775" y="690"/>
                    <a:pt x="779" y="690"/>
                    <a:pt x="777" y="681"/>
                  </a:cubicBezTo>
                  <a:cubicBezTo>
                    <a:pt x="780" y="679"/>
                    <a:pt x="779" y="676"/>
                    <a:pt x="780" y="674"/>
                  </a:cubicBezTo>
                  <a:cubicBezTo>
                    <a:pt x="780" y="674"/>
                    <a:pt x="781" y="675"/>
                    <a:pt x="781" y="676"/>
                  </a:cubicBezTo>
                  <a:cubicBezTo>
                    <a:pt x="783" y="675"/>
                    <a:pt x="783" y="673"/>
                    <a:pt x="784" y="672"/>
                  </a:cubicBezTo>
                  <a:cubicBezTo>
                    <a:pt x="785" y="671"/>
                    <a:pt x="782" y="679"/>
                    <a:pt x="783" y="682"/>
                  </a:cubicBezTo>
                  <a:cubicBezTo>
                    <a:pt x="785" y="681"/>
                    <a:pt x="784" y="675"/>
                    <a:pt x="787" y="678"/>
                  </a:cubicBezTo>
                  <a:cubicBezTo>
                    <a:pt x="786" y="674"/>
                    <a:pt x="787" y="673"/>
                    <a:pt x="786" y="670"/>
                  </a:cubicBezTo>
                  <a:cubicBezTo>
                    <a:pt x="791" y="666"/>
                    <a:pt x="796" y="669"/>
                    <a:pt x="802" y="667"/>
                  </a:cubicBezTo>
                  <a:cubicBezTo>
                    <a:pt x="799" y="665"/>
                    <a:pt x="795" y="664"/>
                    <a:pt x="792" y="662"/>
                  </a:cubicBezTo>
                  <a:cubicBezTo>
                    <a:pt x="791" y="655"/>
                    <a:pt x="794" y="652"/>
                    <a:pt x="794" y="646"/>
                  </a:cubicBezTo>
                  <a:cubicBezTo>
                    <a:pt x="801" y="645"/>
                    <a:pt x="805" y="644"/>
                    <a:pt x="811" y="646"/>
                  </a:cubicBezTo>
                  <a:cubicBezTo>
                    <a:pt x="811" y="637"/>
                    <a:pt x="802" y="638"/>
                    <a:pt x="798" y="633"/>
                  </a:cubicBezTo>
                  <a:cubicBezTo>
                    <a:pt x="805" y="630"/>
                    <a:pt x="816" y="639"/>
                    <a:pt x="821" y="635"/>
                  </a:cubicBezTo>
                  <a:cubicBezTo>
                    <a:pt x="815" y="631"/>
                    <a:pt x="809" y="627"/>
                    <a:pt x="802" y="626"/>
                  </a:cubicBezTo>
                  <a:cubicBezTo>
                    <a:pt x="801" y="622"/>
                    <a:pt x="802" y="619"/>
                    <a:pt x="805" y="616"/>
                  </a:cubicBezTo>
                  <a:cubicBezTo>
                    <a:pt x="810" y="618"/>
                    <a:pt x="814" y="616"/>
                    <a:pt x="818" y="617"/>
                  </a:cubicBezTo>
                  <a:cubicBezTo>
                    <a:pt x="810" y="609"/>
                    <a:pt x="792" y="615"/>
                    <a:pt x="799" y="597"/>
                  </a:cubicBezTo>
                  <a:cubicBezTo>
                    <a:pt x="800" y="596"/>
                    <a:pt x="803" y="596"/>
                    <a:pt x="803" y="594"/>
                  </a:cubicBezTo>
                  <a:cubicBezTo>
                    <a:pt x="805" y="589"/>
                    <a:pt x="801" y="578"/>
                    <a:pt x="807" y="576"/>
                  </a:cubicBezTo>
                  <a:cubicBezTo>
                    <a:pt x="809" y="580"/>
                    <a:pt x="806" y="583"/>
                    <a:pt x="809" y="586"/>
                  </a:cubicBezTo>
                  <a:cubicBezTo>
                    <a:pt x="806" y="586"/>
                    <a:pt x="806" y="586"/>
                    <a:pt x="806" y="586"/>
                  </a:cubicBezTo>
                  <a:cubicBezTo>
                    <a:pt x="807" y="589"/>
                    <a:pt x="809" y="590"/>
                    <a:pt x="808" y="595"/>
                  </a:cubicBezTo>
                  <a:cubicBezTo>
                    <a:pt x="809" y="596"/>
                    <a:pt x="810" y="596"/>
                    <a:pt x="811" y="596"/>
                  </a:cubicBezTo>
                  <a:cubicBezTo>
                    <a:pt x="813" y="595"/>
                    <a:pt x="810" y="593"/>
                    <a:pt x="811" y="591"/>
                  </a:cubicBezTo>
                  <a:cubicBezTo>
                    <a:pt x="813" y="590"/>
                    <a:pt x="818" y="591"/>
                    <a:pt x="818" y="596"/>
                  </a:cubicBezTo>
                  <a:cubicBezTo>
                    <a:pt x="820" y="592"/>
                    <a:pt x="821" y="586"/>
                    <a:pt x="824" y="582"/>
                  </a:cubicBezTo>
                  <a:cubicBezTo>
                    <a:pt x="826" y="585"/>
                    <a:pt x="826" y="589"/>
                    <a:pt x="824" y="592"/>
                  </a:cubicBezTo>
                  <a:cubicBezTo>
                    <a:pt x="828" y="590"/>
                    <a:pt x="826" y="582"/>
                    <a:pt x="829" y="579"/>
                  </a:cubicBezTo>
                  <a:cubicBezTo>
                    <a:pt x="833" y="580"/>
                    <a:pt x="830" y="586"/>
                    <a:pt x="830" y="589"/>
                  </a:cubicBezTo>
                  <a:cubicBezTo>
                    <a:pt x="829" y="589"/>
                    <a:pt x="829" y="588"/>
                    <a:pt x="828" y="588"/>
                  </a:cubicBezTo>
                  <a:cubicBezTo>
                    <a:pt x="828" y="591"/>
                    <a:pt x="828" y="598"/>
                    <a:pt x="826" y="602"/>
                  </a:cubicBezTo>
                  <a:cubicBezTo>
                    <a:pt x="825" y="601"/>
                    <a:pt x="824" y="600"/>
                    <a:pt x="824" y="598"/>
                  </a:cubicBezTo>
                  <a:cubicBezTo>
                    <a:pt x="823" y="601"/>
                    <a:pt x="823" y="604"/>
                    <a:pt x="824" y="606"/>
                  </a:cubicBezTo>
                  <a:cubicBezTo>
                    <a:pt x="824" y="606"/>
                    <a:pt x="824" y="605"/>
                    <a:pt x="823" y="605"/>
                  </a:cubicBezTo>
                  <a:cubicBezTo>
                    <a:pt x="823" y="609"/>
                    <a:pt x="823" y="609"/>
                    <a:pt x="823" y="609"/>
                  </a:cubicBezTo>
                  <a:cubicBezTo>
                    <a:pt x="823" y="612"/>
                    <a:pt x="825" y="607"/>
                    <a:pt x="825" y="610"/>
                  </a:cubicBezTo>
                  <a:cubicBezTo>
                    <a:pt x="825" y="613"/>
                    <a:pt x="825" y="610"/>
                    <a:pt x="823" y="610"/>
                  </a:cubicBezTo>
                  <a:cubicBezTo>
                    <a:pt x="823" y="613"/>
                    <a:pt x="824" y="613"/>
                    <a:pt x="824" y="616"/>
                  </a:cubicBezTo>
                  <a:cubicBezTo>
                    <a:pt x="826" y="616"/>
                    <a:pt x="823" y="612"/>
                    <a:pt x="825" y="612"/>
                  </a:cubicBezTo>
                  <a:cubicBezTo>
                    <a:pt x="833" y="621"/>
                    <a:pt x="831" y="640"/>
                    <a:pt x="824" y="647"/>
                  </a:cubicBezTo>
                  <a:cubicBezTo>
                    <a:pt x="825" y="649"/>
                    <a:pt x="824" y="652"/>
                    <a:pt x="824" y="654"/>
                  </a:cubicBezTo>
                  <a:cubicBezTo>
                    <a:pt x="820" y="657"/>
                    <a:pt x="818" y="670"/>
                    <a:pt x="819" y="674"/>
                  </a:cubicBezTo>
                  <a:cubicBezTo>
                    <a:pt x="814" y="685"/>
                    <a:pt x="804" y="698"/>
                    <a:pt x="797" y="710"/>
                  </a:cubicBezTo>
                  <a:cubicBezTo>
                    <a:pt x="794" y="711"/>
                    <a:pt x="794" y="709"/>
                    <a:pt x="792" y="710"/>
                  </a:cubicBezTo>
                  <a:close/>
                  <a:moveTo>
                    <a:pt x="796" y="745"/>
                  </a:moveTo>
                  <a:cubicBezTo>
                    <a:pt x="796" y="742"/>
                    <a:pt x="796" y="741"/>
                    <a:pt x="798" y="741"/>
                  </a:cubicBezTo>
                  <a:cubicBezTo>
                    <a:pt x="799" y="743"/>
                    <a:pt x="798" y="745"/>
                    <a:pt x="796" y="745"/>
                  </a:cubicBezTo>
                  <a:close/>
                  <a:moveTo>
                    <a:pt x="854" y="600"/>
                  </a:moveTo>
                  <a:cubicBezTo>
                    <a:pt x="855" y="603"/>
                    <a:pt x="854" y="605"/>
                    <a:pt x="853" y="607"/>
                  </a:cubicBezTo>
                  <a:cubicBezTo>
                    <a:pt x="857" y="608"/>
                    <a:pt x="853" y="605"/>
                    <a:pt x="856" y="605"/>
                  </a:cubicBezTo>
                  <a:cubicBezTo>
                    <a:pt x="859" y="613"/>
                    <a:pt x="854" y="631"/>
                    <a:pt x="850" y="639"/>
                  </a:cubicBezTo>
                  <a:cubicBezTo>
                    <a:pt x="851" y="658"/>
                    <a:pt x="841" y="676"/>
                    <a:pt x="838" y="690"/>
                  </a:cubicBezTo>
                  <a:cubicBezTo>
                    <a:pt x="836" y="690"/>
                    <a:pt x="836" y="691"/>
                    <a:pt x="835" y="691"/>
                  </a:cubicBezTo>
                  <a:cubicBezTo>
                    <a:pt x="829" y="708"/>
                    <a:pt x="818" y="716"/>
                    <a:pt x="810" y="728"/>
                  </a:cubicBezTo>
                  <a:cubicBezTo>
                    <a:pt x="807" y="715"/>
                    <a:pt x="818" y="707"/>
                    <a:pt x="816" y="695"/>
                  </a:cubicBezTo>
                  <a:cubicBezTo>
                    <a:pt x="818" y="693"/>
                    <a:pt x="819" y="690"/>
                    <a:pt x="823" y="691"/>
                  </a:cubicBezTo>
                  <a:cubicBezTo>
                    <a:pt x="824" y="688"/>
                    <a:pt x="825" y="685"/>
                    <a:pt x="829" y="685"/>
                  </a:cubicBezTo>
                  <a:cubicBezTo>
                    <a:pt x="832" y="667"/>
                    <a:pt x="848" y="650"/>
                    <a:pt x="842" y="625"/>
                  </a:cubicBezTo>
                  <a:cubicBezTo>
                    <a:pt x="846" y="625"/>
                    <a:pt x="846" y="625"/>
                    <a:pt x="846" y="625"/>
                  </a:cubicBezTo>
                  <a:cubicBezTo>
                    <a:pt x="844" y="623"/>
                    <a:pt x="843" y="621"/>
                    <a:pt x="844" y="617"/>
                  </a:cubicBezTo>
                  <a:cubicBezTo>
                    <a:pt x="845" y="618"/>
                    <a:pt x="846" y="620"/>
                    <a:pt x="846" y="622"/>
                  </a:cubicBezTo>
                  <a:cubicBezTo>
                    <a:pt x="849" y="619"/>
                    <a:pt x="847" y="614"/>
                    <a:pt x="847" y="610"/>
                  </a:cubicBezTo>
                  <a:cubicBezTo>
                    <a:pt x="849" y="611"/>
                    <a:pt x="851" y="612"/>
                    <a:pt x="853" y="613"/>
                  </a:cubicBezTo>
                  <a:cubicBezTo>
                    <a:pt x="855" y="611"/>
                    <a:pt x="851" y="609"/>
                    <a:pt x="850" y="607"/>
                  </a:cubicBezTo>
                  <a:cubicBezTo>
                    <a:pt x="850" y="604"/>
                    <a:pt x="851" y="602"/>
                    <a:pt x="849" y="598"/>
                  </a:cubicBezTo>
                  <a:cubicBezTo>
                    <a:pt x="846" y="595"/>
                    <a:pt x="848" y="590"/>
                    <a:pt x="845" y="585"/>
                  </a:cubicBezTo>
                  <a:cubicBezTo>
                    <a:pt x="846" y="581"/>
                    <a:pt x="853" y="592"/>
                    <a:pt x="849" y="593"/>
                  </a:cubicBezTo>
                  <a:cubicBezTo>
                    <a:pt x="850" y="594"/>
                    <a:pt x="852" y="595"/>
                    <a:pt x="854" y="596"/>
                  </a:cubicBezTo>
                  <a:cubicBezTo>
                    <a:pt x="854" y="596"/>
                    <a:pt x="855" y="595"/>
                    <a:pt x="855" y="594"/>
                  </a:cubicBezTo>
                  <a:cubicBezTo>
                    <a:pt x="855" y="597"/>
                    <a:pt x="855" y="597"/>
                    <a:pt x="858" y="599"/>
                  </a:cubicBezTo>
                  <a:cubicBezTo>
                    <a:pt x="855" y="599"/>
                    <a:pt x="857" y="602"/>
                    <a:pt x="854" y="600"/>
                  </a:cubicBezTo>
                  <a:close/>
                  <a:moveTo>
                    <a:pt x="940" y="190"/>
                  </a:moveTo>
                  <a:cubicBezTo>
                    <a:pt x="941" y="191"/>
                    <a:pt x="943" y="193"/>
                    <a:pt x="942" y="194"/>
                  </a:cubicBezTo>
                  <a:cubicBezTo>
                    <a:pt x="940" y="194"/>
                    <a:pt x="938" y="192"/>
                    <a:pt x="940" y="190"/>
                  </a:cubicBezTo>
                  <a:close/>
                  <a:moveTo>
                    <a:pt x="922" y="150"/>
                  </a:moveTo>
                  <a:cubicBezTo>
                    <a:pt x="921" y="149"/>
                    <a:pt x="921" y="150"/>
                    <a:pt x="920" y="150"/>
                  </a:cubicBezTo>
                  <a:cubicBezTo>
                    <a:pt x="919" y="149"/>
                    <a:pt x="917" y="148"/>
                    <a:pt x="917" y="145"/>
                  </a:cubicBezTo>
                  <a:cubicBezTo>
                    <a:pt x="920" y="145"/>
                    <a:pt x="921" y="147"/>
                    <a:pt x="922" y="150"/>
                  </a:cubicBezTo>
                  <a:close/>
                  <a:moveTo>
                    <a:pt x="905" y="180"/>
                  </a:moveTo>
                  <a:cubicBezTo>
                    <a:pt x="906" y="182"/>
                    <a:pt x="910" y="180"/>
                    <a:pt x="909" y="184"/>
                  </a:cubicBezTo>
                  <a:cubicBezTo>
                    <a:pt x="907" y="185"/>
                    <a:pt x="907" y="183"/>
                    <a:pt x="905" y="184"/>
                  </a:cubicBezTo>
                  <a:lnTo>
                    <a:pt x="905" y="180"/>
                  </a:lnTo>
                  <a:close/>
                  <a:moveTo>
                    <a:pt x="898" y="427"/>
                  </a:moveTo>
                  <a:cubicBezTo>
                    <a:pt x="895" y="429"/>
                    <a:pt x="894" y="425"/>
                    <a:pt x="893" y="423"/>
                  </a:cubicBezTo>
                  <a:cubicBezTo>
                    <a:pt x="895" y="424"/>
                    <a:pt x="897" y="425"/>
                    <a:pt x="898" y="427"/>
                  </a:cubicBezTo>
                  <a:close/>
                  <a:moveTo>
                    <a:pt x="895" y="252"/>
                  </a:moveTo>
                  <a:cubicBezTo>
                    <a:pt x="887" y="252"/>
                    <a:pt x="880" y="251"/>
                    <a:pt x="880" y="243"/>
                  </a:cubicBezTo>
                  <a:cubicBezTo>
                    <a:pt x="886" y="247"/>
                    <a:pt x="894" y="243"/>
                    <a:pt x="895" y="252"/>
                  </a:cubicBezTo>
                  <a:close/>
                  <a:moveTo>
                    <a:pt x="880" y="121"/>
                  </a:moveTo>
                  <a:cubicBezTo>
                    <a:pt x="877" y="119"/>
                    <a:pt x="875" y="119"/>
                    <a:pt x="874" y="116"/>
                  </a:cubicBezTo>
                  <a:cubicBezTo>
                    <a:pt x="876" y="119"/>
                    <a:pt x="880" y="115"/>
                    <a:pt x="880" y="121"/>
                  </a:cubicBezTo>
                  <a:close/>
                  <a:moveTo>
                    <a:pt x="860" y="272"/>
                  </a:moveTo>
                  <a:cubicBezTo>
                    <a:pt x="863" y="273"/>
                    <a:pt x="865" y="273"/>
                    <a:pt x="866" y="275"/>
                  </a:cubicBezTo>
                  <a:cubicBezTo>
                    <a:pt x="865" y="280"/>
                    <a:pt x="859" y="277"/>
                    <a:pt x="860" y="272"/>
                  </a:cubicBezTo>
                  <a:close/>
                  <a:moveTo>
                    <a:pt x="866" y="111"/>
                  </a:moveTo>
                  <a:cubicBezTo>
                    <a:pt x="868" y="106"/>
                    <a:pt x="872" y="112"/>
                    <a:pt x="872" y="114"/>
                  </a:cubicBezTo>
                  <a:cubicBezTo>
                    <a:pt x="871" y="116"/>
                    <a:pt x="867" y="112"/>
                    <a:pt x="866" y="111"/>
                  </a:cubicBezTo>
                  <a:close/>
                  <a:moveTo>
                    <a:pt x="870" y="277"/>
                  </a:moveTo>
                  <a:cubicBezTo>
                    <a:pt x="876" y="278"/>
                    <a:pt x="879" y="282"/>
                    <a:pt x="881" y="288"/>
                  </a:cubicBezTo>
                  <a:cubicBezTo>
                    <a:pt x="876" y="286"/>
                    <a:pt x="873" y="281"/>
                    <a:pt x="870" y="277"/>
                  </a:cubicBezTo>
                  <a:close/>
                  <a:moveTo>
                    <a:pt x="890" y="266"/>
                  </a:moveTo>
                  <a:cubicBezTo>
                    <a:pt x="885" y="261"/>
                    <a:pt x="879" y="265"/>
                    <a:pt x="874" y="259"/>
                  </a:cubicBezTo>
                  <a:cubicBezTo>
                    <a:pt x="875" y="258"/>
                    <a:pt x="878" y="258"/>
                    <a:pt x="876" y="256"/>
                  </a:cubicBezTo>
                  <a:cubicBezTo>
                    <a:pt x="877" y="256"/>
                    <a:pt x="889" y="259"/>
                    <a:pt x="893" y="263"/>
                  </a:cubicBezTo>
                  <a:cubicBezTo>
                    <a:pt x="893" y="266"/>
                    <a:pt x="889" y="263"/>
                    <a:pt x="890" y="266"/>
                  </a:cubicBezTo>
                  <a:close/>
                  <a:moveTo>
                    <a:pt x="898" y="438"/>
                  </a:moveTo>
                  <a:cubicBezTo>
                    <a:pt x="894" y="437"/>
                    <a:pt x="894" y="432"/>
                    <a:pt x="893" y="428"/>
                  </a:cubicBezTo>
                  <a:cubicBezTo>
                    <a:pt x="896" y="430"/>
                    <a:pt x="900" y="434"/>
                    <a:pt x="898" y="438"/>
                  </a:cubicBezTo>
                  <a:close/>
                  <a:moveTo>
                    <a:pt x="902" y="444"/>
                  </a:moveTo>
                  <a:cubicBezTo>
                    <a:pt x="903" y="444"/>
                    <a:pt x="904" y="444"/>
                    <a:pt x="904" y="443"/>
                  </a:cubicBezTo>
                  <a:cubicBezTo>
                    <a:pt x="906" y="444"/>
                    <a:pt x="905" y="448"/>
                    <a:pt x="908" y="447"/>
                  </a:cubicBezTo>
                  <a:cubicBezTo>
                    <a:pt x="905" y="450"/>
                    <a:pt x="909" y="453"/>
                    <a:pt x="911" y="456"/>
                  </a:cubicBezTo>
                  <a:cubicBezTo>
                    <a:pt x="906" y="457"/>
                    <a:pt x="904" y="448"/>
                    <a:pt x="902" y="444"/>
                  </a:cubicBezTo>
                  <a:close/>
                  <a:moveTo>
                    <a:pt x="904" y="301"/>
                  </a:moveTo>
                  <a:cubicBezTo>
                    <a:pt x="906" y="302"/>
                    <a:pt x="907" y="302"/>
                    <a:pt x="908" y="304"/>
                  </a:cubicBezTo>
                  <a:cubicBezTo>
                    <a:pt x="907" y="306"/>
                    <a:pt x="903" y="304"/>
                    <a:pt x="904" y="301"/>
                  </a:cubicBezTo>
                  <a:close/>
                  <a:moveTo>
                    <a:pt x="917" y="342"/>
                  </a:moveTo>
                  <a:cubicBezTo>
                    <a:pt x="920" y="340"/>
                    <a:pt x="924" y="345"/>
                    <a:pt x="924" y="340"/>
                  </a:cubicBezTo>
                  <a:cubicBezTo>
                    <a:pt x="928" y="340"/>
                    <a:pt x="931" y="340"/>
                    <a:pt x="933" y="342"/>
                  </a:cubicBezTo>
                  <a:cubicBezTo>
                    <a:pt x="931" y="347"/>
                    <a:pt x="935" y="347"/>
                    <a:pt x="935" y="351"/>
                  </a:cubicBezTo>
                  <a:cubicBezTo>
                    <a:pt x="930" y="347"/>
                    <a:pt x="919" y="349"/>
                    <a:pt x="917" y="342"/>
                  </a:cubicBezTo>
                  <a:close/>
                  <a:moveTo>
                    <a:pt x="921" y="248"/>
                  </a:moveTo>
                  <a:cubicBezTo>
                    <a:pt x="921" y="246"/>
                    <a:pt x="921" y="246"/>
                    <a:pt x="921" y="246"/>
                  </a:cubicBezTo>
                  <a:cubicBezTo>
                    <a:pt x="925" y="246"/>
                    <a:pt x="925" y="250"/>
                    <a:pt x="927" y="252"/>
                  </a:cubicBezTo>
                  <a:cubicBezTo>
                    <a:pt x="924" y="250"/>
                    <a:pt x="924" y="248"/>
                    <a:pt x="921" y="248"/>
                  </a:cubicBezTo>
                  <a:close/>
                  <a:moveTo>
                    <a:pt x="928" y="252"/>
                  </a:moveTo>
                  <a:cubicBezTo>
                    <a:pt x="931" y="252"/>
                    <a:pt x="932" y="253"/>
                    <a:pt x="932" y="256"/>
                  </a:cubicBezTo>
                  <a:cubicBezTo>
                    <a:pt x="930" y="255"/>
                    <a:pt x="928" y="255"/>
                    <a:pt x="928" y="252"/>
                  </a:cubicBezTo>
                  <a:close/>
                  <a:moveTo>
                    <a:pt x="936" y="253"/>
                  </a:moveTo>
                  <a:cubicBezTo>
                    <a:pt x="926" y="239"/>
                    <a:pt x="908" y="238"/>
                    <a:pt x="898" y="224"/>
                  </a:cubicBezTo>
                  <a:cubicBezTo>
                    <a:pt x="905" y="226"/>
                    <a:pt x="909" y="228"/>
                    <a:pt x="917" y="230"/>
                  </a:cubicBezTo>
                  <a:cubicBezTo>
                    <a:pt x="916" y="233"/>
                    <a:pt x="923" y="237"/>
                    <a:pt x="925" y="236"/>
                  </a:cubicBezTo>
                  <a:cubicBezTo>
                    <a:pt x="929" y="247"/>
                    <a:pt x="942" y="246"/>
                    <a:pt x="946" y="256"/>
                  </a:cubicBezTo>
                  <a:cubicBezTo>
                    <a:pt x="942" y="256"/>
                    <a:pt x="940" y="251"/>
                    <a:pt x="936" y="253"/>
                  </a:cubicBezTo>
                  <a:close/>
                  <a:moveTo>
                    <a:pt x="952" y="227"/>
                  </a:moveTo>
                  <a:cubicBezTo>
                    <a:pt x="951" y="228"/>
                    <a:pt x="955" y="231"/>
                    <a:pt x="955" y="234"/>
                  </a:cubicBezTo>
                  <a:cubicBezTo>
                    <a:pt x="951" y="234"/>
                    <a:pt x="949" y="230"/>
                    <a:pt x="946" y="228"/>
                  </a:cubicBezTo>
                  <a:cubicBezTo>
                    <a:pt x="946" y="230"/>
                    <a:pt x="943" y="232"/>
                    <a:pt x="942" y="230"/>
                  </a:cubicBezTo>
                  <a:cubicBezTo>
                    <a:pt x="941" y="232"/>
                    <a:pt x="942" y="232"/>
                    <a:pt x="943" y="233"/>
                  </a:cubicBezTo>
                  <a:cubicBezTo>
                    <a:pt x="941" y="235"/>
                    <a:pt x="939" y="229"/>
                    <a:pt x="937" y="233"/>
                  </a:cubicBezTo>
                  <a:cubicBezTo>
                    <a:pt x="934" y="225"/>
                    <a:pt x="924" y="220"/>
                    <a:pt x="920" y="211"/>
                  </a:cubicBezTo>
                  <a:cubicBezTo>
                    <a:pt x="923" y="211"/>
                    <a:pt x="923" y="211"/>
                    <a:pt x="923" y="211"/>
                  </a:cubicBezTo>
                  <a:cubicBezTo>
                    <a:pt x="922" y="208"/>
                    <a:pt x="919" y="208"/>
                    <a:pt x="919" y="205"/>
                  </a:cubicBezTo>
                  <a:cubicBezTo>
                    <a:pt x="925" y="209"/>
                    <a:pt x="933" y="210"/>
                    <a:pt x="938" y="214"/>
                  </a:cubicBezTo>
                  <a:cubicBezTo>
                    <a:pt x="938" y="219"/>
                    <a:pt x="940" y="220"/>
                    <a:pt x="944" y="220"/>
                  </a:cubicBezTo>
                  <a:cubicBezTo>
                    <a:pt x="943" y="219"/>
                    <a:pt x="940" y="220"/>
                    <a:pt x="941" y="217"/>
                  </a:cubicBezTo>
                  <a:cubicBezTo>
                    <a:pt x="942" y="217"/>
                    <a:pt x="943" y="217"/>
                    <a:pt x="943" y="216"/>
                  </a:cubicBezTo>
                  <a:cubicBezTo>
                    <a:pt x="943" y="214"/>
                    <a:pt x="942" y="213"/>
                    <a:pt x="940" y="213"/>
                  </a:cubicBezTo>
                  <a:cubicBezTo>
                    <a:pt x="953" y="206"/>
                    <a:pt x="955" y="226"/>
                    <a:pt x="963" y="229"/>
                  </a:cubicBezTo>
                  <a:cubicBezTo>
                    <a:pt x="963" y="232"/>
                    <a:pt x="964" y="232"/>
                    <a:pt x="964" y="235"/>
                  </a:cubicBezTo>
                  <a:cubicBezTo>
                    <a:pt x="959" y="234"/>
                    <a:pt x="957" y="229"/>
                    <a:pt x="952" y="227"/>
                  </a:cubicBezTo>
                  <a:close/>
                  <a:moveTo>
                    <a:pt x="966" y="256"/>
                  </a:moveTo>
                  <a:cubicBezTo>
                    <a:pt x="965" y="257"/>
                    <a:pt x="962" y="254"/>
                    <a:pt x="963" y="250"/>
                  </a:cubicBezTo>
                  <a:cubicBezTo>
                    <a:pt x="965" y="251"/>
                    <a:pt x="966" y="252"/>
                    <a:pt x="967" y="255"/>
                  </a:cubicBezTo>
                  <a:cubicBezTo>
                    <a:pt x="965" y="254"/>
                    <a:pt x="965" y="256"/>
                    <a:pt x="966" y="256"/>
                  </a:cubicBezTo>
                  <a:close/>
                  <a:moveTo>
                    <a:pt x="966" y="199"/>
                  </a:moveTo>
                  <a:cubicBezTo>
                    <a:pt x="970" y="199"/>
                    <a:pt x="972" y="202"/>
                    <a:pt x="975" y="204"/>
                  </a:cubicBezTo>
                  <a:cubicBezTo>
                    <a:pt x="972" y="208"/>
                    <a:pt x="967" y="202"/>
                    <a:pt x="966" y="199"/>
                  </a:cubicBezTo>
                  <a:close/>
                  <a:moveTo>
                    <a:pt x="880" y="807"/>
                  </a:moveTo>
                  <a:cubicBezTo>
                    <a:pt x="880" y="802"/>
                    <a:pt x="882" y="800"/>
                    <a:pt x="884" y="798"/>
                  </a:cubicBezTo>
                  <a:cubicBezTo>
                    <a:pt x="886" y="802"/>
                    <a:pt x="883" y="806"/>
                    <a:pt x="880" y="807"/>
                  </a:cubicBezTo>
                  <a:close/>
                  <a:moveTo>
                    <a:pt x="890" y="805"/>
                  </a:moveTo>
                  <a:cubicBezTo>
                    <a:pt x="891" y="801"/>
                    <a:pt x="892" y="802"/>
                    <a:pt x="896" y="802"/>
                  </a:cubicBezTo>
                  <a:cubicBezTo>
                    <a:pt x="896" y="805"/>
                    <a:pt x="893" y="807"/>
                    <a:pt x="890" y="805"/>
                  </a:cubicBezTo>
                  <a:close/>
                  <a:moveTo>
                    <a:pt x="854" y="904"/>
                  </a:moveTo>
                  <a:cubicBezTo>
                    <a:pt x="849" y="906"/>
                    <a:pt x="844" y="912"/>
                    <a:pt x="838" y="910"/>
                  </a:cubicBezTo>
                  <a:cubicBezTo>
                    <a:pt x="843" y="903"/>
                    <a:pt x="848" y="893"/>
                    <a:pt x="859" y="896"/>
                  </a:cubicBezTo>
                  <a:cubicBezTo>
                    <a:pt x="857" y="899"/>
                    <a:pt x="855" y="898"/>
                    <a:pt x="854" y="904"/>
                  </a:cubicBezTo>
                  <a:close/>
                  <a:moveTo>
                    <a:pt x="873" y="877"/>
                  </a:moveTo>
                  <a:cubicBezTo>
                    <a:pt x="870" y="877"/>
                    <a:pt x="870" y="880"/>
                    <a:pt x="866" y="880"/>
                  </a:cubicBezTo>
                  <a:cubicBezTo>
                    <a:pt x="867" y="875"/>
                    <a:pt x="869" y="872"/>
                    <a:pt x="874" y="872"/>
                  </a:cubicBezTo>
                  <a:cubicBezTo>
                    <a:pt x="874" y="874"/>
                    <a:pt x="873" y="874"/>
                    <a:pt x="873" y="877"/>
                  </a:cubicBezTo>
                  <a:close/>
                  <a:moveTo>
                    <a:pt x="916" y="832"/>
                  </a:moveTo>
                  <a:cubicBezTo>
                    <a:pt x="913" y="834"/>
                    <a:pt x="911" y="832"/>
                    <a:pt x="910" y="830"/>
                  </a:cubicBezTo>
                  <a:cubicBezTo>
                    <a:pt x="911" y="823"/>
                    <a:pt x="920" y="824"/>
                    <a:pt x="916" y="832"/>
                  </a:cubicBezTo>
                  <a:close/>
                  <a:moveTo>
                    <a:pt x="885" y="951"/>
                  </a:moveTo>
                  <a:cubicBezTo>
                    <a:pt x="888" y="949"/>
                    <a:pt x="889" y="945"/>
                    <a:pt x="893" y="944"/>
                  </a:cubicBezTo>
                  <a:cubicBezTo>
                    <a:pt x="891" y="947"/>
                    <a:pt x="888" y="952"/>
                    <a:pt x="885" y="951"/>
                  </a:cubicBezTo>
                  <a:close/>
                  <a:moveTo>
                    <a:pt x="892" y="915"/>
                  </a:moveTo>
                  <a:cubicBezTo>
                    <a:pt x="885" y="920"/>
                    <a:pt x="879" y="926"/>
                    <a:pt x="870" y="928"/>
                  </a:cubicBezTo>
                  <a:cubicBezTo>
                    <a:pt x="870" y="924"/>
                    <a:pt x="873" y="923"/>
                    <a:pt x="876" y="922"/>
                  </a:cubicBezTo>
                  <a:cubicBezTo>
                    <a:pt x="884" y="918"/>
                    <a:pt x="890" y="910"/>
                    <a:pt x="900" y="908"/>
                  </a:cubicBezTo>
                  <a:cubicBezTo>
                    <a:pt x="901" y="912"/>
                    <a:pt x="897" y="917"/>
                    <a:pt x="892" y="915"/>
                  </a:cubicBezTo>
                  <a:close/>
                  <a:moveTo>
                    <a:pt x="899" y="940"/>
                  </a:moveTo>
                  <a:cubicBezTo>
                    <a:pt x="902" y="928"/>
                    <a:pt x="913" y="924"/>
                    <a:pt x="921" y="917"/>
                  </a:cubicBezTo>
                  <a:cubicBezTo>
                    <a:pt x="919" y="928"/>
                    <a:pt x="905" y="932"/>
                    <a:pt x="899" y="940"/>
                  </a:cubicBezTo>
                  <a:close/>
                  <a:moveTo>
                    <a:pt x="924" y="887"/>
                  </a:moveTo>
                  <a:cubicBezTo>
                    <a:pt x="920" y="886"/>
                    <a:pt x="920" y="890"/>
                    <a:pt x="916" y="889"/>
                  </a:cubicBezTo>
                  <a:cubicBezTo>
                    <a:pt x="918" y="886"/>
                    <a:pt x="920" y="883"/>
                    <a:pt x="924" y="883"/>
                  </a:cubicBezTo>
                  <a:lnTo>
                    <a:pt x="924" y="887"/>
                  </a:lnTo>
                  <a:close/>
                  <a:moveTo>
                    <a:pt x="944" y="754"/>
                  </a:moveTo>
                  <a:cubicBezTo>
                    <a:pt x="941" y="752"/>
                    <a:pt x="946" y="750"/>
                    <a:pt x="946" y="748"/>
                  </a:cubicBezTo>
                  <a:cubicBezTo>
                    <a:pt x="948" y="750"/>
                    <a:pt x="943" y="751"/>
                    <a:pt x="944" y="754"/>
                  </a:cubicBezTo>
                  <a:close/>
                  <a:moveTo>
                    <a:pt x="946" y="747"/>
                  </a:moveTo>
                  <a:cubicBezTo>
                    <a:pt x="945" y="745"/>
                    <a:pt x="944" y="739"/>
                    <a:pt x="947" y="736"/>
                  </a:cubicBezTo>
                  <a:cubicBezTo>
                    <a:pt x="949" y="740"/>
                    <a:pt x="950" y="745"/>
                    <a:pt x="946" y="747"/>
                  </a:cubicBezTo>
                  <a:close/>
                  <a:moveTo>
                    <a:pt x="809" y="1015"/>
                  </a:moveTo>
                  <a:cubicBezTo>
                    <a:pt x="808" y="1011"/>
                    <a:pt x="814" y="1011"/>
                    <a:pt x="814" y="1014"/>
                  </a:cubicBezTo>
                  <a:cubicBezTo>
                    <a:pt x="812" y="1014"/>
                    <a:pt x="811" y="1016"/>
                    <a:pt x="809" y="1015"/>
                  </a:cubicBezTo>
                  <a:close/>
                  <a:moveTo>
                    <a:pt x="864" y="1003"/>
                  </a:moveTo>
                  <a:cubicBezTo>
                    <a:pt x="863" y="1000"/>
                    <a:pt x="867" y="995"/>
                    <a:pt x="872" y="995"/>
                  </a:cubicBezTo>
                  <a:cubicBezTo>
                    <a:pt x="870" y="999"/>
                    <a:pt x="866" y="1000"/>
                    <a:pt x="864" y="1003"/>
                  </a:cubicBezTo>
                  <a:close/>
                  <a:moveTo>
                    <a:pt x="859" y="1053"/>
                  </a:moveTo>
                  <a:cubicBezTo>
                    <a:pt x="863" y="1048"/>
                    <a:pt x="869" y="1047"/>
                    <a:pt x="875" y="1045"/>
                  </a:cubicBezTo>
                  <a:cubicBezTo>
                    <a:pt x="873" y="1050"/>
                    <a:pt x="865" y="1053"/>
                    <a:pt x="859" y="1053"/>
                  </a:cubicBezTo>
                  <a:close/>
                  <a:moveTo>
                    <a:pt x="906" y="981"/>
                  </a:moveTo>
                  <a:cubicBezTo>
                    <a:pt x="903" y="981"/>
                    <a:pt x="904" y="979"/>
                    <a:pt x="902" y="979"/>
                  </a:cubicBezTo>
                  <a:cubicBezTo>
                    <a:pt x="901" y="976"/>
                    <a:pt x="903" y="976"/>
                    <a:pt x="903" y="973"/>
                  </a:cubicBezTo>
                  <a:cubicBezTo>
                    <a:pt x="906" y="973"/>
                    <a:pt x="906" y="973"/>
                    <a:pt x="906" y="973"/>
                  </a:cubicBezTo>
                  <a:cubicBezTo>
                    <a:pt x="905" y="977"/>
                    <a:pt x="907" y="979"/>
                    <a:pt x="906" y="981"/>
                  </a:cubicBezTo>
                  <a:close/>
                  <a:moveTo>
                    <a:pt x="907" y="1053"/>
                  </a:moveTo>
                  <a:cubicBezTo>
                    <a:pt x="908" y="1050"/>
                    <a:pt x="910" y="1050"/>
                    <a:pt x="913" y="1050"/>
                  </a:cubicBezTo>
                  <a:cubicBezTo>
                    <a:pt x="913" y="1053"/>
                    <a:pt x="910" y="1053"/>
                    <a:pt x="907" y="1053"/>
                  </a:cubicBezTo>
                  <a:close/>
                  <a:moveTo>
                    <a:pt x="919" y="954"/>
                  </a:moveTo>
                  <a:cubicBezTo>
                    <a:pt x="920" y="951"/>
                    <a:pt x="923" y="949"/>
                    <a:pt x="927" y="948"/>
                  </a:cubicBezTo>
                  <a:cubicBezTo>
                    <a:pt x="925" y="952"/>
                    <a:pt x="922" y="954"/>
                    <a:pt x="919" y="954"/>
                  </a:cubicBezTo>
                  <a:close/>
                  <a:moveTo>
                    <a:pt x="961" y="1042"/>
                  </a:moveTo>
                  <a:cubicBezTo>
                    <a:pt x="961" y="1039"/>
                    <a:pt x="961" y="1039"/>
                    <a:pt x="961" y="1039"/>
                  </a:cubicBezTo>
                  <a:cubicBezTo>
                    <a:pt x="965" y="1040"/>
                    <a:pt x="964" y="1035"/>
                    <a:pt x="968" y="1036"/>
                  </a:cubicBezTo>
                  <a:cubicBezTo>
                    <a:pt x="967" y="1040"/>
                    <a:pt x="963" y="1043"/>
                    <a:pt x="961" y="1042"/>
                  </a:cubicBezTo>
                  <a:close/>
                  <a:moveTo>
                    <a:pt x="968" y="1029"/>
                  </a:moveTo>
                  <a:cubicBezTo>
                    <a:pt x="969" y="1026"/>
                    <a:pt x="971" y="1027"/>
                    <a:pt x="972" y="1025"/>
                  </a:cubicBezTo>
                  <a:cubicBezTo>
                    <a:pt x="974" y="1026"/>
                    <a:pt x="971" y="1029"/>
                    <a:pt x="968" y="1029"/>
                  </a:cubicBezTo>
                  <a:close/>
                  <a:moveTo>
                    <a:pt x="972" y="1011"/>
                  </a:moveTo>
                  <a:cubicBezTo>
                    <a:pt x="971" y="1003"/>
                    <a:pt x="977" y="1001"/>
                    <a:pt x="983" y="1000"/>
                  </a:cubicBezTo>
                  <a:cubicBezTo>
                    <a:pt x="980" y="1005"/>
                    <a:pt x="977" y="1009"/>
                    <a:pt x="972" y="1011"/>
                  </a:cubicBezTo>
                  <a:close/>
                  <a:moveTo>
                    <a:pt x="990" y="1016"/>
                  </a:moveTo>
                  <a:cubicBezTo>
                    <a:pt x="986" y="1015"/>
                    <a:pt x="982" y="1019"/>
                    <a:pt x="982" y="1013"/>
                  </a:cubicBezTo>
                  <a:cubicBezTo>
                    <a:pt x="987" y="1014"/>
                    <a:pt x="988" y="1009"/>
                    <a:pt x="992" y="1011"/>
                  </a:cubicBezTo>
                  <a:cubicBezTo>
                    <a:pt x="992" y="1014"/>
                    <a:pt x="990" y="1014"/>
                    <a:pt x="990" y="1016"/>
                  </a:cubicBezTo>
                  <a:close/>
                  <a:moveTo>
                    <a:pt x="1021" y="515"/>
                  </a:moveTo>
                  <a:cubicBezTo>
                    <a:pt x="1028" y="517"/>
                    <a:pt x="1023" y="525"/>
                    <a:pt x="1024" y="527"/>
                  </a:cubicBezTo>
                  <a:cubicBezTo>
                    <a:pt x="1022" y="528"/>
                    <a:pt x="1021" y="533"/>
                    <a:pt x="1018" y="531"/>
                  </a:cubicBezTo>
                  <a:cubicBezTo>
                    <a:pt x="1016" y="532"/>
                    <a:pt x="1017" y="538"/>
                    <a:pt x="1014" y="539"/>
                  </a:cubicBezTo>
                  <a:cubicBezTo>
                    <a:pt x="1012" y="529"/>
                    <a:pt x="1014" y="518"/>
                    <a:pt x="1021" y="515"/>
                  </a:cubicBezTo>
                  <a:close/>
                  <a:moveTo>
                    <a:pt x="1008" y="607"/>
                  </a:moveTo>
                  <a:cubicBezTo>
                    <a:pt x="1007" y="606"/>
                    <a:pt x="1006" y="605"/>
                    <a:pt x="1006" y="603"/>
                  </a:cubicBezTo>
                  <a:cubicBezTo>
                    <a:pt x="1007" y="602"/>
                    <a:pt x="1009" y="602"/>
                    <a:pt x="1009" y="600"/>
                  </a:cubicBezTo>
                  <a:cubicBezTo>
                    <a:pt x="1011" y="602"/>
                    <a:pt x="1009" y="605"/>
                    <a:pt x="1008" y="607"/>
                  </a:cubicBezTo>
                  <a:close/>
                  <a:moveTo>
                    <a:pt x="1012" y="965"/>
                  </a:moveTo>
                  <a:cubicBezTo>
                    <a:pt x="1014" y="964"/>
                    <a:pt x="1015" y="965"/>
                    <a:pt x="1017" y="965"/>
                  </a:cubicBezTo>
                  <a:cubicBezTo>
                    <a:pt x="1018" y="968"/>
                    <a:pt x="1016" y="968"/>
                    <a:pt x="1016" y="970"/>
                  </a:cubicBezTo>
                  <a:cubicBezTo>
                    <a:pt x="1014" y="969"/>
                    <a:pt x="1012" y="968"/>
                    <a:pt x="1012" y="965"/>
                  </a:cubicBezTo>
                  <a:close/>
                  <a:moveTo>
                    <a:pt x="1014" y="1005"/>
                  </a:moveTo>
                  <a:cubicBezTo>
                    <a:pt x="1015" y="1001"/>
                    <a:pt x="1018" y="999"/>
                    <a:pt x="1022" y="998"/>
                  </a:cubicBezTo>
                  <a:cubicBezTo>
                    <a:pt x="1021" y="1002"/>
                    <a:pt x="1018" y="1004"/>
                    <a:pt x="1014" y="1005"/>
                  </a:cubicBezTo>
                  <a:close/>
                  <a:moveTo>
                    <a:pt x="1022" y="997"/>
                  </a:moveTo>
                  <a:cubicBezTo>
                    <a:pt x="1022" y="996"/>
                    <a:pt x="1024" y="997"/>
                    <a:pt x="1024" y="995"/>
                  </a:cubicBezTo>
                  <a:cubicBezTo>
                    <a:pt x="1026" y="996"/>
                    <a:pt x="1026" y="997"/>
                    <a:pt x="1027" y="997"/>
                  </a:cubicBezTo>
                  <a:cubicBezTo>
                    <a:pt x="1026" y="1000"/>
                    <a:pt x="1023" y="998"/>
                    <a:pt x="1022" y="997"/>
                  </a:cubicBezTo>
                  <a:close/>
                  <a:moveTo>
                    <a:pt x="1041" y="247"/>
                  </a:moveTo>
                  <a:cubicBezTo>
                    <a:pt x="1043" y="247"/>
                    <a:pt x="1043" y="247"/>
                    <a:pt x="1043" y="247"/>
                  </a:cubicBezTo>
                  <a:cubicBezTo>
                    <a:pt x="1042" y="254"/>
                    <a:pt x="1048" y="254"/>
                    <a:pt x="1048" y="260"/>
                  </a:cubicBezTo>
                  <a:cubicBezTo>
                    <a:pt x="1040" y="263"/>
                    <a:pt x="1036" y="254"/>
                    <a:pt x="1041" y="247"/>
                  </a:cubicBezTo>
                  <a:close/>
                  <a:moveTo>
                    <a:pt x="1062" y="978"/>
                  </a:moveTo>
                  <a:cubicBezTo>
                    <a:pt x="1063" y="978"/>
                    <a:pt x="1063" y="979"/>
                    <a:pt x="1064" y="979"/>
                  </a:cubicBezTo>
                  <a:cubicBezTo>
                    <a:pt x="1064" y="974"/>
                    <a:pt x="1063" y="973"/>
                    <a:pt x="1064" y="970"/>
                  </a:cubicBezTo>
                  <a:cubicBezTo>
                    <a:pt x="1070" y="970"/>
                    <a:pt x="1064" y="983"/>
                    <a:pt x="1062" y="978"/>
                  </a:cubicBezTo>
                  <a:close/>
                  <a:moveTo>
                    <a:pt x="1079" y="277"/>
                  </a:moveTo>
                  <a:cubicBezTo>
                    <a:pt x="1078" y="280"/>
                    <a:pt x="1082" y="283"/>
                    <a:pt x="1080" y="287"/>
                  </a:cubicBezTo>
                  <a:cubicBezTo>
                    <a:pt x="1077" y="286"/>
                    <a:pt x="1070" y="280"/>
                    <a:pt x="1076" y="279"/>
                  </a:cubicBezTo>
                  <a:cubicBezTo>
                    <a:pt x="1076" y="277"/>
                    <a:pt x="1072" y="279"/>
                    <a:pt x="1071" y="278"/>
                  </a:cubicBezTo>
                  <a:cubicBezTo>
                    <a:pt x="1070" y="275"/>
                    <a:pt x="1069" y="274"/>
                    <a:pt x="1067" y="272"/>
                  </a:cubicBezTo>
                  <a:cubicBezTo>
                    <a:pt x="1067" y="271"/>
                    <a:pt x="1068" y="271"/>
                    <a:pt x="1068" y="270"/>
                  </a:cubicBezTo>
                  <a:cubicBezTo>
                    <a:pt x="1070" y="270"/>
                    <a:pt x="1072" y="271"/>
                    <a:pt x="1072" y="267"/>
                  </a:cubicBezTo>
                  <a:cubicBezTo>
                    <a:pt x="1076" y="270"/>
                    <a:pt x="1079" y="273"/>
                    <a:pt x="1082" y="277"/>
                  </a:cubicBezTo>
                  <a:cubicBezTo>
                    <a:pt x="1083" y="277"/>
                    <a:pt x="1083" y="276"/>
                    <a:pt x="1083" y="275"/>
                  </a:cubicBezTo>
                  <a:cubicBezTo>
                    <a:pt x="1087" y="276"/>
                    <a:pt x="1085" y="280"/>
                    <a:pt x="1086" y="284"/>
                  </a:cubicBezTo>
                  <a:cubicBezTo>
                    <a:pt x="1082" y="283"/>
                    <a:pt x="1082" y="279"/>
                    <a:pt x="1079" y="277"/>
                  </a:cubicBezTo>
                  <a:close/>
                  <a:moveTo>
                    <a:pt x="1090" y="289"/>
                  </a:moveTo>
                  <a:cubicBezTo>
                    <a:pt x="1096" y="290"/>
                    <a:pt x="1098" y="297"/>
                    <a:pt x="1099" y="304"/>
                  </a:cubicBezTo>
                  <a:cubicBezTo>
                    <a:pt x="1093" y="300"/>
                    <a:pt x="1094" y="294"/>
                    <a:pt x="1090" y="289"/>
                  </a:cubicBezTo>
                  <a:close/>
                  <a:moveTo>
                    <a:pt x="1100" y="904"/>
                  </a:moveTo>
                  <a:cubicBezTo>
                    <a:pt x="1098" y="904"/>
                    <a:pt x="1098" y="903"/>
                    <a:pt x="1096" y="902"/>
                  </a:cubicBezTo>
                  <a:cubicBezTo>
                    <a:pt x="1097" y="895"/>
                    <a:pt x="1101" y="892"/>
                    <a:pt x="1105" y="888"/>
                  </a:cubicBezTo>
                  <a:cubicBezTo>
                    <a:pt x="1106" y="889"/>
                    <a:pt x="1106" y="889"/>
                    <a:pt x="1107" y="890"/>
                  </a:cubicBezTo>
                  <a:cubicBezTo>
                    <a:pt x="1106" y="896"/>
                    <a:pt x="1101" y="898"/>
                    <a:pt x="1100" y="904"/>
                  </a:cubicBezTo>
                  <a:close/>
                  <a:moveTo>
                    <a:pt x="1172" y="461"/>
                  </a:moveTo>
                  <a:cubicBezTo>
                    <a:pt x="1169" y="460"/>
                    <a:pt x="1169" y="452"/>
                    <a:pt x="1169" y="449"/>
                  </a:cubicBezTo>
                  <a:cubicBezTo>
                    <a:pt x="1172" y="452"/>
                    <a:pt x="1172" y="456"/>
                    <a:pt x="1172" y="461"/>
                  </a:cubicBezTo>
                  <a:close/>
                  <a:moveTo>
                    <a:pt x="1198" y="684"/>
                  </a:moveTo>
                  <a:cubicBezTo>
                    <a:pt x="1198" y="683"/>
                    <a:pt x="1198" y="683"/>
                    <a:pt x="1199" y="682"/>
                  </a:cubicBezTo>
                  <a:cubicBezTo>
                    <a:pt x="1198" y="683"/>
                    <a:pt x="1198" y="683"/>
                    <a:pt x="1198" y="684"/>
                  </a:cubicBezTo>
                  <a:close/>
                  <a:moveTo>
                    <a:pt x="274" y="93"/>
                  </a:moveTo>
                  <a:cubicBezTo>
                    <a:pt x="274" y="92"/>
                    <a:pt x="275" y="92"/>
                    <a:pt x="275" y="92"/>
                  </a:cubicBezTo>
                  <a:cubicBezTo>
                    <a:pt x="274" y="92"/>
                    <a:pt x="274" y="92"/>
                    <a:pt x="274" y="93"/>
                  </a:cubicBezTo>
                  <a:close/>
                  <a:moveTo>
                    <a:pt x="298" y="99"/>
                  </a:moveTo>
                  <a:cubicBezTo>
                    <a:pt x="301" y="99"/>
                    <a:pt x="305" y="94"/>
                    <a:pt x="306" y="93"/>
                  </a:cubicBezTo>
                  <a:cubicBezTo>
                    <a:pt x="302" y="94"/>
                    <a:pt x="300" y="96"/>
                    <a:pt x="298" y="99"/>
                  </a:cubicBezTo>
                  <a:close/>
                  <a:moveTo>
                    <a:pt x="306" y="93"/>
                  </a:moveTo>
                  <a:cubicBezTo>
                    <a:pt x="306" y="93"/>
                    <a:pt x="306" y="93"/>
                    <a:pt x="306" y="93"/>
                  </a:cubicBezTo>
                  <a:cubicBezTo>
                    <a:pt x="306" y="92"/>
                    <a:pt x="306" y="92"/>
                    <a:pt x="306" y="93"/>
                  </a:cubicBezTo>
                  <a:close/>
                  <a:moveTo>
                    <a:pt x="957" y="97"/>
                  </a:moveTo>
                  <a:cubicBezTo>
                    <a:pt x="966" y="98"/>
                    <a:pt x="963" y="95"/>
                    <a:pt x="955" y="93"/>
                  </a:cubicBezTo>
                  <a:cubicBezTo>
                    <a:pt x="953" y="95"/>
                    <a:pt x="957" y="95"/>
                    <a:pt x="957" y="97"/>
                  </a:cubicBezTo>
                  <a:close/>
                  <a:moveTo>
                    <a:pt x="307" y="136"/>
                  </a:moveTo>
                  <a:cubicBezTo>
                    <a:pt x="310" y="133"/>
                    <a:pt x="315" y="131"/>
                    <a:pt x="318" y="127"/>
                  </a:cubicBezTo>
                  <a:cubicBezTo>
                    <a:pt x="311" y="127"/>
                    <a:pt x="310" y="132"/>
                    <a:pt x="307" y="136"/>
                  </a:cubicBezTo>
                  <a:close/>
                  <a:moveTo>
                    <a:pt x="1024" y="152"/>
                  </a:moveTo>
                  <a:cubicBezTo>
                    <a:pt x="1027" y="152"/>
                    <a:pt x="1029" y="151"/>
                    <a:pt x="1030" y="150"/>
                  </a:cubicBezTo>
                  <a:cubicBezTo>
                    <a:pt x="1030" y="150"/>
                    <a:pt x="1031" y="151"/>
                    <a:pt x="1032" y="150"/>
                  </a:cubicBezTo>
                  <a:cubicBezTo>
                    <a:pt x="1032" y="146"/>
                    <a:pt x="1029" y="150"/>
                    <a:pt x="1028" y="150"/>
                  </a:cubicBezTo>
                  <a:cubicBezTo>
                    <a:pt x="1028" y="149"/>
                    <a:pt x="1024" y="146"/>
                    <a:pt x="1022" y="143"/>
                  </a:cubicBezTo>
                  <a:cubicBezTo>
                    <a:pt x="1022" y="145"/>
                    <a:pt x="1021" y="145"/>
                    <a:pt x="1020" y="146"/>
                  </a:cubicBezTo>
                  <a:cubicBezTo>
                    <a:pt x="1025" y="146"/>
                    <a:pt x="1024" y="150"/>
                    <a:pt x="1024" y="152"/>
                  </a:cubicBezTo>
                  <a:close/>
                  <a:moveTo>
                    <a:pt x="941" y="152"/>
                  </a:moveTo>
                  <a:cubicBezTo>
                    <a:pt x="940" y="148"/>
                    <a:pt x="943" y="152"/>
                    <a:pt x="945" y="151"/>
                  </a:cubicBezTo>
                  <a:cubicBezTo>
                    <a:pt x="945" y="150"/>
                    <a:pt x="944" y="149"/>
                    <a:pt x="945" y="149"/>
                  </a:cubicBezTo>
                  <a:cubicBezTo>
                    <a:pt x="954" y="148"/>
                    <a:pt x="955" y="162"/>
                    <a:pt x="963" y="160"/>
                  </a:cubicBezTo>
                  <a:cubicBezTo>
                    <a:pt x="957" y="154"/>
                    <a:pt x="950" y="145"/>
                    <a:pt x="941" y="145"/>
                  </a:cubicBezTo>
                  <a:cubicBezTo>
                    <a:pt x="939" y="146"/>
                    <a:pt x="942" y="147"/>
                    <a:pt x="940" y="148"/>
                  </a:cubicBezTo>
                  <a:cubicBezTo>
                    <a:pt x="937" y="149"/>
                    <a:pt x="937" y="143"/>
                    <a:pt x="935" y="145"/>
                  </a:cubicBezTo>
                  <a:cubicBezTo>
                    <a:pt x="936" y="148"/>
                    <a:pt x="938" y="151"/>
                    <a:pt x="941" y="152"/>
                  </a:cubicBezTo>
                  <a:close/>
                  <a:moveTo>
                    <a:pt x="959" y="161"/>
                  </a:moveTo>
                  <a:cubicBezTo>
                    <a:pt x="959" y="164"/>
                    <a:pt x="956" y="166"/>
                    <a:pt x="959" y="167"/>
                  </a:cubicBezTo>
                  <a:cubicBezTo>
                    <a:pt x="959" y="163"/>
                    <a:pt x="966" y="167"/>
                    <a:pt x="965" y="165"/>
                  </a:cubicBezTo>
                  <a:cubicBezTo>
                    <a:pt x="962" y="164"/>
                    <a:pt x="963" y="160"/>
                    <a:pt x="959" y="161"/>
                  </a:cubicBezTo>
                  <a:close/>
                  <a:moveTo>
                    <a:pt x="313" y="176"/>
                  </a:moveTo>
                  <a:cubicBezTo>
                    <a:pt x="311" y="174"/>
                    <a:pt x="308" y="175"/>
                    <a:pt x="306" y="174"/>
                  </a:cubicBezTo>
                  <a:cubicBezTo>
                    <a:pt x="306" y="172"/>
                    <a:pt x="308" y="171"/>
                    <a:pt x="306" y="170"/>
                  </a:cubicBezTo>
                  <a:cubicBezTo>
                    <a:pt x="304" y="169"/>
                    <a:pt x="304" y="171"/>
                    <a:pt x="301" y="171"/>
                  </a:cubicBezTo>
                  <a:cubicBezTo>
                    <a:pt x="301" y="169"/>
                    <a:pt x="305" y="168"/>
                    <a:pt x="302" y="167"/>
                  </a:cubicBezTo>
                  <a:cubicBezTo>
                    <a:pt x="301" y="169"/>
                    <a:pt x="298" y="168"/>
                    <a:pt x="296" y="170"/>
                  </a:cubicBezTo>
                  <a:cubicBezTo>
                    <a:pt x="300" y="178"/>
                    <a:pt x="289" y="178"/>
                    <a:pt x="292" y="185"/>
                  </a:cubicBezTo>
                  <a:cubicBezTo>
                    <a:pt x="289" y="184"/>
                    <a:pt x="290" y="188"/>
                    <a:pt x="287" y="187"/>
                  </a:cubicBezTo>
                  <a:cubicBezTo>
                    <a:pt x="285" y="187"/>
                    <a:pt x="285" y="185"/>
                    <a:pt x="283" y="185"/>
                  </a:cubicBezTo>
                  <a:cubicBezTo>
                    <a:pt x="282" y="188"/>
                    <a:pt x="281" y="188"/>
                    <a:pt x="282" y="192"/>
                  </a:cubicBezTo>
                  <a:cubicBezTo>
                    <a:pt x="279" y="191"/>
                    <a:pt x="278" y="193"/>
                    <a:pt x="278" y="194"/>
                  </a:cubicBezTo>
                  <a:cubicBezTo>
                    <a:pt x="281" y="195"/>
                    <a:pt x="278" y="198"/>
                    <a:pt x="280" y="199"/>
                  </a:cubicBezTo>
                  <a:cubicBezTo>
                    <a:pt x="279" y="201"/>
                    <a:pt x="276" y="200"/>
                    <a:pt x="277" y="203"/>
                  </a:cubicBezTo>
                  <a:cubicBezTo>
                    <a:pt x="281" y="204"/>
                    <a:pt x="281" y="200"/>
                    <a:pt x="284" y="200"/>
                  </a:cubicBezTo>
                  <a:cubicBezTo>
                    <a:pt x="285" y="202"/>
                    <a:pt x="281" y="205"/>
                    <a:pt x="283" y="203"/>
                  </a:cubicBezTo>
                  <a:cubicBezTo>
                    <a:pt x="284" y="202"/>
                    <a:pt x="287" y="201"/>
                    <a:pt x="287" y="204"/>
                  </a:cubicBezTo>
                  <a:cubicBezTo>
                    <a:pt x="297" y="201"/>
                    <a:pt x="301" y="191"/>
                    <a:pt x="314" y="191"/>
                  </a:cubicBezTo>
                  <a:cubicBezTo>
                    <a:pt x="315" y="188"/>
                    <a:pt x="318" y="188"/>
                    <a:pt x="319" y="186"/>
                  </a:cubicBezTo>
                  <a:cubicBezTo>
                    <a:pt x="320" y="183"/>
                    <a:pt x="317" y="183"/>
                    <a:pt x="318" y="180"/>
                  </a:cubicBezTo>
                  <a:cubicBezTo>
                    <a:pt x="314" y="179"/>
                    <a:pt x="312" y="183"/>
                    <a:pt x="311" y="179"/>
                  </a:cubicBezTo>
                  <a:cubicBezTo>
                    <a:pt x="311" y="178"/>
                    <a:pt x="313" y="178"/>
                    <a:pt x="313" y="176"/>
                  </a:cubicBezTo>
                  <a:close/>
                  <a:moveTo>
                    <a:pt x="287" y="201"/>
                  </a:moveTo>
                  <a:cubicBezTo>
                    <a:pt x="289" y="199"/>
                    <a:pt x="290" y="196"/>
                    <a:pt x="295" y="196"/>
                  </a:cubicBezTo>
                  <a:cubicBezTo>
                    <a:pt x="292" y="198"/>
                    <a:pt x="291" y="201"/>
                    <a:pt x="287" y="201"/>
                  </a:cubicBezTo>
                  <a:close/>
                  <a:moveTo>
                    <a:pt x="296" y="185"/>
                  </a:moveTo>
                  <a:cubicBezTo>
                    <a:pt x="297" y="183"/>
                    <a:pt x="298" y="181"/>
                    <a:pt x="301" y="181"/>
                  </a:cubicBezTo>
                  <a:cubicBezTo>
                    <a:pt x="300" y="183"/>
                    <a:pt x="299" y="185"/>
                    <a:pt x="296" y="185"/>
                  </a:cubicBezTo>
                  <a:close/>
                  <a:moveTo>
                    <a:pt x="995" y="203"/>
                  </a:moveTo>
                  <a:cubicBezTo>
                    <a:pt x="992" y="205"/>
                    <a:pt x="999" y="209"/>
                    <a:pt x="997" y="207"/>
                  </a:cubicBezTo>
                  <a:cubicBezTo>
                    <a:pt x="995" y="206"/>
                    <a:pt x="998" y="204"/>
                    <a:pt x="995" y="203"/>
                  </a:cubicBezTo>
                  <a:close/>
                  <a:moveTo>
                    <a:pt x="1047" y="224"/>
                  </a:moveTo>
                  <a:cubicBezTo>
                    <a:pt x="1043" y="221"/>
                    <a:pt x="1039" y="213"/>
                    <a:pt x="1035" y="213"/>
                  </a:cubicBezTo>
                  <a:cubicBezTo>
                    <a:pt x="1039" y="216"/>
                    <a:pt x="1044" y="223"/>
                    <a:pt x="1047" y="224"/>
                  </a:cubicBezTo>
                  <a:close/>
                  <a:moveTo>
                    <a:pt x="1039" y="227"/>
                  </a:moveTo>
                  <a:cubicBezTo>
                    <a:pt x="1041" y="228"/>
                    <a:pt x="1046" y="232"/>
                    <a:pt x="1042" y="235"/>
                  </a:cubicBezTo>
                  <a:cubicBezTo>
                    <a:pt x="1044" y="236"/>
                    <a:pt x="1047" y="235"/>
                    <a:pt x="1049" y="235"/>
                  </a:cubicBezTo>
                  <a:cubicBezTo>
                    <a:pt x="1047" y="232"/>
                    <a:pt x="1042" y="227"/>
                    <a:pt x="1039" y="227"/>
                  </a:cubicBezTo>
                  <a:close/>
                  <a:moveTo>
                    <a:pt x="1051" y="248"/>
                  </a:moveTo>
                  <a:cubicBezTo>
                    <a:pt x="1051" y="245"/>
                    <a:pt x="1049" y="243"/>
                    <a:pt x="1047" y="242"/>
                  </a:cubicBezTo>
                  <a:cubicBezTo>
                    <a:pt x="1047" y="243"/>
                    <a:pt x="1046" y="242"/>
                    <a:pt x="1046" y="242"/>
                  </a:cubicBezTo>
                  <a:cubicBezTo>
                    <a:pt x="1045" y="245"/>
                    <a:pt x="1050" y="242"/>
                    <a:pt x="1049" y="247"/>
                  </a:cubicBezTo>
                  <a:cubicBezTo>
                    <a:pt x="1050" y="247"/>
                    <a:pt x="1051" y="247"/>
                    <a:pt x="1051" y="248"/>
                  </a:cubicBezTo>
                  <a:close/>
                  <a:moveTo>
                    <a:pt x="6" y="590"/>
                  </a:moveTo>
                  <a:cubicBezTo>
                    <a:pt x="10" y="589"/>
                    <a:pt x="10" y="594"/>
                    <a:pt x="13" y="596"/>
                  </a:cubicBezTo>
                  <a:cubicBezTo>
                    <a:pt x="13" y="597"/>
                    <a:pt x="12" y="603"/>
                    <a:pt x="13" y="605"/>
                  </a:cubicBezTo>
                  <a:cubicBezTo>
                    <a:pt x="15" y="604"/>
                    <a:pt x="19" y="609"/>
                    <a:pt x="21" y="605"/>
                  </a:cubicBezTo>
                  <a:cubicBezTo>
                    <a:pt x="20" y="611"/>
                    <a:pt x="25" y="611"/>
                    <a:pt x="26" y="615"/>
                  </a:cubicBezTo>
                  <a:cubicBezTo>
                    <a:pt x="26" y="610"/>
                    <a:pt x="30" y="609"/>
                    <a:pt x="35" y="610"/>
                  </a:cubicBezTo>
                  <a:cubicBezTo>
                    <a:pt x="34" y="603"/>
                    <a:pt x="38" y="604"/>
                    <a:pt x="41" y="602"/>
                  </a:cubicBezTo>
                  <a:cubicBezTo>
                    <a:pt x="43" y="603"/>
                    <a:pt x="41" y="609"/>
                    <a:pt x="43" y="610"/>
                  </a:cubicBezTo>
                  <a:cubicBezTo>
                    <a:pt x="44" y="607"/>
                    <a:pt x="42" y="601"/>
                    <a:pt x="45" y="601"/>
                  </a:cubicBezTo>
                  <a:cubicBezTo>
                    <a:pt x="46" y="603"/>
                    <a:pt x="47" y="607"/>
                    <a:pt x="50" y="607"/>
                  </a:cubicBezTo>
                  <a:cubicBezTo>
                    <a:pt x="48" y="613"/>
                    <a:pt x="55" y="618"/>
                    <a:pt x="52" y="625"/>
                  </a:cubicBezTo>
                  <a:cubicBezTo>
                    <a:pt x="56" y="626"/>
                    <a:pt x="55" y="620"/>
                    <a:pt x="58" y="619"/>
                  </a:cubicBezTo>
                  <a:cubicBezTo>
                    <a:pt x="58" y="625"/>
                    <a:pt x="61" y="628"/>
                    <a:pt x="61" y="632"/>
                  </a:cubicBezTo>
                  <a:cubicBezTo>
                    <a:pt x="63" y="630"/>
                    <a:pt x="59" y="625"/>
                    <a:pt x="65" y="625"/>
                  </a:cubicBezTo>
                  <a:cubicBezTo>
                    <a:pt x="65" y="628"/>
                    <a:pt x="69" y="623"/>
                    <a:pt x="68" y="629"/>
                  </a:cubicBezTo>
                  <a:cubicBezTo>
                    <a:pt x="72" y="629"/>
                    <a:pt x="72" y="629"/>
                    <a:pt x="72" y="629"/>
                  </a:cubicBezTo>
                  <a:cubicBezTo>
                    <a:pt x="71" y="628"/>
                    <a:pt x="65" y="621"/>
                    <a:pt x="69" y="616"/>
                  </a:cubicBezTo>
                  <a:cubicBezTo>
                    <a:pt x="72" y="616"/>
                    <a:pt x="71" y="617"/>
                    <a:pt x="73" y="616"/>
                  </a:cubicBezTo>
                  <a:cubicBezTo>
                    <a:pt x="73" y="613"/>
                    <a:pt x="70" y="609"/>
                    <a:pt x="73" y="607"/>
                  </a:cubicBezTo>
                  <a:cubicBezTo>
                    <a:pt x="75" y="607"/>
                    <a:pt x="77" y="608"/>
                    <a:pt x="78" y="610"/>
                  </a:cubicBezTo>
                  <a:cubicBezTo>
                    <a:pt x="74" y="613"/>
                    <a:pt x="82" y="624"/>
                    <a:pt x="74" y="623"/>
                  </a:cubicBezTo>
                  <a:cubicBezTo>
                    <a:pt x="76" y="628"/>
                    <a:pt x="72" y="635"/>
                    <a:pt x="78" y="637"/>
                  </a:cubicBezTo>
                  <a:cubicBezTo>
                    <a:pt x="78" y="633"/>
                    <a:pt x="81" y="632"/>
                    <a:pt x="83" y="631"/>
                  </a:cubicBezTo>
                  <a:cubicBezTo>
                    <a:pt x="86" y="624"/>
                    <a:pt x="77" y="607"/>
                    <a:pt x="87" y="605"/>
                  </a:cubicBezTo>
                  <a:cubicBezTo>
                    <a:pt x="87" y="612"/>
                    <a:pt x="87" y="615"/>
                    <a:pt x="89" y="621"/>
                  </a:cubicBezTo>
                  <a:cubicBezTo>
                    <a:pt x="89" y="619"/>
                    <a:pt x="94" y="618"/>
                    <a:pt x="95" y="619"/>
                  </a:cubicBezTo>
                  <a:cubicBezTo>
                    <a:pt x="93" y="609"/>
                    <a:pt x="95" y="604"/>
                    <a:pt x="92" y="597"/>
                  </a:cubicBezTo>
                  <a:cubicBezTo>
                    <a:pt x="91" y="599"/>
                    <a:pt x="91" y="605"/>
                    <a:pt x="92" y="607"/>
                  </a:cubicBezTo>
                  <a:cubicBezTo>
                    <a:pt x="90" y="606"/>
                    <a:pt x="91" y="610"/>
                    <a:pt x="89" y="610"/>
                  </a:cubicBezTo>
                  <a:cubicBezTo>
                    <a:pt x="88" y="607"/>
                    <a:pt x="90" y="602"/>
                    <a:pt x="89" y="602"/>
                  </a:cubicBezTo>
                  <a:cubicBezTo>
                    <a:pt x="88" y="603"/>
                    <a:pt x="89" y="605"/>
                    <a:pt x="87" y="604"/>
                  </a:cubicBezTo>
                  <a:cubicBezTo>
                    <a:pt x="83" y="603"/>
                    <a:pt x="86" y="595"/>
                    <a:pt x="89" y="599"/>
                  </a:cubicBezTo>
                  <a:cubicBezTo>
                    <a:pt x="88" y="596"/>
                    <a:pt x="90" y="597"/>
                    <a:pt x="90" y="594"/>
                  </a:cubicBezTo>
                  <a:cubicBezTo>
                    <a:pt x="86" y="592"/>
                    <a:pt x="84" y="591"/>
                    <a:pt x="86" y="585"/>
                  </a:cubicBezTo>
                  <a:cubicBezTo>
                    <a:pt x="83" y="583"/>
                    <a:pt x="83" y="589"/>
                    <a:pt x="79" y="588"/>
                  </a:cubicBezTo>
                  <a:cubicBezTo>
                    <a:pt x="80" y="572"/>
                    <a:pt x="85" y="555"/>
                    <a:pt x="86" y="539"/>
                  </a:cubicBezTo>
                  <a:cubicBezTo>
                    <a:pt x="83" y="533"/>
                    <a:pt x="77" y="531"/>
                    <a:pt x="74" y="526"/>
                  </a:cubicBezTo>
                  <a:cubicBezTo>
                    <a:pt x="75" y="530"/>
                    <a:pt x="70" y="535"/>
                    <a:pt x="72" y="532"/>
                  </a:cubicBezTo>
                  <a:cubicBezTo>
                    <a:pt x="68" y="536"/>
                    <a:pt x="68" y="546"/>
                    <a:pt x="64" y="551"/>
                  </a:cubicBezTo>
                  <a:cubicBezTo>
                    <a:pt x="60" y="549"/>
                    <a:pt x="64" y="544"/>
                    <a:pt x="60" y="542"/>
                  </a:cubicBezTo>
                  <a:cubicBezTo>
                    <a:pt x="60" y="545"/>
                    <a:pt x="59" y="547"/>
                    <a:pt x="58" y="548"/>
                  </a:cubicBezTo>
                  <a:cubicBezTo>
                    <a:pt x="49" y="543"/>
                    <a:pt x="54" y="530"/>
                    <a:pt x="54" y="518"/>
                  </a:cubicBezTo>
                  <a:cubicBezTo>
                    <a:pt x="51" y="518"/>
                    <a:pt x="51" y="515"/>
                    <a:pt x="49" y="516"/>
                  </a:cubicBezTo>
                  <a:cubicBezTo>
                    <a:pt x="50" y="512"/>
                    <a:pt x="53" y="503"/>
                    <a:pt x="47" y="502"/>
                  </a:cubicBezTo>
                  <a:cubicBezTo>
                    <a:pt x="46" y="505"/>
                    <a:pt x="49" y="507"/>
                    <a:pt x="45" y="508"/>
                  </a:cubicBezTo>
                  <a:cubicBezTo>
                    <a:pt x="46" y="505"/>
                    <a:pt x="46" y="501"/>
                    <a:pt x="48" y="498"/>
                  </a:cubicBezTo>
                  <a:cubicBezTo>
                    <a:pt x="40" y="501"/>
                    <a:pt x="42" y="512"/>
                    <a:pt x="37" y="517"/>
                  </a:cubicBezTo>
                  <a:cubicBezTo>
                    <a:pt x="38" y="516"/>
                    <a:pt x="38" y="511"/>
                    <a:pt x="36" y="511"/>
                  </a:cubicBezTo>
                  <a:cubicBezTo>
                    <a:pt x="34" y="525"/>
                    <a:pt x="26" y="529"/>
                    <a:pt x="17" y="539"/>
                  </a:cubicBezTo>
                  <a:cubicBezTo>
                    <a:pt x="18" y="534"/>
                    <a:pt x="14" y="539"/>
                    <a:pt x="13" y="536"/>
                  </a:cubicBezTo>
                  <a:cubicBezTo>
                    <a:pt x="17" y="533"/>
                    <a:pt x="16" y="528"/>
                    <a:pt x="15" y="524"/>
                  </a:cubicBezTo>
                  <a:cubicBezTo>
                    <a:pt x="15" y="531"/>
                    <a:pt x="7" y="534"/>
                    <a:pt x="8" y="539"/>
                  </a:cubicBezTo>
                  <a:cubicBezTo>
                    <a:pt x="10" y="538"/>
                    <a:pt x="16" y="541"/>
                    <a:pt x="17" y="540"/>
                  </a:cubicBezTo>
                  <a:cubicBezTo>
                    <a:pt x="15" y="545"/>
                    <a:pt x="14" y="550"/>
                    <a:pt x="16" y="554"/>
                  </a:cubicBezTo>
                  <a:cubicBezTo>
                    <a:pt x="15" y="554"/>
                    <a:pt x="14" y="555"/>
                    <a:pt x="13" y="555"/>
                  </a:cubicBezTo>
                  <a:cubicBezTo>
                    <a:pt x="15" y="559"/>
                    <a:pt x="11" y="565"/>
                    <a:pt x="13" y="571"/>
                  </a:cubicBezTo>
                  <a:cubicBezTo>
                    <a:pt x="16" y="573"/>
                    <a:pt x="17" y="570"/>
                    <a:pt x="18" y="573"/>
                  </a:cubicBezTo>
                  <a:cubicBezTo>
                    <a:pt x="15" y="576"/>
                    <a:pt x="18" y="581"/>
                    <a:pt x="14" y="582"/>
                  </a:cubicBezTo>
                  <a:cubicBezTo>
                    <a:pt x="14" y="578"/>
                    <a:pt x="14" y="576"/>
                    <a:pt x="12" y="575"/>
                  </a:cubicBezTo>
                  <a:cubicBezTo>
                    <a:pt x="11" y="576"/>
                    <a:pt x="11" y="576"/>
                    <a:pt x="10" y="575"/>
                  </a:cubicBezTo>
                  <a:cubicBezTo>
                    <a:pt x="9" y="577"/>
                    <a:pt x="9" y="580"/>
                    <a:pt x="8" y="581"/>
                  </a:cubicBezTo>
                  <a:cubicBezTo>
                    <a:pt x="7" y="580"/>
                    <a:pt x="8" y="578"/>
                    <a:pt x="7" y="578"/>
                  </a:cubicBezTo>
                  <a:cubicBezTo>
                    <a:pt x="4" y="581"/>
                    <a:pt x="8" y="585"/>
                    <a:pt x="6" y="590"/>
                  </a:cubicBezTo>
                  <a:close/>
                  <a:moveTo>
                    <a:pt x="50" y="518"/>
                  </a:moveTo>
                  <a:cubicBezTo>
                    <a:pt x="52" y="519"/>
                    <a:pt x="54" y="524"/>
                    <a:pt x="50" y="524"/>
                  </a:cubicBezTo>
                  <a:cubicBezTo>
                    <a:pt x="49" y="521"/>
                    <a:pt x="50" y="522"/>
                    <a:pt x="50" y="518"/>
                  </a:cubicBezTo>
                  <a:close/>
                  <a:moveTo>
                    <a:pt x="47" y="590"/>
                  </a:moveTo>
                  <a:cubicBezTo>
                    <a:pt x="49" y="592"/>
                    <a:pt x="49" y="592"/>
                    <a:pt x="52" y="591"/>
                  </a:cubicBezTo>
                  <a:cubicBezTo>
                    <a:pt x="52" y="596"/>
                    <a:pt x="50" y="600"/>
                    <a:pt x="49" y="603"/>
                  </a:cubicBezTo>
                  <a:cubicBezTo>
                    <a:pt x="47" y="602"/>
                    <a:pt x="47" y="594"/>
                    <a:pt x="47" y="590"/>
                  </a:cubicBezTo>
                  <a:close/>
                  <a:moveTo>
                    <a:pt x="34" y="583"/>
                  </a:moveTo>
                  <a:cubicBezTo>
                    <a:pt x="37" y="583"/>
                    <a:pt x="37" y="583"/>
                    <a:pt x="37" y="583"/>
                  </a:cubicBezTo>
                  <a:cubicBezTo>
                    <a:pt x="37" y="586"/>
                    <a:pt x="37" y="588"/>
                    <a:pt x="34" y="588"/>
                  </a:cubicBezTo>
                  <a:cubicBezTo>
                    <a:pt x="36" y="586"/>
                    <a:pt x="35" y="585"/>
                    <a:pt x="34" y="583"/>
                  </a:cubicBezTo>
                  <a:close/>
                  <a:moveTo>
                    <a:pt x="33" y="595"/>
                  </a:moveTo>
                  <a:cubicBezTo>
                    <a:pt x="35" y="595"/>
                    <a:pt x="36" y="598"/>
                    <a:pt x="34" y="600"/>
                  </a:cubicBezTo>
                  <a:cubicBezTo>
                    <a:pt x="32" y="599"/>
                    <a:pt x="32" y="597"/>
                    <a:pt x="33" y="595"/>
                  </a:cubicBezTo>
                  <a:close/>
                  <a:moveTo>
                    <a:pt x="10" y="583"/>
                  </a:moveTo>
                  <a:cubicBezTo>
                    <a:pt x="11" y="582"/>
                    <a:pt x="14" y="583"/>
                    <a:pt x="15" y="584"/>
                  </a:cubicBezTo>
                  <a:cubicBezTo>
                    <a:pt x="15" y="587"/>
                    <a:pt x="12" y="586"/>
                    <a:pt x="10" y="587"/>
                  </a:cubicBezTo>
                  <a:lnTo>
                    <a:pt x="10" y="583"/>
                  </a:lnTo>
                  <a:close/>
                  <a:moveTo>
                    <a:pt x="13" y="522"/>
                  </a:moveTo>
                  <a:cubicBezTo>
                    <a:pt x="15" y="519"/>
                    <a:pt x="16" y="520"/>
                    <a:pt x="15" y="515"/>
                  </a:cubicBezTo>
                  <a:cubicBezTo>
                    <a:pt x="16" y="513"/>
                    <a:pt x="16" y="515"/>
                    <a:pt x="19" y="515"/>
                  </a:cubicBezTo>
                  <a:cubicBezTo>
                    <a:pt x="19" y="512"/>
                    <a:pt x="18" y="510"/>
                    <a:pt x="17" y="510"/>
                  </a:cubicBezTo>
                  <a:cubicBezTo>
                    <a:pt x="14" y="515"/>
                    <a:pt x="14" y="514"/>
                    <a:pt x="11" y="518"/>
                  </a:cubicBezTo>
                  <a:cubicBezTo>
                    <a:pt x="17" y="518"/>
                    <a:pt x="11" y="520"/>
                    <a:pt x="13" y="522"/>
                  </a:cubicBezTo>
                  <a:close/>
                  <a:moveTo>
                    <a:pt x="898" y="610"/>
                  </a:moveTo>
                  <a:cubicBezTo>
                    <a:pt x="898" y="609"/>
                    <a:pt x="899" y="608"/>
                    <a:pt x="899" y="606"/>
                  </a:cubicBezTo>
                  <a:cubicBezTo>
                    <a:pt x="899" y="605"/>
                    <a:pt x="898" y="602"/>
                    <a:pt x="897" y="604"/>
                  </a:cubicBezTo>
                  <a:cubicBezTo>
                    <a:pt x="901" y="606"/>
                    <a:pt x="896" y="609"/>
                    <a:pt x="898" y="610"/>
                  </a:cubicBezTo>
                  <a:close/>
                  <a:moveTo>
                    <a:pt x="870" y="710"/>
                  </a:moveTo>
                  <a:cubicBezTo>
                    <a:pt x="869" y="704"/>
                    <a:pt x="874" y="703"/>
                    <a:pt x="875" y="699"/>
                  </a:cubicBezTo>
                  <a:cubicBezTo>
                    <a:pt x="875" y="697"/>
                    <a:pt x="874" y="693"/>
                    <a:pt x="875" y="691"/>
                  </a:cubicBezTo>
                  <a:cubicBezTo>
                    <a:pt x="877" y="685"/>
                    <a:pt x="883" y="681"/>
                    <a:pt x="885" y="676"/>
                  </a:cubicBezTo>
                  <a:cubicBezTo>
                    <a:pt x="886" y="675"/>
                    <a:pt x="884" y="673"/>
                    <a:pt x="885" y="673"/>
                  </a:cubicBezTo>
                  <a:cubicBezTo>
                    <a:pt x="885" y="671"/>
                    <a:pt x="887" y="671"/>
                    <a:pt x="887" y="670"/>
                  </a:cubicBezTo>
                  <a:cubicBezTo>
                    <a:pt x="887" y="668"/>
                    <a:pt x="882" y="666"/>
                    <a:pt x="886" y="663"/>
                  </a:cubicBezTo>
                  <a:cubicBezTo>
                    <a:pt x="885" y="666"/>
                    <a:pt x="889" y="667"/>
                    <a:pt x="887" y="666"/>
                  </a:cubicBezTo>
                  <a:cubicBezTo>
                    <a:pt x="888" y="660"/>
                    <a:pt x="886" y="657"/>
                    <a:pt x="888" y="654"/>
                  </a:cubicBezTo>
                  <a:cubicBezTo>
                    <a:pt x="888" y="655"/>
                    <a:pt x="888" y="656"/>
                    <a:pt x="889" y="656"/>
                  </a:cubicBezTo>
                  <a:cubicBezTo>
                    <a:pt x="890" y="648"/>
                    <a:pt x="892" y="648"/>
                    <a:pt x="891" y="641"/>
                  </a:cubicBezTo>
                  <a:cubicBezTo>
                    <a:pt x="889" y="640"/>
                    <a:pt x="887" y="643"/>
                    <a:pt x="889" y="643"/>
                  </a:cubicBezTo>
                  <a:cubicBezTo>
                    <a:pt x="889" y="641"/>
                    <a:pt x="891" y="643"/>
                    <a:pt x="890" y="645"/>
                  </a:cubicBezTo>
                  <a:cubicBezTo>
                    <a:pt x="887" y="644"/>
                    <a:pt x="887" y="647"/>
                    <a:pt x="888" y="649"/>
                  </a:cubicBezTo>
                  <a:cubicBezTo>
                    <a:pt x="882" y="649"/>
                    <a:pt x="887" y="659"/>
                    <a:pt x="880" y="663"/>
                  </a:cubicBezTo>
                  <a:cubicBezTo>
                    <a:pt x="879" y="660"/>
                    <a:pt x="883" y="659"/>
                    <a:pt x="881" y="658"/>
                  </a:cubicBezTo>
                  <a:cubicBezTo>
                    <a:pt x="879" y="659"/>
                    <a:pt x="882" y="661"/>
                    <a:pt x="878" y="660"/>
                  </a:cubicBezTo>
                  <a:cubicBezTo>
                    <a:pt x="878" y="662"/>
                    <a:pt x="879" y="662"/>
                    <a:pt x="879" y="664"/>
                  </a:cubicBezTo>
                  <a:cubicBezTo>
                    <a:pt x="878" y="664"/>
                    <a:pt x="877" y="663"/>
                    <a:pt x="876" y="664"/>
                  </a:cubicBezTo>
                  <a:cubicBezTo>
                    <a:pt x="871" y="677"/>
                    <a:pt x="875" y="697"/>
                    <a:pt x="867" y="708"/>
                  </a:cubicBezTo>
                  <a:cubicBezTo>
                    <a:pt x="870" y="706"/>
                    <a:pt x="868" y="711"/>
                    <a:pt x="870" y="710"/>
                  </a:cubicBezTo>
                  <a:close/>
                  <a:moveTo>
                    <a:pt x="866" y="651"/>
                  </a:moveTo>
                  <a:cubicBezTo>
                    <a:pt x="867" y="651"/>
                    <a:pt x="867" y="653"/>
                    <a:pt x="867" y="654"/>
                  </a:cubicBezTo>
                  <a:cubicBezTo>
                    <a:pt x="869" y="655"/>
                    <a:pt x="869" y="652"/>
                    <a:pt x="869" y="651"/>
                  </a:cubicBezTo>
                  <a:cubicBezTo>
                    <a:pt x="868" y="650"/>
                    <a:pt x="867" y="650"/>
                    <a:pt x="866" y="651"/>
                  </a:cubicBezTo>
                  <a:close/>
                  <a:moveTo>
                    <a:pt x="129" y="651"/>
                  </a:moveTo>
                  <a:cubicBezTo>
                    <a:pt x="129" y="660"/>
                    <a:pt x="125" y="663"/>
                    <a:pt x="124" y="670"/>
                  </a:cubicBezTo>
                  <a:cubicBezTo>
                    <a:pt x="127" y="670"/>
                    <a:pt x="125" y="659"/>
                    <a:pt x="129" y="664"/>
                  </a:cubicBezTo>
                  <a:cubicBezTo>
                    <a:pt x="129" y="661"/>
                    <a:pt x="131" y="655"/>
                    <a:pt x="129" y="651"/>
                  </a:cubicBezTo>
                  <a:close/>
                  <a:moveTo>
                    <a:pt x="35" y="686"/>
                  </a:moveTo>
                  <a:cubicBezTo>
                    <a:pt x="35" y="688"/>
                    <a:pt x="33" y="692"/>
                    <a:pt x="35" y="694"/>
                  </a:cubicBezTo>
                  <a:cubicBezTo>
                    <a:pt x="36" y="691"/>
                    <a:pt x="38" y="695"/>
                    <a:pt x="40" y="694"/>
                  </a:cubicBezTo>
                  <a:cubicBezTo>
                    <a:pt x="42" y="711"/>
                    <a:pt x="41" y="728"/>
                    <a:pt x="47" y="745"/>
                  </a:cubicBezTo>
                  <a:cubicBezTo>
                    <a:pt x="47" y="744"/>
                    <a:pt x="47" y="742"/>
                    <a:pt x="48" y="743"/>
                  </a:cubicBezTo>
                  <a:cubicBezTo>
                    <a:pt x="51" y="743"/>
                    <a:pt x="47" y="747"/>
                    <a:pt x="52" y="747"/>
                  </a:cubicBezTo>
                  <a:cubicBezTo>
                    <a:pt x="50" y="742"/>
                    <a:pt x="51" y="738"/>
                    <a:pt x="52" y="732"/>
                  </a:cubicBezTo>
                  <a:cubicBezTo>
                    <a:pt x="56" y="733"/>
                    <a:pt x="57" y="730"/>
                    <a:pt x="55" y="728"/>
                  </a:cubicBezTo>
                  <a:cubicBezTo>
                    <a:pt x="58" y="729"/>
                    <a:pt x="59" y="730"/>
                    <a:pt x="63" y="729"/>
                  </a:cubicBezTo>
                  <a:cubicBezTo>
                    <a:pt x="66" y="732"/>
                    <a:pt x="61" y="739"/>
                    <a:pt x="65" y="742"/>
                  </a:cubicBezTo>
                  <a:cubicBezTo>
                    <a:pt x="65" y="740"/>
                    <a:pt x="67" y="740"/>
                    <a:pt x="68" y="738"/>
                  </a:cubicBezTo>
                  <a:cubicBezTo>
                    <a:pt x="66" y="736"/>
                    <a:pt x="64" y="729"/>
                    <a:pt x="67" y="728"/>
                  </a:cubicBezTo>
                  <a:cubicBezTo>
                    <a:pt x="69" y="732"/>
                    <a:pt x="73" y="730"/>
                    <a:pt x="74" y="727"/>
                  </a:cubicBezTo>
                  <a:cubicBezTo>
                    <a:pt x="75" y="729"/>
                    <a:pt x="72" y="731"/>
                    <a:pt x="75" y="731"/>
                  </a:cubicBezTo>
                  <a:cubicBezTo>
                    <a:pt x="77" y="730"/>
                    <a:pt x="75" y="726"/>
                    <a:pt x="78" y="726"/>
                  </a:cubicBezTo>
                  <a:cubicBezTo>
                    <a:pt x="88" y="725"/>
                    <a:pt x="79" y="740"/>
                    <a:pt x="84" y="745"/>
                  </a:cubicBezTo>
                  <a:cubicBezTo>
                    <a:pt x="84" y="736"/>
                    <a:pt x="88" y="728"/>
                    <a:pt x="87" y="722"/>
                  </a:cubicBezTo>
                  <a:cubicBezTo>
                    <a:pt x="86" y="721"/>
                    <a:pt x="84" y="721"/>
                    <a:pt x="84" y="721"/>
                  </a:cubicBezTo>
                  <a:cubicBezTo>
                    <a:pt x="82" y="717"/>
                    <a:pt x="83" y="713"/>
                    <a:pt x="82" y="710"/>
                  </a:cubicBezTo>
                  <a:cubicBezTo>
                    <a:pt x="82" y="711"/>
                    <a:pt x="82" y="712"/>
                    <a:pt x="81" y="713"/>
                  </a:cubicBezTo>
                  <a:cubicBezTo>
                    <a:pt x="81" y="712"/>
                    <a:pt x="81" y="711"/>
                    <a:pt x="80" y="711"/>
                  </a:cubicBezTo>
                  <a:cubicBezTo>
                    <a:pt x="80" y="716"/>
                    <a:pt x="79" y="720"/>
                    <a:pt x="78" y="722"/>
                  </a:cubicBezTo>
                  <a:cubicBezTo>
                    <a:pt x="77" y="721"/>
                    <a:pt x="77" y="719"/>
                    <a:pt x="76" y="717"/>
                  </a:cubicBezTo>
                  <a:cubicBezTo>
                    <a:pt x="81" y="713"/>
                    <a:pt x="76" y="703"/>
                    <a:pt x="84" y="702"/>
                  </a:cubicBezTo>
                  <a:cubicBezTo>
                    <a:pt x="84" y="704"/>
                    <a:pt x="83" y="704"/>
                    <a:pt x="85" y="704"/>
                  </a:cubicBezTo>
                  <a:cubicBezTo>
                    <a:pt x="85" y="703"/>
                    <a:pt x="85" y="701"/>
                    <a:pt x="84" y="701"/>
                  </a:cubicBezTo>
                  <a:cubicBezTo>
                    <a:pt x="84" y="703"/>
                    <a:pt x="82" y="701"/>
                    <a:pt x="82" y="699"/>
                  </a:cubicBezTo>
                  <a:cubicBezTo>
                    <a:pt x="81" y="699"/>
                    <a:pt x="79" y="701"/>
                    <a:pt x="78" y="699"/>
                  </a:cubicBezTo>
                  <a:cubicBezTo>
                    <a:pt x="77" y="701"/>
                    <a:pt x="79" y="701"/>
                    <a:pt x="78" y="703"/>
                  </a:cubicBezTo>
                  <a:cubicBezTo>
                    <a:pt x="74" y="701"/>
                    <a:pt x="75" y="709"/>
                    <a:pt x="71" y="704"/>
                  </a:cubicBezTo>
                  <a:cubicBezTo>
                    <a:pt x="72" y="706"/>
                    <a:pt x="73" y="712"/>
                    <a:pt x="69" y="712"/>
                  </a:cubicBezTo>
                  <a:cubicBezTo>
                    <a:pt x="68" y="706"/>
                    <a:pt x="68" y="698"/>
                    <a:pt x="65" y="693"/>
                  </a:cubicBezTo>
                  <a:cubicBezTo>
                    <a:pt x="69" y="689"/>
                    <a:pt x="67" y="672"/>
                    <a:pt x="64" y="665"/>
                  </a:cubicBezTo>
                  <a:cubicBezTo>
                    <a:pt x="63" y="669"/>
                    <a:pt x="60" y="680"/>
                    <a:pt x="63" y="681"/>
                  </a:cubicBezTo>
                  <a:cubicBezTo>
                    <a:pt x="60" y="683"/>
                    <a:pt x="62" y="692"/>
                    <a:pt x="56" y="692"/>
                  </a:cubicBezTo>
                  <a:cubicBezTo>
                    <a:pt x="58" y="689"/>
                    <a:pt x="56" y="690"/>
                    <a:pt x="55" y="688"/>
                  </a:cubicBezTo>
                  <a:cubicBezTo>
                    <a:pt x="57" y="688"/>
                    <a:pt x="57" y="689"/>
                    <a:pt x="58" y="687"/>
                  </a:cubicBezTo>
                  <a:cubicBezTo>
                    <a:pt x="51" y="684"/>
                    <a:pt x="50" y="674"/>
                    <a:pt x="47" y="667"/>
                  </a:cubicBezTo>
                  <a:cubicBezTo>
                    <a:pt x="38" y="670"/>
                    <a:pt x="46" y="657"/>
                    <a:pt x="41" y="652"/>
                  </a:cubicBezTo>
                  <a:cubicBezTo>
                    <a:pt x="41" y="654"/>
                    <a:pt x="41" y="657"/>
                    <a:pt x="39" y="657"/>
                  </a:cubicBezTo>
                  <a:cubicBezTo>
                    <a:pt x="39" y="669"/>
                    <a:pt x="29" y="674"/>
                    <a:pt x="35" y="686"/>
                  </a:cubicBezTo>
                  <a:close/>
                  <a:moveTo>
                    <a:pt x="60" y="689"/>
                  </a:moveTo>
                  <a:cubicBezTo>
                    <a:pt x="62" y="689"/>
                    <a:pt x="62" y="688"/>
                    <a:pt x="64" y="688"/>
                  </a:cubicBezTo>
                  <a:cubicBezTo>
                    <a:pt x="61" y="692"/>
                    <a:pt x="64" y="691"/>
                    <a:pt x="65" y="695"/>
                  </a:cubicBezTo>
                  <a:cubicBezTo>
                    <a:pt x="64" y="695"/>
                    <a:pt x="63" y="695"/>
                    <a:pt x="63" y="696"/>
                  </a:cubicBezTo>
                  <a:cubicBezTo>
                    <a:pt x="60" y="696"/>
                    <a:pt x="60" y="693"/>
                    <a:pt x="60" y="689"/>
                  </a:cubicBezTo>
                  <a:close/>
                  <a:moveTo>
                    <a:pt x="60" y="717"/>
                  </a:moveTo>
                  <a:cubicBezTo>
                    <a:pt x="61" y="722"/>
                    <a:pt x="58" y="723"/>
                    <a:pt x="56" y="726"/>
                  </a:cubicBezTo>
                  <a:cubicBezTo>
                    <a:pt x="55" y="725"/>
                    <a:pt x="55" y="722"/>
                    <a:pt x="55" y="719"/>
                  </a:cubicBezTo>
                  <a:cubicBezTo>
                    <a:pt x="57" y="718"/>
                    <a:pt x="58" y="717"/>
                    <a:pt x="60" y="717"/>
                  </a:cubicBezTo>
                  <a:close/>
                  <a:moveTo>
                    <a:pt x="894" y="690"/>
                  </a:moveTo>
                  <a:cubicBezTo>
                    <a:pt x="894" y="689"/>
                    <a:pt x="897" y="691"/>
                    <a:pt x="898" y="692"/>
                  </a:cubicBezTo>
                  <a:cubicBezTo>
                    <a:pt x="897" y="698"/>
                    <a:pt x="899" y="701"/>
                    <a:pt x="898" y="706"/>
                  </a:cubicBezTo>
                  <a:cubicBezTo>
                    <a:pt x="901" y="706"/>
                    <a:pt x="900" y="700"/>
                    <a:pt x="901" y="696"/>
                  </a:cubicBezTo>
                  <a:cubicBezTo>
                    <a:pt x="903" y="697"/>
                    <a:pt x="904" y="696"/>
                    <a:pt x="905" y="695"/>
                  </a:cubicBezTo>
                  <a:cubicBezTo>
                    <a:pt x="908" y="697"/>
                    <a:pt x="903" y="703"/>
                    <a:pt x="906" y="705"/>
                  </a:cubicBezTo>
                  <a:cubicBezTo>
                    <a:pt x="909" y="688"/>
                    <a:pt x="916" y="676"/>
                    <a:pt x="919" y="659"/>
                  </a:cubicBezTo>
                  <a:cubicBezTo>
                    <a:pt x="916" y="659"/>
                    <a:pt x="915" y="659"/>
                    <a:pt x="913" y="662"/>
                  </a:cubicBezTo>
                  <a:cubicBezTo>
                    <a:pt x="910" y="662"/>
                    <a:pt x="910" y="657"/>
                    <a:pt x="909" y="656"/>
                  </a:cubicBezTo>
                  <a:cubicBezTo>
                    <a:pt x="908" y="657"/>
                    <a:pt x="909" y="660"/>
                    <a:pt x="907" y="660"/>
                  </a:cubicBezTo>
                  <a:cubicBezTo>
                    <a:pt x="905" y="658"/>
                    <a:pt x="906" y="662"/>
                    <a:pt x="903" y="662"/>
                  </a:cubicBezTo>
                  <a:cubicBezTo>
                    <a:pt x="905" y="659"/>
                    <a:pt x="905" y="659"/>
                    <a:pt x="903" y="659"/>
                  </a:cubicBezTo>
                  <a:cubicBezTo>
                    <a:pt x="905" y="658"/>
                    <a:pt x="905" y="655"/>
                    <a:pt x="904" y="654"/>
                  </a:cubicBezTo>
                  <a:cubicBezTo>
                    <a:pt x="903" y="661"/>
                    <a:pt x="896" y="669"/>
                    <a:pt x="899" y="678"/>
                  </a:cubicBezTo>
                  <a:cubicBezTo>
                    <a:pt x="897" y="678"/>
                    <a:pt x="896" y="681"/>
                    <a:pt x="894" y="681"/>
                  </a:cubicBezTo>
                  <a:cubicBezTo>
                    <a:pt x="895" y="687"/>
                    <a:pt x="893" y="686"/>
                    <a:pt x="894" y="690"/>
                  </a:cubicBezTo>
                  <a:close/>
                  <a:moveTo>
                    <a:pt x="906" y="675"/>
                  </a:moveTo>
                  <a:cubicBezTo>
                    <a:pt x="908" y="675"/>
                    <a:pt x="908" y="675"/>
                    <a:pt x="908" y="675"/>
                  </a:cubicBezTo>
                  <a:cubicBezTo>
                    <a:pt x="907" y="677"/>
                    <a:pt x="909" y="680"/>
                    <a:pt x="907" y="681"/>
                  </a:cubicBezTo>
                  <a:cubicBezTo>
                    <a:pt x="905" y="681"/>
                    <a:pt x="906" y="677"/>
                    <a:pt x="906" y="675"/>
                  </a:cubicBezTo>
                  <a:close/>
                  <a:moveTo>
                    <a:pt x="677" y="731"/>
                  </a:moveTo>
                  <a:cubicBezTo>
                    <a:pt x="677" y="732"/>
                    <a:pt x="677" y="732"/>
                    <a:pt x="678" y="733"/>
                  </a:cubicBezTo>
                  <a:cubicBezTo>
                    <a:pt x="676" y="733"/>
                    <a:pt x="675" y="735"/>
                    <a:pt x="675" y="736"/>
                  </a:cubicBezTo>
                  <a:cubicBezTo>
                    <a:pt x="675" y="736"/>
                    <a:pt x="678" y="738"/>
                    <a:pt x="678" y="736"/>
                  </a:cubicBezTo>
                  <a:cubicBezTo>
                    <a:pt x="676" y="735"/>
                    <a:pt x="681" y="731"/>
                    <a:pt x="677" y="731"/>
                  </a:cubicBezTo>
                  <a:close/>
                  <a:moveTo>
                    <a:pt x="793" y="807"/>
                  </a:moveTo>
                  <a:cubicBezTo>
                    <a:pt x="788" y="816"/>
                    <a:pt x="781" y="824"/>
                    <a:pt x="773" y="831"/>
                  </a:cubicBezTo>
                  <a:cubicBezTo>
                    <a:pt x="770" y="834"/>
                    <a:pt x="762" y="836"/>
                    <a:pt x="763" y="843"/>
                  </a:cubicBezTo>
                  <a:cubicBezTo>
                    <a:pt x="775" y="831"/>
                    <a:pt x="787" y="820"/>
                    <a:pt x="798" y="809"/>
                  </a:cubicBezTo>
                  <a:cubicBezTo>
                    <a:pt x="804" y="807"/>
                    <a:pt x="807" y="804"/>
                    <a:pt x="808" y="798"/>
                  </a:cubicBezTo>
                  <a:cubicBezTo>
                    <a:pt x="813" y="795"/>
                    <a:pt x="821" y="783"/>
                    <a:pt x="828" y="779"/>
                  </a:cubicBezTo>
                  <a:cubicBezTo>
                    <a:pt x="831" y="777"/>
                    <a:pt x="837" y="774"/>
                    <a:pt x="837" y="779"/>
                  </a:cubicBezTo>
                  <a:cubicBezTo>
                    <a:pt x="835" y="782"/>
                    <a:pt x="839" y="781"/>
                    <a:pt x="838" y="785"/>
                  </a:cubicBezTo>
                  <a:cubicBezTo>
                    <a:pt x="838" y="784"/>
                    <a:pt x="839" y="784"/>
                    <a:pt x="841" y="784"/>
                  </a:cubicBezTo>
                  <a:cubicBezTo>
                    <a:pt x="839" y="779"/>
                    <a:pt x="844" y="777"/>
                    <a:pt x="845" y="772"/>
                  </a:cubicBezTo>
                  <a:cubicBezTo>
                    <a:pt x="843" y="772"/>
                    <a:pt x="842" y="771"/>
                    <a:pt x="842" y="769"/>
                  </a:cubicBezTo>
                  <a:cubicBezTo>
                    <a:pt x="844" y="766"/>
                    <a:pt x="845" y="771"/>
                    <a:pt x="846" y="769"/>
                  </a:cubicBezTo>
                  <a:cubicBezTo>
                    <a:pt x="845" y="767"/>
                    <a:pt x="848" y="760"/>
                    <a:pt x="845" y="757"/>
                  </a:cubicBezTo>
                  <a:cubicBezTo>
                    <a:pt x="851" y="757"/>
                    <a:pt x="853" y="753"/>
                    <a:pt x="855" y="750"/>
                  </a:cubicBezTo>
                  <a:cubicBezTo>
                    <a:pt x="851" y="750"/>
                    <a:pt x="852" y="755"/>
                    <a:pt x="847" y="754"/>
                  </a:cubicBezTo>
                  <a:cubicBezTo>
                    <a:pt x="845" y="749"/>
                    <a:pt x="850" y="746"/>
                    <a:pt x="853" y="743"/>
                  </a:cubicBezTo>
                  <a:cubicBezTo>
                    <a:pt x="848" y="742"/>
                    <a:pt x="843" y="737"/>
                    <a:pt x="840" y="741"/>
                  </a:cubicBezTo>
                  <a:cubicBezTo>
                    <a:pt x="834" y="753"/>
                    <a:pt x="820" y="764"/>
                    <a:pt x="811" y="774"/>
                  </a:cubicBezTo>
                  <a:cubicBezTo>
                    <a:pt x="812" y="784"/>
                    <a:pt x="800" y="784"/>
                    <a:pt x="802" y="791"/>
                  </a:cubicBezTo>
                  <a:cubicBezTo>
                    <a:pt x="802" y="790"/>
                    <a:pt x="804" y="787"/>
                    <a:pt x="805" y="789"/>
                  </a:cubicBezTo>
                  <a:cubicBezTo>
                    <a:pt x="804" y="796"/>
                    <a:pt x="796" y="798"/>
                    <a:pt x="798" y="805"/>
                  </a:cubicBezTo>
                  <a:cubicBezTo>
                    <a:pt x="796" y="805"/>
                    <a:pt x="795" y="806"/>
                    <a:pt x="793" y="807"/>
                  </a:cubicBezTo>
                  <a:close/>
                  <a:moveTo>
                    <a:pt x="840" y="772"/>
                  </a:moveTo>
                  <a:cubicBezTo>
                    <a:pt x="843" y="772"/>
                    <a:pt x="843" y="772"/>
                    <a:pt x="843" y="772"/>
                  </a:cubicBezTo>
                  <a:cubicBezTo>
                    <a:pt x="843" y="774"/>
                    <a:pt x="842" y="775"/>
                    <a:pt x="840" y="775"/>
                  </a:cubicBezTo>
                  <a:lnTo>
                    <a:pt x="840" y="772"/>
                  </a:lnTo>
                  <a:close/>
                  <a:moveTo>
                    <a:pt x="918" y="766"/>
                  </a:moveTo>
                  <a:cubicBezTo>
                    <a:pt x="913" y="765"/>
                    <a:pt x="909" y="777"/>
                    <a:pt x="909" y="778"/>
                  </a:cubicBezTo>
                  <a:cubicBezTo>
                    <a:pt x="912" y="774"/>
                    <a:pt x="916" y="771"/>
                    <a:pt x="918" y="766"/>
                  </a:cubicBezTo>
                  <a:close/>
                  <a:moveTo>
                    <a:pt x="19" y="768"/>
                  </a:moveTo>
                  <a:cubicBezTo>
                    <a:pt x="19" y="769"/>
                    <a:pt x="19" y="769"/>
                    <a:pt x="18" y="769"/>
                  </a:cubicBezTo>
                  <a:cubicBezTo>
                    <a:pt x="18" y="769"/>
                    <a:pt x="18" y="768"/>
                    <a:pt x="17" y="768"/>
                  </a:cubicBezTo>
                  <a:cubicBezTo>
                    <a:pt x="18" y="777"/>
                    <a:pt x="20" y="783"/>
                    <a:pt x="19" y="769"/>
                  </a:cubicBezTo>
                  <a:cubicBezTo>
                    <a:pt x="19" y="769"/>
                    <a:pt x="20" y="768"/>
                    <a:pt x="19" y="768"/>
                  </a:cubicBezTo>
                  <a:close/>
                  <a:moveTo>
                    <a:pt x="105" y="833"/>
                  </a:moveTo>
                  <a:cubicBezTo>
                    <a:pt x="105" y="830"/>
                    <a:pt x="105" y="830"/>
                    <a:pt x="105" y="830"/>
                  </a:cubicBezTo>
                  <a:cubicBezTo>
                    <a:pt x="104" y="829"/>
                    <a:pt x="103" y="831"/>
                    <a:pt x="102" y="830"/>
                  </a:cubicBezTo>
                  <a:cubicBezTo>
                    <a:pt x="96" y="821"/>
                    <a:pt x="97" y="805"/>
                    <a:pt x="88" y="799"/>
                  </a:cubicBezTo>
                  <a:cubicBezTo>
                    <a:pt x="87" y="803"/>
                    <a:pt x="91" y="806"/>
                    <a:pt x="88" y="809"/>
                  </a:cubicBezTo>
                  <a:cubicBezTo>
                    <a:pt x="83" y="805"/>
                    <a:pt x="87" y="799"/>
                    <a:pt x="82" y="795"/>
                  </a:cubicBezTo>
                  <a:cubicBezTo>
                    <a:pt x="82" y="801"/>
                    <a:pt x="79" y="797"/>
                    <a:pt x="78" y="801"/>
                  </a:cubicBezTo>
                  <a:cubicBezTo>
                    <a:pt x="77" y="799"/>
                    <a:pt x="73" y="800"/>
                    <a:pt x="73" y="798"/>
                  </a:cubicBezTo>
                  <a:cubicBezTo>
                    <a:pt x="74" y="798"/>
                    <a:pt x="74" y="797"/>
                    <a:pt x="73" y="795"/>
                  </a:cubicBezTo>
                  <a:cubicBezTo>
                    <a:pt x="75" y="795"/>
                    <a:pt x="76" y="796"/>
                    <a:pt x="77" y="795"/>
                  </a:cubicBezTo>
                  <a:cubicBezTo>
                    <a:pt x="74" y="795"/>
                    <a:pt x="74" y="793"/>
                    <a:pt x="71" y="794"/>
                  </a:cubicBezTo>
                  <a:cubicBezTo>
                    <a:pt x="71" y="797"/>
                    <a:pt x="72" y="801"/>
                    <a:pt x="69" y="802"/>
                  </a:cubicBezTo>
                  <a:cubicBezTo>
                    <a:pt x="69" y="802"/>
                    <a:pt x="68" y="801"/>
                    <a:pt x="67" y="800"/>
                  </a:cubicBezTo>
                  <a:cubicBezTo>
                    <a:pt x="66" y="802"/>
                    <a:pt x="69" y="803"/>
                    <a:pt x="67" y="804"/>
                  </a:cubicBezTo>
                  <a:cubicBezTo>
                    <a:pt x="64" y="796"/>
                    <a:pt x="60" y="786"/>
                    <a:pt x="62" y="780"/>
                  </a:cubicBezTo>
                  <a:cubicBezTo>
                    <a:pt x="57" y="781"/>
                    <a:pt x="62" y="785"/>
                    <a:pt x="60" y="788"/>
                  </a:cubicBezTo>
                  <a:cubicBezTo>
                    <a:pt x="56" y="789"/>
                    <a:pt x="58" y="783"/>
                    <a:pt x="54" y="783"/>
                  </a:cubicBezTo>
                  <a:cubicBezTo>
                    <a:pt x="53" y="785"/>
                    <a:pt x="53" y="790"/>
                    <a:pt x="51" y="787"/>
                  </a:cubicBezTo>
                  <a:cubicBezTo>
                    <a:pt x="55" y="809"/>
                    <a:pt x="55" y="833"/>
                    <a:pt x="61" y="849"/>
                  </a:cubicBezTo>
                  <a:cubicBezTo>
                    <a:pt x="62" y="843"/>
                    <a:pt x="65" y="846"/>
                    <a:pt x="68" y="845"/>
                  </a:cubicBezTo>
                  <a:cubicBezTo>
                    <a:pt x="66" y="838"/>
                    <a:pt x="66" y="826"/>
                    <a:pt x="64" y="814"/>
                  </a:cubicBezTo>
                  <a:cubicBezTo>
                    <a:pt x="66" y="813"/>
                    <a:pt x="69" y="809"/>
                    <a:pt x="71" y="813"/>
                  </a:cubicBezTo>
                  <a:cubicBezTo>
                    <a:pt x="71" y="814"/>
                    <a:pt x="70" y="815"/>
                    <a:pt x="70" y="816"/>
                  </a:cubicBezTo>
                  <a:cubicBezTo>
                    <a:pt x="69" y="816"/>
                    <a:pt x="69" y="814"/>
                    <a:pt x="67" y="815"/>
                  </a:cubicBezTo>
                  <a:cubicBezTo>
                    <a:pt x="67" y="818"/>
                    <a:pt x="67" y="821"/>
                    <a:pt x="69" y="823"/>
                  </a:cubicBezTo>
                  <a:cubicBezTo>
                    <a:pt x="68" y="821"/>
                    <a:pt x="69" y="820"/>
                    <a:pt x="71" y="820"/>
                  </a:cubicBezTo>
                  <a:cubicBezTo>
                    <a:pt x="72" y="822"/>
                    <a:pt x="71" y="826"/>
                    <a:pt x="73" y="826"/>
                  </a:cubicBezTo>
                  <a:cubicBezTo>
                    <a:pt x="74" y="822"/>
                    <a:pt x="79" y="821"/>
                    <a:pt x="77" y="816"/>
                  </a:cubicBezTo>
                  <a:cubicBezTo>
                    <a:pt x="79" y="818"/>
                    <a:pt x="80" y="816"/>
                    <a:pt x="82" y="816"/>
                  </a:cubicBezTo>
                  <a:cubicBezTo>
                    <a:pt x="83" y="823"/>
                    <a:pt x="87" y="826"/>
                    <a:pt x="85" y="832"/>
                  </a:cubicBezTo>
                  <a:cubicBezTo>
                    <a:pt x="83" y="832"/>
                    <a:pt x="83" y="830"/>
                    <a:pt x="82" y="830"/>
                  </a:cubicBezTo>
                  <a:cubicBezTo>
                    <a:pt x="80" y="834"/>
                    <a:pt x="79" y="835"/>
                    <a:pt x="77" y="837"/>
                  </a:cubicBezTo>
                  <a:cubicBezTo>
                    <a:pt x="75" y="838"/>
                    <a:pt x="76" y="834"/>
                    <a:pt x="73" y="835"/>
                  </a:cubicBezTo>
                  <a:cubicBezTo>
                    <a:pt x="73" y="839"/>
                    <a:pt x="74" y="843"/>
                    <a:pt x="75" y="846"/>
                  </a:cubicBezTo>
                  <a:cubicBezTo>
                    <a:pt x="75" y="841"/>
                    <a:pt x="77" y="845"/>
                    <a:pt x="78" y="846"/>
                  </a:cubicBezTo>
                  <a:cubicBezTo>
                    <a:pt x="78" y="844"/>
                    <a:pt x="80" y="843"/>
                    <a:pt x="82" y="841"/>
                  </a:cubicBezTo>
                  <a:cubicBezTo>
                    <a:pt x="80" y="848"/>
                    <a:pt x="87" y="847"/>
                    <a:pt x="87" y="852"/>
                  </a:cubicBezTo>
                  <a:cubicBezTo>
                    <a:pt x="87" y="845"/>
                    <a:pt x="89" y="839"/>
                    <a:pt x="86" y="831"/>
                  </a:cubicBezTo>
                  <a:cubicBezTo>
                    <a:pt x="88" y="831"/>
                    <a:pt x="88" y="830"/>
                    <a:pt x="91" y="830"/>
                  </a:cubicBezTo>
                  <a:cubicBezTo>
                    <a:pt x="91" y="840"/>
                    <a:pt x="92" y="844"/>
                    <a:pt x="92" y="852"/>
                  </a:cubicBezTo>
                  <a:cubicBezTo>
                    <a:pt x="94" y="853"/>
                    <a:pt x="95" y="854"/>
                    <a:pt x="97" y="854"/>
                  </a:cubicBezTo>
                  <a:cubicBezTo>
                    <a:pt x="97" y="852"/>
                    <a:pt x="97" y="850"/>
                    <a:pt x="100" y="851"/>
                  </a:cubicBezTo>
                  <a:cubicBezTo>
                    <a:pt x="104" y="851"/>
                    <a:pt x="102" y="859"/>
                    <a:pt x="106" y="860"/>
                  </a:cubicBezTo>
                  <a:cubicBezTo>
                    <a:pt x="103" y="860"/>
                    <a:pt x="102" y="859"/>
                    <a:pt x="101" y="862"/>
                  </a:cubicBezTo>
                  <a:cubicBezTo>
                    <a:pt x="104" y="862"/>
                    <a:pt x="104" y="869"/>
                    <a:pt x="107" y="866"/>
                  </a:cubicBezTo>
                  <a:cubicBezTo>
                    <a:pt x="105" y="866"/>
                    <a:pt x="104" y="865"/>
                    <a:pt x="104" y="863"/>
                  </a:cubicBezTo>
                  <a:cubicBezTo>
                    <a:pt x="107" y="863"/>
                    <a:pt x="108" y="864"/>
                    <a:pt x="110" y="863"/>
                  </a:cubicBezTo>
                  <a:cubicBezTo>
                    <a:pt x="103" y="858"/>
                    <a:pt x="105" y="846"/>
                    <a:pt x="100" y="841"/>
                  </a:cubicBezTo>
                  <a:cubicBezTo>
                    <a:pt x="103" y="840"/>
                    <a:pt x="102" y="835"/>
                    <a:pt x="104" y="834"/>
                  </a:cubicBezTo>
                  <a:cubicBezTo>
                    <a:pt x="102" y="834"/>
                    <a:pt x="101" y="834"/>
                    <a:pt x="102" y="831"/>
                  </a:cubicBezTo>
                  <a:cubicBezTo>
                    <a:pt x="105" y="830"/>
                    <a:pt x="103" y="834"/>
                    <a:pt x="105" y="833"/>
                  </a:cubicBezTo>
                  <a:close/>
                  <a:moveTo>
                    <a:pt x="58" y="790"/>
                  </a:moveTo>
                  <a:cubicBezTo>
                    <a:pt x="60" y="787"/>
                    <a:pt x="60" y="794"/>
                    <a:pt x="61" y="795"/>
                  </a:cubicBezTo>
                  <a:cubicBezTo>
                    <a:pt x="59" y="799"/>
                    <a:pt x="59" y="791"/>
                    <a:pt x="58" y="790"/>
                  </a:cubicBezTo>
                  <a:close/>
                  <a:moveTo>
                    <a:pt x="81" y="809"/>
                  </a:moveTo>
                  <a:cubicBezTo>
                    <a:pt x="79" y="808"/>
                    <a:pt x="78" y="804"/>
                    <a:pt x="79" y="802"/>
                  </a:cubicBezTo>
                  <a:cubicBezTo>
                    <a:pt x="80" y="805"/>
                    <a:pt x="82" y="806"/>
                    <a:pt x="81" y="809"/>
                  </a:cubicBezTo>
                  <a:close/>
                  <a:moveTo>
                    <a:pt x="82" y="804"/>
                  </a:moveTo>
                  <a:cubicBezTo>
                    <a:pt x="82" y="803"/>
                    <a:pt x="82" y="801"/>
                    <a:pt x="81" y="801"/>
                  </a:cubicBezTo>
                  <a:cubicBezTo>
                    <a:pt x="82" y="798"/>
                    <a:pt x="86" y="805"/>
                    <a:pt x="82" y="804"/>
                  </a:cubicBezTo>
                  <a:close/>
                  <a:moveTo>
                    <a:pt x="83" y="809"/>
                  </a:moveTo>
                  <a:cubicBezTo>
                    <a:pt x="83" y="806"/>
                    <a:pt x="85" y="810"/>
                    <a:pt x="87" y="809"/>
                  </a:cubicBezTo>
                  <a:cubicBezTo>
                    <a:pt x="87" y="814"/>
                    <a:pt x="87" y="814"/>
                    <a:pt x="87" y="814"/>
                  </a:cubicBezTo>
                  <a:cubicBezTo>
                    <a:pt x="83" y="814"/>
                    <a:pt x="84" y="809"/>
                    <a:pt x="83" y="809"/>
                  </a:cubicBezTo>
                  <a:close/>
                  <a:moveTo>
                    <a:pt x="88" y="825"/>
                  </a:moveTo>
                  <a:cubicBezTo>
                    <a:pt x="87" y="825"/>
                    <a:pt x="87" y="824"/>
                    <a:pt x="87" y="823"/>
                  </a:cubicBezTo>
                  <a:cubicBezTo>
                    <a:pt x="87" y="822"/>
                    <a:pt x="87" y="823"/>
                    <a:pt x="87" y="823"/>
                  </a:cubicBezTo>
                  <a:cubicBezTo>
                    <a:pt x="86" y="823"/>
                    <a:pt x="86" y="823"/>
                    <a:pt x="87" y="823"/>
                  </a:cubicBezTo>
                  <a:cubicBezTo>
                    <a:pt x="84" y="821"/>
                    <a:pt x="86" y="820"/>
                    <a:pt x="88" y="820"/>
                  </a:cubicBezTo>
                  <a:lnTo>
                    <a:pt x="88" y="825"/>
                  </a:lnTo>
                  <a:close/>
                  <a:moveTo>
                    <a:pt x="115" y="817"/>
                  </a:moveTo>
                  <a:cubicBezTo>
                    <a:pt x="115" y="818"/>
                    <a:pt x="115" y="819"/>
                    <a:pt x="114" y="819"/>
                  </a:cubicBezTo>
                  <a:cubicBezTo>
                    <a:pt x="110" y="813"/>
                    <a:pt x="111" y="807"/>
                    <a:pt x="106" y="802"/>
                  </a:cubicBezTo>
                  <a:cubicBezTo>
                    <a:pt x="108" y="810"/>
                    <a:pt x="105" y="823"/>
                    <a:pt x="112" y="827"/>
                  </a:cubicBezTo>
                  <a:cubicBezTo>
                    <a:pt x="115" y="824"/>
                    <a:pt x="116" y="829"/>
                    <a:pt x="119" y="830"/>
                  </a:cubicBezTo>
                  <a:cubicBezTo>
                    <a:pt x="119" y="828"/>
                    <a:pt x="119" y="826"/>
                    <a:pt x="118" y="825"/>
                  </a:cubicBezTo>
                  <a:cubicBezTo>
                    <a:pt x="122" y="825"/>
                    <a:pt x="120" y="823"/>
                    <a:pt x="122" y="822"/>
                  </a:cubicBezTo>
                  <a:cubicBezTo>
                    <a:pt x="123" y="824"/>
                    <a:pt x="128" y="826"/>
                    <a:pt x="130" y="823"/>
                  </a:cubicBezTo>
                  <a:cubicBezTo>
                    <a:pt x="129" y="823"/>
                    <a:pt x="127" y="823"/>
                    <a:pt x="126" y="822"/>
                  </a:cubicBezTo>
                  <a:cubicBezTo>
                    <a:pt x="128" y="820"/>
                    <a:pt x="128" y="818"/>
                    <a:pt x="129" y="816"/>
                  </a:cubicBezTo>
                  <a:cubicBezTo>
                    <a:pt x="124" y="811"/>
                    <a:pt x="126" y="799"/>
                    <a:pt x="121" y="793"/>
                  </a:cubicBezTo>
                  <a:cubicBezTo>
                    <a:pt x="119" y="801"/>
                    <a:pt x="125" y="801"/>
                    <a:pt x="123" y="809"/>
                  </a:cubicBezTo>
                  <a:cubicBezTo>
                    <a:pt x="119" y="809"/>
                    <a:pt x="120" y="805"/>
                    <a:pt x="117" y="804"/>
                  </a:cubicBezTo>
                  <a:cubicBezTo>
                    <a:pt x="117" y="813"/>
                    <a:pt x="125" y="818"/>
                    <a:pt x="119" y="823"/>
                  </a:cubicBezTo>
                  <a:cubicBezTo>
                    <a:pt x="115" y="823"/>
                    <a:pt x="117" y="818"/>
                    <a:pt x="115" y="817"/>
                  </a:cubicBezTo>
                  <a:close/>
                  <a:moveTo>
                    <a:pt x="111" y="854"/>
                  </a:moveTo>
                  <a:cubicBezTo>
                    <a:pt x="114" y="854"/>
                    <a:pt x="110" y="866"/>
                    <a:pt x="115" y="866"/>
                  </a:cubicBezTo>
                  <a:cubicBezTo>
                    <a:pt x="113" y="864"/>
                    <a:pt x="115" y="861"/>
                    <a:pt x="115" y="858"/>
                  </a:cubicBezTo>
                  <a:cubicBezTo>
                    <a:pt x="116" y="859"/>
                    <a:pt x="116" y="860"/>
                    <a:pt x="117" y="859"/>
                  </a:cubicBezTo>
                  <a:cubicBezTo>
                    <a:pt x="118" y="854"/>
                    <a:pt x="118" y="850"/>
                    <a:pt x="121" y="851"/>
                  </a:cubicBezTo>
                  <a:cubicBezTo>
                    <a:pt x="120" y="846"/>
                    <a:pt x="125" y="843"/>
                    <a:pt x="121" y="841"/>
                  </a:cubicBezTo>
                  <a:cubicBezTo>
                    <a:pt x="122" y="844"/>
                    <a:pt x="119" y="842"/>
                    <a:pt x="118" y="844"/>
                  </a:cubicBezTo>
                  <a:cubicBezTo>
                    <a:pt x="114" y="840"/>
                    <a:pt x="115" y="831"/>
                    <a:pt x="112" y="827"/>
                  </a:cubicBezTo>
                  <a:cubicBezTo>
                    <a:pt x="110" y="838"/>
                    <a:pt x="123" y="851"/>
                    <a:pt x="111" y="854"/>
                  </a:cubicBezTo>
                  <a:close/>
                  <a:moveTo>
                    <a:pt x="747" y="809"/>
                  </a:moveTo>
                  <a:cubicBezTo>
                    <a:pt x="745" y="811"/>
                    <a:pt x="744" y="815"/>
                    <a:pt x="741" y="817"/>
                  </a:cubicBezTo>
                  <a:cubicBezTo>
                    <a:pt x="745" y="816"/>
                    <a:pt x="755" y="809"/>
                    <a:pt x="749" y="806"/>
                  </a:cubicBezTo>
                  <a:cubicBezTo>
                    <a:pt x="748" y="808"/>
                    <a:pt x="750" y="808"/>
                    <a:pt x="750" y="809"/>
                  </a:cubicBezTo>
                  <a:cubicBezTo>
                    <a:pt x="749" y="810"/>
                    <a:pt x="748" y="810"/>
                    <a:pt x="747" y="809"/>
                  </a:cubicBezTo>
                  <a:close/>
                  <a:moveTo>
                    <a:pt x="132" y="816"/>
                  </a:moveTo>
                  <a:cubicBezTo>
                    <a:pt x="133" y="816"/>
                    <a:pt x="132" y="812"/>
                    <a:pt x="130" y="812"/>
                  </a:cubicBezTo>
                  <a:cubicBezTo>
                    <a:pt x="129" y="814"/>
                    <a:pt x="131" y="813"/>
                    <a:pt x="130" y="816"/>
                  </a:cubicBezTo>
                  <a:cubicBezTo>
                    <a:pt x="134" y="814"/>
                    <a:pt x="130" y="819"/>
                    <a:pt x="132" y="816"/>
                  </a:cubicBezTo>
                  <a:close/>
                  <a:moveTo>
                    <a:pt x="837" y="826"/>
                  </a:moveTo>
                  <a:cubicBezTo>
                    <a:pt x="832" y="827"/>
                    <a:pt x="832" y="832"/>
                    <a:pt x="826" y="831"/>
                  </a:cubicBezTo>
                  <a:cubicBezTo>
                    <a:pt x="827" y="835"/>
                    <a:pt x="821" y="841"/>
                    <a:pt x="824" y="844"/>
                  </a:cubicBezTo>
                  <a:cubicBezTo>
                    <a:pt x="823" y="845"/>
                    <a:pt x="823" y="843"/>
                    <a:pt x="821" y="844"/>
                  </a:cubicBezTo>
                  <a:cubicBezTo>
                    <a:pt x="820" y="848"/>
                    <a:pt x="814" y="850"/>
                    <a:pt x="809" y="849"/>
                  </a:cubicBezTo>
                  <a:cubicBezTo>
                    <a:pt x="796" y="854"/>
                    <a:pt x="793" y="870"/>
                    <a:pt x="784" y="879"/>
                  </a:cubicBezTo>
                  <a:cubicBezTo>
                    <a:pt x="782" y="879"/>
                    <a:pt x="782" y="877"/>
                    <a:pt x="781" y="879"/>
                  </a:cubicBezTo>
                  <a:cubicBezTo>
                    <a:pt x="783" y="879"/>
                    <a:pt x="778" y="884"/>
                    <a:pt x="780" y="885"/>
                  </a:cubicBezTo>
                  <a:cubicBezTo>
                    <a:pt x="790" y="880"/>
                    <a:pt x="798" y="871"/>
                    <a:pt x="806" y="864"/>
                  </a:cubicBezTo>
                  <a:cubicBezTo>
                    <a:pt x="807" y="860"/>
                    <a:pt x="807" y="861"/>
                    <a:pt x="806" y="858"/>
                  </a:cubicBezTo>
                  <a:cubicBezTo>
                    <a:pt x="811" y="854"/>
                    <a:pt x="814" y="848"/>
                    <a:pt x="819" y="851"/>
                  </a:cubicBezTo>
                  <a:cubicBezTo>
                    <a:pt x="819" y="845"/>
                    <a:pt x="830" y="844"/>
                    <a:pt x="833" y="840"/>
                  </a:cubicBezTo>
                  <a:cubicBezTo>
                    <a:pt x="831" y="840"/>
                    <a:pt x="828" y="843"/>
                    <a:pt x="827" y="840"/>
                  </a:cubicBezTo>
                  <a:cubicBezTo>
                    <a:pt x="829" y="837"/>
                    <a:pt x="831" y="835"/>
                    <a:pt x="831" y="831"/>
                  </a:cubicBezTo>
                  <a:cubicBezTo>
                    <a:pt x="833" y="831"/>
                    <a:pt x="833" y="833"/>
                    <a:pt x="835" y="832"/>
                  </a:cubicBezTo>
                  <a:cubicBezTo>
                    <a:pt x="836" y="831"/>
                    <a:pt x="837" y="829"/>
                    <a:pt x="837" y="826"/>
                  </a:cubicBezTo>
                  <a:close/>
                  <a:moveTo>
                    <a:pt x="529" y="858"/>
                  </a:moveTo>
                  <a:cubicBezTo>
                    <a:pt x="526" y="858"/>
                    <a:pt x="528" y="856"/>
                    <a:pt x="531" y="855"/>
                  </a:cubicBezTo>
                  <a:cubicBezTo>
                    <a:pt x="521" y="850"/>
                    <a:pt x="512" y="845"/>
                    <a:pt x="502" y="844"/>
                  </a:cubicBezTo>
                  <a:cubicBezTo>
                    <a:pt x="505" y="845"/>
                    <a:pt x="503" y="847"/>
                    <a:pt x="502" y="849"/>
                  </a:cubicBezTo>
                  <a:cubicBezTo>
                    <a:pt x="509" y="854"/>
                    <a:pt x="519" y="865"/>
                    <a:pt x="529" y="858"/>
                  </a:cubicBezTo>
                  <a:close/>
                  <a:moveTo>
                    <a:pt x="754" y="850"/>
                  </a:moveTo>
                  <a:cubicBezTo>
                    <a:pt x="756" y="846"/>
                    <a:pt x="760" y="846"/>
                    <a:pt x="762" y="843"/>
                  </a:cubicBezTo>
                  <a:cubicBezTo>
                    <a:pt x="759" y="844"/>
                    <a:pt x="756" y="845"/>
                    <a:pt x="754" y="846"/>
                  </a:cubicBezTo>
                  <a:cubicBezTo>
                    <a:pt x="756" y="848"/>
                    <a:pt x="752" y="850"/>
                    <a:pt x="754" y="850"/>
                  </a:cubicBezTo>
                  <a:close/>
                  <a:moveTo>
                    <a:pt x="539" y="857"/>
                  </a:moveTo>
                  <a:cubicBezTo>
                    <a:pt x="541" y="858"/>
                    <a:pt x="544" y="863"/>
                    <a:pt x="546" y="861"/>
                  </a:cubicBezTo>
                  <a:cubicBezTo>
                    <a:pt x="543" y="861"/>
                    <a:pt x="541" y="855"/>
                    <a:pt x="539" y="857"/>
                  </a:cubicBezTo>
                  <a:close/>
                  <a:moveTo>
                    <a:pt x="627" y="916"/>
                  </a:moveTo>
                  <a:cubicBezTo>
                    <a:pt x="637" y="908"/>
                    <a:pt x="650" y="920"/>
                    <a:pt x="658" y="909"/>
                  </a:cubicBezTo>
                  <a:cubicBezTo>
                    <a:pt x="662" y="911"/>
                    <a:pt x="667" y="906"/>
                    <a:pt x="671" y="905"/>
                  </a:cubicBezTo>
                  <a:cubicBezTo>
                    <a:pt x="663" y="906"/>
                    <a:pt x="657" y="905"/>
                    <a:pt x="651" y="908"/>
                  </a:cubicBezTo>
                  <a:cubicBezTo>
                    <a:pt x="651" y="907"/>
                    <a:pt x="652" y="907"/>
                    <a:pt x="650" y="907"/>
                  </a:cubicBezTo>
                  <a:cubicBezTo>
                    <a:pt x="630" y="914"/>
                    <a:pt x="599" y="905"/>
                    <a:pt x="578" y="896"/>
                  </a:cubicBezTo>
                  <a:cubicBezTo>
                    <a:pt x="571" y="897"/>
                    <a:pt x="558" y="892"/>
                    <a:pt x="553" y="885"/>
                  </a:cubicBezTo>
                  <a:cubicBezTo>
                    <a:pt x="556" y="887"/>
                    <a:pt x="560" y="888"/>
                    <a:pt x="565" y="886"/>
                  </a:cubicBezTo>
                  <a:cubicBezTo>
                    <a:pt x="550" y="880"/>
                    <a:pt x="534" y="875"/>
                    <a:pt x="519" y="869"/>
                  </a:cubicBezTo>
                  <a:cubicBezTo>
                    <a:pt x="509" y="877"/>
                    <a:pt x="497" y="862"/>
                    <a:pt x="489" y="860"/>
                  </a:cubicBezTo>
                  <a:cubicBezTo>
                    <a:pt x="492" y="862"/>
                    <a:pt x="486" y="859"/>
                    <a:pt x="487" y="861"/>
                  </a:cubicBezTo>
                  <a:cubicBezTo>
                    <a:pt x="490" y="861"/>
                    <a:pt x="490" y="865"/>
                    <a:pt x="491" y="867"/>
                  </a:cubicBezTo>
                  <a:cubicBezTo>
                    <a:pt x="496" y="869"/>
                    <a:pt x="501" y="871"/>
                    <a:pt x="504" y="876"/>
                  </a:cubicBezTo>
                  <a:cubicBezTo>
                    <a:pt x="524" y="879"/>
                    <a:pt x="529" y="891"/>
                    <a:pt x="550" y="891"/>
                  </a:cubicBezTo>
                  <a:cubicBezTo>
                    <a:pt x="563" y="895"/>
                    <a:pt x="577" y="902"/>
                    <a:pt x="590" y="903"/>
                  </a:cubicBezTo>
                  <a:cubicBezTo>
                    <a:pt x="600" y="910"/>
                    <a:pt x="614" y="909"/>
                    <a:pt x="624" y="910"/>
                  </a:cubicBezTo>
                  <a:cubicBezTo>
                    <a:pt x="624" y="913"/>
                    <a:pt x="626" y="915"/>
                    <a:pt x="627" y="916"/>
                  </a:cubicBezTo>
                  <a:close/>
                  <a:moveTo>
                    <a:pt x="789" y="863"/>
                  </a:moveTo>
                  <a:cubicBezTo>
                    <a:pt x="782" y="864"/>
                    <a:pt x="779" y="873"/>
                    <a:pt x="777" y="877"/>
                  </a:cubicBezTo>
                  <a:cubicBezTo>
                    <a:pt x="783" y="875"/>
                    <a:pt x="785" y="868"/>
                    <a:pt x="789" y="863"/>
                  </a:cubicBezTo>
                  <a:close/>
                  <a:moveTo>
                    <a:pt x="731" y="865"/>
                  </a:moveTo>
                  <a:cubicBezTo>
                    <a:pt x="727" y="865"/>
                    <a:pt x="725" y="867"/>
                    <a:pt x="723" y="869"/>
                  </a:cubicBezTo>
                  <a:cubicBezTo>
                    <a:pt x="725" y="867"/>
                    <a:pt x="729" y="867"/>
                    <a:pt x="731" y="865"/>
                  </a:cubicBezTo>
                  <a:close/>
                  <a:moveTo>
                    <a:pt x="45" y="876"/>
                  </a:moveTo>
                  <a:cubicBezTo>
                    <a:pt x="46" y="874"/>
                    <a:pt x="41" y="866"/>
                    <a:pt x="39" y="866"/>
                  </a:cubicBezTo>
                  <a:cubicBezTo>
                    <a:pt x="40" y="867"/>
                    <a:pt x="40" y="870"/>
                    <a:pt x="40" y="873"/>
                  </a:cubicBezTo>
                  <a:cubicBezTo>
                    <a:pt x="43" y="874"/>
                    <a:pt x="42" y="874"/>
                    <a:pt x="45" y="876"/>
                  </a:cubicBezTo>
                  <a:close/>
                  <a:moveTo>
                    <a:pt x="570" y="871"/>
                  </a:moveTo>
                  <a:cubicBezTo>
                    <a:pt x="576" y="872"/>
                    <a:pt x="579" y="876"/>
                    <a:pt x="584" y="877"/>
                  </a:cubicBezTo>
                  <a:cubicBezTo>
                    <a:pt x="581" y="874"/>
                    <a:pt x="575" y="869"/>
                    <a:pt x="570" y="871"/>
                  </a:cubicBezTo>
                  <a:close/>
                  <a:moveTo>
                    <a:pt x="591" y="886"/>
                  </a:moveTo>
                  <a:cubicBezTo>
                    <a:pt x="591" y="888"/>
                    <a:pt x="592" y="888"/>
                    <a:pt x="593" y="890"/>
                  </a:cubicBezTo>
                  <a:cubicBezTo>
                    <a:pt x="596" y="891"/>
                    <a:pt x="598" y="889"/>
                    <a:pt x="601" y="889"/>
                  </a:cubicBezTo>
                  <a:cubicBezTo>
                    <a:pt x="603" y="885"/>
                    <a:pt x="608" y="884"/>
                    <a:pt x="610" y="880"/>
                  </a:cubicBezTo>
                  <a:cubicBezTo>
                    <a:pt x="605" y="882"/>
                    <a:pt x="600" y="874"/>
                    <a:pt x="601" y="880"/>
                  </a:cubicBezTo>
                  <a:cubicBezTo>
                    <a:pt x="598" y="882"/>
                    <a:pt x="600" y="878"/>
                    <a:pt x="597" y="879"/>
                  </a:cubicBezTo>
                  <a:cubicBezTo>
                    <a:pt x="597" y="881"/>
                    <a:pt x="596" y="880"/>
                    <a:pt x="593" y="881"/>
                  </a:cubicBezTo>
                  <a:cubicBezTo>
                    <a:pt x="594" y="885"/>
                    <a:pt x="594" y="885"/>
                    <a:pt x="591" y="886"/>
                  </a:cubicBezTo>
                  <a:close/>
                  <a:moveTo>
                    <a:pt x="815" y="881"/>
                  </a:moveTo>
                  <a:cubicBezTo>
                    <a:pt x="814" y="884"/>
                    <a:pt x="809" y="885"/>
                    <a:pt x="811" y="887"/>
                  </a:cubicBezTo>
                  <a:cubicBezTo>
                    <a:pt x="811" y="885"/>
                    <a:pt x="812" y="886"/>
                    <a:pt x="814" y="886"/>
                  </a:cubicBezTo>
                  <a:cubicBezTo>
                    <a:pt x="813" y="884"/>
                    <a:pt x="817" y="882"/>
                    <a:pt x="815" y="881"/>
                  </a:cubicBezTo>
                  <a:close/>
                  <a:moveTo>
                    <a:pt x="51" y="895"/>
                  </a:moveTo>
                  <a:cubicBezTo>
                    <a:pt x="54" y="899"/>
                    <a:pt x="58" y="901"/>
                    <a:pt x="62" y="900"/>
                  </a:cubicBezTo>
                  <a:cubicBezTo>
                    <a:pt x="61" y="896"/>
                    <a:pt x="59" y="894"/>
                    <a:pt x="57" y="892"/>
                  </a:cubicBezTo>
                  <a:cubicBezTo>
                    <a:pt x="56" y="895"/>
                    <a:pt x="59" y="894"/>
                    <a:pt x="59" y="897"/>
                  </a:cubicBezTo>
                  <a:cubicBezTo>
                    <a:pt x="55" y="895"/>
                    <a:pt x="52" y="881"/>
                    <a:pt x="47" y="888"/>
                  </a:cubicBezTo>
                  <a:cubicBezTo>
                    <a:pt x="47" y="885"/>
                    <a:pt x="47" y="885"/>
                    <a:pt x="47" y="885"/>
                  </a:cubicBezTo>
                  <a:cubicBezTo>
                    <a:pt x="45" y="883"/>
                    <a:pt x="41" y="886"/>
                    <a:pt x="43" y="887"/>
                  </a:cubicBezTo>
                  <a:cubicBezTo>
                    <a:pt x="47" y="883"/>
                    <a:pt x="46" y="896"/>
                    <a:pt x="49" y="893"/>
                  </a:cubicBezTo>
                  <a:cubicBezTo>
                    <a:pt x="49" y="894"/>
                    <a:pt x="50" y="894"/>
                    <a:pt x="50" y="894"/>
                  </a:cubicBezTo>
                  <a:cubicBezTo>
                    <a:pt x="50" y="896"/>
                    <a:pt x="49" y="896"/>
                    <a:pt x="49" y="898"/>
                  </a:cubicBezTo>
                  <a:cubicBezTo>
                    <a:pt x="53" y="899"/>
                    <a:pt x="48" y="896"/>
                    <a:pt x="51" y="895"/>
                  </a:cubicBezTo>
                  <a:close/>
                  <a:moveTo>
                    <a:pt x="52" y="893"/>
                  </a:moveTo>
                  <a:cubicBezTo>
                    <a:pt x="55" y="892"/>
                    <a:pt x="56" y="894"/>
                    <a:pt x="56" y="896"/>
                  </a:cubicBezTo>
                  <a:cubicBezTo>
                    <a:pt x="55" y="895"/>
                    <a:pt x="52" y="896"/>
                    <a:pt x="52" y="893"/>
                  </a:cubicBezTo>
                  <a:close/>
                  <a:moveTo>
                    <a:pt x="48" y="890"/>
                  </a:moveTo>
                  <a:cubicBezTo>
                    <a:pt x="49" y="889"/>
                    <a:pt x="50" y="889"/>
                    <a:pt x="52" y="890"/>
                  </a:cubicBezTo>
                  <a:cubicBezTo>
                    <a:pt x="51" y="893"/>
                    <a:pt x="51" y="892"/>
                    <a:pt x="52" y="894"/>
                  </a:cubicBezTo>
                  <a:cubicBezTo>
                    <a:pt x="50" y="893"/>
                    <a:pt x="50" y="891"/>
                    <a:pt x="48" y="890"/>
                  </a:cubicBezTo>
                  <a:close/>
                  <a:moveTo>
                    <a:pt x="680" y="901"/>
                  </a:moveTo>
                  <a:cubicBezTo>
                    <a:pt x="680" y="904"/>
                    <a:pt x="684" y="899"/>
                    <a:pt x="688" y="901"/>
                  </a:cubicBezTo>
                  <a:cubicBezTo>
                    <a:pt x="687" y="895"/>
                    <a:pt x="683" y="901"/>
                    <a:pt x="680" y="901"/>
                  </a:cubicBezTo>
                  <a:close/>
                  <a:moveTo>
                    <a:pt x="88" y="919"/>
                  </a:moveTo>
                  <a:cubicBezTo>
                    <a:pt x="89" y="917"/>
                    <a:pt x="91" y="917"/>
                    <a:pt x="92" y="915"/>
                  </a:cubicBezTo>
                  <a:cubicBezTo>
                    <a:pt x="87" y="911"/>
                    <a:pt x="83" y="903"/>
                    <a:pt x="81" y="899"/>
                  </a:cubicBezTo>
                  <a:cubicBezTo>
                    <a:pt x="78" y="905"/>
                    <a:pt x="86" y="906"/>
                    <a:pt x="87" y="912"/>
                  </a:cubicBezTo>
                  <a:cubicBezTo>
                    <a:pt x="83" y="913"/>
                    <a:pt x="85" y="919"/>
                    <a:pt x="88" y="919"/>
                  </a:cubicBezTo>
                  <a:close/>
                  <a:moveTo>
                    <a:pt x="897" y="900"/>
                  </a:moveTo>
                  <a:cubicBezTo>
                    <a:pt x="894" y="902"/>
                    <a:pt x="889" y="903"/>
                    <a:pt x="887" y="906"/>
                  </a:cubicBezTo>
                  <a:cubicBezTo>
                    <a:pt x="891" y="905"/>
                    <a:pt x="897" y="902"/>
                    <a:pt x="897" y="900"/>
                  </a:cubicBezTo>
                  <a:close/>
                  <a:moveTo>
                    <a:pt x="885" y="906"/>
                  </a:moveTo>
                  <a:cubicBezTo>
                    <a:pt x="885" y="909"/>
                    <a:pt x="878" y="909"/>
                    <a:pt x="880" y="912"/>
                  </a:cubicBezTo>
                  <a:cubicBezTo>
                    <a:pt x="881" y="910"/>
                    <a:pt x="887" y="908"/>
                    <a:pt x="885" y="906"/>
                  </a:cubicBezTo>
                  <a:close/>
                  <a:moveTo>
                    <a:pt x="66" y="947"/>
                  </a:moveTo>
                  <a:cubicBezTo>
                    <a:pt x="63" y="947"/>
                    <a:pt x="63" y="943"/>
                    <a:pt x="62" y="941"/>
                  </a:cubicBezTo>
                  <a:cubicBezTo>
                    <a:pt x="64" y="943"/>
                    <a:pt x="67" y="943"/>
                    <a:pt x="66" y="947"/>
                  </a:cubicBezTo>
                  <a:close/>
                  <a:moveTo>
                    <a:pt x="181" y="984"/>
                  </a:moveTo>
                  <a:cubicBezTo>
                    <a:pt x="184" y="986"/>
                    <a:pt x="188" y="990"/>
                    <a:pt x="187" y="994"/>
                  </a:cubicBezTo>
                  <a:cubicBezTo>
                    <a:pt x="182" y="993"/>
                    <a:pt x="182" y="988"/>
                    <a:pt x="181" y="984"/>
                  </a:cubicBezTo>
                  <a:close/>
                  <a:moveTo>
                    <a:pt x="202" y="1015"/>
                  </a:moveTo>
                  <a:cubicBezTo>
                    <a:pt x="199" y="1009"/>
                    <a:pt x="191" y="1004"/>
                    <a:pt x="191" y="998"/>
                  </a:cubicBezTo>
                  <a:cubicBezTo>
                    <a:pt x="195" y="1001"/>
                    <a:pt x="199" y="1005"/>
                    <a:pt x="204" y="1009"/>
                  </a:cubicBezTo>
                  <a:cubicBezTo>
                    <a:pt x="203" y="1011"/>
                    <a:pt x="203" y="1014"/>
                    <a:pt x="202" y="1015"/>
                  </a:cubicBezTo>
                  <a:close/>
                  <a:moveTo>
                    <a:pt x="1077" y="966"/>
                  </a:moveTo>
                  <a:cubicBezTo>
                    <a:pt x="1073" y="968"/>
                    <a:pt x="1075" y="971"/>
                    <a:pt x="1075" y="975"/>
                  </a:cubicBezTo>
                  <a:cubicBezTo>
                    <a:pt x="1072" y="974"/>
                    <a:pt x="1070" y="984"/>
                    <a:pt x="1069" y="986"/>
                  </a:cubicBezTo>
                  <a:cubicBezTo>
                    <a:pt x="1071" y="983"/>
                    <a:pt x="1067" y="991"/>
                    <a:pt x="1071" y="991"/>
                  </a:cubicBezTo>
                  <a:cubicBezTo>
                    <a:pt x="1069" y="990"/>
                    <a:pt x="1068" y="995"/>
                    <a:pt x="1069" y="996"/>
                  </a:cubicBezTo>
                  <a:cubicBezTo>
                    <a:pt x="1073" y="990"/>
                    <a:pt x="1073" y="982"/>
                    <a:pt x="1073" y="976"/>
                  </a:cubicBezTo>
                  <a:cubicBezTo>
                    <a:pt x="1076" y="976"/>
                    <a:pt x="1077" y="974"/>
                    <a:pt x="1077" y="972"/>
                  </a:cubicBezTo>
                  <a:cubicBezTo>
                    <a:pt x="1075" y="970"/>
                    <a:pt x="1076" y="969"/>
                    <a:pt x="1077" y="966"/>
                  </a:cubicBezTo>
                  <a:close/>
                  <a:moveTo>
                    <a:pt x="661" y="973"/>
                  </a:moveTo>
                  <a:cubicBezTo>
                    <a:pt x="660" y="976"/>
                    <a:pt x="654" y="972"/>
                    <a:pt x="654" y="975"/>
                  </a:cubicBezTo>
                  <a:cubicBezTo>
                    <a:pt x="655" y="975"/>
                    <a:pt x="655" y="975"/>
                    <a:pt x="655" y="977"/>
                  </a:cubicBezTo>
                  <a:cubicBezTo>
                    <a:pt x="658" y="977"/>
                    <a:pt x="662" y="975"/>
                    <a:pt x="661" y="973"/>
                  </a:cubicBezTo>
                  <a:close/>
                  <a:moveTo>
                    <a:pt x="1065" y="992"/>
                  </a:moveTo>
                  <a:cubicBezTo>
                    <a:pt x="1066" y="994"/>
                    <a:pt x="1063" y="997"/>
                    <a:pt x="1065" y="998"/>
                  </a:cubicBezTo>
                  <a:cubicBezTo>
                    <a:pt x="1065" y="995"/>
                    <a:pt x="1067" y="995"/>
                    <a:pt x="1068" y="993"/>
                  </a:cubicBezTo>
                  <a:cubicBezTo>
                    <a:pt x="1066" y="993"/>
                    <a:pt x="1067" y="991"/>
                    <a:pt x="1065" y="992"/>
                  </a:cubicBezTo>
                  <a:close/>
                  <a:moveTo>
                    <a:pt x="247" y="1014"/>
                  </a:moveTo>
                  <a:cubicBezTo>
                    <a:pt x="249" y="1013"/>
                    <a:pt x="249" y="1017"/>
                    <a:pt x="251" y="1014"/>
                  </a:cubicBezTo>
                  <a:cubicBezTo>
                    <a:pt x="251" y="1012"/>
                    <a:pt x="245" y="1009"/>
                    <a:pt x="248" y="1011"/>
                  </a:cubicBezTo>
                  <a:cubicBezTo>
                    <a:pt x="248" y="1012"/>
                    <a:pt x="248" y="1012"/>
                    <a:pt x="248" y="1013"/>
                  </a:cubicBezTo>
                  <a:cubicBezTo>
                    <a:pt x="248" y="1013"/>
                    <a:pt x="247" y="1013"/>
                    <a:pt x="247" y="1014"/>
                  </a:cubicBezTo>
                  <a:close/>
                  <a:moveTo>
                    <a:pt x="325" y="1020"/>
                  </a:moveTo>
                  <a:cubicBezTo>
                    <a:pt x="322" y="1019"/>
                    <a:pt x="321" y="1021"/>
                    <a:pt x="318" y="1021"/>
                  </a:cubicBezTo>
                  <a:cubicBezTo>
                    <a:pt x="313" y="1017"/>
                    <a:pt x="311" y="1010"/>
                    <a:pt x="305" y="1008"/>
                  </a:cubicBezTo>
                  <a:cubicBezTo>
                    <a:pt x="305" y="1011"/>
                    <a:pt x="302" y="1011"/>
                    <a:pt x="300" y="1011"/>
                  </a:cubicBezTo>
                  <a:cubicBezTo>
                    <a:pt x="301" y="1014"/>
                    <a:pt x="303" y="1016"/>
                    <a:pt x="305" y="1018"/>
                  </a:cubicBezTo>
                  <a:cubicBezTo>
                    <a:pt x="309" y="1015"/>
                    <a:pt x="309" y="1022"/>
                    <a:pt x="313" y="1022"/>
                  </a:cubicBezTo>
                  <a:cubicBezTo>
                    <a:pt x="314" y="1021"/>
                    <a:pt x="314" y="1019"/>
                    <a:pt x="315" y="1019"/>
                  </a:cubicBezTo>
                  <a:cubicBezTo>
                    <a:pt x="317" y="1020"/>
                    <a:pt x="317" y="1023"/>
                    <a:pt x="318" y="1025"/>
                  </a:cubicBezTo>
                  <a:cubicBezTo>
                    <a:pt x="323" y="1023"/>
                    <a:pt x="332" y="1040"/>
                    <a:pt x="338" y="1032"/>
                  </a:cubicBezTo>
                  <a:cubicBezTo>
                    <a:pt x="333" y="1028"/>
                    <a:pt x="326" y="1027"/>
                    <a:pt x="325" y="1020"/>
                  </a:cubicBezTo>
                  <a:close/>
                  <a:moveTo>
                    <a:pt x="319" y="1029"/>
                  </a:moveTo>
                  <a:cubicBezTo>
                    <a:pt x="318" y="1029"/>
                    <a:pt x="313" y="1024"/>
                    <a:pt x="314" y="1027"/>
                  </a:cubicBezTo>
                  <a:cubicBezTo>
                    <a:pt x="315" y="1028"/>
                    <a:pt x="317" y="1033"/>
                    <a:pt x="319" y="1029"/>
                  </a:cubicBezTo>
                  <a:close/>
                  <a:moveTo>
                    <a:pt x="699" y="1055"/>
                  </a:moveTo>
                  <a:cubicBezTo>
                    <a:pt x="697" y="1052"/>
                    <a:pt x="703" y="1051"/>
                    <a:pt x="703" y="1048"/>
                  </a:cubicBezTo>
                  <a:cubicBezTo>
                    <a:pt x="708" y="1046"/>
                    <a:pt x="711" y="1048"/>
                    <a:pt x="714" y="1044"/>
                  </a:cubicBezTo>
                  <a:cubicBezTo>
                    <a:pt x="704" y="1040"/>
                    <a:pt x="690" y="1052"/>
                    <a:pt x="688" y="1043"/>
                  </a:cubicBezTo>
                  <a:cubicBezTo>
                    <a:pt x="694" y="1038"/>
                    <a:pt x="702" y="1040"/>
                    <a:pt x="707" y="1036"/>
                  </a:cubicBezTo>
                  <a:cubicBezTo>
                    <a:pt x="703" y="1036"/>
                    <a:pt x="703" y="1032"/>
                    <a:pt x="698" y="1033"/>
                  </a:cubicBezTo>
                  <a:cubicBezTo>
                    <a:pt x="696" y="1041"/>
                    <a:pt x="676" y="1034"/>
                    <a:pt x="676" y="1042"/>
                  </a:cubicBezTo>
                  <a:cubicBezTo>
                    <a:pt x="673" y="1043"/>
                    <a:pt x="672" y="1038"/>
                    <a:pt x="670" y="1041"/>
                  </a:cubicBezTo>
                  <a:cubicBezTo>
                    <a:pt x="674" y="1041"/>
                    <a:pt x="671" y="1043"/>
                    <a:pt x="670" y="1044"/>
                  </a:cubicBezTo>
                  <a:cubicBezTo>
                    <a:pt x="673" y="1044"/>
                    <a:pt x="672" y="1047"/>
                    <a:pt x="672" y="1050"/>
                  </a:cubicBezTo>
                  <a:cubicBezTo>
                    <a:pt x="657" y="1057"/>
                    <a:pt x="641" y="1047"/>
                    <a:pt x="627" y="1050"/>
                  </a:cubicBezTo>
                  <a:cubicBezTo>
                    <a:pt x="628" y="1052"/>
                    <a:pt x="628" y="1054"/>
                    <a:pt x="628" y="1057"/>
                  </a:cubicBezTo>
                  <a:cubicBezTo>
                    <a:pt x="631" y="1056"/>
                    <a:pt x="633" y="1055"/>
                    <a:pt x="636" y="1057"/>
                  </a:cubicBezTo>
                  <a:cubicBezTo>
                    <a:pt x="636" y="1056"/>
                    <a:pt x="635" y="1054"/>
                    <a:pt x="636" y="1054"/>
                  </a:cubicBezTo>
                  <a:cubicBezTo>
                    <a:pt x="645" y="1054"/>
                    <a:pt x="658" y="1059"/>
                    <a:pt x="662" y="1053"/>
                  </a:cubicBezTo>
                  <a:cubicBezTo>
                    <a:pt x="664" y="1053"/>
                    <a:pt x="666" y="1055"/>
                    <a:pt x="664" y="1057"/>
                  </a:cubicBezTo>
                  <a:cubicBezTo>
                    <a:pt x="671" y="1057"/>
                    <a:pt x="677" y="1059"/>
                    <a:pt x="683" y="1061"/>
                  </a:cubicBezTo>
                  <a:cubicBezTo>
                    <a:pt x="684" y="1059"/>
                    <a:pt x="681" y="1058"/>
                    <a:pt x="683" y="1057"/>
                  </a:cubicBezTo>
                  <a:cubicBezTo>
                    <a:pt x="683" y="1059"/>
                    <a:pt x="685" y="1058"/>
                    <a:pt x="685" y="1059"/>
                  </a:cubicBezTo>
                  <a:cubicBezTo>
                    <a:pt x="686" y="1053"/>
                    <a:pt x="697" y="1055"/>
                    <a:pt x="699" y="1055"/>
                  </a:cubicBezTo>
                  <a:close/>
                  <a:moveTo>
                    <a:pt x="489" y="1081"/>
                  </a:moveTo>
                  <a:cubicBezTo>
                    <a:pt x="490" y="1085"/>
                    <a:pt x="494" y="1086"/>
                    <a:pt x="496" y="1085"/>
                  </a:cubicBezTo>
                  <a:cubicBezTo>
                    <a:pt x="492" y="1085"/>
                    <a:pt x="494" y="1080"/>
                    <a:pt x="489" y="1081"/>
                  </a:cubicBezTo>
                  <a:close/>
                  <a:moveTo>
                    <a:pt x="517" y="1092"/>
                  </a:moveTo>
                  <a:cubicBezTo>
                    <a:pt x="510" y="1092"/>
                    <a:pt x="502" y="1087"/>
                    <a:pt x="496" y="1089"/>
                  </a:cubicBezTo>
                  <a:cubicBezTo>
                    <a:pt x="504" y="1090"/>
                    <a:pt x="509" y="1094"/>
                    <a:pt x="517" y="1092"/>
                  </a:cubicBezTo>
                  <a:close/>
                  <a:moveTo>
                    <a:pt x="823" y="1101"/>
                  </a:moveTo>
                  <a:cubicBezTo>
                    <a:pt x="823" y="1104"/>
                    <a:pt x="818" y="1101"/>
                    <a:pt x="818" y="1103"/>
                  </a:cubicBezTo>
                  <a:cubicBezTo>
                    <a:pt x="819" y="1105"/>
                    <a:pt x="825" y="1103"/>
                    <a:pt x="823" y="1101"/>
                  </a:cubicBezTo>
                  <a:close/>
                  <a:moveTo>
                    <a:pt x="593" y="1118"/>
                  </a:moveTo>
                  <a:cubicBezTo>
                    <a:pt x="597" y="1118"/>
                    <a:pt x="603" y="1124"/>
                    <a:pt x="606" y="1120"/>
                  </a:cubicBezTo>
                  <a:cubicBezTo>
                    <a:pt x="603" y="1118"/>
                    <a:pt x="592" y="1117"/>
                    <a:pt x="593" y="1118"/>
                  </a:cubicBezTo>
                  <a:close/>
                  <a:moveTo>
                    <a:pt x="818" y="1126"/>
                  </a:moveTo>
                  <a:cubicBezTo>
                    <a:pt x="814" y="1127"/>
                    <a:pt x="806" y="1126"/>
                    <a:pt x="810" y="1131"/>
                  </a:cubicBezTo>
                  <a:cubicBezTo>
                    <a:pt x="796" y="1134"/>
                    <a:pt x="784" y="1133"/>
                    <a:pt x="775" y="1139"/>
                  </a:cubicBezTo>
                  <a:cubicBezTo>
                    <a:pt x="771" y="1134"/>
                    <a:pt x="767" y="1141"/>
                    <a:pt x="764" y="1143"/>
                  </a:cubicBezTo>
                  <a:cubicBezTo>
                    <a:pt x="781" y="1141"/>
                    <a:pt x="801" y="1137"/>
                    <a:pt x="817" y="1129"/>
                  </a:cubicBezTo>
                  <a:cubicBezTo>
                    <a:pt x="815" y="1129"/>
                    <a:pt x="814" y="1127"/>
                    <a:pt x="818" y="1126"/>
                  </a:cubicBezTo>
                  <a:close/>
                  <a:moveTo>
                    <a:pt x="916" y="627"/>
                  </a:moveTo>
                  <a:cubicBezTo>
                    <a:pt x="917" y="623"/>
                    <a:pt x="917" y="618"/>
                    <a:pt x="916" y="616"/>
                  </a:cubicBezTo>
                  <a:cubicBezTo>
                    <a:pt x="915" y="619"/>
                    <a:pt x="914" y="621"/>
                    <a:pt x="914" y="625"/>
                  </a:cubicBezTo>
                  <a:cubicBezTo>
                    <a:pt x="917" y="623"/>
                    <a:pt x="914" y="627"/>
                    <a:pt x="916" y="627"/>
                  </a:cubicBezTo>
                  <a:close/>
                  <a:moveTo>
                    <a:pt x="912" y="748"/>
                  </a:moveTo>
                  <a:cubicBezTo>
                    <a:pt x="920" y="748"/>
                    <a:pt x="918" y="735"/>
                    <a:pt x="924" y="736"/>
                  </a:cubicBezTo>
                  <a:cubicBezTo>
                    <a:pt x="926" y="732"/>
                    <a:pt x="927" y="727"/>
                    <a:pt x="931" y="725"/>
                  </a:cubicBezTo>
                  <a:cubicBezTo>
                    <a:pt x="931" y="732"/>
                    <a:pt x="936" y="727"/>
                    <a:pt x="933" y="734"/>
                  </a:cubicBezTo>
                  <a:cubicBezTo>
                    <a:pt x="938" y="734"/>
                    <a:pt x="936" y="726"/>
                    <a:pt x="937" y="722"/>
                  </a:cubicBezTo>
                  <a:cubicBezTo>
                    <a:pt x="938" y="721"/>
                    <a:pt x="940" y="721"/>
                    <a:pt x="940" y="720"/>
                  </a:cubicBezTo>
                  <a:cubicBezTo>
                    <a:pt x="943" y="714"/>
                    <a:pt x="942" y="700"/>
                    <a:pt x="946" y="706"/>
                  </a:cubicBezTo>
                  <a:cubicBezTo>
                    <a:pt x="946" y="698"/>
                    <a:pt x="953" y="691"/>
                    <a:pt x="949" y="686"/>
                  </a:cubicBezTo>
                  <a:cubicBezTo>
                    <a:pt x="950" y="685"/>
                    <a:pt x="950" y="683"/>
                    <a:pt x="952" y="684"/>
                  </a:cubicBezTo>
                  <a:cubicBezTo>
                    <a:pt x="949" y="677"/>
                    <a:pt x="953" y="673"/>
                    <a:pt x="950" y="666"/>
                  </a:cubicBezTo>
                  <a:cubicBezTo>
                    <a:pt x="942" y="666"/>
                    <a:pt x="938" y="682"/>
                    <a:pt x="933" y="676"/>
                  </a:cubicBezTo>
                  <a:cubicBezTo>
                    <a:pt x="931" y="685"/>
                    <a:pt x="926" y="690"/>
                    <a:pt x="928" y="702"/>
                  </a:cubicBezTo>
                  <a:cubicBezTo>
                    <a:pt x="926" y="702"/>
                    <a:pt x="925" y="704"/>
                    <a:pt x="924" y="705"/>
                  </a:cubicBezTo>
                  <a:cubicBezTo>
                    <a:pt x="924" y="708"/>
                    <a:pt x="926" y="708"/>
                    <a:pt x="926" y="711"/>
                  </a:cubicBezTo>
                  <a:cubicBezTo>
                    <a:pt x="923" y="709"/>
                    <a:pt x="926" y="715"/>
                    <a:pt x="925" y="718"/>
                  </a:cubicBezTo>
                  <a:cubicBezTo>
                    <a:pt x="922" y="725"/>
                    <a:pt x="918" y="729"/>
                    <a:pt x="918" y="738"/>
                  </a:cubicBezTo>
                  <a:cubicBezTo>
                    <a:pt x="916" y="741"/>
                    <a:pt x="912" y="742"/>
                    <a:pt x="912" y="748"/>
                  </a:cubicBezTo>
                  <a:close/>
                  <a:moveTo>
                    <a:pt x="932" y="685"/>
                  </a:moveTo>
                  <a:cubicBezTo>
                    <a:pt x="935" y="685"/>
                    <a:pt x="932" y="691"/>
                    <a:pt x="930" y="691"/>
                  </a:cubicBezTo>
                  <a:cubicBezTo>
                    <a:pt x="930" y="688"/>
                    <a:pt x="931" y="687"/>
                    <a:pt x="932" y="685"/>
                  </a:cubicBezTo>
                  <a:close/>
                  <a:moveTo>
                    <a:pt x="125" y="832"/>
                  </a:moveTo>
                  <a:cubicBezTo>
                    <a:pt x="126" y="837"/>
                    <a:pt x="126" y="836"/>
                    <a:pt x="126" y="842"/>
                  </a:cubicBezTo>
                  <a:cubicBezTo>
                    <a:pt x="131" y="842"/>
                    <a:pt x="129" y="834"/>
                    <a:pt x="133" y="834"/>
                  </a:cubicBezTo>
                  <a:cubicBezTo>
                    <a:pt x="132" y="831"/>
                    <a:pt x="133" y="828"/>
                    <a:pt x="132" y="827"/>
                  </a:cubicBezTo>
                  <a:cubicBezTo>
                    <a:pt x="131" y="830"/>
                    <a:pt x="129" y="823"/>
                    <a:pt x="128" y="827"/>
                  </a:cubicBezTo>
                  <a:cubicBezTo>
                    <a:pt x="129" y="827"/>
                    <a:pt x="129" y="834"/>
                    <a:pt x="125" y="832"/>
                  </a:cubicBezTo>
                  <a:close/>
                  <a:moveTo>
                    <a:pt x="548" y="863"/>
                  </a:moveTo>
                  <a:cubicBezTo>
                    <a:pt x="551" y="868"/>
                    <a:pt x="557" y="871"/>
                    <a:pt x="561" y="875"/>
                  </a:cubicBezTo>
                  <a:cubicBezTo>
                    <a:pt x="559" y="870"/>
                    <a:pt x="565" y="873"/>
                    <a:pt x="565" y="870"/>
                  </a:cubicBezTo>
                  <a:cubicBezTo>
                    <a:pt x="561" y="864"/>
                    <a:pt x="554" y="860"/>
                    <a:pt x="549" y="855"/>
                  </a:cubicBezTo>
                  <a:cubicBezTo>
                    <a:pt x="547" y="862"/>
                    <a:pt x="556" y="860"/>
                    <a:pt x="557" y="866"/>
                  </a:cubicBezTo>
                  <a:cubicBezTo>
                    <a:pt x="552" y="867"/>
                    <a:pt x="551" y="864"/>
                    <a:pt x="548" y="863"/>
                  </a:cubicBezTo>
                  <a:close/>
                  <a:moveTo>
                    <a:pt x="738" y="887"/>
                  </a:moveTo>
                  <a:cubicBezTo>
                    <a:pt x="739" y="890"/>
                    <a:pt x="739" y="891"/>
                    <a:pt x="738" y="894"/>
                  </a:cubicBezTo>
                  <a:cubicBezTo>
                    <a:pt x="740" y="894"/>
                    <a:pt x="741" y="893"/>
                    <a:pt x="742" y="893"/>
                  </a:cubicBezTo>
                  <a:cubicBezTo>
                    <a:pt x="743" y="895"/>
                    <a:pt x="742" y="896"/>
                    <a:pt x="745" y="898"/>
                  </a:cubicBezTo>
                  <a:cubicBezTo>
                    <a:pt x="748" y="893"/>
                    <a:pt x="754" y="892"/>
                    <a:pt x="758" y="888"/>
                  </a:cubicBezTo>
                  <a:cubicBezTo>
                    <a:pt x="757" y="885"/>
                    <a:pt x="756" y="882"/>
                    <a:pt x="753" y="881"/>
                  </a:cubicBezTo>
                  <a:cubicBezTo>
                    <a:pt x="750" y="885"/>
                    <a:pt x="743" y="885"/>
                    <a:pt x="738" y="887"/>
                  </a:cubicBezTo>
                  <a:close/>
                  <a:moveTo>
                    <a:pt x="136" y="922"/>
                  </a:moveTo>
                  <a:cubicBezTo>
                    <a:pt x="137" y="922"/>
                    <a:pt x="138" y="923"/>
                    <a:pt x="138" y="925"/>
                  </a:cubicBezTo>
                  <a:cubicBezTo>
                    <a:pt x="134" y="926"/>
                    <a:pt x="131" y="923"/>
                    <a:pt x="129" y="926"/>
                  </a:cubicBezTo>
                  <a:cubicBezTo>
                    <a:pt x="130" y="928"/>
                    <a:pt x="132" y="929"/>
                    <a:pt x="132" y="932"/>
                  </a:cubicBezTo>
                  <a:cubicBezTo>
                    <a:pt x="142" y="932"/>
                    <a:pt x="144" y="940"/>
                    <a:pt x="152" y="941"/>
                  </a:cubicBezTo>
                  <a:cubicBezTo>
                    <a:pt x="151" y="936"/>
                    <a:pt x="150" y="933"/>
                    <a:pt x="148" y="929"/>
                  </a:cubicBezTo>
                  <a:cubicBezTo>
                    <a:pt x="151" y="928"/>
                    <a:pt x="148" y="924"/>
                    <a:pt x="152" y="924"/>
                  </a:cubicBezTo>
                  <a:cubicBezTo>
                    <a:pt x="150" y="919"/>
                    <a:pt x="142" y="920"/>
                    <a:pt x="139" y="916"/>
                  </a:cubicBezTo>
                  <a:cubicBezTo>
                    <a:pt x="138" y="920"/>
                    <a:pt x="141" y="921"/>
                    <a:pt x="139" y="923"/>
                  </a:cubicBezTo>
                  <a:cubicBezTo>
                    <a:pt x="138" y="923"/>
                    <a:pt x="137" y="919"/>
                    <a:pt x="136" y="922"/>
                  </a:cubicBezTo>
                  <a:close/>
                  <a:moveTo>
                    <a:pt x="638" y="991"/>
                  </a:moveTo>
                  <a:cubicBezTo>
                    <a:pt x="639" y="988"/>
                    <a:pt x="637" y="988"/>
                    <a:pt x="638" y="986"/>
                  </a:cubicBezTo>
                  <a:cubicBezTo>
                    <a:pt x="631" y="982"/>
                    <a:pt x="628" y="988"/>
                    <a:pt x="619" y="987"/>
                  </a:cubicBezTo>
                  <a:cubicBezTo>
                    <a:pt x="620" y="994"/>
                    <a:pt x="631" y="990"/>
                    <a:pt x="634" y="995"/>
                  </a:cubicBezTo>
                  <a:cubicBezTo>
                    <a:pt x="633" y="992"/>
                    <a:pt x="635" y="991"/>
                    <a:pt x="638" y="991"/>
                  </a:cubicBezTo>
                  <a:close/>
                  <a:moveTo>
                    <a:pt x="675" y="1018"/>
                  </a:moveTo>
                  <a:cubicBezTo>
                    <a:pt x="677" y="1018"/>
                    <a:pt x="680" y="1017"/>
                    <a:pt x="680" y="1019"/>
                  </a:cubicBezTo>
                  <a:cubicBezTo>
                    <a:pt x="679" y="1019"/>
                    <a:pt x="676" y="1018"/>
                    <a:pt x="677" y="1021"/>
                  </a:cubicBezTo>
                  <a:cubicBezTo>
                    <a:pt x="677" y="1024"/>
                    <a:pt x="682" y="1020"/>
                    <a:pt x="684" y="1022"/>
                  </a:cubicBezTo>
                  <a:cubicBezTo>
                    <a:pt x="685" y="1017"/>
                    <a:pt x="685" y="1016"/>
                    <a:pt x="688" y="1014"/>
                  </a:cubicBezTo>
                  <a:cubicBezTo>
                    <a:pt x="682" y="1013"/>
                    <a:pt x="677" y="1013"/>
                    <a:pt x="675" y="1018"/>
                  </a:cubicBezTo>
                  <a:close/>
                  <a:moveTo>
                    <a:pt x="847" y="1109"/>
                  </a:moveTo>
                  <a:cubicBezTo>
                    <a:pt x="841" y="1112"/>
                    <a:pt x="836" y="1115"/>
                    <a:pt x="835" y="1120"/>
                  </a:cubicBezTo>
                  <a:cubicBezTo>
                    <a:pt x="833" y="1118"/>
                    <a:pt x="837" y="1116"/>
                    <a:pt x="833" y="1116"/>
                  </a:cubicBezTo>
                  <a:cubicBezTo>
                    <a:pt x="833" y="1121"/>
                    <a:pt x="833" y="1121"/>
                    <a:pt x="833" y="1121"/>
                  </a:cubicBezTo>
                  <a:cubicBezTo>
                    <a:pt x="840" y="1122"/>
                    <a:pt x="847" y="1119"/>
                    <a:pt x="850" y="1114"/>
                  </a:cubicBezTo>
                  <a:cubicBezTo>
                    <a:pt x="849" y="1113"/>
                    <a:pt x="847" y="1112"/>
                    <a:pt x="847" y="1109"/>
                  </a:cubicBezTo>
                  <a:close/>
                </a:path>
              </a:pathLst>
            </a:custGeom>
            <a:solidFill>
              <a:srgbClr val="F514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063F37"/>
                </a:solidFill>
                <a:cs typeface="+mn-ea"/>
                <a:sym typeface="+mn-lt"/>
              </a:endParaRPr>
            </a:p>
          </p:txBody>
        </p:sp>
        <p:cxnSp>
          <p:nvCxnSpPr>
            <p:cNvPr id="35" name="直接连接符 34"/>
            <p:cNvCxnSpPr/>
            <p:nvPr/>
          </p:nvCxnSpPr>
          <p:spPr>
            <a:xfrm>
              <a:off x="10354061" y="3877128"/>
              <a:ext cx="0" cy="362857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10460924" y="3877128"/>
              <a:ext cx="0" cy="1697106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图片 3" descr="t0125dfc23ee88fe3a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1150" y="2292350"/>
            <a:ext cx="4053205" cy="2690495"/>
          </a:xfrm>
          <a:prstGeom prst="rect">
            <a:avLst/>
          </a:prstGeom>
          <a:effectLst>
            <a:softEdge rad="1778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528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284720" y="1100455"/>
            <a:ext cx="162256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tx1"/>
                </a:solidFill>
                <a:cs typeface="+mn-ea"/>
                <a:sym typeface="+mn-lt"/>
              </a:rPr>
              <a:t>文学记述</a:t>
            </a:r>
            <a:endParaRPr lang="zh-CN" altLang="en-US" sz="2800" b="0" i="0" dirty="0">
              <a:solidFill>
                <a:schemeClr val="tx1"/>
              </a:solidFill>
              <a:effectLst/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048000" y="2280920"/>
            <a:ext cx="6096000" cy="332867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b="0" i="0" dirty="0">
                <a:solidFill>
                  <a:schemeClr val="tx1"/>
                </a:solidFill>
                <a:effectLst/>
                <a:cs typeface="+mn-ea"/>
                <a:sym typeface="+mn-lt"/>
              </a:rPr>
              <a:t>春分 七绝·苏醒</a:t>
            </a:r>
          </a:p>
          <a:p>
            <a:pPr algn="ctr">
              <a:lnSpc>
                <a:spcPct val="130000"/>
              </a:lnSpc>
            </a:pPr>
            <a:r>
              <a:rPr lang="zh-CN" altLang="en-US" b="0" i="0" dirty="0">
                <a:solidFill>
                  <a:schemeClr val="tx1"/>
                </a:solidFill>
                <a:effectLst/>
                <a:cs typeface="+mn-ea"/>
                <a:sym typeface="+mn-lt"/>
              </a:rPr>
              <a:t>春分雨脚落声微，柳岸斜风带客归。</a:t>
            </a:r>
          </a:p>
          <a:p>
            <a:pPr algn="ctr">
              <a:lnSpc>
                <a:spcPct val="130000"/>
              </a:lnSpc>
            </a:pPr>
            <a:r>
              <a:rPr lang="zh-CN" altLang="en-US" b="0" i="0" dirty="0">
                <a:solidFill>
                  <a:schemeClr val="tx1"/>
                </a:solidFill>
                <a:effectLst/>
                <a:cs typeface="+mn-ea"/>
                <a:sym typeface="+mn-lt"/>
              </a:rPr>
              <a:t>时令北方偏向晚，可知早有绿腰肥。</a:t>
            </a:r>
          </a:p>
          <a:p>
            <a:pPr>
              <a:lnSpc>
                <a:spcPct val="130000"/>
              </a:lnSpc>
            </a:pPr>
            <a:endParaRPr lang="zh-CN" altLang="en-US" b="0" i="0" dirty="0">
              <a:solidFill>
                <a:schemeClr val="tx1"/>
              </a:solidFill>
              <a:effectLst/>
              <a:cs typeface="+mn-ea"/>
              <a:sym typeface="+mn-lt"/>
            </a:endParaRPr>
          </a:p>
          <a:p>
            <a:pPr algn="ctr">
              <a:lnSpc>
                <a:spcPct val="130000"/>
              </a:lnSpc>
            </a:pPr>
            <a:r>
              <a:rPr lang="zh-CN" altLang="en-US" b="0" i="0" dirty="0">
                <a:solidFill>
                  <a:schemeClr val="tx1"/>
                </a:solidFill>
                <a:effectLst/>
                <a:cs typeface="+mn-ea"/>
                <a:sym typeface="+mn-lt"/>
              </a:rPr>
              <a:t>偷声木兰花·春分遇雨</a:t>
            </a:r>
          </a:p>
          <a:p>
            <a:pPr algn="ctr">
              <a:lnSpc>
                <a:spcPct val="130000"/>
              </a:lnSpc>
            </a:pPr>
            <a:r>
              <a:rPr lang="zh-CN" altLang="en-US" b="0" i="0" dirty="0">
                <a:solidFill>
                  <a:schemeClr val="tx1"/>
                </a:solidFill>
                <a:effectLst/>
                <a:cs typeface="+mn-ea"/>
                <a:sym typeface="+mn-lt"/>
              </a:rPr>
              <a:t>天将小雨交春半，谁见枝头花历乱。</a:t>
            </a:r>
          </a:p>
          <a:p>
            <a:pPr algn="ctr">
              <a:lnSpc>
                <a:spcPct val="130000"/>
              </a:lnSpc>
            </a:pPr>
            <a:r>
              <a:rPr lang="zh-CN" altLang="en-US" b="0" i="0" dirty="0">
                <a:solidFill>
                  <a:schemeClr val="tx1"/>
                </a:solidFill>
                <a:effectLst/>
                <a:cs typeface="+mn-ea"/>
                <a:sym typeface="+mn-lt"/>
              </a:rPr>
              <a:t>纵目天涯，浅黛春山处处纱。</a:t>
            </a:r>
          </a:p>
          <a:p>
            <a:pPr algn="ctr">
              <a:lnSpc>
                <a:spcPct val="130000"/>
              </a:lnSpc>
            </a:pPr>
            <a:r>
              <a:rPr lang="zh-CN" altLang="en-US" b="0" i="0" dirty="0">
                <a:solidFill>
                  <a:schemeClr val="tx1"/>
                </a:solidFill>
                <a:effectLst/>
                <a:cs typeface="+mn-ea"/>
                <a:sym typeface="+mn-lt"/>
              </a:rPr>
              <a:t>焦人不过轻寒恼，问卜怕听情未了。</a:t>
            </a:r>
          </a:p>
          <a:p>
            <a:pPr algn="ctr">
              <a:lnSpc>
                <a:spcPct val="130000"/>
              </a:lnSpc>
            </a:pPr>
            <a:r>
              <a:rPr lang="zh-CN" altLang="en-US" b="0" i="0" dirty="0">
                <a:solidFill>
                  <a:schemeClr val="tx1"/>
                </a:solidFill>
                <a:effectLst/>
                <a:cs typeface="+mn-ea"/>
                <a:sym typeface="+mn-lt"/>
              </a:rPr>
              <a:t>许是今生，误把前生草踏青。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3459480" y="2353945"/>
            <a:ext cx="481711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0" i="0" dirty="0">
                <a:solidFill>
                  <a:schemeClr val="tx1"/>
                </a:solidFill>
                <a:effectLst/>
                <a:cs typeface="+mn-ea"/>
                <a:sym typeface="+mn-lt"/>
              </a:rPr>
              <a:t>《</a:t>
            </a:r>
            <a:r>
              <a:rPr lang="zh-CN" altLang="en-US" sz="3200" dirty="0">
                <a:solidFill>
                  <a:schemeClr val="tx1"/>
                </a:solidFill>
                <a:effectLst/>
                <a:cs typeface="+mn-ea"/>
                <a:sym typeface="+mn-lt"/>
              </a:rPr>
              <a:t>少年游 杜安世</a:t>
            </a:r>
            <a:r>
              <a:rPr lang="zh-CN" altLang="en-US" sz="3200" b="0" i="0" dirty="0">
                <a:solidFill>
                  <a:schemeClr val="tx1"/>
                </a:solidFill>
                <a:effectLst/>
                <a:cs typeface="+mn-ea"/>
                <a:sym typeface="+mn-lt"/>
              </a:rPr>
              <a:t>》 </a:t>
            </a:r>
          </a:p>
        </p:txBody>
      </p:sp>
      <p:sp>
        <p:nvSpPr>
          <p:cNvPr id="19" name="矩形 18"/>
          <p:cNvSpPr/>
          <p:nvPr/>
        </p:nvSpPr>
        <p:spPr>
          <a:xfrm>
            <a:off x="3694351" y="3355975"/>
            <a:ext cx="4801314" cy="2480310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2000" b="0" i="0" dirty="0">
                <a:solidFill>
                  <a:schemeClr val="tx1"/>
                </a:solidFill>
                <a:effectLst/>
                <a:cs typeface="+mn-ea"/>
                <a:sym typeface="+mn-lt"/>
              </a:rPr>
              <a:t>小楼归燕又黄昏。</a:t>
            </a:r>
          </a:p>
          <a:p>
            <a:pPr algn="l" fontAlgn="auto">
              <a:lnSpc>
                <a:spcPct val="150000"/>
              </a:lnSpc>
            </a:pPr>
            <a:r>
              <a:rPr lang="zh-CN" altLang="en-US" sz="2000" b="0" i="0" dirty="0">
                <a:solidFill>
                  <a:schemeClr val="tx1"/>
                </a:solidFill>
                <a:effectLst/>
                <a:cs typeface="+mn-ea"/>
                <a:sym typeface="+mn-lt"/>
              </a:rPr>
              <a:t>寂寞锁高门。</a:t>
            </a:r>
          </a:p>
          <a:p>
            <a:pPr algn="l" fontAlgn="auto">
              <a:lnSpc>
                <a:spcPct val="150000"/>
              </a:lnSpc>
            </a:pPr>
            <a:r>
              <a:rPr lang="zh-CN" altLang="en-US" sz="2000" b="0" i="0" dirty="0">
                <a:solidFill>
                  <a:schemeClr val="tx1"/>
                </a:solidFill>
                <a:effectLst/>
                <a:cs typeface="+mn-ea"/>
                <a:sym typeface="+mn-lt"/>
              </a:rPr>
              <a:t>轻风细雨，</a:t>
            </a:r>
          </a:p>
          <a:p>
            <a:pPr algn="l" fontAlgn="auto">
              <a:lnSpc>
                <a:spcPct val="150000"/>
              </a:lnSpc>
            </a:pPr>
            <a:r>
              <a:rPr lang="zh-CN" altLang="en-US" sz="2000" b="0" i="0" dirty="0">
                <a:solidFill>
                  <a:schemeClr val="tx1"/>
                </a:solidFill>
                <a:effectLst/>
                <a:cs typeface="+mn-ea"/>
                <a:sym typeface="+mn-lt"/>
              </a:rPr>
              <a:t>惜花天气，</a:t>
            </a:r>
          </a:p>
          <a:p>
            <a:pPr algn="l" fontAlgn="auto">
              <a:lnSpc>
                <a:spcPct val="150000"/>
              </a:lnSpc>
            </a:pPr>
            <a:r>
              <a:rPr lang="zh-CN" altLang="en-US" sz="2000" b="0" i="0" dirty="0">
                <a:solidFill>
                  <a:schemeClr val="tx1"/>
                </a:solidFill>
                <a:effectLst/>
                <a:cs typeface="+mn-ea"/>
                <a:sym typeface="+mn-lt"/>
              </a:rPr>
              <a:t>相次过春分。</a:t>
            </a:r>
          </a:p>
          <a:p>
            <a:pPr algn="l" fontAlgn="auto">
              <a:lnSpc>
                <a:spcPct val="150000"/>
              </a:lnSpc>
            </a:pPr>
            <a:r>
              <a:rPr lang="zh-CN" altLang="en-US" sz="2000" b="0" i="0" dirty="0">
                <a:solidFill>
                  <a:schemeClr val="tx1"/>
                </a:solidFill>
                <a:effectLst/>
                <a:cs typeface="+mn-ea"/>
                <a:sym typeface="+mn-lt"/>
              </a:rPr>
              <a:t>画堂无绪，</a:t>
            </a:r>
          </a:p>
          <a:p>
            <a:pPr algn="l" fontAlgn="auto">
              <a:lnSpc>
                <a:spcPct val="150000"/>
              </a:lnSpc>
            </a:pPr>
            <a:r>
              <a:rPr lang="zh-CN" altLang="en-US" sz="2000" b="0" i="0" dirty="0">
                <a:solidFill>
                  <a:schemeClr val="tx1"/>
                </a:solidFill>
                <a:effectLst/>
                <a:cs typeface="+mn-ea"/>
                <a:sym typeface="+mn-lt"/>
              </a:rPr>
              <a:t>初燃绛蜡，</a:t>
            </a:r>
          </a:p>
          <a:p>
            <a:pPr algn="l" fontAlgn="auto">
              <a:lnSpc>
                <a:spcPct val="150000"/>
              </a:lnSpc>
            </a:pPr>
            <a:r>
              <a:rPr lang="zh-CN" altLang="en-US" sz="2000" b="0" i="0" dirty="0">
                <a:solidFill>
                  <a:schemeClr val="tx1"/>
                </a:solidFill>
                <a:effectLst/>
                <a:cs typeface="+mn-ea"/>
                <a:sym typeface="+mn-lt"/>
              </a:rPr>
              <a:t>罗帐掩馀薰。</a:t>
            </a:r>
          </a:p>
          <a:p>
            <a:pPr algn="l" fontAlgn="auto">
              <a:lnSpc>
                <a:spcPct val="150000"/>
              </a:lnSpc>
            </a:pPr>
            <a:r>
              <a:rPr lang="zh-CN" altLang="en-US" sz="2000" b="0" i="0" dirty="0">
                <a:solidFill>
                  <a:schemeClr val="tx1"/>
                </a:solidFill>
                <a:effectLst/>
                <a:cs typeface="+mn-ea"/>
                <a:sym typeface="+mn-lt"/>
              </a:rPr>
              <a:t>多情不解怨王孙。</a:t>
            </a:r>
          </a:p>
          <a:p>
            <a:pPr algn="l" fontAlgn="auto">
              <a:lnSpc>
                <a:spcPct val="150000"/>
              </a:lnSpc>
            </a:pPr>
            <a:r>
              <a:rPr lang="zh-CN" altLang="en-US" sz="2000" b="0" i="0" dirty="0">
                <a:solidFill>
                  <a:schemeClr val="tx1"/>
                </a:solidFill>
                <a:effectLst/>
                <a:cs typeface="+mn-ea"/>
                <a:sym typeface="+mn-lt"/>
              </a:rPr>
              <a:t>任薄幸、一从君。</a:t>
            </a:r>
          </a:p>
        </p:txBody>
      </p:sp>
      <p:sp>
        <p:nvSpPr>
          <p:cNvPr id="46" name="矩形 45"/>
          <p:cNvSpPr/>
          <p:nvPr/>
        </p:nvSpPr>
        <p:spPr>
          <a:xfrm>
            <a:off x="5232015" y="1336675"/>
            <a:ext cx="162256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tx1"/>
                </a:solidFill>
                <a:cs typeface="+mn-ea"/>
                <a:sym typeface="+mn-lt"/>
              </a:rPr>
              <a:t>文学记述</a:t>
            </a:r>
            <a:endParaRPr lang="zh-CN" altLang="en-US" sz="2800" b="0" i="0" dirty="0">
              <a:solidFill>
                <a:schemeClr val="tx1"/>
              </a:solidFill>
              <a:effectLst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矩形 45"/>
          <p:cNvSpPr/>
          <p:nvPr/>
        </p:nvSpPr>
        <p:spPr>
          <a:xfrm>
            <a:off x="5255895" y="1411605"/>
            <a:ext cx="1605280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tx1"/>
                </a:solidFill>
                <a:cs typeface="+mn-ea"/>
                <a:sym typeface="+mn-lt"/>
              </a:rPr>
              <a:t>文学记述</a:t>
            </a:r>
            <a:endParaRPr lang="zh-CN" altLang="en-US" sz="2800" b="0" i="0" dirty="0">
              <a:solidFill>
                <a:schemeClr val="tx1"/>
              </a:solidFill>
              <a:effectLst/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375541" y="2598420"/>
            <a:ext cx="5724644" cy="279082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2400" b="0" i="0" dirty="0">
                <a:solidFill>
                  <a:schemeClr val="tx1"/>
                </a:solidFill>
                <a:effectLst/>
                <a:cs typeface="+mn-ea"/>
                <a:sym typeface="+mn-lt"/>
              </a:rPr>
              <a:t>《春分日》年代：唐 作者： 徐铉</a:t>
            </a:r>
          </a:p>
          <a:p>
            <a:pPr algn="l" fontAlgn="auto">
              <a:lnSpc>
                <a:spcPct val="150000"/>
              </a:lnSpc>
            </a:pPr>
            <a:endParaRPr lang="zh-CN" altLang="en-US" sz="2400" b="0" i="0" dirty="0">
              <a:solidFill>
                <a:schemeClr val="tx1"/>
              </a:solidFill>
              <a:effectLst/>
              <a:cs typeface="+mn-ea"/>
              <a:sym typeface="+mn-lt"/>
            </a:endParaRPr>
          </a:p>
          <a:p>
            <a:pPr algn="l" fontAlgn="auto">
              <a:lnSpc>
                <a:spcPct val="150000"/>
              </a:lnSpc>
            </a:pPr>
            <a:r>
              <a:rPr lang="zh-CN" altLang="en-US" sz="2400" b="0" i="0" dirty="0">
                <a:solidFill>
                  <a:schemeClr val="tx1"/>
                </a:solidFill>
                <a:effectLst/>
                <a:cs typeface="+mn-ea"/>
                <a:sym typeface="+mn-lt"/>
              </a:rPr>
              <a:t>仲春初四日，春色正中分。绿野徘徊月，晴天断续云。</a:t>
            </a:r>
          </a:p>
          <a:p>
            <a:pPr algn="l" fontAlgn="auto">
              <a:lnSpc>
                <a:spcPct val="150000"/>
              </a:lnSpc>
            </a:pPr>
            <a:endParaRPr lang="zh-CN" altLang="en-US" sz="2400" b="0" i="0" dirty="0">
              <a:solidFill>
                <a:schemeClr val="tx1"/>
              </a:solidFill>
              <a:effectLst/>
              <a:cs typeface="+mn-ea"/>
              <a:sym typeface="+mn-lt"/>
            </a:endParaRPr>
          </a:p>
          <a:p>
            <a:pPr algn="l" fontAlgn="auto">
              <a:lnSpc>
                <a:spcPct val="150000"/>
              </a:lnSpc>
            </a:pPr>
            <a:r>
              <a:rPr lang="zh-CN" altLang="en-US" sz="2400" b="0" i="0" dirty="0">
                <a:solidFill>
                  <a:schemeClr val="tx1"/>
                </a:solidFill>
                <a:effectLst/>
                <a:cs typeface="+mn-ea"/>
                <a:sym typeface="+mn-lt"/>
              </a:rPr>
              <a:t>燕飞犹个个，花落已纷纷。思妇高楼晚，歌声不可闻。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1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 flipH="1">
            <a:off x="-635" y="-12065"/>
            <a:ext cx="12201525" cy="687197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328670" y="3070225"/>
            <a:ext cx="307911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>
                <a:cs typeface="+mn-ea"/>
                <a:sym typeface="+mn-lt"/>
              </a:rPr>
              <a:t>典籍记载</a:t>
            </a:r>
          </a:p>
        </p:txBody>
      </p:sp>
      <p:sp>
        <p:nvSpPr>
          <p:cNvPr id="2050" name="左大括号"/>
          <p:cNvSpPr/>
          <p:nvPr/>
        </p:nvSpPr>
        <p:spPr bwMode="auto">
          <a:xfrm flipH="1">
            <a:off x="2740025" y="3023870"/>
            <a:ext cx="248920" cy="828675"/>
          </a:xfrm>
          <a:custGeom>
            <a:avLst/>
            <a:gdLst>
              <a:gd name="T0" fmla="*/ 2147483646 w 41"/>
              <a:gd name="T1" fmla="*/ 2147483646 h 281"/>
              <a:gd name="T2" fmla="*/ 2147483646 w 41"/>
              <a:gd name="T3" fmla="*/ 2147483646 h 281"/>
              <a:gd name="T4" fmla="*/ 0 w 41"/>
              <a:gd name="T5" fmla="*/ 0 h 281"/>
              <a:gd name="T6" fmla="*/ 2147483646 w 41"/>
              <a:gd name="T7" fmla="*/ 2147483646 h 281"/>
              <a:gd name="T8" fmla="*/ 2147483646 w 41"/>
              <a:gd name="T9" fmla="*/ 2147483646 h 281"/>
              <a:gd name="T10" fmla="*/ 2147483646 w 41"/>
              <a:gd name="T11" fmla="*/ 2147483646 h 281"/>
              <a:gd name="T12" fmla="*/ 2147483646 w 41"/>
              <a:gd name="T13" fmla="*/ 2147483646 h 281"/>
              <a:gd name="T14" fmla="*/ 2147483646 w 41"/>
              <a:gd name="T15" fmla="*/ 2147483646 h 281"/>
              <a:gd name="T16" fmla="*/ 2147483646 w 41"/>
              <a:gd name="T17" fmla="*/ 2147483646 h 281"/>
              <a:gd name="T18" fmla="*/ 2147483646 w 41"/>
              <a:gd name="T19" fmla="*/ 2147483646 h 281"/>
              <a:gd name="T20" fmla="*/ 2147483646 w 41"/>
              <a:gd name="T21" fmla="*/ 2147483646 h 281"/>
              <a:gd name="T22" fmla="*/ 2147483646 w 41"/>
              <a:gd name="T23" fmla="*/ 2147483646 h 281"/>
              <a:gd name="T24" fmla="*/ 2147483646 w 41"/>
              <a:gd name="T25" fmla="*/ 2147483646 h 281"/>
              <a:gd name="T26" fmla="*/ 0 w 41"/>
              <a:gd name="T27" fmla="*/ 2147483646 h 281"/>
              <a:gd name="T28" fmla="*/ 2147483646 w 41"/>
              <a:gd name="T29" fmla="*/ 2147483646 h 281"/>
              <a:gd name="T30" fmla="*/ 2147483646 w 41"/>
              <a:gd name="T31" fmla="*/ 2147483646 h 281"/>
              <a:gd name="T32" fmla="*/ 2147483646 w 41"/>
              <a:gd name="T33" fmla="*/ 2147483646 h 281"/>
              <a:gd name="T34" fmla="*/ 2147483646 w 41"/>
              <a:gd name="T35" fmla="*/ 2147483646 h 281"/>
              <a:gd name="T36" fmla="*/ 2147483646 w 41"/>
              <a:gd name="T37" fmla="*/ 2147483646 h 281"/>
              <a:gd name="T38" fmla="*/ 2147483646 w 41"/>
              <a:gd name="T39" fmla="*/ 2147483646 h 281"/>
              <a:gd name="T40" fmla="*/ 2147483646 w 41"/>
              <a:gd name="T41" fmla="*/ 2147483646 h 281"/>
              <a:gd name="T42" fmla="*/ 2147483646 w 41"/>
              <a:gd name="T43" fmla="*/ 2147483646 h 2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1" h="281">
                <a:moveTo>
                  <a:pt x="15" y="41"/>
                </a:moveTo>
                <a:cubicBezTo>
                  <a:pt x="15" y="29"/>
                  <a:pt x="13" y="19"/>
                  <a:pt x="11" y="13"/>
                </a:cubicBezTo>
                <a:cubicBezTo>
                  <a:pt x="9" y="7"/>
                  <a:pt x="5" y="2"/>
                  <a:pt x="0" y="0"/>
                </a:cubicBezTo>
                <a:cubicBezTo>
                  <a:pt x="10" y="0"/>
                  <a:pt x="17" y="3"/>
                  <a:pt x="21" y="9"/>
                </a:cubicBezTo>
                <a:cubicBezTo>
                  <a:pt x="25" y="14"/>
                  <a:pt x="27" y="27"/>
                  <a:pt x="27" y="45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7" y="114"/>
                  <a:pt x="28" y="122"/>
                  <a:pt x="30" y="128"/>
                </a:cubicBezTo>
                <a:cubicBezTo>
                  <a:pt x="32" y="134"/>
                  <a:pt x="35" y="138"/>
                  <a:pt x="41" y="141"/>
                </a:cubicBezTo>
                <a:cubicBezTo>
                  <a:pt x="35" y="143"/>
                  <a:pt x="31" y="147"/>
                  <a:pt x="30" y="153"/>
                </a:cubicBezTo>
                <a:cubicBezTo>
                  <a:pt x="28" y="158"/>
                  <a:pt x="27" y="167"/>
                  <a:pt x="27" y="179"/>
                </a:cubicBezTo>
                <a:cubicBezTo>
                  <a:pt x="27" y="232"/>
                  <a:pt x="27" y="232"/>
                  <a:pt x="27" y="232"/>
                </a:cubicBezTo>
                <a:cubicBezTo>
                  <a:pt x="27" y="245"/>
                  <a:pt x="26" y="255"/>
                  <a:pt x="25" y="262"/>
                </a:cubicBezTo>
                <a:cubicBezTo>
                  <a:pt x="23" y="269"/>
                  <a:pt x="20" y="274"/>
                  <a:pt x="16" y="277"/>
                </a:cubicBezTo>
                <a:cubicBezTo>
                  <a:pt x="12" y="279"/>
                  <a:pt x="7" y="281"/>
                  <a:pt x="0" y="281"/>
                </a:cubicBezTo>
                <a:cubicBezTo>
                  <a:pt x="5" y="279"/>
                  <a:pt x="9" y="274"/>
                  <a:pt x="11" y="268"/>
                </a:cubicBezTo>
                <a:cubicBezTo>
                  <a:pt x="13" y="261"/>
                  <a:pt x="15" y="252"/>
                  <a:pt x="15" y="240"/>
                </a:cubicBezTo>
                <a:cubicBezTo>
                  <a:pt x="15" y="186"/>
                  <a:pt x="15" y="186"/>
                  <a:pt x="15" y="186"/>
                </a:cubicBezTo>
                <a:cubicBezTo>
                  <a:pt x="15" y="172"/>
                  <a:pt x="15" y="162"/>
                  <a:pt x="17" y="155"/>
                </a:cubicBezTo>
                <a:cubicBezTo>
                  <a:pt x="19" y="148"/>
                  <a:pt x="23" y="144"/>
                  <a:pt x="29" y="141"/>
                </a:cubicBezTo>
                <a:cubicBezTo>
                  <a:pt x="23" y="138"/>
                  <a:pt x="19" y="133"/>
                  <a:pt x="17" y="127"/>
                </a:cubicBezTo>
                <a:cubicBezTo>
                  <a:pt x="15" y="121"/>
                  <a:pt x="15" y="111"/>
                  <a:pt x="15" y="98"/>
                </a:cubicBezTo>
                <a:lnTo>
                  <a:pt x="15" y="4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左大括号"/>
          <p:cNvSpPr/>
          <p:nvPr/>
        </p:nvSpPr>
        <p:spPr bwMode="auto">
          <a:xfrm>
            <a:off x="6470015" y="3023870"/>
            <a:ext cx="248920" cy="828675"/>
          </a:xfrm>
          <a:custGeom>
            <a:avLst/>
            <a:gdLst>
              <a:gd name="T0" fmla="*/ 2147483646 w 41"/>
              <a:gd name="T1" fmla="*/ 2147483646 h 281"/>
              <a:gd name="T2" fmla="*/ 2147483646 w 41"/>
              <a:gd name="T3" fmla="*/ 2147483646 h 281"/>
              <a:gd name="T4" fmla="*/ 0 w 41"/>
              <a:gd name="T5" fmla="*/ 0 h 281"/>
              <a:gd name="T6" fmla="*/ 2147483646 w 41"/>
              <a:gd name="T7" fmla="*/ 2147483646 h 281"/>
              <a:gd name="T8" fmla="*/ 2147483646 w 41"/>
              <a:gd name="T9" fmla="*/ 2147483646 h 281"/>
              <a:gd name="T10" fmla="*/ 2147483646 w 41"/>
              <a:gd name="T11" fmla="*/ 2147483646 h 281"/>
              <a:gd name="T12" fmla="*/ 2147483646 w 41"/>
              <a:gd name="T13" fmla="*/ 2147483646 h 281"/>
              <a:gd name="T14" fmla="*/ 2147483646 w 41"/>
              <a:gd name="T15" fmla="*/ 2147483646 h 281"/>
              <a:gd name="T16" fmla="*/ 2147483646 w 41"/>
              <a:gd name="T17" fmla="*/ 2147483646 h 281"/>
              <a:gd name="T18" fmla="*/ 2147483646 w 41"/>
              <a:gd name="T19" fmla="*/ 2147483646 h 281"/>
              <a:gd name="T20" fmla="*/ 2147483646 w 41"/>
              <a:gd name="T21" fmla="*/ 2147483646 h 281"/>
              <a:gd name="T22" fmla="*/ 2147483646 w 41"/>
              <a:gd name="T23" fmla="*/ 2147483646 h 281"/>
              <a:gd name="T24" fmla="*/ 2147483646 w 41"/>
              <a:gd name="T25" fmla="*/ 2147483646 h 281"/>
              <a:gd name="T26" fmla="*/ 0 w 41"/>
              <a:gd name="T27" fmla="*/ 2147483646 h 281"/>
              <a:gd name="T28" fmla="*/ 2147483646 w 41"/>
              <a:gd name="T29" fmla="*/ 2147483646 h 281"/>
              <a:gd name="T30" fmla="*/ 2147483646 w 41"/>
              <a:gd name="T31" fmla="*/ 2147483646 h 281"/>
              <a:gd name="T32" fmla="*/ 2147483646 w 41"/>
              <a:gd name="T33" fmla="*/ 2147483646 h 281"/>
              <a:gd name="T34" fmla="*/ 2147483646 w 41"/>
              <a:gd name="T35" fmla="*/ 2147483646 h 281"/>
              <a:gd name="T36" fmla="*/ 2147483646 w 41"/>
              <a:gd name="T37" fmla="*/ 2147483646 h 281"/>
              <a:gd name="T38" fmla="*/ 2147483646 w 41"/>
              <a:gd name="T39" fmla="*/ 2147483646 h 281"/>
              <a:gd name="T40" fmla="*/ 2147483646 w 41"/>
              <a:gd name="T41" fmla="*/ 2147483646 h 281"/>
              <a:gd name="T42" fmla="*/ 2147483646 w 41"/>
              <a:gd name="T43" fmla="*/ 2147483646 h 2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1" h="281">
                <a:moveTo>
                  <a:pt x="15" y="41"/>
                </a:moveTo>
                <a:cubicBezTo>
                  <a:pt x="15" y="29"/>
                  <a:pt x="13" y="19"/>
                  <a:pt x="11" y="13"/>
                </a:cubicBezTo>
                <a:cubicBezTo>
                  <a:pt x="9" y="7"/>
                  <a:pt x="5" y="2"/>
                  <a:pt x="0" y="0"/>
                </a:cubicBezTo>
                <a:cubicBezTo>
                  <a:pt x="10" y="0"/>
                  <a:pt x="17" y="3"/>
                  <a:pt x="21" y="9"/>
                </a:cubicBezTo>
                <a:cubicBezTo>
                  <a:pt x="25" y="14"/>
                  <a:pt x="27" y="27"/>
                  <a:pt x="27" y="45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7" y="114"/>
                  <a:pt x="28" y="122"/>
                  <a:pt x="30" y="128"/>
                </a:cubicBezTo>
                <a:cubicBezTo>
                  <a:pt x="32" y="134"/>
                  <a:pt x="35" y="138"/>
                  <a:pt x="41" y="141"/>
                </a:cubicBezTo>
                <a:cubicBezTo>
                  <a:pt x="35" y="143"/>
                  <a:pt x="31" y="147"/>
                  <a:pt x="30" y="153"/>
                </a:cubicBezTo>
                <a:cubicBezTo>
                  <a:pt x="28" y="158"/>
                  <a:pt x="27" y="167"/>
                  <a:pt x="27" y="179"/>
                </a:cubicBezTo>
                <a:cubicBezTo>
                  <a:pt x="27" y="232"/>
                  <a:pt x="27" y="232"/>
                  <a:pt x="27" y="232"/>
                </a:cubicBezTo>
                <a:cubicBezTo>
                  <a:pt x="27" y="245"/>
                  <a:pt x="26" y="255"/>
                  <a:pt x="25" y="262"/>
                </a:cubicBezTo>
                <a:cubicBezTo>
                  <a:pt x="23" y="269"/>
                  <a:pt x="20" y="274"/>
                  <a:pt x="16" y="277"/>
                </a:cubicBezTo>
                <a:cubicBezTo>
                  <a:pt x="12" y="279"/>
                  <a:pt x="7" y="281"/>
                  <a:pt x="0" y="281"/>
                </a:cubicBezTo>
                <a:cubicBezTo>
                  <a:pt x="5" y="279"/>
                  <a:pt x="9" y="274"/>
                  <a:pt x="11" y="268"/>
                </a:cubicBezTo>
                <a:cubicBezTo>
                  <a:pt x="13" y="261"/>
                  <a:pt x="15" y="252"/>
                  <a:pt x="15" y="240"/>
                </a:cubicBezTo>
                <a:cubicBezTo>
                  <a:pt x="15" y="186"/>
                  <a:pt x="15" y="186"/>
                  <a:pt x="15" y="186"/>
                </a:cubicBezTo>
                <a:cubicBezTo>
                  <a:pt x="15" y="172"/>
                  <a:pt x="15" y="162"/>
                  <a:pt x="17" y="155"/>
                </a:cubicBezTo>
                <a:cubicBezTo>
                  <a:pt x="19" y="148"/>
                  <a:pt x="23" y="144"/>
                  <a:pt x="29" y="141"/>
                </a:cubicBezTo>
                <a:cubicBezTo>
                  <a:pt x="23" y="138"/>
                  <a:pt x="19" y="133"/>
                  <a:pt x="17" y="127"/>
                </a:cubicBezTo>
                <a:cubicBezTo>
                  <a:pt x="15" y="121"/>
                  <a:pt x="15" y="111"/>
                  <a:pt x="15" y="98"/>
                </a:cubicBezTo>
                <a:lnTo>
                  <a:pt x="15" y="4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2050" grpId="0" bldLvl="0" animBg="1"/>
      <p:bldP spid="8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91070" y="1328420"/>
            <a:ext cx="162256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tx1"/>
                </a:solidFill>
                <a:cs typeface="+mn-ea"/>
                <a:sym typeface="+mn-lt"/>
              </a:rPr>
              <a:t>典籍记载</a:t>
            </a:r>
            <a:endParaRPr lang="zh-CN" altLang="en-US" sz="2800" b="0" i="0" dirty="0">
              <a:solidFill>
                <a:schemeClr val="tx1"/>
              </a:solidFill>
              <a:effectLst/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436906" y="2362835"/>
            <a:ext cx="5262979" cy="291655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0" i="0" dirty="0">
                <a:solidFill>
                  <a:schemeClr val="tx1"/>
                </a:solidFill>
                <a:effectLst/>
                <a:cs typeface="+mn-ea"/>
                <a:sym typeface="+mn-lt"/>
              </a:rPr>
              <a:t>春分，古时又称为“日中”、“日夜分”、“仲春之月”。《明史·历一》说：“分者，黄赤相交之点，太阳行至此，乃昼夜平分。”所以，春分的意义，一是指一天时间白天黑夜平分，各为12小时；二是古时以立春至立夏为春季，春分正当春季三个月之中，平分了春季。</a:t>
            </a:r>
          </a:p>
        </p:txBody>
      </p:sp>
      <p:pic>
        <p:nvPicPr>
          <p:cNvPr id="3" name="图片 2" descr="t01ef7b04d3f7ea2d1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9800" y="2473960"/>
            <a:ext cx="3635375" cy="2313940"/>
          </a:xfrm>
          <a:prstGeom prst="rect">
            <a:avLst/>
          </a:prstGeom>
          <a:effectLst>
            <a:softEdge rad="1524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3157041" y="1954329"/>
            <a:ext cx="1300480" cy="144526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l"/>
            <a:r>
              <a:rPr lang="zh-CN" altLang="en-US" sz="4400" dirty="0">
                <a:solidFill>
                  <a:srgbClr val="063F37"/>
                </a:solidFill>
                <a:cs typeface="+mn-ea"/>
                <a:sym typeface="+mn-lt"/>
              </a:rPr>
              <a:t>春分</a:t>
            </a:r>
          </a:p>
          <a:p>
            <a:endParaRPr lang="zh-CN" altLang="en-US" sz="4400" dirty="0">
              <a:solidFill>
                <a:srgbClr val="063F37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340600" y="1214755"/>
            <a:ext cx="162256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rgbClr val="063F37"/>
                </a:solidFill>
                <a:cs typeface="+mn-ea"/>
                <a:sym typeface="+mn-lt"/>
              </a:rPr>
              <a:t>典籍记载</a:t>
            </a:r>
            <a:endParaRPr lang="zh-CN" altLang="en-US" sz="2800" b="0" i="0" dirty="0">
              <a:solidFill>
                <a:srgbClr val="063F37"/>
              </a:solidFill>
              <a:effectLst/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723017" y="3293840"/>
            <a:ext cx="4852783" cy="169164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b="0" i="0" dirty="0">
                <a:solidFill>
                  <a:srgbClr val="063F37"/>
                </a:solidFill>
                <a:effectLst/>
                <a:cs typeface="+mn-ea"/>
                <a:sym typeface="+mn-lt"/>
              </a:rPr>
              <a:t>汉董仲舒《春秋繁露·阴阳出入上下》：“至于中春之月，阳在正东，阴在正西，谓之春分。春分者，阴阳相半也，故昼夜均而寒暑平。”</a:t>
            </a:r>
          </a:p>
        </p:txBody>
      </p:sp>
      <p:pic>
        <p:nvPicPr>
          <p:cNvPr id="2" name="图片 1" descr="106-1F3141106494L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954520" y="2118360"/>
            <a:ext cx="4028440" cy="3025775"/>
          </a:xfrm>
          <a:prstGeom prst="triangle">
            <a:avLst/>
          </a:prstGeom>
          <a:effectLst>
            <a:softEdge rad="1778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4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1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 flipH="1">
            <a:off x="-635" y="-12065"/>
            <a:ext cx="12201525" cy="687197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665220" y="3075940"/>
            <a:ext cx="307911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>
                <a:cs typeface="+mn-ea"/>
                <a:sym typeface="+mn-lt"/>
              </a:rPr>
              <a:t>节日意义</a:t>
            </a:r>
          </a:p>
        </p:txBody>
      </p:sp>
      <p:sp>
        <p:nvSpPr>
          <p:cNvPr id="2050" name="左大括号"/>
          <p:cNvSpPr/>
          <p:nvPr/>
        </p:nvSpPr>
        <p:spPr bwMode="auto">
          <a:xfrm flipH="1">
            <a:off x="3076575" y="3029585"/>
            <a:ext cx="248920" cy="828675"/>
          </a:xfrm>
          <a:custGeom>
            <a:avLst/>
            <a:gdLst>
              <a:gd name="T0" fmla="*/ 2147483646 w 41"/>
              <a:gd name="T1" fmla="*/ 2147483646 h 281"/>
              <a:gd name="T2" fmla="*/ 2147483646 w 41"/>
              <a:gd name="T3" fmla="*/ 2147483646 h 281"/>
              <a:gd name="T4" fmla="*/ 0 w 41"/>
              <a:gd name="T5" fmla="*/ 0 h 281"/>
              <a:gd name="T6" fmla="*/ 2147483646 w 41"/>
              <a:gd name="T7" fmla="*/ 2147483646 h 281"/>
              <a:gd name="T8" fmla="*/ 2147483646 w 41"/>
              <a:gd name="T9" fmla="*/ 2147483646 h 281"/>
              <a:gd name="T10" fmla="*/ 2147483646 w 41"/>
              <a:gd name="T11" fmla="*/ 2147483646 h 281"/>
              <a:gd name="T12" fmla="*/ 2147483646 w 41"/>
              <a:gd name="T13" fmla="*/ 2147483646 h 281"/>
              <a:gd name="T14" fmla="*/ 2147483646 w 41"/>
              <a:gd name="T15" fmla="*/ 2147483646 h 281"/>
              <a:gd name="T16" fmla="*/ 2147483646 w 41"/>
              <a:gd name="T17" fmla="*/ 2147483646 h 281"/>
              <a:gd name="T18" fmla="*/ 2147483646 w 41"/>
              <a:gd name="T19" fmla="*/ 2147483646 h 281"/>
              <a:gd name="T20" fmla="*/ 2147483646 w 41"/>
              <a:gd name="T21" fmla="*/ 2147483646 h 281"/>
              <a:gd name="T22" fmla="*/ 2147483646 w 41"/>
              <a:gd name="T23" fmla="*/ 2147483646 h 281"/>
              <a:gd name="T24" fmla="*/ 2147483646 w 41"/>
              <a:gd name="T25" fmla="*/ 2147483646 h 281"/>
              <a:gd name="T26" fmla="*/ 0 w 41"/>
              <a:gd name="T27" fmla="*/ 2147483646 h 281"/>
              <a:gd name="T28" fmla="*/ 2147483646 w 41"/>
              <a:gd name="T29" fmla="*/ 2147483646 h 281"/>
              <a:gd name="T30" fmla="*/ 2147483646 w 41"/>
              <a:gd name="T31" fmla="*/ 2147483646 h 281"/>
              <a:gd name="T32" fmla="*/ 2147483646 w 41"/>
              <a:gd name="T33" fmla="*/ 2147483646 h 281"/>
              <a:gd name="T34" fmla="*/ 2147483646 w 41"/>
              <a:gd name="T35" fmla="*/ 2147483646 h 281"/>
              <a:gd name="T36" fmla="*/ 2147483646 w 41"/>
              <a:gd name="T37" fmla="*/ 2147483646 h 281"/>
              <a:gd name="T38" fmla="*/ 2147483646 w 41"/>
              <a:gd name="T39" fmla="*/ 2147483646 h 281"/>
              <a:gd name="T40" fmla="*/ 2147483646 w 41"/>
              <a:gd name="T41" fmla="*/ 2147483646 h 281"/>
              <a:gd name="T42" fmla="*/ 2147483646 w 41"/>
              <a:gd name="T43" fmla="*/ 2147483646 h 2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1" h="281">
                <a:moveTo>
                  <a:pt x="15" y="41"/>
                </a:moveTo>
                <a:cubicBezTo>
                  <a:pt x="15" y="29"/>
                  <a:pt x="13" y="19"/>
                  <a:pt x="11" y="13"/>
                </a:cubicBezTo>
                <a:cubicBezTo>
                  <a:pt x="9" y="7"/>
                  <a:pt x="5" y="2"/>
                  <a:pt x="0" y="0"/>
                </a:cubicBezTo>
                <a:cubicBezTo>
                  <a:pt x="10" y="0"/>
                  <a:pt x="17" y="3"/>
                  <a:pt x="21" y="9"/>
                </a:cubicBezTo>
                <a:cubicBezTo>
                  <a:pt x="25" y="14"/>
                  <a:pt x="27" y="27"/>
                  <a:pt x="27" y="45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7" y="114"/>
                  <a:pt x="28" y="122"/>
                  <a:pt x="30" y="128"/>
                </a:cubicBezTo>
                <a:cubicBezTo>
                  <a:pt x="32" y="134"/>
                  <a:pt x="35" y="138"/>
                  <a:pt x="41" y="141"/>
                </a:cubicBezTo>
                <a:cubicBezTo>
                  <a:pt x="35" y="143"/>
                  <a:pt x="31" y="147"/>
                  <a:pt x="30" y="153"/>
                </a:cubicBezTo>
                <a:cubicBezTo>
                  <a:pt x="28" y="158"/>
                  <a:pt x="27" y="167"/>
                  <a:pt x="27" y="179"/>
                </a:cubicBezTo>
                <a:cubicBezTo>
                  <a:pt x="27" y="232"/>
                  <a:pt x="27" y="232"/>
                  <a:pt x="27" y="232"/>
                </a:cubicBezTo>
                <a:cubicBezTo>
                  <a:pt x="27" y="245"/>
                  <a:pt x="26" y="255"/>
                  <a:pt x="25" y="262"/>
                </a:cubicBezTo>
                <a:cubicBezTo>
                  <a:pt x="23" y="269"/>
                  <a:pt x="20" y="274"/>
                  <a:pt x="16" y="277"/>
                </a:cubicBezTo>
                <a:cubicBezTo>
                  <a:pt x="12" y="279"/>
                  <a:pt x="7" y="281"/>
                  <a:pt x="0" y="281"/>
                </a:cubicBezTo>
                <a:cubicBezTo>
                  <a:pt x="5" y="279"/>
                  <a:pt x="9" y="274"/>
                  <a:pt x="11" y="268"/>
                </a:cubicBezTo>
                <a:cubicBezTo>
                  <a:pt x="13" y="261"/>
                  <a:pt x="15" y="252"/>
                  <a:pt x="15" y="240"/>
                </a:cubicBezTo>
                <a:cubicBezTo>
                  <a:pt x="15" y="186"/>
                  <a:pt x="15" y="186"/>
                  <a:pt x="15" y="186"/>
                </a:cubicBezTo>
                <a:cubicBezTo>
                  <a:pt x="15" y="172"/>
                  <a:pt x="15" y="162"/>
                  <a:pt x="17" y="155"/>
                </a:cubicBezTo>
                <a:cubicBezTo>
                  <a:pt x="19" y="148"/>
                  <a:pt x="23" y="144"/>
                  <a:pt x="29" y="141"/>
                </a:cubicBezTo>
                <a:cubicBezTo>
                  <a:pt x="23" y="138"/>
                  <a:pt x="19" y="133"/>
                  <a:pt x="17" y="127"/>
                </a:cubicBezTo>
                <a:cubicBezTo>
                  <a:pt x="15" y="121"/>
                  <a:pt x="15" y="111"/>
                  <a:pt x="15" y="98"/>
                </a:cubicBezTo>
                <a:lnTo>
                  <a:pt x="15" y="4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左大括号"/>
          <p:cNvSpPr/>
          <p:nvPr/>
        </p:nvSpPr>
        <p:spPr bwMode="auto">
          <a:xfrm>
            <a:off x="6806565" y="3029585"/>
            <a:ext cx="248920" cy="828675"/>
          </a:xfrm>
          <a:custGeom>
            <a:avLst/>
            <a:gdLst>
              <a:gd name="T0" fmla="*/ 2147483646 w 41"/>
              <a:gd name="T1" fmla="*/ 2147483646 h 281"/>
              <a:gd name="T2" fmla="*/ 2147483646 w 41"/>
              <a:gd name="T3" fmla="*/ 2147483646 h 281"/>
              <a:gd name="T4" fmla="*/ 0 w 41"/>
              <a:gd name="T5" fmla="*/ 0 h 281"/>
              <a:gd name="T6" fmla="*/ 2147483646 w 41"/>
              <a:gd name="T7" fmla="*/ 2147483646 h 281"/>
              <a:gd name="T8" fmla="*/ 2147483646 w 41"/>
              <a:gd name="T9" fmla="*/ 2147483646 h 281"/>
              <a:gd name="T10" fmla="*/ 2147483646 w 41"/>
              <a:gd name="T11" fmla="*/ 2147483646 h 281"/>
              <a:gd name="T12" fmla="*/ 2147483646 w 41"/>
              <a:gd name="T13" fmla="*/ 2147483646 h 281"/>
              <a:gd name="T14" fmla="*/ 2147483646 w 41"/>
              <a:gd name="T15" fmla="*/ 2147483646 h 281"/>
              <a:gd name="T16" fmla="*/ 2147483646 w 41"/>
              <a:gd name="T17" fmla="*/ 2147483646 h 281"/>
              <a:gd name="T18" fmla="*/ 2147483646 w 41"/>
              <a:gd name="T19" fmla="*/ 2147483646 h 281"/>
              <a:gd name="T20" fmla="*/ 2147483646 w 41"/>
              <a:gd name="T21" fmla="*/ 2147483646 h 281"/>
              <a:gd name="T22" fmla="*/ 2147483646 w 41"/>
              <a:gd name="T23" fmla="*/ 2147483646 h 281"/>
              <a:gd name="T24" fmla="*/ 2147483646 w 41"/>
              <a:gd name="T25" fmla="*/ 2147483646 h 281"/>
              <a:gd name="T26" fmla="*/ 0 w 41"/>
              <a:gd name="T27" fmla="*/ 2147483646 h 281"/>
              <a:gd name="T28" fmla="*/ 2147483646 w 41"/>
              <a:gd name="T29" fmla="*/ 2147483646 h 281"/>
              <a:gd name="T30" fmla="*/ 2147483646 w 41"/>
              <a:gd name="T31" fmla="*/ 2147483646 h 281"/>
              <a:gd name="T32" fmla="*/ 2147483646 w 41"/>
              <a:gd name="T33" fmla="*/ 2147483646 h 281"/>
              <a:gd name="T34" fmla="*/ 2147483646 w 41"/>
              <a:gd name="T35" fmla="*/ 2147483646 h 281"/>
              <a:gd name="T36" fmla="*/ 2147483646 w 41"/>
              <a:gd name="T37" fmla="*/ 2147483646 h 281"/>
              <a:gd name="T38" fmla="*/ 2147483646 w 41"/>
              <a:gd name="T39" fmla="*/ 2147483646 h 281"/>
              <a:gd name="T40" fmla="*/ 2147483646 w 41"/>
              <a:gd name="T41" fmla="*/ 2147483646 h 281"/>
              <a:gd name="T42" fmla="*/ 2147483646 w 41"/>
              <a:gd name="T43" fmla="*/ 2147483646 h 2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1" h="281">
                <a:moveTo>
                  <a:pt x="15" y="41"/>
                </a:moveTo>
                <a:cubicBezTo>
                  <a:pt x="15" y="29"/>
                  <a:pt x="13" y="19"/>
                  <a:pt x="11" y="13"/>
                </a:cubicBezTo>
                <a:cubicBezTo>
                  <a:pt x="9" y="7"/>
                  <a:pt x="5" y="2"/>
                  <a:pt x="0" y="0"/>
                </a:cubicBezTo>
                <a:cubicBezTo>
                  <a:pt x="10" y="0"/>
                  <a:pt x="17" y="3"/>
                  <a:pt x="21" y="9"/>
                </a:cubicBezTo>
                <a:cubicBezTo>
                  <a:pt x="25" y="14"/>
                  <a:pt x="27" y="27"/>
                  <a:pt x="27" y="45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7" y="114"/>
                  <a:pt x="28" y="122"/>
                  <a:pt x="30" y="128"/>
                </a:cubicBezTo>
                <a:cubicBezTo>
                  <a:pt x="32" y="134"/>
                  <a:pt x="35" y="138"/>
                  <a:pt x="41" y="141"/>
                </a:cubicBezTo>
                <a:cubicBezTo>
                  <a:pt x="35" y="143"/>
                  <a:pt x="31" y="147"/>
                  <a:pt x="30" y="153"/>
                </a:cubicBezTo>
                <a:cubicBezTo>
                  <a:pt x="28" y="158"/>
                  <a:pt x="27" y="167"/>
                  <a:pt x="27" y="179"/>
                </a:cubicBezTo>
                <a:cubicBezTo>
                  <a:pt x="27" y="232"/>
                  <a:pt x="27" y="232"/>
                  <a:pt x="27" y="232"/>
                </a:cubicBezTo>
                <a:cubicBezTo>
                  <a:pt x="27" y="245"/>
                  <a:pt x="26" y="255"/>
                  <a:pt x="25" y="262"/>
                </a:cubicBezTo>
                <a:cubicBezTo>
                  <a:pt x="23" y="269"/>
                  <a:pt x="20" y="274"/>
                  <a:pt x="16" y="277"/>
                </a:cubicBezTo>
                <a:cubicBezTo>
                  <a:pt x="12" y="279"/>
                  <a:pt x="7" y="281"/>
                  <a:pt x="0" y="281"/>
                </a:cubicBezTo>
                <a:cubicBezTo>
                  <a:pt x="5" y="279"/>
                  <a:pt x="9" y="274"/>
                  <a:pt x="11" y="268"/>
                </a:cubicBezTo>
                <a:cubicBezTo>
                  <a:pt x="13" y="261"/>
                  <a:pt x="15" y="252"/>
                  <a:pt x="15" y="240"/>
                </a:cubicBezTo>
                <a:cubicBezTo>
                  <a:pt x="15" y="186"/>
                  <a:pt x="15" y="186"/>
                  <a:pt x="15" y="186"/>
                </a:cubicBezTo>
                <a:cubicBezTo>
                  <a:pt x="15" y="172"/>
                  <a:pt x="15" y="162"/>
                  <a:pt x="17" y="155"/>
                </a:cubicBezTo>
                <a:cubicBezTo>
                  <a:pt x="19" y="148"/>
                  <a:pt x="23" y="144"/>
                  <a:pt x="29" y="141"/>
                </a:cubicBezTo>
                <a:cubicBezTo>
                  <a:pt x="23" y="138"/>
                  <a:pt x="19" y="133"/>
                  <a:pt x="17" y="127"/>
                </a:cubicBezTo>
                <a:cubicBezTo>
                  <a:pt x="15" y="121"/>
                  <a:pt x="15" y="111"/>
                  <a:pt x="15" y="98"/>
                </a:cubicBezTo>
                <a:lnTo>
                  <a:pt x="15" y="4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2050" grpId="0" bldLvl="0" animBg="1"/>
      <p:bldP spid="8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5052695" y="1313815"/>
            <a:ext cx="1605280" cy="52197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rgbClr val="063F37"/>
                </a:solidFill>
                <a:cs typeface="+mn-ea"/>
                <a:sym typeface="+mn-lt"/>
              </a:rPr>
              <a:t>节日意义</a:t>
            </a:r>
            <a:endParaRPr lang="zh-CN" altLang="en-US" sz="2800" b="0" i="0" dirty="0">
              <a:solidFill>
                <a:srgbClr val="063F37"/>
              </a:solidFill>
              <a:effectLst/>
              <a:cs typeface="+mn-ea"/>
              <a:sym typeface="+mn-lt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1845945" y="2914015"/>
            <a:ext cx="3713480" cy="15286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ts val="2760"/>
              </a:lnSpc>
            </a:pPr>
            <a:r>
              <a:rPr lang="zh-CN" altLang="en-US">
                <a:solidFill>
                  <a:srgbClr val="063F37"/>
                </a:solidFill>
                <a:cs typeface="+mn-ea"/>
                <a:sym typeface="+mn-lt"/>
              </a:rPr>
              <a:t>春分的意义，一是指一天时间白天黑夜平分，各为12小时；二是古时以立春至立夏为春季，春分正当春季三个月之中，平分了春季。</a:t>
            </a:r>
          </a:p>
        </p:txBody>
      </p:sp>
      <p:pic>
        <p:nvPicPr>
          <p:cNvPr id="2" name="图片 1" descr="d565664f412f440bb7fa34050046fb21_th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658610" y="2422525"/>
            <a:ext cx="4167505" cy="2829560"/>
          </a:xfrm>
          <a:prstGeom prst="rect">
            <a:avLst/>
          </a:prstGeom>
          <a:effectLst>
            <a:softEdge rad="1778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1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 flipH="1">
            <a:off x="-635" y="-12065"/>
            <a:ext cx="12201525" cy="6871970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>
            <a:off x="3319145" y="2166620"/>
            <a:ext cx="3262432" cy="707886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pPr algn="l"/>
            <a:r>
              <a:rPr lang="zh-CN" altLang="en-US" sz="4000" dirty="0" smtClean="0">
                <a:cs typeface="+mn-ea"/>
                <a:sym typeface="+mn-lt"/>
              </a:rPr>
              <a:t>一、</a:t>
            </a:r>
            <a:r>
              <a:rPr lang="zh-CN" altLang="en-US" sz="4000" dirty="0" smtClean="0">
                <a:solidFill>
                  <a:schemeClr val="tx1"/>
                </a:solidFill>
                <a:cs typeface="+mn-ea"/>
                <a:sym typeface="+mn-lt"/>
              </a:rPr>
              <a:t>历</a:t>
            </a:r>
            <a:r>
              <a:rPr lang="zh-CN" altLang="en-US" sz="4000" dirty="0">
                <a:solidFill>
                  <a:schemeClr val="tx1"/>
                </a:solidFill>
                <a:cs typeface="+mn-ea"/>
                <a:sym typeface="+mn-lt"/>
              </a:rPr>
              <a:t>史发展</a:t>
            </a:r>
          </a:p>
        </p:txBody>
      </p:sp>
      <p:sp>
        <p:nvSpPr>
          <p:cNvPr id="21" name="矩形 20"/>
          <p:cNvSpPr/>
          <p:nvPr/>
        </p:nvSpPr>
        <p:spPr>
          <a:xfrm>
            <a:off x="3319145" y="2821940"/>
            <a:ext cx="3262432" cy="707886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pPr algn="l"/>
            <a:r>
              <a:rPr lang="zh-CN" altLang="en-US" sz="4000" dirty="0" smtClean="0">
                <a:cs typeface="+mn-ea"/>
                <a:sym typeface="+mn-lt"/>
              </a:rPr>
              <a:t>二、</a:t>
            </a:r>
            <a:r>
              <a:rPr lang="zh-CN" altLang="en-US" sz="4000" dirty="0" smtClean="0">
                <a:solidFill>
                  <a:schemeClr val="tx1"/>
                </a:solidFill>
                <a:cs typeface="+mn-ea"/>
                <a:sym typeface="+mn-lt"/>
              </a:rPr>
              <a:t>民</a:t>
            </a:r>
            <a:r>
              <a:rPr lang="zh-CN" altLang="en-US" sz="4000" dirty="0">
                <a:solidFill>
                  <a:schemeClr val="tx1"/>
                </a:solidFill>
                <a:cs typeface="+mn-ea"/>
                <a:sym typeface="+mn-lt"/>
              </a:rPr>
              <a:t>间习俗</a:t>
            </a:r>
          </a:p>
        </p:txBody>
      </p:sp>
      <p:sp>
        <p:nvSpPr>
          <p:cNvPr id="22" name="矩形 21"/>
          <p:cNvSpPr/>
          <p:nvPr/>
        </p:nvSpPr>
        <p:spPr>
          <a:xfrm>
            <a:off x="3319145" y="3480435"/>
            <a:ext cx="3264035" cy="707886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pPr algn="l"/>
            <a:r>
              <a:rPr lang="zh-CN" altLang="en-US" sz="4000" dirty="0" smtClean="0">
                <a:cs typeface="+mn-ea"/>
                <a:sym typeface="+mn-lt"/>
              </a:rPr>
              <a:t>三、</a:t>
            </a:r>
            <a:r>
              <a:rPr lang="zh-CN" altLang="en-US" sz="4000" dirty="0" smtClean="0">
                <a:solidFill>
                  <a:schemeClr val="tx1"/>
                </a:solidFill>
                <a:cs typeface="+mn-ea"/>
                <a:sym typeface="+mn-lt"/>
              </a:rPr>
              <a:t>文</a:t>
            </a:r>
            <a:r>
              <a:rPr lang="zh-CN" altLang="en-US" sz="4000" dirty="0">
                <a:solidFill>
                  <a:schemeClr val="tx1"/>
                </a:solidFill>
                <a:cs typeface="+mn-ea"/>
                <a:sym typeface="+mn-lt"/>
              </a:rPr>
              <a:t>学记述</a:t>
            </a:r>
          </a:p>
        </p:txBody>
      </p:sp>
      <p:sp>
        <p:nvSpPr>
          <p:cNvPr id="23" name="矩形 22"/>
          <p:cNvSpPr/>
          <p:nvPr/>
        </p:nvSpPr>
        <p:spPr>
          <a:xfrm>
            <a:off x="3319145" y="4120515"/>
            <a:ext cx="3264035" cy="707886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pPr algn="l"/>
            <a:r>
              <a:rPr lang="zh-CN" altLang="en-US" sz="4000" dirty="0" smtClean="0">
                <a:cs typeface="+mn-ea"/>
                <a:sym typeface="+mn-lt"/>
              </a:rPr>
              <a:t>四、</a:t>
            </a:r>
            <a:r>
              <a:rPr lang="zh-CN" altLang="en-US" sz="4000" dirty="0" smtClean="0">
                <a:solidFill>
                  <a:schemeClr val="tx1"/>
                </a:solidFill>
                <a:cs typeface="+mn-ea"/>
                <a:sym typeface="+mn-lt"/>
              </a:rPr>
              <a:t>典</a:t>
            </a:r>
            <a:r>
              <a:rPr lang="zh-CN" altLang="en-US" sz="4000" dirty="0">
                <a:solidFill>
                  <a:schemeClr val="tx1"/>
                </a:solidFill>
                <a:cs typeface="+mn-ea"/>
                <a:sym typeface="+mn-lt"/>
              </a:rPr>
              <a:t>籍记载</a:t>
            </a:r>
          </a:p>
        </p:txBody>
      </p:sp>
      <p:sp>
        <p:nvSpPr>
          <p:cNvPr id="24" name="矩形 23"/>
          <p:cNvSpPr/>
          <p:nvPr/>
        </p:nvSpPr>
        <p:spPr>
          <a:xfrm>
            <a:off x="3319145" y="4865370"/>
            <a:ext cx="3262432" cy="707886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pPr algn="l"/>
            <a:r>
              <a:rPr lang="zh-CN" altLang="en-US" sz="4000" dirty="0" smtClean="0">
                <a:cs typeface="+mn-ea"/>
                <a:sym typeface="+mn-lt"/>
              </a:rPr>
              <a:t>五、</a:t>
            </a:r>
            <a:r>
              <a:rPr lang="zh-CN" altLang="en-US" sz="4000" dirty="0" smtClean="0">
                <a:solidFill>
                  <a:schemeClr val="tx1"/>
                </a:solidFill>
                <a:cs typeface="+mn-ea"/>
                <a:sym typeface="+mn-lt"/>
              </a:rPr>
              <a:t>节</a:t>
            </a:r>
            <a:r>
              <a:rPr lang="zh-CN" altLang="en-US" sz="4000" dirty="0">
                <a:solidFill>
                  <a:schemeClr val="tx1"/>
                </a:solidFill>
                <a:cs typeface="+mn-ea"/>
                <a:sym typeface="+mn-lt"/>
              </a:rPr>
              <a:t>日意义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163955" y="2744470"/>
            <a:ext cx="1645920" cy="212365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6600">
                <a:solidFill>
                  <a:schemeClr val="tx1"/>
                </a:solidFill>
                <a:cs typeface="+mn-ea"/>
                <a:sym typeface="+mn-lt"/>
              </a:rPr>
              <a:t>目录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1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 flipH="1">
            <a:off x="-635" y="-12065"/>
            <a:ext cx="12201525" cy="6871970"/>
          </a:xfrm>
          <a:prstGeom prst="rect">
            <a:avLst/>
          </a:prstGeom>
        </p:spPr>
      </p:pic>
      <p:pic>
        <p:nvPicPr>
          <p:cNvPr id="8" name="图片 7" descr="简洁唯美节气春分海报_0002_立春4"/>
          <p:cNvPicPr>
            <a:picLocks noChangeAspect="1"/>
          </p:cNvPicPr>
          <p:nvPr/>
        </p:nvPicPr>
        <p:blipFill>
          <a:blip r:embed="rId3" cstate="email"/>
          <a:srcRect l="45596" t="41333" r="26141" b="25038"/>
          <a:stretch>
            <a:fillRect/>
          </a:stretch>
        </p:blipFill>
        <p:spPr>
          <a:xfrm>
            <a:off x="4427220" y="3613785"/>
            <a:ext cx="955675" cy="1826895"/>
          </a:xfrm>
          <a:prstGeom prst="rect">
            <a:avLst/>
          </a:prstGeom>
        </p:spPr>
      </p:pic>
      <p:pic>
        <p:nvPicPr>
          <p:cNvPr id="11" name="图片 10" descr="d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1399540" y="125730"/>
            <a:ext cx="4279900" cy="63525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1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 flipH="1">
            <a:off x="-635" y="-12065"/>
            <a:ext cx="12201525" cy="687197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099435" y="3342005"/>
            <a:ext cx="307911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>
                <a:cs typeface="+mn-ea"/>
                <a:sym typeface="+mn-lt"/>
              </a:rPr>
              <a:t>节气摘要</a:t>
            </a:r>
          </a:p>
        </p:txBody>
      </p:sp>
      <p:sp>
        <p:nvSpPr>
          <p:cNvPr id="2050" name="左大括号"/>
          <p:cNvSpPr/>
          <p:nvPr/>
        </p:nvSpPr>
        <p:spPr bwMode="auto">
          <a:xfrm flipH="1">
            <a:off x="2510790" y="3295650"/>
            <a:ext cx="248920" cy="828675"/>
          </a:xfrm>
          <a:custGeom>
            <a:avLst/>
            <a:gdLst>
              <a:gd name="T0" fmla="*/ 2147483646 w 41"/>
              <a:gd name="T1" fmla="*/ 2147483646 h 281"/>
              <a:gd name="T2" fmla="*/ 2147483646 w 41"/>
              <a:gd name="T3" fmla="*/ 2147483646 h 281"/>
              <a:gd name="T4" fmla="*/ 0 w 41"/>
              <a:gd name="T5" fmla="*/ 0 h 281"/>
              <a:gd name="T6" fmla="*/ 2147483646 w 41"/>
              <a:gd name="T7" fmla="*/ 2147483646 h 281"/>
              <a:gd name="T8" fmla="*/ 2147483646 w 41"/>
              <a:gd name="T9" fmla="*/ 2147483646 h 281"/>
              <a:gd name="T10" fmla="*/ 2147483646 w 41"/>
              <a:gd name="T11" fmla="*/ 2147483646 h 281"/>
              <a:gd name="T12" fmla="*/ 2147483646 w 41"/>
              <a:gd name="T13" fmla="*/ 2147483646 h 281"/>
              <a:gd name="T14" fmla="*/ 2147483646 w 41"/>
              <a:gd name="T15" fmla="*/ 2147483646 h 281"/>
              <a:gd name="T16" fmla="*/ 2147483646 w 41"/>
              <a:gd name="T17" fmla="*/ 2147483646 h 281"/>
              <a:gd name="T18" fmla="*/ 2147483646 w 41"/>
              <a:gd name="T19" fmla="*/ 2147483646 h 281"/>
              <a:gd name="T20" fmla="*/ 2147483646 w 41"/>
              <a:gd name="T21" fmla="*/ 2147483646 h 281"/>
              <a:gd name="T22" fmla="*/ 2147483646 w 41"/>
              <a:gd name="T23" fmla="*/ 2147483646 h 281"/>
              <a:gd name="T24" fmla="*/ 2147483646 w 41"/>
              <a:gd name="T25" fmla="*/ 2147483646 h 281"/>
              <a:gd name="T26" fmla="*/ 0 w 41"/>
              <a:gd name="T27" fmla="*/ 2147483646 h 281"/>
              <a:gd name="T28" fmla="*/ 2147483646 w 41"/>
              <a:gd name="T29" fmla="*/ 2147483646 h 281"/>
              <a:gd name="T30" fmla="*/ 2147483646 w 41"/>
              <a:gd name="T31" fmla="*/ 2147483646 h 281"/>
              <a:gd name="T32" fmla="*/ 2147483646 w 41"/>
              <a:gd name="T33" fmla="*/ 2147483646 h 281"/>
              <a:gd name="T34" fmla="*/ 2147483646 w 41"/>
              <a:gd name="T35" fmla="*/ 2147483646 h 281"/>
              <a:gd name="T36" fmla="*/ 2147483646 w 41"/>
              <a:gd name="T37" fmla="*/ 2147483646 h 281"/>
              <a:gd name="T38" fmla="*/ 2147483646 w 41"/>
              <a:gd name="T39" fmla="*/ 2147483646 h 281"/>
              <a:gd name="T40" fmla="*/ 2147483646 w 41"/>
              <a:gd name="T41" fmla="*/ 2147483646 h 281"/>
              <a:gd name="T42" fmla="*/ 2147483646 w 41"/>
              <a:gd name="T43" fmla="*/ 2147483646 h 2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1" h="281">
                <a:moveTo>
                  <a:pt x="15" y="41"/>
                </a:moveTo>
                <a:cubicBezTo>
                  <a:pt x="15" y="29"/>
                  <a:pt x="13" y="19"/>
                  <a:pt x="11" y="13"/>
                </a:cubicBezTo>
                <a:cubicBezTo>
                  <a:pt x="9" y="7"/>
                  <a:pt x="5" y="2"/>
                  <a:pt x="0" y="0"/>
                </a:cubicBezTo>
                <a:cubicBezTo>
                  <a:pt x="10" y="0"/>
                  <a:pt x="17" y="3"/>
                  <a:pt x="21" y="9"/>
                </a:cubicBezTo>
                <a:cubicBezTo>
                  <a:pt x="25" y="14"/>
                  <a:pt x="27" y="27"/>
                  <a:pt x="27" y="45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7" y="114"/>
                  <a:pt x="28" y="122"/>
                  <a:pt x="30" y="128"/>
                </a:cubicBezTo>
                <a:cubicBezTo>
                  <a:pt x="32" y="134"/>
                  <a:pt x="35" y="138"/>
                  <a:pt x="41" y="141"/>
                </a:cubicBezTo>
                <a:cubicBezTo>
                  <a:pt x="35" y="143"/>
                  <a:pt x="31" y="147"/>
                  <a:pt x="30" y="153"/>
                </a:cubicBezTo>
                <a:cubicBezTo>
                  <a:pt x="28" y="158"/>
                  <a:pt x="27" y="167"/>
                  <a:pt x="27" y="179"/>
                </a:cubicBezTo>
                <a:cubicBezTo>
                  <a:pt x="27" y="232"/>
                  <a:pt x="27" y="232"/>
                  <a:pt x="27" y="232"/>
                </a:cubicBezTo>
                <a:cubicBezTo>
                  <a:pt x="27" y="245"/>
                  <a:pt x="26" y="255"/>
                  <a:pt x="25" y="262"/>
                </a:cubicBezTo>
                <a:cubicBezTo>
                  <a:pt x="23" y="269"/>
                  <a:pt x="20" y="274"/>
                  <a:pt x="16" y="277"/>
                </a:cubicBezTo>
                <a:cubicBezTo>
                  <a:pt x="12" y="279"/>
                  <a:pt x="7" y="281"/>
                  <a:pt x="0" y="281"/>
                </a:cubicBezTo>
                <a:cubicBezTo>
                  <a:pt x="5" y="279"/>
                  <a:pt x="9" y="274"/>
                  <a:pt x="11" y="268"/>
                </a:cubicBezTo>
                <a:cubicBezTo>
                  <a:pt x="13" y="261"/>
                  <a:pt x="15" y="252"/>
                  <a:pt x="15" y="240"/>
                </a:cubicBezTo>
                <a:cubicBezTo>
                  <a:pt x="15" y="186"/>
                  <a:pt x="15" y="186"/>
                  <a:pt x="15" y="186"/>
                </a:cubicBezTo>
                <a:cubicBezTo>
                  <a:pt x="15" y="172"/>
                  <a:pt x="15" y="162"/>
                  <a:pt x="17" y="155"/>
                </a:cubicBezTo>
                <a:cubicBezTo>
                  <a:pt x="19" y="148"/>
                  <a:pt x="23" y="144"/>
                  <a:pt x="29" y="141"/>
                </a:cubicBezTo>
                <a:cubicBezTo>
                  <a:pt x="23" y="138"/>
                  <a:pt x="19" y="133"/>
                  <a:pt x="17" y="127"/>
                </a:cubicBezTo>
                <a:cubicBezTo>
                  <a:pt x="15" y="121"/>
                  <a:pt x="15" y="111"/>
                  <a:pt x="15" y="98"/>
                </a:cubicBezTo>
                <a:lnTo>
                  <a:pt x="15" y="4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左大括号"/>
          <p:cNvSpPr/>
          <p:nvPr/>
        </p:nvSpPr>
        <p:spPr bwMode="auto">
          <a:xfrm>
            <a:off x="6240780" y="3295650"/>
            <a:ext cx="248920" cy="828675"/>
          </a:xfrm>
          <a:custGeom>
            <a:avLst/>
            <a:gdLst>
              <a:gd name="T0" fmla="*/ 2147483646 w 41"/>
              <a:gd name="T1" fmla="*/ 2147483646 h 281"/>
              <a:gd name="T2" fmla="*/ 2147483646 w 41"/>
              <a:gd name="T3" fmla="*/ 2147483646 h 281"/>
              <a:gd name="T4" fmla="*/ 0 w 41"/>
              <a:gd name="T5" fmla="*/ 0 h 281"/>
              <a:gd name="T6" fmla="*/ 2147483646 w 41"/>
              <a:gd name="T7" fmla="*/ 2147483646 h 281"/>
              <a:gd name="T8" fmla="*/ 2147483646 w 41"/>
              <a:gd name="T9" fmla="*/ 2147483646 h 281"/>
              <a:gd name="T10" fmla="*/ 2147483646 w 41"/>
              <a:gd name="T11" fmla="*/ 2147483646 h 281"/>
              <a:gd name="T12" fmla="*/ 2147483646 w 41"/>
              <a:gd name="T13" fmla="*/ 2147483646 h 281"/>
              <a:gd name="T14" fmla="*/ 2147483646 w 41"/>
              <a:gd name="T15" fmla="*/ 2147483646 h 281"/>
              <a:gd name="T16" fmla="*/ 2147483646 w 41"/>
              <a:gd name="T17" fmla="*/ 2147483646 h 281"/>
              <a:gd name="T18" fmla="*/ 2147483646 w 41"/>
              <a:gd name="T19" fmla="*/ 2147483646 h 281"/>
              <a:gd name="T20" fmla="*/ 2147483646 w 41"/>
              <a:gd name="T21" fmla="*/ 2147483646 h 281"/>
              <a:gd name="T22" fmla="*/ 2147483646 w 41"/>
              <a:gd name="T23" fmla="*/ 2147483646 h 281"/>
              <a:gd name="T24" fmla="*/ 2147483646 w 41"/>
              <a:gd name="T25" fmla="*/ 2147483646 h 281"/>
              <a:gd name="T26" fmla="*/ 0 w 41"/>
              <a:gd name="T27" fmla="*/ 2147483646 h 281"/>
              <a:gd name="T28" fmla="*/ 2147483646 w 41"/>
              <a:gd name="T29" fmla="*/ 2147483646 h 281"/>
              <a:gd name="T30" fmla="*/ 2147483646 w 41"/>
              <a:gd name="T31" fmla="*/ 2147483646 h 281"/>
              <a:gd name="T32" fmla="*/ 2147483646 w 41"/>
              <a:gd name="T33" fmla="*/ 2147483646 h 281"/>
              <a:gd name="T34" fmla="*/ 2147483646 w 41"/>
              <a:gd name="T35" fmla="*/ 2147483646 h 281"/>
              <a:gd name="T36" fmla="*/ 2147483646 w 41"/>
              <a:gd name="T37" fmla="*/ 2147483646 h 281"/>
              <a:gd name="T38" fmla="*/ 2147483646 w 41"/>
              <a:gd name="T39" fmla="*/ 2147483646 h 281"/>
              <a:gd name="T40" fmla="*/ 2147483646 w 41"/>
              <a:gd name="T41" fmla="*/ 2147483646 h 281"/>
              <a:gd name="T42" fmla="*/ 2147483646 w 41"/>
              <a:gd name="T43" fmla="*/ 2147483646 h 2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1" h="281">
                <a:moveTo>
                  <a:pt x="15" y="41"/>
                </a:moveTo>
                <a:cubicBezTo>
                  <a:pt x="15" y="29"/>
                  <a:pt x="13" y="19"/>
                  <a:pt x="11" y="13"/>
                </a:cubicBezTo>
                <a:cubicBezTo>
                  <a:pt x="9" y="7"/>
                  <a:pt x="5" y="2"/>
                  <a:pt x="0" y="0"/>
                </a:cubicBezTo>
                <a:cubicBezTo>
                  <a:pt x="10" y="0"/>
                  <a:pt x="17" y="3"/>
                  <a:pt x="21" y="9"/>
                </a:cubicBezTo>
                <a:cubicBezTo>
                  <a:pt x="25" y="14"/>
                  <a:pt x="27" y="27"/>
                  <a:pt x="27" y="45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7" y="114"/>
                  <a:pt x="28" y="122"/>
                  <a:pt x="30" y="128"/>
                </a:cubicBezTo>
                <a:cubicBezTo>
                  <a:pt x="32" y="134"/>
                  <a:pt x="35" y="138"/>
                  <a:pt x="41" y="141"/>
                </a:cubicBezTo>
                <a:cubicBezTo>
                  <a:pt x="35" y="143"/>
                  <a:pt x="31" y="147"/>
                  <a:pt x="30" y="153"/>
                </a:cubicBezTo>
                <a:cubicBezTo>
                  <a:pt x="28" y="158"/>
                  <a:pt x="27" y="167"/>
                  <a:pt x="27" y="179"/>
                </a:cubicBezTo>
                <a:cubicBezTo>
                  <a:pt x="27" y="232"/>
                  <a:pt x="27" y="232"/>
                  <a:pt x="27" y="232"/>
                </a:cubicBezTo>
                <a:cubicBezTo>
                  <a:pt x="27" y="245"/>
                  <a:pt x="26" y="255"/>
                  <a:pt x="25" y="262"/>
                </a:cubicBezTo>
                <a:cubicBezTo>
                  <a:pt x="23" y="269"/>
                  <a:pt x="20" y="274"/>
                  <a:pt x="16" y="277"/>
                </a:cubicBezTo>
                <a:cubicBezTo>
                  <a:pt x="12" y="279"/>
                  <a:pt x="7" y="281"/>
                  <a:pt x="0" y="281"/>
                </a:cubicBezTo>
                <a:cubicBezTo>
                  <a:pt x="5" y="279"/>
                  <a:pt x="9" y="274"/>
                  <a:pt x="11" y="268"/>
                </a:cubicBezTo>
                <a:cubicBezTo>
                  <a:pt x="13" y="261"/>
                  <a:pt x="15" y="252"/>
                  <a:pt x="15" y="240"/>
                </a:cubicBezTo>
                <a:cubicBezTo>
                  <a:pt x="15" y="186"/>
                  <a:pt x="15" y="186"/>
                  <a:pt x="15" y="186"/>
                </a:cubicBezTo>
                <a:cubicBezTo>
                  <a:pt x="15" y="172"/>
                  <a:pt x="15" y="162"/>
                  <a:pt x="17" y="155"/>
                </a:cubicBezTo>
                <a:cubicBezTo>
                  <a:pt x="19" y="148"/>
                  <a:pt x="23" y="144"/>
                  <a:pt x="29" y="141"/>
                </a:cubicBezTo>
                <a:cubicBezTo>
                  <a:pt x="23" y="138"/>
                  <a:pt x="19" y="133"/>
                  <a:pt x="17" y="127"/>
                </a:cubicBezTo>
                <a:cubicBezTo>
                  <a:pt x="15" y="121"/>
                  <a:pt x="15" y="111"/>
                  <a:pt x="15" y="98"/>
                </a:cubicBezTo>
                <a:lnTo>
                  <a:pt x="15" y="4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2050" grpId="0" bldLvl="0" animBg="1"/>
      <p:bldP spid="7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8884516" y="1734791"/>
            <a:ext cx="1015663" cy="2834640"/>
          </a:xfrm>
          <a:prstGeom prst="rect">
            <a:avLst/>
          </a:prstGeom>
          <a:ln>
            <a:noFill/>
          </a:ln>
        </p:spPr>
        <p:txBody>
          <a:bodyPr vert="eaVert" wrap="square">
            <a:spAutoFit/>
          </a:bodyPr>
          <a:lstStyle/>
          <a:p>
            <a:pPr algn="l"/>
            <a:r>
              <a:rPr lang="zh-CN" altLang="en-US" sz="5400" dirty="0">
                <a:solidFill>
                  <a:schemeClr val="tx1"/>
                </a:solidFill>
                <a:cs typeface="+mn-ea"/>
                <a:sym typeface="+mn-lt"/>
              </a:rPr>
              <a:t>历史发展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450298" y="1814830"/>
            <a:ext cx="5059847" cy="32283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chemeClr val="tx1"/>
                </a:solidFill>
                <a:cs typeface="+mn-ea"/>
                <a:sym typeface="+mn-lt"/>
              </a:rPr>
              <a:t>春分是个比较重要的节气，它不仅有天文学上的意义：南北半球昼夜平分；在气候上，也有比较明显的特征，春分时节，我国除青藏高原、东北、西北和华北北部地区外都进入明媚的春天，在辽阔的大地上，杨柳青青、莺飞草长、小麦拔节、油菜花香。二十四节气之日前后年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293360" y="1340485"/>
            <a:ext cx="1605280" cy="52197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2800" b="0" i="0" dirty="0">
                <a:solidFill>
                  <a:schemeClr val="tx1"/>
                </a:solidFill>
                <a:effectLst/>
                <a:cs typeface="+mn-ea"/>
                <a:sym typeface="+mn-lt"/>
              </a:rPr>
              <a:t>节气由来</a:t>
            </a:r>
          </a:p>
        </p:txBody>
      </p:sp>
      <p:sp>
        <p:nvSpPr>
          <p:cNvPr id="16" name="矩形 15"/>
          <p:cNvSpPr/>
          <p:nvPr/>
        </p:nvSpPr>
        <p:spPr>
          <a:xfrm>
            <a:off x="3708400" y="2380615"/>
            <a:ext cx="5150485" cy="28126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春分，是春季九十天的中分点。二十四节气之一，每年农历二月十五日前后。太阳位于黄经0°(春分点)时。春分这一天太阳直射地球赤道，南北半球季节相反，北半球是春分，在南半球来说就是秋分。这一天昼夜长短平均，正当春季九十日之半，故称</a:t>
            </a:r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“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春分</a:t>
            </a:r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”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1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 flipH="1">
            <a:off x="-635" y="-12065"/>
            <a:ext cx="12201525" cy="687197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405505" y="3173730"/>
            <a:ext cx="307911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>
                <a:cs typeface="+mn-ea"/>
                <a:sym typeface="+mn-lt"/>
              </a:rPr>
              <a:t>民间习俗</a:t>
            </a:r>
          </a:p>
        </p:txBody>
      </p:sp>
      <p:sp>
        <p:nvSpPr>
          <p:cNvPr id="2050" name="左大括号"/>
          <p:cNvSpPr/>
          <p:nvPr/>
        </p:nvSpPr>
        <p:spPr bwMode="auto">
          <a:xfrm flipH="1">
            <a:off x="2816860" y="3127375"/>
            <a:ext cx="248920" cy="828675"/>
          </a:xfrm>
          <a:custGeom>
            <a:avLst/>
            <a:gdLst>
              <a:gd name="T0" fmla="*/ 2147483646 w 41"/>
              <a:gd name="T1" fmla="*/ 2147483646 h 281"/>
              <a:gd name="T2" fmla="*/ 2147483646 w 41"/>
              <a:gd name="T3" fmla="*/ 2147483646 h 281"/>
              <a:gd name="T4" fmla="*/ 0 w 41"/>
              <a:gd name="T5" fmla="*/ 0 h 281"/>
              <a:gd name="T6" fmla="*/ 2147483646 w 41"/>
              <a:gd name="T7" fmla="*/ 2147483646 h 281"/>
              <a:gd name="T8" fmla="*/ 2147483646 w 41"/>
              <a:gd name="T9" fmla="*/ 2147483646 h 281"/>
              <a:gd name="T10" fmla="*/ 2147483646 w 41"/>
              <a:gd name="T11" fmla="*/ 2147483646 h 281"/>
              <a:gd name="T12" fmla="*/ 2147483646 w 41"/>
              <a:gd name="T13" fmla="*/ 2147483646 h 281"/>
              <a:gd name="T14" fmla="*/ 2147483646 w 41"/>
              <a:gd name="T15" fmla="*/ 2147483646 h 281"/>
              <a:gd name="T16" fmla="*/ 2147483646 w 41"/>
              <a:gd name="T17" fmla="*/ 2147483646 h 281"/>
              <a:gd name="T18" fmla="*/ 2147483646 w 41"/>
              <a:gd name="T19" fmla="*/ 2147483646 h 281"/>
              <a:gd name="T20" fmla="*/ 2147483646 w 41"/>
              <a:gd name="T21" fmla="*/ 2147483646 h 281"/>
              <a:gd name="T22" fmla="*/ 2147483646 w 41"/>
              <a:gd name="T23" fmla="*/ 2147483646 h 281"/>
              <a:gd name="T24" fmla="*/ 2147483646 w 41"/>
              <a:gd name="T25" fmla="*/ 2147483646 h 281"/>
              <a:gd name="T26" fmla="*/ 0 w 41"/>
              <a:gd name="T27" fmla="*/ 2147483646 h 281"/>
              <a:gd name="T28" fmla="*/ 2147483646 w 41"/>
              <a:gd name="T29" fmla="*/ 2147483646 h 281"/>
              <a:gd name="T30" fmla="*/ 2147483646 w 41"/>
              <a:gd name="T31" fmla="*/ 2147483646 h 281"/>
              <a:gd name="T32" fmla="*/ 2147483646 w 41"/>
              <a:gd name="T33" fmla="*/ 2147483646 h 281"/>
              <a:gd name="T34" fmla="*/ 2147483646 w 41"/>
              <a:gd name="T35" fmla="*/ 2147483646 h 281"/>
              <a:gd name="T36" fmla="*/ 2147483646 w 41"/>
              <a:gd name="T37" fmla="*/ 2147483646 h 281"/>
              <a:gd name="T38" fmla="*/ 2147483646 w 41"/>
              <a:gd name="T39" fmla="*/ 2147483646 h 281"/>
              <a:gd name="T40" fmla="*/ 2147483646 w 41"/>
              <a:gd name="T41" fmla="*/ 2147483646 h 281"/>
              <a:gd name="T42" fmla="*/ 2147483646 w 41"/>
              <a:gd name="T43" fmla="*/ 2147483646 h 2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1" h="281">
                <a:moveTo>
                  <a:pt x="15" y="41"/>
                </a:moveTo>
                <a:cubicBezTo>
                  <a:pt x="15" y="29"/>
                  <a:pt x="13" y="19"/>
                  <a:pt x="11" y="13"/>
                </a:cubicBezTo>
                <a:cubicBezTo>
                  <a:pt x="9" y="7"/>
                  <a:pt x="5" y="2"/>
                  <a:pt x="0" y="0"/>
                </a:cubicBezTo>
                <a:cubicBezTo>
                  <a:pt x="10" y="0"/>
                  <a:pt x="17" y="3"/>
                  <a:pt x="21" y="9"/>
                </a:cubicBezTo>
                <a:cubicBezTo>
                  <a:pt x="25" y="14"/>
                  <a:pt x="27" y="27"/>
                  <a:pt x="27" y="45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7" y="114"/>
                  <a:pt x="28" y="122"/>
                  <a:pt x="30" y="128"/>
                </a:cubicBezTo>
                <a:cubicBezTo>
                  <a:pt x="32" y="134"/>
                  <a:pt x="35" y="138"/>
                  <a:pt x="41" y="141"/>
                </a:cubicBezTo>
                <a:cubicBezTo>
                  <a:pt x="35" y="143"/>
                  <a:pt x="31" y="147"/>
                  <a:pt x="30" y="153"/>
                </a:cubicBezTo>
                <a:cubicBezTo>
                  <a:pt x="28" y="158"/>
                  <a:pt x="27" y="167"/>
                  <a:pt x="27" y="179"/>
                </a:cubicBezTo>
                <a:cubicBezTo>
                  <a:pt x="27" y="232"/>
                  <a:pt x="27" y="232"/>
                  <a:pt x="27" y="232"/>
                </a:cubicBezTo>
                <a:cubicBezTo>
                  <a:pt x="27" y="245"/>
                  <a:pt x="26" y="255"/>
                  <a:pt x="25" y="262"/>
                </a:cubicBezTo>
                <a:cubicBezTo>
                  <a:pt x="23" y="269"/>
                  <a:pt x="20" y="274"/>
                  <a:pt x="16" y="277"/>
                </a:cubicBezTo>
                <a:cubicBezTo>
                  <a:pt x="12" y="279"/>
                  <a:pt x="7" y="281"/>
                  <a:pt x="0" y="281"/>
                </a:cubicBezTo>
                <a:cubicBezTo>
                  <a:pt x="5" y="279"/>
                  <a:pt x="9" y="274"/>
                  <a:pt x="11" y="268"/>
                </a:cubicBezTo>
                <a:cubicBezTo>
                  <a:pt x="13" y="261"/>
                  <a:pt x="15" y="252"/>
                  <a:pt x="15" y="240"/>
                </a:cubicBezTo>
                <a:cubicBezTo>
                  <a:pt x="15" y="186"/>
                  <a:pt x="15" y="186"/>
                  <a:pt x="15" y="186"/>
                </a:cubicBezTo>
                <a:cubicBezTo>
                  <a:pt x="15" y="172"/>
                  <a:pt x="15" y="162"/>
                  <a:pt x="17" y="155"/>
                </a:cubicBezTo>
                <a:cubicBezTo>
                  <a:pt x="19" y="148"/>
                  <a:pt x="23" y="144"/>
                  <a:pt x="29" y="141"/>
                </a:cubicBezTo>
                <a:cubicBezTo>
                  <a:pt x="23" y="138"/>
                  <a:pt x="19" y="133"/>
                  <a:pt x="17" y="127"/>
                </a:cubicBezTo>
                <a:cubicBezTo>
                  <a:pt x="15" y="121"/>
                  <a:pt x="15" y="111"/>
                  <a:pt x="15" y="98"/>
                </a:cubicBezTo>
                <a:lnTo>
                  <a:pt x="15" y="4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左大括号"/>
          <p:cNvSpPr/>
          <p:nvPr/>
        </p:nvSpPr>
        <p:spPr bwMode="auto">
          <a:xfrm>
            <a:off x="6546850" y="3127375"/>
            <a:ext cx="248920" cy="828675"/>
          </a:xfrm>
          <a:custGeom>
            <a:avLst/>
            <a:gdLst>
              <a:gd name="T0" fmla="*/ 2147483646 w 41"/>
              <a:gd name="T1" fmla="*/ 2147483646 h 281"/>
              <a:gd name="T2" fmla="*/ 2147483646 w 41"/>
              <a:gd name="T3" fmla="*/ 2147483646 h 281"/>
              <a:gd name="T4" fmla="*/ 0 w 41"/>
              <a:gd name="T5" fmla="*/ 0 h 281"/>
              <a:gd name="T6" fmla="*/ 2147483646 w 41"/>
              <a:gd name="T7" fmla="*/ 2147483646 h 281"/>
              <a:gd name="T8" fmla="*/ 2147483646 w 41"/>
              <a:gd name="T9" fmla="*/ 2147483646 h 281"/>
              <a:gd name="T10" fmla="*/ 2147483646 w 41"/>
              <a:gd name="T11" fmla="*/ 2147483646 h 281"/>
              <a:gd name="T12" fmla="*/ 2147483646 w 41"/>
              <a:gd name="T13" fmla="*/ 2147483646 h 281"/>
              <a:gd name="T14" fmla="*/ 2147483646 w 41"/>
              <a:gd name="T15" fmla="*/ 2147483646 h 281"/>
              <a:gd name="T16" fmla="*/ 2147483646 w 41"/>
              <a:gd name="T17" fmla="*/ 2147483646 h 281"/>
              <a:gd name="T18" fmla="*/ 2147483646 w 41"/>
              <a:gd name="T19" fmla="*/ 2147483646 h 281"/>
              <a:gd name="T20" fmla="*/ 2147483646 w 41"/>
              <a:gd name="T21" fmla="*/ 2147483646 h 281"/>
              <a:gd name="T22" fmla="*/ 2147483646 w 41"/>
              <a:gd name="T23" fmla="*/ 2147483646 h 281"/>
              <a:gd name="T24" fmla="*/ 2147483646 w 41"/>
              <a:gd name="T25" fmla="*/ 2147483646 h 281"/>
              <a:gd name="T26" fmla="*/ 0 w 41"/>
              <a:gd name="T27" fmla="*/ 2147483646 h 281"/>
              <a:gd name="T28" fmla="*/ 2147483646 w 41"/>
              <a:gd name="T29" fmla="*/ 2147483646 h 281"/>
              <a:gd name="T30" fmla="*/ 2147483646 w 41"/>
              <a:gd name="T31" fmla="*/ 2147483646 h 281"/>
              <a:gd name="T32" fmla="*/ 2147483646 w 41"/>
              <a:gd name="T33" fmla="*/ 2147483646 h 281"/>
              <a:gd name="T34" fmla="*/ 2147483646 w 41"/>
              <a:gd name="T35" fmla="*/ 2147483646 h 281"/>
              <a:gd name="T36" fmla="*/ 2147483646 w 41"/>
              <a:gd name="T37" fmla="*/ 2147483646 h 281"/>
              <a:gd name="T38" fmla="*/ 2147483646 w 41"/>
              <a:gd name="T39" fmla="*/ 2147483646 h 281"/>
              <a:gd name="T40" fmla="*/ 2147483646 w 41"/>
              <a:gd name="T41" fmla="*/ 2147483646 h 281"/>
              <a:gd name="T42" fmla="*/ 2147483646 w 41"/>
              <a:gd name="T43" fmla="*/ 2147483646 h 2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1" h="281">
                <a:moveTo>
                  <a:pt x="15" y="41"/>
                </a:moveTo>
                <a:cubicBezTo>
                  <a:pt x="15" y="29"/>
                  <a:pt x="13" y="19"/>
                  <a:pt x="11" y="13"/>
                </a:cubicBezTo>
                <a:cubicBezTo>
                  <a:pt x="9" y="7"/>
                  <a:pt x="5" y="2"/>
                  <a:pt x="0" y="0"/>
                </a:cubicBezTo>
                <a:cubicBezTo>
                  <a:pt x="10" y="0"/>
                  <a:pt x="17" y="3"/>
                  <a:pt x="21" y="9"/>
                </a:cubicBezTo>
                <a:cubicBezTo>
                  <a:pt x="25" y="14"/>
                  <a:pt x="27" y="27"/>
                  <a:pt x="27" y="45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7" y="114"/>
                  <a:pt x="28" y="122"/>
                  <a:pt x="30" y="128"/>
                </a:cubicBezTo>
                <a:cubicBezTo>
                  <a:pt x="32" y="134"/>
                  <a:pt x="35" y="138"/>
                  <a:pt x="41" y="141"/>
                </a:cubicBezTo>
                <a:cubicBezTo>
                  <a:pt x="35" y="143"/>
                  <a:pt x="31" y="147"/>
                  <a:pt x="30" y="153"/>
                </a:cubicBezTo>
                <a:cubicBezTo>
                  <a:pt x="28" y="158"/>
                  <a:pt x="27" y="167"/>
                  <a:pt x="27" y="179"/>
                </a:cubicBezTo>
                <a:cubicBezTo>
                  <a:pt x="27" y="232"/>
                  <a:pt x="27" y="232"/>
                  <a:pt x="27" y="232"/>
                </a:cubicBezTo>
                <a:cubicBezTo>
                  <a:pt x="27" y="245"/>
                  <a:pt x="26" y="255"/>
                  <a:pt x="25" y="262"/>
                </a:cubicBezTo>
                <a:cubicBezTo>
                  <a:pt x="23" y="269"/>
                  <a:pt x="20" y="274"/>
                  <a:pt x="16" y="277"/>
                </a:cubicBezTo>
                <a:cubicBezTo>
                  <a:pt x="12" y="279"/>
                  <a:pt x="7" y="281"/>
                  <a:pt x="0" y="281"/>
                </a:cubicBezTo>
                <a:cubicBezTo>
                  <a:pt x="5" y="279"/>
                  <a:pt x="9" y="274"/>
                  <a:pt x="11" y="268"/>
                </a:cubicBezTo>
                <a:cubicBezTo>
                  <a:pt x="13" y="261"/>
                  <a:pt x="15" y="252"/>
                  <a:pt x="15" y="240"/>
                </a:cubicBezTo>
                <a:cubicBezTo>
                  <a:pt x="15" y="186"/>
                  <a:pt x="15" y="186"/>
                  <a:pt x="15" y="186"/>
                </a:cubicBezTo>
                <a:cubicBezTo>
                  <a:pt x="15" y="172"/>
                  <a:pt x="15" y="162"/>
                  <a:pt x="17" y="155"/>
                </a:cubicBezTo>
                <a:cubicBezTo>
                  <a:pt x="19" y="148"/>
                  <a:pt x="23" y="144"/>
                  <a:pt x="29" y="141"/>
                </a:cubicBezTo>
                <a:cubicBezTo>
                  <a:pt x="23" y="138"/>
                  <a:pt x="19" y="133"/>
                  <a:pt x="17" y="127"/>
                </a:cubicBezTo>
                <a:cubicBezTo>
                  <a:pt x="15" y="121"/>
                  <a:pt x="15" y="111"/>
                  <a:pt x="15" y="98"/>
                </a:cubicBezTo>
                <a:lnTo>
                  <a:pt x="15" y="4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2050" grpId="0" bldLvl="0" animBg="1"/>
      <p:bldP spid="8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906431" y="2030730"/>
            <a:ext cx="861774" cy="2118529"/>
          </a:xfrm>
          <a:prstGeom prst="rect">
            <a:avLst/>
          </a:prstGeom>
          <a:ln>
            <a:noFill/>
          </a:ln>
        </p:spPr>
        <p:txBody>
          <a:bodyPr vert="eaVert" wrap="none">
            <a:spAutoFit/>
          </a:bodyPr>
          <a:lstStyle/>
          <a:p>
            <a:pPr algn="l"/>
            <a:r>
              <a:rPr lang="zh-CN" altLang="en-US" sz="4400" dirty="0">
                <a:solidFill>
                  <a:schemeClr val="tx1"/>
                </a:solidFill>
                <a:cs typeface="+mn-ea"/>
                <a:sym typeface="+mn-lt"/>
              </a:rPr>
              <a:t>民间习俗</a:t>
            </a:r>
          </a:p>
        </p:txBody>
      </p:sp>
      <p:sp>
        <p:nvSpPr>
          <p:cNvPr id="2" name="矩形 1"/>
          <p:cNvSpPr/>
          <p:nvPr/>
        </p:nvSpPr>
        <p:spPr>
          <a:xfrm>
            <a:off x="2985175" y="2018665"/>
            <a:ext cx="4985980" cy="3224530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cs typeface="+mn-ea"/>
                <a:sym typeface="+mn-lt"/>
              </a:rPr>
              <a:t>在每年的春分那一天，世界各地都会有数以千万计的人在做“竖蛋”试验。这一被称之为“中国习俗”的玩艺儿。春分成了竖蛋游戏的最佳时光，故有“春分到，蛋儿俏”的说法。有个不成节的习俗，叫做“春分吃春菜”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8819436" y="2468245"/>
            <a:ext cx="861774" cy="2118529"/>
          </a:xfrm>
          <a:prstGeom prst="rect">
            <a:avLst/>
          </a:prstGeom>
          <a:ln>
            <a:solidFill>
              <a:srgbClr val="000000">
                <a:alpha val="0"/>
              </a:srgbClr>
            </a:solidFill>
          </a:ln>
        </p:spPr>
        <p:txBody>
          <a:bodyPr vert="eaVert" wrap="none">
            <a:spAutoFit/>
          </a:bodyPr>
          <a:lstStyle/>
          <a:p>
            <a:pPr algn="l"/>
            <a:r>
              <a:rPr lang="zh-CN" altLang="en-US" sz="4400" dirty="0">
                <a:solidFill>
                  <a:schemeClr val="tx1"/>
                </a:solidFill>
                <a:cs typeface="+mn-ea"/>
                <a:sym typeface="+mn-lt"/>
              </a:rPr>
              <a:t>节气养生</a:t>
            </a:r>
          </a:p>
        </p:txBody>
      </p:sp>
      <p:sp>
        <p:nvSpPr>
          <p:cNvPr id="4" name="矩形 3"/>
          <p:cNvSpPr/>
          <p:nvPr/>
        </p:nvSpPr>
        <p:spPr>
          <a:xfrm>
            <a:off x="5255728" y="1856740"/>
            <a:ext cx="2105192" cy="354901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cs typeface="+mn-ea"/>
                <a:sym typeface="+mn-lt"/>
              </a:rPr>
              <a:t>由于春分节气平分了昼夜、寒暑，人们在保健养生时应注意保持人体的阴阳平衡状态。</a:t>
            </a:r>
          </a:p>
        </p:txBody>
      </p:sp>
      <p:sp>
        <p:nvSpPr>
          <p:cNvPr id="184" name=" 184"/>
          <p:cNvSpPr/>
          <p:nvPr/>
        </p:nvSpPr>
        <p:spPr>
          <a:xfrm>
            <a:off x="1849755" y="2375535"/>
            <a:ext cx="2628900" cy="2510155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4" grpId="0"/>
      <p:bldP spid="184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850765" y="1361440"/>
            <a:ext cx="2418080" cy="76835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4400" dirty="0">
                <a:solidFill>
                  <a:schemeClr val="tx1"/>
                </a:solidFill>
                <a:cs typeface="+mn-ea"/>
                <a:sym typeface="+mn-lt"/>
              </a:rPr>
              <a:t>节气养生</a:t>
            </a:r>
          </a:p>
        </p:txBody>
      </p:sp>
      <p:sp>
        <p:nvSpPr>
          <p:cNvPr id="2" name="矩形 1"/>
          <p:cNvSpPr/>
          <p:nvPr/>
        </p:nvSpPr>
        <p:spPr>
          <a:xfrm>
            <a:off x="3562247" y="2674620"/>
            <a:ext cx="5946243" cy="268795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cs typeface="+mn-ea"/>
                <a:sym typeface="+mn-lt"/>
              </a:rPr>
              <a:t>中医也有很多讲究，俗称吃“春”。在这个季节，可以多吃一些红枣等养脾的甜食，而在每日的午餐，也适宜补充炖汤食品，如胡萝卜排骨汤、白果乌鸡汤等，既可补充人体在季节过渡中需要的水分，又可增加蛋白质的摄入，有助于增强人体抵抗力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theme/theme1.xml><?xml version="1.0" encoding="utf-8"?>
<a:theme xmlns:a="http://schemas.openxmlformats.org/drawingml/2006/main" name=" 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bwp4o05">
      <a:majorFont>
        <a:latin typeface="微软雅黑"/>
        <a:ea typeface="义启小魏楷"/>
        <a:cs typeface=""/>
      </a:majorFont>
      <a:minorFont>
        <a:latin typeface="微软雅黑"/>
        <a:ea typeface="义启小魏楷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775</Words>
  <Application>Microsoft Office PowerPoint</Application>
  <PresentationFormat>宽屏</PresentationFormat>
  <Paragraphs>80</Paragraphs>
  <Slides>20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等线</vt:lpstr>
      <vt:lpstr>宋体</vt:lpstr>
      <vt:lpstr>微软雅黑</vt:lpstr>
      <vt:lpstr>义启小魏楷</vt:lpstr>
      <vt:lpstr>Arial</vt:lpstr>
      <vt:lpstr>Calibri</vt:lpstr>
      <vt:lpstr> www.2ppt.com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2022-03-09T03:18:22Z</dcterms:created>
  <dcterms:modified xsi:type="dcterms:W3CDTF">2023-01-10T05:03:14Z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FA467AB282694D3C913282AAFBB2CCC3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