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FE19F-B822-4C49-8BEC-77F8667AB5A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B2C85-85D2-49B8-9006-F67E39B2E4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D7D96-0F96-4F6A-8FEF-B0361EC9297A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1A9E87-C207-40CF-B458-1BBE04EE813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117F0D-6656-4444-85EA-6F52DD1D45B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9DEBD6-D4AF-4F9B-9086-2D76AAB57EE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79A792-2D51-4085-A517-C31D0C903D4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AE437F-2852-4251-A6F0-40096CA08E8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BD9408-9849-4C6F-9599-16351FFC16B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C2A33F-09D9-471F-901F-A6F771803EC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87148D-7858-4554-8BDE-D2CA51129CF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69A80A-B6E8-42C4-8C44-F055D4436FC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25CD12-9949-41A4-995F-AA5A9C155EA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3248F97-CB9D-47DF-9681-AAED283E482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5567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8</a:t>
            </a: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When is your birthday?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123728" y="3068960"/>
            <a:ext cx="480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B</a:t>
            </a:r>
            <a:r>
              <a:rPr lang="en-US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(2a～3b)</a:t>
            </a:r>
            <a:endParaRPr lang="en-US" altLang="zh-CN" sz="36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46938" y="530120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54197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609600" y="1077913"/>
            <a:ext cx="6318250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你的校庆日是什么时候？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is your___________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简给我们安排了一些有趣又好玩的游戏。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Jane has some ____and _________________for us.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下个月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我们有一个艺术节。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____________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have an ____________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我们在十月有一个英语晚会。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have __________________in October.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这真是一个繁忙的学期！祝你们玩得高兴！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really 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 a good time!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2514600" y="2209800"/>
            <a:ext cx="15113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667000" y="3200400"/>
            <a:ext cx="5889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810000" y="3216275"/>
            <a:ext cx="2208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1066800" y="4191000"/>
            <a:ext cx="15430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4419600" y="4221163"/>
            <a:ext cx="14335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2133600" y="5257800"/>
            <a:ext cx="2108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2743200" y="6202363"/>
            <a:ext cx="13081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busy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4495800" y="6248400"/>
            <a:ext cx="820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  <p:bldP spid="228359" grpId="0"/>
      <p:bldP spid="228360" grpId="0"/>
      <p:bldP spid="228361" grpId="0"/>
      <p:bldP spid="228362" grpId="0"/>
      <p:bldP spid="2283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54197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六、任务型阅读。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am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girl.I'm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13 years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old.My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birthday is on April 21st.My sister is 15.Her birthday is on July 2nd.I like basketball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baseball.But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my sister does not like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them.She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likes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volleyball.Every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year we have a lot of events(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活动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an art festival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the school trip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English parties in December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happy we are!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54197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628650" y="1041405"/>
            <a:ext cx="5744201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根据短文内容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回答下列问题。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is the girl's birthday?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is her sister's birthday?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do they have their art festival?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sport does the girl like?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do they have their English parties? 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990600" y="2209800"/>
            <a:ext cx="22637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on April 21st.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1062038" y="3200400"/>
            <a:ext cx="20621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on July 2nd.</a:t>
            </a: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1066800" y="4191000"/>
            <a:ext cx="13620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March.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1066800" y="5181600"/>
            <a:ext cx="40401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likes basketball and baseball.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990600" y="6202363"/>
            <a:ext cx="17494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December.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/>
      <p:bldP spid="230405" grpId="0"/>
      <p:bldP spid="230406" grpId="0"/>
      <p:bldP spid="230407" grpId="0"/>
      <p:bldP spid="2304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3818" y="980728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dear adj.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亲爱的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置于通知或信函中的称谓前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以示礼貌。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dear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也多用于亲友间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表示深厚的感情。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have some interesting and fun things for you this term.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这学期我们有一些有趣、快乐的事情给你们。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(1)thing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为名词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此处意为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事情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还可意为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东西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复数形式为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things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(2)for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介词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为了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替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给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We have some books for you.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我们有些书给你。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(3)this term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这个学期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186" name="Object 2"/>
          <p:cNvGraphicFramePr>
            <a:graphicFrameLocks noChangeAspect="1"/>
          </p:cNvGraphicFramePr>
          <p:nvPr/>
        </p:nvGraphicFramePr>
        <p:xfrm>
          <a:off x="576263" y="1295400"/>
          <a:ext cx="7577137" cy="431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7674610" imgH="4351020" progId="Word.Document.8">
                  <p:embed/>
                </p:oleObj>
              </mc:Choice>
              <mc:Fallback>
                <p:oleObj name="Document" r:id="rId3" imgW="7674610" imgH="435102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295400"/>
                        <a:ext cx="7577137" cy="431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795189" y="1052736"/>
            <a:ext cx="46799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soccer game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足球赛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a book sale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书籍大甩卖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Sports Day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体育节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an art festival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举行一次艺术节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next month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下个月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in the afternoon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在下午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school trip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学校郊游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School Day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校庆日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50069"/>
            <a:ext cx="49339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25438" y="1477169"/>
            <a:ext cx="847725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一、用所给单词的适当形式填空。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our store. We have some _____(thing) for you at our store.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Look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are his _______ (parent)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in their room.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have a book ____(sell) in the school library.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______(Grace) birthday party. Can you come to her party?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____ (be) their birthdays?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876800" y="2104232"/>
            <a:ext cx="8985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3505200" y="2607469"/>
            <a:ext cx="10366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2947988" y="3140869"/>
            <a:ext cx="6334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752600" y="3628232"/>
            <a:ext cx="1066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Grace's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882775" y="4131469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256" y="635000"/>
            <a:ext cx="49339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27856" y="1549400"/>
            <a:ext cx="646588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二、根据句意及汉语提示写单词。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art 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节日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next week.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good 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东西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are on sale in the store.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Six __________(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学生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are in the classroom.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have a volleyball game this 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学期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father is very 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忙碌的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now.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256631" y="2235200"/>
            <a:ext cx="10382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2761456" y="2692400"/>
            <a:ext cx="8985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1935956" y="3179763"/>
            <a:ext cx="1130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5428456" y="3683000"/>
            <a:ext cx="71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3523456" y="4216400"/>
            <a:ext cx="71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1950"/>
            <a:ext cx="49339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457200" y="12192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</a:p>
        </p:txBody>
      </p:sp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914400" y="1752600"/>
            <a:ext cx="77724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533400" y="2514600"/>
            <a:ext cx="6524625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some nice food ______ you.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Our school has a book sale ______ October 15th.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at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on  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in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March is the third ______ of a year.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day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month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time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term</a:t>
            </a:r>
          </a:p>
        </p:txBody>
      </p:sp>
      <p:pic>
        <p:nvPicPr>
          <p:cNvPr id="2252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6000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2209800"/>
            <a:ext cx="6000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2209800"/>
            <a:ext cx="6000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209800"/>
            <a:ext cx="6000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2209800"/>
            <a:ext cx="6000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5513"/>
            <a:ext cx="49339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476250" y="1412776"/>
            <a:ext cx="7442200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Mr.Miller is ______ now. Can you call him this evening?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tidy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busy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healthy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right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Have a good time!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Thanks you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Thanks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You're welcome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please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32656"/>
            <a:ext cx="49339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609600" y="1066800"/>
            <a:ext cx="7680325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game on July 7th.(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 have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game on July 7th?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like playing computer games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作肯定回答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I'm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twelve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_________are you?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birthday is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October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9th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_________your birthday?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want to watch a soccer game on TV.(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__________to watch a soccer game on TV.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990600" y="2163763"/>
            <a:ext cx="1014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743075" y="3200400"/>
            <a:ext cx="10763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990600" y="4221163"/>
            <a:ext cx="12017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1066800" y="5257800"/>
            <a:ext cx="11223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1600200" y="6248400"/>
            <a:ext cx="14509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  <p:bldP spid="227335" grpId="0"/>
      <p:bldP spid="227336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全屏显示(4:3)</PresentationFormat>
  <Paragraphs>110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MingLiU_HKSCS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2017-10-12T04:55:00Z</dcterms:created>
  <dcterms:modified xsi:type="dcterms:W3CDTF">2023-01-16T13:53:14Z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B5DFE91945CC44ACB86EA4BCF3922157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