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3"/>
  </p:notesMasterIdLst>
  <p:handoutMasterIdLst>
    <p:handoutMasterId r:id="rId24"/>
  </p:handoutMasterIdLst>
  <p:sldIdLst>
    <p:sldId id="359" r:id="rId3"/>
    <p:sldId id="360" r:id="rId4"/>
    <p:sldId id="361" r:id="rId5"/>
    <p:sldId id="362" r:id="rId6"/>
    <p:sldId id="367" r:id="rId7"/>
    <p:sldId id="368" r:id="rId8"/>
    <p:sldId id="369" r:id="rId9"/>
    <p:sldId id="364" r:id="rId10"/>
    <p:sldId id="370" r:id="rId11"/>
    <p:sldId id="371" r:id="rId12"/>
    <p:sldId id="372" r:id="rId13"/>
    <p:sldId id="366" r:id="rId14"/>
    <p:sldId id="373" r:id="rId15"/>
    <p:sldId id="374" r:id="rId16"/>
    <p:sldId id="375" r:id="rId17"/>
    <p:sldId id="365" r:id="rId18"/>
    <p:sldId id="376" r:id="rId19"/>
    <p:sldId id="377" r:id="rId20"/>
    <p:sldId id="378" r:id="rId21"/>
    <p:sldId id="3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E7D"/>
    <a:srgbClr val="008635"/>
    <a:srgbClr val="FFE201"/>
    <a:srgbClr val="CBE0A6"/>
    <a:srgbClr val="008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0"/>
    <p:restoredTop sz="96271"/>
  </p:normalViewPr>
  <p:slideViewPr>
    <p:cSldViewPr snapToGrid="0" snapToObjects="1">
      <p:cViewPr>
        <p:scale>
          <a:sx n="66" d="100"/>
          <a:sy n="66" d="100"/>
        </p:scale>
        <p:origin x="-2562" y="-11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268410" y="284564"/>
            <a:ext cx="11655289" cy="628815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descr="C:\Users\Administrator\Downloads\51miz-E1021786-0787BC9C.png51miz-E1021786-0787BC9C"/>
          <p:cNvPicPr>
            <a:picLocks noChangeAspect="1"/>
          </p:cNvPicPr>
          <p:nvPr userDrawn="1"/>
        </p:nvPicPr>
        <p:blipFill>
          <a:blip r:embed="rId3" cstate="screen"/>
          <a:srcRect/>
          <a:stretch>
            <a:fillRect/>
          </a:stretch>
        </p:blipFill>
        <p:spPr>
          <a:xfrm>
            <a:off x="360680" y="403860"/>
            <a:ext cx="619125" cy="694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09532" y="654554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tif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68410" y="228684"/>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 name="图片 2" descr="C:\Users\Administrator\Downloads\51miz-E1012428-F81D00D6.png51miz-E1012428-F81D00D6"/>
          <p:cNvPicPr>
            <a:picLocks noChangeAspect="1"/>
          </p:cNvPicPr>
          <p:nvPr/>
        </p:nvPicPr>
        <p:blipFill>
          <a:blip r:embed="rId4" cstate="screen"/>
          <a:srcRect/>
          <a:stretch>
            <a:fillRect/>
          </a:stretch>
        </p:blipFill>
        <p:spPr>
          <a:xfrm>
            <a:off x="5126990" y="228283"/>
            <a:ext cx="7249795" cy="5436870"/>
          </a:xfrm>
          <a:prstGeom prst="rect">
            <a:avLst/>
          </a:prstGeom>
        </p:spPr>
      </p:pic>
      <p:pic>
        <p:nvPicPr>
          <p:cNvPr id="7" name="图片 6" descr="C:\Users\Administrator\Downloads\51miz-E248088-2F9B68BA.png51miz-E248088-2F9B68BA"/>
          <p:cNvPicPr>
            <a:picLocks noChangeAspect="1"/>
          </p:cNvPicPr>
          <p:nvPr/>
        </p:nvPicPr>
        <p:blipFill>
          <a:blip r:embed="rId5"/>
          <a:srcRect/>
          <a:stretch>
            <a:fillRect/>
          </a:stretch>
        </p:blipFill>
        <p:spPr>
          <a:xfrm>
            <a:off x="990600" y="374650"/>
            <a:ext cx="5911215" cy="6142355"/>
          </a:xfrm>
          <a:prstGeom prst="rect">
            <a:avLst/>
          </a:prstGeom>
        </p:spPr>
      </p:pic>
      <p:sp>
        <p:nvSpPr>
          <p:cNvPr id="10" name="文本框 9"/>
          <p:cNvSpPr txBox="1"/>
          <p:nvPr/>
        </p:nvSpPr>
        <p:spPr>
          <a:xfrm>
            <a:off x="5126990" y="5519420"/>
            <a:ext cx="6519545" cy="583565"/>
          </a:xfrm>
          <a:prstGeom prst="rect">
            <a:avLst/>
          </a:prstGeom>
          <a:noFill/>
        </p:spPr>
        <p:txBody>
          <a:bodyPr wrap="square" rtlCol="0">
            <a:spAutoFit/>
          </a:bodyPr>
          <a:lstStyle/>
          <a:p>
            <a:pPr algn="dist"/>
            <a:r>
              <a:rPr kumimoji="1" lang="zh-CN" altLang="en-US" sz="3200" dirty="0">
                <a:solidFill>
                  <a:schemeClr val="bg1"/>
                </a:solidFill>
                <a:cs typeface="+mn-ea"/>
                <a:sym typeface="+mn-lt"/>
              </a:rPr>
              <a:t>保护环境 打造绿色城市 从我做起</a:t>
            </a:r>
          </a:p>
        </p:txBody>
      </p:sp>
      <p:sp>
        <p:nvSpPr>
          <p:cNvPr id="11" name="文本框 10"/>
          <p:cNvSpPr txBox="1"/>
          <p:nvPr/>
        </p:nvSpPr>
        <p:spPr>
          <a:xfrm>
            <a:off x="6785248" y="1176513"/>
            <a:ext cx="3118354" cy="707886"/>
          </a:xfrm>
          <a:prstGeom prst="rect">
            <a:avLst/>
          </a:prstGeom>
          <a:noFill/>
        </p:spPr>
        <p:txBody>
          <a:bodyPr wrap="none" rtlCol="0">
            <a:spAutoFit/>
          </a:bodyPr>
          <a:lstStyle/>
          <a:p>
            <a:r>
              <a:rPr kumimoji="1" lang="en-GB" altLang="zh-CN" sz="4000" dirty="0">
                <a:solidFill>
                  <a:schemeClr val="bg1"/>
                </a:solidFill>
                <a:cs typeface="+mn-ea"/>
                <a:sym typeface="+mn-lt"/>
              </a:rPr>
              <a:t>ARBOR DAY</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绿化知识培训</a:t>
            </a:r>
          </a:p>
        </p:txBody>
      </p:sp>
      <p:sp>
        <p:nvSpPr>
          <p:cNvPr id="19" name="TextBox 107"/>
          <p:cNvSpPr txBox="1"/>
          <p:nvPr/>
        </p:nvSpPr>
        <p:spPr>
          <a:xfrm>
            <a:off x="1886962" y="2450408"/>
            <a:ext cx="883266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olidFill>
                  <a:schemeClr val="tx1">
                    <a:lumMod val="75000"/>
                    <a:lumOff val="25000"/>
                  </a:schemeClr>
                </a:solidFill>
                <a:latin typeface="+mn-lt"/>
                <a:ea typeface="+mn-ea"/>
                <a:cs typeface="+mn-ea"/>
                <a:sym typeface="+mn-lt"/>
              </a:rPr>
              <a:t>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20" name="矩形 19"/>
          <p:cNvSpPr/>
          <p:nvPr/>
        </p:nvSpPr>
        <p:spPr>
          <a:xfrm>
            <a:off x="4323460" y="1609022"/>
            <a:ext cx="3775374" cy="707878"/>
          </a:xfrm>
          <a:prstGeom prst="rect">
            <a:avLst/>
          </a:prstGeom>
        </p:spPr>
        <p:txBody>
          <a:bodyPr wrap="none" lIns="91431" tIns="45716" rIns="91431" bIns="45716">
            <a:spAutoFit/>
          </a:bodyPr>
          <a:lstStyle/>
          <a:p>
            <a:r>
              <a:rPr lang="zh-CN" altLang="en-US" sz="4000" b="1" dirty="0">
                <a:solidFill>
                  <a:schemeClr val="tx1">
                    <a:lumMod val="75000"/>
                    <a:lumOff val="25000"/>
                  </a:schemeClr>
                </a:solidFill>
                <a:cs typeface="+mn-ea"/>
                <a:sym typeface="+mn-lt"/>
              </a:rPr>
              <a:t>请在此输入标题</a:t>
            </a:r>
            <a:endParaRPr lang="en-US" altLang="zh-CN" sz="4000" b="1" dirty="0">
              <a:solidFill>
                <a:schemeClr val="tx1">
                  <a:lumMod val="75000"/>
                  <a:lumOff val="25000"/>
                </a:schemeClr>
              </a:solidFill>
              <a:cs typeface="+mn-ea"/>
              <a:sym typeface="+mn-lt"/>
            </a:endParaRPr>
          </a:p>
        </p:txBody>
      </p:sp>
      <p:cxnSp>
        <p:nvCxnSpPr>
          <p:cNvPr id="23" name="直接连接符 7"/>
          <p:cNvCxnSpPr>
            <a:endCxn id="26" idx="1"/>
          </p:cNvCxnSpPr>
          <p:nvPr/>
        </p:nvCxnSpPr>
        <p:spPr bwMode="auto">
          <a:xfrm flipV="1">
            <a:off x="3253587" y="4372500"/>
            <a:ext cx="5737224" cy="174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流程图: 终止 24"/>
          <p:cNvSpPr/>
          <p:nvPr/>
        </p:nvSpPr>
        <p:spPr bwMode="auto">
          <a:xfrm>
            <a:off x="5263133" y="4023252"/>
            <a:ext cx="1395159" cy="646107"/>
          </a:xfrm>
          <a:prstGeom prst="flowChartTerminator">
            <a:avLst/>
          </a:prstGeom>
          <a:gradFill>
            <a:gsLst>
              <a:gs pos="0">
                <a:srgbClr val="008AC1"/>
              </a:gs>
              <a:gs pos="100000">
                <a:srgbClr val="CBE0A6"/>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zh-CN" altLang="en-US" sz="2000" dirty="0">
                <a:cs typeface="+mn-ea"/>
                <a:sym typeface="+mn-lt"/>
              </a:rPr>
              <a:t>输入标题</a:t>
            </a:r>
          </a:p>
        </p:txBody>
      </p:sp>
      <p:sp>
        <p:nvSpPr>
          <p:cNvPr id="26" name="流程图: 终止 25"/>
          <p:cNvSpPr/>
          <p:nvPr/>
        </p:nvSpPr>
        <p:spPr bwMode="auto">
          <a:xfrm>
            <a:off x="8990811" y="4048652"/>
            <a:ext cx="1397795" cy="647695"/>
          </a:xfrm>
          <a:prstGeom prst="flowChartTerminator">
            <a:avLst/>
          </a:prstGeom>
          <a:gradFill>
            <a:gsLst>
              <a:gs pos="0">
                <a:srgbClr val="008AC1"/>
              </a:gs>
              <a:gs pos="100000">
                <a:srgbClr val="CBE0A6"/>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zh-CN" altLang="en-US" sz="2000" dirty="0">
                <a:cs typeface="+mn-ea"/>
                <a:sym typeface="+mn-lt"/>
              </a:rPr>
              <a:t>输入标题</a:t>
            </a:r>
          </a:p>
        </p:txBody>
      </p:sp>
      <p:sp>
        <p:nvSpPr>
          <p:cNvPr id="28" name="矩形 47"/>
          <p:cNvSpPr>
            <a:spLocks noChangeArrowheads="1"/>
          </p:cNvSpPr>
          <p:nvPr/>
        </p:nvSpPr>
        <p:spPr bwMode="auto">
          <a:xfrm>
            <a:off x="5198949" y="4773377"/>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请在此输入文字内容</a:t>
            </a:r>
            <a:endParaRPr lang="en-US" altLang="zh-CN" sz="1400" dirty="0">
              <a:solidFill>
                <a:schemeClr val="tx1">
                  <a:lumMod val="75000"/>
                  <a:lumOff val="25000"/>
                </a:schemeClr>
              </a:solidFill>
              <a:latin typeface="+mn-lt"/>
              <a:ea typeface="+mn-ea"/>
              <a:cs typeface="+mn-ea"/>
              <a:sym typeface="+mn-lt"/>
            </a:endParaRP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29" name="矩形 47"/>
          <p:cNvSpPr>
            <a:spLocks noChangeArrowheads="1"/>
          </p:cNvSpPr>
          <p:nvPr/>
        </p:nvSpPr>
        <p:spPr bwMode="auto">
          <a:xfrm>
            <a:off x="8854347" y="4773558"/>
            <a:ext cx="304311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请在此输入文字内容</a:t>
            </a:r>
            <a:endParaRPr lang="en-US" altLang="zh-CN" sz="1400" dirty="0">
              <a:solidFill>
                <a:schemeClr val="tx1">
                  <a:lumMod val="75000"/>
                  <a:lumOff val="25000"/>
                </a:schemeClr>
              </a:solidFill>
              <a:latin typeface="+mn-lt"/>
              <a:ea typeface="+mn-ea"/>
              <a:cs typeface="+mn-ea"/>
              <a:sym typeface="+mn-lt"/>
            </a:endParaRP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pic>
        <p:nvPicPr>
          <p:cNvPr id="22" name="图片 21" descr="C:\Users\Administrator\Downloads\51miz-E206537-300C565B.png51miz-E206537-300C565B"/>
          <p:cNvPicPr>
            <a:picLocks noChangeAspect="1"/>
          </p:cNvPicPr>
          <p:nvPr/>
        </p:nvPicPr>
        <p:blipFill>
          <a:blip r:embed="rId3" cstate="screen"/>
          <a:srcRect/>
          <a:stretch>
            <a:fillRect/>
          </a:stretch>
        </p:blipFill>
        <p:spPr>
          <a:xfrm>
            <a:off x="822325" y="3268345"/>
            <a:ext cx="2670175" cy="351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绿化知识培训</a:t>
            </a:r>
          </a:p>
        </p:txBody>
      </p:sp>
      <p:sp>
        <p:nvSpPr>
          <p:cNvPr id="3" name="弧形 6"/>
          <p:cNvSpPr/>
          <p:nvPr/>
        </p:nvSpPr>
        <p:spPr>
          <a:xfrm rot="5400000">
            <a:off x="1673395" y="1531701"/>
            <a:ext cx="2101328" cy="2101328"/>
          </a:xfrm>
          <a:prstGeom prst="arc">
            <a:avLst>
              <a:gd name="adj1" fmla="val 21496969"/>
              <a:gd name="adj2" fmla="val 17262036"/>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4" name="弧形 7"/>
          <p:cNvSpPr/>
          <p:nvPr/>
        </p:nvSpPr>
        <p:spPr>
          <a:xfrm>
            <a:off x="1662600" y="1531701"/>
            <a:ext cx="2101328" cy="2101328"/>
          </a:xfrm>
          <a:prstGeom prst="pie">
            <a:avLst>
              <a:gd name="adj1" fmla="val 0"/>
              <a:gd name="adj2" fmla="val 9502155"/>
            </a:avLst>
          </a:prstGeom>
          <a:ln w="111125">
            <a:gradFill>
              <a:gsLst>
                <a:gs pos="0">
                  <a:srgbClr val="008AC1">
                    <a:alpha val="100000"/>
                  </a:srgbClr>
                </a:gs>
                <a:gs pos="100000">
                  <a:srgbClr val="CBE0A6"/>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5" name="文本框 4"/>
          <p:cNvSpPr txBox="1"/>
          <p:nvPr/>
        </p:nvSpPr>
        <p:spPr bwMode="auto">
          <a:xfrm>
            <a:off x="1673500" y="3949917"/>
            <a:ext cx="2090429" cy="58356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gradFill>
                  <a:gsLst>
                    <a:gs pos="0">
                      <a:srgbClr val="008AC1"/>
                    </a:gs>
                    <a:gs pos="100000">
                      <a:srgbClr val="CBE0A6"/>
                    </a:gs>
                  </a:gsLst>
                  <a:lin ang="5400000" scaled="1"/>
                </a:gradFill>
                <a:cs typeface="+mn-ea"/>
                <a:sym typeface="+mn-lt"/>
              </a:rPr>
              <a:t>42%</a:t>
            </a:r>
          </a:p>
        </p:txBody>
      </p:sp>
      <p:sp>
        <p:nvSpPr>
          <p:cNvPr id="6" name="弧形 17"/>
          <p:cNvSpPr/>
          <p:nvPr/>
        </p:nvSpPr>
        <p:spPr>
          <a:xfrm rot="6540000">
            <a:off x="5083338" y="1563451"/>
            <a:ext cx="2101328" cy="2101328"/>
          </a:xfrm>
          <a:prstGeom prst="arc">
            <a:avLst>
              <a:gd name="adj1" fmla="val 21496969"/>
              <a:gd name="adj2" fmla="val 17262036"/>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7" name="弧形 18"/>
          <p:cNvSpPr/>
          <p:nvPr/>
        </p:nvSpPr>
        <p:spPr>
          <a:xfrm>
            <a:off x="5083973" y="1531701"/>
            <a:ext cx="2101328" cy="2101328"/>
          </a:xfrm>
          <a:prstGeom prst="pie">
            <a:avLst>
              <a:gd name="adj1" fmla="val 0"/>
              <a:gd name="adj2" fmla="val 15343826"/>
            </a:avLst>
          </a:prstGeom>
          <a:ln w="114300">
            <a:gradFill>
              <a:gsLst>
                <a:gs pos="0">
                  <a:srgbClr val="008AC1"/>
                </a:gs>
                <a:gs pos="100000">
                  <a:srgbClr val="CBE0A6"/>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8" name="文本框 7"/>
          <p:cNvSpPr txBox="1"/>
          <p:nvPr/>
        </p:nvSpPr>
        <p:spPr bwMode="auto">
          <a:xfrm>
            <a:off x="5144403" y="3887687"/>
            <a:ext cx="2090429" cy="58356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gradFill>
                  <a:gsLst>
                    <a:gs pos="0">
                      <a:srgbClr val="008AC1"/>
                    </a:gs>
                    <a:gs pos="100000">
                      <a:srgbClr val="CBE0A6"/>
                    </a:gs>
                  </a:gsLst>
                  <a:lin ang="5400000" scaled="1"/>
                </a:gradFill>
                <a:cs typeface="+mn-ea"/>
                <a:sym typeface="+mn-lt"/>
              </a:rPr>
              <a:t>75%</a:t>
            </a:r>
          </a:p>
        </p:txBody>
      </p:sp>
      <p:sp>
        <p:nvSpPr>
          <p:cNvPr id="9" name="弧形 24"/>
          <p:cNvSpPr/>
          <p:nvPr/>
        </p:nvSpPr>
        <p:spPr>
          <a:xfrm rot="7680000">
            <a:off x="8528206" y="1531701"/>
            <a:ext cx="2101328" cy="2101328"/>
          </a:xfrm>
          <a:prstGeom prst="arc">
            <a:avLst>
              <a:gd name="adj1" fmla="val 21496969"/>
              <a:gd name="adj2" fmla="val 17262036"/>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10" name="弧形 25"/>
          <p:cNvSpPr/>
          <p:nvPr/>
        </p:nvSpPr>
        <p:spPr>
          <a:xfrm rot="19920000">
            <a:off x="8474231" y="1531701"/>
            <a:ext cx="2101328" cy="2101328"/>
          </a:xfrm>
          <a:prstGeom prst="pie">
            <a:avLst>
              <a:gd name="adj1" fmla="val 4686086"/>
              <a:gd name="adj2" fmla="val 9697937"/>
            </a:avLst>
          </a:prstGeom>
          <a:ln w="114300">
            <a:gradFill>
              <a:gsLst>
                <a:gs pos="0">
                  <a:srgbClr val="008AC1"/>
                </a:gs>
                <a:gs pos="100000">
                  <a:srgbClr val="CBE0A6"/>
                </a:gs>
              </a:gsLst>
              <a:lin ang="5400000" scaled="1"/>
            </a:gra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cs typeface="+mn-ea"/>
              <a:sym typeface="+mn-lt"/>
            </a:endParaRPr>
          </a:p>
        </p:txBody>
      </p:sp>
      <p:sp>
        <p:nvSpPr>
          <p:cNvPr id="11" name="文本框 10"/>
          <p:cNvSpPr txBox="1"/>
          <p:nvPr/>
        </p:nvSpPr>
        <p:spPr bwMode="auto">
          <a:xfrm>
            <a:off x="8594351" y="3937852"/>
            <a:ext cx="2090429" cy="58356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gradFill>
                  <a:gsLst>
                    <a:gs pos="0">
                      <a:srgbClr val="008AC1"/>
                    </a:gs>
                    <a:gs pos="100000">
                      <a:srgbClr val="CBE0A6"/>
                    </a:gs>
                  </a:gsLst>
                  <a:lin ang="5400000" scaled="1"/>
                </a:gradFill>
                <a:cs typeface="+mn-ea"/>
                <a:sym typeface="+mn-lt"/>
              </a:rPr>
              <a:t>30%</a:t>
            </a:r>
          </a:p>
        </p:txBody>
      </p:sp>
      <p:sp>
        <p:nvSpPr>
          <p:cNvPr id="12" name="矩形 11"/>
          <p:cNvSpPr/>
          <p:nvPr/>
        </p:nvSpPr>
        <p:spPr>
          <a:xfrm>
            <a:off x="1638899" y="452106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13" name="矩形 47"/>
          <p:cNvSpPr>
            <a:spLocks noChangeArrowheads="1"/>
          </p:cNvSpPr>
          <p:nvPr/>
        </p:nvSpPr>
        <p:spPr bwMode="auto">
          <a:xfrm>
            <a:off x="932052" y="4888505"/>
            <a:ext cx="339369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14" name="矩形 13"/>
          <p:cNvSpPr/>
          <p:nvPr/>
        </p:nvSpPr>
        <p:spPr>
          <a:xfrm>
            <a:off x="5144099" y="452106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15" name="矩形 47"/>
          <p:cNvSpPr>
            <a:spLocks noChangeArrowheads="1"/>
          </p:cNvSpPr>
          <p:nvPr/>
        </p:nvSpPr>
        <p:spPr bwMode="auto">
          <a:xfrm>
            <a:off x="4437252" y="4888505"/>
            <a:ext cx="339369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
        <p:nvSpPr>
          <p:cNvPr id="16" name="矩形 15"/>
          <p:cNvSpPr/>
          <p:nvPr/>
        </p:nvSpPr>
        <p:spPr>
          <a:xfrm>
            <a:off x="8649299" y="4521068"/>
            <a:ext cx="1980011"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cs typeface="+mn-ea"/>
                <a:sym typeface="+mn-lt"/>
              </a:rPr>
              <a:t>请在此输入标题</a:t>
            </a:r>
            <a:endParaRPr lang="en-US" altLang="zh-CN" sz="2000" b="1" dirty="0">
              <a:solidFill>
                <a:schemeClr val="tx1">
                  <a:lumMod val="75000"/>
                  <a:lumOff val="25000"/>
                </a:schemeClr>
              </a:solidFill>
              <a:cs typeface="+mn-ea"/>
              <a:sym typeface="+mn-lt"/>
            </a:endParaRPr>
          </a:p>
        </p:txBody>
      </p:sp>
      <p:sp>
        <p:nvSpPr>
          <p:cNvPr id="17" name="矩形 47"/>
          <p:cNvSpPr>
            <a:spLocks noChangeArrowheads="1"/>
          </p:cNvSpPr>
          <p:nvPr/>
        </p:nvSpPr>
        <p:spPr bwMode="auto">
          <a:xfrm>
            <a:off x="7942452" y="4888505"/>
            <a:ext cx="339369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a:t>
            </a:r>
          </a:p>
          <a:p>
            <a:pPr algn="ctr">
              <a:lnSpc>
                <a:spcPct val="120000"/>
              </a:lnSpc>
              <a:spcBef>
                <a:spcPct val="0"/>
              </a:spcBef>
              <a:buNone/>
            </a:pPr>
            <a:r>
              <a:rPr lang="zh-CN" altLang="en-US" sz="1400" dirty="0">
                <a:solidFill>
                  <a:schemeClr val="tx1">
                    <a:lumMod val="75000"/>
                    <a:lumOff val="25000"/>
                  </a:schemeClr>
                </a:solidFill>
                <a:latin typeface="+mn-lt"/>
                <a:ea typeface="+mn-ea"/>
                <a:cs typeface="+mn-ea"/>
                <a:sym typeface="+mn-lt"/>
              </a:rPr>
              <a:t>请在此输入您需要的文字内容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6" grpId="0" bldLvl="0" animBg="1"/>
      <p:bldP spid="7" grpId="0" bldLvl="0" animBg="1"/>
      <p:bldP spid="8" grpId="0"/>
      <p:bldP spid="9" grpId="0" bldLvl="0" animBg="1"/>
      <p:bldP spid="10" grpId="0" bldLvl="0" animBg="1"/>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文本框 2"/>
          <p:cNvSpPr txBox="1"/>
          <p:nvPr/>
        </p:nvSpPr>
        <p:spPr>
          <a:xfrm>
            <a:off x="1180368" y="2830828"/>
            <a:ext cx="5647993" cy="1107996"/>
          </a:xfrm>
          <a:prstGeom prst="rect">
            <a:avLst/>
          </a:prstGeom>
          <a:noFill/>
        </p:spPr>
        <p:txBody>
          <a:bodyPr wrap="square" rtlCol="0">
            <a:spAutoFit/>
          </a:bodyPr>
          <a:lstStyle>
            <a:defPPr>
              <a:defRPr lang="zh-CN"/>
            </a:defPPr>
            <a:lvl1pPr algn="dist">
              <a:defRPr kumimoji="1" sz="6600" b="1">
                <a:solidFill>
                  <a:schemeClr val="bg1"/>
                </a:solidFill>
                <a:effectLst>
                  <a:outerShdw blurRad="101600" dist="76200" dir="2700000" algn="tl" rotWithShape="0">
                    <a:prstClr val="black">
                      <a:alpha val="30000"/>
                    </a:prstClr>
                  </a:outerShdw>
                </a:effectLst>
                <a:cs typeface="+mn-ea"/>
              </a:defRPr>
            </a:lvl1pPr>
          </a:lstStyle>
          <a:p>
            <a:r>
              <a:rPr lang="zh-CN" altLang="en-US" dirty="0">
                <a:sym typeface="+mn-lt"/>
              </a:rPr>
              <a:t>活动安排流程</a:t>
            </a:r>
          </a:p>
        </p:txBody>
      </p:sp>
      <p:pic>
        <p:nvPicPr>
          <p:cNvPr id="5" name="图片 4" descr="C:\Users\Administrator\Downloads\51miz-E843135-EA740F08.png51miz-E843135-EA740F08"/>
          <p:cNvPicPr>
            <a:picLocks noChangeAspect="1"/>
          </p:cNvPicPr>
          <p:nvPr/>
        </p:nvPicPr>
        <p:blipFill>
          <a:blip r:embed="rId4" cstate="screen"/>
          <a:srcRect/>
          <a:stretch>
            <a:fillRect/>
          </a:stretch>
        </p:blipFill>
        <p:spPr>
          <a:xfrm>
            <a:off x="6828155" y="915670"/>
            <a:ext cx="5297805" cy="5297805"/>
          </a:xfrm>
          <a:prstGeom prst="rect">
            <a:avLst/>
          </a:prstGeom>
        </p:spPr>
      </p:pic>
      <p:sp>
        <p:nvSpPr>
          <p:cNvPr id="6" name="文本框 5"/>
          <p:cNvSpPr txBox="1"/>
          <p:nvPr/>
        </p:nvSpPr>
        <p:spPr>
          <a:xfrm>
            <a:off x="1218468" y="2307608"/>
            <a:ext cx="1620957" cy="523220"/>
          </a:xfrm>
          <a:prstGeom prst="rect">
            <a:avLst/>
          </a:prstGeom>
          <a:noFill/>
        </p:spPr>
        <p:txBody>
          <a:bodyPr wrap="none" rtlCol="0">
            <a:spAutoFit/>
          </a:bodyPr>
          <a:lstStyle/>
          <a:p>
            <a:r>
              <a:rPr kumimoji="1" lang="zh-CN" altLang="en-US" sz="2800">
                <a:solidFill>
                  <a:schemeClr val="bg1"/>
                </a:solidFill>
                <a:cs typeface="+mn-ea"/>
                <a:sym typeface="+mn-lt"/>
              </a:rPr>
              <a:t>第三部分</a:t>
            </a:r>
          </a:p>
        </p:txBody>
      </p:sp>
      <p:sp>
        <p:nvSpPr>
          <p:cNvPr id="7" name="文本框 6"/>
          <p:cNvSpPr txBox="1"/>
          <p:nvPr/>
        </p:nvSpPr>
        <p:spPr>
          <a:xfrm>
            <a:off x="1167668" y="3938079"/>
            <a:ext cx="5647993" cy="784830"/>
          </a:xfrm>
          <a:prstGeom prst="rect">
            <a:avLst/>
          </a:prstGeom>
          <a:noFill/>
        </p:spPr>
        <p:txBody>
          <a:bodyPr wrap="square" rtlCol="0">
            <a:spAutoFit/>
          </a:bodyPr>
          <a:lstStyle/>
          <a:p>
            <a:pPr>
              <a:lnSpc>
                <a:spcPct val="150000"/>
              </a:lnSpc>
            </a:pPr>
            <a:r>
              <a:rPr lang="en-GB" altLang="zh-CN" sz="1000">
                <a:solidFill>
                  <a:schemeClr val="bg1"/>
                </a:solidFill>
                <a:cs typeface="+mn-ea"/>
                <a:sym typeface="+mn-lt"/>
              </a:rPr>
              <a:t>click here to enter text descriptions such as content introduction, data statistics, event analysis, summary and overview related to this subtitle or graph.please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活动安排流程</a:t>
            </a:r>
          </a:p>
        </p:txBody>
      </p:sp>
      <p:cxnSp>
        <p:nvCxnSpPr>
          <p:cNvPr id="3" name="直接连接符 3"/>
          <p:cNvCxnSpPr>
            <a:stCxn id="5" idx="6"/>
            <a:endCxn id="6" idx="2"/>
          </p:cNvCxnSpPr>
          <p:nvPr/>
        </p:nvCxnSpPr>
        <p:spPr>
          <a:xfrm>
            <a:off x="1701801" y="3088469"/>
            <a:ext cx="8661399" cy="0"/>
          </a:xfrm>
          <a:prstGeom prst="line">
            <a:avLst/>
          </a:prstGeom>
          <a:ln w="19050">
            <a:solidFill>
              <a:schemeClr val="bg1">
                <a:lumMod val="6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 name="iṧḻïḍe"/>
          <p:cNvSpPr/>
          <p:nvPr/>
        </p:nvSpPr>
        <p:spPr>
          <a:xfrm>
            <a:off x="629331" y="2552235"/>
            <a:ext cx="1072470" cy="1072468"/>
          </a:xfrm>
          <a:prstGeom prst="ellipse">
            <a:avLst/>
          </a:prstGeom>
          <a:solidFill>
            <a:schemeClr val="bg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 name="îṥļíḋê"/>
          <p:cNvSpPr/>
          <p:nvPr/>
        </p:nvSpPr>
        <p:spPr>
          <a:xfrm>
            <a:off x="10363200" y="2552235"/>
            <a:ext cx="1072470" cy="1072468"/>
          </a:xfrm>
          <a:prstGeom prst="ellipse">
            <a:avLst/>
          </a:prstGeom>
          <a:solidFill>
            <a:schemeClr val="bg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7" name="i$ľïdè"/>
          <p:cNvSpPr/>
          <p:nvPr/>
        </p:nvSpPr>
        <p:spPr bwMode="auto">
          <a:xfrm>
            <a:off x="925277" y="2847956"/>
            <a:ext cx="480579" cy="48102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gradFill>
            <a:gsLst>
              <a:gs pos="0">
                <a:srgbClr val="008AC1"/>
              </a:gs>
              <a:gs pos="100000">
                <a:srgbClr val="CBE0A6"/>
              </a:gs>
            </a:gsLst>
            <a:lin ang="5400000" scaled="1"/>
          </a:gra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8" name="íṩliďè"/>
          <p:cNvSpPr/>
          <p:nvPr/>
        </p:nvSpPr>
        <p:spPr bwMode="auto">
          <a:xfrm>
            <a:off x="10659146" y="2847956"/>
            <a:ext cx="480579" cy="481027"/>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gradFill>
            <a:gsLst>
              <a:gs pos="0">
                <a:srgbClr val="008AC1"/>
              </a:gs>
              <a:gs pos="100000">
                <a:srgbClr val="CBE0A6"/>
              </a:gs>
            </a:gsLst>
            <a:lin ang="5400000" scaled="1"/>
          </a:gra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cs typeface="+mn-ea"/>
              <a:sym typeface="+mn-lt"/>
            </a:endParaRPr>
          </a:p>
        </p:txBody>
      </p:sp>
      <p:sp>
        <p:nvSpPr>
          <p:cNvPr id="9" name="íś1íḍè"/>
          <p:cNvSpPr/>
          <p:nvPr/>
        </p:nvSpPr>
        <p:spPr>
          <a:xfrm>
            <a:off x="1765362" y="266114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dirty="0">
                <a:solidFill>
                  <a:schemeClr val="tx1">
                    <a:lumMod val="75000"/>
                    <a:lumOff val="25000"/>
                  </a:schemeClr>
                </a:solidFill>
                <a:cs typeface="+mn-ea"/>
                <a:sym typeface="+mn-lt"/>
              </a:rPr>
              <a:t>此处添加标题</a:t>
            </a:r>
          </a:p>
        </p:txBody>
      </p:sp>
      <p:sp>
        <p:nvSpPr>
          <p:cNvPr id="10" name="íś1íḍè"/>
          <p:cNvSpPr/>
          <p:nvPr/>
        </p:nvSpPr>
        <p:spPr>
          <a:xfrm>
            <a:off x="7918074" y="266114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000" b="1" dirty="0">
                <a:solidFill>
                  <a:schemeClr val="tx1">
                    <a:lumMod val="75000"/>
                    <a:lumOff val="25000"/>
                  </a:schemeClr>
                </a:solidFill>
                <a:cs typeface="+mn-ea"/>
                <a:sym typeface="+mn-lt"/>
              </a:rPr>
              <a:t>此处添加标题</a:t>
            </a:r>
          </a:p>
        </p:txBody>
      </p:sp>
      <p:sp>
        <p:nvSpPr>
          <p:cNvPr id="11" name="iṧḻiďe"/>
          <p:cNvSpPr/>
          <p:nvPr/>
        </p:nvSpPr>
        <p:spPr>
          <a:xfrm>
            <a:off x="1147999" y="3971160"/>
            <a:ext cx="38814" cy="5195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2" name="ïṧ1iḋê"/>
          <p:cNvSpPr/>
          <p:nvPr/>
        </p:nvSpPr>
        <p:spPr>
          <a:xfrm>
            <a:off x="1147999" y="4847657"/>
            <a:ext cx="38814" cy="5195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3" name="íşḻîďe"/>
          <p:cNvSpPr txBox="1"/>
          <p:nvPr/>
        </p:nvSpPr>
        <p:spPr>
          <a:xfrm>
            <a:off x="1279373" y="3872070"/>
            <a:ext cx="4057802"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4" name="íşḻîďe"/>
          <p:cNvSpPr txBox="1"/>
          <p:nvPr/>
        </p:nvSpPr>
        <p:spPr>
          <a:xfrm>
            <a:off x="1279373" y="4749780"/>
            <a:ext cx="4400702"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5" name="iṧḻiďe"/>
          <p:cNvSpPr/>
          <p:nvPr/>
        </p:nvSpPr>
        <p:spPr>
          <a:xfrm>
            <a:off x="10952404" y="3971160"/>
            <a:ext cx="38814" cy="5195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ïṧ1iḋê"/>
          <p:cNvSpPr/>
          <p:nvPr/>
        </p:nvSpPr>
        <p:spPr>
          <a:xfrm>
            <a:off x="10952404" y="4847657"/>
            <a:ext cx="38814" cy="5195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íşḻîďe"/>
          <p:cNvSpPr txBox="1"/>
          <p:nvPr/>
        </p:nvSpPr>
        <p:spPr>
          <a:xfrm>
            <a:off x="6802042" y="3872070"/>
            <a:ext cx="4056453"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sp>
        <p:nvSpPr>
          <p:cNvPr id="18" name="íşḻîďe"/>
          <p:cNvSpPr txBox="1"/>
          <p:nvPr/>
        </p:nvSpPr>
        <p:spPr>
          <a:xfrm>
            <a:off x="6927886" y="4749780"/>
            <a:ext cx="3930610" cy="661720"/>
          </a:xfrm>
          <a:prstGeom prst="rect">
            <a:avLst/>
          </a:prstGeom>
          <a:no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a:t>
            </a:r>
            <a:endParaRPr lang="en-US" altLang="zh-CN" sz="1400" dirty="0">
              <a:solidFill>
                <a:schemeClr val="tx1">
                  <a:lumMod val="75000"/>
                  <a:lumOff val="25000"/>
                </a:schemeClr>
              </a:solidFill>
              <a:cs typeface="+mn-ea"/>
              <a:sym typeface="+mn-lt"/>
            </a:endParaRPr>
          </a:p>
        </p:txBody>
      </p:sp>
      <p:pic>
        <p:nvPicPr>
          <p:cNvPr id="20" name="图片 19" descr="C:\Users\Administrator\Downloads\51miz-E845034-5824F473.png51miz-E845034-5824F473"/>
          <p:cNvPicPr>
            <a:picLocks noChangeAspect="1"/>
          </p:cNvPicPr>
          <p:nvPr/>
        </p:nvPicPr>
        <p:blipFill>
          <a:blip r:embed="rId3" cstate="screen"/>
          <a:srcRect/>
          <a:stretch>
            <a:fillRect/>
          </a:stretch>
        </p:blipFill>
        <p:spPr>
          <a:xfrm>
            <a:off x="4657528" y="1206996"/>
            <a:ext cx="2645410" cy="290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活动安排流程</a:t>
            </a:r>
          </a:p>
        </p:txBody>
      </p:sp>
      <p:sp>
        <p:nvSpPr>
          <p:cNvPr id="3" name="íşḻîďe"/>
          <p:cNvSpPr txBox="1"/>
          <p:nvPr/>
        </p:nvSpPr>
        <p:spPr>
          <a:xfrm>
            <a:off x="4463840" y="4549517"/>
            <a:ext cx="3209491" cy="1114683"/>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请将您的内容打在这里，或者复制您的文本后，在此框中选择粘贴，并选择只保留文字，且尽可能精简</a:t>
            </a:r>
            <a:r>
              <a:rPr lang="en-US" altLang="zh-CN" sz="1400" dirty="0">
                <a:solidFill>
                  <a:schemeClr val="tx1">
                    <a:lumMod val="75000"/>
                    <a:lumOff val="25000"/>
                  </a:schemeClr>
                </a:solidFill>
                <a:cs typeface="+mn-ea"/>
                <a:sym typeface="+mn-lt"/>
              </a:rPr>
              <a:t>.</a:t>
            </a:r>
          </a:p>
        </p:txBody>
      </p:sp>
      <p:sp>
        <p:nvSpPr>
          <p:cNvPr id="4" name="íś1íḍè"/>
          <p:cNvSpPr/>
          <p:nvPr/>
        </p:nvSpPr>
        <p:spPr>
          <a:xfrm>
            <a:off x="4463840" y="426643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b="1" dirty="0">
                <a:solidFill>
                  <a:schemeClr val="tx1">
                    <a:lumMod val="75000"/>
                    <a:lumOff val="25000"/>
                  </a:schemeClr>
                </a:solidFill>
                <a:cs typeface="+mn-ea"/>
                <a:sym typeface="+mn-lt"/>
              </a:rPr>
              <a:t>此处添加标题</a:t>
            </a:r>
          </a:p>
        </p:txBody>
      </p:sp>
      <p:sp>
        <p:nvSpPr>
          <p:cNvPr id="5" name="íşḻîďe"/>
          <p:cNvSpPr txBox="1"/>
          <p:nvPr/>
        </p:nvSpPr>
        <p:spPr>
          <a:xfrm>
            <a:off x="8464096" y="4549517"/>
            <a:ext cx="3243976" cy="1114683"/>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tx1">
                    <a:lumMod val="75000"/>
                    <a:lumOff val="25000"/>
                  </a:schemeClr>
                </a:solidFill>
                <a:cs typeface="+mn-ea"/>
                <a:sym typeface="+mn-lt"/>
              </a:rPr>
              <a:t>请将您的内容打在这里，或者复制您的文本后，在此框中选择粘贴，并选择只保留文字，且尽可能精简</a:t>
            </a:r>
            <a:r>
              <a:rPr lang="en-US" altLang="zh-CN" sz="1400" dirty="0">
                <a:solidFill>
                  <a:schemeClr val="tx1">
                    <a:lumMod val="75000"/>
                    <a:lumOff val="25000"/>
                  </a:schemeClr>
                </a:solidFill>
                <a:cs typeface="+mn-ea"/>
                <a:sym typeface="+mn-lt"/>
              </a:rPr>
              <a:t>.</a:t>
            </a:r>
          </a:p>
        </p:txBody>
      </p:sp>
      <p:sp>
        <p:nvSpPr>
          <p:cNvPr id="6" name="íś1íḍè"/>
          <p:cNvSpPr/>
          <p:nvPr/>
        </p:nvSpPr>
        <p:spPr>
          <a:xfrm>
            <a:off x="8464095" y="4266436"/>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b="1" dirty="0">
                <a:solidFill>
                  <a:schemeClr val="tx1">
                    <a:lumMod val="75000"/>
                    <a:lumOff val="25000"/>
                  </a:schemeClr>
                </a:solidFill>
                <a:cs typeface="+mn-ea"/>
                <a:sym typeface="+mn-lt"/>
              </a:rPr>
              <a:t>此处添加标题</a:t>
            </a:r>
          </a:p>
        </p:txBody>
      </p:sp>
      <p:sp>
        <p:nvSpPr>
          <p:cNvPr id="7" name="í$ḻîḍê"/>
          <p:cNvSpPr/>
          <p:nvPr/>
        </p:nvSpPr>
        <p:spPr>
          <a:xfrm>
            <a:off x="4760994" y="2085533"/>
            <a:ext cx="792000" cy="792000"/>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lumMod val="75000"/>
                  <a:lumOff val="25000"/>
                </a:schemeClr>
              </a:solidFill>
              <a:cs typeface="+mn-ea"/>
              <a:sym typeface="+mn-lt"/>
            </a:endParaRPr>
          </a:p>
        </p:txBody>
      </p:sp>
      <p:sp>
        <p:nvSpPr>
          <p:cNvPr id="8" name="îṧḷíďè"/>
          <p:cNvSpPr/>
          <p:nvPr/>
        </p:nvSpPr>
        <p:spPr>
          <a:xfrm>
            <a:off x="4966790" y="2288135"/>
            <a:ext cx="380408" cy="386796"/>
          </a:xfrm>
          <a:custGeom>
            <a:avLst/>
            <a:gdLst>
              <a:gd name="T0" fmla="*/ 472 w 487"/>
              <a:gd name="T1" fmla="*/ 427 h 496"/>
              <a:gd name="T2" fmla="*/ 381 w 487"/>
              <a:gd name="T3" fmla="*/ 336 h 496"/>
              <a:gd name="T4" fmla="*/ 356 w 487"/>
              <a:gd name="T5" fmla="*/ 325 h 496"/>
              <a:gd name="T6" fmla="*/ 400 w 487"/>
              <a:gd name="T7" fmla="*/ 200 h 496"/>
              <a:gd name="T8" fmla="*/ 200 w 487"/>
              <a:gd name="T9" fmla="*/ 0 h 496"/>
              <a:gd name="T10" fmla="*/ 0 w 487"/>
              <a:gd name="T11" fmla="*/ 200 h 496"/>
              <a:gd name="T12" fmla="*/ 200 w 487"/>
              <a:gd name="T13" fmla="*/ 400 h 496"/>
              <a:gd name="T14" fmla="*/ 312 w 487"/>
              <a:gd name="T15" fmla="*/ 365 h 496"/>
              <a:gd name="T16" fmla="*/ 324 w 487"/>
              <a:gd name="T17" fmla="*/ 393 h 496"/>
              <a:gd name="T18" fmla="*/ 415 w 487"/>
              <a:gd name="T19" fmla="*/ 484 h 496"/>
              <a:gd name="T20" fmla="*/ 443 w 487"/>
              <a:gd name="T21" fmla="*/ 496 h 496"/>
              <a:gd name="T22" fmla="*/ 472 w 487"/>
              <a:gd name="T23" fmla="*/ 484 h 496"/>
              <a:gd name="T24" fmla="*/ 472 w 487"/>
              <a:gd name="T25" fmla="*/ 427 h 496"/>
              <a:gd name="T26" fmla="*/ 200 w 487"/>
              <a:gd name="T27" fmla="*/ 333 h 496"/>
              <a:gd name="T28" fmla="*/ 67 w 487"/>
              <a:gd name="T29" fmla="*/ 200 h 496"/>
              <a:gd name="T30" fmla="*/ 200 w 487"/>
              <a:gd name="T31" fmla="*/ 67 h 496"/>
              <a:gd name="T32" fmla="*/ 333 w 487"/>
              <a:gd name="T33" fmla="*/ 200 h 496"/>
              <a:gd name="T34" fmla="*/ 200 w 487"/>
              <a:gd name="T35" fmla="*/ 333 h 496"/>
              <a:gd name="T36" fmla="*/ 292 w 487"/>
              <a:gd name="T37" fmla="*/ 200 h 496"/>
              <a:gd name="T38" fmla="*/ 265 w 487"/>
              <a:gd name="T39" fmla="*/ 227 h 496"/>
              <a:gd name="T40" fmla="*/ 228 w 487"/>
              <a:gd name="T41" fmla="*/ 227 h 496"/>
              <a:gd name="T42" fmla="*/ 228 w 487"/>
              <a:gd name="T43" fmla="*/ 263 h 496"/>
              <a:gd name="T44" fmla="*/ 202 w 487"/>
              <a:gd name="T45" fmla="*/ 290 h 496"/>
              <a:gd name="T46" fmla="*/ 175 w 487"/>
              <a:gd name="T47" fmla="*/ 263 h 496"/>
              <a:gd name="T48" fmla="*/ 175 w 487"/>
              <a:gd name="T49" fmla="*/ 227 h 496"/>
              <a:gd name="T50" fmla="*/ 138 w 487"/>
              <a:gd name="T51" fmla="*/ 227 h 496"/>
              <a:gd name="T52" fmla="*/ 112 w 487"/>
              <a:gd name="T53" fmla="*/ 200 h 496"/>
              <a:gd name="T54" fmla="*/ 138 w 487"/>
              <a:gd name="T55" fmla="*/ 173 h 496"/>
              <a:gd name="T56" fmla="*/ 175 w 487"/>
              <a:gd name="T57" fmla="*/ 173 h 496"/>
              <a:gd name="T58" fmla="*/ 175 w 487"/>
              <a:gd name="T59" fmla="*/ 137 h 496"/>
              <a:gd name="T60" fmla="*/ 202 w 487"/>
              <a:gd name="T61" fmla="*/ 110 h 496"/>
              <a:gd name="T62" fmla="*/ 228 w 487"/>
              <a:gd name="T63" fmla="*/ 137 h 496"/>
              <a:gd name="T64" fmla="*/ 228 w 487"/>
              <a:gd name="T65" fmla="*/ 173 h 496"/>
              <a:gd name="T66" fmla="*/ 265 w 487"/>
              <a:gd name="T67" fmla="*/ 173 h 496"/>
              <a:gd name="T68" fmla="*/ 292 w 487"/>
              <a:gd name="T69" fmla="*/ 2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7" h="496">
                <a:moveTo>
                  <a:pt x="472" y="427"/>
                </a:moveTo>
                <a:lnTo>
                  <a:pt x="381" y="336"/>
                </a:lnTo>
                <a:cubicBezTo>
                  <a:pt x="374" y="329"/>
                  <a:pt x="365" y="326"/>
                  <a:pt x="356" y="325"/>
                </a:cubicBezTo>
                <a:cubicBezTo>
                  <a:pt x="384" y="291"/>
                  <a:pt x="400" y="247"/>
                  <a:pt x="400" y="200"/>
                </a:cubicBezTo>
                <a:cubicBezTo>
                  <a:pt x="400" y="90"/>
                  <a:pt x="310" y="0"/>
                  <a:pt x="200" y="0"/>
                </a:cubicBezTo>
                <a:cubicBezTo>
                  <a:pt x="90" y="0"/>
                  <a:pt x="0" y="90"/>
                  <a:pt x="0" y="200"/>
                </a:cubicBezTo>
                <a:cubicBezTo>
                  <a:pt x="0" y="310"/>
                  <a:pt x="90" y="400"/>
                  <a:pt x="200" y="400"/>
                </a:cubicBezTo>
                <a:cubicBezTo>
                  <a:pt x="242" y="400"/>
                  <a:pt x="280" y="387"/>
                  <a:pt x="312" y="365"/>
                </a:cubicBezTo>
                <a:cubicBezTo>
                  <a:pt x="313" y="375"/>
                  <a:pt x="316" y="385"/>
                  <a:pt x="324" y="393"/>
                </a:cubicBezTo>
                <a:lnTo>
                  <a:pt x="415" y="484"/>
                </a:lnTo>
                <a:cubicBezTo>
                  <a:pt x="423" y="492"/>
                  <a:pt x="433" y="496"/>
                  <a:pt x="443" y="496"/>
                </a:cubicBezTo>
                <a:cubicBezTo>
                  <a:pt x="454" y="496"/>
                  <a:pt x="464" y="492"/>
                  <a:pt x="472" y="484"/>
                </a:cubicBezTo>
                <a:cubicBezTo>
                  <a:pt x="487" y="468"/>
                  <a:pt x="487" y="443"/>
                  <a:pt x="472" y="427"/>
                </a:cubicBezTo>
                <a:close/>
                <a:moveTo>
                  <a:pt x="200" y="333"/>
                </a:moveTo>
                <a:cubicBezTo>
                  <a:pt x="127" y="333"/>
                  <a:pt x="67" y="274"/>
                  <a:pt x="67" y="200"/>
                </a:cubicBezTo>
                <a:cubicBezTo>
                  <a:pt x="67" y="126"/>
                  <a:pt x="127" y="67"/>
                  <a:pt x="200" y="67"/>
                </a:cubicBezTo>
                <a:cubicBezTo>
                  <a:pt x="274" y="67"/>
                  <a:pt x="333" y="126"/>
                  <a:pt x="333" y="200"/>
                </a:cubicBezTo>
                <a:cubicBezTo>
                  <a:pt x="333" y="274"/>
                  <a:pt x="274" y="333"/>
                  <a:pt x="200" y="333"/>
                </a:cubicBezTo>
                <a:close/>
                <a:moveTo>
                  <a:pt x="292" y="200"/>
                </a:moveTo>
                <a:cubicBezTo>
                  <a:pt x="292" y="215"/>
                  <a:pt x="280" y="227"/>
                  <a:pt x="265" y="227"/>
                </a:cubicBezTo>
                <a:lnTo>
                  <a:pt x="228" y="227"/>
                </a:lnTo>
                <a:lnTo>
                  <a:pt x="228" y="263"/>
                </a:lnTo>
                <a:cubicBezTo>
                  <a:pt x="228" y="278"/>
                  <a:pt x="217" y="290"/>
                  <a:pt x="202" y="290"/>
                </a:cubicBezTo>
                <a:cubicBezTo>
                  <a:pt x="187" y="290"/>
                  <a:pt x="175" y="278"/>
                  <a:pt x="175" y="263"/>
                </a:cubicBezTo>
                <a:lnTo>
                  <a:pt x="175" y="227"/>
                </a:lnTo>
                <a:lnTo>
                  <a:pt x="138" y="227"/>
                </a:lnTo>
                <a:cubicBezTo>
                  <a:pt x="124" y="227"/>
                  <a:pt x="112" y="215"/>
                  <a:pt x="112" y="200"/>
                </a:cubicBezTo>
                <a:cubicBezTo>
                  <a:pt x="112" y="185"/>
                  <a:pt x="124" y="173"/>
                  <a:pt x="138" y="173"/>
                </a:cubicBezTo>
                <a:lnTo>
                  <a:pt x="175" y="173"/>
                </a:lnTo>
                <a:lnTo>
                  <a:pt x="175" y="137"/>
                </a:lnTo>
                <a:cubicBezTo>
                  <a:pt x="175" y="122"/>
                  <a:pt x="187" y="110"/>
                  <a:pt x="202" y="110"/>
                </a:cubicBezTo>
                <a:cubicBezTo>
                  <a:pt x="217" y="110"/>
                  <a:pt x="228" y="122"/>
                  <a:pt x="228" y="137"/>
                </a:cubicBezTo>
                <a:lnTo>
                  <a:pt x="228" y="173"/>
                </a:lnTo>
                <a:lnTo>
                  <a:pt x="265" y="173"/>
                </a:lnTo>
                <a:cubicBezTo>
                  <a:pt x="280" y="173"/>
                  <a:pt x="292" y="185"/>
                  <a:pt x="292"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tx1">
                  <a:lumMod val="75000"/>
                  <a:lumOff val="25000"/>
                </a:schemeClr>
              </a:solidFill>
              <a:cs typeface="+mn-ea"/>
              <a:sym typeface="+mn-lt"/>
            </a:endParaRPr>
          </a:p>
        </p:txBody>
      </p:sp>
      <p:sp>
        <p:nvSpPr>
          <p:cNvPr id="9" name="íś1íḍè"/>
          <p:cNvSpPr/>
          <p:nvPr/>
        </p:nvSpPr>
        <p:spPr>
          <a:xfrm>
            <a:off x="4370264" y="3064847"/>
            <a:ext cx="1573460" cy="661719"/>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tx1">
                    <a:lumMod val="75000"/>
                    <a:lumOff val="25000"/>
                  </a:schemeClr>
                </a:solidFill>
                <a:cs typeface="+mn-ea"/>
                <a:sym typeface="+mn-lt"/>
              </a:rPr>
              <a:t>添加关键词</a:t>
            </a:r>
          </a:p>
        </p:txBody>
      </p:sp>
      <p:sp>
        <p:nvSpPr>
          <p:cNvPr id="10" name="îṡḷïḓé"/>
          <p:cNvSpPr/>
          <p:nvPr/>
        </p:nvSpPr>
        <p:spPr>
          <a:xfrm>
            <a:off x="6690229" y="2085533"/>
            <a:ext cx="792000" cy="792000"/>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lumMod val="75000"/>
                  <a:lumOff val="25000"/>
                </a:schemeClr>
              </a:solidFill>
              <a:cs typeface="+mn-ea"/>
              <a:sym typeface="+mn-lt"/>
            </a:endParaRPr>
          </a:p>
        </p:txBody>
      </p:sp>
      <p:sp>
        <p:nvSpPr>
          <p:cNvPr id="11" name="iŝļïďe"/>
          <p:cNvSpPr/>
          <p:nvPr/>
        </p:nvSpPr>
        <p:spPr>
          <a:xfrm>
            <a:off x="6892831" y="2289235"/>
            <a:ext cx="386796" cy="384597"/>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tx1">
                  <a:lumMod val="75000"/>
                  <a:lumOff val="25000"/>
                </a:schemeClr>
              </a:solidFill>
              <a:cs typeface="+mn-ea"/>
              <a:sym typeface="+mn-lt"/>
            </a:endParaRPr>
          </a:p>
        </p:txBody>
      </p:sp>
      <p:sp>
        <p:nvSpPr>
          <p:cNvPr id="12" name="íś1íḍè"/>
          <p:cNvSpPr/>
          <p:nvPr/>
        </p:nvSpPr>
        <p:spPr>
          <a:xfrm>
            <a:off x="6347167" y="3064847"/>
            <a:ext cx="1478125" cy="661719"/>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tx1">
                    <a:lumMod val="75000"/>
                    <a:lumOff val="25000"/>
                  </a:schemeClr>
                </a:solidFill>
                <a:cs typeface="+mn-ea"/>
                <a:sym typeface="+mn-lt"/>
              </a:rPr>
              <a:t>添加关键词</a:t>
            </a:r>
          </a:p>
        </p:txBody>
      </p:sp>
      <p:sp>
        <p:nvSpPr>
          <p:cNvPr id="13" name="î$liďé"/>
          <p:cNvSpPr/>
          <p:nvPr/>
        </p:nvSpPr>
        <p:spPr>
          <a:xfrm>
            <a:off x="8571797" y="2085533"/>
            <a:ext cx="792000" cy="792000"/>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lumMod val="75000"/>
                  <a:lumOff val="25000"/>
                </a:schemeClr>
              </a:solidFill>
              <a:cs typeface="+mn-ea"/>
              <a:sym typeface="+mn-lt"/>
            </a:endParaRPr>
          </a:p>
        </p:txBody>
      </p:sp>
      <p:sp>
        <p:nvSpPr>
          <p:cNvPr id="14" name="íSliďê"/>
          <p:cNvSpPr/>
          <p:nvPr/>
        </p:nvSpPr>
        <p:spPr>
          <a:xfrm>
            <a:off x="8774399" y="2291994"/>
            <a:ext cx="386796" cy="379078"/>
          </a:xfrm>
          <a:custGeom>
            <a:avLst/>
            <a:gdLst>
              <a:gd name="T0" fmla="*/ 3409 w 3637"/>
              <a:gd name="T1" fmla="*/ 1307 h 3570"/>
              <a:gd name="T2" fmla="*/ 314 w 3637"/>
              <a:gd name="T3" fmla="*/ 79 h 3570"/>
              <a:gd name="T4" fmla="*/ 53 w 3637"/>
              <a:gd name="T5" fmla="*/ 309 h 3570"/>
              <a:gd name="T6" fmla="*/ 823 w 3637"/>
              <a:gd name="T7" fmla="*/ 3295 h 3570"/>
              <a:gd name="T8" fmla="*/ 1236 w 3637"/>
              <a:gd name="T9" fmla="*/ 3450 h 3570"/>
              <a:gd name="T10" fmla="*/ 2038 w 3637"/>
              <a:gd name="T11" fmla="*/ 2901 h 3570"/>
              <a:gd name="T12" fmla="*/ 2648 w 3637"/>
              <a:gd name="T13" fmla="*/ 3419 h 3570"/>
              <a:gd name="T14" fmla="*/ 2941 w 3637"/>
              <a:gd name="T15" fmla="*/ 3283 h 3570"/>
              <a:gd name="T16" fmla="*/ 2941 w 3637"/>
              <a:gd name="T17" fmla="*/ 2175 h 3570"/>
              <a:gd name="T18" fmla="*/ 3477 w 3637"/>
              <a:gd name="T19" fmla="*/ 1702 h 3570"/>
              <a:gd name="T20" fmla="*/ 3409 w 3637"/>
              <a:gd name="T21" fmla="*/ 1307 h 3570"/>
              <a:gd name="T22" fmla="*/ 2149 w 3637"/>
              <a:gd name="T23" fmla="*/ 2534 h 3570"/>
              <a:gd name="T24" fmla="*/ 468 w 3637"/>
              <a:gd name="T25" fmla="*/ 553 h 3570"/>
              <a:gd name="T26" fmla="*/ 2582 w 3637"/>
              <a:gd name="T27" fmla="*/ 2138 h 3570"/>
              <a:gd name="T28" fmla="*/ 2149 w 3637"/>
              <a:gd name="T29" fmla="*/ 2534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7" h="3570">
                <a:moveTo>
                  <a:pt x="3409" y="1307"/>
                </a:moveTo>
                <a:lnTo>
                  <a:pt x="314" y="79"/>
                </a:lnTo>
                <a:cubicBezTo>
                  <a:pt x="117" y="0"/>
                  <a:pt x="0" y="103"/>
                  <a:pt x="53" y="309"/>
                </a:cubicBezTo>
                <a:lnTo>
                  <a:pt x="823" y="3295"/>
                </a:lnTo>
                <a:cubicBezTo>
                  <a:pt x="876" y="3501"/>
                  <a:pt x="1061" y="3570"/>
                  <a:pt x="1236" y="3450"/>
                </a:cubicBezTo>
                <a:lnTo>
                  <a:pt x="2038" y="2901"/>
                </a:lnTo>
                <a:lnTo>
                  <a:pt x="2648" y="3419"/>
                </a:lnTo>
                <a:cubicBezTo>
                  <a:pt x="2810" y="3556"/>
                  <a:pt x="2941" y="3495"/>
                  <a:pt x="2941" y="3283"/>
                </a:cubicBezTo>
                <a:lnTo>
                  <a:pt x="2941" y="2175"/>
                </a:lnTo>
                <a:lnTo>
                  <a:pt x="3477" y="1702"/>
                </a:lnTo>
                <a:cubicBezTo>
                  <a:pt x="3637" y="1562"/>
                  <a:pt x="3606" y="1385"/>
                  <a:pt x="3409" y="1307"/>
                </a:cubicBezTo>
                <a:close/>
                <a:moveTo>
                  <a:pt x="2149" y="2534"/>
                </a:moveTo>
                <a:lnTo>
                  <a:pt x="468" y="553"/>
                </a:lnTo>
                <a:lnTo>
                  <a:pt x="2582" y="2138"/>
                </a:lnTo>
                <a:lnTo>
                  <a:pt x="2149" y="25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tx1">
                  <a:lumMod val="75000"/>
                  <a:lumOff val="25000"/>
                </a:schemeClr>
              </a:solidFill>
              <a:cs typeface="+mn-ea"/>
              <a:sym typeface="+mn-lt"/>
            </a:endParaRPr>
          </a:p>
        </p:txBody>
      </p:sp>
      <p:sp>
        <p:nvSpPr>
          <p:cNvPr id="15" name="íś1íḍè"/>
          <p:cNvSpPr/>
          <p:nvPr/>
        </p:nvSpPr>
        <p:spPr>
          <a:xfrm>
            <a:off x="8228735" y="3064847"/>
            <a:ext cx="1478125" cy="661719"/>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tx1">
                    <a:lumMod val="75000"/>
                    <a:lumOff val="25000"/>
                  </a:schemeClr>
                </a:solidFill>
                <a:cs typeface="+mn-ea"/>
                <a:sym typeface="+mn-lt"/>
              </a:rPr>
              <a:t>添加关键词</a:t>
            </a:r>
          </a:p>
        </p:txBody>
      </p:sp>
      <p:sp>
        <p:nvSpPr>
          <p:cNvPr id="16" name="îs1îďê"/>
          <p:cNvSpPr/>
          <p:nvPr/>
        </p:nvSpPr>
        <p:spPr>
          <a:xfrm>
            <a:off x="10514724" y="2085533"/>
            <a:ext cx="792000" cy="792000"/>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lumMod val="75000"/>
                  <a:lumOff val="25000"/>
                </a:schemeClr>
              </a:solidFill>
              <a:cs typeface="+mn-ea"/>
              <a:sym typeface="+mn-lt"/>
            </a:endParaRPr>
          </a:p>
        </p:txBody>
      </p:sp>
      <p:sp>
        <p:nvSpPr>
          <p:cNvPr id="17" name="îšļïḋé"/>
          <p:cNvSpPr/>
          <p:nvPr/>
        </p:nvSpPr>
        <p:spPr>
          <a:xfrm>
            <a:off x="10717326" y="2292189"/>
            <a:ext cx="386796" cy="378688"/>
          </a:xfrm>
          <a:custGeom>
            <a:avLst/>
            <a:gdLst>
              <a:gd name="connsiteX0" fmla="*/ 163903 w 607933"/>
              <a:gd name="connsiteY0" fmla="*/ 369028 h 595191"/>
              <a:gd name="connsiteX1" fmla="*/ 195691 w 607933"/>
              <a:gd name="connsiteY1" fmla="*/ 416642 h 595191"/>
              <a:gd name="connsiteX2" fmla="*/ 52648 w 607933"/>
              <a:gd name="connsiteY2" fmla="*/ 476158 h 595191"/>
              <a:gd name="connsiteX3" fmla="*/ 303967 w 607933"/>
              <a:gd name="connsiteY3" fmla="*/ 542618 h 595191"/>
              <a:gd name="connsiteX4" fmla="*/ 555285 w 607933"/>
              <a:gd name="connsiteY4" fmla="*/ 476158 h 595191"/>
              <a:gd name="connsiteX5" fmla="*/ 413235 w 607933"/>
              <a:gd name="connsiteY5" fmla="*/ 416642 h 595191"/>
              <a:gd name="connsiteX6" fmla="*/ 444029 w 607933"/>
              <a:gd name="connsiteY6" fmla="*/ 369028 h 595191"/>
              <a:gd name="connsiteX7" fmla="*/ 607933 w 607933"/>
              <a:gd name="connsiteY7" fmla="*/ 476158 h 595191"/>
              <a:gd name="connsiteX8" fmla="*/ 303967 w 607933"/>
              <a:gd name="connsiteY8" fmla="*/ 595191 h 595191"/>
              <a:gd name="connsiteX9" fmla="*/ 0 w 607933"/>
              <a:gd name="connsiteY9" fmla="*/ 476158 h 595191"/>
              <a:gd name="connsiteX10" fmla="*/ 163903 w 607933"/>
              <a:gd name="connsiteY10" fmla="*/ 369028 h 595191"/>
              <a:gd name="connsiteX11" fmla="*/ 303967 w 607933"/>
              <a:gd name="connsiteY11" fmla="*/ 100209 h 595191"/>
              <a:gd name="connsiteX12" fmla="*/ 230453 w 607933"/>
              <a:gd name="connsiteY12" fmla="*/ 174622 h 595191"/>
              <a:gd name="connsiteX13" fmla="*/ 303967 w 607933"/>
              <a:gd name="connsiteY13" fmla="*/ 248042 h 595191"/>
              <a:gd name="connsiteX14" fmla="*/ 378475 w 607933"/>
              <a:gd name="connsiteY14" fmla="*/ 174622 h 595191"/>
              <a:gd name="connsiteX15" fmla="*/ 303967 w 607933"/>
              <a:gd name="connsiteY15" fmla="*/ 100209 h 595191"/>
              <a:gd name="connsiteX16" fmla="*/ 303967 w 607933"/>
              <a:gd name="connsiteY16" fmla="*/ 0 h 595191"/>
              <a:gd name="connsiteX17" fmla="*/ 481792 w 607933"/>
              <a:gd name="connsiteY17" fmla="*/ 177598 h 595191"/>
              <a:gd name="connsiteX18" fmla="*/ 338737 w 607933"/>
              <a:gd name="connsiteY18" fmla="*/ 453420 h 595191"/>
              <a:gd name="connsiteX19" fmla="*/ 303967 w 607933"/>
              <a:gd name="connsiteY19" fmla="*/ 471279 h 595191"/>
              <a:gd name="connsiteX20" fmla="*/ 269197 w 607933"/>
              <a:gd name="connsiteY20" fmla="*/ 453420 h 595191"/>
              <a:gd name="connsiteX21" fmla="*/ 126142 w 607933"/>
              <a:gd name="connsiteY21" fmla="*/ 177598 h 595191"/>
              <a:gd name="connsiteX22" fmla="*/ 303967 w 607933"/>
              <a:gd name="connsiteY22"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933" h="595191">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solidFill>
                <a:schemeClr val="tx1">
                  <a:lumMod val="75000"/>
                  <a:lumOff val="25000"/>
                </a:schemeClr>
              </a:solidFill>
              <a:cs typeface="+mn-ea"/>
              <a:sym typeface="+mn-lt"/>
            </a:endParaRPr>
          </a:p>
        </p:txBody>
      </p:sp>
      <p:sp>
        <p:nvSpPr>
          <p:cNvPr id="18" name="íś1íḍè"/>
          <p:cNvSpPr/>
          <p:nvPr/>
        </p:nvSpPr>
        <p:spPr>
          <a:xfrm>
            <a:off x="10110302" y="3064847"/>
            <a:ext cx="1600845" cy="661719"/>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tx1">
                    <a:lumMod val="75000"/>
                    <a:lumOff val="25000"/>
                  </a:schemeClr>
                </a:solidFill>
                <a:cs typeface="+mn-ea"/>
                <a:sym typeface="+mn-lt"/>
              </a:rPr>
              <a:t>添加关键词</a:t>
            </a:r>
          </a:p>
        </p:txBody>
      </p:sp>
      <p:pic>
        <p:nvPicPr>
          <p:cNvPr id="20" name="图片 19" descr="C:\Users\Administrator\Downloads\51miz-E910104-98700F5F.png51miz-E910104-98700F5F"/>
          <p:cNvPicPr>
            <a:picLocks noChangeAspect="1"/>
          </p:cNvPicPr>
          <p:nvPr/>
        </p:nvPicPr>
        <p:blipFill>
          <a:blip r:embed="rId3"/>
          <a:srcRect/>
          <a:stretch>
            <a:fillRect/>
          </a:stretch>
        </p:blipFill>
        <p:spPr>
          <a:xfrm>
            <a:off x="1024" y="1962785"/>
            <a:ext cx="4462780" cy="494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heckerboard(across)">
                                      <p:cBhvr>
                                        <p:cTn id="49" dur="500"/>
                                        <p:tgtEl>
                                          <p:spTgt spid="17"/>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bldLvl="0" animBg="1"/>
      <p:bldP spid="8" grpId="0" animBg="1"/>
      <p:bldP spid="9" grpId="0"/>
      <p:bldP spid="10" grpId="0" bldLvl="0" animBg="1"/>
      <p:bldP spid="11" grpId="0" animBg="1"/>
      <p:bldP spid="12" grpId="0"/>
      <p:bldP spid="13" grpId="0" bldLvl="0" animBg="1"/>
      <p:bldP spid="14" grpId="0" animBg="1"/>
      <p:bldP spid="15" grpId="0"/>
      <p:bldP spid="16" grpId="0" bldLvl="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活动安排流程</a:t>
            </a:r>
          </a:p>
        </p:txBody>
      </p:sp>
      <p:sp>
        <p:nvSpPr>
          <p:cNvPr id="3" name="六边形 2"/>
          <p:cNvSpPr/>
          <p:nvPr/>
        </p:nvSpPr>
        <p:spPr>
          <a:xfrm rot="5400000">
            <a:off x="1411102" y="2033030"/>
            <a:ext cx="900410" cy="776214"/>
          </a:xfrm>
          <a:prstGeom prst="hexagon">
            <a:avLst/>
          </a:prstGeom>
          <a:gradFill>
            <a:gsLst>
              <a:gs pos="0">
                <a:srgbClr val="008AC1"/>
              </a:gs>
              <a:gs pos="100000">
                <a:srgbClr val="CBE0A6"/>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 name="Oval 7"/>
          <p:cNvSpPr/>
          <p:nvPr/>
        </p:nvSpPr>
        <p:spPr>
          <a:xfrm>
            <a:off x="1670190" y="2230331"/>
            <a:ext cx="382235" cy="38161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 name="六边形 4"/>
          <p:cNvSpPr/>
          <p:nvPr/>
        </p:nvSpPr>
        <p:spPr>
          <a:xfrm rot="5400000">
            <a:off x="1411102" y="3473909"/>
            <a:ext cx="900410" cy="776214"/>
          </a:xfrm>
          <a:prstGeom prst="hexagon">
            <a:avLst/>
          </a:prstGeom>
          <a:gradFill>
            <a:gsLst>
              <a:gs pos="0">
                <a:srgbClr val="008AC1"/>
              </a:gs>
              <a:gs pos="100000">
                <a:srgbClr val="CBE0A6"/>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 name="Oval 13"/>
          <p:cNvSpPr/>
          <p:nvPr/>
        </p:nvSpPr>
        <p:spPr>
          <a:xfrm>
            <a:off x="1670190" y="3707323"/>
            <a:ext cx="382235" cy="309385"/>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六边形 6"/>
          <p:cNvSpPr/>
          <p:nvPr/>
        </p:nvSpPr>
        <p:spPr>
          <a:xfrm rot="5400000">
            <a:off x="1411102" y="4914788"/>
            <a:ext cx="900410" cy="776214"/>
          </a:xfrm>
          <a:prstGeom prst="hexagon">
            <a:avLst/>
          </a:prstGeom>
          <a:gradFill>
            <a:gsLst>
              <a:gs pos="0">
                <a:srgbClr val="008AC1"/>
              </a:gs>
              <a:gs pos="100000">
                <a:srgbClr val="CBE0A6"/>
              </a:gs>
            </a:gsLst>
            <a:lin ang="27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Oval 19"/>
          <p:cNvSpPr/>
          <p:nvPr/>
        </p:nvSpPr>
        <p:spPr>
          <a:xfrm>
            <a:off x="1670190" y="5112135"/>
            <a:ext cx="382235" cy="381519"/>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TextBox 33"/>
          <p:cNvSpPr txBox="1"/>
          <p:nvPr/>
        </p:nvSpPr>
        <p:spPr>
          <a:xfrm>
            <a:off x="2468804" y="2372807"/>
            <a:ext cx="4076056"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0" name="文本框 9"/>
          <p:cNvSpPr txBox="1"/>
          <p:nvPr/>
        </p:nvSpPr>
        <p:spPr>
          <a:xfrm>
            <a:off x="2480253" y="1950055"/>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latin typeface="+mn-lt"/>
                <a:ea typeface="+mn-ea"/>
                <a:cs typeface="+mn-ea"/>
                <a:sym typeface="+mn-lt"/>
              </a:rPr>
              <a:t>输入标题文本</a:t>
            </a:r>
          </a:p>
        </p:txBody>
      </p:sp>
      <p:sp>
        <p:nvSpPr>
          <p:cNvPr id="11" name="TextBox 33"/>
          <p:cNvSpPr txBox="1"/>
          <p:nvPr/>
        </p:nvSpPr>
        <p:spPr>
          <a:xfrm>
            <a:off x="2480253" y="3834563"/>
            <a:ext cx="4076056"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2" name="文本框 9"/>
          <p:cNvSpPr txBox="1"/>
          <p:nvPr/>
        </p:nvSpPr>
        <p:spPr>
          <a:xfrm>
            <a:off x="2491702" y="3411811"/>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latin typeface="+mn-lt"/>
                <a:ea typeface="+mn-ea"/>
                <a:cs typeface="+mn-ea"/>
                <a:sym typeface="+mn-lt"/>
              </a:rPr>
              <a:t>输入标题文本</a:t>
            </a:r>
          </a:p>
        </p:txBody>
      </p:sp>
      <p:sp>
        <p:nvSpPr>
          <p:cNvPr id="13" name="TextBox 33"/>
          <p:cNvSpPr txBox="1"/>
          <p:nvPr/>
        </p:nvSpPr>
        <p:spPr>
          <a:xfrm>
            <a:off x="2480253" y="5274828"/>
            <a:ext cx="4076056"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4" name="文本框 9"/>
          <p:cNvSpPr txBox="1"/>
          <p:nvPr/>
        </p:nvSpPr>
        <p:spPr>
          <a:xfrm>
            <a:off x="2491702" y="4852076"/>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zh-CN" altLang="en-US" sz="2000" b="1" dirty="0">
                <a:solidFill>
                  <a:schemeClr val="tx1">
                    <a:lumMod val="75000"/>
                    <a:lumOff val="25000"/>
                  </a:schemeClr>
                </a:solidFill>
                <a:latin typeface="+mn-lt"/>
                <a:ea typeface="+mn-ea"/>
                <a:cs typeface="+mn-ea"/>
                <a:sym typeface="+mn-lt"/>
              </a:rPr>
              <a:t>输入标题文本</a:t>
            </a:r>
          </a:p>
        </p:txBody>
      </p:sp>
      <p:pic>
        <p:nvPicPr>
          <p:cNvPr id="16" name="图片 15" descr="C:\Users\Administrator\Downloads\51miz-E845131-D503B175.png51miz-E845131-D503B175"/>
          <p:cNvPicPr>
            <a:picLocks noChangeAspect="1"/>
          </p:cNvPicPr>
          <p:nvPr/>
        </p:nvPicPr>
        <p:blipFill>
          <a:blip r:embed="rId3" cstate="screen"/>
          <a:srcRect/>
          <a:stretch>
            <a:fillRect/>
          </a:stretch>
        </p:blipFill>
        <p:spPr>
          <a:xfrm>
            <a:off x="7044307" y="1679749"/>
            <a:ext cx="3811905" cy="478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文本框 2"/>
          <p:cNvSpPr txBox="1"/>
          <p:nvPr/>
        </p:nvSpPr>
        <p:spPr>
          <a:xfrm>
            <a:off x="1180368" y="2830828"/>
            <a:ext cx="5647993" cy="1107996"/>
          </a:xfrm>
          <a:prstGeom prst="rect">
            <a:avLst/>
          </a:prstGeom>
          <a:noFill/>
        </p:spPr>
        <p:txBody>
          <a:bodyPr wrap="square" rtlCol="0">
            <a:spAutoFit/>
          </a:bodyPr>
          <a:lstStyle/>
          <a:p>
            <a:pPr algn="dist"/>
            <a:r>
              <a:rPr kumimoji="1" lang="zh-CN" altLang="en-US" sz="6600" b="1" dirty="0">
                <a:solidFill>
                  <a:schemeClr val="bg1"/>
                </a:solidFill>
                <a:effectLst>
                  <a:outerShdw blurRad="101600" dist="76200" dir="2700000" algn="tl" rotWithShape="0">
                    <a:prstClr val="black">
                      <a:alpha val="30000"/>
                    </a:prstClr>
                  </a:outerShdw>
                </a:effectLst>
                <a:cs typeface="+mn-ea"/>
                <a:sym typeface="+mn-lt"/>
              </a:rPr>
              <a:t>媒体报道宣传</a:t>
            </a:r>
          </a:p>
        </p:txBody>
      </p:sp>
      <p:pic>
        <p:nvPicPr>
          <p:cNvPr id="5" name="图片 4" descr="C:\Users\Administrator\Downloads\51miz-E843135-EA740F08.png51miz-E843135-EA740F08"/>
          <p:cNvPicPr>
            <a:picLocks noChangeAspect="1"/>
          </p:cNvPicPr>
          <p:nvPr/>
        </p:nvPicPr>
        <p:blipFill>
          <a:blip r:embed="rId4" cstate="screen"/>
          <a:srcRect/>
          <a:stretch>
            <a:fillRect/>
          </a:stretch>
        </p:blipFill>
        <p:spPr>
          <a:xfrm>
            <a:off x="6776720" y="1249680"/>
            <a:ext cx="5163820" cy="5163820"/>
          </a:xfrm>
          <a:prstGeom prst="rect">
            <a:avLst/>
          </a:prstGeom>
        </p:spPr>
      </p:pic>
      <p:sp>
        <p:nvSpPr>
          <p:cNvPr id="6" name="文本框 5"/>
          <p:cNvSpPr txBox="1"/>
          <p:nvPr/>
        </p:nvSpPr>
        <p:spPr>
          <a:xfrm>
            <a:off x="1218468" y="2307608"/>
            <a:ext cx="1620957" cy="523220"/>
          </a:xfrm>
          <a:prstGeom prst="rect">
            <a:avLst/>
          </a:prstGeom>
          <a:noFill/>
        </p:spPr>
        <p:txBody>
          <a:bodyPr wrap="none" rtlCol="0">
            <a:spAutoFit/>
          </a:bodyPr>
          <a:lstStyle/>
          <a:p>
            <a:r>
              <a:rPr kumimoji="1" lang="zh-CN" altLang="en-US" sz="2800">
                <a:solidFill>
                  <a:schemeClr val="bg1"/>
                </a:solidFill>
                <a:cs typeface="+mn-ea"/>
                <a:sym typeface="+mn-lt"/>
              </a:rPr>
              <a:t>第四部分</a:t>
            </a:r>
          </a:p>
        </p:txBody>
      </p:sp>
      <p:sp>
        <p:nvSpPr>
          <p:cNvPr id="7" name="文本框 6"/>
          <p:cNvSpPr txBox="1"/>
          <p:nvPr/>
        </p:nvSpPr>
        <p:spPr>
          <a:xfrm>
            <a:off x="1167668" y="3938079"/>
            <a:ext cx="5647993" cy="784830"/>
          </a:xfrm>
          <a:prstGeom prst="rect">
            <a:avLst/>
          </a:prstGeom>
          <a:noFill/>
        </p:spPr>
        <p:txBody>
          <a:bodyPr wrap="square" rtlCol="0">
            <a:spAutoFit/>
          </a:bodyPr>
          <a:lstStyle/>
          <a:p>
            <a:pPr>
              <a:lnSpc>
                <a:spcPct val="150000"/>
              </a:lnSpc>
            </a:pPr>
            <a:r>
              <a:rPr lang="en-GB" altLang="zh-CN" sz="1000">
                <a:solidFill>
                  <a:schemeClr val="bg1"/>
                </a:solidFill>
                <a:cs typeface="+mn-ea"/>
                <a:sym typeface="+mn-lt"/>
              </a:rPr>
              <a:t>click here to enter text descriptions such as content introduction, data statistics, event analysis, summary and overview related to this subtitle or graph.please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媒体报道宣传</a:t>
            </a:r>
          </a:p>
        </p:txBody>
      </p:sp>
      <p:sp>
        <p:nvSpPr>
          <p:cNvPr id="3" name="五边形 2"/>
          <p:cNvSpPr/>
          <p:nvPr/>
        </p:nvSpPr>
        <p:spPr>
          <a:xfrm>
            <a:off x="1606131" y="1859692"/>
            <a:ext cx="2002971" cy="711200"/>
          </a:xfrm>
          <a:prstGeom prst="homePlate">
            <a:avLst/>
          </a:prstGeom>
          <a:gradFill flip="none" rotWithShape="1">
            <a:gsLst>
              <a:gs pos="0">
                <a:srgbClr val="008AC1"/>
              </a:gs>
              <a:gs pos="100000">
                <a:srgbClr val="CBE0A6"/>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五边形 3"/>
          <p:cNvSpPr/>
          <p:nvPr/>
        </p:nvSpPr>
        <p:spPr>
          <a:xfrm>
            <a:off x="3887980" y="1859692"/>
            <a:ext cx="2002971" cy="711200"/>
          </a:xfrm>
          <a:prstGeom prst="homePlate">
            <a:avLst/>
          </a:prstGeom>
          <a:gradFill flip="none" rotWithShape="1">
            <a:gsLst>
              <a:gs pos="0">
                <a:srgbClr val="008AC1"/>
              </a:gs>
              <a:gs pos="100000">
                <a:srgbClr val="CBE0A6"/>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五边形 4"/>
          <p:cNvSpPr/>
          <p:nvPr/>
        </p:nvSpPr>
        <p:spPr>
          <a:xfrm>
            <a:off x="6258345" y="1859692"/>
            <a:ext cx="2002971" cy="711200"/>
          </a:xfrm>
          <a:prstGeom prst="homePlate">
            <a:avLst/>
          </a:prstGeom>
          <a:gradFill flip="none" rotWithShape="1">
            <a:gsLst>
              <a:gs pos="0">
                <a:srgbClr val="008AC1"/>
              </a:gs>
              <a:gs pos="100000">
                <a:srgbClr val="CBE0A6"/>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五边形 5"/>
          <p:cNvSpPr/>
          <p:nvPr/>
        </p:nvSpPr>
        <p:spPr>
          <a:xfrm>
            <a:off x="8642680" y="1859692"/>
            <a:ext cx="2002971" cy="711200"/>
          </a:xfrm>
          <a:prstGeom prst="homePlate">
            <a:avLst/>
          </a:prstGeom>
          <a:gradFill flip="none" rotWithShape="1">
            <a:gsLst>
              <a:gs pos="0">
                <a:srgbClr val="008AC1"/>
              </a:gs>
              <a:gs pos="100000">
                <a:srgbClr val="CBE0A6"/>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p:cNvSpPr/>
          <p:nvPr/>
        </p:nvSpPr>
        <p:spPr>
          <a:xfrm>
            <a:off x="2204323" y="2917397"/>
            <a:ext cx="8066838" cy="787523"/>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单击此处添加您的文字内容。本模板的所有素材和逻辑图表，均可自由编辑替换和移动。作品中目录框架完整，您可以根据实际进行增添。</a:t>
            </a:r>
          </a:p>
        </p:txBody>
      </p:sp>
      <p:sp>
        <p:nvSpPr>
          <p:cNvPr id="8" name="文本框 7"/>
          <p:cNvSpPr txBox="1"/>
          <p:nvPr/>
        </p:nvSpPr>
        <p:spPr>
          <a:xfrm>
            <a:off x="2059424" y="2015237"/>
            <a:ext cx="1302938" cy="369332"/>
          </a:xfrm>
          <a:prstGeom prst="rect">
            <a:avLst/>
          </a:prstGeom>
          <a:noFill/>
        </p:spPr>
        <p:txBody>
          <a:bodyPr wrap="square" rtlCol="0">
            <a:spAutoFit/>
          </a:bodyPr>
          <a:lstStyle/>
          <a:p>
            <a:pPr algn="ctr"/>
            <a:r>
              <a:rPr lang="zh-CN" altLang="en-US" b="1" dirty="0">
                <a:solidFill>
                  <a:schemeClr val="bg1"/>
                </a:solidFill>
                <a:cs typeface="+mn-ea"/>
                <a:sym typeface="+mn-lt"/>
              </a:rPr>
              <a:t>步骤一</a:t>
            </a:r>
          </a:p>
        </p:txBody>
      </p:sp>
      <p:sp>
        <p:nvSpPr>
          <p:cNvPr id="9" name="文本框 8"/>
          <p:cNvSpPr txBox="1"/>
          <p:nvPr/>
        </p:nvSpPr>
        <p:spPr>
          <a:xfrm>
            <a:off x="4237996" y="2015237"/>
            <a:ext cx="1302938" cy="369332"/>
          </a:xfrm>
          <a:prstGeom prst="rect">
            <a:avLst/>
          </a:prstGeom>
          <a:noFill/>
        </p:spPr>
        <p:txBody>
          <a:bodyPr wrap="square" rtlCol="0">
            <a:spAutoFit/>
          </a:bodyPr>
          <a:lstStyle/>
          <a:p>
            <a:pPr algn="ctr"/>
            <a:r>
              <a:rPr lang="zh-CN" altLang="en-US" b="1" dirty="0">
                <a:solidFill>
                  <a:schemeClr val="bg1"/>
                </a:solidFill>
                <a:cs typeface="+mn-ea"/>
                <a:sym typeface="+mn-lt"/>
              </a:rPr>
              <a:t>步骤二</a:t>
            </a:r>
          </a:p>
        </p:txBody>
      </p:sp>
      <p:sp>
        <p:nvSpPr>
          <p:cNvPr id="10" name="文本框 9"/>
          <p:cNvSpPr txBox="1"/>
          <p:nvPr/>
        </p:nvSpPr>
        <p:spPr>
          <a:xfrm>
            <a:off x="6608361" y="2015237"/>
            <a:ext cx="1302938" cy="369332"/>
          </a:xfrm>
          <a:prstGeom prst="rect">
            <a:avLst/>
          </a:prstGeom>
          <a:noFill/>
        </p:spPr>
        <p:txBody>
          <a:bodyPr wrap="square" rtlCol="0">
            <a:spAutoFit/>
          </a:bodyPr>
          <a:lstStyle/>
          <a:p>
            <a:pPr algn="ctr"/>
            <a:r>
              <a:rPr lang="zh-CN" altLang="en-US" b="1" dirty="0">
                <a:solidFill>
                  <a:schemeClr val="bg1"/>
                </a:solidFill>
                <a:cs typeface="+mn-ea"/>
                <a:sym typeface="+mn-lt"/>
              </a:rPr>
              <a:t>步骤三</a:t>
            </a:r>
          </a:p>
        </p:txBody>
      </p:sp>
      <p:sp>
        <p:nvSpPr>
          <p:cNvPr id="11" name="文本框 10"/>
          <p:cNvSpPr txBox="1"/>
          <p:nvPr/>
        </p:nvSpPr>
        <p:spPr>
          <a:xfrm>
            <a:off x="8992890" y="2015237"/>
            <a:ext cx="1302938" cy="369332"/>
          </a:xfrm>
          <a:prstGeom prst="rect">
            <a:avLst/>
          </a:prstGeom>
          <a:noFill/>
        </p:spPr>
        <p:txBody>
          <a:bodyPr wrap="square" rtlCol="0">
            <a:spAutoFit/>
          </a:bodyPr>
          <a:lstStyle/>
          <a:p>
            <a:pPr algn="ctr"/>
            <a:r>
              <a:rPr lang="zh-CN" altLang="en-US" b="1" dirty="0">
                <a:solidFill>
                  <a:schemeClr val="bg1"/>
                </a:solidFill>
                <a:cs typeface="+mn-ea"/>
                <a:sym typeface="+mn-lt"/>
              </a:rPr>
              <a:t>步骤四</a:t>
            </a:r>
          </a:p>
        </p:txBody>
      </p:sp>
      <p:sp>
        <p:nvSpPr>
          <p:cNvPr id="12" name="椭圆 11"/>
          <p:cNvSpPr/>
          <p:nvPr/>
        </p:nvSpPr>
        <p:spPr>
          <a:xfrm>
            <a:off x="2083106" y="4691173"/>
            <a:ext cx="600145" cy="600145"/>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6552346" y="4691173"/>
            <a:ext cx="600145" cy="600145"/>
          </a:xfrm>
          <a:prstGeom prst="ellipse">
            <a:avLst/>
          </a:prstGeom>
          <a:gradFill>
            <a:gsLst>
              <a:gs pos="0">
                <a:srgbClr val="008AC1"/>
              </a:gs>
              <a:gs pos="100000">
                <a:srgbClr val="CBE0A6"/>
              </a:gs>
            </a:gsLst>
            <a:lin ang="5400000" scaled="1"/>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2222155" y="4832340"/>
            <a:ext cx="322046" cy="317809"/>
            <a:chOff x="9786938" y="3573463"/>
            <a:chExt cx="482600" cy="476250"/>
          </a:xfrm>
          <a:solidFill>
            <a:schemeClr val="bg1"/>
          </a:solidFill>
        </p:grpSpPr>
        <p:sp>
          <p:nvSpPr>
            <p:cNvPr id="15" name="Freeform 107"/>
            <p:cNvSpPr>
              <a:spLocks noEditPoints="1"/>
            </p:cNvSpPr>
            <p:nvPr/>
          </p:nvSpPr>
          <p:spPr bwMode="auto">
            <a:xfrm>
              <a:off x="9786938" y="3573463"/>
              <a:ext cx="325437" cy="319087"/>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6" name="Freeform 108"/>
            <p:cNvSpPr>
              <a:spLocks noEditPoints="1"/>
            </p:cNvSpPr>
            <p:nvPr/>
          </p:nvSpPr>
          <p:spPr bwMode="auto">
            <a:xfrm>
              <a:off x="10028238" y="3813175"/>
              <a:ext cx="241300" cy="236538"/>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grpSp>
      <p:sp>
        <p:nvSpPr>
          <p:cNvPr id="17" name="Freeform 72"/>
          <p:cNvSpPr>
            <a:spLocks noEditPoints="1"/>
          </p:cNvSpPr>
          <p:nvPr/>
        </p:nvSpPr>
        <p:spPr bwMode="auto">
          <a:xfrm>
            <a:off x="6674984" y="4858761"/>
            <a:ext cx="354867" cy="264967"/>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8" name="矩形 17"/>
          <p:cNvSpPr/>
          <p:nvPr/>
        </p:nvSpPr>
        <p:spPr>
          <a:xfrm>
            <a:off x="2882276" y="4680052"/>
            <a:ext cx="2544856"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单击此处添加您的文字内容。本模板的所有素材和逻辑图表，均可自由编辑替换和移动。</a:t>
            </a:r>
          </a:p>
        </p:txBody>
      </p:sp>
      <p:sp>
        <p:nvSpPr>
          <p:cNvPr id="19" name="文本框 18"/>
          <p:cNvSpPr txBox="1"/>
          <p:nvPr/>
        </p:nvSpPr>
        <p:spPr>
          <a:xfrm>
            <a:off x="2882276" y="4291063"/>
            <a:ext cx="172564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20" name="矩形 19"/>
          <p:cNvSpPr/>
          <p:nvPr/>
        </p:nvSpPr>
        <p:spPr>
          <a:xfrm>
            <a:off x="7418009" y="4680052"/>
            <a:ext cx="2544856"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单击此处添加您的文字内容。本模板的所有素材和逻辑图表，均可自由编辑替换和移动。</a:t>
            </a:r>
          </a:p>
        </p:txBody>
      </p:sp>
      <p:sp>
        <p:nvSpPr>
          <p:cNvPr id="21" name="文本框 20"/>
          <p:cNvSpPr txBox="1"/>
          <p:nvPr/>
        </p:nvSpPr>
        <p:spPr>
          <a:xfrm>
            <a:off x="7418009" y="4291063"/>
            <a:ext cx="1725647"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heckerboard(across)">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p:bldP spid="8" grpId="0"/>
      <p:bldP spid="9" grpId="0"/>
      <p:bldP spid="10" grpId="0"/>
      <p:bldP spid="11" grpId="0"/>
      <p:bldP spid="12" grpId="0" animBg="1"/>
      <p:bldP spid="13" grpId="0" animBg="1"/>
      <p:bldP spid="17"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媒体报道宣传</a:t>
            </a:r>
          </a:p>
        </p:txBody>
      </p:sp>
      <p:cxnSp>
        <p:nvCxnSpPr>
          <p:cNvPr id="3" name="直接连接符 13"/>
          <p:cNvCxnSpPr/>
          <p:nvPr/>
        </p:nvCxnSpPr>
        <p:spPr>
          <a:xfrm>
            <a:off x="4263094" y="3887938"/>
            <a:ext cx="0" cy="129555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8000348" y="3887938"/>
            <a:ext cx="0" cy="129555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íşḻîďe"/>
          <p:cNvSpPr txBox="1"/>
          <p:nvPr/>
        </p:nvSpPr>
        <p:spPr>
          <a:xfrm>
            <a:off x="8334527" y="4265639"/>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p:txBody>
      </p:sp>
      <p:sp>
        <p:nvSpPr>
          <p:cNvPr id="6" name="íś1íḍè"/>
          <p:cNvSpPr/>
          <p:nvPr/>
        </p:nvSpPr>
        <p:spPr>
          <a:xfrm>
            <a:off x="8447273" y="3817403"/>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03. </a:t>
            </a:r>
            <a:r>
              <a:rPr lang="zh-CN" altLang="en-US" sz="2000" b="1" dirty="0">
                <a:solidFill>
                  <a:schemeClr val="tx1">
                    <a:lumMod val="75000"/>
                    <a:lumOff val="25000"/>
                  </a:schemeClr>
                </a:solidFill>
                <a:cs typeface="+mn-ea"/>
                <a:sym typeface="+mn-lt"/>
              </a:rPr>
              <a:t>此处添加标题</a:t>
            </a:r>
          </a:p>
        </p:txBody>
      </p:sp>
      <p:sp>
        <p:nvSpPr>
          <p:cNvPr id="7" name="íşḻîďe"/>
          <p:cNvSpPr txBox="1"/>
          <p:nvPr/>
        </p:nvSpPr>
        <p:spPr>
          <a:xfrm>
            <a:off x="4721199" y="4265639"/>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p:txBody>
      </p:sp>
      <p:sp>
        <p:nvSpPr>
          <p:cNvPr id="8" name="íś1íḍè"/>
          <p:cNvSpPr/>
          <p:nvPr/>
        </p:nvSpPr>
        <p:spPr>
          <a:xfrm>
            <a:off x="4833945" y="3817403"/>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02. </a:t>
            </a:r>
            <a:r>
              <a:rPr lang="zh-CN" altLang="en-US" sz="2000" b="1" dirty="0">
                <a:solidFill>
                  <a:schemeClr val="tx1">
                    <a:lumMod val="75000"/>
                    <a:lumOff val="25000"/>
                  </a:schemeClr>
                </a:solidFill>
                <a:cs typeface="+mn-ea"/>
                <a:sym typeface="+mn-lt"/>
              </a:rPr>
              <a:t>此处添加标题</a:t>
            </a:r>
          </a:p>
        </p:txBody>
      </p:sp>
      <p:sp>
        <p:nvSpPr>
          <p:cNvPr id="9" name="íşḻîďe"/>
          <p:cNvSpPr txBox="1"/>
          <p:nvPr/>
        </p:nvSpPr>
        <p:spPr>
          <a:xfrm>
            <a:off x="1143088" y="4249746"/>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p:txBody>
      </p:sp>
      <p:sp>
        <p:nvSpPr>
          <p:cNvPr id="10" name="íś1íḍè"/>
          <p:cNvSpPr/>
          <p:nvPr/>
        </p:nvSpPr>
        <p:spPr>
          <a:xfrm>
            <a:off x="1255834" y="3801510"/>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01. </a:t>
            </a:r>
            <a:r>
              <a:rPr lang="zh-CN" altLang="en-US" sz="2000" b="1" dirty="0">
                <a:solidFill>
                  <a:schemeClr val="tx1">
                    <a:lumMod val="75000"/>
                    <a:lumOff val="25000"/>
                  </a:schemeClr>
                </a:solidFill>
                <a:cs typeface="+mn-ea"/>
                <a:sym typeface="+mn-lt"/>
              </a:rPr>
              <a:t>此处添加标题</a:t>
            </a:r>
          </a:p>
        </p:txBody>
      </p:sp>
      <p:pic>
        <p:nvPicPr>
          <p:cNvPr id="11" name="图片 10" descr="C:\Users\Administrator\Downloads\51miz-E206518-7021420A.png51miz-E206518-7021420A"/>
          <p:cNvPicPr>
            <a:picLocks noChangeAspect="1"/>
          </p:cNvPicPr>
          <p:nvPr/>
        </p:nvPicPr>
        <p:blipFill>
          <a:blip r:embed="rId3" cstate="screen"/>
          <a:srcRect/>
          <a:stretch>
            <a:fillRect/>
          </a:stretch>
        </p:blipFill>
        <p:spPr>
          <a:xfrm>
            <a:off x="1611413" y="1861379"/>
            <a:ext cx="1777734" cy="1777365"/>
          </a:xfrm>
          <a:prstGeom prst="rect">
            <a:avLst/>
          </a:prstGeom>
        </p:spPr>
      </p:pic>
      <p:pic>
        <p:nvPicPr>
          <p:cNvPr id="12" name="图片 11" descr="C:\Users\Administrator\Downloads\51miz-E990047-F6078B4F.png51miz-E990047-F6078B4F"/>
          <p:cNvPicPr>
            <a:picLocks noChangeAspect="1"/>
          </p:cNvPicPr>
          <p:nvPr/>
        </p:nvPicPr>
        <p:blipFill>
          <a:blip r:embed="rId4" cstate="screen"/>
          <a:srcRect/>
          <a:stretch>
            <a:fillRect/>
          </a:stretch>
        </p:blipFill>
        <p:spPr>
          <a:xfrm>
            <a:off x="5050134" y="1789001"/>
            <a:ext cx="1871366" cy="1871345"/>
          </a:xfrm>
          <a:prstGeom prst="rect">
            <a:avLst/>
          </a:prstGeom>
        </p:spPr>
      </p:pic>
      <p:pic>
        <p:nvPicPr>
          <p:cNvPr id="13" name="图片 12" descr="C:\Users\Administrator\Downloads\51miz-E206547-67ACD91E.png51miz-E206547-67ACD91E"/>
          <p:cNvPicPr>
            <a:picLocks noChangeAspect="1"/>
          </p:cNvPicPr>
          <p:nvPr/>
        </p:nvPicPr>
        <p:blipFill>
          <a:blip r:embed="rId5" cstate="screen"/>
          <a:srcRect/>
          <a:stretch>
            <a:fillRect/>
          </a:stretch>
        </p:blipFill>
        <p:spPr>
          <a:xfrm>
            <a:off x="8822184" y="1925901"/>
            <a:ext cx="1680047" cy="1679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媒体报道宣传</a:t>
            </a:r>
          </a:p>
        </p:txBody>
      </p:sp>
      <p:sp>
        <p:nvSpPr>
          <p:cNvPr id="3" name="圆角矩形 227"/>
          <p:cNvSpPr/>
          <p:nvPr/>
        </p:nvSpPr>
        <p:spPr>
          <a:xfrm>
            <a:off x="1287557" y="1957716"/>
            <a:ext cx="4303239" cy="1502688"/>
          </a:xfrm>
          <a:prstGeom prst="frame">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0" dirty="0">
              <a:solidFill>
                <a:srgbClr val="3E3938"/>
              </a:solidFill>
              <a:cs typeface="+mn-ea"/>
              <a:sym typeface="+mn-lt"/>
            </a:endParaRPr>
          </a:p>
        </p:txBody>
      </p:sp>
      <p:sp>
        <p:nvSpPr>
          <p:cNvPr id="4" name="任意多边形 228"/>
          <p:cNvSpPr/>
          <p:nvPr/>
        </p:nvSpPr>
        <p:spPr>
          <a:xfrm>
            <a:off x="1481853" y="1778189"/>
            <a:ext cx="2432000" cy="359055"/>
          </a:xfrm>
          <a:prstGeom prst="rect">
            <a:avLst/>
          </a:prstGeom>
          <a:gradFill>
            <a:gsLst>
              <a:gs pos="0">
                <a:srgbClr val="008AC1"/>
              </a:gs>
              <a:gs pos="100000">
                <a:srgbClr val="CBE0A6"/>
              </a:gs>
            </a:gsLst>
            <a:lin ang="2700000" scaled="1"/>
          </a:gradFill>
          <a:ln w="15200" cap="flat">
            <a:noFill/>
            <a:bevel/>
          </a:ln>
          <a:effectLst>
            <a:outerShdw blurRad="101600" dist="76200" dir="2700000" algn="tl" rotWithShape="0">
              <a:prstClr val="black">
                <a:alpha val="30000"/>
              </a:prstClr>
            </a:outerShdw>
          </a:effectLst>
        </p:spPr>
        <p:txBody>
          <a:bodyPr wrap="square" lIns="36000" tIns="0" rIns="36000" bIns="0" rtlCol="0" anchor="ctr"/>
          <a:lstStyle/>
          <a:p>
            <a:pPr algn="ctr">
              <a:lnSpc>
                <a:spcPct val="100000"/>
              </a:lnSpc>
            </a:pPr>
            <a:endParaRPr sz="1065" b="1" dirty="0">
              <a:solidFill>
                <a:srgbClr val="FFFFFF"/>
              </a:solidFill>
              <a:cs typeface="+mn-ea"/>
              <a:sym typeface="+mn-lt"/>
            </a:endParaRPr>
          </a:p>
        </p:txBody>
      </p:sp>
      <p:sp>
        <p:nvSpPr>
          <p:cNvPr id="5" name="文本框 4"/>
          <p:cNvSpPr txBox="1"/>
          <p:nvPr/>
        </p:nvSpPr>
        <p:spPr>
          <a:xfrm>
            <a:off x="1666223" y="1776965"/>
            <a:ext cx="2057401"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cs typeface="+mn-ea"/>
                <a:sym typeface="+mn-lt"/>
              </a:rPr>
              <a:t>标题文字添加</a:t>
            </a:r>
          </a:p>
        </p:txBody>
      </p:sp>
      <p:sp>
        <p:nvSpPr>
          <p:cNvPr id="6" name="文本框 5"/>
          <p:cNvSpPr txBox="1"/>
          <p:nvPr/>
        </p:nvSpPr>
        <p:spPr>
          <a:xfrm>
            <a:off x="1592586" y="2259619"/>
            <a:ext cx="3607451" cy="1061829"/>
          </a:xfrm>
          <a:prstGeom prst="rect">
            <a:avLst/>
          </a:prstGeom>
          <a:noFill/>
        </p:spPr>
        <p:txBody>
          <a:bodyPr wrap="square" rtlCol="0">
            <a:spAutoFit/>
            <a:scene3d>
              <a:camera prst="orthographicFront"/>
              <a:lightRig rig="threePt" dir="t"/>
            </a:scene3d>
            <a:sp3d contourW="12700"/>
          </a:bodyPr>
          <a:lstStyle/>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endParaRPr lang="en-US" altLang="zh-CN" sz="1400" dirty="0">
              <a:solidFill>
                <a:schemeClr val="tx1">
                  <a:lumMod val="75000"/>
                  <a:lumOff val="25000"/>
                </a:schemeClr>
              </a:solidFill>
              <a:cs typeface="+mn-ea"/>
              <a:sym typeface="+mn-lt"/>
            </a:endParaRP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感谢您使用我们的</a:t>
            </a:r>
            <a:r>
              <a:rPr lang="en-US" altLang="zh-CN" sz="1400" dirty="0">
                <a:solidFill>
                  <a:schemeClr val="tx1">
                    <a:lumMod val="75000"/>
                    <a:lumOff val="25000"/>
                  </a:schemeClr>
                </a:solidFill>
                <a:cs typeface="+mn-ea"/>
                <a:sym typeface="+mn-lt"/>
              </a:rPr>
              <a:t>PPT</a:t>
            </a:r>
            <a:r>
              <a:rPr lang="zh-CN" altLang="en-US" sz="1400" dirty="0">
                <a:solidFill>
                  <a:schemeClr val="tx1">
                    <a:lumMod val="75000"/>
                    <a:lumOff val="25000"/>
                  </a:schemeClr>
                </a:solidFill>
                <a:cs typeface="+mn-ea"/>
                <a:sym typeface="+mn-lt"/>
              </a:rPr>
              <a:t>模板</a:t>
            </a: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p>
        </p:txBody>
      </p:sp>
      <p:sp>
        <p:nvSpPr>
          <p:cNvPr id="7" name="圆角矩形 227"/>
          <p:cNvSpPr/>
          <p:nvPr/>
        </p:nvSpPr>
        <p:spPr>
          <a:xfrm>
            <a:off x="6769194" y="1957716"/>
            <a:ext cx="4303239" cy="1502688"/>
          </a:xfrm>
          <a:prstGeom prst="frame">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0" dirty="0">
              <a:solidFill>
                <a:srgbClr val="3E3938"/>
              </a:solidFill>
              <a:cs typeface="+mn-ea"/>
              <a:sym typeface="+mn-lt"/>
            </a:endParaRPr>
          </a:p>
        </p:txBody>
      </p:sp>
      <p:sp>
        <p:nvSpPr>
          <p:cNvPr id="8" name="任意多边形 228"/>
          <p:cNvSpPr/>
          <p:nvPr/>
        </p:nvSpPr>
        <p:spPr>
          <a:xfrm>
            <a:off x="6963490" y="1778189"/>
            <a:ext cx="2432000" cy="359055"/>
          </a:xfrm>
          <a:prstGeom prst="rect">
            <a:avLst/>
          </a:prstGeom>
          <a:gradFill>
            <a:gsLst>
              <a:gs pos="0">
                <a:srgbClr val="008AC1"/>
              </a:gs>
              <a:gs pos="100000">
                <a:srgbClr val="CBE0A6"/>
              </a:gs>
            </a:gsLst>
            <a:lin ang="2700000" scaled="1"/>
          </a:gradFill>
          <a:ln w="15200" cap="flat">
            <a:noFill/>
            <a:bevel/>
          </a:ln>
          <a:effectLst>
            <a:outerShdw blurRad="101600" dist="76200" dir="2700000" algn="tl" rotWithShape="0">
              <a:prstClr val="black">
                <a:alpha val="30000"/>
              </a:prstClr>
            </a:outerShdw>
          </a:effectLst>
        </p:spPr>
        <p:txBody>
          <a:bodyPr wrap="square" lIns="36000" tIns="0" rIns="36000" bIns="0" rtlCol="0" anchor="ctr"/>
          <a:lstStyle/>
          <a:p>
            <a:pPr algn="ctr">
              <a:lnSpc>
                <a:spcPct val="100000"/>
              </a:lnSpc>
            </a:pPr>
            <a:endParaRPr sz="1065" b="1" dirty="0">
              <a:solidFill>
                <a:srgbClr val="FFFFFF"/>
              </a:solidFill>
              <a:cs typeface="+mn-ea"/>
              <a:sym typeface="+mn-lt"/>
            </a:endParaRPr>
          </a:p>
        </p:txBody>
      </p:sp>
      <p:sp>
        <p:nvSpPr>
          <p:cNvPr id="9" name="文本框 8"/>
          <p:cNvSpPr txBox="1"/>
          <p:nvPr/>
        </p:nvSpPr>
        <p:spPr>
          <a:xfrm>
            <a:off x="7147860" y="1776965"/>
            <a:ext cx="205740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cs typeface="+mn-ea"/>
                <a:sym typeface="+mn-lt"/>
              </a:rPr>
              <a:t>标题文字添加</a:t>
            </a:r>
          </a:p>
        </p:txBody>
      </p:sp>
      <p:sp>
        <p:nvSpPr>
          <p:cNvPr id="10" name="文本框 9"/>
          <p:cNvSpPr txBox="1"/>
          <p:nvPr/>
        </p:nvSpPr>
        <p:spPr>
          <a:xfrm>
            <a:off x="7074223" y="2259619"/>
            <a:ext cx="3607451" cy="1061829"/>
          </a:xfrm>
          <a:prstGeom prst="rect">
            <a:avLst/>
          </a:prstGeom>
          <a:noFill/>
        </p:spPr>
        <p:txBody>
          <a:bodyPr wrap="square" rtlCol="0">
            <a:spAutoFit/>
            <a:scene3d>
              <a:camera prst="orthographicFront"/>
              <a:lightRig rig="threePt" dir="t"/>
            </a:scene3d>
            <a:sp3d contourW="12700"/>
          </a:bodyPr>
          <a:lstStyle/>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endParaRPr lang="en-US" altLang="zh-CN" sz="1400" dirty="0">
              <a:solidFill>
                <a:schemeClr val="tx1">
                  <a:lumMod val="75000"/>
                  <a:lumOff val="25000"/>
                </a:schemeClr>
              </a:solidFill>
              <a:cs typeface="+mn-ea"/>
              <a:sym typeface="+mn-lt"/>
            </a:endParaRP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感谢您使用我们的</a:t>
            </a:r>
            <a:r>
              <a:rPr lang="en-US" altLang="zh-CN" sz="1400" dirty="0">
                <a:solidFill>
                  <a:schemeClr val="tx1">
                    <a:lumMod val="75000"/>
                    <a:lumOff val="25000"/>
                  </a:schemeClr>
                </a:solidFill>
                <a:cs typeface="+mn-ea"/>
                <a:sym typeface="+mn-lt"/>
              </a:rPr>
              <a:t>PPT</a:t>
            </a:r>
            <a:r>
              <a:rPr lang="zh-CN" altLang="en-US" sz="1400" dirty="0">
                <a:solidFill>
                  <a:schemeClr val="tx1">
                    <a:lumMod val="75000"/>
                    <a:lumOff val="25000"/>
                  </a:schemeClr>
                </a:solidFill>
                <a:cs typeface="+mn-ea"/>
                <a:sym typeface="+mn-lt"/>
              </a:rPr>
              <a:t>模板</a:t>
            </a: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p>
        </p:txBody>
      </p:sp>
      <p:sp>
        <p:nvSpPr>
          <p:cNvPr id="11" name="圆角矩形 227"/>
          <p:cNvSpPr/>
          <p:nvPr/>
        </p:nvSpPr>
        <p:spPr>
          <a:xfrm>
            <a:off x="1287557" y="4396116"/>
            <a:ext cx="4303239" cy="1502688"/>
          </a:xfrm>
          <a:prstGeom prst="frame">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0" dirty="0">
              <a:solidFill>
                <a:srgbClr val="3E3938"/>
              </a:solidFill>
              <a:cs typeface="+mn-ea"/>
              <a:sym typeface="+mn-lt"/>
            </a:endParaRPr>
          </a:p>
        </p:txBody>
      </p:sp>
      <p:sp>
        <p:nvSpPr>
          <p:cNvPr id="12" name="任意多边形 228"/>
          <p:cNvSpPr/>
          <p:nvPr/>
        </p:nvSpPr>
        <p:spPr>
          <a:xfrm>
            <a:off x="1481853" y="4216589"/>
            <a:ext cx="2432000" cy="359055"/>
          </a:xfrm>
          <a:prstGeom prst="rect">
            <a:avLst/>
          </a:prstGeom>
          <a:gradFill>
            <a:gsLst>
              <a:gs pos="0">
                <a:srgbClr val="008AC1"/>
              </a:gs>
              <a:gs pos="100000">
                <a:srgbClr val="CBE0A6"/>
              </a:gs>
            </a:gsLst>
            <a:lin ang="2700000" scaled="1"/>
          </a:gradFill>
          <a:ln w="15200" cap="flat">
            <a:noFill/>
            <a:bevel/>
          </a:ln>
          <a:effectLst>
            <a:outerShdw blurRad="101600" dist="76200" dir="2700000" algn="tl" rotWithShape="0">
              <a:prstClr val="black">
                <a:alpha val="30000"/>
              </a:prstClr>
            </a:outerShdw>
          </a:effectLst>
        </p:spPr>
        <p:txBody>
          <a:bodyPr wrap="square" lIns="36000" tIns="0" rIns="36000" bIns="0" rtlCol="0" anchor="ctr"/>
          <a:lstStyle/>
          <a:p>
            <a:pPr algn="ctr">
              <a:lnSpc>
                <a:spcPct val="100000"/>
              </a:lnSpc>
            </a:pPr>
            <a:endParaRPr sz="1065" b="1" dirty="0">
              <a:solidFill>
                <a:srgbClr val="FFFFFF"/>
              </a:solidFill>
              <a:cs typeface="+mn-ea"/>
              <a:sym typeface="+mn-lt"/>
            </a:endParaRPr>
          </a:p>
        </p:txBody>
      </p:sp>
      <p:sp>
        <p:nvSpPr>
          <p:cNvPr id="13" name="文本框 12"/>
          <p:cNvSpPr txBox="1"/>
          <p:nvPr/>
        </p:nvSpPr>
        <p:spPr>
          <a:xfrm>
            <a:off x="1666223" y="4215365"/>
            <a:ext cx="205740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cs typeface="+mn-ea"/>
                <a:sym typeface="+mn-lt"/>
              </a:rPr>
              <a:t>标题文字添加</a:t>
            </a:r>
          </a:p>
        </p:txBody>
      </p:sp>
      <p:sp>
        <p:nvSpPr>
          <p:cNvPr id="14" name="文本框 13"/>
          <p:cNvSpPr txBox="1"/>
          <p:nvPr/>
        </p:nvSpPr>
        <p:spPr>
          <a:xfrm>
            <a:off x="1592586" y="4698019"/>
            <a:ext cx="3607451" cy="1061829"/>
          </a:xfrm>
          <a:prstGeom prst="rect">
            <a:avLst/>
          </a:prstGeom>
          <a:noFill/>
        </p:spPr>
        <p:txBody>
          <a:bodyPr wrap="square" rtlCol="0">
            <a:spAutoFit/>
            <a:scene3d>
              <a:camera prst="orthographicFront"/>
              <a:lightRig rig="threePt" dir="t"/>
            </a:scene3d>
            <a:sp3d contourW="12700"/>
          </a:bodyPr>
          <a:lstStyle/>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endParaRPr lang="en-US" altLang="zh-CN" sz="1400" dirty="0">
              <a:solidFill>
                <a:schemeClr val="tx1">
                  <a:lumMod val="75000"/>
                  <a:lumOff val="25000"/>
                </a:schemeClr>
              </a:solidFill>
              <a:cs typeface="+mn-ea"/>
              <a:sym typeface="+mn-lt"/>
            </a:endParaRP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感谢您使用我们的</a:t>
            </a:r>
            <a:r>
              <a:rPr lang="en-US" altLang="zh-CN" sz="1400" dirty="0">
                <a:solidFill>
                  <a:schemeClr val="tx1">
                    <a:lumMod val="75000"/>
                    <a:lumOff val="25000"/>
                  </a:schemeClr>
                </a:solidFill>
                <a:cs typeface="+mn-ea"/>
                <a:sym typeface="+mn-lt"/>
              </a:rPr>
              <a:t>PPT</a:t>
            </a:r>
            <a:r>
              <a:rPr lang="zh-CN" altLang="en-US" sz="1400" dirty="0">
                <a:solidFill>
                  <a:schemeClr val="tx1">
                    <a:lumMod val="75000"/>
                    <a:lumOff val="25000"/>
                  </a:schemeClr>
                </a:solidFill>
                <a:cs typeface="+mn-ea"/>
                <a:sym typeface="+mn-lt"/>
              </a:rPr>
              <a:t>模板</a:t>
            </a: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p>
        </p:txBody>
      </p:sp>
      <p:sp>
        <p:nvSpPr>
          <p:cNvPr id="15" name="圆角矩形 227"/>
          <p:cNvSpPr/>
          <p:nvPr/>
        </p:nvSpPr>
        <p:spPr>
          <a:xfrm>
            <a:off x="6769194" y="4396116"/>
            <a:ext cx="4303239" cy="1502688"/>
          </a:xfrm>
          <a:prstGeom prst="frame">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0" dirty="0">
              <a:solidFill>
                <a:srgbClr val="3E3938"/>
              </a:solidFill>
              <a:cs typeface="+mn-ea"/>
              <a:sym typeface="+mn-lt"/>
            </a:endParaRPr>
          </a:p>
        </p:txBody>
      </p:sp>
      <p:sp>
        <p:nvSpPr>
          <p:cNvPr id="16" name="任意多边形 228"/>
          <p:cNvSpPr/>
          <p:nvPr/>
        </p:nvSpPr>
        <p:spPr>
          <a:xfrm>
            <a:off x="6963490" y="4216589"/>
            <a:ext cx="2432000" cy="359055"/>
          </a:xfrm>
          <a:prstGeom prst="rect">
            <a:avLst/>
          </a:prstGeom>
          <a:gradFill>
            <a:gsLst>
              <a:gs pos="0">
                <a:srgbClr val="008AC1"/>
              </a:gs>
              <a:gs pos="100000">
                <a:srgbClr val="CBE0A6"/>
              </a:gs>
            </a:gsLst>
            <a:lin ang="2700000" scaled="1"/>
          </a:gradFill>
          <a:ln w="15200" cap="flat">
            <a:noFill/>
            <a:bevel/>
          </a:ln>
          <a:effectLst>
            <a:outerShdw blurRad="101600" dist="76200" dir="2700000" algn="tl" rotWithShape="0">
              <a:prstClr val="black">
                <a:alpha val="30000"/>
              </a:prstClr>
            </a:outerShdw>
          </a:effectLst>
        </p:spPr>
        <p:txBody>
          <a:bodyPr wrap="square" lIns="36000" tIns="0" rIns="36000" bIns="0" rtlCol="0" anchor="ctr"/>
          <a:lstStyle/>
          <a:p>
            <a:pPr algn="ctr">
              <a:lnSpc>
                <a:spcPct val="100000"/>
              </a:lnSpc>
            </a:pPr>
            <a:endParaRPr sz="1065" b="1" dirty="0">
              <a:solidFill>
                <a:srgbClr val="FFFFFF"/>
              </a:solidFill>
              <a:cs typeface="+mn-ea"/>
              <a:sym typeface="+mn-lt"/>
            </a:endParaRPr>
          </a:p>
        </p:txBody>
      </p:sp>
      <p:sp>
        <p:nvSpPr>
          <p:cNvPr id="17" name="文本框 16"/>
          <p:cNvSpPr txBox="1"/>
          <p:nvPr/>
        </p:nvSpPr>
        <p:spPr>
          <a:xfrm>
            <a:off x="7147860" y="4215365"/>
            <a:ext cx="205740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bg1"/>
                </a:solidFill>
                <a:cs typeface="+mn-ea"/>
                <a:sym typeface="+mn-lt"/>
              </a:rPr>
              <a:t>标题文字添加</a:t>
            </a:r>
          </a:p>
        </p:txBody>
      </p:sp>
      <p:sp>
        <p:nvSpPr>
          <p:cNvPr id="18" name="文本框 17"/>
          <p:cNvSpPr txBox="1"/>
          <p:nvPr/>
        </p:nvSpPr>
        <p:spPr>
          <a:xfrm>
            <a:off x="7074223" y="4698019"/>
            <a:ext cx="3607451" cy="1061829"/>
          </a:xfrm>
          <a:prstGeom prst="rect">
            <a:avLst/>
          </a:prstGeom>
          <a:noFill/>
        </p:spPr>
        <p:txBody>
          <a:bodyPr wrap="square" rtlCol="0">
            <a:spAutoFit/>
            <a:scene3d>
              <a:camera prst="orthographicFront"/>
              <a:lightRig rig="threePt" dir="t"/>
            </a:scene3d>
            <a:sp3d contourW="12700"/>
          </a:bodyPr>
          <a:lstStyle/>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endParaRPr lang="en-US" altLang="zh-CN" sz="1400" dirty="0">
              <a:solidFill>
                <a:schemeClr val="tx1">
                  <a:lumMod val="75000"/>
                  <a:lumOff val="25000"/>
                </a:schemeClr>
              </a:solidFill>
              <a:cs typeface="+mn-ea"/>
              <a:sym typeface="+mn-lt"/>
            </a:endParaRP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感谢您使用我们的</a:t>
            </a:r>
            <a:r>
              <a:rPr lang="en-US" altLang="zh-CN" sz="1400" dirty="0">
                <a:solidFill>
                  <a:schemeClr val="tx1">
                    <a:lumMod val="75000"/>
                    <a:lumOff val="25000"/>
                  </a:schemeClr>
                </a:solidFill>
                <a:cs typeface="+mn-ea"/>
                <a:sym typeface="+mn-lt"/>
              </a:rPr>
              <a:t>PPT</a:t>
            </a:r>
            <a:r>
              <a:rPr lang="zh-CN" altLang="en-US" sz="1400" dirty="0">
                <a:solidFill>
                  <a:schemeClr val="tx1">
                    <a:lumMod val="75000"/>
                    <a:lumOff val="25000"/>
                  </a:schemeClr>
                </a:solidFill>
                <a:cs typeface="+mn-ea"/>
                <a:sym typeface="+mn-lt"/>
              </a:rPr>
              <a:t>模板</a:t>
            </a:r>
          </a:p>
          <a:p>
            <a:pPr marL="285750" indent="-285750">
              <a:lnSpc>
                <a:spcPct val="150000"/>
              </a:lnSpc>
              <a:buFont typeface="Wingdings" panose="05000000000000000000" pitchFamily="2" charset="2"/>
              <a:buChar char="n"/>
            </a:pPr>
            <a:r>
              <a:rPr lang="zh-CN" altLang="en-US" sz="1400" dirty="0">
                <a:solidFill>
                  <a:schemeClr val="tx1">
                    <a:lumMod val="75000"/>
                    <a:lumOff val="25000"/>
                  </a:schemeClr>
                </a:solidFill>
                <a:cs typeface="+mn-ea"/>
                <a:sym typeface="+mn-lt"/>
              </a:rPr>
              <a:t>请在此输入您需要的文字内容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6" grpId="0"/>
      <p:bldP spid="7" grpId="0" bldLvl="0" animBg="1"/>
      <p:bldP spid="8" grpId="0" bldLvl="0" animBg="1"/>
      <p:bldP spid="9" grpId="0"/>
      <p:bldP spid="10" grpId="0"/>
      <p:bldP spid="11" grpId="0" bldLvl="0" animBg="1"/>
      <p:bldP spid="12" grpId="0" bldLvl="0" animBg="1"/>
      <p:bldP spid="13" grpId="0"/>
      <p:bldP spid="14" grpId="0"/>
      <p:bldP spid="15" grpId="0" bldLvl="0" animBg="1"/>
      <p:bldP spid="16" grpId="0" bldLvl="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 name="图片 3" descr="C:\Users\Administrator\Downloads\51miz-E248092-F12F5DAF.png51miz-E248092-F12F5DAF"/>
          <p:cNvPicPr>
            <a:picLocks noChangeAspect="1"/>
          </p:cNvPicPr>
          <p:nvPr/>
        </p:nvPicPr>
        <p:blipFill>
          <a:blip r:embed="rId4" cstate="screen"/>
          <a:srcRect/>
          <a:stretch>
            <a:fillRect/>
          </a:stretch>
        </p:blipFill>
        <p:spPr>
          <a:xfrm>
            <a:off x="1147129" y="2623930"/>
            <a:ext cx="3955415" cy="3955774"/>
          </a:xfrm>
          <a:prstGeom prst="rect">
            <a:avLst/>
          </a:prstGeom>
        </p:spPr>
      </p:pic>
      <p:sp>
        <p:nvSpPr>
          <p:cNvPr id="5" name="文本框 4"/>
          <p:cNvSpPr txBox="1"/>
          <p:nvPr/>
        </p:nvSpPr>
        <p:spPr>
          <a:xfrm>
            <a:off x="2332380" y="1391477"/>
            <a:ext cx="1948071" cy="923330"/>
          </a:xfrm>
          <a:prstGeom prst="rect">
            <a:avLst/>
          </a:prstGeom>
          <a:noFill/>
        </p:spPr>
        <p:txBody>
          <a:bodyPr wrap="square" rtlCol="0">
            <a:spAutoFit/>
          </a:bodyPr>
          <a:lstStyle/>
          <a:p>
            <a:pPr algn="dist"/>
            <a:r>
              <a:rPr kumimoji="1" lang="zh-CN" altLang="en-US" sz="5400" b="1" dirty="0">
                <a:solidFill>
                  <a:schemeClr val="bg1"/>
                </a:solidFill>
                <a:effectLst>
                  <a:outerShdw blurRad="101600" dist="76200" dir="2700000" algn="tl" rotWithShape="0">
                    <a:prstClr val="black">
                      <a:alpha val="30000"/>
                    </a:prstClr>
                  </a:outerShdw>
                </a:effectLst>
                <a:cs typeface="+mn-ea"/>
                <a:sym typeface="+mn-lt"/>
              </a:rPr>
              <a:t>目录</a:t>
            </a:r>
          </a:p>
        </p:txBody>
      </p:sp>
      <p:sp>
        <p:nvSpPr>
          <p:cNvPr id="6" name="文本框 5"/>
          <p:cNvSpPr txBox="1"/>
          <p:nvPr/>
        </p:nvSpPr>
        <p:spPr>
          <a:xfrm>
            <a:off x="986159" y="2269987"/>
            <a:ext cx="3055324" cy="707886"/>
          </a:xfrm>
          <a:prstGeom prst="rect">
            <a:avLst/>
          </a:prstGeom>
          <a:noFill/>
        </p:spPr>
        <p:txBody>
          <a:bodyPr wrap="none" rtlCol="0">
            <a:spAutoFit/>
          </a:bodyPr>
          <a:lstStyle/>
          <a:p>
            <a:r>
              <a:rPr kumimoji="1" lang="en-US" altLang="zh-CN" sz="4000" b="1" dirty="0">
                <a:solidFill>
                  <a:schemeClr val="bg1"/>
                </a:solidFill>
                <a:effectLst>
                  <a:outerShdw blurRad="101600" dist="76200" dir="2700000" algn="tl" rotWithShape="0">
                    <a:prstClr val="black">
                      <a:alpha val="30000"/>
                    </a:prstClr>
                  </a:outerShdw>
                </a:effectLst>
                <a:cs typeface="+mn-ea"/>
                <a:sym typeface="+mn-lt"/>
              </a:rPr>
              <a:t>CONTENTS</a:t>
            </a:r>
            <a:endParaRPr kumimoji="1" lang="zh-CN" altLang="en-US" sz="4000" b="1" dirty="0">
              <a:solidFill>
                <a:schemeClr val="bg1"/>
              </a:solidFill>
              <a:effectLst>
                <a:outerShdw blurRad="101600" dist="76200" dir="2700000" algn="tl" rotWithShape="0">
                  <a:prstClr val="black">
                    <a:alpha val="30000"/>
                  </a:prstClr>
                </a:outerShdw>
              </a:effectLst>
              <a:cs typeface="+mn-ea"/>
              <a:sym typeface="+mn-lt"/>
            </a:endParaRPr>
          </a:p>
        </p:txBody>
      </p:sp>
      <p:sp>
        <p:nvSpPr>
          <p:cNvPr id="7" name="文本框 6"/>
          <p:cNvSpPr txBox="1"/>
          <p:nvPr/>
        </p:nvSpPr>
        <p:spPr>
          <a:xfrm>
            <a:off x="6240153" y="998567"/>
            <a:ext cx="2646878" cy="4806637"/>
          </a:xfrm>
          <a:prstGeom prst="rect">
            <a:avLst/>
          </a:prstGeom>
          <a:noFill/>
        </p:spPr>
        <p:txBody>
          <a:bodyPr wrap="none" rtlCol="0">
            <a:spAutoFit/>
          </a:bodyPr>
          <a:lstStyle/>
          <a:p>
            <a:pPr>
              <a:lnSpc>
                <a:spcPct val="250000"/>
              </a:lnSpc>
            </a:pPr>
            <a:r>
              <a:rPr kumimoji="1" lang="zh-CN" altLang="en-US" sz="3200">
                <a:solidFill>
                  <a:schemeClr val="bg1"/>
                </a:solidFill>
                <a:effectLst>
                  <a:outerShdw blurRad="101600" dist="76200" dir="2700000" algn="tl" rotWithShape="0">
                    <a:prstClr val="black">
                      <a:alpha val="30000"/>
                    </a:prstClr>
                  </a:outerShdw>
                </a:effectLst>
                <a:cs typeface="+mn-ea"/>
                <a:sym typeface="+mn-lt"/>
              </a:rPr>
              <a:t>本次活动意义</a:t>
            </a:r>
            <a:endParaRPr kumimoji="1" lang="en-US" altLang="zh-CN" sz="3200">
              <a:solidFill>
                <a:schemeClr val="bg1"/>
              </a:solidFill>
              <a:effectLst>
                <a:outerShdw blurRad="101600" dist="76200" dir="2700000" algn="tl" rotWithShape="0">
                  <a:prstClr val="black">
                    <a:alpha val="30000"/>
                  </a:prstClr>
                </a:outerShdw>
              </a:effectLst>
              <a:cs typeface="+mn-ea"/>
              <a:sym typeface="+mn-lt"/>
            </a:endParaRPr>
          </a:p>
          <a:p>
            <a:pPr>
              <a:lnSpc>
                <a:spcPct val="250000"/>
              </a:lnSpc>
            </a:pPr>
            <a:r>
              <a:rPr kumimoji="1" lang="zh-CN" altLang="en-US" sz="3200">
                <a:solidFill>
                  <a:schemeClr val="bg1"/>
                </a:solidFill>
                <a:effectLst>
                  <a:outerShdw blurRad="101600" dist="76200" dir="2700000" algn="tl" rotWithShape="0">
                    <a:prstClr val="black">
                      <a:alpha val="30000"/>
                    </a:prstClr>
                  </a:outerShdw>
                </a:effectLst>
                <a:cs typeface="+mn-ea"/>
                <a:sym typeface="+mn-lt"/>
              </a:rPr>
              <a:t>绿化知识培训</a:t>
            </a:r>
            <a:endParaRPr kumimoji="1" lang="en-US" altLang="zh-CN" sz="3200">
              <a:solidFill>
                <a:schemeClr val="bg1"/>
              </a:solidFill>
              <a:effectLst>
                <a:outerShdw blurRad="101600" dist="76200" dir="2700000" algn="tl" rotWithShape="0">
                  <a:prstClr val="black">
                    <a:alpha val="30000"/>
                  </a:prstClr>
                </a:outerShdw>
              </a:effectLst>
              <a:cs typeface="+mn-ea"/>
              <a:sym typeface="+mn-lt"/>
            </a:endParaRPr>
          </a:p>
          <a:p>
            <a:pPr>
              <a:lnSpc>
                <a:spcPct val="250000"/>
              </a:lnSpc>
            </a:pPr>
            <a:r>
              <a:rPr kumimoji="1" lang="zh-CN" altLang="en-US" sz="3200">
                <a:solidFill>
                  <a:schemeClr val="bg1"/>
                </a:solidFill>
                <a:effectLst>
                  <a:outerShdw blurRad="101600" dist="76200" dir="2700000" algn="tl" rotWithShape="0">
                    <a:prstClr val="black">
                      <a:alpha val="30000"/>
                    </a:prstClr>
                  </a:outerShdw>
                </a:effectLst>
                <a:cs typeface="+mn-ea"/>
                <a:sym typeface="+mn-lt"/>
              </a:rPr>
              <a:t>活动安排流程</a:t>
            </a:r>
            <a:endParaRPr kumimoji="1" lang="en-US" altLang="zh-CN" sz="3200">
              <a:solidFill>
                <a:schemeClr val="bg1"/>
              </a:solidFill>
              <a:effectLst>
                <a:outerShdw blurRad="101600" dist="76200" dir="2700000" algn="tl" rotWithShape="0">
                  <a:prstClr val="black">
                    <a:alpha val="30000"/>
                  </a:prstClr>
                </a:outerShdw>
              </a:effectLst>
              <a:cs typeface="+mn-ea"/>
              <a:sym typeface="+mn-lt"/>
            </a:endParaRPr>
          </a:p>
          <a:p>
            <a:pPr>
              <a:lnSpc>
                <a:spcPct val="250000"/>
              </a:lnSpc>
            </a:pPr>
            <a:r>
              <a:rPr kumimoji="1" lang="zh-CN" altLang="en-US" sz="3200">
                <a:solidFill>
                  <a:schemeClr val="bg1"/>
                </a:solidFill>
                <a:effectLst>
                  <a:outerShdw blurRad="101600" dist="76200" dir="2700000" algn="tl" rotWithShape="0">
                    <a:prstClr val="black">
                      <a:alpha val="30000"/>
                    </a:prstClr>
                  </a:outerShdw>
                </a:effectLst>
                <a:cs typeface="+mn-ea"/>
                <a:sym typeface="+mn-lt"/>
              </a:rPr>
              <a:t>媒体报道宣传</a:t>
            </a:r>
          </a:p>
        </p:txBody>
      </p:sp>
      <p:pic>
        <p:nvPicPr>
          <p:cNvPr id="8" name="图片 7"/>
          <p:cNvPicPr>
            <a:picLocks noChangeAspect="1"/>
          </p:cNvPicPr>
          <p:nvPr/>
        </p:nvPicPr>
        <p:blipFill>
          <a:blip r:embed="rId5" cstate="screen"/>
          <a:stretch>
            <a:fillRect/>
          </a:stretch>
        </p:blipFill>
        <p:spPr>
          <a:xfrm>
            <a:off x="5779640" y="1546466"/>
            <a:ext cx="341245" cy="500994"/>
          </a:xfrm>
          <a:prstGeom prst="rect">
            <a:avLst/>
          </a:prstGeom>
        </p:spPr>
      </p:pic>
      <p:pic>
        <p:nvPicPr>
          <p:cNvPr id="9" name="图片 8"/>
          <p:cNvPicPr>
            <a:picLocks noChangeAspect="1"/>
          </p:cNvPicPr>
          <p:nvPr/>
        </p:nvPicPr>
        <p:blipFill>
          <a:blip r:embed="rId5" cstate="screen"/>
          <a:stretch>
            <a:fillRect/>
          </a:stretch>
        </p:blipFill>
        <p:spPr>
          <a:xfrm>
            <a:off x="5779640" y="2801383"/>
            <a:ext cx="341245" cy="500994"/>
          </a:xfrm>
          <a:prstGeom prst="rect">
            <a:avLst/>
          </a:prstGeom>
        </p:spPr>
      </p:pic>
      <p:pic>
        <p:nvPicPr>
          <p:cNvPr id="10" name="图片 9"/>
          <p:cNvPicPr>
            <a:picLocks noChangeAspect="1"/>
          </p:cNvPicPr>
          <p:nvPr/>
        </p:nvPicPr>
        <p:blipFill>
          <a:blip r:embed="rId5" cstate="screen"/>
          <a:stretch>
            <a:fillRect/>
          </a:stretch>
        </p:blipFill>
        <p:spPr>
          <a:xfrm>
            <a:off x="5779639" y="4056300"/>
            <a:ext cx="341245" cy="500994"/>
          </a:xfrm>
          <a:prstGeom prst="rect">
            <a:avLst/>
          </a:prstGeom>
        </p:spPr>
      </p:pic>
      <p:pic>
        <p:nvPicPr>
          <p:cNvPr id="11" name="图片 10"/>
          <p:cNvPicPr>
            <a:picLocks noChangeAspect="1"/>
          </p:cNvPicPr>
          <p:nvPr/>
        </p:nvPicPr>
        <p:blipFill>
          <a:blip r:embed="rId5" cstate="screen"/>
          <a:stretch>
            <a:fillRect/>
          </a:stretch>
        </p:blipFill>
        <p:spPr>
          <a:xfrm>
            <a:off x="5782952" y="5264219"/>
            <a:ext cx="341245" cy="500994"/>
          </a:xfrm>
          <a:prstGeom prst="rect">
            <a:avLst/>
          </a:prstGeom>
        </p:spPr>
      </p:pic>
      <p:sp>
        <p:nvSpPr>
          <p:cNvPr id="12" name="文本框 11"/>
          <p:cNvSpPr txBox="1"/>
          <p:nvPr/>
        </p:nvSpPr>
        <p:spPr>
          <a:xfrm>
            <a:off x="6240153" y="2029884"/>
            <a:ext cx="3389244" cy="498598"/>
          </a:xfrm>
          <a:prstGeom prst="rect">
            <a:avLst/>
          </a:prstGeom>
          <a:noFill/>
        </p:spPr>
        <p:txBody>
          <a:bodyPr wrap="square" rtlCol="0">
            <a:spAutoFit/>
          </a:bodyPr>
          <a:lstStyle/>
          <a:p>
            <a:pPr>
              <a:lnSpc>
                <a:spcPct val="120000"/>
              </a:lnSpc>
            </a:pPr>
            <a:r>
              <a:rPr lang="en-GB" altLang="zh-CN" sz="1100">
                <a:solidFill>
                  <a:schemeClr val="bg1"/>
                </a:solidFill>
                <a:effectLst>
                  <a:outerShdw blurRad="50800" dist="38100" dir="2700000" algn="tl" rotWithShape="0">
                    <a:prstClr val="black">
                      <a:alpha val="40000"/>
                    </a:prstClr>
                  </a:outerShdw>
                </a:effectLst>
                <a:cs typeface="+mn-ea"/>
                <a:sym typeface="+mn-lt"/>
              </a:rPr>
              <a:t>please enter the text you need here. thank you for using our ppt template.</a:t>
            </a:r>
          </a:p>
        </p:txBody>
      </p:sp>
      <p:sp>
        <p:nvSpPr>
          <p:cNvPr id="13" name="文本框 12"/>
          <p:cNvSpPr txBox="1"/>
          <p:nvPr/>
        </p:nvSpPr>
        <p:spPr>
          <a:xfrm>
            <a:off x="6240153" y="3229527"/>
            <a:ext cx="3389244" cy="498598"/>
          </a:xfrm>
          <a:prstGeom prst="rect">
            <a:avLst/>
          </a:prstGeom>
          <a:noFill/>
        </p:spPr>
        <p:txBody>
          <a:bodyPr wrap="square" rtlCol="0">
            <a:spAutoFit/>
          </a:bodyPr>
          <a:lstStyle/>
          <a:p>
            <a:pPr>
              <a:lnSpc>
                <a:spcPct val="120000"/>
              </a:lnSpc>
            </a:pPr>
            <a:r>
              <a:rPr lang="en-GB" altLang="zh-CN" sz="1100">
                <a:solidFill>
                  <a:schemeClr val="bg1"/>
                </a:solidFill>
                <a:effectLst>
                  <a:outerShdw blurRad="50800" dist="38100" dir="2700000" algn="tl" rotWithShape="0">
                    <a:prstClr val="black">
                      <a:alpha val="40000"/>
                    </a:prstClr>
                  </a:outerShdw>
                </a:effectLst>
                <a:cs typeface="+mn-ea"/>
                <a:sym typeface="+mn-lt"/>
              </a:rPr>
              <a:t>please enter the text you need here. thank you for using our ppt template.</a:t>
            </a:r>
          </a:p>
        </p:txBody>
      </p:sp>
      <p:sp>
        <p:nvSpPr>
          <p:cNvPr id="14" name="文本框 13"/>
          <p:cNvSpPr txBox="1"/>
          <p:nvPr/>
        </p:nvSpPr>
        <p:spPr>
          <a:xfrm>
            <a:off x="6240153" y="4498097"/>
            <a:ext cx="3389244" cy="498598"/>
          </a:xfrm>
          <a:prstGeom prst="rect">
            <a:avLst/>
          </a:prstGeom>
          <a:noFill/>
        </p:spPr>
        <p:txBody>
          <a:bodyPr wrap="square" rtlCol="0">
            <a:spAutoFit/>
          </a:bodyPr>
          <a:lstStyle/>
          <a:p>
            <a:pPr>
              <a:lnSpc>
                <a:spcPct val="120000"/>
              </a:lnSpc>
            </a:pPr>
            <a:r>
              <a:rPr lang="en-GB" altLang="zh-CN" sz="1100">
                <a:solidFill>
                  <a:schemeClr val="bg1"/>
                </a:solidFill>
                <a:effectLst>
                  <a:outerShdw blurRad="50800" dist="38100" dir="2700000" algn="tl" rotWithShape="0">
                    <a:prstClr val="black">
                      <a:alpha val="40000"/>
                    </a:prstClr>
                  </a:outerShdw>
                </a:effectLst>
                <a:cs typeface="+mn-ea"/>
                <a:sym typeface="+mn-lt"/>
              </a:rPr>
              <a:t>please enter the text you need here. thank you for using our ppt template.</a:t>
            </a:r>
          </a:p>
        </p:txBody>
      </p:sp>
      <p:sp>
        <p:nvSpPr>
          <p:cNvPr id="15" name="文本框 14"/>
          <p:cNvSpPr txBox="1"/>
          <p:nvPr/>
        </p:nvSpPr>
        <p:spPr>
          <a:xfrm>
            <a:off x="6240153" y="5681042"/>
            <a:ext cx="3389244" cy="498598"/>
          </a:xfrm>
          <a:prstGeom prst="rect">
            <a:avLst/>
          </a:prstGeom>
          <a:noFill/>
        </p:spPr>
        <p:txBody>
          <a:bodyPr wrap="square" rtlCol="0">
            <a:spAutoFit/>
          </a:bodyPr>
          <a:lstStyle/>
          <a:p>
            <a:pPr>
              <a:lnSpc>
                <a:spcPct val="120000"/>
              </a:lnSpc>
            </a:pPr>
            <a:r>
              <a:rPr lang="en-GB" altLang="zh-CN" sz="1100">
                <a:solidFill>
                  <a:schemeClr val="bg1"/>
                </a:solidFill>
                <a:effectLst>
                  <a:outerShdw blurRad="50800" dist="38100" dir="2700000" algn="tl" rotWithShape="0">
                    <a:prstClr val="black">
                      <a:alpha val="40000"/>
                    </a:prstClr>
                  </a:outerShdw>
                </a:effectLst>
                <a:cs typeface="+mn-ea"/>
                <a:sym typeface="+mn-lt"/>
              </a:rPr>
              <a:t>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 name="图片 2"/>
          <p:cNvPicPr>
            <a:picLocks noChangeAspect="1"/>
          </p:cNvPicPr>
          <p:nvPr/>
        </p:nvPicPr>
        <p:blipFill>
          <a:blip r:embed="rId4" cstate="screen"/>
          <a:srcRect/>
          <a:stretch>
            <a:fillRect/>
          </a:stretch>
        </p:blipFill>
        <p:spPr>
          <a:xfrm>
            <a:off x="564955" y="1248985"/>
            <a:ext cx="4592645" cy="4598109"/>
          </a:xfrm>
          <a:prstGeom prst="rect">
            <a:avLst/>
          </a:prstGeom>
        </p:spPr>
      </p:pic>
      <p:sp>
        <p:nvSpPr>
          <p:cNvPr id="10" name="文本框 9"/>
          <p:cNvSpPr txBox="1"/>
          <p:nvPr/>
        </p:nvSpPr>
        <p:spPr>
          <a:xfrm>
            <a:off x="5319455" y="3975520"/>
            <a:ext cx="6016487" cy="461665"/>
          </a:xfrm>
          <a:prstGeom prst="rect">
            <a:avLst/>
          </a:prstGeom>
          <a:noFill/>
        </p:spPr>
        <p:txBody>
          <a:bodyPr wrap="square" rtlCol="0">
            <a:spAutoFit/>
          </a:bodyPr>
          <a:lstStyle/>
          <a:p>
            <a:pPr algn="dist"/>
            <a:r>
              <a:rPr kumimoji="1" lang="zh-CN" altLang="en-US" sz="2400">
                <a:solidFill>
                  <a:schemeClr val="bg1"/>
                </a:solidFill>
                <a:effectLst>
                  <a:outerShdw blurRad="101600" dist="76200" dir="2700000" algn="tl" rotWithShape="0">
                    <a:prstClr val="black">
                      <a:alpha val="30000"/>
                    </a:prstClr>
                  </a:outerShdw>
                </a:effectLst>
                <a:cs typeface="+mn-ea"/>
                <a:sym typeface="+mn-lt"/>
              </a:rPr>
              <a:t>保护环境 打造绿色城市 从我做起</a:t>
            </a:r>
          </a:p>
        </p:txBody>
      </p:sp>
      <p:sp>
        <p:nvSpPr>
          <p:cNvPr id="11" name="文本框 10"/>
          <p:cNvSpPr txBox="1"/>
          <p:nvPr/>
        </p:nvSpPr>
        <p:spPr>
          <a:xfrm>
            <a:off x="7027855" y="2215400"/>
            <a:ext cx="2314480" cy="523220"/>
          </a:xfrm>
          <a:prstGeom prst="rect">
            <a:avLst/>
          </a:prstGeom>
          <a:noFill/>
        </p:spPr>
        <p:txBody>
          <a:bodyPr wrap="none" rtlCol="0">
            <a:spAutoFit/>
          </a:bodyPr>
          <a:lstStyle/>
          <a:p>
            <a:r>
              <a:rPr kumimoji="1" lang="en-GB" altLang="zh-CN" sz="2800">
                <a:solidFill>
                  <a:schemeClr val="bg1"/>
                </a:solidFill>
                <a:effectLst>
                  <a:outerShdw blurRad="101600" dist="76200" dir="2700000" algn="tl" rotWithShape="0">
                    <a:prstClr val="black">
                      <a:alpha val="30000"/>
                    </a:prstClr>
                  </a:outerShdw>
                </a:effectLst>
                <a:cs typeface="+mn-ea"/>
                <a:sym typeface="+mn-lt"/>
              </a:rPr>
              <a:t>THANK YOU</a:t>
            </a:r>
            <a:endParaRPr kumimoji="1" lang="zh-CN" altLang="en-US" sz="2800">
              <a:solidFill>
                <a:schemeClr val="bg1"/>
              </a:solidFill>
              <a:effectLst>
                <a:outerShdw blurRad="101600" dist="76200" dir="2700000" algn="tl" rotWithShape="0">
                  <a:prstClr val="black">
                    <a:alpha val="30000"/>
                  </a:prstClr>
                </a:outerShdw>
              </a:effectLst>
              <a:cs typeface="+mn-ea"/>
              <a:sym typeface="+mn-lt"/>
            </a:endParaRPr>
          </a:p>
        </p:txBody>
      </p:sp>
      <p:sp>
        <p:nvSpPr>
          <p:cNvPr id="2" name="文本框 1"/>
          <p:cNvSpPr txBox="1"/>
          <p:nvPr/>
        </p:nvSpPr>
        <p:spPr>
          <a:xfrm>
            <a:off x="5157600" y="2832104"/>
            <a:ext cx="6340197" cy="1015663"/>
          </a:xfrm>
          <a:prstGeom prst="rect">
            <a:avLst/>
          </a:prstGeom>
          <a:noFill/>
        </p:spPr>
        <p:txBody>
          <a:bodyPr wrap="none" rtlCol="0">
            <a:spAutoFit/>
          </a:bodyPr>
          <a:lstStyle/>
          <a:p>
            <a:r>
              <a:rPr kumimoji="1" lang="zh-CN" altLang="en-US" sz="6000" b="1" dirty="0">
                <a:solidFill>
                  <a:schemeClr val="bg1"/>
                </a:solidFill>
                <a:effectLst>
                  <a:outerShdw blurRad="101600" dist="76200" dir="2700000" algn="tl" rotWithShape="0">
                    <a:prstClr val="black">
                      <a:alpha val="30000"/>
                    </a:prstClr>
                  </a:outerShdw>
                </a:effectLst>
                <a:cs typeface="+mn-ea"/>
                <a:sym typeface="+mn-lt"/>
              </a:rPr>
              <a:t>感谢您的耐心聆听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文本框 2"/>
          <p:cNvSpPr txBox="1"/>
          <p:nvPr/>
        </p:nvSpPr>
        <p:spPr>
          <a:xfrm>
            <a:off x="1180368" y="2830828"/>
            <a:ext cx="5647993" cy="1107996"/>
          </a:xfrm>
          <a:prstGeom prst="rect">
            <a:avLst/>
          </a:prstGeom>
          <a:noFill/>
        </p:spPr>
        <p:txBody>
          <a:bodyPr wrap="square" rtlCol="0">
            <a:spAutoFit/>
          </a:bodyPr>
          <a:lstStyle>
            <a:defPPr>
              <a:defRPr lang="zh-CN"/>
            </a:defPPr>
            <a:lvl1pPr algn="dist">
              <a:defRPr kumimoji="1" sz="6600" b="1">
                <a:solidFill>
                  <a:schemeClr val="bg1"/>
                </a:solidFill>
                <a:effectLst>
                  <a:outerShdw blurRad="101600" dist="76200" dir="2700000" algn="tl" rotWithShape="0">
                    <a:prstClr val="black">
                      <a:alpha val="30000"/>
                    </a:prstClr>
                  </a:outerShdw>
                </a:effectLst>
                <a:cs typeface="+mn-ea"/>
              </a:defRPr>
            </a:lvl1pPr>
          </a:lstStyle>
          <a:p>
            <a:r>
              <a:rPr lang="zh-CN" altLang="en-US" dirty="0">
                <a:sym typeface="+mn-lt"/>
              </a:rPr>
              <a:t>本次活动意义</a:t>
            </a:r>
            <a:endParaRPr lang="en-US" altLang="zh-CN" dirty="0">
              <a:sym typeface="+mn-lt"/>
            </a:endParaRPr>
          </a:p>
        </p:txBody>
      </p:sp>
      <p:pic>
        <p:nvPicPr>
          <p:cNvPr id="5" name="图片 4" descr="C:\Users\Administrator\Downloads\51miz-E843135-EA740F08.png51miz-E843135-EA740F08"/>
          <p:cNvPicPr>
            <a:picLocks noChangeAspect="1"/>
          </p:cNvPicPr>
          <p:nvPr/>
        </p:nvPicPr>
        <p:blipFill>
          <a:blip r:embed="rId4" cstate="screen"/>
          <a:srcRect/>
          <a:stretch>
            <a:fillRect/>
          </a:stretch>
        </p:blipFill>
        <p:spPr>
          <a:xfrm>
            <a:off x="7160260" y="1799590"/>
            <a:ext cx="4780280" cy="4780280"/>
          </a:xfrm>
          <a:prstGeom prst="rect">
            <a:avLst/>
          </a:prstGeom>
        </p:spPr>
      </p:pic>
      <p:sp>
        <p:nvSpPr>
          <p:cNvPr id="6" name="文本框 5"/>
          <p:cNvSpPr txBox="1"/>
          <p:nvPr/>
        </p:nvSpPr>
        <p:spPr>
          <a:xfrm>
            <a:off x="1218468" y="2307608"/>
            <a:ext cx="1620957" cy="523220"/>
          </a:xfrm>
          <a:prstGeom prst="rect">
            <a:avLst/>
          </a:prstGeom>
          <a:noFill/>
        </p:spPr>
        <p:txBody>
          <a:bodyPr wrap="none" rtlCol="0">
            <a:spAutoFit/>
          </a:bodyPr>
          <a:lstStyle/>
          <a:p>
            <a:r>
              <a:rPr kumimoji="1" lang="zh-CN" altLang="en-US" sz="2800">
                <a:solidFill>
                  <a:schemeClr val="bg1"/>
                </a:solidFill>
                <a:cs typeface="+mn-ea"/>
                <a:sym typeface="+mn-lt"/>
              </a:rPr>
              <a:t>第一部分</a:t>
            </a:r>
          </a:p>
        </p:txBody>
      </p:sp>
      <p:sp>
        <p:nvSpPr>
          <p:cNvPr id="7" name="文本框 6"/>
          <p:cNvSpPr txBox="1"/>
          <p:nvPr/>
        </p:nvSpPr>
        <p:spPr>
          <a:xfrm>
            <a:off x="1167668" y="3938079"/>
            <a:ext cx="5647993" cy="784830"/>
          </a:xfrm>
          <a:prstGeom prst="rect">
            <a:avLst/>
          </a:prstGeom>
          <a:noFill/>
        </p:spPr>
        <p:txBody>
          <a:bodyPr wrap="square" rtlCol="0">
            <a:spAutoFit/>
          </a:bodyPr>
          <a:lstStyle/>
          <a:p>
            <a:pPr>
              <a:lnSpc>
                <a:spcPct val="150000"/>
              </a:lnSpc>
            </a:pPr>
            <a:r>
              <a:rPr lang="en-GB" altLang="zh-CN" sz="1000">
                <a:solidFill>
                  <a:schemeClr val="bg1"/>
                </a:solidFill>
                <a:cs typeface="+mn-ea"/>
                <a:sym typeface="+mn-lt"/>
              </a:rPr>
              <a:t>click here to enter text descriptions such as content introduction, data statistics, event analysis, summary and overview related to this subtitle or graph.please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本次活动意义</a:t>
            </a:r>
            <a:endParaRPr lang="en-US" altLang="zh-CN" sz="2400">
              <a:solidFill>
                <a:schemeClr val="tx1">
                  <a:lumMod val="75000"/>
                  <a:lumOff val="25000"/>
                </a:schemeClr>
              </a:solidFill>
              <a:cs typeface="+mn-ea"/>
              <a:sym typeface="+mn-lt"/>
            </a:endParaRPr>
          </a:p>
        </p:txBody>
      </p:sp>
      <p:pic>
        <p:nvPicPr>
          <p:cNvPr id="4" name="图片 3" descr="C:\Users\Administrator\Downloads\51miz-E989271-1B98A18E.png51miz-E989271-1B98A18E"/>
          <p:cNvPicPr>
            <a:picLocks noChangeAspect="1"/>
          </p:cNvPicPr>
          <p:nvPr/>
        </p:nvPicPr>
        <p:blipFill>
          <a:blip r:embed="rId3" cstate="screen"/>
          <a:srcRect/>
          <a:stretch>
            <a:fillRect/>
          </a:stretch>
        </p:blipFill>
        <p:spPr>
          <a:xfrm>
            <a:off x="1467485" y="1470025"/>
            <a:ext cx="4658995" cy="4658995"/>
          </a:xfrm>
          <a:prstGeom prst="rect">
            <a:avLst/>
          </a:prstGeom>
        </p:spPr>
      </p:pic>
      <p:sp>
        <p:nvSpPr>
          <p:cNvPr id="5" name="矩形 4"/>
          <p:cNvSpPr/>
          <p:nvPr/>
        </p:nvSpPr>
        <p:spPr>
          <a:xfrm>
            <a:off x="9197201" y="4785221"/>
            <a:ext cx="747616" cy="747616"/>
          </a:xfrm>
          <a:prstGeom prst="rect">
            <a:avLst/>
          </a:prstGeom>
          <a:gradFill flip="none" rotWithShape="1">
            <a:gsLst>
              <a:gs pos="69000">
                <a:srgbClr val="CBE0A6"/>
              </a:gs>
              <a:gs pos="40000">
                <a:srgbClr val="008AC1"/>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6" name="Freeform 81"/>
          <p:cNvSpPr>
            <a:spLocks noChangeArrowheads="1"/>
          </p:cNvSpPr>
          <p:nvPr/>
        </p:nvSpPr>
        <p:spPr bwMode="auto">
          <a:xfrm>
            <a:off x="9379799" y="4988922"/>
            <a:ext cx="382419" cy="293641"/>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7" name="缺角矩形 6"/>
          <p:cNvSpPr/>
          <p:nvPr/>
        </p:nvSpPr>
        <p:spPr>
          <a:xfrm>
            <a:off x="8056149" y="4785221"/>
            <a:ext cx="747616" cy="747616"/>
          </a:xfrm>
          <a:prstGeom prst="plaque">
            <a:avLst/>
          </a:prstGeom>
          <a:gradFill flip="none" rotWithShape="1">
            <a:gsLst>
              <a:gs pos="65000">
                <a:srgbClr val="CBE0A6"/>
              </a:gs>
              <a:gs pos="27000">
                <a:srgbClr val="008AC1"/>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8" name="Freeform 158"/>
          <p:cNvSpPr>
            <a:spLocks noChangeArrowheads="1"/>
          </p:cNvSpPr>
          <p:nvPr/>
        </p:nvSpPr>
        <p:spPr bwMode="auto">
          <a:xfrm>
            <a:off x="8229643" y="4985766"/>
            <a:ext cx="400628" cy="366485"/>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9" name="圆角矩形 8"/>
          <p:cNvSpPr/>
          <p:nvPr/>
        </p:nvSpPr>
        <p:spPr>
          <a:xfrm>
            <a:off x="6915097" y="4785221"/>
            <a:ext cx="747616" cy="747616"/>
          </a:xfrm>
          <a:prstGeom prst="roundRect">
            <a:avLst/>
          </a:prstGeom>
          <a:gradFill flip="none" rotWithShape="1">
            <a:gsLst>
              <a:gs pos="76000">
                <a:srgbClr val="CBE0A6"/>
              </a:gs>
              <a:gs pos="32000">
                <a:srgbClr val="008AC1"/>
              </a:gs>
            </a:gsLst>
            <a:lin ang="2700000" scaled="1"/>
            <a:tileRect/>
          </a:gra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C00000"/>
                  </a:gs>
                  <a:gs pos="100000">
                    <a:srgbClr val="F42400"/>
                  </a:gs>
                </a:gsLst>
                <a:lin ang="3000000" scaled="0"/>
              </a:gradFill>
              <a:cs typeface="+mn-ea"/>
              <a:sym typeface="+mn-lt"/>
            </a:endParaRPr>
          </a:p>
        </p:txBody>
      </p:sp>
      <p:sp>
        <p:nvSpPr>
          <p:cNvPr id="10" name="Freeform 159"/>
          <p:cNvSpPr>
            <a:spLocks noChangeArrowheads="1"/>
          </p:cNvSpPr>
          <p:nvPr/>
        </p:nvSpPr>
        <p:spPr bwMode="auto">
          <a:xfrm>
            <a:off x="7092006" y="4944961"/>
            <a:ext cx="393798" cy="38241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11" name="文本框 10"/>
          <p:cNvSpPr txBox="1"/>
          <p:nvPr/>
        </p:nvSpPr>
        <p:spPr>
          <a:xfrm>
            <a:off x="6828558" y="2084125"/>
            <a:ext cx="1620957" cy="338554"/>
          </a:xfrm>
          <a:prstGeom prst="rect">
            <a:avLst/>
          </a:prstGeom>
          <a:noFill/>
        </p:spPr>
        <p:txBody>
          <a:bodyPr wrap="none" rtlCol="0">
            <a:spAutoFit/>
          </a:bodyPr>
          <a:lstStyle/>
          <a:p>
            <a:r>
              <a:rPr kumimoji="1" lang="zh-CN" altLang="en-US" sz="1600">
                <a:solidFill>
                  <a:schemeClr val="tx1">
                    <a:lumMod val="75000"/>
                    <a:lumOff val="25000"/>
                  </a:schemeClr>
                </a:solidFill>
                <a:cs typeface="+mn-ea"/>
                <a:sym typeface="+mn-lt"/>
              </a:rPr>
              <a:t>请输入标题文字</a:t>
            </a:r>
          </a:p>
        </p:txBody>
      </p:sp>
      <p:sp>
        <p:nvSpPr>
          <p:cNvPr id="12" name="TextBox 33"/>
          <p:cNvSpPr txBox="1"/>
          <p:nvPr/>
        </p:nvSpPr>
        <p:spPr>
          <a:xfrm>
            <a:off x="6915097" y="2511507"/>
            <a:ext cx="3496683"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3" name="文本框 12"/>
          <p:cNvSpPr txBox="1"/>
          <p:nvPr/>
        </p:nvSpPr>
        <p:spPr>
          <a:xfrm>
            <a:off x="6828558" y="3312467"/>
            <a:ext cx="1620957" cy="338554"/>
          </a:xfrm>
          <a:prstGeom prst="rect">
            <a:avLst/>
          </a:prstGeom>
          <a:noFill/>
        </p:spPr>
        <p:txBody>
          <a:bodyPr wrap="none" rtlCol="0">
            <a:spAutoFit/>
          </a:bodyPr>
          <a:lstStyle/>
          <a:p>
            <a:r>
              <a:rPr kumimoji="1" lang="zh-CN" altLang="en-US" sz="1600">
                <a:solidFill>
                  <a:schemeClr val="tx1">
                    <a:lumMod val="75000"/>
                    <a:lumOff val="25000"/>
                  </a:schemeClr>
                </a:solidFill>
                <a:cs typeface="+mn-ea"/>
                <a:sym typeface="+mn-lt"/>
              </a:rPr>
              <a:t>请输入标题文字</a:t>
            </a:r>
          </a:p>
        </p:txBody>
      </p:sp>
      <p:sp>
        <p:nvSpPr>
          <p:cNvPr id="14" name="TextBox 33"/>
          <p:cNvSpPr txBox="1"/>
          <p:nvPr/>
        </p:nvSpPr>
        <p:spPr>
          <a:xfrm>
            <a:off x="6915097" y="3739849"/>
            <a:ext cx="3496683"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bldLvl="0" animBg="1"/>
      <p:bldP spid="8" grpId="0" animBg="1"/>
      <p:bldP spid="9" grpId="0" bldLvl="0" animBg="1"/>
      <p:bldP spid="10" grpId="0" bldLvl="0"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本次活动意义</a:t>
            </a:r>
            <a:endParaRPr lang="en-US" altLang="zh-CN" sz="2400">
              <a:solidFill>
                <a:schemeClr val="tx1">
                  <a:lumMod val="75000"/>
                  <a:lumOff val="25000"/>
                </a:schemeClr>
              </a:solidFill>
              <a:cs typeface="+mn-ea"/>
              <a:sym typeface="+mn-lt"/>
            </a:endParaRPr>
          </a:p>
        </p:txBody>
      </p:sp>
      <p:cxnSp>
        <p:nvCxnSpPr>
          <p:cNvPr id="3" name="直接连接符 3"/>
          <p:cNvCxnSpPr/>
          <p:nvPr/>
        </p:nvCxnSpPr>
        <p:spPr>
          <a:xfrm>
            <a:off x="845348" y="2805014"/>
            <a:ext cx="65674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íšľíde"/>
          <p:cNvSpPr/>
          <p:nvPr/>
        </p:nvSpPr>
        <p:spPr>
          <a:xfrm>
            <a:off x="1200284" y="2533498"/>
            <a:ext cx="543029" cy="543034"/>
          </a:xfrm>
          <a:prstGeom prst="rect">
            <a:avLst/>
          </a:prstGeom>
          <a:gradFill>
            <a:gsLst>
              <a:gs pos="0">
                <a:srgbClr val="008AC1"/>
              </a:gs>
              <a:gs pos="100000">
                <a:srgbClr val="CBE0A6"/>
              </a:gs>
            </a:gsLst>
            <a:lin ang="2700000" scaled="1"/>
          </a:gra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r>
              <a:rPr lang="en-US" altLang="zh-CN" dirty="0">
                <a:cs typeface="+mn-ea"/>
                <a:sym typeface="+mn-lt"/>
              </a:rPr>
              <a:t>Q1</a:t>
            </a:r>
            <a:endParaRPr lang="zh-CN" altLang="en-US" dirty="0">
              <a:cs typeface="+mn-ea"/>
              <a:sym typeface="+mn-lt"/>
            </a:endParaRPr>
          </a:p>
        </p:txBody>
      </p:sp>
      <p:sp>
        <p:nvSpPr>
          <p:cNvPr id="5" name="íŝ1ïḓe"/>
          <p:cNvSpPr/>
          <p:nvPr/>
        </p:nvSpPr>
        <p:spPr>
          <a:xfrm>
            <a:off x="2973098" y="2533498"/>
            <a:ext cx="543029" cy="543034"/>
          </a:xfrm>
          <a:prstGeom prst="rect">
            <a:avLst/>
          </a:prstGeom>
          <a:gradFill>
            <a:gsLst>
              <a:gs pos="0">
                <a:srgbClr val="008AC1"/>
              </a:gs>
              <a:gs pos="100000">
                <a:srgbClr val="CBE0A6"/>
              </a:gs>
            </a:gsLst>
            <a:lin ang="2700000" scaled="1"/>
          </a:gra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r>
              <a:rPr lang="en-US" altLang="zh-CN" dirty="0">
                <a:cs typeface="+mn-ea"/>
                <a:sym typeface="+mn-lt"/>
              </a:rPr>
              <a:t>Q2</a:t>
            </a:r>
            <a:endParaRPr lang="zh-CN" altLang="en-US" dirty="0">
              <a:cs typeface="+mn-ea"/>
              <a:sym typeface="+mn-lt"/>
            </a:endParaRPr>
          </a:p>
        </p:txBody>
      </p:sp>
      <p:sp>
        <p:nvSpPr>
          <p:cNvPr id="6" name="iSlïḑé"/>
          <p:cNvSpPr/>
          <p:nvPr/>
        </p:nvSpPr>
        <p:spPr>
          <a:xfrm>
            <a:off x="4745912" y="2533498"/>
            <a:ext cx="543029" cy="543034"/>
          </a:xfrm>
          <a:prstGeom prst="rect">
            <a:avLst/>
          </a:prstGeom>
          <a:gradFill>
            <a:gsLst>
              <a:gs pos="0">
                <a:srgbClr val="008AC1"/>
              </a:gs>
              <a:gs pos="100000">
                <a:srgbClr val="CBE0A6"/>
              </a:gs>
            </a:gsLst>
            <a:lin ang="2700000" scaled="1"/>
          </a:gra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r>
              <a:rPr lang="en-US" altLang="zh-CN" dirty="0">
                <a:cs typeface="+mn-ea"/>
                <a:sym typeface="+mn-lt"/>
              </a:rPr>
              <a:t>Q3</a:t>
            </a:r>
            <a:endParaRPr lang="zh-CN" altLang="en-US" dirty="0">
              <a:cs typeface="+mn-ea"/>
              <a:sym typeface="+mn-lt"/>
            </a:endParaRPr>
          </a:p>
        </p:txBody>
      </p:sp>
      <p:sp>
        <p:nvSpPr>
          <p:cNvPr id="7" name="iṣ1iḓê"/>
          <p:cNvSpPr/>
          <p:nvPr/>
        </p:nvSpPr>
        <p:spPr>
          <a:xfrm>
            <a:off x="6518091" y="2532863"/>
            <a:ext cx="543029" cy="543033"/>
          </a:xfrm>
          <a:prstGeom prst="rect">
            <a:avLst/>
          </a:prstGeom>
          <a:gradFill>
            <a:gsLst>
              <a:gs pos="0">
                <a:srgbClr val="008AC1"/>
              </a:gs>
              <a:gs pos="59000">
                <a:srgbClr val="CBE0A6"/>
              </a:gs>
            </a:gsLst>
            <a:lin ang="2700000" scaled="1"/>
          </a:gradFill>
          <a:ln w="38100">
            <a:solidFill>
              <a:schemeClr val="bg1"/>
            </a:solid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r>
              <a:rPr lang="en-US" altLang="zh-CN" dirty="0">
                <a:cs typeface="+mn-ea"/>
                <a:sym typeface="+mn-lt"/>
              </a:rPr>
              <a:t>Q4</a:t>
            </a:r>
            <a:endParaRPr lang="zh-CN" altLang="en-US" dirty="0">
              <a:cs typeface="+mn-ea"/>
              <a:sym typeface="+mn-lt"/>
            </a:endParaRPr>
          </a:p>
        </p:txBody>
      </p:sp>
      <p:cxnSp>
        <p:nvCxnSpPr>
          <p:cNvPr id="8" name="直接连接符 8"/>
          <p:cNvCxnSpPr/>
          <p:nvPr/>
        </p:nvCxnSpPr>
        <p:spPr>
          <a:xfrm>
            <a:off x="2300933" y="3146955"/>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9"/>
          <p:cNvCxnSpPr/>
          <p:nvPr/>
        </p:nvCxnSpPr>
        <p:spPr>
          <a:xfrm>
            <a:off x="4099356" y="3146955"/>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10"/>
          <p:cNvCxnSpPr/>
          <p:nvPr/>
        </p:nvCxnSpPr>
        <p:spPr>
          <a:xfrm>
            <a:off x="5897780" y="3146955"/>
            <a:ext cx="0" cy="86714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71709" y="4645809"/>
            <a:ext cx="6655294" cy="900246"/>
          </a:xfrm>
          <a:prstGeom prst="rect">
            <a:avLst/>
          </a:prstGeom>
        </p:spPr>
        <p:txBody>
          <a:bodyPr wrap="square">
            <a:spAutoFit/>
          </a:bodyPr>
          <a:lstStyle/>
          <a:p>
            <a:pPr>
              <a:lnSpc>
                <a:spcPct val="125000"/>
              </a:lnSpc>
            </a:pPr>
            <a:r>
              <a:rPr lang="zh-CN" altLang="en-US" sz="140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2" name="矩形 11"/>
          <p:cNvSpPr/>
          <p:nvPr/>
        </p:nvSpPr>
        <p:spPr>
          <a:xfrm>
            <a:off x="756248" y="3193647"/>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13" name="矩形 12"/>
          <p:cNvSpPr/>
          <p:nvPr/>
        </p:nvSpPr>
        <p:spPr>
          <a:xfrm>
            <a:off x="2520712" y="3193647"/>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sp>
        <p:nvSpPr>
          <p:cNvPr id="14" name="矩形 13"/>
          <p:cNvSpPr/>
          <p:nvPr/>
        </p:nvSpPr>
        <p:spPr>
          <a:xfrm>
            <a:off x="4299266" y="3193647"/>
            <a:ext cx="1436222" cy="784830"/>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cs typeface="+mn-ea"/>
                <a:sym typeface="+mn-lt"/>
              </a:rPr>
              <a:t>标题数字等都可以通过点击和重新输入进行更改</a:t>
            </a:r>
          </a:p>
        </p:txBody>
      </p:sp>
      <p:sp>
        <p:nvSpPr>
          <p:cNvPr id="15" name="矩形 14"/>
          <p:cNvSpPr/>
          <p:nvPr/>
        </p:nvSpPr>
        <p:spPr>
          <a:xfrm>
            <a:off x="6072129" y="3193647"/>
            <a:ext cx="1436222" cy="900246"/>
          </a:xfrm>
          <a:prstGeom prst="rect">
            <a:avLst/>
          </a:prstGeom>
        </p:spPr>
        <p:txBody>
          <a:bodyPr wrap="square">
            <a:spAutoFit/>
          </a:bodyPr>
          <a:lstStyle/>
          <a:p>
            <a:pPr algn="ctr">
              <a:lnSpc>
                <a:spcPct val="125000"/>
              </a:lnSpc>
            </a:pPr>
            <a:r>
              <a:rPr lang="zh-CN" altLang="en-US" sz="1400" dirty="0">
                <a:solidFill>
                  <a:schemeClr val="tx1">
                    <a:lumMod val="75000"/>
                    <a:lumOff val="25000"/>
                  </a:schemeClr>
                </a:solidFill>
                <a:cs typeface="+mn-ea"/>
                <a:sym typeface="+mn-lt"/>
              </a:rPr>
              <a:t>标题数字等都可以通过点击和重新输入进行更改</a:t>
            </a:r>
          </a:p>
        </p:txBody>
      </p:sp>
      <p:pic>
        <p:nvPicPr>
          <p:cNvPr id="17" name="图片 16" descr="C:\Users\Administrator\Downloads\51miz-E1103412-DBFB8E69.png51miz-E1103412-DBFB8E69"/>
          <p:cNvPicPr>
            <a:picLocks noChangeAspect="1"/>
          </p:cNvPicPr>
          <p:nvPr/>
        </p:nvPicPr>
        <p:blipFill>
          <a:blip r:embed="rId3" cstate="screen"/>
          <a:srcRect/>
          <a:stretch>
            <a:fillRect/>
          </a:stretch>
        </p:blipFill>
        <p:spPr>
          <a:xfrm>
            <a:off x="7508240" y="2533650"/>
            <a:ext cx="4292600" cy="3232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本次活动意义</a:t>
            </a:r>
            <a:endParaRPr lang="en-US" altLang="zh-CN" sz="2400">
              <a:solidFill>
                <a:schemeClr val="tx1">
                  <a:lumMod val="75000"/>
                  <a:lumOff val="25000"/>
                </a:schemeClr>
              </a:solidFill>
              <a:cs typeface="+mn-ea"/>
              <a:sym typeface="+mn-lt"/>
            </a:endParaRPr>
          </a:p>
        </p:txBody>
      </p:sp>
      <p:sp>
        <p:nvSpPr>
          <p:cNvPr id="3" name="任意多边形 2"/>
          <p:cNvSpPr/>
          <p:nvPr/>
        </p:nvSpPr>
        <p:spPr>
          <a:xfrm>
            <a:off x="2066862" y="1556792"/>
            <a:ext cx="8229600" cy="1066800"/>
          </a:xfrm>
          <a:custGeom>
            <a:avLst/>
            <a:gdLst>
              <a:gd name="connsiteX0" fmla="*/ 0 w 8229600"/>
              <a:gd name="connsiteY0" fmla="*/ 1047750 h 1066800"/>
              <a:gd name="connsiteX1" fmla="*/ 0 w 8229600"/>
              <a:gd name="connsiteY1" fmla="*/ 0 h 1066800"/>
              <a:gd name="connsiteX2" fmla="*/ 8229600 w 8229600"/>
              <a:gd name="connsiteY2" fmla="*/ 0 h 1066800"/>
              <a:gd name="connsiteX3" fmla="*/ 8229600 w 8229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8229600" h="1066800">
                <a:moveTo>
                  <a:pt x="0" y="1047750"/>
                </a:moveTo>
                <a:lnTo>
                  <a:pt x="0" y="0"/>
                </a:lnTo>
                <a:lnTo>
                  <a:pt x="8229600" y="0"/>
                </a:lnTo>
                <a:lnTo>
                  <a:pt x="8229600" y="1066800"/>
                </a:lnTo>
              </a:path>
            </a:pathLst>
          </a:custGeom>
          <a:ln w="28575">
            <a:gradFill>
              <a:gsLst>
                <a:gs pos="0">
                  <a:srgbClr val="008AC1"/>
                </a:gs>
                <a:gs pos="100000">
                  <a:srgbClr val="CBE0A6"/>
                </a:gs>
              </a:gsLst>
              <a:lin ang="5400000" scaled="1"/>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 name="任意多边形 3"/>
          <p:cNvSpPr/>
          <p:nvPr/>
        </p:nvSpPr>
        <p:spPr>
          <a:xfrm rot="10800000">
            <a:off x="2022146" y="4450431"/>
            <a:ext cx="8229600" cy="1066800"/>
          </a:xfrm>
          <a:custGeom>
            <a:avLst/>
            <a:gdLst>
              <a:gd name="connsiteX0" fmla="*/ 0 w 8229600"/>
              <a:gd name="connsiteY0" fmla="*/ 1047750 h 1066800"/>
              <a:gd name="connsiteX1" fmla="*/ 0 w 8229600"/>
              <a:gd name="connsiteY1" fmla="*/ 0 h 1066800"/>
              <a:gd name="connsiteX2" fmla="*/ 8229600 w 8229600"/>
              <a:gd name="connsiteY2" fmla="*/ 0 h 1066800"/>
              <a:gd name="connsiteX3" fmla="*/ 8229600 w 8229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8229600" h="1066800">
                <a:moveTo>
                  <a:pt x="0" y="1047750"/>
                </a:moveTo>
                <a:lnTo>
                  <a:pt x="0" y="0"/>
                </a:lnTo>
                <a:lnTo>
                  <a:pt x="8229600" y="0"/>
                </a:lnTo>
                <a:lnTo>
                  <a:pt x="8229600" y="1066800"/>
                </a:lnTo>
              </a:path>
            </a:pathLst>
          </a:custGeom>
          <a:ln w="28575">
            <a:gradFill>
              <a:gsLst>
                <a:gs pos="0">
                  <a:srgbClr val="008AC1"/>
                </a:gs>
                <a:gs pos="100000">
                  <a:srgbClr val="CBE0A6"/>
                </a:gs>
              </a:gsLst>
              <a:lin ang="5400000" scaled="1"/>
            </a:gra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 name="TextBox 4"/>
          <p:cNvSpPr txBox="1">
            <a:spLocks noChangeArrowheads="1"/>
          </p:cNvSpPr>
          <p:nvPr/>
        </p:nvSpPr>
        <p:spPr bwMode="auto">
          <a:xfrm>
            <a:off x="2532980" y="4496818"/>
            <a:ext cx="7234634" cy="867930"/>
          </a:xfrm>
          <a:prstGeom prst="rect">
            <a:avLst/>
          </a:prstGeom>
          <a:noFill/>
          <a:ln w="9525">
            <a:noFill/>
            <a:miter lim="800000"/>
          </a:ln>
        </p:spPr>
        <p:txBody>
          <a:bodyPr wrap="square">
            <a:spAutoFit/>
          </a:bodyPr>
          <a:lstStyle/>
          <a:p>
            <a:pPr>
              <a:lnSpc>
                <a:spcPct val="120000"/>
              </a:lnSpc>
            </a:pPr>
            <a:r>
              <a:rPr lang="zh-CN" altLang="en-US" sz="1400" dirty="0">
                <a:solidFill>
                  <a:prstClr val="black">
                    <a:lumMod val="65000"/>
                    <a:lumOff val="35000"/>
                  </a:prstClr>
                </a:solidFill>
                <a:cs typeface="+mn-ea"/>
                <a:sym typeface="+mn-lt"/>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zh-CN" altLang="en-US" sz="1600" dirty="0">
              <a:solidFill>
                <a:schemeClr val="bg1"/>
              </a:solidFill>
              <a:cs typeface="+mn-ea"/>
              <a:sym typeface="+mn-lt"/>
            </a:endParaRPr>
          </a:p>
        </p:txBody>
      </p:sp>
      <p:sp>
        <p:nvSpPr>
          <p:cNvPr id="6" name="TextBox 5"/>
          <p:cNvSpPr txBox="1">
            <a:spLocks noChangeArrowheads="1"/>
          </p:cNvSpPr>
          <p:nvPr/>
        </p:nvSpPr>
        <p:spPr bwMode="auto">
          <a:xfrm>
            <a:off x="2604988" y="1879782"/>
            <a:ext cx="7234634" cy="867930"/>
          </a:xfrm>
          <a:prstGeom prst="rect">
            <a:avLst/>
          </a:prstGeom>
          <a:noFill/>
          <a:ln w="9525">
            <a:noFill/>
            <a:miter lim="800000"/>
          </a:ln>
        </p:spPr>
        <p:txBody>
          <a:bodyPr wrap="square">
            <a:spAutoFit/>
          </a:bodyPr>
          <a:lstStyle/>
          <a:p>
            <a:pPr>
              <a:lnSpc>
                <a:spcPct val="120000"/>
              </a:lnSpc>
            </a:pPr>
            <a:r>
              <a:rPr lang="zh-CN" altLang="en-US" sz="1400" dirty="0">
                <a:solidFill>
                  <a:prstClr val="black">
                    <a:lumMod val="65000"/>
                    <a:lumOff val="35000"/>
                  </a:prstClr>
                </a:solidFill>
                <a:cs typeface="+mn-ea"/>
                <a:sym typeface="+mn-lt"/>
              </a:rPr>
              <a:t>输入您的内容或者通过右键复制粘贴您的内容，并选择只保留文字。输入您的内容或者通过右键复制粘贴您的内容，并选择只保留文字。输入您的内容或者通过右键复制粘贴您的内容，并选择只保留文字。</a:t>
            </a:r>
            <a:endParaRPr lang="zh-CN" altLang="en-US" sz="1600" dirty="0">
              <a:solidFill>
                <a:schemeClr val="bg1"/>
              </a:solidFill>
              <a:cs typeface="+mn-ea"/>
              <a:sym typeface="+mn-lt"/>
            </a:endParaRPr>
          </a:p>
        </p:txBody>
      </p:sp>
      <p:sp>
        <p:nvSpPr>
          <p:cNvPr id="7" name="Freeform 7"/>
          <p:cNvSpPr/>
          <p:nvPr/>
        </p:nvSpPr>
        <p:spPr bwMode="auto">
          <a:xfrm>
            <a:off x="1342678" y="3004538"/>
            <a:ext cx="2349356" cy="1011192"/>
          </a:xfrm>
          <a:prstGeom prst="foldedCorner">
            <a:avLst/>
          </a:prstGeom>
          <a:gradFill flip="none" rotWithShape="1">
            <a:gsLst>
              <a:gs pos="0">
                <a:srgbClr val="008AC1"/>
              </a:gs>
              <a:gs pos="100000">
                <a:srgbClr val="CBE0A6"/>
              </a:gs>
            </a:gsLst>
            <a:lin ang="2700000" scaled="1"/>
            <a:tileRect/>
          </a:gra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cs typeface="+mn-ea"/>
              <a:sym typeface="+mn-lt"/>
            </a:endParaRPr>
          </a:p>
        </p:txBody>
      </p:sp>
      <p:sp>
        <p:nvSpPr>
          <p:cNvPr id="8" name="Freeform 8"/>
          <p:cNvSpPr/>
          <p:nvPr/>
        </p:nvSpPr>
        <p:spPr bwMode="auto">
          <a:xfrm>
            <a:off x="1467485" y="3093085"/>
            <a:ext cx="2009140" cy="922655"/>
          </a:xfrm>
          <a:prstGeom prst="chevron">
            <a:avLst/>
          </a:prstGeom>
          <a:solidFill>
            <a:srgbClr val="FFFFFF"/>
          </a:solidFill>
          <a:ln w="9525">
            <a:noFill/>
            <a:miter lim="800000"/>
          </a:ln>
        </p:spPr>
        <p:txBody>
          <a:bodyPr/>
          <a:lstStyle/>
          <a:p>
            <a:endParaRPr lang="zh-CN" altLang="en-US">
              <a:solidFill>
                <a:schemeClr val="accent5">
                  <a:lumMod val="50000"/>
                </a:schemeClr>
              </a:solidFill>
              <a:cs typeface="+mn-ea"/>
              <a:sym typeface="+mn-lt"/>
            </a:endParaRPr>
          </a:p>
        </p:txBody>
      </p:sp>
      <p:sp>
        <p:nvSpPr>
          <p:cNvPr id="10" name="矩形 9"/>
          <p:cNvSpPr>
            <a:spLocks noChangeArrowheads="1"/>
          </p:cNvSpPr>
          <p:nvPr/>
        </p:nvSpPr>
        <p:spPr bwMode="auto">
          <a:xfrm>
            <a:off x="1883964" y="3355225"/>
            <a:ext cx="1592688"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75000"/>
                    <a:lumOff val="25000"/>
                  </a:schemeClr>
                </a:solidFill>
                <a:cs typeface="+mn-ea"/>
                <a:sym typeface="+mn-lt"/>
              </a:rPr>
              <a:t>标题文字</a:t>
            </a:r>
            <a:endParaRPr lang="en-US" altLang="zh-CN" dirty="0">
              <a:solidFill>
                <a:schemeClr val="tx1">
                  <a:lumMod val="75000"/>
                  <a:lumOff val="25000"/>
                </a:schemeClr>
              </a:solidFill>
              <a:cs typeface="+mn-ea"/>
              <a:sym typeface="+mn-lt"/>
            </a:endParaRPr>
          </a:p>
        </p:txBody>
      </p:sp>
      <p:sp>
        <p:nvSpPr>
          <p:cNvPr id="11" name="Freeform 10"/>
          <p:cNvSpPr/>
          <p:nvPr/>
        </p:nvSpPr>
        <p:spPr bwMode="auto">
          <a:xfrm>
            <a:off x="3674597" y="3004538"/>
            <a:ext cx="2357858" cy="1011192"/>
          </a:xfrm>
          <a:prstGeom prst="foldedCorner">
            <a:avLst/>
          </a:prstGeom>
          <a:gradFill flip="none" rotWithShape="1">
            <a:gsLst>
              <a:gs pos="0">
                <a:srgbClr val="008AC1"/>
              </a:gs>
              <a:gs pos="100000">
                <a:srgbClr val="CBE0A6"/>
              </a:gs>
            </a:gsLst>
            <a:lin ang="2700000" scaled="1"/>
            <a:tileRect/>
          </a:gra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cs typeface="+mn-ea"/>
              <a:sym typeface="+mn-lt"/>
            </a:endParaRPr>
          </a:p>
        </p:txBody>
      </p:sp>
      <p:sp>
        <p:nvSpPr>
          <p:cNvPr id="12" name="Freeform 11"/>
          <p:cNvSpPr/>
          <p:nvPr/>
        </p:nvSpPr>
        <p:spPr bwMode="auto">
          <a:xfrm>
            <a:off x="3888740" y="3092450"/>
            <a:ext cx="1928495" cy="841375"/>
          </a:xfrm>
          <a:prstGeom prst="chevron">
            <a:avLst/>
          </a:prstGeom>
          <a:solidFill>
            <a:srgbClr val="FFFFFF"/>
          </a:solidFill>
          <a:ln w="9525">
            <a:noFill/>
            <a:miter lim="800000"/>
          </a:ln>
        </p:spPr>
        <p:txBody>
          <a:bodyPr/>
          <a:lstStyle/>
          <a:p>
            <a:endParaRPr lang="zh-CN" altLang="en-US">
              <a:solidFill>
                <a:schemeClr val="accent5">
                  <a:lumMod val="50000"/>
                </a:schemeClr>
              </a:solidFill>
              <a:cs typeface="+mn-ea"/>
              <a:sym typeface="+mn-lt"/>
            </a:endParaRPr>
          </a:p>
        </p:txBody>
      </p:sp>
      <p:sp>
        <p:nvSpPr>
          <p:cNvPr id="14" name="燕尾形 13"/>
          <p:cNvSpPr>
            <a:spLocks noChangeArrowheads="1"/>
          </p:cNvSpPr>
          <p:nvPr/>
        </p:nvSpPr>
        <p:spPr bwMode="auto">
          <a:xfrm>
            <a:off x="4057382" y="3331730"/>
            <a:ext cx="1592687" cy="344169"/>
          </a:xfrm>
          <a:prstGeom prst="chevron">
            <a:avLst/>
          </a:prstGeom>
          <a:noFill/>
          <a:ln w="9525">
            <a:noFill/>
            <a:miter lim="800000"/>
          </a:ln>
        </p:spPr>
        <p:txBody>
          <a:bodyPr wrap="square" lIns="68573" tIns="34287" rIns="68573" bIns="34287">
            <a:spAutoFit/>
          </a:bodyPr>
          <a:lstStyle/>
          <a:p>
            <a:pPr algn="ctr"/>
            <a:r>
              <a:rPr lang="zh-CN" altLang="en-US" dirty="0">
                <a:solidFill>
                  <a:schemeClr val="tx1">
                    <a:lumMod val="75000"/>
                    <a:lumOff val="25000"/>
                  </a:schemeClr>
                </a:solidFill>
                <a:cs typeface="+mn-ea"/>
                <a:sym typeface="+mn-lt"/>
              </a:rPr>
              <a:t>标题文字</a:t>
            </a:r>
            <a:endParaRPr lang="en-US" altLang="zh-CN" dirty="0">
              <a:solidFill>
                <a:schemeClr val="tx1">
                  <a:lumMod val="75000"/>
                  <a:lumOff val="25000"/>
                </a:schemeClr>
              </a:solidFill>
              <a:cs typeface="+mn-ea"/>
              <a:sym typeface="+mn-lt"/>
            </a:endParaRPr>
          </a:p>
        </p:txBody>
      </p:sp>
      <p:sp>
        <p:nvSpPr>
          <p:cNvPr id="15" name="Freeform 7"/>
          <p:cNvSpPr/>
          <p:nvPr/>
        </p:nvSpPr>
        <p:spPr bwMode="auto">
          <a:xfrm>
            <a:off x="6015019" y="3004538"/>
            <a:ext cx="2349356" cy="1011192"/>
          </a:xfrm>
          <a:prstGeom prst="foldedCorner">
            <a:avLst/>
          </a:prstGeom>
          <a:gradFill flip="none" rotWithShape="1">
            <a:gsLst>
              <a:gs pos="0">
                <a:srgbClr val="008AC1"/>
              </a:gs>
              <a:gs pos="100000">
                <a:srgbClr val="CBE0A6"/>
              </a:gs>
            </a:gsLst>
            <a:lin ang="2700000" scaled="1"/>
            <a:tileRect/>
          </a:gra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cs typeface="+mn-ea"/>
              <a:sym typeface="+mn-lt"/>
            </a:endParaRPr>
          </a:p>
        </p:txBody>
      </p:sp>
      <p:sp>
        <p:nvSpPr>
          <p:cNvPr id="16" name="Freeform 8"/>
          <p:cNvSpPr/>
          <p:nvPr/>
        </p:nvSpPr>
        <p:spPr bwMode="auto">
          <a:xfrm>
            <a:off x="6230620" y="3092450"/>
            <a:ext cx="1918335" cy="841375"/>
          </a:xfrm>
          <a:prstGeom prst="chevron">
            <a:avLst/>
          </a:prstGeom>
          <a:solidFill>
            <a:srgbClr val="FFFFFF"/>
          </a:solidFill>
          <a:ln w="9525">
            <a:noFill/>
            <a:miter lim="800000"/>
          </a:ln>
        </p:spPr>
        <p:txBody>
          <a:bodyPr/>
          <a:lstStyle/>
          <a:p>
            <a:endParaRPr lang="zh-CN" altLang="en-US">
              <a:solidFill>
                <a:schemeClr val="accent5">
                  <a:lumMod val="50000"/>
                </a:schemeClr>
              </a:solidFill>
              <a:cs typeface="+mn-ea"/>
              <a:sym typeface="+mn-lt"/>
            </a:endParaRPr>
          </a:p>
        </p:txBody>
      </p:sp>
      <p:sp>
        <p:nvSpPr>
          <p:cNvPr id="18" name="矩形 17"/>
          <p:cNvSpPr>
            <a:spLocks noChangeArrowheads="1"/>
          </p:cNvSpPr>
          <p:nvPr/>
        </p:nvSpPr>
        <p:spPr bwMode="auto">
          <a:xfrm>
            <a:off x="6393110" y="3329825"/>
            <a:ext cx="1592688"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75000"/>
                    <a:lumOff val="25000"/>
                  </a:schemeClr>
                </a:solidFill>
                <a:cs typeface="+mn-ea"/>
                <a:sym typeface="+mn-lt"/>
              </a:rPr>
              <a:t>标题文字</a:t>
            </a:r>
            <a:endParaRPr lang="en-US" altLang="zh-CN" dirty="0">
              <a:solidFill>
                <a:schemeClr val="tx1">
                  <a:lumMod val="75000"/>
                  <a:lumOff val="25000"/>
                </a:schemeClr>
              </a:solidFill>
              <a:cs typeface="+mn-ea"/>
              <a:sym typeface="+mn-lt"/>
            </a:endParaRPr>
          </a:p>
        </p:txBody>
      </p:sp>
      <p:sp>
        <p:nvSpPr>
          <p:cNvPr id="19" name="Freeform 10"/>
          <p:cNvSpPr/>
          <p:nvPr/>
        </p:nvSpPr>
        <p:spPr bwMode="auto">
          <a:xfrm>
            <a:off x="8346938" y="3004538"/>
            <a:ext cx="2357858" cy="1011192"/>
          </a:xfrm>
          <a:prstGeom prst="foldedCorner">
            <a:avLst/>
          </a:prstGeom>
          <a:gradFill flip="none" rotWithShape="1">
            <a:gsLst>
              <a:gs pos="0">
                <a:srgbClr val="008AC1"/>
              </a:gs>
              <a:gs pos="100000">
                <a:srgbClr val="CBE0A6"/>
              </a:gs>
            </a:gsLst>
            <a:lin ang="2700000" scaled="1"/>
            <a:tileRect/>
          </a:gradFill>
          <a:ln w="9525">
            <a:noFill/>
            <a:miter lim="800000"/>
          </a:ln>
          <a:effectLst>
            <a:outerShdw blurRad="101600" dist="76200" dir="2700000" algn="tl" rotWithShape="0">
              <a:prstClr val="black">
                <a:alpha val="30000"/>
              </a:prstClr>
            </a:outerShdw>
          </a:effectLst>
        </p:spPr>
        <p:txBody>
          <a:bodyPr/>
          <a:lstStyle/>
          <a:p>
            <a:endParaRPr lang="zh-CN" altLang="en-US">
              <a:solidFill>
                <a:schemeClr val="accent5">
                  <a:lumMod val="50000"/>
                </a:schemeClr>
              </a:solidFill>
              <a:cs typeface="+mn-ea"/>
              <a:sym typeface="+mn-lt"/>
            </a:endParaRPr>
          </a:p>
        </p:txBody>
      </p:sp>
      <p:sp>
        <p:nvSpPr>
          <p:cNvPr id="20" name="Freeform 11"/>
          <p:cNvSpPr/>
          <p:nvPr/>
        </p:nvSpPr>
        <p:spPr bwMode="auto">
          <a:xfrm>
            <a:off x="8520430" y="3092450"/>
            <a:ext cx="1776095" cy="824865"/>
          </a:xfrm>
          <a:custGeom>
            <a:avLst/>
            <a:gdLst>
              <a:gd name="T0" fmla="*/ 0 w 562"/>
              <a:gd name="T1" fmla="*/ 0 h 297"/>
              <a:gd name="T2" fmla="*/ 1518762 w 562"/>
              <a:gd name="T3" fmla="*/ 0 h 297"/>
              <a:gd name="T4" fmla="*/ 1518762 w 562"/>
              <a:gd name="T5" fmla="*/ 802621 h 297"/>
              <a:gd name="T6" fmla="*/ 0 w 562"/>
              <a:gd name="T7" fmla="*/ 802621 h 297"/>
              <a:gd name="T8" fmla="*/ 0 w 562"/>
              <a:gd name="T9" fmla="*/ 0 h 297"/>
              <a:gd name="T10" fmla="*/ 0 w 562"/>
              <a:gd name="T11" fmla="*/ 0 h 297"/>
              <a:gd name="T12" fmla="*/ 0 60000 65536"/>
              <a:gd name="T13" fmla="*/ 0 60000 65536"/>
              <a:gd name="T14" fmla="*/ 0 60000 65536"/>
              <a:gd name="T15" fmla="*/ 0 60000 65536"/>
              <a:gd name="T16" fmla="*/ 0 60000 65536"/>
              <a:gd name="T17" fmla="*/ 0 60000 65536"/>
              <a:gd name="T18" fmla="*/ 0 w 562"/>
              <a:gd name="T19" fmla="*/ 0 h 297"/>
              <a:gd name="T20" fmla="*/ 562 w 56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562" h="297">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lang="zh-CN" altLang="en-US">
              <a:solidFill>
                <a:schemeClr val="accent5">
                  <a:lumMod val="50000"/>
                </a:schemeClr>
              </a:solidFill>
              <a:cs typeface="+mn-ea"/>
              <a:sym typeface="+mn-lt"/>
            </a:endParaRPr>
          </a:p>
        </p:txBody>
      </p:sp>
      <p:sp>
        <p:nvSpPr>
          <p:cNvPr id="22" name="矩形 21"/>
          <p:cNvSpPr>
            <a:spLocks noChangeArrowheads="1"/>
          </p:cNvSpPr>
          <p:nvPr/>
        </p:nvSpPr>
        <p:spPr bwMode="auto">
          <a:xfrm>
            <a:off x="8658603" y="3331730"/>
            <a:ext cx="1592687" cy="346243"/>
          </a:xfrm>
          <a:prstGeom prst="rect">
            <a:avLst/>
          </a:prstGeom>
          <a:noFill/>
          <a:ln w="9525">
            <a:noFill/>
            <a:miter lim="800000"/>
          </a:ln>
        </p:spPr>
        <p:txBody>
          <a:bodyPr wrap="square" lIns="68573" tIns="34287" rIns="68573" bIns="34287">
            <a:spAutoFit/>
          </a:bodyPr>
          <a:lstStyle/>
          <a:p>
            <a:pPr algn="ctr"/>
            <a:r>
              <a:rPr lang="zh-CN" altLang="en-US" dirty="0">
                <a:solidFill>
                  <a:schemeClr val="tx1">
                    <a:lumMod val="75000"/>
                    <a:lumOff val="25000"/>
                  </a:schemeClr>
                </a:solidFill>
                <a:cs typeface="+mn-ea"/>
                <a:sym typeface="+mn-lt"/>
              </a:rPr>
              <a:t>标题文字</a:t>
            </a:r>
            <a:endParaRPr lang="en-US" altLang="zh-CN"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500"/>
                                        <p:tgtEl>
                                          <p:spTgt spid="1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bldLvl="0" animBg="1"/>
      <p:bldP spid="8" grpId="0" bldLvl="0" animBg="1"/>
      <p:bldP spid="10" grpId="0"/>
      <p:bldP spid="11" grpId="0" bldLvl="0" animBg="1"/>
      <p:bldP spid="12" grpId="0" bldLvl="0" animBg="1"/>
      <p:bldP spid="14" grpId="0"/>
      <p:bldP spid="15" grpId="0" bldLvl="0" animBg="1"/>
      <p:bldP spid="16" grpId="0" bldLvl="0" animBg="1"/>
      <p:bldP spid="18" grpId="0"/>
      <p:bldP spid="19" grpId="0" bldLvl="0" animBg="1"/>
      <p:bldP spid="20" grpId="0" bldLvl="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本次活动意义</a:t>
            </a:r>
            <a:endParaRPr lang="en-US" altLang="zh-CN" sz="2400">
              <a:solidFill>
                <a:schemeClr val="tx1">
                  <a:lumMod val="75000"/>
                  <a:lumOff val="25000"/>
                </a:schemeClr>
              </a:solidFill>
              <a:cs typeface="+mn-ea"/>
              <a:sym typeface="+mn-lt"/>
            </a:endParaRPr>
          </a:p>
        </p:txBody>
      </p:sp>
      <p:sp>
        <p:nvSpPr>
          <p:cNvPr id="3" name="矩形 2"/>
          <p:cNvSpPr/>
          <p:nvPr/>
        </p:nvSpPr>
        <p:spPr>
          <a:xfrm>
            <a:off x="2034801" y="2335230"/>
            <a:ext cx="3775374" cy="707878"/>
          </a:xfrm>
          <a:prstGeom prst="rect">
            <a:avLst/>
          </a:prstGeom>
        </p:spPr>
        <p:txBody>
          <a:bodyPr wrap="none" lIns="91431" tIns="45716" rIns="91431" bIns="45716">
            <a:spAutoFit/>
          </a:bodyPr>
          <a:lstStyle/>
          <a:p>
            <a:r>
              <a:rPr lang="zh-CN" altLang="en-US" sz="4000" b="1" dirty="0">
                <a:solidFill>
                  <a:schemeClr val="tx1">
                    <a:lumMod val="75000"/>
                    <a:lumOff val="25000"/>
                  </a:schemeClr>
                </a:solidFill>
                <a:cs typeface="+mn-ea"/>
                <a:sym typeface="+mn-lt"/>
              </a:rPr>
              <a:t>请在此输入标题</a:t>
            </a:r>
            <a:endParaRPr lang="en-US" altLang="zh-CN" sz="4000" b="1" dirty="0">
              <a:solidFill>
                <a:schemeClr val="tx1">
                  <a:lumMod val="75000"/>
                  <a:lumOff val="25000"/>
                </a:schemeClr>
              </a:solidFill>
              <a:cs typeface="+mn-ea"/>
              <a:sym typeface="+mn-lt"/>
            </a:endParaRPr>
          </a:p>
        </p:txBody>
      </p:sp>
      <p:sp>
        <p:nvSpPr>
          <p:cNvPr id="4" name="矩形 47"/>
          <p:cNvSpPr>
            <a:spLocks noChangeArrowheads="1"/>
          </p:cNvSpPr>
          <p:nvPr/>
        </p:nvSpPr>
        <p:spPr bwMode="auto">
          <a:xfrm>
            <a:off x="2034638" y="3043274"/>
            <a:ext cx="403735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800" dirty="0">
                <a:solidFill>
                  <a:schemeClr val="tx1">
                    <a:lumMod val="75000"/>
                    <a:lumOff val="25000"/>
                  </a:schemeClr>
                </a:solidFill>
                <a:latin typeface="+mn-lt"/>
                <a:ea typeface="+mn-ea"/>
                <a:cs typeface="+mn-ea"/>
                <a:sym typeface="+mn-lt"/>
              </a:rPr>
              <a:t>请在此输入您需要的文字内容感谢您</a:t>
            </a:r>
          </a:p>
        </p:txBody>
      </p:sp>
      <p:sp>
        <p:nvSpPr>
          <p:cNvPr id="5" name="TextBox 33"/>
          <p:cNvSpPr txBox="1"/>
          <p:nvPr/>
        </p:nvSpPr>
        <p:spPr>
          <a:xfrm>
            <a:off x="1042035" y="3734156"/>
            <a:ext cx="5325282"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chemeClr val="tx1">
                    <a:lumMod val="75000"/>
                    <a:lumOff val="25000"/>
                  </a:schemeClr>
                </a:solidFill>
                <a:latin typeface="+mn-lt"/>
                <a:ea typeface="+mn-ea"/>
                <a:cs typeface="+mn-ea"/>
                <a:sym typeface="+mn-lt"/>
              </a:rPr>
              <a:t>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模板，请在此输入您需要的文字内容。感谢您使用我们的</a:t>
            </a:r>
            <a:r>
              <a:rPr lang="en-GB" altLang="zh-CN" sz="1400" dirty="0">
                <a:solidFill>
                  <a:schemeClr val="tx1">
                    <a:lumMod val="75000"/>
                    <a:lumOff val="25000"/>
                  </a:schemeClr>
                </a:solidFill>
                <a:latin typeface="+mn-lt"/>
                <a:ea typeface="+mn-ea"/>
                <a:cs typeface="+mn-ea"/>
                <a:sym typeface="+mn-lt"/>
              </a:rPr>
              <a:t>PPT</a:t>
            </a:r>
            <a:r>
              <a:rPr lang="zh-CN" altLang="en-US" sz="1400" dirty="0">
                <a:solidFill>
                  <a:schemeClr val="tx1">
                    <a:lumMod val="75000"/>
                    <a:lumOff val="25000"/>
                  </a:schemeClr>
                </a:solidFill>
                <a:latin typeface="+mn-lt"/>
                <a:ea typeface="+mn-ea"/>
                <a:cs typeface="+mn-ea"/>
                <a:sym typeface="+mn-lt"/>
              </a:rPr>
              <a:t>模板，请在此输入您需要的文字内容</a:t>
            </a:r>
          </a:p>
        </p:txBody>
      </p:sp>
      <p:pic>
        <p:nvPicPr>
          <p:cNvPr id="7" name="图片 6" descr="C:\Users\Administrator\Downloads\51miz-E248125-8C8B5B65.png51miz-E248125-8C8B5B65"/>
          <p:cNvPicPr>
            <a:picLocks noChangeAspect="1"/>
          </p:cNvPicPr>
          <p:nvPr/>
        </p:nvPicPr>
        <p:blipFill>
          <a:blip r:embed="rId3"/>
          <a:srcRect/>
          <a:stretch>
            <a:fillRect/>
          </a:stretch>
        </p:blipFill>
        <p:spPr>
          <a:xfrm>
            <a:off x="5809615" y="839470"/>
            <a:ext cx="6642735" cy="5514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84920" y="291549"/>
            <a:ext cx="11655289" cy="628815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文本框 2"/>
          <p:cNvSpPr txBox="1"/>
          <p:nvPr/>
        </p:nvSpPr>
        <p:spPr>
          <a:xfrm>
            <a:off x="1180368" y="2830828"/>
            <a:ext cx="5647993" cy="1107996"/>
          </a:xfrm>
          <a:prstGeom prst="rect">
            <a:avLst/>
          </a:prstGeom>
          <a:noFill/>
        </p:spPr>
        <p:txBody>
          <a:bodyPr wrap="square" rtlCol="0">
            <a:spAutoFit/>
          </a:bodyPr>
          <a:lstStyle>
            <a:defPPr>
              <a:defRPr lang="zh-CN"/>
            </a:defPPr>
            <a:lvl1pPr algn="dist">
              <a:defRPr kumimoji="1" sz="6600" b="1">
                <a:solidFill>
                  <a:schemeClr val="bg1"/>
                </a:solidFill>
                <a:effectLst>
                  <a:outerShdw blurRad="101600" dist="76200" dir="2700000" algn="tl" rotWithShape="0">
                    <a:prstClr val="black">
                      <a:alpha val="30000"/>
                    </a:prstClr>
                  </a:outerShdw>
                </a:effectLst>
                <a:cs typeface="+mn-ea"/>
              </a:defRPr>
            </a:lvl1pPr>
          </a:lstStyle>
          <a:p>
            <a:r>
              <a:rPr lang="zh-CN" altLang="en-US">
                <a:sym typeface="+mn-lt"/>
              </a:rPr>
              <a:t>绿化知识培训</a:t>
            </a:r>
          </a:p>
        </p:txBody>
      </p:sp>
      <p:pic>
        <p:nvPicPr>
          <p:cNvPr id="5" name="图片 4" descr="C:\Users\Administrator\Downloads\51miz-E843135-EA740F08.png51miz-E843135-EA740F08"/>
          <p:cNvPicPr>
            <a:picLocks noChangeAspect="1"/>
          </p:cNvPicPr>
          <p:nvPr/>
        </p:nvPicPr>
        <p:blipFill>
          <a:blip r:embed="rId4" cstate="screen"/>
          <a:srcRect/>
          <a:stretch>
            <a:fillRect/>
          </a:stretch>
        </p:blipFill>
        <p:spPr>
          <a:xfrm>
            <a:off x="7127240" y="1649730"/>
            <a:ext cx="4813300" cy="4813300"/>
          </a:xfrm>
          <a:prstGeom prst="rect">
            <a:avLst/>
          </a:prstGeom>
        </p:spPr>
      </p:pic>
      <p:sp>
        <p:nvSpPr>
          <p:cNvPr id="6" name="文本框 5"/>
          <p:cNvSpPr txBox="1"/>
          <p:nvPr/>
        </p:nvSpPr>
        <p:spPr>
          <a:xfrm>
            <a:off x="1218468" y="2307608"/>
            <a:ext cx="1620957" cy="523220"/>
          </a:xfrm>
          <a:prstGeom prst="rect">
            <a:avLst/>
          </a:prstGeom>
          <a:noFill/>
        </p:spPr>
        <p:txBody>
          <a:bodyPr wrap="none" rtlCol="0">
            <a:spAutoFit/>
          </a:bodyPr>
          <a:lstStyle/>
          <a:p>
            <a:r>
              <a:rPr kumimoji="1" lang="zh-CN" altLang="en-US" sz="2800">
                <a:solidFill>
                  <a:schemeClr val="bg1"/>
                </a:solidFill>
                <a:cs typeface="+mn-ea"/>
                <a:sym typeface="+mn-lt"/>
              </a:rPr>
              <a:t>第二部分</a:t>
            </a:r>
          </a:p>
        </p:txBody>
      </p:sp>
      <p:sp>
        <p:nvSpPr>
          <p:cNvPr id="7" name="文本框 6"/>
          <p:cNvSpPr txBox="1"/>
          <p:nvPr/>
        </p:nvSpPr>
        <p:spPr>
          <a:xfrm>
            <a:off x="1167668" y="3938079"/>
            <a:ext cx="5647993" cy="784830"/>
          </a:xfrm>
          <a:prstGeom prst="rect">
            <a:avLst/>
          </a:prstGeom>
          <a:noFill/>
        </p:spPr>
        <p:txBody>
          <a:bodyPr wrap="square" rtlCol="0">
            <a:spAutoFit/>
          </a:bodyPr>
          <a:lstStyle/>
          <a:p>
            <a:pPr>
              <a:lnSpc>
                <a:spcPct val="150000"/>
              </a:lnSpc>
            </a:pPr>
            <a:r>
              <a:rPr lang="en-GB" altLang="zh-CN" sz="1000">
                <a:solidFill>
                  <a:schemeClr val="bg1"/>
                </a:solidFill>
                <a:cs typeface="+mn-ea"/>
                <a:sym typeface="+mn-lt"/>
              </a:rPr>
              <a:t>click here to enter text descriptions such as content introduction, data statistics, event analysis, summary and overview related to this subtitle or graph.please enter the text you need here. thank you for using our ppt template.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2276" y="495300"/>
            <a:ext cx="2450224" cy="461665"/>
          </a:xfrm>
          <a:prstGeom prst="rect">
            <a:avLst/>
          </a:prstGeom>
          <a:noFill/>
        </p:spPr>
        <p:txBody>
          <a:bodyPr wrap="square" rtlCol="0">
            <a:spAutoFit/>
          </a:bodyPr>
          <a:lstStyle/>
          <a:p>
            <a:pPr algn="dist"/>
            <a:r>
              <a:rPr lang="zh-CN" altLang="en-US" sz="2400">
                <a:solidFill>
                  <a:schemeClr val="tx1">
                    <a:lumMod val="75000"/>
                    <a:lumOff val="25000"/>
                  </a:schemeClr>
                </a:solidFill>
                <a:cs typeface="+mn-ea"/>
                <a:sym typeface="+mn-lt"/>
              </a:rPr>
              <a:t>绿化知识培训</a:t>
            </a:r>
          </a:p>
        </p:txBody>
      </p:sp>
      <p:sp>
        <p:nvSpPr>
          <p:cNvPr id="3" name="矩形 2"/>
          <p:cNvSpPr/>
          <p:nvPr/>
        </p:nvSpPr>
        <p:spPr>
          <a:xfrm>
            <a:off x="2349500" y="4767464"/>
            <a:ext cx="3835400" cy="74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2349500" y="2847514"/>
            <a:ext cx="3835400" cy="74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6184900" y="1779589"/>
            <a:ext cx="3835400" cy="74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84900" y="3915438"/>
            <a:ext cx="3835400" cy="74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 name="直接连接符 11"/>
          <p:cNvCxnSpPr/>
          <p:nvPr/>
        </p:nvCxnSpPr>
        <p:spPr>
          <a:xfrm>
            <a:off x="6184900" y="2150170"/>
            <a:ext cx="0" cy="3206055"/>
          </a:xfrm>
          <a:prstGeom prst="line">
            <a:avLst/>
          </a:prstGeom>
          <a:ln w="9525">
            <a:solidFill>
              <a:srgbClr val="CBE0A6"/>
            </a:solidFill>
          </a:ln>
        </p:spPr>
        <p:style>
          <a:lnRef idx="1">
            <a:schemeClr val="accent1"/>
          </a:lnRef>
          <a:fillRef idx="0">
            <a:schemeClr val="accent1"/>
          </a:fillRef>
          <a:effectRef idx="0">
            <a:schemeClr val="accent1"/>
          </a:effectRef>
          <a:fontRef idx="minor">
            <a:schemeClr val="tx1"/>
          </a:fontRef>
        </p:style>
      </p:cxnSp>
      <p:sp>
        <p:nvSpPr>
          <p:cNvPr id="8" name="泪滴形 7"/>
          <p:cNvSpPr/>
          <p:nvPr/>
        </p:nvSpPr>
        <p:spPr>
          <a:xfrm>
            <a:off x="5814319" y="1779589"/>
            <a:ext cx="741162" cy="741162"/>
          </a:xfrm>
          <a:prstGeom prst="teardrop">
            <a:avLst/>
          </a:prstGeom>
          <a:gradFill>
            <a:gsLst>
              <a:gs pos="0">
                <a:srgbClr val="008AC1"/>
              </a:gs>
              <a:gs pos="100000">
                <a:srgbClr val="CBE0A6"/>
              </a:gs>
            </a:gsLst>
            <a:lin ang="27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泪滴形 8"/>
          <p:cNvSpPr/>
          <p:nvPr/>
        </p:nvSpPr>
        <p:spPr>
          <a:xfrm>
            <a:off x="5814319" y="2847514"/>
            <a:ext cx="741162" cy="741162"/>
          </a:xfrm>
          <a:prstGeom prst="teardrop">
            <a:avLst/>
          </a:prstGeom>
          <a:gradFill>
            <a:gsLst>
              <a:gs pos="0">
                <a:srgbClr val="008AC1"/>
              </a:gs>
              <a:gs pos="100000">
                <a:srgbClr val="CBE0A6"/>
              </a:gs>
            </a:gsLst>
            <a:lin ang="27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泪滴形 9"/>
          <p:cNvSpPr/>
          <p:nvPr/>
        </p:nvSpPr>
        <p:spPr>
          <a:xfrm>
            <a:off x="5814319" y="3915438"/>
            <a:ext cx="741162" cy="741162"/>
          </a:xfrm>
          <a:prstGeom prst="teardrop">
            <a:avLst/>
          </a:prstGeom>
          <a:gradFill>
            <a:gsLst>
              <a:gs pos="0">
                <a:srgbClr val="008AC1"/>
              </a:gs>
              <a:gs pos="100000">
                <a:srgbClr val="CBE0A6"/>
              </a:gs>
            </a:gsLst>
            <a:lin ang="27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泪滴形 10"/>
          <p:cNvSpPr/>
          <p:nvPr/>
        </p:nvSpPr>
        <p:spPr>
          <a:xfrm>
            <a:off x="5814319" y="4985268"/>
            <a:ext cx="741162" cy="741162"/>
          </a:xfrm>
          <a:prstGeom prst="teardrop">
            <a:avLst/>
          </a:prstGeom>
          <a:gradFill>
            <a:gsLst>
              <a:gs pos="0">
                <a:srgbClr val="008AC1"/>
              </a:gs>
              <a:gs pos="100000">
                <a:srgbClr val="CBE0A6"/>
              </a:gs>
            </a:gsLst>
            <a:lin ang="2700000" scaled="1"/>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bwMode="auto">
          <a:xfrm>
            <a:off x="5814320" y="1734943"/>
            <a:ext cx="741162" cy="735747"/>
          </a:xfrm>
          <a:prstGeom prst="ellipse">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2800" dirty="0">
                <a:solidFill>
                  <a:schemeClr val="bg1"/>
                </a:solidFill>
                <a:cs typeface="+mn-ea"/>
                <a:sym typeface="+mn-lt"/>
              </a:rPr>
              <a:t>1</a:t>
            </a:r>
          </a:p>
        </p:txBody>
      </p:sp>
      <p:sp>
        <p:nvSpPr>
          <p:cNvPr id="13" name="文本框 12"/>
          <p:cNvSpPr txBox="1"/>
          <p:nvPr/>
        </p:nvSpPr>
        <p:spPr bwMode="auto">
          <a:xfrm>
            <a:off x="5814955" y="2956336"/>
            <a:ext cx="741162" cy="52322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2800" dirty="0">
                <a:solidFill>
                  <a:schemeClr val="bg1"/>
                </a:solidFill>
                <a:cs typeface="+mn-ea"/>
                <a:sym typeface="+mn-lt"/>
              </a:rPr>
              <a:t>2</a:t>
            </a:r>
          </a:p>
        </p:txBody>
      </p:sp>
      <p:sp>
        <p:nvSpPr>
          <p:cNvPr id="14" name="文本框 13"/>
          <p:cNvSpPr txBox="1"/>
          <p:nvPr/>
        </p:nvSpPr>
        <p:spPr bwMode="auto">
          <a:xfrm>
            <a:off x="5814955" y="4021574"/>
            <a:ext cx="741162" cy="52322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2800" dirty="0">
                <a:solidFill>
                  <a:schemeClr val="bg1"/>
                </a:solidFill>
                <a:cs typeface="+mn-ea"/>
                <a:sym typeface="+mn-lt"/>
              </a:rPr>
              <a:t>3</a:t>
            </a:r>
          </a:p>
        </p:txBody>
      </p:sp>
      <p:sp>
        <p:nvSpPr>
          <p:cNvPr id="15" name="文本框 14"/>
          <p:cNvSpPr txBox="1"/>
          <p:nvPr/>
        </p:nvSpPr>
        <p:spPr bwMode="auto">
          <a:xfrm>
            <a:off x="5814320" y="5094325"/>
            <a:ext cx="741162" cy="52322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2800" dirty="0">
                <a:solidFill>
                  <a:schemeClr val="bg1"/>
                </a:solidFill>
                <a:cs typeface="+mn-ea"/>
                <a:sym typeface="+mn-lt"/>
              </a:rPr>
              <a:t>4</a:t>
            </a:r>
          </a:p>
        </p:txBody>
      </p:sp>
      <p:sp>
        <p:nvSpPr>
          <p:cNvPr id="16" name="TextBox 33"/>
          <p:cNvSpPr txBox="1"/>
          <p:nvPr/>
        </p:nvSpPr>
        <p:spPr>
          <a:xfrm>
            <a:off x="6926061" y="1858775"/>
            <a:ext cx="3183139"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7" name="TextBox 33"/>
          <p:cNvSpPr txBox="1"/>
          <p:nvPr/>
        </p:nvSpPr>
        <p:spPr>
          <a:xfrm>
            <a:off x="6926061" y="4044048"/>
            <a:ext cx="3183139"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8" name="TextBox 33"/>
          <p:cNvSpPr txBox="1"/>
          <p:nvPr/>
        </p:nvSpPr>
        <p:spPr>
          <a:xfrm>
            <a:off x="2379461" y="2938275"/>
            <a:ext cx="3183139"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sp>
        <p:nvSpPr>
          <p:cNvPr id="19" name="TextBox 33"/>
          <p:cNvSpPr txBox="1"/>
          <p:nvPr/>
        </p:nvSpPr>
        <p:spPr>
          <a:xfrm>
            <a:off x="2379460" y="4930658"/>
            <a:ext cx="3183139" cy="495136"/>
          </a:xfrm>
          <a:prstGeom prst="rect">
            <a:avLst/>
          </a:prstGeom>
          <a:noFill/>
        </p:spPr>
        <p:txBody>
          <a:bodyPr wrap="square" lIns="0" tIns="0" rIns="0" bIns="0" rtlCol="0">
            <a:spAutoFit/>
          </a:bodyPr>
          <a:lstStyle>
            <a:defPPr>
              <a:defRPr lang="zh-CN"/>
            </a:defPPr>
            <a:lvl1pPr algn="just" defTabSz="1218565">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a:lnSpc>
                <a:spcPct val="120000"/>
              </a:lnSpc>
            </a:pPr>
            <a:r>
              <a:rPr lang="zh-CN" altLang="en-US" sz="1400" dirty="0">
                <a:solidFill>
                  <a:schemeClr val="tx1">
                    <a:lumMod val="75000"/>
                    <a:lumOff val="25000"/>
                  </a:schemeClr>
                </a:solidFill>
                <a:latin typeface="+mn-lt"/>
                <a:ea typeface="+mn-ea"/>
                <a:cs typeface="+mn-ea"/>
                <a:sym typeface="+mn-lt"/>
              </a:rPr>
              <a:t>点击输入您的文字内容或复制粘贴具体文本、用简明扼要的文字说明此项内容。</a:t>
            </a:r>
            <a:endParaRPr lang="en-US" altLang="zh-CN" sz="1400" dirty="0">
              <a:solidFill>
                <a:schemeClr val="tx1">
                  <a:lumMod val="75000"/>
                  <a:lumOff val="25000"/>
                </a:schemeClr>
              </a:solidFill>
              <a:latin typeface="+mn-lt"/>
              <a:ea typeface="+mn-ea"/>
              <a:cs typeface="+mn-ea"/>
              <a:sym typeface="+mn-lt"/>
            </a:endParaRPr>
          </a:p>
        </p:txBody>
      </p:sp>
      <p:pic>
        <p:nvPicPr>
          <p:cNvPr id="21" name="图片 20" descr="C:\Users\Administrator\Downloads\51miz-E844968-EEC84AC9.png51miz-E844968-EEC84AC9"/>
          <p:cNvPicPr>
            <a:picLocks noChangeAspect="1"/>
          </p:cNvPicPr>
          <p:nvPr/>
        </p:nvPicPr>
        <p:blipFill>
          <a:blip r:embed="rId3" cstate="screen"/>
          <a:srcRect/>
          <a:stretch>
            <a:fillRect/>
          </a:stretch>
        </p:blipFill>
        <p:spPr>
          <a:xfrm>
            <a:off x="9305925" y="3911600"/>
            <a:ext cx="2505710" cy="2505710"/>
          </a:xfrm>
          <a:prstGeom prst="rect">
            <a:avLst/>
          </a:prstGeom>
        </p:spPr>
      </p:pic>
      <p:sp>
        <p:nvSpPr>
          <p:cNvPr id="23" name="TextBox 22"/>
          <p:cNvSpPr txBox="1"/>
          <p:nvPr/>
        </p:nvSpPr>
        <p:spPr>
          <a:xfrm>
            <a:off x="322196" y="635809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0as0hv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宽屏</PresentationFormat>
  <Paragraphs>164</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DengXian</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2022-03-11T03:21:42Z</dcterms:created>
  <dcterms:modified xsi:type="dcterms:W3CDTF">2023-01-10T09:47:47Z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FB5C258130E24F6AA7B63DD5D339C52A</vt:lpwstr>
  </property>
  <property fmtid="{A09F084E-AD41-489F-8076-AA5BE3082BCA}" pid="100">
    <vt:ui4>5</vt:ui4>
  </property>
  <property fmtid="{64440492-4C8B-11D1-8B70-080036B11A03}" pid="11">
    <vt:lpwstr>www.2ppt.com-爱PPT提供资源下载</vt:lpwstr>
  </property>
</Properties>
</file>