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23.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24.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80" r:id="rId10"/>
    <p:sldId id="264" r:id="rId11"/>
    <p:sldId id="265" r:id="rId12"/>
    <p:sldId id="266" r:id="rId13"/>
    <p:sldId id="281" r:id="rId14"/>
    <p:sldId id="267" r:id="rId15"/>
    <p:sldId id="268" r:id="rId16"/>
    <p:sldId id="269" r:id="rId17"/>
    <p:sldId id="282" r:id="rId18"/>
    <p:sldId id="270" r:id="rId19"/>
    <p:sldId id="271" r:id="rId20"/>
    <p:sldId id="272" r:id="rId21"/>
    <p:sldId id="273" r:id="rId22"/>
    <p:sldId id="283" r:id="rId23"/>
    <p:sldId id="274" r:id="rId24"/>
    <p:sldId id="275" r:id="rId25"/>
    <p:sldId id="276" r:id="rId26"/>
    <p:sldId id="284"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BD13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53B04E-51BB-42E8-A408-E00EB11AB63C}"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CA0A78-F131-46BA-A503-85A5C6D0D66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0CA0A78-F131-46BA-A503-85A5C6D0D66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CFE3244-33AF-4792-AE37-F15206D02EAC}"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83E5713-2BD0-4F46-AF0E-69270ACC6717}"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E3244-33AF-4792-AE37-F15206D02EAC}"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E5713-2BD0-4F46-AF0E-69270ACC6717}" type="slidenum">
              <a:rPr lang="zh-CN" altLang="en-US" smtClean="0"/>
              <a:t>‹#›</a:t>
            </a:fld>
            <a:endParaRPr lang="zh-CN" altLang="en-US"/>
          </a:p>
        </p:txBody>
      </p:sp>
      <p:pic>
        <p:nvPicPr>
          <p:cNvPr id="7" name="图片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slideLayout" Target="../slideLayouts/slideLayout1.xml"/><Relationship Id="rId3" Type="http://schemas.openxmlformats.org/officeDocument/2006/relationships/tags" Target="../tags/tag10.xml"/><Relationship Id="rId7" Type="http://schemas.openxmlformats.org/officeDocument/2006/relationships/tags" Target="../tags/tag14.xml"/><Relationship Id="rId12" Type="http://schemas.openxmlformats.org/officeDocument/2006/relationships/tags" Target="../tags/tag19.xml"/><Relationship Id="rId2" Type="http://schemas.openxmlformats.org/officeDocument/2006/relationships/tags" Target="../tags/tag9.xml"/><Relationship Id="rId16" Type="http://schemas.openxmlformats.org/officeDocument/2006/relationships/image" Target="../media/image7.png"/><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5" Type="http://schemas.openxmlformats.org/officeDocument/2006/relationships/tags" Target="../tags/tag12.xml"/><Relationship Id="rId15" Type="http://schemas.openxmlformats.org/officeDocument/2006/relationships/image" Target="../media/image6.png"/><Relationship Id="rId10" Type="http://schemas.openxmlformats.org/officeDocument/2006/relationships/tags" Target="../tags/tag17.xml"/><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notesSlide" Target="../notesSlides/notesSlide19.xml"/><Relationship Id="rId5" Type="http://schemas.openxmlformats.org/officeDocument/2006/relationships/slideLayout" Target="../slideLayouts/slideLayout1.xml"/><Relationship Id="rId4" Type="http://schemas.openxmlformats.org/officeDocument/2006/relationships/tags" Target="../tags/tag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tags" Target="../tags/tag31.xml"/><Relationship Id="rId13" Type="http://schemas.openxmlformats.org/officeDocument/2006/relationships/tags" Target="../tags/tag36.xml"/><Relationship Id="rId3" Type="http://schemas.openxmlformats.org/officeDocument/2006/relationships/tags" Target="../tags/tag26.xml"/><Relationship Id="rId7" Type="http://schemas.openxmlformats.org/officeDocument/2006/relationships/tags" Target="../tags/tag30.xml"/><Relationship Id="rId12" Type="http://schemas.openxmlformats.org/officeDocument/2006/relationships/tags" Target="../tags/tag35.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tags" Target="../tags/tag34.xml"/><Relationship Id="rId5" Type="http://schemas.openxmlformats.org/officeDocument/2006/relationships/tags" Target="../tags/tag28.xml"/><Relationship Id="rId15" Type="http://schemas.openxmlformats.org/officeDocument/2006/relationships/notesSlide" Target="../notesSlides/notesSlide21.xml"/><Relationship Id="rId10" Type="http://schemas.openxmlformats.org/officeDocument/2006/relationships/tags" Target="../tags/tag33.xml"/><Relationship Id="rId4" Type="http://schemas.openxmlformats.org/officeDocument/2006/relationships/tags" Target="../tags/tag27.xml"/><Relationship Id="rId9" Type="http://schemas.openxmlformats.org/officeDocument/2006/relationships/tags" Target="../tags/tag32.xml"/><Relationship Id="rId14"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image" Target="../media/image9.png"/><Relationship Id="rId3" Type="http://schemas.openxmlformats.org/officeDocument/2006/relationships/tags" Target="../tags/tag39.xml"/><Relationship Id="rId7" Type="http://schemas.openxmlformats.org/officeDocument/2006/relationships/tags" Target="../tags/tag43.xml"/><Relationship Id="rId12" Type="http://schemas.openxmlformats.org/officeDocument/2006/relationships/image" Target="../media/image8.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notesSlide" Target="../notesSlides/notesSlide23.xml"/><Relationship Id="rId5" Type="http://schemas.openxmlformats.org/officeDocument/2006/relationships/tags" Target="../tags/tag41.xml"/><Relationship Id="rId10" Type="http://schemas.openxmlformats.org/officeDocument/2006/relationships/slideLayout" Target="../slideLayouts/slideLayout1.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image" Target="../media/image10.png"/></Relationships>
</file>

<file path=ppt/slides/_rels/slide24.xml.rels><?xml version="1.0" encoding="UTF-8" standalone="yes"?>
<Relationships xmlns="http://schemas.openxmlformats.org/package/2006/relationships"><Relationship Id="rId8" Type="http://schemas.openxmlformats.org/officeDocument/2006/relationships/tags" Target="../tags/tag53.xml"/><Relationship Id="rId3" Type="http://schemas.openxmlformats.org/officeDocument/2006/relationships/tags" Target="../tags/tag48.xml"/><Relationship Id="rId7" Type="http://schemas.openxmlformats.org/officeDocument/2006/relationships/tags" Target="../tags/tag52.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notesSlide" Target="../notesSlides/notesSlide24.xml"/><Relationship Id="rId5" Type="http://schemas.openxmlformats.org/officeDocument/2006/relationships/tags" Target="../tags/tag50.xml"/><Relationship Id="rId10" Type="http://schemas.openxmlformats.org/officeDocument/2006/relationships/slideLayout" Target="../slideLayouts/slideLayout1.xml"/><Relationship Id="rId4" Type="http://schemas.openxmlformats.org/officeDocument/2006/relationships/tags" Target="../tags/tag49.xml"/><Relationship Id="rId9" Type="http://schemas.openxmlformats.org/officeDocument/2006/relationships/tags" Target="../tags/tag54.xml"/></Relationships>
</file>

<file path=ppt/slides/_rels/slide25.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tags" Target="../tags/tag67.xml"/><Relationship Id="rId18" Type="http://schemas.openxmlformats.org/officeDocument/2006/relationships/tags" Target="../tags/tag72.xml"/><Relationship Id="rId26" Type="http://schemas.openxmlformats.org/officeDocument/2006/relationships/tags" Target="../tags/tag80.xml"/><Relationship Id="rId3" Type="http://schemas.openxmlformats.org/officeDocument/2006/relationships/tags" Target="../tags/tag57.xml"/><Relationship Id="rId21" Type="http://schemas.openxmlformats.org/officeDocument/2006/relationships/tags" Target="../tags/tag75.xml"/><Relationship Id="rId7" Type="http://schemas.openxmlformats.org/officeDocument/2006/relationships/tags" Target="../tags/tag61.xml"/><Relationship Id="rId12" Type="http://schemas.openxmlformats.org/officeDocument/2006/relationships/tags" Target="../tags/tag66.xml"/><Relationship Id="rId17" Type="http://schemas.openxmlformats.org/officeDocument/2006/relationships/tags" Target="../tags/tag71.xml"/><Relationship Id="rId25" Type="http://schemas.openxmlformats.org/officeDocument/2006/relationships/tags" Target="../tags/tag79.xml"/><Relationship Id="rId2" Type="http://schemas.openxmlformats.org/officeDocument/2006/relationships/tags" Target="../tags/tag56.xml"/><Relationship Id="rId16" Type="http://schemas.openxmlformats.org/officeDocument/2006/relationships/tags" Target="../tags/tag70.xml"/><Relationship Id="rId20" Type="http://schemas.openxmlformats.org/officeDocument/2006/relationships/tags" Target="../tags/tag74.xml"/><Relationship Id="rId29" Type="http://schemas.openxmlformats.org/officeDocument/2006/relationships/notesSlide" Target="../notesSlides/notesSlide25.xml"/><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tags" Target="../tags/tag65.xml"/><Relationship Id="rId24" Type="http://schemas.openxmlformats.org/officeDocument/2006/relationships/tags" Target="../tags/tag78.xml"/><Relationship Id="rId5" Type="http://schemas.openxmlformats.org/officeDocument/2006/relationships/tags" Target="../tags/tag59.xml"/><Relationship Id="rId15" Type="http://schemas.openxmlformats.org/officeDocument/2006/relationships/tags" Target="../tags/tag69.xml"/><Relationship Id="rId23" Type="http://schemas.openxmlformats.org/officeDocument/2006/relationships/tags" Target="../tags/tag77.xml"/><Relationship Id="rId28" Type="http://schemas.openxmlformats.org/officeDocument/2006/relationships/slideLayout" Target="../slideLayouts/slideLayout1.xml"/><Relationship Id="rId10" Type="http://schemas.openxmlformats.org/officeDocument/2006/relationships/tags" Target="../tags/tag64.xml"/><Relationship Id="rId19" Type="http://schemas.openxmlformats.org/officeDocument/2006/relationships/tags" Target="../tags/tag73.xml"/><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tags" Target="../tags/tag68.xml"/><Relationship Id="rId22" Type="http://schemas.openxmlformats.org/officeDocument/2006/relationships/tags" Target="../tags/tag76.xml"/><Relationship Id="rId27" Type="http://schemas.openxmlformats.org/officeDocument/2006/relationships/tags" Target="../tags/tag81.xml"/></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4.xml"/><Relationship Id="rId7"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2914466" y="3116719"/>
            <a:ext cx="6824339" cy="1938020"/>
          </a:xfrm>
          <a:prstGeom prst="rect">
            <a:avLst/>
          </a:prstGeom>
          <a:noFill/>
        </p:spPr>
        <p:txBody>
          <a:bodyPr wrap="square" rtlCol="0">
            <a:spAutoFit/>
          </a:bodyPr>
          <a:lstStyle/>
          <a:p>
            <a:pPr algn="ctr"/>
            <a:r>
              <a:rPr lang="zh-CN" altLang="en-US" sz="6000" b="1" dirty="0">
                <a:solidFill>
                  <a:srgbClr val="FF0000"/>
                </a:solidFill>
              </a:rPr>
              <a:t>开</a:t>
            </a:r>
            <a:r>
              <a:rPr lang="zh-CN" altLang="en-US" sz="6000" b="1" dirty="0"/>
              <a:t> </a:t>
            </a:r>
            <a:r>
              <a:rPr lang="zh-CN" altLang="en-US" sz="6000" b="1" dirty="0">
                <a:solidFill>
                  <a:schemeClr val="accent4">
                    <a:lumMod val="60000"/>
                    <a:lumOff val="40000"/>
                  </a:schemeClr>
                </a:solidFill>
              </a:rPr>
              <a:t>学</a:t>
            </a:r>
            <a:r>
              <a:rPr lang="zh-CN" altLang="en-US" sz="6000" b="1" dirty="0"/>
              <a:t> </a:t>
            </a:r>
            <a:r>
              <a:rPr lang="zh-CN" altLang="en-US" sz="6000" b="1" dirty="0">
                <a:solidFill>
                  <a:schemeClr val="accent5">
                    <a:lumMod val="60000"/>
                    <a:lumOff val="40000"/>
                  </a:schemeClr>
                </a:solidFill>
              </a:rPr>
              <a:t>第</a:t>
            </a:r>
            <a:r>
              <a:rPr lang="zh-CN" altLang="en-US" sz="6000" b="1" dirty="0"/>
              <a:t> </a:t>
            </a:r>
            <a:r>
              <a:rPr lang="zh-CN" altLang="en-US" sz="6000" b="1" dirty="0">
                <a:solidFill>
                  <a:srgbClr val="FF0000"/>
                </a:solidFill>
              </a:rPr>
              <a:t>一</a:t>
            </a:r>
            <a:r>
              <a:rPr lang="zh-CN" altLang="en-US" sz="6000" b="1" dirty="0"/>
              <a:t> </a:t>
            </a:r>
            <a:r>
              <a:rPr lang="zh-CN" altLang="en-US" sz="6000" b="1" dirty="0">
                <a:solidFill>
                  <a:schemeClr val="accent5">
                    <a:lumMod val="60000"/>
                    <a:lumOff val="40000"/>
                  </a:schemeClr>
                </a:solidFill>
              </a:rPr>
              <a:t>课</a:t>
            </a:r>
            <a:r>
              <a:rPr lang="zh-CN" altLang="en-US" sz="6000" b="1" dirty="0"/>
              <a:t> </a:t>
            </a:r>
            <a:r>
              <a:rPr lang="zh-CN" altLang="en-US" sz="6000" b="1" dirty="0">
                <a:solidFill>
                  <a:schemeClr val="accent6">
                    <a:lumMod val="60000"/>
                    <a:lumOff val="40000"/>
                  </a:schemeClr>
                </a:solidFill>
              </a:rPr>
              <a:t>幼</a:t>
            </a:r>
            <a:r>
              <a:rPr lang="zh-CN" altLang="en-US" sz="6000" b="1" dirty="0"/>
              <a:t> </a:t>
            </a:r>
            <a:r>
              <a:rPr lang="zh-CN" altLang="en-US" sz="6000" b="1" dirty="0">
                <a:solidFill>
                  <a:srgbClr val="FF0000"/>
                </a:solidFill>
              </a:rPr>
              <a:t>儿</a:t>
            </a:r>
            <a:r>
              <a:rPr lang="zh-CN" altLang="en-US" sz="6000" b="1" dirty="0">
                <a:solidFill>
                  <a:srgbClr val="92D050"/>
                </a:solidFill>
              </a:rPr>
              <a:t>教</a:t>
            </a:r>
            <a:r>
              <a:rPr lang="zh-CN" altLang="en-US" sz="6000" b="1" dirty="0">
                <a:solidFill>
                  <a:srgbClr val="7030A0"/>
                </a:solidFill>
              </a:rPr>
              <a:t>育</a:t>
            </a:r>
            <a:r>
              <a:rPr lang="zh-CN" altLang="en-US" sz="6000" b="1" dirty="0">
                <a:solidFill>
                  <a:srgbClr val="FF0000"/>
                </a:solidFill>
              </a:rPr>
              <a:t>培</a:t>
            </a:r>
            <a:r>
              <a:rPr lang="zh-CN" altLang="en-US" sz="6000" b="1" dirty="0">
                <a:solidFill>
                  <a:schemeClr val="accent3">
                    <a:lumMod val="75000"/>
                  </a:schemeClr>
                </a:solidFill>
              </a:rPr>
              <a:t>训</a:t>
            </a:r>
            <a:r>
              <a:rPr lang="zh-CN" altLang="en-US" sz="6000" b="1" dirty="0">
                <a:solidFill>
                  <a:schemeClr val="accent5">
                    <a:lumMod val="75000"/>
                  </a:schemeClr>
                </a:solidFill>
              </a:rPr>
              <a:t>课</a:t>
            </a:r>
            <a:r>
              <a:rPr lang="zh-CN" altLang="en-US" sz="6000" b="1" dirty="0">
                <a:solidFill>
                  <a:schemeClr val="accent6">
                    <a:lumMod val="75000"/>
                  </a:schemeClr>
                </a:solidFill>
              </a:rPr>
              <a:t>件</a:t>
            </a:r>
            <a:endParaRPr lang="en-US" altLang="zh-CN" sz="6000" b="1" dirty="0">
              <a:solidFill>
                <a:schemeClr val="accent6">
                  <a:lumMod val="75000"/>
                </a:schemeClr>
              </a:solidFill>
            </a:endParaRPr>
          </a:p>
        </p:txBody>
      </p:sp>
      <p:pic>
        <p:nvPicPr>
          <p:cNvPr id="7" name="图片 6"/>
          <p:cNvPicPr>
            <a:picLocks noChangeAspect="1"/>
          </p:cNvPicPr>
          <p:nvPr/>
        </p:nvPicPr>
        <p:blipFill>
          <a:blip r:embed="rId3"/>
          <a:stretch>
            <a:fillRect/>
          </a:stretch>
        </p:blipFill>
        <p:spPr>
          <a:xfrm rot="2963766">
            <a:off x="9074843" y="4637886"/>
            <a:ext cx="495300" cy="468997"/>
          </a:xfrm>
          <a:prstGeom prst="rect">
            <a:avLst/>
          </a:prstGeom>
        </p:spPr>
      </p:pic>
      <p:pic>
        <p:nvPicPr>
          <p:cNvPr id="10" name="图片 9"/>
          <p:cNvPicPr>
            <a:picLocks noChangeAspect="1"/>
          </p:cNvPicPr>
          <p:nvPr/>
        </p:nvPicPr>
        <p:blipFill>
          <a:blip r:embed="rId3"/>
          <a:stretch>
            <a:fillRect/>
          </a:stretch>
        </p:blipFill>
        <p:spPr>
          <a:xfrm rot="2963766">
            <a:off x="9559403" y="3867356"/>
            <a:ext cx="765454" cy="724804"/>
          </a:xfrm>
          <a:prstGeom prst="rect">
            <a:avLst/>
          </a:prstGeom>
        </p:spPr>
      </p:pic>
      <p:pic>
        <p:nvPicPr>
          <p:cNvPr id="11" name="图片 10"/>
          <p:cNvPicPr>
            <a:picLocks noChangeAspect="1"/>
          </p:cNvPicPr>
          <p:nvPr/>
        </p:nvPicPr>
        <p:blipFill>
          <a:blip r:embed="rId4"/>
          <a:stretch>
            <a:fillRect/>
          </a:stretch>
        </p:blipFill>
        <p:spPr>
          <a:xfrm rot="6028502">
            <a:off x="6176677" y="2061789"/>
            <a:ext cx="633774" cy="1257944"/>
          </a:xfrm>
          <a:prstGeom prst="rect">
            <a:avLst/>
          </a:prstGeom>
        </p:spPr>
      </p:pic>
      <p:pic>
        <p:nvPicPr>
          <p:cNvPr id="12" name="图片 11"/>
          <p:cNvPicPr>
            <a:picLocks noChangeAspect="1"/>
          </p:cNvPicPr>
          <p:nvPr/>
        </p:nvPicPr>
        <p:blipFill>
          <a:blip r:embed="rId5"/>
          <a:stretch>
            <a:fillRect/>
          </a:stretch>
        </p:blipFill>
        <p:spPr>
          <a:xfrm rot="1754869">
            <a:off x="2190666" y="2197228"/>
            <a:ext cx="1699341" cy="1772306"/>
          </a:xfrm>
          <a:prstGeom prst="rect">
            <a:avLst/>
          </a:prstGeom>
        </p:spPr>
      </p:pic>
      <p:pic>
        <p:nvPicPr>
          <p:cNvPr id="13" name="图片 12"/>
          <p:cNvPicPr>
            <a:picLocks noChangeAspect="1"/>
          </p:cNvPicPr>
          <p:nvPr/>
        </p:nvPicPr>
        <p:blipFill>
          <a:blip r:embed="rId3"/>
          <a:stretch>
            <a:fillRect/>
          </a:stretch>
        </p:blipFill>
        <p:spPr>
          <a:xfrm rot="2963766">
            <a:off x="2484750" y="4114351"/>
            <a:ext cx="362669" cy="343409"/>
          </a:xfrm>
          <a:prstGeom prst="rect">
            <a:avLst/>
          </a:prstGeom>
        </p:spPr>
      </p:pic>
      <p:pic>
        <p:nvPicPr>
          <p:cNvPr id="16" name="图片 15"/>
          <p:cNvPicPr>
            <a:picLocks noChangeAspect="1"/>
          </p:cNvPicPr>
          <p:nvPr/>
        </p:nvPicPr>
        <p:blipFill>
          <a:blip r:embed="rId3"/>
          <a:stretch>
            <a:fillRect/>
          </a:stretch>
        </p:blipFill>
        <p:spPr>
          <a:xfrm rot="2963766">
            <a:off x="2859003" y="4584490"/>
            <a:ext cx="362669" cy="343409"/>
          </a:xfrm>
          <a:prstGeom prst="rect">
            <a:avLst/>
          </a:prstGeom>
        </p:spPr>
      </p:pic>
      <p:sp>
        <p:nvSpPr>
          <p:cNvPr id="2" name="文本框 1"/>
          <p:cNvSpPr txBox="1"/>
          <p:nvPr/>
        </p:nvSpPr>
        <p:spPr>
          <a:xfrm>
            <a:off x="4314423" y="5422006"/>
            <a:ext cx="3383280" cy="368300"/>
          </a:xfrm>
          <a:prstGeom prst="rect">
            <a:avLst/>
          </a:prstGeom>
          <a:noFill/>
        </p:spPr>
        <p:txBody>
          <a:bodyPr wrap="none" rtlCol="0">
            <a:spAutoFit/>
          </a:bodyPr>
          <a:lstStyle/>
          <a:p>
            <a:r>
              <a:rPr lang="zh-CN" altLang="en-US" dirty="0"/>
              <a:t>汇报人：</a:t>
            </a:r>
            <a:r>
              <a:rPr lang="en-US" altLang="zh-CN" dirty="0"/>
              <a:t>XXX</a:t>
            </a:r>
            <a:r>
              <a:rPr lang="zh-CN" altLang="en-US" dirty="0"/>
              <a:t>   时间：</a:t>
            </a:r>
            <a:r>
              <a:rPr lang="en-US" altLang="zh-CN" dirty="0"/>
              <a:t>XX</a:t>
            </a:r>
            <a:r>
              <a:rPr lang="zh-CN" altLang="en-US" dirty="0"/>
              <a:t>年</a:t>
            </a:r>
            <a:r>
              <a:rPr lang="en-US" altLang="zh-CN" dirty="0"/>
              <a:t>XX</a:t>
            </a:r>
            <a:r>
              <a:rPr lang="zh-CN" altLang="en-US" dirty="0"/>
              <a:t>月</a:t>
            </a:r>
          </a:p>
        </p:txBody>
      </p:sp>
    </p:spTree>
  </p:cSld>
  <p:clrMapOvr>
    <a:masterClrMapping/>
  </p:clrMapOvr>
  <p:transition spd="slow" advClick="0" advTm="4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53"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par>
                          <p:cTn id="21" fill="hold">
                            <p:stCondLst>
                              <p:cond delay="1000"/>
                            </p:stCondLst>
                            <p:childTnLst>
                              <p:par>
                                <p:cTn id="22" presetID="31"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1000" fill="hold"/>
                                        <p:tgtEl>
                                          <p:spTgt spid="11"/>
                                        </p:tgtEl>
                                        <p:attrNameLst>
                                          <p:attrName>ppt_w</p:attrName>
                                        </p:attrNameLst>
                                      </p:cBhvr>
                                      <p:tavLst>
                                        <p:tav tm="0">
                                          <p:val>
                                            <p:fltVal val="0"/>
                                          </p:val>
                                        </p:tav>
                                        <p:tav tm="100000">
                                          <p:val>
                                            <p:strVal val="#ppt_w"/>
                                          </p:val>
                                        </p:tav>
                                      </p:tavLst>
                                    </p:anim>
                                    <p:anim calcmode="lin" valueType="num">
                                      <p:cBhvr>
                                        <p:cTn id="25" dur="1000" fill="hold"/>
                                        <p:tgtEl>
                                          <p:spTgt spid="11"/>
                                        </p:tgtEl>
                                        <p:attrNameLst>
                                          <p:attrName>ppt_h</p:attrName>
                                        </p:attrNameLst>
                                      </p:cBhvr>
                                      <p:tavLst>
                                        <p:tav tm="0">
                                          <p:val>
                                            <p:fltVal val="0"/>
                                          </p:val>
                                        </p:tav>
                                        <p:tav tm="100000">
                                          <p:val>
                                            <p:strVal val="#ppt_h"/>
                                          </p:val>
                                        </p:tav>
                                      </p:tavLst>
                                    </p:anim>
                                    <p:anim calcmode="lin" valueType="num">
                                      <p:cBhvr>
                                        <p:cTn id="26" dur="1000" fill="hold"/>
                                        <p:tgtEl>
                                          <p:spTgt spid="11"/>
                                        </p:tgtEl>
                                        <p:attrNameLst>
                                          <p:attrName>style.rotation</p:attrName>
                                        </p:attrNameLst>
                                      </p:cBhvr>
                                      <p:tavLst>
                                        <p:tav tm="0">
                                          <p:val>
                                            <p:fltVal val="90"/>
                                          </p:val>
                                        </p:tav>
                                        <p:tav tm="100000">
                                          <p:val>
                                            <p:fltVal val="0"/>
                                          </p:val>
                                        </p:tav>
                                      </p:tavLst>
                                    </p:anim>
                                    <p:animEffect transition="in" filter="fade">
                                      <p:cBhvr>
                                        <p:cTn id="27" dur="1000"/>
                                        <p:tgtEl>
                                          <p:spTgt spid="11"/>
                                        </p:tgtEl>
                                      </p:cBhvr>
                                    </p:animEffect>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53" presetClass="entr" presetSubtype="16"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p:cTn id="36" dur="500" fill="hold"/>
                                        <p:tgtEl>
                                          <p:spTgt spid="13"/>
                                        </p:tgtEl>
                                        <p:attrNameLst>
                                          <p:attrName>ppt_w</p:attrName>
                                        </p:attrNameLst>
                                      </p:cBhvr>
                                      <p:tavLst>
                                        <p:tav tm="0">
                                          <p:val>
                                            <p:fltVal val="0"/>
                                          </p:val>
                                        </p:tav>
                                        <p:tav tm="100000">
                                          <p:val>
                                            <p:strVal val="#ppt_w"/>
                                          </p:val>
                                        </p:tav>
                                      </p:tavLst>
                                    </p:anim>
                                    <p:anim calcmode="lin" valueType="num">
                                      <p:cBhvr>
                                        <p:cTn id="37" dur="500" fill="hold"/>
                                        <p:tgtEl>
                                          <p:spTgt spid="13"/>
                                        </p:tgtEl>
                                        <p:attrNameLst>
                                          <p:attrName>ppt_h</p:attrName>
                                        </p:attrNameLst>
                                      </p:cBhvr>
                                      <p:tavLst>
                                        <p:tav tm="0">
                                          <p:val>
                                            <p:fltVal val="0"/>
                                          </p:val>
                                        </p:tav>
                                        <p:tav tm="100000">
                                          <p:val>
                                            <p:strVal val="#ppt_h"/>
                                          </p:val>
                                        </p:tav>
                                      </p:tavLst>
                                    </p:anim>
                                    <p:animEffect transition="in" filter="fade">
                                      <p:cBhvr>
                                        <p:cTn id="38" dur="500"/>
                                        <p:tgtEl>
                                          <p:spTgt spid="13"/>
                                        </p:tgtEl>
                                      </p:cBhvr>
                                    </p:animEffect>
                                  </p:childTnLst>
                                </p:cTn>
                              </p:par>
                              <p:par>
                                <p:cTn id="39" presetID="53" presetClass="entr" presetSubtype="16"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childTnLst>
                          </p:cTn>
                        </p:par>
                        <p:par>
                          <p:cTn id="44" fill="hold">
                            <p:stCondLst>
                              <p:cond delay="3000"/>
                            </p:stCondLst>
                            <p:childTnLst>
                              <p:par>
                                <p:cTn id="45" presetID="10" presetClass="entr" presetSubtype="0" fill="hold" grpId="0"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1"/>
          <p:cNvSpPr>
            <a:spLocks noChangeArrowheads="1"/>
          </p:cNvSpPr>
          <p:nvPr/>
        </p:nvSpPr>
        <p:spPr bwMode="auto">
          <a:xfrm rot="2618723">
            <a:off x="3965573" y="3201367"/>
            <a:ext cx="1201191" cy="338382"/>
          </a:xfrm>
          <a:custGeom>
            <a:avLst/>
            <a:gdLst>
              <a:gd name="T0" fmla="*/ 43734 w 1620800"/>
              <a:gd name="T1" fmla="*/ 40761 h 456228"/>
              <a:gd name="T2" fmla="*/ 76444 w 1620800"/>
              <a:gd name="T3" fmla="*/ 13182 h 456228"/>
              <a:gd name="T4" fmla="*/ 99629 w 1620800"/>
              <a:gd name="T5" fmla="*/ 0 h 456228"/>
              <a:gd name="T6" fmla="*/ 97534 w 1620800"/>
              <a:gd name="T7" fmla="*/ 3213 h 456228"/>
              <a:gd name="T8" fmla="*/ 90341 w 1620800"/>
              <a:gd name="T9" fmla="*/ 33673 h 456228"/>
              <a:gd name="T10" fmla="*/ 1267011 w 1620800"/>
              <a:gd name="T11" fmla="*/ 374945 h 456228"/>
              <a:gd name="T12" fmla="*/ 1506462 w 1620800"/>
              <a:gd name="T13" fmla="*/ 377167 h 456228"/>
              <a:gd name="T14" fmla="*/ 1527175 w 1620800"/>
              <a:gd name="T15" fmla="*/ 376264 h 456228"/>
              <a:gd name="T16" fmla="*/ 1516644 w 1620800"/>
              <a:gd name="T17" fmla="*/ 378946 h 456228"/>
              <a:gd name="T18" fmla="*/ 972763 w 1620800"/>
              <a:gd name="T19" fmla="*/ 430213 h 456228"/>
              <a:gd name="T20" fmla="*/ 0 w 1620800"/>
              <a:gd name="T21" fmla="*/ 130027 h 456228"/>
              <a:gd name="T22" fmla="*/ 43734 w 1620800"/>
              <a:gd name="T23" fmla="*/ 40761 h 456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0800" h="456228">
                <a:moveTo>
                  <a:pt x="46415" y="43226"/>
                </a:moveTo>
                <a:cubicBezTo>
                  <a:pt x="56470" y="33258"/>
                  <a:pt x="68070" y="23500"/>
                  <a:pt x="81131" y="13979"/>
                </a:cubicBezTo>
                <a:lnTo>
                  <a:pt x="105737" y="0"/>
                </a:lnTo>
                <a:lnTo>
                  <a:pt x="103513" y="3407"/>
                </a:lnTo>
                <a:cubicBezTo>
                  <a:pt x="98841" y="13952"/>
                  <a:pt x="96260" y="24728"/>
                  <a:pt x="95879" y="35709"/>
                </a:cubicBezTo>
                <a:cubicBezTo>
                  <a:pt x="89775" y="211416"/>
                  <a:pt x="648885" y="373449"/>
                  <a:pt x="1344686" y="397618"/>
                </a:cubicBezTo>
                <a:cubicBezTo>
                  <a:pt x="1431662" y="400639"/>
                  <a:pt x="1516656" y="401363"/>
                  <a:pt x="1598817" y="399974"/>
                </a:cubicBezTo>
                <a:lnTo>
                  <a:pt x="1620800" y="399017"/>
                </a:lnTo>
                <a:lnTo>
                  <a:pt x="1609623" y="401861"/>
                </a:lnTo>
                <a:cubicBezTo>
                  <a:pt x="1444851" y="436185"/>
                  <a:pt x="1246216" y="456228"/>
                  <a:pt x="1032399" y="456228"/>
                </a:cubicBezTo>
                <a:cubicBezTo>
                  <a:pt x="462221" y="456228"/>
                  <a:pt x="0" y="313703"/>
                  <a:pt x="0" y="137890"/>
                </a:cubicBezTo>
                <a:cubicBezTo>
                  <a:pt x="0" y="104925"/>
                  <a:pt x="16250" y="73131"/>
                  <a:pt x="46415" y="43226"/>
                </a:cubicBezTo>
                <a:close/>
              </a:path>
            </a:pathLst>
          </a:custGeom>
          <a:solidFill>
            <a:srgbClr val="7F7F7F">
              <a:alpha val="72000"/>
            </a:srgbClr>
          </a:solidFill>
          <a:ln>
            <a:noFill/>
          </a:ln>
        </p:spPr>
        <p:txBody>
          <a:bodyPr/>
          <a:lstStyle/>
          <a:p>
            <a:endParaRPr lang="zh-CN" altLang="en-US"/>
          </a:p>
        </p:txBody>
      </p:sp>
      <p:sp>
        <p:nvSpPr>
          <p:cNvPr id="3" name="任意多边形 14"/>
          <p:cNvSpPr>
            <a:spLocks noChangeArrowheads="1"/>
          </p:cNvSpPr>
          <p:nvPr/>
        </p:nvSpPr>
        <p:spPr bwMode="auto">
          <a:xfrm rot="1996494">
            <a:off x="4087612" y="2851871"/>
            <a:ext cx="1790549" cy="905263"/>
          </a:xfrm>
          <a:custGeom>
            <a:avLst/>
            <a:gdLst>
              <a:gd name="T0" fmla="*/ 213623 w 2417304"/>
              <a:gd name="T1" fmla="*/ 400996 h 1221597"/>
              <a:gd name="T2" fmla="*/ 554815 w 2417304"/>
              <a:gd name="T3" fmla="*/ 270433 h 1221597"/>
              <a:gd name="T4" fmla="*/ 584112 w 2417304"/>
              <a:gd name="T5" fmla="*/ 265305 h 1221597"/>
              <a:gd name="T6" fmla="*/ 583008 w 2417304"/>
              <a:gd name="T7" fmla="*/ 263622 h 1221597"/>
              <a:gd name="T8" fmla="*/ 642396 w 2417304"/>
              <a:gd name="T9" fmla="*/ 255101 h 1221597"/>
              <a:gd name="T10" fmla="*/ 657099 w 2417304"/>
              <a:gd name="T11" fmla="*/ 252527 h 1221597"/>
              <a:gd name="T12" fmla="*/ 668646 w 2417304"/>
              <a:gd name="T13" fmla="*/ 251336 h 1221597"/>
              <a:gd name="T14" fmla="*/ 740164 w 2417304"/>
              <a:gd name="T15" fmla="*/ 241076 h 1221597"/>
              <a:gd name="T16" fmla="*/ 1106271 w 2417304"/>
              <a:gd name="T17" fmla="*/ 220681 h 1221597"/>
              <a:gd name="T18" fmla="*/ 1676486 w 2417304"/>
              <a:gd name="T19" fmla="*/ 271588 h 1221597"/>
              <a:gd name="T20" fmla="*/ 1703029 w 2417304"/>
              <a:gd name="T21" fmla="*/ 277243 h 1221597"/>
              <a:gd name="T22" fmla="*/ 1730545 w 2417304"/>
              <a:gd name="T23" fmla="*/ 0 h 1221597"/>
              <a:gd name="T24" fmla="*/ 2276475 w 2417304"/>
              <a:gd name="T25" fmla="*/ 635371 h 1221597"/>
              <a:gd name="T26" fmla="*/ 1616318 w 2417304"/>
              <a:gd name="T27" fmla="*/ 1150937 h 1221597"/>
              <a:gd name="T28" fmla="*/ 1639388 w 2417304"/>
              <a:gd name="T29" fmla="*/ 918489 h 1221597"/>
              <a:gd name="T30" fmla="*/ 1595661 w 2417304"/>
              <a:gd name="T31" fmla="*/ 903605 h 1221597"/>
              <a:gd name="T32" fmla="*/ 1452717 w 2417304"/>
              <a:gd name="T33" fmla="*/ 862854 h 1221597"/>
              <a:gd name="T34" fmla="*/ 1380676 w 2417304"/>
              <a:gd name="T35" fmla="*/ 843162 h 1221597"/>
              <a:gd name="T36" fmla="*/ 1145399 w 2417304"/>
              <a:gd name="T37" fmla="*/ 791940 h 1221597"/>
              <a:gd name="T38" fmla="*/ 939683 w 2417304"/>
              <a:gd name="T39" fmla="*/ 759342 h 1221597"/>
              <a:gd name="T40" fmla="*/ 877220 w 2417304"/>
              <a:gd name="T41" fmla="*/ 751980 h 1221597"/>
              <a:gd name="T42" fmla="*/ 782472 w 2417304"/>
              <a:gd name="T43" fmla="*/ 742347 h 1221597"/>
              <a:gd name="T44" fmla="*/ 752294 w 2417304"/>
              <a:gd name="T45" fmla="*/ 738998 h 1221597"/>
              <a:gd name="T46" fmla="*/ 677343 w 2417304"/>
              <a:gd name="T47" fmla="*/ 733763 h 1221597"/>
              <a:gd name="T48" fmla="*/ 619102 w 2417304"/>
              <a:gd name="T49" fmla="*/ 731429 h 1221597"/>
              <a:gd name="T50" fmla="*/ 576294 w 2417304"/>
              <a:gd name="T51" fmla="*/ 729286 h 1221597"/>
              <a:gd name="T52" fmla="*/ 500624 w 2417304"/>
              <a:gd name="T53" fmla="*/ 728022 h 1221597"/>
              <a:gd name="T54" fmla="*/ 438692 w 2417304"/>
              <a:gd name="T55" fmla="*/ 730061 h 1221597"/>
              <a:gd name="T56" fmla="*/ 403500 w 2417304"/>
              <a:gd name="T57" fmla="*/ 730837 h 1221597"/>
              <a:gd name="T58" fmla="*/ 339219 w 2417304"/>
              <a:gd name="T59" fmla="*/ 733797 h 1221597"/>
              <a:gd name="T60" fmla="*/ 52904 w 2417304"/>
              <a:gd name="T61" fmla="*/ 802885 h 1221597"/>
              <a:gd name="T62" fmla="*/ 25752 w 2417304"/>
              <a:gd name="T63" fmla="*/ 822293 h 1221597"/>
              <a:gd name="T64" fmla="*/ 17798 w 2417304"/>
              <a:gd name="T65" fmla="*/ 805602 h 1221597"/>
              <a:gd name="T66" fmla="*/ 0 w 2417304"/>
              <a:gd name="T67" fmla="*/ 710338 h 1221597"/>
              <a:gd name="T68" fmla="*/ 149613 w 2417304"/>
              <a:gd name="T69" fmla="*/ 446051 h 1221597"/>
              <a:gd name="T70" fmla="*/ 213623 w 2417304"/>
              <a:gd name="T71" fmla="*/ 400996 h 12215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417304" h="1221597">
                <a:moveTo>
                  <a:pt x="226838" y="425615"/>
                </a:moveTo>
                <a:cubicBezTo>
                  <a:pt x="324305" y="364929"/>
                  <a:pt x="448318" y="316985"/>
                  <a:pt x="589137" y="287036"/>
                </a:cubicBezTo>
                <a:lnTo>
                  <a:pt x="620247" y="281593"/>
                </a:lnTo>
                <a:lnTo>
                  <a:pt x="619074" y="279807"/>
                </a:lnTo>
                <a:lnTo>
                  <a:pt x="682136" y="270763"/>
                </a:lnTo>
                <a:lnTo>
                  <a:pt x="697749" y="268031"/>
                </a:lnTo>
                <a:lnTo>
                  <a:pt x="710010" y="266766"/>
                </a:lnTo>
                <a:lnTo>
                  <a:pt x="785953" y="255876"/>
                </a:lnTo>
                <a:cubicBezTo>
                  <a:pt x="910209" y="241745"/>
                  <a:pt x="1040474" y="234229"/>
                  <a:pt x="1174708" y="234229"/>
                </a:cubicBezTo>
                <a:cubicBezTo>
                  <a:pt x="1389485" y="234229"/>
                  <a:pt x="1594095" y="253469"/>
                  <a:pt x="1780198" y="288262"/>
                </a:cubicBezTo>
                <a:lnTo>
                  <a:pt x="1808383" y="294264"/>
                </a:lnTo>
                <a:lnTo>
                  <a:pt x="1837601" y="0"/>
                </a:lnTo>
                <a:lnTo>
                  <a:pt x="2417304" y="674379"/>
                </a:lnTo>
                <a:lnTo>
                  <a:pt x="1716308" y="1221597"/>
                </a:lnTo>
                <a:lnTo>
                  <a:pt x="1740805" y="974878"/>
                </a:lnTo>
                <a:lnTo>
                  <a:pt x="1694373" y="959080"/>
                </a:lnTo>
                <a:lnTo>
                  <a:pt x="1542586" y="915828"/>
                </a:lnTo>
                <a:lnTo>
                  <a:pt x="1466088" y="894927"/>
                </a:lnTo>
                <a:lnTo>
                  <a:pt x="1216256" y="840560"/>
                </a:lnTo>
                <a:lnTo>
                  <a:pt x="997814" y="805961"/>
                </a:lnTo>
                <a:lnTo>
                  <a:pt x="931487" y="798147"/>
                </a:lnTo>
                <a:lnTo>
                  <a:pt x="830878" y="787922"/>
                </a:lnTo>
                <a:lnTo>
                  <a:pt x="798833" y="784368"/>
                </a:lnTo>
                <a:lnTo>
                  <a:pt x="719245" y="778811"/>
                </a:lnTo>
                <a:lnTo>
                  <a:pt x="657401" y="776334"/>
                </a:lnTo>
                <a:lnTo>
                  <a:pt x="611945" y="774059"/>
                </a:lnTo>
                <a:lnTo>
                  <a:pt x="531594" y="772718"/>
                </a:lnTo>
                <a:lnTo>
                  <a:pt x="465831" y="774882"/>
                </a:lnTo>
                <a:lnTo>
                  <a:pt x="428462" y="775706"/>
                </a:lnTo>
                <a:lnTo>
                  <a:pt x="360204" y="778847"/>
                </a:lnTo>
                <a:cubicBezTo>
                  <a:pt x="226028" y="790007"/>
                  <a:pt x="120706" y="814757"/>
                  <a:pt x="56177" y="852177"/>
                </a:cubicBezTo>
                <a:lnTo>
                  <a:pt x="27345" y="872776"/>
                </a:lnTo>
                <a:lnTo>
                  <a:pt x="18899" y="855061"/>
                </a:lnTo>
                <a:cubicBezTo>
                  <a:pt x="6508" y="822400"/>
                  <a:pt x="0" y="788584"/>
                  <a:pt x="0" y="753948"/>
                </a:cubicBezTo>
                <a:cubicBezTo>
                  <a:pt x="0" y="650040"/>
                  <a:pt x="58567" y="553510"/>
                  <a:pt x="158868" y="473436"/>
                </a:cubicBezTo>
                <a:cubicBezTo>
                  <a:pt x="179764" y="456754"/>
                  <a:pt x="202472" y="440786"/>
                  <a:pt x="226838" y="425615"/>
                </a:cubicBezTo>
                <a:close/>
              </a:path>
            </a:pathLst>
          </a:custGeom>
          <a:solidFill>
            <a:schemeClr val="accent5">
              <a:lumMod val="60000"/>
              <a:lumOff val="40000"/>
              <a:alpha val="61000"/>
            </a:schemeClr>
          </a:solidFill>
          <a:ln>
            <a:noFill/>
          </a:ln>
        </p:spPr>
        <p:txBody>
          <a:bodyPr/>
          <a:lstStyle/>
          <a:p>
            <a:endParaRPr lang="zh-CN" altLang="en-US"/>
          </a:p>
        </p:txBody>
      </p:sp>
      <p:sp>
        <p:nvSpPr>
          <p:cNvPr id="4" name="任意多边形 18"/>
          <p:cNvSpPr>
            <a:spLocks noChangeArrowheads="1"/>
          </p:cNvSpPr>
          <p:nvPr/>
        </p:nvSpPr>
        <p:spPr bwMode="auto">
          <a:xfrm rot="18981277" flipH="1">
            <a:off x="6693379" y="3157697"/>
            <a:ext cx="1199942" cy="338382"/>
          </a:xfrm>
          <a:custGeom>
            <a:avLst/>
            <a:gdLst>
              <a:gd name="T0" fmla="*/ 43688 w 1620800"/>
              <a:gd name="T1" fmla="*/ 40761 h 456228"/>
              <a:gd name="T2" fmla="*/ 76365 w 1620800"/>
              <a:gd name="T3" fmla="*/ 13182 h 456228"/>
              <a:gd name="T4" fmla="*/ 99526 w 1620800"/>
              <a:gd name="T5" fmla="*/ 0 h 456228"/>
              <a:gd name="T6" fmla="*/ 97432 w 1620800"/>
              <a:gd name="T7" fmla="*/ 3213 h 456228"/>
              <a:gd name="T8" fmla="*/ 90247 w 1620800"/>
              <a:gd name="T9" fmla="*/ 33673 h 456228"/>
              <a:gd name="T10" fmla="*/ 1265693 w 1620800"/>
              <a:gd name="T11" fmla="*/ 374945 h 456228"/>
              <a:gd name="T12" fmla="*/ 1504895 w 1620800"/>
              <a:gd name="T13" fmla="*/ 377167 h 456228"/>
              <a:gd name="T14" fmla="*/ 1525587 w 1620800"/>
              <a:gd name="T15" fmla="*/ 376264 h 456228"/>
              <a:gd name="T16" fmla="*/ 1515067 w 1620800"/>
              <a:gd name="T17" fmla="*/ 378946 h 456228"/>
              <a:gd name="T18" fmla="*/ 971751 w 1620800"/>
              <a:gd name="T19" fmla="*/ 430213 h 456228"/>
              <a:gd name="T20" fmla="*/ 0 w 1620800"/>
              <a:gd name="T21" fmla="*/ 130027 h 456228"/>
              <a:gd name="T22" fmla="*/ 43688 w 1620800"/>
              <a:gd name="T23" fmla="*/ 40761 h 456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0800" h="456228">
                <a:moveTo>
                  <a:pt x="46415" y="43226"/>
                </a:moveTo>
                <a:cubicBezTo>
                  <a:pt x="56470" y="33258"/>
                  <a:pt x="68070" y="23500"/>
                  <a:pt x="81131" y="13979"/>
                </a:cubicBezTo>
                <a:lnTo>
                  <a:pt x="105737" y="0"/>
                </a:lnTo>
                <a:lnTo>
                  <a:pt x="103513" y="3407"/>
                </a:lnTo>
                <a:cubicBezTo>
                  <a:pt x="98841" y="13952"/>
                  <a:pt x="96260" y="24728"/>
                  <a:pt x="95879" y="35709"/>
                </a:cubicBezTo>
                <a:cubicBezTo>
                  <a:pt x="89775" y="211416"/>
                  <a:pt x="648885" y="373449"/>
                  <a:pt x="1344686" y="397618"/>
                </a:cubicBezTo>
                <a:cubicBezTo>
                  <a:pt x="1431662" y="400639"/>
                  <a:pt x="1516656" y="401363"/>
                  <a:pt x="1598817" y="399974"/>
                </a:cubicBezTo>
                <a:lnTo>
                  <a:pt x="1620800" y="399017"/>
                </a:lnTo>
                <a:lnTo>
                  <a:pt x="1609623" y="401861"/>
                </a:lnTo>
                <a:cubicBezTo>
                  <a:pt x="1444851" y="436185"/>
                  <a:pt x="1246216" y="456228"/>
                  <a:pt x="1032399" y="456228"/>
                </a:cubicBezTo>
                <a:cubicBezTo>
                  <a:pt x="462221" y="456228"/>
                  <a:pt x="0" y="313703"/>
                  <a:pt x="0" y="137890"/>
                </a:cubicBezTo>
                <a:cubicBezTo>
                  <a:pt x="0" y="104925"/>
                  <a:pt x="16250" y="73131"/>
                  <a:pt x="46415" y="43226"/>
                </a:cubicBezTo>
                <a:close/>
              </a:path>
            </a:pathLst>
          </a:custGeom>
          <a:solidFill>
            <a:srgbClr val="7F7F7F">
              <a:alpha val="72000"/>
            </a:srgbClr>
          </a:solidFill>
          <a:ln>
            <a:noFill/>
          </a:ln>
        </p:spPr>
        <p:txBody>
          <a:bodyPr/>
          <a:lstStyle/>
          <a:p>
            <a:endParaRPr lang="zh-CN" altLang="en-US"/>
          </a:p>
        </p:txBody>
      </p:sp>
      <p:sp>
        <p:nvSpPr>
          <p:cNvPr id="5" name="任意多边形 19"/>
          <p:cNvSpPr>
            <a:spLocks noChangeArrowheads="1"/>
          </p:cNvSpPr>
          <p:nvPr/>
        </p:nvSpPr>
        <p:spPr bwMode="auto">
          <a:xfrm rot="19603506" flipH="1">
            <a:off x="5973780" y="2789454"/>
            <a:ext cx="1790549" cy="905263"/>
          </a:xfrm>
          <a:custGeom>
            <a:avLst/>
            <a:gdLst>
              <a:gd name="T0" fmla="*/ 213623 w 2417304"/>
              <a:gd name="T1" fmla="*/ 400996 h 1221597"/>
              <a:gd name="T2" fmla="*/ 554815 w 2417304"/>
              <a:gd name="T3" fmla="*/ 270433 h 1221597"/>
              <a:gd name="T4" fmla="*/ 584112 w 2417304"/>
              <a:gd name="T5" fmla="*/ 265305 h 1221597"/>
              <a:gd name="T6" fmla="*/ 583008 w 2417304"/>
              <a:gd name="T7" fmla="*/ 263622 h 1221597"/>
              <a:gd name="T8" fmla="*/ 642396 w 2417304"/>
              <a:gd name="T9" fmla="*/ 255101 h 1221597"/>
              <a:gd name="T10" fmla="*/ 657099 w 2417304"/>
              <a:gd name="T11" fmla="*/ 252527 h 1221597"/>
              <a:gd name="T12" fmla="*/ 668646 w 2417304"/>
              <a:gd name="T13" fmla="*/ 251336 h 1221597"/>
              <a:gd name="T14" fmla="*/ 740164 w 2417304"/>
              <a:gd name="T15" fmla="*/ 241076 h 1221597"/>
              <a:gd name="T16" fmla="*/ 1106271 w 2417304"/>
              <a:gd name="T17" fmla="*/ 220681 h 1221597"/>
              <a:gd name="T18" fmla="*/ 1676486 w 2417304"/>
              <a:gd name="T19" fmla="*/ 271588 h 1221597"/>
              <a:gd name="T20" fmla="*/ 1703029 w 2417304"/>
              <a:gd name="T21" fmla="*/ 277243 h 1221597"/>
              <a:gd name="T22" fmla="*/ 1730545 w 2417304"/>
              <a:gd name="T23" fmla="*/ 0 h 1221597"/>
              <a:gd name="T24" fmla="*/ 2276475 w 2417304"/>
              <a:gd name="T25" fmla="*/ 635371 h 1221597"/>
              <a:gd name="T26" fmla="*/ 1616318 w 2417304"/>
              <a:gd name="T27" fmla="*/ 1150937 h 1221597"/>
              <a:gd name="T28" fmla="*/ 1639388 w 2417304"/>
              <a:gd name="T29" fmla="*/ 918489 h 1221597"/>
              <a:gd name="T30" fmla="*/ 1595661 w 2417304"/>
              <a:gd name="T31" fmla="*/ 903605 h 1221597"/>
              <a:gd name="T32" fmla="*/ 1452717 w 2417304"/>
              <a:gd name="T33" fmla="*/ 862854 h 1221597"/>
              <a:gd name="T34" fmla="*/ 1380676 w 2417304"/>
              <a:gd name="T35" fmla="*/ 843162 h 1221597"/>
              <a:gd name="T36" fmla="*/ 1145399 w 2417304"/>
              <a:gd name="T37" fmla="*/ 791940 h 1221597"/>
              <a:gd name="T38" fmla="*/ 939683 w 2417304"/>
              <a:gd name="T39" fmla="*/ 759342 h 1221597"/>
              <a:gd name="T40" fmla="*/ 877220 w 2417304"/>
              <a:gd name="T41" fmla="*/ 751980 h 1221597"/>
              <a:gd name="T42" fmla="*/ 782472 w 2417304"/>
              <a:gd name="T43" fmla="*/ 742347 h 1221597"/>
              <a:gd name="T44" fmla="*/ 752294 w 2417304"/>
              <a:gd name="T45" fmla="*/ 738998 h 1221597"/>
              <a:gd name="T46" fmla="*/ 677343 w 2417304"/>
              <a:gd name="T47" fmla="*/ 733763 h 1221597"/>
              <a:gd name="T48" fmla="*/ 619102 w 2417304"/>
              <a:gd name="T49" fmla="*/ 731429 h 1221597"/>
              <a:gd name="T50" fmla="*/ 576294 w 2417304"/>
              <a:gd name="T51" fmla="*/ 729286 h 1221597"/>
              <a:gd name="T52" fmla="*/ 500624 w 2417304"/>
              <a:gd name="T53" fmla="*/ 728022 h 1221597"/>
              <a:gd name="T54" fmla="*/ 438692 w 2417304"/>
              <a:gd name="T55" fmla="*/ 730061 h 1221597"/>
              <a:gd name="T56" fmla="*/ 403500 w 2417304"/>
              <a:gd name="T57" fmla="*/ 730837 h 1221597"/>
              <a:gd name="T58" fmla="*/ 339219 w 2417304"/>
              <a:gd name="T59" fmla="*/ 733797 h 1221597"/>
              <a:gd name="T60" fmla="*/ 52904 w 2417304"/>
              <a:gd name="T61" fmla="*/ 802885 h 1221597"/>
              <a:gd name="T62" fmla="*/ 25752 w 2417304"/>
              <a:gd name="T63" fmla="*/ 822293 h 1221597"/>
              <a:gd name="T64" fmla="*/ 17798 w 2417304"/>
              <a:gd name="T65" fmla="*/ 805602 h 1221597"/>
              <a:gd name="T66" fmla="*/ 0 w 2417304"/>
              <a:gd name="T67" fmla="*/ 710338 h 1221597"/>
              <a:gd name="T68" fmla="*/ 149613 w 2417304"/>
              <a:gd name="T69" fmla="*/ 446051 h 1221597"/>
              <a:gd name="T70" fmla="*/ 213623 w 2417304"/>
              <a:gd name="T71" fmla="*/ 400996 h 12215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417304" h="1221597">
                <a:moveTo>
                  <a:pt x="226838" y="425615"/>
                </a:moveTo>
                <a:cubicBezTo>
                  <a:pt x="324305" y="364929"/>
                  <a:pt x="448318" y="316985"/>
                  <a:pt x="589137" y="287036"/>
                </a:cubicBezTo>
                <a:lnTo>
                  <a:pt x="620247" y="281593"/>
                </a:lnTo>
                <a:lnTo>
                  <a:pt x="619074" y="279807"/>
                </a:lnTo>
                <a:lnTo>
                  <a:pt x="682136" y="270763"/>
                </a:lnTo>
                <a:lnTo>
                  <a:pt x="697749" y="268031"/>
                </a:lnTo>
                <a:lnTo>
                  <a:pt x="710010" y="266766"/>
                </a:lnTo>
                <a:lnTo>
                  <a:pt x="785953" y="255876"/>
                </a:lnTo>
                <a:cubicBezTo>
                  <a:pt x="910209" y="241745"/>
                  <a:pt x="1040474" y="234229"/>
                  <a:pt x="1174708" y="234229"/>
                </a:cubicBezTo>
                <a:cubicBezTo>
                  <a:pt x="1389485" y="234229"/>
                  <a:pt x="1594095" y="253469"/>
                  <a:pt x="1780198" y="288262"/>
                </a:cubicBezTo>
                <a:lnTo>
                  <a:pt x="1808383" y="294264"/>
                </a:lnTo>
                <a:lnTo>
                  <a:pt x="1837601" y="0"/>
                </a:lnTo>
                <a:lnTo>
                  <a:pt x="2417304" y="674379"/>
                </a:lnTo>
                <a:lnTo>
                  <a:pt x="1716308" y="1221597"/>
                </a:lnTo>
                <a:lnTo>
                  <a:pt x="1740805" y="974878"/>
                </a:lnTo>
                <a:lnTo>
                  <a:pt x="1694373" y="959080"/>
                </a:lnTo>
                <a:lnTo>
                  <a:pt x="1542586" y="915828"/>
                </a:lnTo>
                <a:lnTo>
                  <a:pt x="1466088" y="894927"/>
                </a:lnTo>
                <a:lnTo>
                  <a:pt x="1216256" y="840560"/>
                </a:lnTo>
                <a:lnTo>
                  <a:pt x="997814" y="805961"/>
                </a:lnTo>
                <a:lnTo>
                  <a:pt x="931487" y="798147"/>
                </a:lnTo>
                <a:lnTo>
                  <a:pt x="830878" y="787922"/>
                </a:lnTo>
                <a:lnTo>
                  <a:pt x="798833" y="784368"/>
                </a:lnTo>
                <a:lnTo>
                  <a:pt x="719245" y="778811"/>
                </a:lnTo>
                <a:lnTo>
                  <a:pt x="657401" y="776334"/>
                </a:lnTo>
                <a:lnTo>
                  <a:pt x="611945" y="774059"/>
                </a:lnTo>
                <a:lnTo>
                  <a:pt x="531594" y="772718"/>
                </a:lnTo>
                <a:lnTo>
                  <a:pt x="465831" y="774882"/>
                </a:lnTo>
                <a:lnTo>
                  <a:pt x="428462" y="775706"/>
                </a:lnTo>
                <a:lnTo>
                  <a:pt x="360204" y="778847"/>
                </a:lnTo>
                <a:cubicBezTo>
                  <a:pt x="226028" y="790007"/>
                  <a:pt x="120706" y="814757"/>
                  <a:pt x="56177" y="852177"/>
                </a:cubicBezTo>
                <a:lnTo>
                  <a:pt x="27345" y="872776"/>
                </a:lnTo>
                <a:lnTo>
                  <a:pt x="18899" y="855061"/>
                </a:lnTo>
                <a:cubicBezTo>
                  <a:pt x="6508" y="822400"/>
                  <a:pt x="0" y="788584"/>
                  <a:pt x="0" y="753948"/>
                </a:cubicBezTo>
                <a:cubicBezTo>
                  <a:pt x="0" y="650040"/>
                  <a:pt x="58567" y="553510"/>
                  <a:pt x="158868" y="473436"/>
                </a:cubicBezTo>
                <a:cubicBezTo>
                  <a:pt x="179764" y="456754"/>
                  <a:pt x="202472" y="440786"/>
                  <a:pt x="226838" y="425615"/>
                </a:cubicBezTo>
                <a:close/>
              </a:path>
            </a:pathLst>
          </a:custGeom>
          <a:solidFill>
            <a:schemeClr val="accent6">
              <a:lumMod val="60000"/>
              <a:lumOff val="40000"/>
              <a:alpha val="69000"/>
            </a:schemeClr>
          </a:solidFill>
          <a:ln>
            <a:noFill/>
          </a:ln>
        </p:spPr>
        <p:txBody>
          <a:bodyPr/>
          <a:lstStyle/>
          <a:p>
            <a:endParaRPr lang="zh-CN" altLang="en-US"/>
          </a:p>
        </p:txBody>
      </p:sp>
      <p:sp>
        <p:nvSpPr>
          <p:cNvPr id="6" name="任意多边形 20"/>
          <p:cNvSpPr>
            <a:spLocks noChangeArrowheads="1"/>
          </p:cNvSpPr>
          <p:nvPr/>
        </p:nvSpPr>
        <p:spPr bwMode="auto">
          <a:xfrm rot="2618723" flipH="1" flipV="1">
            <a:off x="6581967" y="4503436"/>
            <a:ext cx="1201191" cy="338381"/>
          </a:xfrm>
          <a:custGeom>
            <a:avLst/>
            <a:gdLst>
              <a:gd name="T0" fmla="*/ 43734 w 1620800"/>
              <a:gd name="T1" fmla="*/ 40761 h 456228"/>
              <a:gd name="T2" fmla="*/ 76444 w 1620800"/>
              <a:gd name="T3" fmla="*/ 13182 h 456228"/>
              <a:gd name="T4" fmla="*/ 99629 w 1620800"/>
              <a:gd name="T5" fmla="*/ 0 h 456228"/>
              <a:gd name="T6" fmla="*/ 97534 w 1620800"/>
              <a:gd name="T7" fmla="*/ 3213 h 456228"/>
              <a:gd name="T8" fmla="*/ 90341 w 1620800"/>
              <a:gd name="T9" fmla="*/ 33673 h 456228"/>
              <a:gd name="T10" fmla="*/ 1267011 w 1620800"/>
              <a:gd name="T11" fmla="*/ 374944 h 456228"/>
              <a:gd name="T12" fmla="*/ 1506462 w 1620800"/>
              <a:gd name="T13" fmla="*/ 377166 h 456228"/>
              <a:gd name="T14" fmla="*/ 1527175 w 1620800"/>
              <a:gd name="T15" fmla="*/ 376263 h 456228"/>
              <a:gd name="T16" fmla="*/ 1516644 w 1620800"/>
              <a:gd name="T17" fmla="*/ 378945 h 456228"/>
              <a:gd name="T18" fmla="*/ 972763 w 1620800"/>
              <a:gd name="T19" fmla="*/ 430212 h 456228"/>
              <a:gd name="T20" fmla="*/ 0 w 1620800"/>
              <a:gd name="T21" fmla="*/ 130027 h 456228"/>
              <a:gd name="T22" fmla="*/ 43734 w 1620800"/>
              <a:gd name="T23" fmla="*/ 40761 h 456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0800" h="456228">
                <a:moveTo>
                  <a:pt x="46415" y="43226"/>
                </a:moveTo>
                <a:cubicBezTo>
                  <a:pt x="56470" y="33258"/>
                  <a:pt x="68070" y="23500"/>
                  <a:pt x="81131" y="13979"/>
                </a:cubicBezTo>
                <a:lnTo>
                  <a:pt x="105737" y="0"/>
                </a:lnTo>
                <a:lnTo>
                  <a:pt x="103513" y="3407"/>
                </a:lnTo>
                <a:cubicBezTo>
                  <a:pt x="98841" y="13952"/>
                  <a:pt x="96260" y="24728"/>
                  <a:pt x="95879" y="35709"/>
                </a:cubicBezTo>
                <a:cubicBezTo>
                  <a:pt x="89775" y="211416"/>
                  <a:pt x="648885" y="373449"/>
                  <a:pt x="1344686" y="397618"/>
                </a:cubicBezTo>
                <a:cubicBezTo>
                  <a:pt x="1431662" y="400639"/>
                  <a:pt x="1516656" y="401363"/>
                  <a:pt x="1598817" y="399974"/>
                </a:cubicBezTo>
                <a:lnTo>
                  <a:pt x="1620800" y="399017"/>
                </a:lnTo>
                <a:lnTo>
                  <a:pt x="1609623" y="401861"/>
                </a:lnTo>
                <a:cubicBezTo>
                  <a:pt x="1444851" y="436185"/>
                  <a:pt x="1246216" y="456228"/>
                  <a:pt x="1032399" y="456228"/>
                </a:cubicBezTo>
                <a:cubicBezTo>
                  <a:pt x="462221" y="456228"/>
                  <a:pt x="0" y="313703"/>
                  <a:pt x="0" y="137890"/>
                </a:cubicBezTo>
                <a:cubicBezTo>
                  <a:pt x="0" y="104925"/>
                  <a:pt x="16250" y="73131"/>
                  <a:pt x="46415" y="43226"/>
                </a:cubicBezTo>
                <a:close/>
              </a:path>
            </a:pathLst>
          </a:custGeom>
          <a:solidFill>
            <a:srgbClr val="7F7F7F">
              <a:alpha val="72000"/>
            </a:srgbClr>
          </a:solidFill>
          <a:ln>
            <a:noFill/>
          </a:ln>
        </p:spPr>
        <p:txBody>
          <a:bodyPr/>
          <a:lstStyle/>
          <a:p>
            <a:endParaRPr lang="zh-CN" altLang="en-US"/>
          </a:p>
        </p:txBody>
      </p:sp>
      <p:sp>
        <p:nvSpPr>
          <p:cNvPr id="7" name="任意多边形 21"/>
          <p:cNvSpPr>
            <a:spLocks noChangeArrowheads="1"/>
          </p:cNvSpPr>
          <p:nvPr/>
        </p:nvSpPr>
        <p:spPr bwMode="auto">
          <a:xfrm rot="1996494" flipH="1" flipV="1">
            <a:off x="5839117" y="4324504"/>
            <a:ext cx="1790549" cy="905264"/>
          </a:xfrm>
          <a:custGeom>
            <a:avLst/>
            <a:gdLst>
              <a:gd name="T0" fmla="*/ 213623 w 2417304"/>
              <a:gd name="T1" fmla="*/ 400997 h 1221597"/>
              <a:gd name="T2" fmla="*/ 554815 w 2417304"/>
              <a:gd name="T3" fmla="*/ 270433 h 1221597"/>
              <a:gd name="T4" fmla="*/ 584112 w 2417304"/>
              <a:gd name="T5" fmla="*/ 265305 h 1221597"/>
              <a:gd name="T6" fmla="*/ 583008 w 2417304"/>
              <a:gd name="T7" fmla="*/ 263623 h 1221597"/>
              <a:gd name="T8" fmla="*/ 642396 w 2417304"/>
              <a:gd name="T9" fmla="*/ 255102 h 1221597"/>
              <a:gd name="T10" fmla="*/ 657099 w 2417304"/>
              <a:gd name="T11" fmla="*/ 252528 h 1221597"/>
              <a:gd name="T12" fmla="*/ 668646 w 2417304"/>
              <a:gd name="T13" fmla="*/ 251336 h 1221597"/>
              <a:gd name="T14" fmla="*/ 740164 w 2417304"/>
              <a:gd name="T15" fmla="*/ 241076 h 1221597"/>
              <a:gd name="T16" fmla="*/ 1106271 w 2417304"/>
              <a:gd name="T17" fmla="*/ 220681 h 1221597"/>
              <a:gd name="T18" fmla="*/ 1676486 w 2417304"/>
              <a:gd name="T19" fmla="*/ 271588 h 1221597"/>
              <a:gd name="T20" fmla="*/ 1703029 w 2417304"/>
              <a:gd name="T21" fmla="*/ 277243 h 1221597"/>
              <a:gd name="T22" fmla="*/ 1730545 w 2417304"/>
              <a:gd name="T23" fmla="*/ 0 h 1221597"/>
              <a:gd name="T24" fmla="*/ 2276475 w 2417304"/>
              <a:gd name="T25" fmla="*/ 635372 h 1221597"/>
              <a:gd name="T26" fmla="*/ 1616318 w 2417304"/>
              <a:gd name="T27" fmla="*/ 1150938 h 1221597"/>
              <a:gd name="T28" fmla="*/ 1639388 w 2417304"/>
              <a:gd name="T29" fmla="*/ 918490 h 1221597"/>
              <a:gd name="T30" fmla="*/ 1595661 w 2417304"/>
              <a:gd name="T31" fmla="*/ 903605 h 1221597"/>
              <a:gd name="T32" fmla="*/ 1452717 w 2417304"/>
              <a:gd name="T33" fmla="*/ 862855 h 1221597"/>
              <a:gd name="T34" fmla="*/ 1380676 w 2417304"/>
              <a:gd name="T35" fmla="*/ 843163 h 1221597"/>
              <a:gd name="T36" fmla="*/ 1145399 w 2417304"/>
              <a:gd name="T37" fmla="*/ 791941 h 1221597"/>
              <a:gd name="T38" fmla="*/ 939683 w 2417304"/>
              <a:gd name="T39" fmla="*/ 759343 h 1221597"/>
              <a:gd name="T40" fmla="*/ 877220 w 2417304"/>
              <a:gd name="T41" fmla="*/ 751981 h 1221597"/>
              <a:gd name="T42" fmla="*/ 782472 w 2417304"/>
              <a:gd name="T43" fmla="*/ 742347 h 1221597"/>
              <a:gd name="T44" fmla="*/ 752294 w 2417304"/>
              <a:gd name="T45" fmla="*/ 738999 h 1221597"/>
              <a:gd name="T46" fmla="*/ 677343 w 2417304"/>
              <a:gd name="T47" fmla="*/ 733763 h 1221597"/>
              <a:gd name="T48" fmla="*/ 619102 w 2417304"/>
              <a:gd name="T49" fmla="*/ 731430 h 1221597"/>
              <a:gd name="T50" fmla="*/ 576294 w 2417304"/>
              <a:gd name="T51" fmla="*/ 729286 h 1221597"/>
              <a:gd name="T52" fmla="*/ 500624 w 2417304"/>
              <a:gd name="T53" fmla="*/ 728023 h 1221597"/>
              <a:gd name="T54" fmla="*/ 438692 w 2417304"/>
              <a:gd name="T55" fmla="*/ 730062 h 1221597"/>
              <a:gd name="T56" fmla="*/ 403500 w 2417304"/>
              <a:gd name="T57" fmla="*/ 730838 h 1221597"/>
              <a:gd name="T58" fmla="*/ 339219 w 2417304"/>
              <a:gd name="T59" fmla="*/ 733797 h 1221597"/>
              <a:gd name="T60" fmla="*/ 52904 w 2417304"/>
              <a:gd name="T61" fmla="*/ 802886 h 1221597"/>
              <a:gd name="T62" fmla="*/ 25752 w 2417304"/>
              <a:gd name="T63" fmla="*/ 822293 h 1221597"/>
              <a:gd name="T64" fmla="*/ 17798 w 2417304"/>
              <a:gd name="T65" fmla="*/ 805603 h 1221597"/>
              <a:gd name="T66" fmla="*/ 0 w 2417304"/>
              <a:gd name="T67" fmla="*/ 710339 h 1221597"/>
              <a:gd name="T68" fmla="*/ 149613 w 2417304"/>
              <a:gd name="T69" fmla="*/ 446052 h 1221597"/>
              <a:gd name="T70" fmla="*/ 213623 w 2417304"/>
              <a:gd name="T71" fmla="*/ 400997 h 12215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417304" h="1221597">
                <a:moveTo>
                  <a:pt x="226838" y="425615"/>
                </a:moveTo>
                <a:cubicBezTo>
                  <a:pt x="324305" y="364929"/>
                  <a:pt x="448318" y="316985"/>
                  <a:pt x="589137" y="287036"/>
                </a:cubicBezTo>
                <a:lnTo>
                  <a:pt x="620247" y="281593"/>
                </a:lnTo>
                <a:lnTo>
                  <a:pt x="619074" y="279807"/>
                </a:lnTo>
                <a:lnTo>
                  <a:pt x="682136" y="270763"/>
                </a:lnTo>
                <a:lnTo>
                  <a:pt x="697749" y="268031"/>
                </a:lnTo>
                <a:lnTo>
                  <a:pt x="710010" y="266766"/>
                </a:lnTo>
                <a:lnTo>
                  <a:pt x="785953" y="255876"/>
                </a:lnTo>
                <a:cubicBezTo>
                  <a:pt x="910209" y="241745"/>
                  <a:pt x="1040474" y="234229"/>
                  <a:pt x="1174708" y="234229"/>
                </a:cubicBezTo>
                <a:cubicBezTo>
                  <a:pt x="1389485" y="234229"/>
                  <a:pt x="1594095" y="253469"/>
                  <a:pt x="1780198" y="288262"/>
                </a:cubicBezTo>
                <a:lnTo>
                  <a:pt x="1808383" y="294264"/>
                </a:lnTo>
                <a:lnTo>
                  <a:pt x="1837601" y="0"/>
                </a:lnTo>
                <a:lnTo>
                  <a:pt x="2417304" y="674379"/>
                </a:lnTo>
                <a:lnTo>
                  <a:pt x="1716308" y="1221597"/>
                </a:lnTo>
                <a:lnTo>
                  <a:pt x="1740805" y="974878"/>
                </a:lnTo>
                <a:lnTo>
                  <a:pt x="1694373" y="959080"/>
                </a:lnTo>
                <a:lnTo>
                  <a:pt x="1542586" y="915828"/>
                </a:lnTo>
                <a:lnTo>
                  <a:pt x="1466088" y="894927"/>
                </a:lnTo>
                <a:lnTo>
                  <a:pt x="1216256" y="840560"/>
                </a:lnTo>
                <a:lnTo>
                  <a:pt x="997814" y="805961"/>
                </a:lnTo>
                <a:lnTo>
                  <a:pt x="931487" y="798147"/>
                </a:lnTo>
                <a:lnTo>
                  <a:pt x="830878" y="787922"/>
                </a:lnTo>
                <a:lnTo>
                  <a:pt x="798833" y="784368"/>
                </a:lnTo>
                <a:lnTo>
                  <a:pt x="719245" y="778811"/>
                </a:lnTo>
                <a:lnTo>
                  <a:pt x="657401" y="776334"/>
                </a:lnTo>
                <a:lnTo>
                  <a:pt x="611945" y="774059"/>
                </a:lnTo>
                <a:lnTo>
                  <a:pt x="531594" y="772718"/>
                </a:lnTo>
                <a:lnTo>
                  <a:pt x="465831" y="774882"/>
                </a:lnTo>
                <a:lnTo>
                  <a:pt x="428462" y="775706"/>
                </a:lnTo>
                <a:lnTo>
                  <a:pt x="360204" y="778847"/>
                </a:lnTo>
                <a:cubicBezTo>
                  <a:pt x="226028" y="790007"/>
                  <a:pt x="120706" y="814757"/>
                  <a:pt x="56177" y="852177"/>
                </a:cubicBezTo>
                <a:lnTo>
                  <a:pt x="27345" y="872776"/>
                </a:lnTo>
                <a:lnTo>
                  <a:pt x="18899" y="855061"/>
                </a:lnTo>
                <a:cubicBezTo>
                  <a:pt x="6508" y="822400"/>
                  <a:pt x="0" y="788584"/>
                  <a:pt x="0" y="753948"/>
                </a:cubicBezTo>
                <a:cubicBezTo>
                  <a:pt x="0" y="650040"/>
                  <a:pt x="58567" y="553510"/>
                  <a:pt x="158868" y="473436"/>
                </a:cubicBezTo>
                <a:cubicBezTo>
                  <a:pt x="179764" y="456754"/>
                  <a:pt x="202472" y="440786"/>
                  <a:pt x="226838" y="425615"/>
                </a:cubicBezTo>
                <a:close/>
              </a:path>
            </a:pathLst>
          </a:custGeom>
          <a:solidFill>
            <a:schemeClr val="accent5">
              <a:lumMod val="60000"/>
              <a:lumOff val="40000"/>
              <a:alpha val="61000"/>
            </a:schemeClr>
          </a:solidFill>
          <a:ln>
            <a:noFill/>
          </a:ln>
        </p:spPr>
        <p:txBody>
          <a:bodyPr/>
          <a:lstStyle/>
          <a:p>
            <a:endParaRPr lang="zh-CN" altLang="en-US"/>
          </a:p>
        </p:txBody>
      </p:sp>
      <p:sp>
        <p:nvSpPr>
          <p:cNvPr id="8" name="任意多边形 22"/>
          <p:cNvSpPr>
            <a:spLocks noChangeArrowheads="1"/>
          </p:cNvSpPr>
          <p:nvPr/>
        </p:nvSpPr>
        <p:spPr bwMode="auto">
          <a:xfrm rot="18981277" flipV="1">
            <a:off x="4134713" y="4563859"/>
            <a:ext cx="1201191" cy="338381"/>
          </a:xfrm>
          <a:custGeom>
            <a:avLst/>
            <a:gdLst>
              <a:gd name="T0" fmla="*/ 43734 w 1620800"/>
              <a:gd name="T1" fmla="*/ 40761 h 456228"/>
              <a:gd name="T2" fmla="*/ 76444 w 1620800"/>
              <a:gd name="T3" fmla="*/ 13182 h 456228"/>
              <a:gd name="T4" fmla="*/ 99629 w 1620800"/>
              <a:gd name="T5" fmla="*/ 0 h 456228"/>
              <a:gd name="T6" fmla="*/ 97534 w 1620800"/>
              <a:gd name="T7" fmla="*/ 3213 h 456228"/>
              <a:gd name="T8" fmla="*/ 90341 w 1620800"/>
              <a:gd name="T9" fmla="*/ 33673 h 456228"/>
              <a:gd name="T10" fmla="*/ 1267011 w 1620800"/>
              <a:gd name="T11" fmla="*/ 374944 h 456228"/>
              <a:gd name="T12" fmla="*/ 1506462 w 1620800"/>
              <a:gd name="T13" fmla="*/ 377166 h 456228"/>
              <a:gd name="T14" fmla="*/ 1527175 w 1620800"/>
              <a:gd name="T15" fmla="*/ 376263 h 456228"/>
              <a:gd name="T16" fmla="*/ 1516644 w 1620800"/>
              <a:gd name="T17" fmla="*/ 378945 h 456228"/>
              <a:gd name="T18" fmla="*/ 972763 w 1620800"/>
              <a:gd name="T19" fmla="*/ 430212 h 456228"/>
              <a:gd name="T20" fmla="*/ 0 w 1620800"/>
              <a:gd name="T21" fmla="*/ 130027 h 456228"/>
              <a:gd name="T22" fmla="*/ 43734 w 1620800"/>
              <a:gd name="T23" fmla="*/ 40761 h 4562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620800" h="456228">
                <a:moveTo>
                  <a:pt x="46415" y="43226"/>
                </a:moveTo>
                <a:cubicBezTo>
                  <a:pt x="56470" y="33258"/>
                  <a:pt x="68070" y="23500"/>
                  <a:pt x="81131" y="13979"/>
                </a:cubicBezTo>
                <a:lnTo>
                  <a:pt x="105737" y="0"/>
                </a:lnTo>
                <a:lnTo>
                  <a:pt x="103513" y="3407"/>
                </a:lnTo>
                <a:cubicBezTo>
                  <a:pt x="98841" y="13952"/>
                  <a:pt x="96260" y="24728"/>
                  <a:pt x="95879" y="35709"/>
                </a:cubicBezTo>
                <a:cubicBezTo>
                  <a:pt x="89775" y="211416"/>
                  <a:pt x="648885" y="373449"/>
                  <a:pt x="1344686" y="397618"/>
                </a:cubicBezTo>
                <a:cubicBezTo>
                  <a:pt x="1431662" y="400639"/>
                  <a:pt x="1516656" y="401363"/>
                  <a:pt x="1598817" y="399974"/>
                </a:cubicBezTo>
                <a:lnTo>
                  <a:pt x="1620800" y="399017"/>
                </a:lnTo>
                <a:lnTo>
                  <a:pt x="1609623" y="401861"/>
                </a:lnTo>
                <a:cubicBezTo>
                  <a:pt x="1444851" y="436185"/>
                  <a:pt x="1246216" y="456228"/>
                  <a:pt x="1032399" y="456228"/>
                </a:cubicBezTo>
                <a:cubicBezTo>
                  <a:pt x="462221" y="456228"/>
                  <a:pt x="0" y="313703"/>
                  <a:pt x="0" y="137890"/>
                </a:cubicBezTo>
                <a:cubicBezTo>
                  <a:pt x="0" y="104925"/>
                  <a:pt x="16250" y="73131"/>
                  <a:pt x="46415" y="43226"/>
                </a:cubicBezTo>
                <a:close/>
              </a:path>
            </a:pathLst>
          </a:custGeom>
          <a:solidFill>
            <a:srgbClr val="7F7F7F">
              <a:alpha val="72000"/>
            </a:srgbClr>
          </a:solidFill>
          <a:ln>
            <a:noFill/>
          </a:ln>
        </p:spPr>
        <p:txBody>
          <a:bodyPr/>
          <a:lstStyle/>
          <a:p>
            <a:endParaRPr lang="zh-CN" altLang="en-US"/>
          </a:p>
        </p:txBody>
      </p:sp>
      <p:sp>
        <p:nvSpPr>
          <p:cNvPr id="9" name="任意多边形 23"/>
          <p:cNvSpPr>
            <a:spLocks noChangeArrowheads="1"/>
          </p:cNvSpPr>
          <p:nvPr/>
        </p:nvSpPr>
        <p:spPr bwMode="auto">
          <a:xfrm rot="19603506" flipV="1">
            <a:off x="4267925" y="4311807"/>
            <a:ext cx="1790549" cy="905264"/>
          </a:xfrm>
          <a:custGeom>
            <a:avLst/>
            <a:gdLst>
              <a:gd name="T0" fmla="*/ 213623 w 2417304"/>
              <a:gd name="T1" fmla="*/ 400997 h 1221597"/>
              <a:gd name="T2" fmla="*/ 554815 w 2417304"/>
              <a:gd name="T3" fmla="*/ 270433 h 1221597"/>
              <a:gd name="T4" fmla="*/ 584112 w 2417304"/>
              <a:gd name="T5" fmla="*/ 265305 h 1221597"/>
              <a:gd name="T6" fmla="*/ 583008 w 2417304"/>
              <a:gd name="T7" fmla="*/ 263623 h 1221597"/>
              <a:gd name="T8" fmla="*/ 642396 w 2417304"/>
              <a:gd name="T9" fmla="*/ 255102 h 1221597"/>
              <a:gd name="T10" fmla="*/ 657099 w 2417304"/>
              <a:gd name="T11" fmla="*/ 252528 h 1221597"/>
              <a:gd name="T12" fmla="*/ 668646 w 2417304"/>
              <a:gd name="T13" fmla="*/ 251336 h 1221597"/>
              <a:gd name="T14" fmla="*/ 740164 w 2417304"/>
              <a:gd name="T15" fmla="*/ 241076 h 1221597"/>
              <a:gd name="T16" fmla="*/ 1106271 w 2417304"/>
              <a:gd name="T17" fmla="*/ 220681 h 1221597"/>
              <a:gd name="T18" fmla="*/ 1676486 w 2417304"/>
              <a:gd name="T19" fmla="*/ 271588 h 1221597"/>
              <a:gd name="T20" fmla="*/ 1703029 w 2417304"/>
              <a:gd name="T21" fmla="*/ 277243 h 1221597"/>
              <a:gd name="T22" fmla="*/ 1730545 w 2417304"/>
              <a:gd name="T23" fmla="*/ 0 h 1221597"/>
              <a:gd name="T24" fmla="*/ 2276475 w 2417304"/>
              <a:gd name="T25" fmla="*/ 635372 h 1221597"/>
              <a:gd name="T26" fmla="*/ 1616318 w 2417304"/>
              <a:gd name="T27" fmla="*/ 1150938 h 1221597"/>
              <a:gd name="T28" fmla="*/ 1639388 w 2417304"/>
              <a:gd name="T29" fmla="*/ 918490 h 1221597"/>
              <a:gd name="T30" fmla="*/ 1595661 w 2417304"/>
              <a:gd name="T31" fmla="*/ 903605 h 1221597"/>
              <a:gd name="T32" fmla="*/ 1452717 w 2417304"/>
              <a:gd name="T33" fmla="*/ 862855 h 1221597"/>
              <a:gd name="T34" fmla="*/ 1380676 w 2417304"/>
              <a:gd name="T35" fmla="*/ 843163 h 1221597"/>
              <a:gd name="T36" fmla="*/ 1145399 w 2417304"/>
              <a:gd name="T37" fmla="*/ 791941 h 1221597"/>
              <a:gd name="T38" fmla="*/ 939683 w 2417304"/>
              <a:gd name="T39" fmla="*/ 759343 h 1221597"/>
              <a:gd name="T40" fmla="*/ 877220 w 2417304"/>
              <a:gd name="T41" fmla="*/ 751981 h 1221597"/>
              <a:gd name="T42" fmla="*/ 782472 w 2417304"/>
              <a:gd name="T43" fmla="*/ 742347 h 1221597"/>
              <a:gd name="T44" fmla="*/ 752294 w 2417304"/>
              <a:gd name="T45" fmla="*/ 738999 h 1221597"/>
              <a:gd name="T46" fmla="*/ 677343 w 2417304"/>
              <a:gd name="T47" fmla="*/ 733763 h 1221597"/>
              <a:gd name="T48" fmla="*/ 619102 w 2417304"/>
              <a:gd name="T49" fmla="*/ 731430 h 1221597"/>
              <a:gd name="T50" fmla="*/ 576294 w 2417304"/>
              <a:gd name="T51" fmla="*/ 729286 h 1221597"/>
              <a:gd name="T52" fmla="*/ 500624 w 2417304"/>
              <a:gd name="T53" fmla="*/ 728023 h 1221597"/>
              <a:gd name="T54" fmla="*/ 438692 w 2417304"/>
              <a:gd name="T55" fmla="*/ 730062 h 1221597"/>
              <a:gd name="T56" fmla="*/ 403500 w 2417304"/>
              <a:gd name="T57" fmla="*/ 730838 h 1221597"/>
              <a:gd name="T58" fmla="*/ 339219 w 2417304"/>
              <a:gd name="T59" fmla="*/ 733797 h 1221597"/>
              <a:gd name="T60" fmla="*/ 52904 w 2417304"/>
              <a:gd name="T61" fmla="*/ 802886 h 1221597"/>
              <a:gd name="T62" fmla="*/ 25752 w 2417304"/>
              <a:gd name="T63" fmla="*/ 822293 h 1221597"/>
              <a:gd name="T64" fmla="*/ 17798 w 2417304"/>
              <a:gd name="T65" fmla="*/ 805603 h 1221597"/>
              <a:gd name="T66" fmla="*/ 0 w 2417304"/>
              <a:gd name="T67" fmla="*/ 710339 h 1221597"/>
              <a:gd name="T68" fmla="*/ 149613 w 2417304"/>
              <a:gd name="T69" fmla="*/ 446052 h 1221597"/>
              <a:gd name="T70" fmla="*/ 213623 w 2417304"/>
              <a:gd name="T71" fmla="*/ 400997 h 122159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417304" h="1221597">
                <a:moveTo>
                  <a:pt x="226838" y="425615"/>
                </a:moveTo>
                <a:cubicBezTo>
                  <a:pt x="324305" y="364929"/>
                  <a:pt x="448318" y="316985"/>
                  <a:pt x="589137" y="287036"/>
                </a:cubicBezTo>
                <a:lnTo>
                  <a:pt x="620247" y="281593"/>
                </a:lnTo>
                <a:lnTo>
                  <a:pt x="619074" y="279807"/>
                </a:lnTo>
                <a:lnTo>
                  <a:pt x="682136" y="270763"/>
                </a:lnTo>
                <a:lnTo>
                  <a:pt x="697749" y="268031"/>
                </a:lnTo>
                <a:lnTo>
                  <a:pt x="710010" y="266766"/>
                </a:lnTo>
                <a:lnTo>
                  <a:pt x="785953" y="255876"/>
                </a:lnTo>
                <a:cubicBezTo>
                  <a:pt x="910209" y="241745"/>
                  <a:pt x="1040474" y="234229"/>
                  <a:pt x="1174708" y="234229"/>
                </a:cubicBezTo>
                <a:cubicBezTo>
                  <a:pt x="1389485" y="234229"/>
                  <a:pt x="1594095" y="253469"/>
                  <a:pt x="1780198" y="288262"/>
                </a:cubicBezTo>
                <a:lnTo>
                  <a:pt x="1808383" y="294264"/>
                </a:lnTo>
                <a:lnTo>
                  <a:pt x="1837601" y="0"/>
                </a:lnTo>
                <a:lnTo>
                  <a:pt x="2417304" y="674379"/>
                </a:lnTo>
                <a:lnTo>
                  <a:pt x="1716308" y="1221597"/>
                </a:lnTo>
                <a:lnTo>
                  <a:pt x="1740805" y="974878"/>
                </a:lnTo>
                <a:lnTo>
                  <a:pt x="1694373" y="959080"/>
                </a:lnTo>
                <a:lnTo>
                  <a:pt x="1542586" y="915828"/>
                </a:lnTo>
                <a:lnTo>
                  <a:pt x="1466088" y="894927"/>
                </a:lnTo>
                <a:lnTo>
                  <a:pt x="1216256" y="840560"/>
                </a:lnTo>
                <a:lnTo>
                  <a:pt x="997814" y="805961"/>
                </a:lnTo>
                <a:lnTo>
                  <a:pt x="931487" y="798147"/>
                </a:lnTo>
                <a:lnTo>
                  <a:pt x="830878" y="787922"/>
                </a:lnTo>
                <a:lnTo>
                  <a:pt x="798833" y="784368"/>
                </a:lnTo>
                <a:lnTo>
                  <a:pt x="719245" y="778811"/>
                </a:lnTo>
                <a:lnTo>
                  <a:pt x="657401" y="776334"/>
                </a:lnTo>
                <a:lnTo>
                  <a:pt x="611945" y="774059"/>
                </a:lnTo>
                <a:lnTo>
                  <a:pt x="531594" y="772718"/>
                </a:lnTo>
                <a:lnTo>
                  <a:pt x="465831" y="774882"/>
                </a:lnTo>
                <a:lnTo>
                  <a:pt x="428462" y="775706"/>
                </a:lnTo>
                <a:lnTo>
                  <a:pt x="360204" y="778847"/>
                </a:lnTo>
                <a:cubicBezTo>
                  <a:pt x="226028" y="790007"/>
                  <a:pt x="120706" y="814757"/>
                  <a:pt x="56177" y="852177"/>
                </a:cubicBezTo>
                <a:lnTo>
                  <a:pt x="27345" y="872776"/>
                </a:lnTo>
                <a:lnTo>
                  <a:pt x="18899" y="855061"/>
                </a:lnTo>
                <a:cubicBezTo>
                  <a:pt x="6508" y="822400"/>
                  <a:pt x="0" y="788584"/>
                  <a:pt x="0" y="753948"/>
                </a:cubicBezTo>
                <a:cubicBezTo>
                  <a:pt x="0" y="650040"/>
                  <a:pt x="58567" y="553510"/>
                  <a:pt x="158868" y="473436"/>
                </a:cubicBezTo>
                <a:cubicBezTo>
                  <a:pt x="179764" y="456754"/>
                  <a:pt x="202472" y="440786"/>
                  <a:pt x="226838" y="425615"/>
                </a:cubicBezTo>
                <a:close/>
              </a:path>
            </a:pathLst>
          </a:custGeom>
          <a:solidFill>
            <a:schemeClr val="accent6">
              <a:lumMod val="60000"/>
              <a:lumOff val="40000"/>
              <a:alpha val="69000"/>
            </a:schemeClr>
          </a:solidFill>
          <a:ln>
            <a:noFill/>
          </a:ln>
        </p:spPr>
        <p:txBody>
          <a:bodyPr/>
          <a:lstStyle/>
          <a:p>
            <a:endParaRPr lang="zh-CN" altLang="en-US"/>
          </a:p>
        </p:txBody>
      </p:sp>
      <p:grpSp>
        <p:nvGrpSpPr>
          <p:cNvPr id="14" name="组合 13"/>
          <p:cNvGrpSpPr/>
          <p:nvPr/>
        </p:nvGrpSpPr>
        <p:grpSpPr>
          <a:xfrm>
            <a:off x="7731224" y="2584121"/>
            <a:ext cx="1960555" cy="1114376"/>
            <a:chOff x="5844468" y="1538244"/>
            <a:chExt cx="2111908" cy="1200405"/>
          </a:xfrm>
        </p:grpSpPr>
        <p:sp>
          <p:nvSpPr>
            <p:cNvPr id="15"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16"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17"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18" name="组合 17"/>
          <p:cNvGrpSpPr/>
          <p:nvPr/>
        </p:nvGrpSpPr>
        <p:grpSpPr>
          <a:xfrm>
            <a:off x="7701410" y="4485514"/>
            <a:ext cx="1960555" cy="1114376"/>
            <a:chOff x="5844468" y="1538244"/>
            <a:chExt cx="2111908" cy="1200405"/>
          </a:xfrm>
        </p:grpSpPr>
        <p:sp>
          <p:nvSpPr>
            <p:cNvPr id="19"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0"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1"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22" name="组合 21"/>
          <p:cNvGrpSpPr/>
          <p:nvPr/>
        </p:nvGrpSpPr>
        <p:grpSpPr>
          <a:xfrm>
            <a:off x="2007695" y="2712694"/>
            <a:ext cx="1960555" cy="1114376"/>
            <a:chOff x="5828409" y="1538244"/>
            <a:chExt cx="2111908" cy="1200405"/>
          </a:xfrm>
        </p:grpSpPr>
        <p:sp>
          <p:nvSpPr>
            <p:cNvPr id="23" name="Line 19"/>
            <p:cNvSpPr>
              <a:spLocks noChangeShapeType="1"/>
            </p:cNvSpPr>
            <p:nvPr/>
          </p:nvSpPr>
          <p:spPr bwMode="auto">
            <a:xfrm flipH="1">
              <a:off x="5828409" y="183280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4"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5"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26" name="组合 25"/>
          <p:cNvGrpSpPr/>
          <p:nvPr/>
        </p:nvGrpSpPr>
        <p:grpSpPr>
          <a:xfrm>
            <a:off x="1997938" y="4356976"/>
            <a:ext cx="1960555" cy="1114376"/>
            <a:chOff x="5844468" y="1538244"/>
            <a:chExt cx="2111908" cy="1200405"/>
          </a:xfrm>
        </p:grpSpPr>
        <p:sp>
          <p:nvSpPr>
            <p:cNvPr id="27"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8"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9"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down)">
                                      <p:cBhvr>
                                        <p:cTn id="31" dur="500"/>
                                        <p:tgtEl>
                                          <p:spTgt spid="8"/>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par>
                          <p:cTn id="36" fill="hold">
                            <p:stCondLst>
                              <p:cond delay="4000"/>
                            </p:stCondLst>
                            <p:childTnLst>
                              <p:par>
                                <p:cTn id="37" presetID="2" presetClass="entr" presetSubtype="2" fill="hold" nodeType="after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1+#ppt_w/2"/>
                                          </p:val>
                                        </p:tav>
                                        <p:tav tm="100000">
                                          <p:val>
                                            <p:strVal val="#ppt_x"/>
                                          </p:val>
                                        </p:tav>
                                      </p:tavLst>
                                    </p:anim>
                                    <p:anim calcmode="lin" valueType="num">
                                      <p:cBhvr additive="base">
                                        <p:cTn id="40" dur="500" fill="hold"/>
                                        <p:tgtEl>
                                          <p:spTgt spid="14"/>
                                        </p:tgtEl>
                                        <p:attrNameLst>
                                          <p:attrName>ppt_y</p:attrName>
                                        </p:attrNameLst>
                                      </p:cBhvr>
                                      <p:tavLst>
                                        <p:tav tm="0">
                                          <p:val>
                                            <p:strVal val="#ppt_y"/>
                                          </p:val>
                                        </p:tav>
                                        <p:tav tm="100000">
                                          <p:val>
                                            <p:strVal val="#ppt_y"/>
                                          </p:val>
                                        </p:tav>
                                      </p:tavLst>
                                    </p:anim>
                                  </p:childTnLst>
                                </p:cTn>
                              </p:par>
                            </p:childTnLst>
                          </p:cTn>
                        </p:par>
                        <p:par>
                          <p:cTn id="41" fill="hold">
                            <p:stCondLst>
                              <p:cond delay="4500"/>
                            </p:stCondLst>
                            <p:childTnLst>
                              <p:par>
                                <p:cTn id="42" presetID="2" presetClass="entr" presetSubtype="2" fill="hold" nodeType="after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1+#ppt_w/2"/>
                                          </p:val>
                                        </p:tav>
                                        <p:tav tm="100000">
                                          <p:val>
                                            <p:strVal val="#ppt_x"/>
                                          </p:val>
                                        </p:tav>
                                      </p:tavLst>
                                    </p:anim>
                                    <p:anim calcmode="lin" valueType="num">
                                      <p:cBhvr additive="base">
                                        <p:cTn id="45" dur="500" fill="hold"/>
                                        <p:tgtEl>
                                          <p:spTgt spid="18"/>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2"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1+#ppt_w/2"/>
                                          </p:val>
                                        </p:tav>
                                        <p:tav tm="100000">
                                          <p:val>
                                            <p:strVal val="#ppt_x"/>
                                          </p:val>
                                        </p:tav>
                                      </p:tavLst>
                                    </p:anim>
                                    <p:anim calcmode="lin" valueType="num">
                                      <p:cBhvr additive="base">
                                        <p:cTn id="50" dur="500" fill="hold"/>
                                        <p:tgtEl>
                                          <p:spTgt spid="22"/>
                                        </p:tgtEl>
                                        <p:attrNameLst>
                                          <p:attrName>ppt_y</p:attrName>
                                        </p:attrNameLst>
                                      </p:cBhvr>
                                      <p:tavLst>
                                        <p:tav tm="0">
                                          <p:val>
                                            <p:strVal val="#ppt_y"/>
                                          </p:val>
                                        </p:tav>
                                        <p:tav tm="100000">
                                          <p:val>
                                            <p:strVal val="#ppt_y"/>
                                          </p:val>
                                        </p:tav>
                                      </p:tavLst>
                                    </p:anim>
                                  </p:childTnLst>
                                </p:cTn>
                              </p:par>
                            </p:childTnLst>
                          </p:cTn>
                        </p:par>
                        <p:par>
                          <p:cTn id="51" fill="hold">
                            <p:stCondLst>
                              <p:cond delay="5500"/>
                            </p:stCondLst>
                            <p:childTnLst>
                              <p:par>
                                <p:cTn id="52" presetID="2" presetClass="entr" presetSubtype="2" fill="hold" nodeType="after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additive="base">
                                        <p:cTn id="54" dur="500" fill="hold"/>
                                        <p:tgtEl>
                                          <p:spTgt spid="26"/>
                                        </p:tgtEl>
                                        <p:attrNameLst>
                                          <p:attrName>ppt_x</p:attrName>
                                        </p:attrNameLst>
                                      </p:cBhvr>
                                      <p:tavLst>
                                        <p:tav tm="0">
                                          <p:val>
                                            <p:strVal val="1+#ppt_w/2"/>
                                          </p:val>
                                        </p:tav>
                                        <p:tav tm="100000">
                                          <p:val>
                                            <p:strVal val="#ppt_x"/>
                                          </p:val>
                                        </p:tav>
                                      </p:tavLst>
                                    </p:anim>
                                    <p:anim calcmode="lin" valueType="num">
                                      <p:cBhvr additive="base">
                                        <p:cTn id="55"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1"/>
          <p:cNvSpPr>
            <a:spLocks noChangeArrowheads="1"/>
          </p:cNvSpPr>
          <p:nvPr/>
        </p:nvSpPr>
        <p:spPr bwMode="auto">
          <a:xfrm>
            <a:off x="3740035" y="2956264"/>
            <a:ext cx="2236194" cy="3407114"/>
          </a:xfrm>
          <a:custGeom>
            <a:avLst/>
            <a:gdLst>
              <a:gd name="T0" fmla="*/ 1028700 w 2419350"/>
              <a:gd name="T1" fmla="*/ 542925 h 3686175"/>
              <a:gd name="T2" fmla="*/ 819150 w 2419350"/>
              <a:gd name="T3" fmla="*/ 657225 h 3686175"/>
              <a:gd name="T4" fmla="*/ 1019175 w 2419350"/>
              <a:gd name="T5" fmla="*/ 0 h 3686175"/>
              <a:gd name="T6" fmla="*/ 1647825 w 2419350"/>
              <a:gd name="T7" fmla="*/ 190500 h 3686175"/>
              <a:gd name="T8" fmla="*/ 1485900 w 2419350"/>
              <a:gd name="T9" fmla="*/ 295275 h 3686175"/>
              <a:gd name="T10" fmla="*/ 2419350 w 2419350"/>
              <a:gd name="T11" fmla="*/ 2000250 h 3686175"/>
              <a:gd name="T12" fmla="*/ 1295400 w 2419350"/>
              <a:gd name="T13" fmla="*/ 3686175 h 3686175"/>
              <a:gd name="T14" fmla="*/ 0 w 2419350"/>
              <a:gd name="T15" fmla="*/ 3686175 h 3686175"/>
              <a:gd name="T16" fmla="*/ 2209800 w 2419350"/>
              <a:gd name="T17" fmla="*/ 2000250 h 3686175"/>
              <a:gd name="T18" fmla="*/ 1028700 w 2419350"/>
              <a:gd name="T19" fmla="*/ 542925 h 3686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19350" h="3686175">
                <a:moveTo>
                  <a:pt x="1028700" y="542925"/>
                </a:moveTo>
                <a:lnTo>
                  <a:pt x="819150" y="657225"/>
                </a:lnTo>
                <a:lnTo>
                  <a:pt x="1019175" y="0"/>
                </a:lnTo>
                <a:lnTo>
                  <a:pt x="1647825" y="190500"/>
                </a:lnTo>
                <a:lnTo>
                  <a:pt x="1485900" y="295275"/>
                </a:lnTo>
                <a:lnTo>
                  <a:pt x="2419350" y="2000250"/>
                </a:lnTo>
                <a:lnTo>
                  <a:pt x="1295400" y="3686175"/>
                </a:lnTo>
                <a:lnTo>
                  <a:pt x="0" y="3686175"/>
                </a:lnTo>
                <a:lnTo>
                  <a:pt x="2209800" y="2000250"/>
                </a:lnTo>
                <a:lnTo>
                  <a:pt x="1028700" y="542925"/>
                </a:lnTo>
                <a:close/>
              </a:path>
            </a:pathLst>
          </a:custGeom>
          <a:solidFill>
            <a:schemeClr val="accent6">
              <a:lumMod val="60000"/>
              <a:lumOff val="40000"/>
            </a:schemeClr>
          </a:solidFill>
          <a:ln>
            <a:noFill/>
          </a:ln>
        </p:spPr>
        <p:txBody>
          <a:bodyPr/>
          <a:lstStyle/>
          <a:p>
            <a:endParaRPr lang="zh-CN" altLang="en-US"/>
          </a:p>
        </p:txBody>
      </p:sp>
      <p:sp>
        <p:nvSpPr>
          <p:cNvPr id="3" name="任意多边形 14"/>
          <p:cNvSpPr>
            <a:spLocks noChangeArrowheads="1"/>
          </p:cNvSpPr>
          <p:nvPr/>
        </p:nvSpPr>
        <p:spPr bwMode="auto">
          <a:xfrm>
            <a:off x="4952510" y="2392814"/>
            <a:ext cx="1223744" cy="3970564"/>
          </a:xfrm>
          <a:custGeom>
            <a:avLst/>
            <a:gdLst>
              <a:gd name="T0" fmla="*/ 1257300 w 1323975"/>
              <a:gd name="T1" fmla="*/ 352425 h 4295775"/>
              <a:gd name="T2" fmla="*/ 733425 w 1323975"/>
              <a:gd name="T3" fmla="*/ 0 h 4295775"/>
              <a:gd name="T4" fmla="*/ 352425 w 1323975"/>
              <a:gd name="T5" fmla="*/ 552450 h 4295775"/>
              <a:gd name="T6" fmla="*/ 542925 w 1323975"/>
              <a:gd name="T7" fmla="*/ 523875 h 4295775"/>
              <a:gd name="T8" fmla="*/ 1123950 w 1323975"/>
              <a:gd name="T9" fmla="*/ 2609850 h 4295775"/>
              <a:gd name="T10" fmla="*/ 0 w 1323975"/>
              <a:gd name="T11" fmla="*/ 4295775 h 4295775"/>
              <a:gd name="T12" fmla="*/ 1323975 w 1323975"/>
              <a:gd name="T13" fmla="*/ 4295775 h 4295775"/>
              <a:gd name="T14" fmla="*/ 1323975 w 1323975"/>
              <a:gd name="T15" fmla="*/ 2600325 h 4295775"/>
              <a:gd name="T16" fmla="*/ 1085850 w 1323975"/>
              <a:gd name="T17" fmla="*/ 390525 h 4295775"/>
              <a:gd name="T18" fmla="*/ 1257300 w 1323975"/>
              <a:gd name="T19" fmla="*/ 352425 h 42957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23975" h="4295775">
                <a:moveTo>
                  <a:pt x="1257300" y="352425"/>
                </a:moveTo>
                <a:lnTo>
                  <a:pt x="733425" y="0"/>
                </a:lnTo>
                <a:lnTo>
                  <a:pt x="352425" y="552450"/>
                </a:lnTo>
                <a:lnTo>
                  <a:pt x="542925" y="523875"/>
                </a:lnTo>
                <a:lnTo>
                  <a:pt x="1123950" y="2609850"/>
                </a:lnTo>
                <a:lnTo>
                  <a:pt x="0" y="4295775"/>
                </a:lnTo>
                <a:lnTo>
                  <a:pt x="1323975" y="4295775"/>
                </a:lnTo>
                <a:lnTo>
                  <a:pt x="1323975" y="2600325"/>
                </a:lnTo>
                <a:lnTo>
                  <a:pt x="1085850" y="390525"/>
                </a:lnTo>
                <a:lnTo>
                  <a:pt x="1257300" y="352425"/>
                </a:lnTo>
                <a:close/>
              </a:path>
            </a:pathLst>
          </a:custGeom>
          <a:solidFill>
            <a:schemeClr val="accent4">
              <a:lumMod val="40000"/>
              <a:lumOff val="60000"/>
            </a:schemeClr>
          </a:solidFill>
          <a:ln>
            <a:noFill/>
          </a:ln>
        </p:spPr>
        <p:txBody>
          <a:bodyPr/>
          <a:lstStyle/>
          <a:p>
            <a:endParaRPr lang="zh-CN" altLang="en-US"/>
          </a:p>
        </p:txBody>
      </p:sp>
      <p:sp>
        <p:nvSpPr>
          <p:cNvPr id="4" name="任意多边形 18"/>
          <p:cNvSpPr>
            <a:spLocks noChangeArrowheads="1"/>
          </p:cNvSpPr>
          <p:nvPr/>
        </p:nvSpPr>
        <p:spPr bwMode="auto">
          <a:xfrm flipH="1">
            <a:off x="6390753" y="2956264"/>
            <a:ext cx="2236194" cy="3407114"/>
          </a:xfrm>
          <a:custGeom>
            <a:avLst/>
            <a:gdLst>
              <a:gd name="T0" fmla="*/ 1028700 w 2419350"/>
              <a:gd name="T1" fmla="*/ 542925 h 3686175"/>
              <a:gd name="T2" fmla="*/ 819150 w 2419350"/>
              <a:gd name="T3" fmla="*/ 657225 h 3686175"/>
              <a:gd name="T4" fmla="*/ 1019175 w 2419350"/>
              <a:gd name="T5" fmla="*/ 0 h 3686175"/>
              <a:gd name="T6" fmla="*/ 1647825 w 2419350"/>
              <a:gd name="T7" fmla="*/ 190500 h 3686175"/>
              <a:gd name="T8" fmla="*/ 1485900 w 2419350"/>
              <a:gd name="T9" fmla="*/ 295275 h 3686175"/>
              <a:gd name="T10" fmla="*/ 2419350 w 2419350"/>
              <a:gd name="T11" fmla="*/ 2000250 h 3686175"/>
              <a:gd name="T12" fmla="*/ 1295400 w 2419350"/>
              <a:gd name="T13" fmla="*/ 3686175 h 3686175"/>
              <a:gd name="T14" fmla="*/ 0 w 2419350"/>
              <a:gd name="T15" fmla="*/ 3686175 h 3686175"/>
              <a:gd name="T16" fmla="*/ 2209800 w 2419350"/>
              <a:gd name="T17" fmla="*/ 2000250 h 3686175"/>
              <a:gd name="T18" fmla="*/ 1028700 w 2419350"/>
              <a:gd name="T19" fmla="*/ 542925 h 3686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419350" h="3686175">
                <a:moveTo>
                  <a:pt x="1028700" y="542925"/>
                </a:moveTo>
                <a:lnTo>
                  <a:pt x="819150" y="657225"/>
                </a:lnTo>
                <a:lnTo>
                  <a:pt x="1019175" y="0"/>
                </a:lnTo>
                <a:lnTo>
                  <a:pt x="1647825" y="190500"/>
                </a:lnTo>
                <a:lnTo>
                  <a:pt x="1485900" y="295275"/>
                </a:lnTo>
                <a:lnTo>
                  <a:pt x="2419350" y="2000250"/>
                </a:lnTo>
                <a:lnTo>
                  <a:pt x="1295400" y="3686175"/>
                </a:lnTo>
                <a:lnTo>
                  <a:pt x="0" y="3686175"/>
                </a:lnTo>
                <a:lnTo>
                  <a:pt x="2209800" y="2000250"/>
                </a:lnTo>
                <a:lnTo>
                  <a:pt x="1028700" y="542925"/>
                </a:lnTo>
                <a:close/>
              </a:path>
            </a:pathLst>
          </a:custGeom>
          <a:solidFill>
            <a:schemeClr val="accent4">
              <a:lumMod val="40000"/>
              <a:lumOff val="60000"/>
            </a:schemeClr>
          </a:solidFill>
          <a:ln>
            <a:noFill/>
          </a:ln>
        </p:spPr>
        <p:txBody>
          <a:bodyPr/>
          <a:lstStyle/>
          <a:p>
            <a:endParaRPr lang="zh-CN" altLang="en-US"/>
          </a:p>
        </p:txBody>
      </p:sp>
      <p:sp>
        <p:nvSpPr>
          <p:cNvPr id="5" name="任意多边形 19"/>
          <p:cNvSpPr>
            <a:spLocks noChangeArrowheads="1"/>
          </p:cNvSpPr>
          <p:nvPr/>
        </p:nvSpPr>
        <p:spPr bwMode="auto">
          <a:xfrm flipH="1">
            <a:off x="6196582" y="2392814"/>
            <a:ext cx="1223744" cy="3970564"/>
          </a:xfrm>
          <a:custGeom>
            <a:avLst/>
            <a:gdLst>
              <a:gd name="T0" fmla="*/ 1257300 w 1323975"/>
              <a:gd name="T1" fmla="*/ 352425 h 4295775"/>
              <a:gd name="T2" fmla="*/ 733425 w 1323975"/>
              <a:gd name="T3" fmla="*/ 0 h 4295775"/>
              <a:gd name="T4" fmla="*/ 352425 w 1323975"/>
              <a:gd name="T5" fmla="*/ 552450 h 4295775"/>
              <a:gd name="T6" fmla="*/ 542925 w 1323975"/>
              <a:gd name="T7" fmla="*/ 523875 h 4295775"/>
              <a:gd name="T8" fmla="*/ 1123950 w 1323975"/>
              <a:gd name="T9" fmla="*/ 2609850 h 4295775"/>
              <a:gd name="T10" fmla="*/ 0 w 1323975"/>
              <a:gd name="T11" fmla="*/ 4295775 h 4295775"/>
              <a:gd name="T12" fmla="*/ 1323975 w 1323975"/>
              <a:gd name="T13" fmla="*/ 4295775 h 4295775"/>
              <a:gd name="T14" fmla="*/ 1323975 w 1323975"/>
              <a:gd name="T15" fmla="*/ 2600325 h 4295775"/>
              <a:gd name="T16" fmla="*/ 1085850 w 1323975"/>
              <a:gd name="T17" fmla="*/ 390525 h 4295775"/>
              <a:gd name="T18" fmla="*/ 1257300 w 1323975"/>
              <a:gd name="T19" fmla="*/ 352425 h 42957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323975" h="4295775">
                <a:moveTo>
                  <a:pt x="1257300" y="352425"/>
                </a:moveTo>
                <a:lnTo>
                  <a:pt x="733425" y="0"/>
                </a:lnTo>
                <a:lnTo>
                  <a:pt x="352425" y="552450"/>
                </a:lnTo>
                <a:lnTo>
                  <a:pt x="542925" y="523875"/>
                </a:lnTo>
                <a:lnTo>
                  <a:pt x="1123950" y="2609850"/>
                </a:lnTo>
                <a:lnTo>
                  <a:pt x="0" y="4295775"/>
                </a:lnTo>
                <a:lnTo>
                  <a:pt x="1323975" y="4295775"/>
                </a:lnTo>
                <a:lnTo>
                  <a:pt x="1323975" y="2600325"/>
                </a:lnTo>
                <a:lnTo>
                  <a:pt x="1085850" y="390525"/>
                </a:lnTo>
                <a:lnTo>
                  <a:pt x="1257300" y="352425"/>
                </a:lnTo>
                <a:close/>
              </a:path>
            </a:pathLst>
          </a:custGeom>
          <a:solidFill>
            <a:schemeClr val="accent6">
              <a:lumMod val="60000"/>
              <a:lumOff val="40000"/>
            </a:schemeClr>
          </a:solidFill>
          <a:ln>
            <a:noFill/>
          </a:ln>
        </p:spPr>
        <p:txBody>
          <a:bodyPr/>
          <a:lstStyle/>
          <a:p>
            <a:endParaRPr lang="zh-CN" altLang="en-US"/>
          </a:p>
        </p:txBody>
      </p:sp>
      <p:grpSp>
        <p:nvGrpSpPr>
          <p:cNvPr id="6" name="组合 20"/>
          <p:cNvGrpSpPr/>
          <p:nvPr/>
        </p:nvGrpSpPr>
        <p:grpSpPr bwMode="auto">
          <a:xfrm>
            <a:off x="4387549" y="5936153"/>
            <a:ext cx="431392" cy="327213"/>
            <a:chOff x="0" y="0"/>
            <a:chExt cx="509646" cy="387231"/>
          </a:xfrm>
        </p:grpSpPr>
        <p:sp>
          <p:nvSpPr>
            <p:cNvPr id="7" name="Freeform 20"/>
            <p:cNvSpPr>
              <a:spLocks noEditPoints="1" noChangeArrowheads="1"/>
            </p:cNvSpPr>
            <p:nvPr/>
          </p:nvSpPr>
          <p:spPr bwMode="auto">
            <a:xfrm>
              <a:off x="0" y="51839"/>
              <a:ext cx="337890" cy="335392"/>
            </a:xfrm>
            <a:custGeom>
              <a:avLst/>
              <a:gdLst>
                <a:gd name="T0" fmla="*/ 337890 w 229"/>
                <a:gd name="T1" fmla="*/ 189120 h 227"/>
                <a:gd name="T2" fmla="*/ 337890 w 229"/>
                <a:gd name="T3" fmla="*/ 144795 h 227"/>
                <a:gd name="T4" fmla="*/ 303953 w 229"/>
                <a:gd name="T5" fmla="*/ 137407 h 227"/>
                <a:gd name="T6" fmla="*/ 295100 w 229"/>
                <a:gd name="T7" fmla="*/ 112290 h 227"/>
                <a:gd name="T8" fmla="*/ 318708 w 229"/>
                <a:gd name="T9" fmla="*/ 85695 h 227"/>
                <a:gd name="T10" fmla="*/ 292149 w 229"/>
                <a:gd name="T11" fmla="*/ 50235 h 227"/>
                <a:gd name="T12" fmla="*/ 259688 w 229"/>
                <a:gd name="T13" fmla="*/ 65010 h 227"/>
                <a:gd name="T14" fmla="*/ 237556 w 229"/>
                <a:gd name="T15" fmla="*/ 48757 h 227"/>
                <a:gd name="T16" fmla="*/ 241982 w 229"/>
                <a:gd name="T17" fmla="*/ 13297 h 227"/>
                <a:gd name="T18" fmla="*/ 199193 w 229"/>
                <a:gd name="T19" fmla="*/ 0 h 227"/>
                <a:gd name="T20" fmla="*/ 181487 w 229"/>
                <a:gd name="T21" fmla="*/ 29550 h 227"/>
                <a:gd name="T22" fmla="*/ 168207 w 229"/>
                <a:gd name="T23" fmla="*/ 29550 h 227"/>
                <a:gd name="T24" fmla="*/ 154928 w 229"/>
                <a:gd name="T25" fmla="*/ 29550 h 227"/>
                <a:gd name="T26" fmla="*/ 137222 w 229"/>
                <a:gd name="T27" fmla="*/ 0 h 227"/>
                <a:gd name="T28" fmla="*/ 95908 w 229"/>
                <a:gd name="T29" fmla="*/ 13297 h 227"/>
                <a:gd name="T30" fmla="*/ 98859 w 229"/>
                <a:gd name="T31" fmla="*/ 48757 h 227"/>
                <a:gd name="T32" fmla="*/ 76726 w 229"/>
                <a:gd name="T33" fmla="*/ 65010 h 227"/>
                <a:gd name="T34" fmla="*/ 44265 w 229"/>
                <a:gd name="T35" fmla="*/ 50235 h 227"/>
                <a:gd name="T36" fmla="*/ 19182 w 229"/>
                <a:gd name="T37" fmla="*/ 85695 h 227"/>
                <a:gd name="T38" fmla="*/ 42790 w 229"/>
                <a:gd name="T39" fmla="*/ 112290 h 227"/>
                <a:gd name="T40" fmla="*/ 33937 w 229"/>
                <a:gd name="T41" fmla="*/ 138885 h 227"/>
                <a:gd name="T42" fmla="*/ 0 w 229"/>
                <a:gd name="T43" fmla="*/ 144795 h 227"/>
                <a:gd name="T44" fmla="*/ 0 w 229"/>
                <a:gd name="T45" fmla="*/ 189120 h 227"/>
                <a:gd name="T46" fmla="*/ 33937 w 229"/>
                <a:gd name="T47" fmla="*/ 196507 h 227"/>
                <a:gd name="T48" fmla="*/ 42790 w 229"/>
                <a:gd name="T49" fmla="*/ 223102 h 227"/>
                <a:gd name="T50" fmla="*/ 19182 w 229"/>
                <a:gd name="T51" fmla="*/ 249697 h 227"/>
                <a:gd name="T52" fmla="*/ 45741 w 229"/>
                <a:gd name="T53" fmla="*/ 285157 h 227"/>
                <a:gd name="T54" fmla="*/ 76726 w 229"/>
                <a:gd name="T55" fmla="*/ 270382 h 227"/>
                <a:gd name="T56" fmla="*/ 98859 w 229"/>
                <a:gd name="T57" fmla="*/ 286635 h 227"/>
                <a:gd name="T58" fmla="*/ 95908 w 229"/>
                <a:gd name="T59" fmla="*/ 322095 h 227"/>
                <a:gd name="T60" fmla="*/ 137222 w 229"/>
                <a:gd name="T61" fmla="*/ 335392 h 227"/>
                <a:gd name="T62" fmla="*/ 154928 w 229"/>
                <a:gd name="T63" fmla="*/ 304365 h 227"/>
                <a:gd name="T64" fmla="*/ 168207 w 229"/>
                <a:gd name="T65" fmla="*/ 305842 h 227"/>
                <a:gd name="T66" fmla="*/ 182962 w 229"/>
                <a:gd name="T67" fmla="*/ 304365 h 227"/>
                <a:gd name="T68" fmla="*/ 199193 w 229"/>
                <a:gd name="T69" fmla="*/ 335392 h 227"/>
                <a:gd name="T70" fmla="*/ 241982 w 229"/>
                <a:gd name="T71" fmla="*/ 320617 h 227"/>
                <a:gd name="T72" fmla="*/ 237556 w 229"/>
                <a:gd name="T73" fmla="*/ 286635 h 227"/>
                <a:gd name="T74" fmla="*/ 259688 w 229"/>
                <a:gd name="T75" fmla="*/ 270382 h 227"/>
                <a:gd name="T76" fmla="*/ 292149 w 229"/>
                <a:gd name="T77" fmla="*/ 285157 h 227"/>
                <a:gd name="T78" fmla="*/ 318708 w 229"/>
                <a:gd name="T79" fmla="*/ 248220 h 227"/>
                <a:gd name="T80" fmla="*/ 295100 w 229"/>
                <a:gd name="T81" fmla="*/ 223102 h 227"/>
                <a:gd name="T82" fmla="*/ 303953 w 229"/>
                <a:gd name="T83" fmla="*/ 196507 h 227"/>
                <a:gd name="T84" fmla="*/ 337890 w 229"/>
                <a:gd name="T85" fmla="*/ 189120 h 227"/>
                <a:gd name="T86" fmla="*/ 168207 w 229"/>
                <a:gd name="T87" fmla="*/ 265950 h 227"/>
                <a:gd name="T88" fmla="*/ 69349 w 229"/>
                <a:gd name="T89" fmla="*/ 166957 h 227"/>
                <a:gd name="T90" fmla="*/ 168207 w 229"/>
                <a:gd name="T91" fmla="*/ 67965 h 227"/>
                <a:gd name="T92" fmla="*/ 267066 w 229"/>
                <a:gd name="T93" fmla="*/ 166957 h 227"/>
                <a:gd name="T94" fmla="*/ 168207 w 229"/>
                <a:gd name="T95" fmla="*/ 265950 h 22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8" name="Freeform 21"/>
            <p:cNvSpPr>
              <a:spLocks noEditPoints="1" noChangeArrowheads="1"/>
            </p:cNvSpPr>
            <p:nvPr/>
          </p:nvSpPr>
          <p:spPr bwMode="auto">
            <a:xfrm>
              <a:off x="309785" y="0"/>
              <a:ext cx="199861" cy="199861"/>
            </a:xfrm>
            <a:custGeom>
              <a:avLst/>
              <a:gdLst>
                <a:gd name="T0" fmla="*/ 199861 w 135"/>
                <a:gd name="T1" fmla="*/ 112514 h 135"/>
                <a:gd name="T2" fmla="*/ 199861 w 135"/>
                <a:gd name="T3" fmla="*/ 85866 h 135"/>
                <a:gd name="T4" fmla="*/ 180615 w 135"/>
                <a:gd name="T5" fmla="*/ 81425 h 135"/>
                <a:gd name="T6" fmla="*/ 174693 w 135"/>
                <a:gd name="T7" fmla="*/ 66620 h 135"/>
                <a:gd name="T8" fmla="*/ 189498 w 135"/>
                <a:gd name="T9" fmla="*/ 50335 h 135"/>
                <a:gd name="T10" fmla="*/ 173213 w 135"/>
                <a:gd name="T11" fmla="*/ 29609 h 135"/>
                <a:gd name="T12" fmla="*/ 153967 w 135"/>
                <a:gd name="T13" fmla="*/ 38492 h 135"/>
                <a:gd name="T14" fmla="*/ 142123 w 135"/>
                <a:gd name="T15" fmla="*/ 28129 h 135"/>
                <a:gd name="T16" fmla="*/ 143604 w 135"/>
                <a:gd name="T17" fmla="*/ 7402 h 135"/>
                <a:gd name="T18" fmla="*/ 118436 w 135"/>
                <a:gd name="T19" fmla="*/ 0 h 135"/>
                <a:gd name="T20" fmla="*/ 108073 w 135"/>
                <a:gd name="T21" fmla="*/ 17765 h 135"/>
                <a:gd name="T22" fmla="*/ 99190 w 135"/>
                <a:gd name="T23" fmla="*/ 17765 h 135"/>
                <a:gd name="T24" fmla="*/ 91788 w 135"/>
                <a:gd name="T25" fmla="*/ 17765 h 135"/>
                <a:gd name="T26" fmla="*/ 81425 w 135"/>
                <a:gd name="T27" fmla="*/ 0 h 135"/>
                <a:gd name="T28" fmla="*/ 56257 w 135"/>
                <a:gd name="T29" fmla="*/ 7402 h 135"/>
                <a:gd name="T30" fmla="*/ 57738 w 135"/>
                <a:gd name="T31" fmla="*/ 28129 h 135"/>
                <a:gd name="T32" fmla="*/ 44414 w 135"/>
                <a:gd name="T33" fmla="*/ 38492 h 135"/>
                <a:gd name="T34" fmla="*/ 26648 w 135"/>
                <a:gd name="T35" fmla="*/ 29609 h 135"/>
                <a:gd name="T36" fmla="*/ 10363 w 135"/>
                <a:gd name="T37" fmla="*/ 50335 h 135"/>
                <a:gd name="T38" fmla="*/ 25168 w 135"/>
                <a:gd name="T39" fmla="*/ 66620 h 135"/>
                <a:gd name="T40" fmla="*/ 19246 w 135"/>
                <a:gd name="T41" fmla="*/ 81425 h 135"/>
                <a:gd name="T42" fmla="*/ 0 w 135"/>
                <a:gd name="T43" fmla="*/ 85866 h 135"/>
                <a:gd name="T44" fmla="*/ 0 w 135"/>
                <a:gd name="T45" fmla="*/ 112514 h 135"/>
                <a:gd name="T46" fmla="*/ 19246 w 135"/>
                <a:gd name="T47" fmla="*/ 116956 h 135"/>
                <a:gd name="T48" fmla="*/ 25168 w 135"/>
                <a:gd name="T49" fmla="*/ 133241 h 135"/>
                <a:gd name="T50" fmla="*/ 10363 w 135"/>
                <a:gd name="T51" fmla="*/ 148045 h 135"/>
                <a:gd name="T52" fmla="*/ 26648 w 135"/>
                <a:gd name="T53" fmla="*/ 168772 h 135"/>
                <a:gd name="T54" fmla="*/ 45894 w 135"/>
                <a:gd name="T55" fmla="*/ 161369 h 135"/>
                <a:gd name="T56" fmla="*/ 57738 w 135"/>
                <a:gd name="T57" fmla="*/ 170252 h 135"/>
                <a:gd name="T58" fmla="*/ 56257 w 135"/>
                <a:gd name="T59" fmla="*/ 190978 h 135"/>
                <a:gd name="T60" fmla="*/ 81425 w 135"/>
                <a:gd name="T61" fmla="*/ 199861 h 135"/>
                <a:gd name="T62" fmla="*/ 91788 w 135"/>
                <a:gd name="T63" fmla="*/ 180615 h 135"/>
                <a:gd name="T64" fmla="*/ 100671 w 135"/>
                <a:gd name="T65" fmla="*/ 182096 h 135"/>
                <a:gd name="T66" fmla="*/ 108073 w 135"/>
                <a:gd name="T67" fmla="*/ 180615 h 135"/>
                <a:gd name="T68" fmla="*/ 118436 w 135"/>
                <a:gd name="T69" fmla="*/ 199861 h 135"/>
                <a:gd name="T70" fmla="*/ 143604 w 135"/>
                <a:gd name="T71" fmla="*/ 190978 h 135"/>
                <a:gd name="T72" fmla="*/ 142123 w 135"/>
                <a:gd name="T73" fmla="*/ 170252 h 135"/>
                <a:gd name="T74" fmla="*/ 153967 w 135"/>
                <a:gd name="T75" fmla="*/ 161369 h 135"/>
                <a:gd name="T76" fmla="*/ 173213 w 135"/>
                <a:gd name="T77" fmla="*/ 168772 h 135"/>
                <a:gd name="T78" fmla="*/ 189498 w 135"/>
                <a:gd name="T79" fmla="*/ 148045 h 135"/>
                <a:gd name="T80" fmla="*/ 174693 w 135"/>
                <a:gd name="T81" fmla="*/ 131760 h 135"/>
                <a:gd name="T82" fmla="*/ 180615 w 135"/>
                <a:gd name="T83" fmla="*/ 116956 h 135"/>
                <a:gd name="T84" fmla="*/ 199861 w 135"/>
                <a:gd name="T85" fmla="*/ 112514 h 135"/>
                <a:gd name="T86" fmla="*/ 99190 w 135"/>
                <a:gd name="T87" fmla="*/ 158408 h 135"/>
                <a:gd name="T88" fmla="*/ 41453 w 135"/>
                <a:gd name="T89" fmla="*/ 99190 h 135"/>
                <a:gd name="T90" fmla="*/ 99190 w 135"/>
                <a:gd name="T91" fmla="*/ 39972 h 135"/>
                <a:gd name="T92" fmla="*/ 158408 w 135"/>
                <a:gd name="T93" fmla="*/ 99190 h 135"/>
                <a:gd name="T94" fmla="*/ 99190 w 135"/>
                <a:gd name="T95" fmla="*/ 158408 h 1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9" name="组合 23"/>
          <p:cNvGrpSpPr/>
          <p:nvPr/>
        </p:nvGrpSpPr>
        <p:grpSpPr bwMode="auto">
          <a:xfrm>
            <a:off x="7566236" y="5941061"/>
            <a:ext cx="314006" cy="309605"/>
            <a:chOff x="0" y="0"/>
            <a:chExt cx="453105" cy="448433"/>
          </a:xfrm>
          <a:solidFill>
            <a:schemeClr val="bg1"/>
          </a:solidFill>
        </p:grpSpPr>
        <p:sp>
          <p:nvSpPr>
            <p:cNvPr id="10" name="Freeform 136"/>
            <p:cNvSpPr>
              <a:spLocks noChangeArrowheads="1"/>
            </p:cNvSpPr>
            <p:nvPr/>
          </p:nvSpPr>
          <p:spPr bwMode="auto">
            <a:xfrm>
              <a:off x="0" y="251309"/>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endParaRPr lang="zh-CN" altLang="en-US">
                <a:latin typeface="微软雅黑" panose="020B0503020204020204" pitchFamily="34" charset="-122"/>
                <a:ea typeface="微软雅黑" panose="020B0503020204020204" pitchFamily="34" charset="-122"/>
              </a:endParaRPr>
            </a:p>
          </p:txBody>
        </p:sp>
        <p:sp>
          <p:nvSpPr>
            <p:cNvPr id="11" name="Freeform 137"/>
            <p:cNvSpPr>
              <a:spLocks noEditPoints="1" noChangeArrowheads="1"/>
            </p:cNvSpPr>
            <p:nvPr/>
          </p:nvSpPr>
          <p:spPr bwMode="auto">
            <a:xfrm>
              <a:off x="0" y="0"/>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endParaRPr lang="zh-CN" altLang="en-US">
                <a:latin typeface="微软雅黑" panose="020B0503020204020204" pitchFamily="34" charset="-122"/>
                <a:ea typeface="微软雅黑" panose="020B0503020204020204" pitchFamily="34" charset="-122"/>
              </a:endParaRPr>
            </a:p>
          </p:txBody>
        </p:sp>
      </p:grpSp>
      <p:grpSp>
        <p:nvGrpSpPr>
          <p:cNvPr id="12" name="组合 26"/>
          <p:cNvGrpSpPr/>
          <p:nvPr/>
        </p:nvGrpSpPr>
        <p:grpSpPr bwMode="auto">
          <a:xfrm>
            <a:off x="5481969" y="5955229"/>
            <a:ext cx="322810" cy="308137"/>
            <a:chOff x="0" y="0"/>
            <a:chExt cx="2438400" cy="2332038"/>
          </a:xfrm>
          <a:solidFill>
            <a:schemeClr val="bg1"/>
          </a:solidFill>
        </p:grpSpPr>
        <p:sp>
          <p:nvSpPr>
            <p:cNvPr id="13" name="Freeform 25"/>
            <p:cNvSpPr>
              <a:spLocks noChangeArrowheads="1"/>
            </p:cNvSpPr>
            <p:nvPr/>
          </p:nvSpPr>
          <p:spPr bwMode="auto">
            <a:xfrm>
              <a:off x="893763" y="1676400"/>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endParaRPr lang="zh-CN" altLang="en-US">
                <a:latin typeface="微软雅黑" panose="020B0503020204020204" pitchFamily="34" charset="-122"/>
                <a:ea typeface="微软雅黑" panose="020B0503020204020204" pitchFamily="34" charset="-122"/>
              </a:endParaRPr>
            </a:p>
          </p:txBody>
        </p:sp>
        <p:sp>
          <p:nvSpPr>
            <p:cNvPr id="14" name="任意多边形 28"/>
            <p:cNvSpPr>
              <a:spLocks noChangeArrowheads="1"/>
            </p:cNvSpPr>
            <p:nvPr/>
          </p:nvSpPr>
          <p:spPr bwMode="auto">
            <a:xfrm>
              <a:off x="0" y="0"/>
              <a:ext cx="2438400" cy="1774825"/>
            </a:xfrm>
            <a:custGeom>
              <a:avLst/>
              <a:gdLst>
                <a:gd name="T0" fmla="*/ 290196 w 2438400"/>
                <a:gd name="T1" fmla="*/ 0 h 1774825"/>
                <a:gd name="T2" fmla="*/ 2151973 w 2438400"/>
                <a:gd name="T3" fmla="*/ 0 h 1774825"/>
                <a:gd name="T4" fmla="*/ 2438400 w 2438400"/>
                <a:gd name="T5" fmla="*/ 286384 h 1774825"/>
                <a:gd name="T6" fmla="*/ 2438400 w 2438400"/>
                <a:gd name="T7" fmla="*/ 1484673 h 1774825"/>
                <a:gd name="T8" fmla="*/ 2151973 w 2438400"/>
                <a:gd name="T9" fmla="*/ 1774825 h 1774825"/>
                <a:gd name="T10" fmla="*/ 290196 w 2438400"/>
                <a:gd name="T11" fmla="*/ 1774825 h 1774825"/>
                <a:gd name="T12" fmla="*/ 0 w 2438400"/>
                <a:gd name="T13" fmla="*/ 1484673 h 1774825"/>
                <a:gd name="T14" fmla="*/ 0 w 2438400"/>
                <a:gd name="T15" fmla="*/ 286384 h 1774825"/>
                <a:gd name="T16" fmla="*/ 290196 w 2438400"/>
                <a:gd name="T17" fmla="*/ 0 h 1774825"/>
                <a:gd name="T18" fmla="*/ 471488 w 2438400"/>
                <a:gd name="T19" fmla="*/ 425450 h 1774825"/>
                <a:gd name="T20" fmla="*/ 471488 w 2438400"/>
                <a:gd name="T21" fmla="*/ 598488 h 1774825"/>
                <a:gd name="T22" fmla="*/ 1971676 w 2438400"/>
                <a:gd name="T23" fmla="*/ 598488 h 1774825"/>
                <a:gd name="T24" fmla="*/ 1971676 w 2438400"/>
                <a:gd name="T25" fmla="*/ 425450 h 1774825"/>
                <a:gd name="T26" fmla="*/ 471488 w 2438400"/>
                <a:gd name="T27" fmla="*/ 425450 h 1774825"/>
                <a:gd name="T28" fmla="*/ 471488 w 2438400"/>
                <a:gd name="T29" fmla="*/ 801688 h 1774825"/>
                <a:gd name="T30" fmla="*/ 471488 w 2438400"/>
                <a:gd name="T31" fmla="*/ 971551 h 1774825"/>
                <a:gd name="T32" fmla="*/ 1971676 w 2438400"/>
                <a:gd name="T33" fmla="*/ 971551 h 1774825"/>
                <a:gd name="T34" fmla="*/ 1971676 w 2438400"/>
                <a:gd name="T35" fmla="*/ 801688 h 1774825"/>
                <a:gd name="T36" fmla="*/ 471488 w 2438400"/>
                <a:gd name="T37" fmla="*/ 801688 h 1774825"/>
                <a:gd name="T38" fmla="*/ 471488 w 2438400"/>
                <a:gd name="T39" fmla="*/ 1174750 h 1774825"/>
                <a:gd name="T40" fmla="*/ 471488 w 2438400"/>
                <a:gd name="T41" fmla="*/ 1347788 h 1774825"/>
                <a:gd name="T42" fmla="*/ 1971676 w 2438400"/>
                <a:gd name="T43" fmla="*/ 1347788 h 1774825"/>
                <a:gd name="T44" fmla="*/ 1971676 w 2438400"/>
                <a:gd name="T45" fmla="*/ 1174750 h 1774825"/>
                <a:gd name="T46" fmla="*/ 471488 w 2438400"/>
                <a:gd name="T47" fmla="*/ 1174750 h 1774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defRPr/>
              </a:pPr>
              <a:endParaRPr lang="zh-CN" altLang="en-US">
                <a:latin typeface="微软雅黑" panose="020B0503020204020204" pitchFamily="34" charset="-122"/>
                <a:ea typeface="微软雅黑" panose="020B0503020204020204" pitchFamily="34" charset="-122"/>
              </a:endParaRPr>
            </a:p>
          </p:txBody>
        </p:sp>
      </p:grpSp>
      <p:grpSp>
        <p:nvGrpSpPr>
          <p:cNvPr id="15" name="组合 31"/>
          <p:cNvGrpSpPr/>
          <p:nvPr/>
        </p:nvGrpSpPr>
        <p:grpSpPr bwMode="auto">
          <a:xfrm>
            <a:off x="6602433" y="5891172"/>
            <a:ext cx="280258" cy="359494"/>
            <a:chOff x="0" y="0"/>
            <a:chExt cx="563562" cy="720725"/>
          </a:xfrm>
        </p:grpSpPr>
        <p:sp>
          <p:nvSpPr>
            <p:cNvPr id="16" name="Freeform 32"/>
            <p:cNvSpPr>
              <a:spLocks noChangeArrowheads="1"/>
            </p:cNvSpPr>
            <p:nvPr/>
          </p:nvSpPr>
          <p:spPr bwMode="auto">
            <a:xfrm>
              <a:off x="209550" y="0"/>
              <a:ext cx="142875" cy="720725"/>
            </a:xfrm>
            <a:custGeom>
              <a:avLst/>
              <a:gdLst>
                <a:gd name="T0" fmla="*/ 142875 w 64"/>
                <a:gd name="T1" fmla="*/ 648877 h 321"/>
                <a:gd name="T2" fmla="*/ 71438 w 64"/>
                <a:gd name="T3" fmla="*/ 720725 h 321"/>
                <a:gd name="T4" fmla="*/ 0 w 64"/>
                <a:gd name="T5" fmla="*/ 648877 h 321"/>
                <a:gd name="T6" fmla="*/ 0 w 64"/>
                <a:gd name="T7" fmla="*/ 71848 h 321"/>
                <a:gd name="T8" fmla="*/ 71438 w 64"/>
                <a:gd name="T9" fmla="*/ 0 h 321"/>
                <a:gd name="T10" fmla="*/ 142875 w 64"/>
                <a:gd name="T11" fmla="*/ 71848 h 321"/>
                <a:gd name="T12" fmla="*/ 142875 w 64"/>
                <a:gd name="T13" fmla="*/ 648877 h 32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7" name="Freeform 33"/>
            <p:cNvSpPr>
              <a:spLocks noChangeArrowheads="1"/>
            </p:cNvSpPr>
            <p:nvPr/>
          </p:nvSpPr>
          <p:spPr bwMode="auto">
            <a:xfrm>
              <a:off x="0" y="439737"/>
              <a:ext cx="141288" cy="280988"/>
            </a:xfrm>
            <a:custGeom>
              <a:avLst/>
              <a:gdLst>
                <a:gd name="T0" fmla="*/ 141288 w 63"/>
                <a:gd name="T1" fmla="*/ 209055 h 125"/>
                <a:gd name="T2" fmla="*/ 71765 w 63"/>
                <a:gd name="T3" fmla="*/ 280988 h 125"/>
                <a:gd name="T4" fmla="*/ 0 w 63"/>
                <a:gd name="T5" fmla="*/ 209055 h 125"/>
                <a:gd name="T6" fmla="*/ 0 w 63"/>
                <a:gd name="T7" fmla="*/ 71933 h 125"/>
                <a:gd name="T8" fmla="*/ 71765 w 63"/>
                <a:gd name="T9" fmla="*/ 0 h 125"/>
                <a:gd name="T10" fmla="*/ 141288 w 63"/>
                <a:gd name="T11" fmla="*/ 71933 h 125"/>
                <a:gd name="T12" fmla="*/ 141288 w 63"/>
                <a:gd name="T13" fmla="*/ 209055 h 1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34"/>
            <p:cNvSpPr>
              <a:spLocks noChangeArrowheads="1"/>
            </p:cNvSpPr>
            <p:nvPr/>
          </p:nvSpPr>
          <p:spPr bwMode="auto">
            <a:xfrm>
              <a:off x="420687" y="231775"/>
              <a:ext cx="142875" cy="488950"/>
            </a:xfrm>
            <a:custGeom>
              <a:avLst/>
              <a:gdLst>
                <a:gd name="T0" fmla="*/ 142875 w 64"/>
                <a:gd name="T1" fmla="*/ 417178 h 218"/>
                <a:gd name="T2" fmla="*/ 71438 w 64"/>
                <a:gd name="T3" fmla="*/ 488950 h 218"/>
                <a:gd name="T4" fmla="*/ 0 w 64"/>
                <a:gd name="T5" fmla="*/ 417178 h 218"/>
                <a:gd name="T6" fmla="*/ 0 w 64"/>
                <a:gd name="T7" fmla="*/ 71772 h 218"/>
                <a:gd name="T8" fmla="*/ 71438 w 64"/>
                <a:gd name="T9" fmla="*/ 0 h 218"/>
                <a:gd name="T10" fmla="*/ 142875 w 64"/>
                <a:gd name="T11" fmla="*/ 71772 h 218"/>
                <a:gd name="T12" fmla="*/ 142875 w 64"/>
                <a:gd name="T13" fmla="*/ 417178 h 21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19" name="组合 18"/>
          <p:cNvGrpSpPr/>
          <p:nvPr/>
        </p:nvGrpSpPr>
        <p:grpSpPr>
          <a:xfrm>
            <a:off x="7873267" y="2539733"/>
            <a:ext cx="1960555" cy="1114376"/>
            <a:chOff x="5844468" y="1538244"/>
            <a:chExt cx="2111908" cy="1200405"/>
          </a:xfrm>
        </p:grpSpPr>
        <p:sp>
          <p:nvSpPr>
            <p:cNvPr id="20"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1"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2"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23" name="组合 22"/>
          <p:cNvGrpSpPr/>
          <p:nvPr/>
        </p:nvGrpSpPr>
        <p:grpSpPr>
          <a:xfrm>
            <a:off x="7843453" y="4441126"/>
            <a:ext cx="1960555" cy="1114376"/>
            <a:chOff x="5844468" y="1538244"/>
            <a:chExt cx="2111908" cy="1200405"/>
          </a:xfrm>
        </p:grpSpPr>
        <p:sp>
          <p:nvSpPr>
            <p:cNvPr id="24"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5"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26"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27" name="组合 26"/>
          <p:cNvGrpSpPr/>
          <p:nvPr/>
        </p:nvGrpSpPr>
        <p:grpSpPr>
          <a:xfrm>
            <a:off x="2149738" y="2668306"/>
            <a:ext cx="1960555" cy="1114376"/>
            <a:chOff x="5828409" y="1538244"/>
            <a:chExt cx="2111908" cy="1200405"/>
          </a:xfrm>
        </p:grpSpPr>
        <p:sp>
          <p:nvSpPr>
            <p:cNvPr id="28" name="Line 19"/>
            <p:cNvSpPr>
              <a:spLocks noChangeShapeType="1"/>
            </p:cNvSpPr>
            <p:nvPr/>
          </p:nvSpPr>
          <p:spPr bwMode="auto">
            <a:xfrm flipH="1">
              <a:off x="5828409" y="183280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9"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30"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31" name="组合 30"/>
          <p:cNvGrpSpPr/>
          <p:nvPr/>
        </p:nvGrpSpPr>
        <p:grpSpPr>
          <a:xfrm>
            <a:off x="2139981" y="4312588"/>
            <a:ext cx="1960555" cy="1114376"/>
            <a:chOff x="5844468" y="1538244"/>
            <a:chExt cx="2111908" cy="1200405"/>
          </a:xfrm>
        </p:grpSpPr>
        <p:sp>
          <p:nvSpPr>
            <p:cNvPr id="32"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33"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34"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childTnLst>
                          </p:cTn>
                        </p:par>
                        <p:par>
                          <p:cTn id="36" fill="hold">
                            <p:stCondLst>
                              <p:cond delay="4000"/>
                            </p:stCondLst>
                            <p:childTnLst>
                              <p:par>
                                <p:cTn id="37" presetID="2" presetClass="entr" presetSubtype="2"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1+#ppt_w/2"/>
                                          </p:val>
                                        </p:tav>
                                        <p:tav tm="100000">
                                          <p:val>
                                            <p:strVal val="#ppt_x"/>
                                          </p:val>
                                        </p:tav>
                                      </p:tavLst>
                                    </p:anim>
                                    <p:anim calcmode="lin" valueType="num">
                                      <p:cBhvr additive="base">
                                        <p:cTn id="40" dur="500" fill="hold"/>
                                        <p:tgtEl>
                                          <p:spTgt spid="19"/>
                                        </p:tgtEl>
                                        <p:attrNameLst>
                                          <p:attrName>ppt_y</p:attrName>
                                        </p:attrNameLst>
                                      </p:cBhvr>
                                      <p:tavLst>
                                        <p:tav tm="0">
                                          <p:val>
                                            <p:strVal val="#ppt_y"/>
                                          </p:val>
                                        </p:tav>
                                        <p:tav tm="100000">
                                          <p:val>
                                            <p:strVal val="#ppt_y"/>
                                          </p:val>
                                        </p:tav>
                                      </p:tavLst>
                                    </p:anim>
                                  </p:childTnLst>
                                </p:cTn>
                              </p:par>
                            </p:childTnLst>
                          </p:cTn>
                        </p:par>
                        <p:par>
                          <p:cTn id="41" fill="hold">
                            <p:stCondLst>
                              <p:cond delay="4500"/>
                            </p:stCondLst>
                            <p:childTnLst>
                              <p:par>
                                <p:cTn id="42" presetID="2" presetClass="entr" presetSubtype="2" fill="hold" nodeType="afterEffect">
                                  <p:stCondLst>
                                    <p:cond delay="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500" fill="hold"/>
                                        <p:tgtEl>
                                          <p:spTgt spid="23"/>
                                        </p:tgtEl>
                                        <p:attrNameLst>
                                          <p:attrName>ppt_x</p:attrName>
                                        </p:attrNameLst>
                                      </p:cBhvr>
                                      <p:tavLst>
                                        <p:tav tm="0">
                                          <p:val>
                                            <p:strVal val="1+#ppt_w/2"/>
                                          </p:val>
                                        </p:tav>
                                        <p:tav tm="100000">
                                          <p:val>
                                            <p:strVal val="#ppt_x"/>
                                          </p:val>
                                        </p:tav>
                                      </p:tavLst>
                                    </p:anim>
                                    <p:anim calcmode="lin" valueType="num">
                                      <p:cBhvr additive="base">
                                        <p:cTn id="45" dur="500" fill="hold"/>
                                        <p:tgtEl>
                                          <p:spTgt spid="23"/>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 presetClass="entr" presetSubtype="2"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additive="base">
                                        <p:cTn id="49" dur="500" fill="hold"/>
                                        <p:tgtEl>
                                          <p:spTgt spid="27"/>
                                        </p:tgtEl>
                                        <p:attrNameLst>
                                          <p:attrName>ppt_x</p:attrName>
                                        </p:attrNameLst>
                                      </p:cBhvr>
                                      <p:tavLst>
                                        <p:tav tm="0">
                                          <p:val>
                                            <p:strVal val="1+#ppt_w/2"/>
                                          </p:val>
                                        </p:tav>
                                        <p:tav tm="100000">
                                          <p:val>
                                            <p:strVal val="#ppt_x"/>
                                          </p:val>
                                        </p:tav>
                                      </p:tavLst>
                                    </p:anim>
                                    <p:anim calcmode="lin" valueType="num">
                                      <p:cBhvr additive="base">
                                        <p:cTn id="50" dur="500" fill="hold"/>
                                        <p:tgtEl>
                                          <p:spTgt spid="27"/>
                                        </p:tgtEl>
                                        <p:attrNameLst>
                                          <p:attrName>ppt_y</p:attrName>
                                        </p:attrNameLst>
                                      </p:cBhvr>
                                      <p:tavLst>
                                        <p:tav tm="0">
                                          <p:val>
                                            <p:strVal val="#ppt_y"/>
                                          </p:val>
                                        </p:tav>
                                        <p:tav tm="100000">
                                          <p:val>
                                            <p:strVal val="#ppt_y"/>
                                          </p:val>
                                        </p:tav>
                                      </p:tavLst>
                                    </p:anim>
                                  </p:childTnLst>
                                </p:cTn>
                              </p:par>
                            </p:childTnLst>
                          </p:cTn>
                        </p:par>
                        <p:par>
                          <p:cTn id="51" fill="hold">
                            <p:stCondLst>
                              <p:cond delay="5500"/>
                            </p:stCondLst>
                            <p:childTnLst>
                              <p:par>
                                <p:cTn id="52" presetID="2" presetClass="entr" presetSubtype="2" fill="hold" nodeType="after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500" fill="hold"/>
                                        <p:tgtEl>
                                          <p:spTgt spid="31"/>
                                        </p:tgtEl>
                                        <p:attrNameLst>
                                          <p:attrName>ppt_x</p:attrName>
                                        </p:attrNameLst>
                                      </p:cBhvr>
                                      <p:tavLst>
                                        <p:tav tm="0">
                                          <p:val>
                                            <p:strVal val="1+#ppt_w/2"/>
                                          </p:val>
                                        </p:tav>
                                        <p:tav tm="100000">
                                          <p:val>
                                            <p:strVal val="#ppt_x"/>
                                          </p:val>
                                        </p:tav>
                                      </p:tavLst>
                                    </p:anim>
                                    <p:anim calcmode="lin" valueType="num">
                                      <p:cBhvr additive="base">
                                        <p:cTn id="55"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5"/>
          <p:cNvSpPr>
            <a:spLocks noChangeArrowheads="1"/>
          </p:cNvSpPr>
          <p:nvPr/>
        </p:nvSpPr>
        <p:spPr bwMode="auto">
          <a:xfrm>
            <a:off x="5253898" y="3167325"/>
            <a:ext cx="735836" cy="737285"/>
          </a:xfrm>
          <a:prstGeom prst="ellipse">
            <a:avLst/>
          </a:prstGeom>
          <a:solidFill>
            <a:schemeClr val="accent6">
              <a:lumMod val="60000"/>
              <a:lumOff val="40000"/>
              <a:alpha val="79000"/>
            </a:schemeClr>
          </a:solidFill>
          <a:ln>
            <a:noFill/>
          </a:ln>
        </p:spPr>
        <p:txBody>
          <a:bodyPr vert="horz" wrap="square" lIns="68580" tIns="34290" rIns="68580" bIns="34290" numCol="1" anchor="t" anchorCtr="0" compatLnSpc="1"/>
          <a:lstStyle/>
          <a:p>
            <a:endParaRPr lang="zh-CN" altLang="en-US" sz="1015"/>
          </a:p>
        </p:txBody>
      </p:sp>
      <p:sp>
        <p:nvSpPr>
          <p:cNvPr id="3" name="Oval 7"/>
          <p:cNvSpPr>
            <a:spLocks noChangeArrowheads="1"/>
          </p:cNvSpPr>
          <p:nvPr/>
        </p:nvSpPr>
        <p:spPr bwMode="auto">
          <a:xfrm>
            <a:off x="5701265" y="3673520"/>
            <a:ext cx="735836" cy="736063"/>
          </a:xfrm>
          <a:prstGeom prst="ellipse">
            <a:avLst/>
          </a:prstGeom>
          <a:solidFill>
            <a:schemeClr val="accent6">
              <a:lumMod val="60000"/>
              <a:lumOff val="40000"/>
            </a:schemeClr>
          </a:solidFill>
          <a:ln>
            <a:noFill/>
          </a:ln>
        </p:spPr>
        <p:txBody>
          <a:bodyPr vert="horz" wrap="square" lIns="68580" tIns="34290" rIns="68580" bIns="34290" numCol="1" anchor="t" anchorCtr="0" compatLnSpc="1"/>
          <a:lstStyle/>
          <a:p>
            <a:endParaRPr lang="zh-CN" altLang="en-US" sz="1015"/>
          </a:p>
        </p:txBody>
      </p:sp>
      <p:sp>
        <p:nvSpPr>
          <p:cNvPr id="4" name="Oval 8"/>
          <p:cNvSpPr>
            <a:spLocks noChangeArrowheads="1"/>
          </p:cNvSpPr>
          <p:nvPr/>
        </p:nvSpPr>
        <p:spPr bwMode="auto">
          <a:xfrm>
            <a:off x="6171858" y="3658848"/>
            <a:ext cx="693054" cy="693268"/>
          </a:xfrm>
          <a:prstGeom prst="ellipse">
            <a:avLst/>
          </a:prstGeom>
          <a:solidFill>
            <a:srgbClr val="80C2B3">
              <a:alpha val="20000"/>
            </a:srgbClr>
          </a:solidFill>
          <a:ln>
            <a:noFill/>
          </a:ln>
        </p:spPr>
        <p:txBody>
          <a:bodyPr vert="horz" wrap="square" lIns="68580" tIns="34290" rIns="68580" bIns="34290" numCol="1" anchor="t" anchorCtr="0" compatLnSpc="1"/>
          <a:lstStyle/>
          <a:p>
            <a:endParaRPr lang="zh-CN" altLang="en-US" sz="1015"/>
          </a:p>
        </p:txBody>
      </p:sp>
      <p:sp>
        <p:nvSpPr>
          <p:cNvPr id="5" name="Oval 9"/>
          <p:cNvSpPr>
            <a:spLocks noChangeArrowheads="1"/>
          </p:cNvSpPr>
          <p:nvPr/>
        </p:nvSpPr>
        <p:spPr bwMode="auto">
          <a:xfrm>
            <a:off x="6449324" y="3936400"/>
            <a:ext cx="693054" cy="693268"/>
          </a:xfrm>
          <a:prstGeom prst="ellipse">
            <a:avLst/>
          </a:prstGeom>
          <a:solidFill>
            <a:schemeClr val="accent6">
              <a:lumMod val="75000"/>
              <a:alpha val="20000"/>
            </a:schemeClr>
          </a:solidFill>
          <a:ln>
            <a:noFill/>
          </a:ln>
        </p:spPr>
        <p:txBody>
          <a:bodyPr vert="horz" wrap="square" lIns="68580" tIns="34290" rIns="68580" bIns="34290" numCol="1" anchor="t" anchorCtr="0" compatLnSpc="1"/>
          <a:lstStyle/>
          <a:p>
            <a:endParaRPr lang="zh-CN" altLang="en-US" sz="1015"/>
          </a:p>
        </p:txBody>
      </p:sp>
      <p:sp>
        <p:nvSpPr>
          <p:cNvPr id="6" name="Oval 10"/>
          <p:cNvSpPr>
            <a:spLocks noChangeArrowheads="1"/>
          </p:cNvSpPr>
          <p:nvPr/>
        </p:nvSpPr>
        <p:spPr bwMode="auto">
          <a:xfrm>
            <a:off x="5421354" y="4158931"/>
            <a:ext cx="693054" cy="693268"/>
          </a:xfrm>
          <a:prstGeom prst="ellipse">
            <a:avLst/>
          </a:prstGeom>
          <a:solidFill>
            <a:schemeClr val="accent5">
              <a:lumMod val="60000"/>
              <a:lumOff val="40000"/>
            </a:schemeClr>
          </a:solidFill>
          <a:ln>
            <a:noFill/>
          </a:ln>
        </p:spPr>
        <p:txBody>
          <a:bodyPr vert="horz" wrap="square" lIns="68580" tIns="34290" rIns="68580" bIns="34290" numCol="1" anchor="t" anchorCtr="0" compatLnSpc="1"/>
          <a:lstStyle/>
          <a:p>
            <a:endParaRPr lang="zh-CN" altLang="en-US" sz="1015"/>
          </a:p>
        </p:txBody>
      </p:sp>
      <p:sp>
        <p:nvSpPr>
          <p:cNvPr id="7" name="Oval 11"/>
          <p:cNvSpPr>
            <a:spLocks noChangeArrowheads="1"/>
          </p:cNvSpPr>
          <p:nvPr/>
        </p:nvSpPr>
        <p:spPr bwMode="auto">
          <a:xfrm>
            <a:off x="4826088" y="3968189"/>
            <a:ext cx="540264" cy="536763"/>
          </a:xfrm>
          <a:prstGeom prst="ellipse">
            <a:avLst/>
          </a:prstGeom>
          <a:solidFill>
            <a:schemeClr val="accent5">
              <a:lumMod val="60000"/>
              <a:lumOff val="40000"/>
            </a:schemeClr>
          </a:solidFill>
          <a:ln>
            <a:noFill/>
          </a:ln>
        </p:spPr>
        <p:txBody>
          <a:bodyPr vert="horz" wrap="square" lIns="68580" tIns="34290" rIns="68580" bIns="34290" numCol="1" anchor="t" anchorCtr="0" compatLnSpc="1"/>
          <a:lstStyle/>
          <a:p>
            <a:endParaRPr lang="zh-CN" altLang="en-US" sz="1015"/>
          </a:p>
        </p:txBody>
      </p:sp>
      <p:sp>
        <p:nvSpPr>
          <p:cNvPr id="8" name="Freeform 12"/>
          <p:cNvSpPr/>
          <p:nvPr/>
        </p:nvSpPr>
        <p:spPr bwMode="auto">
          <a:xfrm>
            <a:off x="5256344" y="3347060"/>
            <a:ext cx="1718579" cy="2310893"/>
          </a:xfrm>
          <a:custGeom>
            <a:avLst/>
            <a:gdLst>
              <a:gd name="T0" fmla="*/ 203 w 595"/>
              <a:gd name="T1" fmla="*/ 800 h 800"/>
              <a:gd name="T2" fmla="*/ 419 w 595"/>
              <a:gd name="T3" fmla="*/ 800 h 800"/>
              <a:gd name="T4" fmla="*/ 335 w 595"/>
              <a:gd name="T5" fmla="*/ 556 h 800"/>
              <a:gd name="T6" fmla="*/ 473 w 595"/>
              <a:gd name="T7" fmla="*/ 332 h 800"/>
              <a:gd name="T8" fmla="*/ 587 w 595"/>
              <a:gd name="T9" fmla="*/ 344 h 800"/>
              <a:gd name="T10" fmla="*/ 388 w 595"/>
              <a:gd name="T11" fmla="*/ 338 h 800"/>
              <a:gd name="T12" fmla="*/ 463 w 595"/>
              <a:gd name="T13" fmla="*/ 247 h 800"/>
              <a:gd name="T14" fmla="*/ 595 w 595"/>
              <a:gd name="T15" fmla="*/ 210 h 800"/>
              <a:gd name="T16" fmla="*/ 484 w 595"/>
              <a:gd name="T17" fmla="*/ 219 h 800"/>
              <a:gd name="T18" fmla="*/ 498 w 595"/>
              <a:gd name="T19" fmla="*/ 102 h 800"/>
              <a:gd name="T20" fmla="*/ 476 w 595"/>
              <a:gd name="T21" fmla="*/ 209 h 800"/>
              <a:gd name="T22" fmla="*/ 324 w 595"/>
              <a:gd name="T23" fmla="*/ 342 h 800"/>
              <a:gd name="T24" fmla="*/ 322 w 595"/>
              <a:gd name="T25" fmla="*/ 187 h 800"/>
              <a:gd name="T26" fmla="*/ 394 w 595"/>
              <a:gd name="T27" fmla="*/ 95 h 800"/>
              <a:gd name="T28" fmla="*/ 309 w 595"/>
              <a:gd name="T29" fmla="*/ 170 h 800"/>
              <a:gd name="T30" fmla="*/ 272 w 595"/>
              <a:gd name="T31" fmla="*/ 61 h 800"/>
              <a:gd name="T32" fmla="*/ 178 w 595"/>
              <a:gd name="T33" fmla="*/ 0 h 800"/>
              <a:gd name="T34" fmla="*/ 273 w 595"/>
              <a:gd name="T35" fmla="*/ 135 h 800"/>
              <a:gd name="T36" fmla="*/ 207 w 595"/>
              <a:gd name="T37" fmla="*/ 96 h 800"/>
              <a:gd name="T38" fmla="*/ 108 w 595"/>
              <a:gd name="T39" fmla="*/ 91 h 800"/>
              <a:gd name="T40" fmla="*/ 59 w 595"/>
              <a:gd name="T41" fmla="*/ 60 h 800"/>
              <a:gd name="T42" fmla="*/ 115 w 595"/>
              <a:gd name="T43" fmla="*/ 102 h 800"/>
              <a:gd name="T44" fmla="*/ 227 w 595"/>
              <a:gd name="T45" fmla="*/ 124 h 800"/>
              <a:gd name="T46" fmla="*/ 282 w 595"/>
              <a:gd name="T47" fmla="*/ 203 h 800"/>
              <a:gd name="T48" fmla="*/ 274 w 595"/>
              <a:gd name="T49" fmla="*/ 424 h 800"/>
              <a:gd name="T50" fmla="*/ 217 w 595"/>
              <a:gd name="T51" fmla="*/ 372 h 800"/>
              <a:gd name="T52" fmla="*/ 136 w 595"/>
              <a:gd name="T53" fmla="*/ 299 h 800"/>
              <a:gd name="T54" fmla="*/ 123 w 595"/>
              <a:gd name="T55" fmla="*/ 209 h 800"/>
              <a:gd name="T56" fmla="*/ 130 w 595"/>
              <a:gd name="T57" fmla="*/ 312 h 800"/>
              <a:gd name="T58" fmla="*/ 0 w 595"/>
              <a:gd name="T59" fmla="*/ 318 h 800"/>
              <a:gd name="T60" fmla="*/ 131 w 595"/>
              <a:gd name="T61" fmla="*/ 330 h 800"/>
              <a:gd name="T62" fmla="*/ 230 w 595"/>
              <a:gd name="T63" fmla="*/ 430 h 800"/>
              <a:gd name="T64" fmla="*/ 257 w 595"/>
              <a:gd name="T65" fmla="*/ 485 h 800"/>
              <a:gd name="T66" fmla="*/ 92 w 595"/>
              <a:gd name="T67" fmla="*/ 502 h 800"/>
              <a:gd name="T68" fmla="*/ 190 w 595"/>
              <a:gd name="T69" fmla="*/ 482 h 800"/>
              <a:gd name="T70" fmla="*/ 275 w 595"/>
              <a:gd name="T71" fmla="*/ 605 h 800"/>
              <a:gd name="T72" fmla="*/ 203 w 595"/>
              <a:gd name="T73" fmla="*/ 80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95" h="800">
                <a:moveTo>
                  <a:pt x="203" y="800"/>
                </a:moveTo>
                <a:cubicBezTo>
                  <a:pt x="442" y="800"/>
                  <a:pt x="419" y="800"/>
                  <a:pt x="419" y="800"/>
                </a:cubicBezTo>
                <a:cubicBezTo>
                  <a:pt x="419" y="800"/>
                  <a:pt x="335" y="782"/>
                  <a:pt x="335" y="556"/>
                </a:cubicBezTo>
                <a:cubicBezTo>
                  <a:pt x="335" y="462"/>
                  <a:pt x="400" y="338"/>
                  <a:pt x="473" y="332"/>
                </a:cubicBezTo>
                <a:cubicBezTo>
                  <a:pt x="545" y="327"/>
                  <a:pt x="587" y="344"/>
                  <a:pt x="587" y="344"/>
                </a:cubicBezTo>
                <a:cubicBezTo>
                  <a:pt x="587" y="344"/>
                  <a:pt x="497" y="284"/>
                  <a:pt x="388" y="338"/>
                </a:cubicBezTo>
                <a:cubicBezTo>
                  <a:pt x="388" y="338"/>
                  <a:pt x="416" y="282"/>
                  <a:pt x="463" y="247"/>
                </a:cubicBezTo>
                <a:cubicBezTo>
                  <a:pt x="510" y="212"/>
                  <a:pt x="578" y="209"/>
                  <a:pt x="595" y="210"/>
                </a:cubicBezTo>
                <a:cubicBezTo>
                  <a:pt x="595" y="210"/>
                  <a:pt x="542" y="192"/>
                  <a:pt x="484" y="219"/>
                </a:cubicBezTo>
                <a:cubicBezTo>
                  <a:pt x="484" y="219"/>
                  <a:pt x="528" y="188"/>
                  <a:pt x="498" y="102"/>
                </a:cubicBezTo>
                <a:cubicBezTo>
                  <a:pt x="498" y="102"/>
                  <a:pt x="507" y="178"/>
                  <a:pt x="476" y="209"/>
                </a:cubicBezTo>
                <a:cubicBezTo>
                  <a:pt x="445" y="241"/>
                  <a:pt x="349" y="297"/>
                  <a:pt x="324" y="342"/>
                </a:cubicBezTo>
                <a:cubicBezTo>
                  <a:pt x="324" y="342"/>
                  <a:pt x="304" y="256"/>
                  <a:pt x="322" y="187"/>
                </a:cubicBezTo>
                <a:cubicBezTo>
                  <a:pt x="338" y="127"/>
                  <a:pt x="383" y="98"/>
                  <a:pt x="394" y="95"/>
                </a:cubicBezTo>
                <a:cubicBezTo>
                  <a:pt x="394" y="95"/>
                  <a:pt x="336" y="103"/>
                  <a:pt x="309" y="170"/>
                </a:cubicBezTo>
                <a:cubicBezTo>
                  <a:pt x="309" y="170"/>
                  <a:pt x="309" y="112"/>
                  <a:pt x="272" y="61"/>
                </a:cubicBezTo>
                <a:cubicBezTo>
                  <a:pt x="234" y="11"/>
                  <a:pt x="192" y="3"/>
                  <a:pt x="178" y="0"/>
                </a:cubicBezTo>
                <a:cubicBezTo>
                  <a:pt x="178" y="0"/>
                  <a:pt x="270" y="33"/>
                  <a:pt x="273" y="135"/>
                </a:cubicBezTo>
                <a:cubicBezTo>
                  <a:pt x="273" y="135"/>
                  <a:pt x="248" y="105"/>
                  <a:pt x="207" y="96"/>
                </a:cubicBezTo>
                <a:cubicBezTo>
                  <a:pt x="166" y="88"/>
                  <a:pt x="128" y="95"/>
                  <a:pt x="108" y="91"/>
                </a:cubicBezTo>
                <a:cubicBezTo>
                  <a:pt x="87" y="87"/>
                  <a:pt x="63" y="69"/>
                  <a:pt x="59" y="60"/>
                </a:cubicBezTo>
                <a:cubicBezTo>
                  <a:pt x="59" y="60"/>
                  <a:pt x="71" y="88"/>
                  <a:pt x="115" y="102"/>
                </a:cubicBezTo>
                <a:cubicBezTo>
                  <a:pt x="154" y="114"/>
                  <a:pt x="197" y="104"/>
                  <a:pt x="227" y="124"/>
                </a:cubicBezTo>
                <a:cubicBezTo>
                  <a:pt x="257" y="144"/>
                  <a:pt x="277" y="172"/>
                  <a:pt x="282" y="203"/>
                </a:cubicBezTo>
                <a:cubicBezTo>
                  <a:pt x="287" y="231"/>
                  <a:pt x="295" y="335"/>
                  <a:pt x="274" y="424"/>
                </a:cubicBezTo>
                <a:cubicBezTo>
                  <a:pt x="274" y="424"/>
                  <a:pt x="250" y="393"/>
                  <a:pt x="217" y="372"/>
                </a:cubicBezTo>
                <a:cubicBezTo>
                  <a:pt x="183" y="349"/>
                  <a:pt x="148" y="318"/>
                  <a:pt x="136" y="299"/>
                </a:cubicBezTo>
                <a:cubicBezTo>
                  <a:pt x="124" y="281"/>
                  <a:pt x="121" y="234"/>
                  <a:pt x="123" y="209"/>
                </a:cubicBezTo>
                <a:cubicBezTo>
                  <a:pt x="123" y="209"/>
                  <a:pt x="105" y="271"/>
                  <a:pt x="130" y="312"/>
                </a:cubicBezTo>
                <a:cubicBezTo>
                  <a:pt x="130" y="312"/>
                  <a:pt x="70" y="282"/>
                  <a:pt x="0" y="318"/>
                </a:cubicBezTo>
                <a:cubicBezTo>
                  <a:pt x="0" y="318"/>
                  <a:pt x="83" y="298"/>
                  <a:pt x="131" y="330"/>
                </a:cubicBezTo>
                <a:cubicBezTo>
                  <a:pt x="183" y="364"/>
                  <a:pt x="216" y="408"/>
                  <a:pt x="230" y="430"/>
                </a:cubicBezTo>
                <a:cubicBezTo>
                  <a:pt x="244" y="453"/>
                  <a:pt x="257" y="485"/>
                  <a:pt x="257" y="485"/>
                </a:cubicBezTo>
                <a:cubicBezTo>
                  <a:pt x="257" y="485"/>
                  <a:pt x="182" y="437"/>
                  <a:pt x="92" y="502"/>
                </a:cubicBezTo>
                <a:cubicBezTo>
                  <a:pt x="92" y="502"/>
                  <a:pt x="145" y="475"/>
                  <a:pt x="190" y="482"/>
                </a:cubicBezTo>
                <a:cubicBezTo>
                  <a:pt x="235" y="489"/>
                  <a:pt x="275" y="528"/>
                  <a:pt x="275" y="605"/>
                </a:cubicBezTo>
                <a:cubicBezTo>
                  <a:pt x="275" y="681"/>
                  <a:pt x="257" y="753"/>
                  <a:pt x="203" y="800"/>
                </a:cubicBezTo>
                <a:close/>
              </a:path>
            </a:pathLst>
          </a:custGeom>
          <a:solidFill>
            <a:schemeClr val="bg1">
              <a:lumMod val="75000"/>
            </a:schemeClr>
          </a:solidFill>
          <a:ln>
            <a:noFill/>
          </a:ln>
        </p:spPr>
        <p:txBody>
          <a:bodyPr vert="horz" wrap="square" lIns="68580" tIns="34290" rIns="68580" bIns="34290" numCol="1" anchor="t" anchorCtr="0" compatLnSpc="1"/>
          <a:lstStyle/>
          <a:p>
            <a:endParaRPr lang="zh-CN" altLang="en-US" sz="1015"/>
          </a:p>
        </p:txBody>
      </p:sp>
      <p:grpSp>
        <p:nvGrpSpPr>
          <p:cNvPr id="9" name="组合 8"/>
          <p:cNvGrpSpPr/>
          <p:nvPr/>
        </p:nvGrpSpPr>
        <p:grpSpPr>
          <a:xfrm>
            <a:off x="5691488" y="2891607"/>
            <a:ext cx="1029191" cy="975099"/>
            <a:chOff x="5612325" y="2176267"/>
            <a:chExt cx="1372254" cy="1300132"/>
          </a:xfrm>
          <a:solidFill>
            <a:schemeClr val="accent5">
              <a:lumMod val="60000"/>
              <a:lumOff val="40000"/>
              <a:alpha val="75000"/>
            </a:schemeClr>
          </a:solidFill>
        </p:grpSpPr>
        <p:sp>
          <p:nvSpPr>
            <p:cNvPr id="10" name="Oval 6"/>
            <p:cNvSpPr>
              <a:spLocks noChangeArrowheads="1"/>
            </p:cNvSpPr>
            <p:nvPr/>
          </p:nvSpPr>
          <p:spPr bwMode="auto">
            <a:xfrm>
              <a:off x="6226742" y="2718328"/>
              <a:ext cx="757837" cy="758071"/>
            </a:xfrm>
            <a:prstGeom prst="ellipse">
              <a:avLst/>
            </a:prstGeom>
            <a:grpFill/>
            <a:ln>
              <a:noFill/>
            </a:ln>
          </p:spPr>
          <p:txBody>
            <a:bodyPr vert="horz" wrap="square" lIns="68580" tIns="34290" rIns="68580" bIns="34290" numCol="1" anchor="t" anchorCtr="0" compatLnSpc="1"/>
            <a:lstStyle/>
            <a:p>
              <a:endParaRPr lang="zh-CN" altLang="en-US" sz="1015"/>
            </a:p>
          </p:txBody>
        </p:sp>
        <p:sp>
          <p:nvSpPr>
            <p:cNvPr id="11" name="Oval 14"/>
            <p:cNvSpPr>
              <a:spLocks noChangeArrowheads="1"/>
            </p:cNvSpPr>
            <p:nvPr/>
          </p:nvSpPr>
          <p:spPr bwMode="auto">
            <a:xfrm>
              <a:off x="5612325" y="2176267"/>
              <a:ext cx="1166905" cy="1167266"/>
            </a:xfrm>
            <a:prstGeom prst="ellipse">
              <a:avLst/>
            </a:prstGeom>
            <a:grpFill/>
            <a:ln>
              <a:noFill/>
            </a:ln>
          </p:spPr>
          <p:txBody>
            <a:bodyPr vert="horz" wrap="square" lIns="0" tIns="0" rIns="0" bIns="0" numCol="1" anchor="t" anchorCtr="0" compatLnSpc="1"/>
            <a:lstStyle/>
            <a:p>
              <a:pPr algn="ctr"/>
              <a:endParaRPr lang="zh-CN" altLang="en-US" sz="750" dirty="0">
                <a:solidFill>
                  <a:schemeClr val="bg1"/>
                </a:solidFill>
              </a:endParaRPr>
            </a:p>
          </p:txBody>
        </p:sp>
        <p:sp>
          <p:nvSpPr>
            <p:cNvPr id="12" name="Freeform 119"/>
            <p:cNvSpPr>
              <a:spLocks noEditPoints="1"/>
            </p:cNvSpPr>
            <p:nvPr/>
          </p:nvSpPr>
          <p:spPr bwMode="auto">
            <a:xfrm>
              <a:off x="6014046" y="2500607"/>
              <a:ext cx="404087" cy="404087"/>
            </a:xfrm>
            <a:custGeom>
              <a:avLst/>
              <a:gdLst>
                <a:gd name="T0" fmla="*/ 80 w 85"/>
                <a:gd name="T1" fmla="*/ 53 h 85"/>
                <a:gd name="T2" fmla="*/ 80 w 85"/>
                <a:gd name="T3" fmla="*/ 80 h 85"/>
                <a:gd name="T4" fmla="*/ 74 w 85"/>
                <a:gd name="T5" fmla="*/ 85 h 85"/>
                <a:gd name="T6" fmla="*/ 10 w 85"/>
                <a:gd name="T7" fmla="*/ 85 h 85"/>
                <a:gd name="T8" fmla="*/ 5 w 85"/>
                <a:gd name="T9" fmla="*/ 80 h 85"/>
                <a:gd name="T10" fmla="*/ 5 w 85"/>
                <a:gd name="T11" fmla="*/ 53 h 85"/>
                <a:gd name="T12" fmla="*/ 17 w 85"/>
                <a:gd name="T13" fmla="*/ 56 h 85"/>
                <a:gd name="T14" fmla="*/ 17 w 85"/>
                <a:gd name="T15" fmla="*/ 60 h 85"/>
                <a:gd name="T16" fmla="*/ 20 w 85"/>
                <a:gd name="T17" fmla="*/ 60 h 85"/>
                <a:gd name="T18" fmla="*/ 20 w 85"/>
                <a:gd name="T19" fmla="*/ 68 h 85"/>
                <a:gd name="T20" fmla="*/ 27 w 85"/>
                <a:gd name="T21" fmla="*/ 68 h 85"/>
                <a:gd name="T22" fmla="*/ 27 w 85"/>
                <a:gd name="T23" fmla="*/ 60 h 85"/>
                <a:gd name="T24" fmla="*/ 30 w 85"/>
                <a:gd name="T25" fmla="*/ 60 h 85"/>
                <a:gd name="T26" fmla="*/ 30 w 85"/>
                <a:gd name="T27" fmla="*/ 57 h 85"/>
                <a:gd name="T28" fmla="*/ 54 w 85"/>
                <a:gd name="T29" fmla="*/ 57 h 85"/>
                <a:gd name="T30" fmla="*/ 54 w 85"/>
                <a:gd name="T31" fmla="*/ 60 h 85"/>
                <a:gd name="T32" fmla="*/ 57 w 85"/>
                <a:gd name="T33" fmla="*/ 60 h 85"/>
                <a:gd name="T34" fmla="*/ 57 w 85"/>
                <a:gd name="T35" fmla="*/ 68 h 85"/>
                <a:gd name="T36" fmla="*/ 63 w 85"/>
                <a:gd name="T37" fmla="*/ 68 h 85"/>
                <a:gd name="T38" fmla="*/ 63 w 85"/>
                <a:gd name="T39" fmla="*/ 60 h 85"/>
                <a:gd name="T40" fmla="*/ 66 w 85"/>
                <a:gd name="T41" fmla="*/ 60 h 85"/>
                <a:gd name="T42" fmla="*/ 66 w 85"/>
                <a:gd name="T43" fmla="*/ 56 h 85"/>
                <a:gd name="T44" fmla="*/ 80 w 85"/>
                <a:gd name="T45" fmla="*/ 53 h 85"/>
                <a:gd name="T46" fmla="*/ 31 w 85"/>
                <a:gd name="T47" fmla="*/ 0 h 85"/>
                <a:gd name="T48" fmla="*/ 54 w 85"/>
                <a:gd name="T49" fmla="*/ 0 h 85"/>
                <a:gd name="T50" fmla="*/ 61 w 85"/>
                <a:gd name="T51" fmla="*/ 7 h 85"/>
                <a:gd name="T52" fmla="*/ 61 w 85"/>
                <a:gd name="T53" fmla="*/ 16 h 85"/>
                <a:gd name="T54" fmla="*/ 53 w 85"/>
                <a:gd name="T55" fmla="*/ 16 h 85"/>
                <a:gd name="T56" fmla="*/ 53 w 85"/>
                <a:gd name="T57" fmla="*/ 8 h 85"/>
                <a:gd name="T58" fmla="*/ 32 w 85"/>
                <a:gd name="T59" fmla="*/ 8 h 85"/>
                <a:gd name="T60" fmla="*/ 32 w 85"/>
                <a:gd name="T61" fmla="*/ 16 h 85"/>
                <a:gd name="T62" fmla="*/ 24 w 85"/>
                <a:gd name="T63" fmla="*/ 16 h 85"/>
                <a:gd name="T64" fmla="*/ 24 w 85"/>
                <a:gd name="T65" fmla="*/ 7 h 85"/>
                <a:gd name="T66" fmla="*/ 31 w 85"/>
                <a:gd name="T67" fmla="*/ 0 h 85"/>
                <a:gd name="T68" fmla="*/ 0 w 85"/>
                <a:gd name="T69" fmla="*/ 20 h 85"/>
                <a:gd name="T70" fmla="*/ 0 w 85"/>
                <a:gd name="T71" fmla="*/ 48 h 85"/>
                <a:gd name="T72" fmla="*/ 85 w 85"/>
                <a:gd name="T73" fmla="*/ 48 h 85"/>
                <a:gd name="T74" fmla="*/ 85 w 85"/>
                <a:gd name="T75" fmla="*/ 20 h 85"/>
                <a:gd name="T76" fmla="*/ 0 w 85"/>
                <a:gd name="T77"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grpFill/>
            <a:ln>
              <a:noFill/>
            </a:ln>
          </p:spPr>
          <p:txBody>
            <a:bodyPr vert="horz" wrap="square" lIns="68580" tIns="34290" rIns="68580" bIns="34290" numCol="1" anchor="t" anchorCtr="0" compatLnSpc="1"/>
            <a:lstStyle/>
            <a:p>
              <a:endParaRPr lang="zh-CN" altLang="en-US" sz="1015"/>
            </a:p>
          </p:txBody>
        </p:sp>
      </p:grpSp>
      <p:grpSp>
        <p:nvGrpSpPr>
          <p:cNvPr id="13" name="组合 12"/>
          <p:cNvGrpSpPr/>
          <p:nvPr/>
        </p:nvGrpSpPr>
        <p:grpSpPr>
          <a:xfrm>
            <a:off x="6113329" y="4005482"/>
            <a:ext cx="875179" cy="875450"/>
            <a:chOff x="6174779" y="3661433"/>
            <a:chExt cx="1166905" cy="1167266"/>
          </a:xfrm>
          <a:solidFill>
            <a:schemeClr val="accent5">
              <a:lumMod val="60000"/>
              <a:lumOff val="40000"/>
              <a:alpha val="65000"/>
            </a:schemeClr>
          </a:solidFill>
        </p:grpSpPr>
        <p:sp>
          <p:nvSpPr>
            <p:cNvPr id="14" name="Oval 14"/>
            <p:cNvSpPr>
              <a:spLocks noChangeArrowheads="1"/>
            </p:cNvSpPr>
            <p:nvPr/>
          </p:nvSpPr>
          <p:spPr bwMode="auto">
            <a:xfrm>
              <a:off x="6174779" y="3661433"/>
              <a:ext cx="1166905" cy="1167266"/>
            </a:xfrm>
            <a:prstGeom prst="ellipse">
              <a:avLst/>
            </a:prstGeom>
            <a:grpFill/>
            <a:ln>
              <a:noFill/>
            </a:ln>
          </p:spPr>
          <p:txBody>
            <a:bodyPr vert="horz" wrap="square" lIns="0" tIns="0" rIns="0" bIns="0" numCol="1" anchor="t" anchorCtr="0" compatLnSpc="1"/>
            <a:lstStyle/>
            <a:p>
              <a:pPr algn="ctr"/>
              <a:endParaRPr lang="zh-CN" altLang="en-US" sz="750" u="sng" dirty="0">
                <a:solidFill>
                  <a:schemeClr val="bg1"/>
                </a:solidFill>
              </a:endParaRPr>
            </a:p>
          </p:txBody>
        </p:sp>
        <p:sp>
          <p:nvSpPr>
            <p:cNvPr id="15" name="Freeform 198"/>
            <p:cNvSpPr>
              <a:spLocks noEditPoints="1"/>
            </p:cNvSpPr>
            <p:nvPr/>
          </p:nvSpPr>
          <p:spPr bwMode="auto">
            <a:xfrm>
              <a:off x="6377121" y="3950093"/>
              <a:ext cx="778771" cy="598043"/>
            </a:xfrm>
            <a:custGeom>
              <a:avLst/>
              <a:gdLst>
                <a:gd name="T0" fmla="*/ 21 w 104"/>
                <a:gd name="T1" fmla="*/ 44 h 80"/>
                <a:gd name="T2" fmla="*/ 13 w 104"/>
                <a:gd name="T3" fmla="*/ 73 h 80"/>
                <a:gd name="T4" fmla="*/ 33 w 104"/>
                <a:gd name="T5" fmla="*/ 73 h 80"/>
                <a:gd name="T6" fmla="*/ 51 w 104"/>
                <a:gd name="T7" fmla="*/ 80 h 80"/>
                <a:gd name="T8" fmla="*/ 69 w 104"/>
                <a:gd name="T9" fmla="*/ 73 h 80"/>
                <a:gd name="T10" fmla="*/ 87 w 104"/>
                <a:gd name="T11" fmla="*/ 73 h 80"/>
                <a:gd name="T12" fmla="*/ 81 w 104"/>
                <a:gd name="T13" fmla="*/ 44 h 80"/>
                <a:gd name="T14" fmla="*/ 86 w 104"/>
                <a:gd name="T15" fmla="*/ 44 h 80"/>
                <a:gd name="T16" fmla="*/ 86 w 104"/>
                <a:gd name="T17" fmla="*/ 28 h 80"/>
                <a:gd name="T18" fmla="*/ 97 w 104"/>
                <a:gd name="T19" fmla="*/ 25 h 80"/>
                <a:gd name="T20" fmla="*/ 97 w 104"/>
                <a:gd name="T21" fmla="*/ 34 h 80"/>
                <a:gd name="T22" fmla="*/ 95 w 104"/>
                <a:gd name="T23" fmla="*/ 51 h 80"/>
                <a:gd name="T24" fmla="*/ 103 w 104"/>
                <a:gd name="T25" fmla="*/ 51 h 80"/>
                <a:gd name="T26" fmla="*/ 101 w 104"/>
                <a:gd name="T27" fmla="*/ 34 h 80"/>
                <a:gd name="T28" fmla="*/ 101 w 104"/>
                <a:gd name="T29" fmla="*/ 23 h 80"/>
                <a:gd name="T30" fmla="*/ 104 w 104"/>
                <a:gd name="T31" fmla="*/ 22 h 80"/>
                <a:gd name="T32" fmla="*/ 104 w 104"/>
                <a:gd name="T33" fmla="*/ 15 h 80"/>
                <a:gd name="T34" fmla="*/ 52 w 104"/>
                <a:gd name="T35" fmla="*/ 0 h 80"/>
                <a:gd name="T36" fmla="*/ 0 w 104"/>
                <a:gd name="T37" fmla="*/ 15 h 80"/>
                <a:gd name="T38" fmla="*/ 0 w 104"/>
                <a:gd name="T39" fmla="*/ 22 h 80"/>
                <a:gd name="T40" fmla="*/ 19 w 104"/>
                <a:gd name="T41" fmla="*/ 28 h 80"/>
                <a:gd name="T42" fmla="*/ 19 w 104"/>
                <a:gd name="T43" fmla="*/ 44 h 80"/>
                <a:gd name="T44" fmla="*/ 21 w 104"/>
                <a:gd name="T45" fmla="*/ 44 h 80"/>
                <a:gd name="T46" fmla="*/ 71 w 104"/>
                <a:gd name="T47" fmla="*/ 44 h 80"/>
                <a:gd name="T48" fmla="*/ 72 w 104"/>
                <a:gd name="T49" fmla="*/ 48 h 80"/>
                <a:gd name="T50" fmla="*/ 65 w 104"/>
                <a:gd name="T51" fmla="*/ 66 h 80"/>
                <a:gd name="T52" fmla="*/ 51 w 104"/>
                <a:gd name="T53" fmla="*/ 73 h 80"/>
                <a:gd name="T54" fmla="*/ 37 w 104"/>
                <a:gd name="T55" fmla="*/ 66 h 80"/>
                <a:gd name="T56" fmla="*/ 31 w 104"/>
                <a:gd name="T57" fmla="*/ 48 h 80"/>
                <a:gd name="T58" fmla="*/ 31 w 104"/>
                <a:gd name="T59" fmla="*/ 44 h 80"/>
                <a:gd name="T60" fmla="*/ 71 w 104"/>
                <a:gd name="T61" fmla="*/ 4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4" h="80">
                  <a:moveTo>
                    <a:pt x="21" y="44"/>
                  </a:moveTo>
                  <a:cubicBezTo>
                    <a:pt x="13" y="73"/>
                    <a:pt x="13" y="73"/>
                    <a:pt x="13" y="73"/>
                  </a:cubicBezTo>
                  <a:cubicBezTo>
                    <a:pt x="33" y="73"/>
                    <a:pt x="33" y="73"/>
                    <a:pt x="33" y="73"/>
                  </a:cubicBezTo>
                  <a:cubicBezTo>
                    <a:pt x="38" y="78"/>
                    <a:pt x="44" y="80"/>
                    <a:pt x="51" y="80"/>
                  </a:cubicBezTo>
                  <a:cubicBezTo>
                    <a:pt x="58" y="80"/>
                    <a:pt x="64" y="78"/>
                    <a:pt x="69" y="73"/>
                  </a:cubicBezTo>
                  <a:cubicBezTo>
                    <a:pt x="87" y="73"/>
                    <a:pt x="87" y="73"/>
                    <a:pt x="87" y="73"/>
                  </a:cubicBezTo>
                  <a:cubicBezTo>
                    <a:pt x="81" y="44"/>
                    <a:pt x="81" y="44"/>
                    <a:pt x="81" y="44"/>
                  </a:cubicBezTo>
                  <a:cubicBezTo>
                    <a:pt x="86" y="44"/>
                    <a:pt x="86" y="44"/>
                    <a:pt x="86" y="44"/>
                  </a:cubicBezTo>
                  <a:cubicBezTo>
                    <a:pt x="86" y="28"/>
                    <a:pt x="86" y="28"/>
                    <a:pt x="86" y="28"/>
                  </a:cubicBezTo>
                  <a:cubicBezTo>
                    <a:pt x="97" y="25"/>
                    <a:pt x="97" y="25"/>
                    <a:pt x="97" y="25"/>
                  </a:cubicBezTo>
                  <a:cubicBezTo>
                    <a:pt x="97" y="34"/>
                    <a:pt x="97" y="34"/>
                    <a:pt x="97" y="34"/>
                  </a:cubicBezTo>
                  <a:cubicBezTo>
                    <a:pt x="95" y="51"/>
                    <a:pt x="95" y="51"/>
                    <a:pt x="95" y="51"/>
                  </a:cubicBezTo>
                  <a:cubicBezTo>
                    <a:pt x="103" y="51"/>
                    <a:pt x="103" y="51"/>
                    <a:pt x="103" y="51"/>
                  </a:cubicBezTo>
                  <a:cubicBezTo>
                    <a:pt x="101" y="34"/>
                    <a:pt x="101" y="34"/>
                    <a:pt x="101" y="34"/>
                  </a:cubicBezTo>
                  <a:cubicBezTo>
                    <a:pt x="101" y="23"/>
                    <a:pt x="101" y="23"/>
                    <a:pt x="101" y="23"/>
                  </a:cubicBezTo>
                  <a:cubicBezTo>
                    <a:pt x="104" y="22"/>
                    <a:pt x="104" y="22"/>
                    <a:pt x="104" y="22"/>
                  </a:cubicBezTo>
                  <a:cubicBezTo>
                    <a:pt x="104" y="15"/>
                    <a:pt x="104" y="15"/>
                    <a:pt x="104" y="15"/>
                  </a:cubicBezTo>
                  <a:cubicBezTo>
                    <a:pt x="52" y="0"/>
                    <a:pt x="52" y="0"/>
                    <a:pt x="52" y="0"/>
                  </a:cubicBezTo>
                  <a:cubicBezTo>
                    <a:pt x="0" y="15"/>
                    <a:pt x="0" y="15"/>
                    <a:pt x="0" y="15"/>
                  </a:cubicBezTo>
                  <a:cubicBezTo>
                    <a:pt x="0" y="22"/>
                    <a:pt x="0" y="22"/>
                    <a:pt x="0" y="22"/>
                  </a:cubicBezTo>
                  <a:cubicBezTo>
                    <a:pt x="19" y="28"/>
                    <a:pt x="19" y="28"/>
                    <a:pt x="19" y="28"/>
                  </a:cubicBezTo>
                  <a:cubicBezTo>
                    <a:pt x="19" y="44"/>
                    <a:pt x="19" y="44"/>
                    <a:pt x="19" y="44"/>
                  </a:cubicBezTo>
                  <a:cubicBezTo>
                    <a:pt x="21" y="44"/>
                    <a:pt x="21" y="44"/>
                    <a:pt x="21" y="44"/>
                  </a:cubicBezTo>
                  <a:close/>
                  <a:moveTo>
                    <a:pt x="71" y="44"/>
                  </a:moveTo>
                  <a:cubicBezTo>
                    <a:pt x="72" y="46"/>
                    <a:pt x="72" y="47"/>
                    <a:pt x="72" y="48"/>
                  </a:cubicBezTo>
                  <a:cubicBezTo>
                    <a:pt x="72" y="55"/>
                    <a:pt x="69" y="61"/>
                    <a:pt x="65" y="66"/>
                  </a:cubicBezTo>
                  <a:cubicBezTo>
                    <a:pt x="62" y="70"/>
                    <a:pt x="57" y="73"/>
                    <a:pt x="51" y="73"/>
                  </a:cubicBezTo>
                  <a:cubicBezTo>
                    <a:pt x="46" y="73"/>
                    <a:pt x="41" y="70"/>
                    <a:pt x="37" y="66"/>
                  </a:cubicBezTo>
                  <a:cubicBezTo>
                    <a:pt x="33" y="61"/>
                    <a:pt x="31" y="55"/>
                    <a:pt x="31" y="48"/>
                  </a:cubicBezTo>
                  <a:cubicBezTo>
                    <a:pt x="31" y="47"/>
                    <a:pt x="31" y="46"/>
                    <a:pt x="31" y="44"/>
                  </a:cubicBezTo>
                  <a:lnTo>
                    <a:pt x="71" y="44"/>
                  </a:lnTo>
                  <a:close/>
                </a:path>
              </a:pathLst>
            </a:custGeom>
            <a:grpFill/>
            <a:ln>
              <a:noFill/>
            </a:ln>
          </p:spPr>
          <p:txBody>
            <a:bodyPr vert="horz" wrap="square" lIns="68580" tIns="34290" rIns="68580" bIns="34290" numCol="1" anchor="t" anchorCtr="0" compatLnSpc="1"/>
            <a:lstStyle/>
            <a:p>
              <a:endParaRPr lang="zh-CN" altLang="en-US" sz="1015"/>
            </a:p>
          </p:txBody>
        </p:sp>
      </p:grpSp>
      <p:grpSp>
        <p:nvGrpSpPr>
          <p:cNvPr id="16" name="组合 15"/>
          <p:cNvGrpSpPr/>
          <p:nvPr/>
        </p:nvGrpSpPr>
        <p:grpSpPr>
          <a:xfrm>
            <a:off x="6566668" y="3181998"/>
            <a:ext cx="875179" cy="875450"/>
            <a:chOff x="6779231" y="2563455"/>
            <a:chExt cx="1166905" cy="1167266"/>
          </a:xfrm>
          <a:solidFill>
            <a:schemeClr val="accent6">
              <a:lumMod val="60000"/>
              <a:lumOff val="40000"/>
              <a:alpha val="75000"/>
            </a:schemeClr>
          </a:solidFill>
        </p:grpSpPr>
        <p:sp>
          <p:nvSpPr>
            <p:cNvPr id="17" name="Oval 14"/>
            <p:cNvSpPr>
              <a:spLocks noChangeArrowheads="1"/>
            </p:cNvSpPr>
            <p:nvPr/>
          </p:nvSpPr>
          <p:spPr bwMode="auto">
            <a:xfrm>
              <a:off x="6779231" y="2563455"/>
              <a:ext cx="1166905" cy="1167266"/>
            </a:xfrm>
            <a:prstGeom prst="ellipse">
              <a:avLst/>
            </a:prstGeom>
            <a:grpFill/>
            <a:ln>
              <a:noFill/>
            </a:ln>
          </p:spPr>
          <p:txBody>
            <a:bodyPr vert="horz" wrap="square" lIns="0" tIns="0" rIns="0" bIns="0" numCol="1" anchor="t" anchorCtr="0" compatLnSpc="1"/>
            <a:lstStyle/>
            <a:p>
              <a:pPr algn="ctr"/>
              <a:endParaRPr lang="zh-CN" altLang="en-US" sz="750" dirty="0">
                <a:solidFill>
                  <a:schemeClr val="bg1"/>
                </a:solidFill>
              </a:endParaRPr>
            </a:p>
          </p:txBody>
        </p:sp>
        <p:sp>
          <p:nvSpPr>
            <p:cNvPr id="18" name="Freeform 204"/>
            <p:cNvSpPr>
              <a:spLocks noEditPoints="1"/>
            </p:cNvSpPr>
            <p:nvPr/>
          </p:nvSpPr>
          <p:spPr bwMode="auto">
            <a:xfrm>
              <a:off x="7034105" y="2848814"/>
              <a:ext cx="598486" cy="594706"/>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grpFill/>
            <a:ln>
              <a:noFill/>
            </a:ln>
          </p:spPr>
          <p:txBody>
            <a:bodyPr vert="horz" wrap="square" lIns="68580" tIns="34290" rIns="68580" bIns="34290" numCol="1" anchor="t" anchorCtr="0" compatLnSpc="1"/>
            <a:lstStyle/>
            <a:p>
              <a:endParaRPr lang="zh-CN" altLang="en-US" sz="1015"/>
            </a:p>
          </p:txBody>
        </p:sp>
      </p:grpSp>
      <p:grpSp>
        <p:nvGrpSpPr>
          <p:cNvPr id="19" name="组合 18"/>
          <p:cNvGrpSpPr/>
          <p:nvPr/>
        </p:nvGrpSpPr>
        <p:grpSpPr>
          <a:xfrm>
            <a:off x="4826088" y="3424091"/>
            <a:ext cx="875179" cy="875450"/>
            <a:chOff x="4458458" y="2886245"/>
            <a:chExt cx="1166905" cy="1167266"/>
          </a:xfrm>
          <a:solidFill>
            <a:schemeClr val="accent6">
              <a:lumMod val="60000"/>
              <a:lumOff val="40000"/>
              <a:alpha val="65000"/>
            </a:schemeClr>
          </a:solidFill>
        </p:grpSpPr>
        <p:sp>
          <p:nvSpPr>
            <p:cNvPr id="20" name="Oval 13"/>
            <p:cNvSpPr>
              <a:spLocks noChangeArrowheads="1"/>
            </p:cNvSpPr>
            <p:nvPr/>
          </p:nvSpPr>
          <p:spPr bwMode="auto">
            <a:xfrm>
              <a:off x="4458458" y="2886245"/>
              <a:ext cx="1166905" cy="1167266"/>
            </a:xfrm>
            <a:prstGeom prst="ellipse">
              <a:avLst/>
            </a:prstGeom>
            <a:grpFill/>
            <a:ln>
              <a:noFill/>
            </a:ln>
          </p:spPr>
          <p:txBody>
            <a:bodyPr vert="horz" wrap="square" lIns="0" tIns="0" rIns="0" bIns="0" numCol="1" anchor="t" anchorCtr="0" compatLnSpc="1"/>
            <a:lstStyle/>
            <a:p>
              <a:pPr algn="ctr"/>
              <a:endParaRPr lang="zh-CN" altLang="en-US" sz="750" dirty="0">
                <a:solidFill>
                  <a:schemeClr val="bg1"/>
                </a:solidFill>
              </a:endParaRPr>
            </a:p>
          </p:txBody>
        </p:sp>
        <p:sp>
          <p:nvSpPr>
            <p:cNvPr id="21" name="Freeform 117"/>
            <p:cNvSpPr>
              <a:spLocks noEditPoints="1"/>
            </p:cNvSpPr>
            <p:nvPr/>
          </p:nvSpPr>
          <p:spPr bwMode="auto">
            <a:xfrm>
              <a:off x="4875410" y="3256723"/>
              <a:ext cx="414890" cy="372632"/>
            </a:xfrm>
            <a:custGeom>
              <a:avLst/>
              <a:gdLst>
                <a:gd name="T0" fmla="*/ 10 w 95"/>
                <a:gd name="T1" fmla="*/ 0 h 85"/>
                <a:gd name="T2" fmla="*/ 85 w 95"/>
                <a:gd name="T3" fmla="*/ 0 h 85"/>
                <a:gd name="T4" fmla="*/ 95 w 95"/>
                <a:gd name="T5" fmla="*/ 10 h 85"/>
                <a:gd name="T6" fmla="*/ 95 w 95"/>
                <a:gd name="T7" fmla="*/ 76 h 85"/>
                <a:gd name="T8" fmla="*/ 85 w 95"/>
                <a:gd name="T9" fmla="*/ 85 h 85"/>
                <a:gd name="T10" fmla="*/ 10 w 95"/>
                <a:gd name="T11" fmla="*/ 85 h 85"/>
                <a:gd name="T12" fmla="*/ 0 w 95"/>
                <a:gd name="T13" fmla="*/ 76 h 85"/>
                <a:gd name="T14" fmla="*/ 0 w 95"/>
                <a:gd name="T15" fmla="*/ 10 h 85"/>
                <a:gd name="T16" fmla="*/ 10 w 95"/>
                <a:gd name="T17" fmla="*/ 0 h 85"/>
                <a:gd name="T18" fmla="*/ 48 w 95"/>
                <a:gd name="T19" fmla="*/ 38 h 85"/>
                <a:gd name="T20" fmla="*/ 43 w 95"/>
                <a:gd name="T21" fmla="*/ 44 h 85"/>
                <a:gd name="T22" fmla="*/ 48 w 95"/>
                <a:gd name="T23" fmla="*/ 50 h 85"/>
                <a:gd name="T24" fmla="*/ 54 w 95"/>
                <a:gd name="T25" fmla="*/ 44 h 85"/>
                <a:gd name="T26" fmla="*/ 48 w 95"/>
                <a:gd name="T27" fmla="*/ 38 h 85"/>
                <a:gd name="T28" fmla="*/ 42 w 95"/>
                <a:gd name="T29" fmla="*/ 36 h 85"/>
                <a:gd name="T30" fmla="*/ 48 w 95"/>
                <a:gd name="T31" fmla="*/ 34 h 85"/>
                <a:gd name="T32" fmla="*/ 54 w 95"/>
                <a:gd name="T33" fmla="*/ 36 h 85"/>
                <a:gd name="T34" fmla="*/ 57 w 95"/>
                <a:gd name="T35" fmla="*/ 30 h 85"/>
                <a:gd name="T36" fmla="*/ 64 w 95"/>
                <a:gd name="T37" fmla="*/ 19 h 85"/>
                <a:gd name="T38" fmla="*/ 48 w 95"/>
                <a:gd name="T39" fmla="*/ 14 h 85"/>
                <a:gd name="T40" fmla="*/ 33 w 95"/>
                <a:gd name="T41" fmla="*/ 19 h 85"/>
                <a:gd name="T42" fmla="*/ 39 w 95"/>
                <a:gd name="T43" fmla="*/ 30 h 85"/>
                <a:gd name="T44" fmla="*/ 42 w 95"/>
                <a:gd name="T45" fmla="*/ 36 h 85"/>
                <a:gd name="T46" fmla="*/ 58 w 95"/>
                <a:gd name="T47" fmla="*/ 43 h 85"/>
                <a:gd name="T48" fmla="*/ 57 w 95"/>
                <a:gd name="T49" fmla="*/ 49 h 85"/>
                <a:gd name="T50" fmla="*/ 53 w 95"/>
                <a:gd name="T51" fmla="*/ 53 h 85"/>
                <a:gd name="T52" fmla="*/ 56 w 95"/>
                <a:gd name="T53" fmla="*/ 59 h 85"/>
                <a:gd name="T54" fmla="*/ 62 w 95"/>
                <a:gd name="T55" fmla="*/ 70 h 85"/>
                <a:gd name="T56" fmla="*/ 74 w 95"/>
                <a:gd name="T57" fmla="*/ 59 h 85"/>
                <a:gd name="T58" fmla="*/ 78 w 95"/>
                <a:gd name="T59" fmla="*/ 43 h 85"/>
                <a:gd name="T60" fmla="*/ 65 w 95"/>
                <a:gd name="T61" fmla="*/ 43 h 85"/>
                <a:gd name="T62" fmla="*/ 58 w 95"/>
                <a:gd name="T63" fmla="*/ 43 h 85"/>
                <a:gd name="T64" fmla="*/ 44 w 95"/>
                <a:gd name="T65" fmla="*/ 53 h 85"/>
                <a:gd name="T66" fmla="*/ 40 w 95"/>
                <a:gd name="T67" fmla="*/ 49 h 85"/>
                <a:gd name="T68" fmla="*/ 38 w 95"/>
                <a:gd name="T69" fmla="*/ 43 h 85"/>
                <a:gd name="T70" fmla="*/ 31 w 95"/>
                <a:gd name="T71" fmla="*/ 43 h 85"/>
                <a:gd name="T72" fmla="*/ 19 w 95"/>
                <a:gd name="T73" fmla="*/ 43 h 85"/>
                <a:gd name="T74" fmla="*/ 23 w 95"/>
                <a:gd name="T75" fmla="*/ 59 h 85"/>
                <a:gd name="T76" fmla="*/ 34 w 95"/>
                <a:gd name="T77" fmla="*/ 70 h 85"/>
                <a:gd name="T78" fmla="*/ 41 w 95"/>
                <a:gd name="T79" fmla="*/ 59 h 85"/>
                <a:gd name="T80" fmla="*/ 44 w 95"/>
                <a:gd name="T81" fmla="*/ 5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5" h="85">
                  <a:moveTo>
                    <a:pt x="10" y="0"/>
                  </a:moveTo>
                  <a:cubicBezTo>
                    <a:pt x="85" y="0"/>
                    <a:pt x="85" y="0"/>
                    <a:pt x="85" y="0"/>
                  </a:cubicBezTo>
                  <a:cubicBezTo>
                    <a:pt x="90" y="0"/>
                    <a:pt x="95" y="4"/>
                    <a:pt x="95" y="10"/>
                  </a:cubicBezTo>
                  <a:cubicBezTo>
                    <a:pt x="95" y="76"/>
                    <a:pt x="95" y="76"/>
                    <a:pt x="95" y="76"/>
                  </a:cubicBezTo>
                  <a:cubicBezTo>
                    <a:pt x="95" y="81"/>
                    <a:pt x="90" y="85"/>
                    <a:pt x="85" y="85"/>
                  </a:cubicBezTo>
                  <a:cubicBezTo>
                    <a:pt x="10" y="85"/>
                    <a:pt x="10" y="85"/>
                    <a:pt x="10" y="85"/>
                  </a:cubicBezTo>
                  <a:cubicBezTo>
                    <a:pt x="5" y="85"/>
                    <a:pt x="0" y="81"/>
                    <a:pt x="0" y="76"/>
                  </a:cubicBezTo>
                  <a:cubicBezTo>
                    <a:pt x="0" y="10"/>
                    <a:pt x="0" y="10"/>
                    <a:pt x="0" y="10"/>
                  </a:cubicBezTo>
                  <a:cubicBezTo>
                    <a:pt x="0" y="4"/>
                    <a:pt x="5" y="0"/>
                    <a:pt x="10" y="0"/>
                  </a:cubicBezTo>
                  <a:close/>
                  <a:moveTo>
                    <a:pt x="48" y="38"/>
                  </a:moveTo>
                  <a:cubicBezTo>
                    <a:pt x="45" y="38"/>
                    <a:pt x="43" y="41"/>
                    <a:pt x="43" y="44"/>
                  </a:cubicBezTo>
                  <a:cubicBezTo>
                    <a:pt x="43" y="47"/>
                    <a:pt x="45" y="50"/>
                    <a:pt x="48" y="50"/>
                  </a:cubicBezTo>
                  <a:cubicBezTo>
                    <a:pt x="51" y="50"/>
                    <a:pt x="54" y="47"/>
                    <a:pt x="54" y="44"/>
                  </a:cubicBezTo>
                  <a:cubicBezTo>
                    <a:pt x="54" y="41"/>
                    <a:pt x="51" y="38"/>
                    <a:pt x="48" y="38"/>
                  </a:cubicBezTo>
                  <a:close/>
                  <a:moveTo>
                    <a:pt x="42" y="36"/>
                  </a:moveTo>
                  <a:cubicBezTo>
                    <a:pt x="44" y="35"/>
                    <a:pt x="46" y="34"/>
                    <a:pt x="48" y="34"/>
                  </a:cubicBezTo>
                  <a:cubicBezTo>
                    <a:pt x="50" y="34"/>
                    <a:pt x="52" y="35"/>
                    <a:pt x="54" y="36"/>
                  </a:cubicBezTo>
                  <a:cubicBezTo>
                    <a:pt x="57" y="30"/>
                    <a:pt x="57" y="30"/>
                    <a:pt x="57" y="30"/>
                  </a:cubicBezTo>
                  <a:cubicBezTo>
                    <a:pt x="64" y="19"/>
                    <a:pt x="64" y="19"/>
                    <a:pt x="64" y="19"/>
                  </a:cubicBezTo>
                  <a:cubicBezTo>
                    <a:pt x="59" y="16"/>
                    <a:pt x="54" y="14"/>
                    <a:pt x="48" y="14"/>
                  </a:cubicBezTo>
                  <a:cubicBezTo>
                    <a:pt x="43" y="14"/>
                    <a:pt x="37" y="16"/>
                    <a:pt x="33" y="19"/>
                  </a:cubicBezTo>
                  <a:cubicBezTo>
                    <a:pt x="39" y="30"/>
                    <a:pt x="39" y="30"/>
                    <a:pt x="39" y="30"/>
                  </a:cubicBezTo>
                  <a:cubicBezTo>
                    <a:pt x="42" y="36"/>
                    <a:pt x="42" y="36"/>
                    <a:pt x="42" y="36"/>
                  </a:cubicBezTo>
                  <a:close/>
                  <a:moveTo>
                    <a:pt x="58" y="43"/>
                  </a:moveTo>
                  <a:cubicBezTo>
                    <a:pt x="58" y="45"/>
                    <a:pt x="58" y="47"/>
                    <a:pt x="57" y="49"/>
                  </a:cubicBezTo>
                  <a:cubicBezTo>
                    <a:pt x="56" y="51"/>
                    <a:pt x="54" y="52"/>
                    <a:pt x="53" y="53"/>
                  </a:cubicBezTo>
                  <a:cubicBezTo>
                    <a:pt x="56" y="59"/>
                    <a:pt x="56" y="59"/>
                    <a:pt x="56" y="59"/>
                  </a:cubicBezTo>
                  <a:cubicBezTo>
                    <a:pt x="62" y="70"/>
                    <a:pt x="62" y="70"/>
                    <a:pt x="62" y="70"/>
                  </a:cubicBezTo>
                  <a:cubicBezTo>
                    <a:pt x="67" y="67"/>
                    <a:pt x="71" y="64"/>
                    <a:pt x="74" y="59"/>
                  </a:cubicBezTo>
                  <a:cubicBezTo>
                    <a:pt x="77" y="54"/>
                    <a:pt x="78" y="48"/>
                    <a:pt x="78" y="43"/>
                  </a:cubicBezTo>
                  <a:cubicBezTo>
                    <a:pt x="65" y="43"/>
                    <a:pt x="65" y="43"/>
                    <a:pt x="65" y="43"/>
                  </a:cubicBezTo>
                  <a:cubicBezTo>
                    <a:pt x="58" y="43"/>
                    <a:pt x="58" y="43"/>
                    <a:pt x="58" y="43"/>
                  </a:cubicBezTo>
                  <a:close/>
                  <a:moveTo>
                    <a:pt x="44" y="53"/>
                  </a:moveTo>
                  <a:cubicBezTo>
                    <a:pt x="42" y="52"/>
                    <a:pt x="41" y="51"/>
                    <a:pt x="40" y="49"/>
                  </a:cubicBezTo>
                  <a:cubicBezTo>
                    <a:pt x="39" y="47"/>
                    <a:pt x="38" y="45"/>
                    <a:pt x="38" y="43"/>
                  </a:cubicBezTo>
                  <a:cubicBezTo>
                    <a:pt x="31" y="43"/>
                    <a:pt x="31" y="43"/>
                    <a:pt x="31" y="43"/>
                  </a:cubicBezTo>
                  <a:cubicBezTo>
                    <a:pt x="19" y="43"/>
                    <a:pt x="19" y="43"/>
                    <a:pt x="19" y="43"/>
                  </a:cubicBezTo>
                  <a:cubicBezTo>
                    <a:pt x="19" y="49"/>
                    <a:pt x="20" y="54"/>
                    <a:pt x="23" y="59"/>
                  </a:cubicBezTo>
                  <a:cubicBezTo>
                    <a:pt x="26" y="64"/>
                    <a:pt x="30" y="68"/>
                    <a:pt x="34" y="70"/>
                  </a:cubicBezTo>
                  <a:cubicBezTo>
                    <a:pt x="41" y="59"/>
                    <a:pt x="41" y="59"/>
                    <a:pt x="41" y="59"/>
                  </a:cubicBezTo>
                  <a:lnTo>
                    <a:pt x="44" y="53"/>
                  </a:lnTo>
                  <a:close/>
                </a:path>
              </a:pathLst>
            </a:custGeom>
            <a:grpFill/>
            <a:ln>
              <a:noFill/>
            </a:ln>
          </p:spPr>
          <p:txBody>
            <a:bodyPr vert="horz" wrap="square" lIns="68580" tIns="34290" rIns="68580" bIns="34290" numCol="1" anchor="t" anchorCtr="0" compatLnSpc="1"/>
            <a:lstStyle/>
            <a:p>
              <a:endParaRPr lang="zh-CN" altLang="en-US" sz="1015"/>
            </a:p>
          </p:txBody>
        </p:sp>
      </p:grpSp>
      <p:grpSp>
        <p:nvGrpSpPr>
          <p:cNvPr id="22" name="组合 21"/>
          <p:cNvGrpSpPr/>
          <p:nvPr/>
        </p:nvGrpSpPr>
        <p:grpSpPr>
          <a:xfrm>
            <a:off x="7926129" y="2804768"/>
            <a:ext cx="2242616" cy="854080"/>
            <a:chOff x="8591847" y="2060481"/>
            <a:chExt cx="2990154" cy="1138773"/>
          </a:xfrm>
        </p:grpSpPr>
        <p:sp>
          <p:nvSpPr>
            <p:cNvPr id="23" name="Freeform 204"/>
            <p:cNvSpPr>
              <a:spLocks noEditPoints="1"/>
            </p:cNvSpPr>
            <p:nvPr/>
          </p:nvSpPr>
          <p:spPr bwMode="auto">
            <a:xfrm>
              <a:off x="8591847" y="2248227"/>
              <a:ext cx="424247" cy="421567"/>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accent6">
                <a:lumMod val="75000"/>
              </a:schemeClr>
            </a:solidFill>
            <a:ln>
              <a:noFill/>
            </a:ln>
          </p:spPr>
          <p:txBody>
            <a:bodyPr vert="horz" wrap="square" lIns="68580" tIns="34290" rIns="68580" bIns="34290" numCol="1" anchor="t" anchorCtr="0" compatLnSpc="1"/>
            <a:lstStyle/>
            <a:p>
              <a:endParaRPr lang="zh-CN" altLang="en-US" sz="1015" dirty="0"/>
            </a:p>
          </p:txBody>
        </p:sp>
        <p:sp>
          <p:nvSpPr>
            <p:cNvPr id="24" name="TextBox 18"/>
            <p:cNvSpPr txBox="1"/>
            <p:nvPr/>
          </p:nvSpPr>
          <p:spPr>
            <a:xfrm>
              <a:off x="9145812" y="2060481"/>
              <a:ext cx="2436189" cy="1138773"/>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grpSp>
        <p:nvGrpSpPr>
          <p:cNvPr id="25" name="组合 24"/>
          <p:cNvGrpSpPr/>
          <p:nvPr/>
        </p:nvGrpSpPr>
        <p:grpSpPr>
          <a:xfrm>
            <a:off x="7926129" y="4078236"/>
            <a:ext cx="2242616" cy="854080"/>
            <a:chOff x="8591847" y="3758437"/>
            <a:chExt cx="2990154" cy="1138773"/>
          </a:xfrm>
        </p:grpSpPr>
        <p:sp>
          <p:nvSpPr>
            <p:cNvPr id="26" name="Freeform 117"/>
            <p:cNvSpPr>
              <a:spLocks noEditPoints="1"/>
            </p:cNvSpPr>
            <p:nvPr/>
          </p:nvSpPr>
          <p:spPr bwMode="auto">
            <a:xfrm>
              <a:off x="8591847" y="4099437"/>
              <a:ext cx="424247" cy="381036"/>
            </a:xfrm>
            <a:custGeom>
              <a:avLst/>
              <a:gdLst>
                <a:gd name="T0" fmla="*/ 10 w 95"/>
                <a:gd name="T1" fmla="*/ 0 h 85"/>
                <a:gd name="T2" fmla="*/ 85 w 95"/>
                <a:gd name="T3" fmla="*/ 0 h 85"/>
                <a:gd name="T4" fmla="*/ 95 w 95"/>
                <a:gd name="T5" fmla="*/ 10 h 85"/>
                <a:gd name="T6" fmla="*/ 95 w 95"/>
                <a:gd name="T7" fmla="*/ 76 h 85"/>
                <a:gd name="T8" fmla="*/ 85 w 95"/>
                <a:gd name="T9" fmla="*/ 85 h 85"/>
                <a:gd name="T10" fmla="*/ 10 w 95"/>
                <a:gd name="T11" fmla="*/ 85 h 85"/>
                <a:gd name="T12" fmla="*/ 0 w 95"/>
                <a:gd name="T13" fmla="*/ 76 h 85"/>
                <a:gd name="T14" fmla="*/ 0 w 95"/>
                <a:gd name="T15" fmla="*/ 10 h 85"/>
                <a:gd name="T16" fmla="*/ 10 w 95"/>
                <a:gd name="T17" fmla="*/ 0 h 85"/>
                <a:gd name="T18" fmla="*/ 48 w 95"/>
                <a:gd name="T19" fmla="*/ 38 h 85"/>
                <a:gd name="T20" fmla="*/ 43 w 95"/>
                <a:gd name="T21" fmla="*/ 44 h 85"/>
                <a:gd name="T22" fmla="*/ 48 w 95"/>
                <a:gd name="T23" fmla="*/ 50 h 85"/>
                <a:gd name="T24" fmla="*/ 54 w 95"/>
                <a:gd name="T25" fmla="*/ 44 h 85"/>
                <a:gd name="T26" fmla="*/ 48 w 95"/>
                <a:gd name="T27" fmla="*/ 38 h 85"/>
                <a:gd name="T28" fmla="*/ 42 w 95"/>
                <a:gd name="T29" fmla="*/ 36 h 85"/>
                <a:gd name="T30" fmla="*/ 48 w 95"/>
                <a:gd name="T31" fmla="*/ 34 h 85"/>
                <a:gd name="T32" fmla="*/ 54 w 95"/>
                <a:gd name="T33" fmla="*/ 36 h 85"/>
                <a:gd name="T34" fmla="*/ 57 w 95"/>
                <a:gd name="T35" fmla="*/ 30 h 85"/>
                <a:gd name="T36" fmla="*/ 64 w 95"/>
                <a:gd name="T37" fmla="*/ 19 h 85"/>
                <a:gd name="T38" fmla="*/ 48 w 95"/>
                <a:gd name="T39" fmla="*/ 14 h 85"/>
                <a:gd name="T40" fmla="*/ 33 w 95"/>
                <a:gd name="T41" fmla="*/ 19 h 85"/>
                <a:gd name="T42" fmla="*/ 39 w 95"/>
                <a:gd name="T43" fmla="*/ 30 h 85"/>
                <a:gd name="T44" fmla="*/ 42 w 95"/>
                <a:gd name="T45" fmla="*/ 36 h 85"/>
                <a:gd name="T46" fmla="*/ 58 w 95"/>
                <a:gd name="T47" fmla="*/ 43 h 85"/>
                <a:gd name="T48" fmla="*/ 57 w 95"/>
                <a:gd name="T49" fmla="*/ 49 h 85"/>
                <a:gd name="T50" fmla="*/ 53 w 95"/>
                <a:gd name="T51" fmla="*/ 53 h 85"/>
                <a:gd name="T52" fmla="*/ 56 w 95"/>
                <a:gd name="T53" fmla="*/ 59 h 85"/>
                <a:gd name="T54" fmla="*/ 62 w 95"/>
                <a:gd name="T55" fmla="*/ 70 h 85"/>
                <a:gd name="T56" fmla="*/ 74 w 95"/>
                <a:gd name="T57" fmla="*/ 59 h 85"/>
                <a:gd name="T58" fmla="*/ 78 w 95"/>
                <a:gd name="T59" fmla="*/ 43 h 85"/>
                <a:gd name="T60" fmla="*/ 65 w 95"/>
                <a:gd name="T61" fmla="*/ 43 h 85"/>
                <a:gd name="T62" fmla="*/ 58 w 95"/>
                <a:gd name="T63" fmla="*/ 43 h 85"/>
                <a:gd name="T64" fmla="*/ 44 w 95"/>
                <a:gd name="T65" fmla="*/ 53 h 85"/>
                <a:gd name="T66" fmla="*/ 40 w 95"/>
                <a:gd name="T67" fmla="*/ 49 h 85"/>
                <a:gd name="T68" fmla="*/ 38 w 95"/>
                <a:gd name="T69" fmla="*/ 43 h 85"/>
                <a:gd name="T70" fmla="*/ 31 w 95"/>
                <a:gd name="T71" fmla="*/ 43 h 85"/>
                <a:gd name="T72" fmla="*/ 19 w 95"/>
                <a:gd name="T73" fmla="*/ 43 h 85"/>
                <a:gd name="T74" fmla="*/ 23 w 95"/>
                <a:gd name="T75" fmla="*/ 59 h 85"/>
                <a:gd name="T76" fmla="*/ 34 w 95"/>
                <a:gd name="T77" fmla="*/ 70 h 85"/>
                <a:gd name="T78" fmla="*/ 41 w 95"/>
                <a:gd name="T79" fmla="*/ 59 h 85"/>
                <a:gd name="T80" fmla="*/ 44 w 95"/>
                <a:gd name="T81" fmla="*/ 53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5" h="85">
                  <a:moveTo>
                    <a:pt x="10" y="0"/>
                  </a:moveTo>
                  <a:cubicBezTo>
                    <a:pt x="85" y="0"/>
                    <a:pt x="85" y="0"/>
                    <a:pt x="85" y="0"/>
                  </a:cubicBezTo>
                  <a:cubicBezTo>
                    <a:pt x="90" y="0"/>
                    <a:pt x="95" y="4"/>
                    <a:pt x="95" y="10"/>
                  </a:cubicBezTo>
                  <a:cubicBezTo>
                    <a:pt x="95" y="76"/>
                    <a:pt x="95" y="76"/>
                    <a:pt x="95" y="76"/>
                  </a:cubicBezTo>
                  <a:cubicBezTo>
                    <a:pt x="95" y="81"/>
                    <a:pt x="90" y="85"/>
                    <a:pt x="85" y="85"/>
                  </a:cubicBezTo>
                  <a:cubicBezTo>
                    <a:pt x="10" y="85"/>
                    <a:pt x="10" y="85"/>
                    <a:pt x="10" y="85"/>
                  </a:cubicBezTo>
                  <a:cubicBezTo>
                    <a:pt x="5" y="85"/>
                    <a:pt x="0" y="81"/>
                    <a:pt x="0" y="76"/>
                  </a:cubicBezTo>
                  <a:cubicBezTo>
                    <a:pt x="0" y="10"/>
                    <a:pt x="0" y="10"/>
                    <a:pt x="0" y="10"/>
                  </a:cubicBezTo>
                  <a:cubicBezTo>
                    <a:pt x="0" y="4"/>
                    <a:pt x="5" y="0"/>
                    <a:pt x="10" y="0"/>
                  </a:cubicBezTo>
                  <a:close/>
                  <a:moveTo>
                    <a:pt x="48" y="38"/>
                  </a:moveTo>
                  <a:cubicBezTo>
                    <a:pt x="45" y="38"/>
                    <a:pt x="43" y="41"/>
                    <a:pt x="43" y="44"/>
                  </a:cubicBezTo>
                  <a:cubicBezTo>
                    <a:pt x="43" y="47"/>
                    <a:pt x="45" y="50"/>
                    <a:pt x="48" y="50"/>
                  </a:cubicBezTo>
                  <a:cubicBezTo>
                    <a:pt x="51" y="50"/>
                    <a:pt x="54" y="47"/>
                    <a:pt x="54" y="44"/>
                  </a:cubicBezTo>
                  <a:cubicBezTo>
                    <a:pt x="54" y="41"/>
                    <a:pt x="51" y="38"/>
                    <a:pt x="48" y="38"/>
                  </a:cubicBezTo>
                  <a:close/>
                  <a:moveTo>
                    <a:pt x="42" y="36"/>
                  </a:moveTo>
                  <a:cubicBezTo>
                    <a:pt x="44" y="35"/>
                    <a:pt x="46" y="34"/>
                    <a:pt x="48" y="34"/>
                  </a:cubicBezTo>
                  <a:cubicBezTo>
                    <a:pt x="50" y="34"/>
                    <a:pt x="52" y="35"/>
                    <a:pt x="54" y="36"/>
                  </a:cubicBezTo>
                  <a:cubicBezTo>
                    <a:pt x="57" y="30"/>
                    <a:pt x="57" y="30"/>
                    <a:pt x="57" y="30"/>
                  </a:cubicBezTo>
                  <a:cubicBezTo>
                    <a:pt x="64" y="19"/>
                    <a:pt x="64" y="19"/>
                    <a:pt x="64" y="19"/>
                  </a:cubicBezTo>
                  <a:cubicBezTo>
                    <a:pt x="59" y="16"/>
                    <a:pt x="54" y="14"/>
                    <a:pt x="48" y="14"/>
                  </a:cubicBezTo>
                  <a:cubicBezTo>
                    <a:pt x="43" y="14"/>
                    <a:pt x="37" y="16"/>
                    <a:pt x="33" y="19"/>
                  </a:cubicBezTo>
                  <a:cubicBezTo>
                    <a:pt x="39" y="30"/>
                    <a:pt x="39" y="30"/>
                    <a:pt x="39" y="30"/>
                  </a:cubicBezTo>
                  <a:cubicBezTo>
                    <a:pt x="42" y="36"/>
                    <a:pt x="42" y="36"/>
                    <a:pt x="42" y="36"/>
                  </a:cubicBezTo>
                  <a:close/>
                  <a:moveTo>
                    <a:pt x="58" y="43"/>
                  </a:moveTo>
                  <a:cubicBezTo>
                    <a:pt x="58" y="45"/>
                    <a:pt x="58" y="47"/>
                    <a:pt x="57" y="49"/>
                  </a:cubicBezTo>
                  <a:cubicBezTo>
                    <a:pt x="56" y="51"/>
                    <a:pt x="54" y="52"/>
                    <a:pt x="53" y="53"/>
                  </a:cubicBezTo>
                  <a:cubicBezTo>
                    <a:pt x="56" y="59"/>
                    <a:pt x="56" y="59"/>
                    <a:pt x="56" y="59"/>
                  </a:cubicBezTo>
                  <a:cubicBezTo>
                    <a:pt x="62" y="70"/>
                    <a:pt x="62" y="70"/>
                    <a:pt x="62" y="70"/>
                  </a:cubicBezTo>
                  <a:cubicBezTo>
                    <a:pt x="67" y="67"/>
                    <a:pt x="71" y="64"/>
                    <a:pt x="74" y="59"/>
                  </a:cubicBezTo>
                  <a:cubicBezTo>
                    <a:pt x="77" y="54"/>
                    <a:pt x="78" y="48"/>
                    <a:pt x="78" y="43"/>
                  </a:cubicBezTo>
                  <a:cubicBezTo>
                    <a:pt x="65" y="43"/>
                    <a:pt x="65" y="43"/>
                    <a:pt x="65" y="43"/>
                  </a:cubicBezTo>
                  <a:cubicBezTo>
                    <a:pt x="58" y="43"/>
                    <a:pt x="58" y="43"/>
                    <a:pt x="58" y="43"/>
                  </a:cubicBezTo>
                  <a:close/>
                  <a:moveTo>
                    <a:pt x="44" y="53"/>
                  </a:moveTo>
                  <a:cubicBezTo>
                    <a:pt x="42" y="52"/>
                    <a:pt x="41" y="51"/>
                    <a:pt x="40" y="49"/>
                  </a:cubicBezTo>
                  <a:cubicBezTo>
                    <a:pt x="39" y="47"/>
                    <a:pt x="38" y="45"/>
                    <a:pt x="38" y="43"/>
                  </a:cubicBezTo>
                  <a:cubicBezTo>
                    <a:pt x="31" y="43"/>
                    <a:pt x="31" y="43"/>
                    <a:pt x="31" y="43"/>
                  </a:cubicBezTo>
                  <a:cubicBezTo>
                    <a:pt x="19" y="43"/>
                    <a:pt x="19" y="43"/>
                    <a:pt x="19" y="43"/>
                  </a:cubicBezTo>
                  <a:cubicBezTo>
                    <a:pt x="19" y="49"/>
                    <a:pt x="20" y="54"/>
                    <a:pt x="23" y="59"/>
                  </a:cubicBezTo>
                  <a:cubicBezTo>
                    <a:pt x="26" y="64"/>
                    <a:pt x="30" y="68"/>
                    <a:pt x="34" y="70"/>
                  </a:cubicBezTo>
                  <a:cubicBezTo>
                    <a:pt x="41" y="59"/>
                    <a:pt x="41" y="59"/>
                    <a:pt x="41" y="59"/>
                  </a:cubicBezTo>
                  <a:lnTo>
                    <a:pt x="44" y="53"/>
                  </a:lnTo>
                  <a:close/>
                </a:path>
              </a:pathLst>
            </a:custGeom>
            <a:solidFill>
              <a:schemeClr val="accent6">
                <a:lumMod val="75000"/>
              </a:schemeClr>
            </a:solidFill>
            <a:ln>
              <a:noFill/>
            </a:ln>
          </p:spPr>
          <p:txBody>
            <a:bodyPr vert="horz" wrap="square" lIns="68580" tIns="34290" rIns="68580" bIns="34290" numCol="1" anchor="t" anchorCtr="0" compatLnSpc="1"/>
            <a:lstStyle/>
            <a:p>
              <a:endParaRPr lang="zh-CN" altLang="en-US" sz="1015"/>
            </a:p>
          </p:txBody>
        </p:sp>
        <p:sp>
          <p:nvSpPr>
            <p:cNvPr id="27" name="TextBox 18"/>
            <p:cNvSpPr txBox="1"/>
            <p:nvPr/>
          </p:nvSpPr>
          <p:spPr>
            <a:xfrm>
              <a:off x="9145812" y="3758437"/>
              <a:ext cx="2436189" cy="1138773"/>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grpSp>
        <p:nvGrpSpPr>
          <p:cNvPr id="28" name="组合 27"/>
          <p:cNvGrpSpPr/>
          <p:nvPr/>
        </p:nvGrpSpPr>
        <p:grpSpPr>
          <a:xfrm>
            <a:off x="2041794" y="2847870"/>
            <a:ext cx="2272791" cy="854080"/>
            <a:chOff x="746067" y="2117950"/>
            <a:chExt cx="3030388" cy="1138773"/>
          </a:xfrm>
        </p:grpSpPr>
        <p:sp>
          <p:nvSpPr>
            <p:cNvPr id="29" name="Freeform 119"/>
            <p:cNvSpPr>
              <a:spLocks noEditPoints="1"/>
            </p:cNvSpPr>
            <p:nvPr/>
          </p:nvSpPr>
          <p:spPr bwMode="auto">
            <a:xfrm>
              <a:off x="746067" y="2289801"/>
              <a:ext cx="404087" cy="404087"/>
            </a:xfrm>
            <a:custGeom>
              <a:avLst/>
              <a:gdLst>
                <a:gd name="T0" fmla="*/ 80 w 85"/>
                <a:gd name="T1" fmla="*/ 53 h 85"/>
                <a:gd name="T2" fmla="*/ 80 w 85"/>
                <a:gd name="T3" fmla="*/ 80 h 85"/>
                <a:gd name="T4" fmla="*/ 74 w 85"/>
                <a:gd name="T5" fmla="*/ 85 h 85"/>
                <a:gd name="T6" fmla="*/ 10 w 85"/>
                <a:gd name="T7" fmla="*/ 85 h 85"/>
                <a:gd name="T8" fmla="*/ 5 w 85"/>
                <a:gd name="T9" fmla="*/ 80 h 85"/>
                <a:gd name="T10" fmla="*/ 5 w 85"/>
                <a:gd name="T11" fmla="*/ 53 h 85"/>
                <a:gd name="T12" fmla="*/ 17 w 85"/>
                <a:gd name="T13" fmla="*/ 56 h 85"/>
                <a:gd name="T14" fmla="*/ 17 w 85"/>
                <a:gd name="T15" fmla="*/ 60 h 85"/>
                <a:gd name="T16" fmla="*/ 20 w 85"/>
                <a:gd name="T17" fmla="*/ 60 h 85"/>
                <a:gd name="T18" fmla="*/ 20 w 85"/>
                <a:gd name="T19" fmla="*/ 68 h 85"/>
                <a:gd name="T20" fmla="*/ 27 w 85"/>
                <a:gd name="T21" fmla="*/ 68 h 85"/>
                <a:gd name="T22" fmla="*/ 27 w 85"/>
                <a:gd name="T23" fmla="*/ 60 h 85"/>
                <a:gd name="T24" fmla="*/ 30 w 85"/>
                <a:gd name="T25" fmla="*/ 60 h 85"/>
                <a:gd name="T26" fmla="*/ 30 w 85"/>
                <a:gd name="T27" fmla="*/ 57 h 85"/>
                <a:gd name="T28" fmla="*/ 54 w 85"/>
                <a:gd name="T29" fmla="*/ 57 h 85"/>
                <a:gd name="T30" fmla="*/ 54 w 85"/>
                <a:gd name="T31" fmla="*/ 60 h 85"/>
                <a:gd name="T32" fmla="*/ 57 w 85"/>
                <a:gd name="T33" fmla="*/ 60 h 85"/>
                <a:gd name="T34" fmla="*/ 57 w 85"/>
                <a:gd name="T35" fmla="*/ 68 h 85"/>
                <a:gd name="T36" fmla="*/ 63 w 85"/>
                <a:gd name="T37" fmla="*/ 68 h 85"/>
                <a:gd name="T38" fmla="*/ 63 w 85"/>
                <a:gd name="T39" fmla="*/ 60 h 85"/>
                <a:gd name="T40" fmla="*/ 66 w 85"/>
                <a:gd name="T41" fmla="*/ 60 h 85"/>
                <a:gd name="T42" fmla="*/ 66 w 85"/>
                <a:gd name="T43" fmla="*/ 56 h 85"/>
                <a:gd name="T44" fmla="*/ 80 w 85"/>
                <a:gd name="T45" fmla="*/ 53 h 85"/>
                <a:gd name="T46" fmla="*/ 31 w 85"/>
                <a:gd name="T47" fmla="*/ 0 h 85"/>
                <a:gd name="T48" fmla="*/ 54 w 85"/>
                <a:gd name="T49" fmla="*/ 0 h 85"/>
                <a:gd name="T50" fmla="*/ 61 w 85"/>
                <a:gd name="T51" fmla="*/ 7 h 85"/>
                <a:gd name="T52" fmla="*/ 61 w 85"/>
                <a:gd name="T53" fmla="*/ 16 h 85"/>
                <a:gd name="T54" fmla="*/ 53 w 85"/>
                <a:gd name="T55" fmla="*/ 16 h 85"/>
                <a:gd name="T56" fmla="*/ 53 w 85"/>
                <a:gd name="T57" fmla="*/ 8 h 85"/>
                <a:gd name="T58" fmla="*/ 32 w 85"/>
                <a:gd name="T59" fmla="*/ 8 h 85"/>
                <a:gd name="T60" fmla="*/ 32 w 85"/>
                <a:gd name="T61" fmla="*/ 16 h 85"/>
                <a:gd name="T62" fmla="*/ 24 w 85"/>
                <a:gd name="T63" fmla="*/ 16 h 85"/>
                <a:gd name="T64" fmla="*/ 24 w 85"/>
                <a:gd name="T65" fmla="*/ 7 h 85"/>
                <a:gd name="T66" fmla="*/ 31 w 85"/>
                <a:gd name="T67" fmla="*/ 0 h 85"/>
                <a:gd name="T68" fmla="*/ 0 w 85"/>
                <a:gd name="T69" fmla="*/ 20 h 85"/>
                <a:gd name="T70" fmla="*/ 0 w 85"/>
                <a:gd name="T71" fmla="*/ 48 h 85"/>
                <a:gd name="T72" fmla="*/ 85 w 85"/>
                <a:gd name="T73" fmla="*/ 48 h 85"/>
                <a:gd name="T74" fmla="*/ 85 w 85"/>
                <a:gd name="T75" fmla="*/ 20 h 85"/>
                <a:gd name="T76" fmla="*/ 0 w 85"/>
                <a:gd name="T77" fmla="*/ 2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5" h="85">
                  <a:moveTo>
                    <a:pt x="80" y="53"/>
                  </a:moveTo>
                  <a:cubicBezTo>
                    <a:pt x="80" y="80"/>
                    <a:pt x="80" y="80"/>
                    <a:pt x="80" y="80"/>
                  </a:cubicBezTo>
                  <a:cubicBezTo>
                    <a:pt x="80" y="83"/>
                    <a:pt x="78" y="85"/>
                    <a:pt x="74" y="85"/>
                  </a:cubicBezTo>
                  <a:cubicBezTo>
                    <a:pt x="10" y="85"/>
                    <a:pt x="10" y="85"/>
                    <a:pt x="10" y="85"/>
                  </a:cubicBezTo>
                  <a:cubicBezTo>
                    <a:pt x="7" y="85"/>
                    <a:pt x="5" y="83"/>
                    <a:pt x="5" y="80"/>
                  </a:cubicBezTo>
                  <a:cubicBezTo>
                    <a:pt x="5" y="53"/>
                    <a:pt x="5" y="53"/>
                    <a:pt x="5" y="53"/>
                  </a:cubicBezTo>
                  <a:cubicBezTo>
                    <a:pt x="9" y="54"/>
                    <a:pt x="13" y="55"/>
                    <a:pt x="17" y="56"/>
                  </a:cubicBezTo>
                  <a:cubicBezTo>
                    <a:pt x="17" y="60"/>
                    <a:pt x="17" y="60"/>
                    <a:pt x="17" y="60"/>
                  </a:cubicBezTo>
                  <a:cubicBezTo>
                    <a:pt x="20" y="60"/>
                    <a:pt x="20" y="60"/>
                    <a:pt x="20" y="60"/>
                  </a:cubicBezTo>
                  <a:cubicBezTo>
                    <a:pt x="20" y="68"/>
                    <a:pt x="20" y="68"/>
                    <a:pt x="20" y="68"/>
                  </a:cubicBezTo>
                  <a:cubicBezTo>
                    <a:pt x="27" y="68"/>
                    <a:pt x="27" y="68"/>
                    <a:pt x="27" y="68"/>
                  </a:cubicBezTo>
                  <a:cubicBezTo>
                    <a:pt x="27" y="60"/>
                    <a:pt x="27" y="60"/>
                    <a:pt x="27" y="60"/>
                  </a:cubicBezTo>
                  <a:cubicBezTo>
                    <a:pt x="30" y="60"/>
                    <a:pt x="30" y="60"/>
                    <a:pt x="30" y="60"/>
                  </a:cubicBezTo>
                  <a:cubicBezTo>
                    <a:pt x="30" y="57"/>
                    <a:pt x="30" y="57"/>
                    <a:pt x="30" y="57"/>
                  </a:cubicBezTo>
                  <a:cubicBezTo>
                    <a:pt x="38" y="58"/>
                    <a:pt x="46" y="58"/>
                    <a:pt x="54" y="57"/>
                  </a:cubicBezTo>
                  <a:cubicBezTo>
                    <a:pt x="54" y="60"/>
                    <a:pt x="54" y="60"/>
                    <a:pt x="54" y="60"/>
                  </a:cubicBezTo>
                  <a:cubicBezTo>
                    <a:pt x="57" y="60"/>
                    <a:pt x="57" y="60"/>
                    <a:pt x="57" y="60"/>
                  </a:cubicBezTo>
                  <a:cubicBezTo>
                    <a:pt x="57" y="68"/>
                    <a:pt x="57" y="68"/>
                    <a:pt x="57" y="68"/>
                  </a:cubicBezTo>
                  <a:cubicBezTo>
                    <a:pt x="63" y="68"/>
                    <a:pt x="63" y="68"/>
                    <a:pt x="63" y="68"/>
                  </a:cubicBezTo>
                  <a:cubicBezTo>
                    <a:pt x="63" y="60"/>
                    <a:pt x="63" y="60"/>
                    <a:pt x="63" y="60"/>
                  </a:cubicBezTo>
                  <a:cubicBezTo>
                    <a:pt x="66" y="60"/>
                    <a:pt x="66" y="60"/>
                    <a:pt x="66" y="60"/>
                  </a:cubicBezTo>
                  <a:cubicBezTo>
                    <a:pt x="66" y="56"/>
                    <a:pt x="66" y="56"/>
                    <a:pt x="66" y="56"/>
                  </a:cubicBezTo>
                  <a:cubicBezTo>
                    <a:pt x="71" y="55"/>
                    <a:pt x="75" y="54"/>
                    <a:pt x="80" y="53"/>
                  </a:cubicBezTo>
                  <a:close/>
                  <a:moveTo>
                    <a:pt x="31" y="0"/>
                  </a:moveTo>
                  <a:cubicBezTo>
                    <a:pt x="54" y="0"/>
                    <a:pt x="54" y="0"/>
                    <a:pt x="54" y="0"/>
                  </a:cubicBezTo>
                  <a:cubicBezTo>
                    <a:pt x="58" y="0"/>
                    <a:pt x="61" y="3"/>
                    <a:pt x="61" y="7"/>
                  </a:cubicBezTo>
                  <a:cubicBezTo>
                    <a:pt x="61" y="16"/>
                    <a:pt x="61" y="16"/>
                    <a:pt x="61" y="16"/>
                  </a:cubicBezTo>
                  <a:cubicBezTo>
                    <a:pt x="53" y="16"/>
                    <a:pt x="53" y="16"/>
                    <a:pt x="53" y="16"/>
                  </a:cubicBezTo>
                  <a:cubicBezTo>
                    <a:pt x="53" y="8"/>
                    <a:pt x="53" y="8"/>
                    <a:pt x="53" y="8"/>
                  </a:cubicBezTo>
                  <a:cubicBezTo>
                    <a:pt x="32" y="8"/>
                    <a:pt x="32" y="8"/>
                    <a:pt x="32" y="8"/>
                  </a:cubicBezTo>
                  <a:cubicBezTo>
                    <a:pt x="32" y="16"/>
                    <a:pt x="32" y="16"/>
                    <a:pt x="32" y="16"/>
                  </a:cubicBezTo>
                  <a:cubicBezTo>
                    <a:pt x="24" y="16"/>
                    <a:pt x="24" y="16"/>
                    <a:pt x="24" y="16"/>
                  </a:cubicBezTo>
                  <a:cubicBezTo>
                    <a:pt x="24" y="7"/>
                    <a:pt x="24" y="7"/>
                    <a:pt x="24" y="7"/>
                  </a:cubicBezTo>
                  <a:cubicBezTo>
                    <a:pt x="24" y="3"/>
                    <a:pt x="27" y="0"/>
                    <a:pt x="31" y="0"/>
                  </a:cubicBezTo>
                  <a:close/>
                  <a:moveTo>
                    <a:pt x="0" y="20"/>
                  </a:moveTo>
                  <a:cubicBezTo>
                    <a:pt x="0" y="48"/>
                    <a:pt x="0" y="48"/>
                    <a:pt x="0" y="48"/>
                  </a:cubicBezTo>
                  <a:cubicBezTo>
                    <a:pt x="27" y="55"/>
                    <a:pt x="56" y="55"/>
                    <a:pt x="85" y="48"/>
                  </a:cubicBezTo>
                  <a:cubicBezTo>
                    <a:pt x="85" y="20"/>
                    <a:pt x="85" y="20"/>
                    <a:pt x="85" y="20"/>
                  </a:cubicBezTo>
                  <a:lnTo>
                    <a:pt x="0" y="20"/>
                  </a:lnTo>
                  <a:close/>
                </a:path>
              </a:pathLst>
            </a:custGeom>
            <a:solidFill>
              <a:srgbClr val="0070C0"/>
            </a:solidFill>
            <a:ln>
              <a:noFill/>
            </a:ln>
          </p:spPr>
          <p:txBody>
            <a:bodyPr vert="horz" wrap="square" lIns="68580" tIns="34290" rIns="68580" bIns="34290" numCol="1" anchor="t" anchorCtr="0" compatLnSpc="1"/>
            <a:lstStyle/>
            <a:p>
              <a:endParaRPr lang="zh-CN" altLang="en-US" sz="1015" dirty="0"/>
            </a:p>
          </p:txBody>
        </p:sp>
        <p:sp>
          <p:nvSpPr>
            <p:cNvPr id="30" name="TextBox 18"/>
            <p:cNvSpPr txBox="1"/>
            <p:nvPr/>
          </p:nvSpPr>
          <p:spPr>
            <a:xfrm>
              <a:off x="1340266" y="2117950"/>
              <a:ext cx="2436189" cy="1138773"/>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grpSp>
        <p:nvGrpSpPr>
          <p:cNvPr id="31" name="组合 30"/>
          <p:cNvGrpSpPr/>
          <p:nvPr/>
        </p:nvGrpSpPr>
        <p:grpSpPr>
          <a:xfrm>
            <a:off x="1988772" y="3952579"/>
            <a:ext cx="2316365" cy="854080"/>
            <a:chOff x="675371" y="3590896"/>
            <a:chExt cx="3088486" cy="1138773"/>
          </a:xfrm>
        </p:grpSpPr>
        <p:sp>
          <p:nvSpPr>
            <p:cNvPr id="32" name="Freeform 198"/>
            <p:cNvSpPr>
              <a:spLocks noEditPoints="1"/>
            </p:cNvSpPr>
            <p:nvPr/>
          </p:nvSpPr>
          <p:spPr bwMode="auto">
            <a:xfrm>
              <a:off x="675371" y="3805312"/>
              <a:ext cx="474783" cy="364601"/>
            </a:xfrm>
            <a:custGeom>
              <a:avLst/>
              <a:gdLst>
                <a:gd name="T0" fmla="*/ 21 w 104"/>
                <a:gd name="T1" fmla="*/ 44 h 80"/>
                <a:gd name="T2" fmla="*/ 13 w 104"/>
                <a:gd name="T3" fmla="*/ 73 h 80"/>
                <a:gd name="T4" fmla="*/ 33 w 104"/>
                <a:gd name="T5" fmla="*/ 73 h 80"/>
                <a:gd name="T6" fmla="*/ 51 w 104"/>
                <a:gd name="T7" fmla="*/ 80 h 80"/>
                <a:gd name="T8" fmla="*/ 69 w 104"/>
                <a:gd name="T9" fmla="*/ 73 h 80"/>
                <a:gd name="T10" fmla="*/ 87 w 104"/>
                <a:gd name="T11" fmla="*/ 73 h 80"/>
                <a:gd name="T12" fmla="*/ 81 w 104"/>
                <a:gd name="T13" fmla="*/ 44 h 80"/>
                <a:gd name="T14" fmla="*/ 86 w 104"/>
                <a:gd name="T15" fmla="*/ 44 h 80"/>
                <a:gd name="T16" fmla="*/ 86 w 104"/>
                <a:gd name="T17" fmla="*/ 28 h 80"/>
                <a:gd name="T18" fmla="*/ 97 w 104"/>
                <a:gd name="T19" fmla="*/ 25 h 80"/>
                <a:gd name="T20" fmla="*/ 97 w 104"/>
                <a:gd name="T21" fmla="*/ 34 h 80"/>
                <a:gd name="T22" fmla="*/ 95 w 104"/>
                <a:gd name="T23" fmla="*/ 51 h 80"/>
                <a:gd name="T24" fmla="*/ 103 w 104"/>
                <a:gd name="T25" fmla="*/ 51 h 80"/>
                <a:gd name="T26" fmla="*/ 101 w 104"/>
                <a:gd name="T27" fmla="*/ 34 h 80"/>
                <a:gd name="T28" fmla="*/ 101 w 104"/>
                <a:gd name="T29" fmla="*/ 23 h 80"/>
                <a:gd name="T30" fmla="*/ 104 w 104"/>
                <a:gd name="T31" fmla="*/ 22 h 80"/>
                <a:gd name="T32" fmla="*/ 104 w 104"/>
                <a:gd name="T33" fmla="*/ 15 h 80"/>
                <a:gd name="T34" fmla="*/ 52 w 104"/>
                <a:gd name="T35" fmla="*/ 0 h 80"/>
                <a:gd name="T36" fmla="*/ 0 w 104"/>
                <a:gd name="T37" fmla="*/ 15 h 80"/>
                <a:gd name="T38" fmla="*/ 0 w 104"/>
                <a:gd name="T39" fmla="*/ 22 h 80"/>
                <a:gd name="T40" fmla="*/ 19 w 104"/>
                <a:gd name="T41" fmla="*/ 28 h 80"/>
                <a:gd name="T42" fmla="*/ 19 w 104"/>
                <a:gd name="T43" fmla="*/ 44 h 80"/>
                <a:gd name="T44" fmla="*/ 21 w 104"/>
                <a:gd name="T45" fmla="*/ 44 h 80"/>
                <a:gd name="T46" fmla="*/ 71 w 104"/>
                <a:gd name="T47" fmla="*/ 44 h 80"/>
                <a:gd name="T48" fmla="*/ 72 w 104"/>
                <a:gd name="T49" fmla="*/ 48 h 80"/>
                <a:gd name="T50" fmla="*/ 65 w 104"/>
                <a:gd name="T51" fmla="*/ 66 h 80"/>
                <a:gd name="T52" fmla="*/ 51 w 104"/>
                <a:gd name="T53" fmla="*/ 73 h 80"/>
                <a:gd name="T54" fmla="*/ 37 w 104"/>
                <a:gd name="T55" fmla="*/ 66 h 80"/>
                <a:gd name="T56" fmla="*/ 31 w 104"/>
                <a:gd name="T57" fmla="*/ 48 h 80"/>
                <a:gd name="T58" fmla="*/ 31 w 104"/>
                <a:gd name="T59" fmla="*/ 44 h 80"/>
                <a:gd name="T60" fmla="*/ 71 w 104"/>
                <a:gd name="T61" fmla="*/ 44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4" h="80">
                  <a:moveTo>
                    <a:pt x="21" y="44"/>
                  </a:moveTo>
                  <a:cubicBezTo>
                    <a:pt x="13" y="73"/>
                    <a:pt x="13" y="73"/>
                    <a:pt x="13" y="73"/>
                  </a:cubicBezTo>
                  <a:cubicBezTo>
                    <a:pt x="33" y="73"/>
                    <a:pt x="33" y="73"/>
                    <a:pt x="33" y="73"/>
                  </a:cubicBezTo>
                  <a:cubicBezTo>
                    <a:pt x="38" y="78"/>
                    <a:pt x="44" y="80"/>
                    <a:pt x="51" y="80"/>
                  </a:cubicBezTo>
                  <a:cubicBezTo>
                    <a:pt x="58" y="80"/>
                    <a:pt x="64" y="78"/>
                    <a:pt x="69" y="73"/>
                  </a:cubicBezTo>
                  <a:cubicBezTo>
                    <a:pt x="87" y="73"/>
                    <a:pt x="87" y="73"/>
                    <a:pt x="87" y="73"/>
                  </a:cubicBezTo>
                  <a:cubicBezTo>
                    <a:pt x="81" y="44"/>
                    <a:pt x="81" y="44"/>
                    <a:pt x="81" y="44"/>
                  </a:cubicBezTo>
                  <a:cubicBezTo>
                    <a:pt x="86" y="44"/>
                    <a:pt x="86" y="44"/>
                    <a:pt x="86" y="44"/>
                  </a:cubicBezTo>
                  <a:cubicBezTo>
                    <a:pt x="86" y="28"/>
                    <a:pt x="86" y="28"/>
                    <a:pt x="86" y="28"/>
                  </a:cubicBezTo>
                  <a:cubicBezTo>
                    <a:pt x="97" y="25"/>
                    <a:pt x="97" y="25"/>
                    <a:pt x="97" y="25"/>
                  </a:cubicBezTo>
                  <a:cubicBezTo>
                    <a:pt x="97" y="34"/>
                    <a:pt x="97" y="34"/>
                    <a:pt x="97" y="34"/>
                  </a:cubicBezTo>
                  <a:cubicBezTo>
                    <a:pt x="95" y="51"/>
                    <a:pt x="95" y="51"/>
                    <a:pt x="95" y="51"/>
                  </a:cubicBezTo>
                  <a:cubicBezTo>
                    <a:pt x="103" y="51"/>
                    <a:pt x="103" y="51"/>
                    <a:pt x="103" y="51"/>
                  </a:cubicBezTo>
                  <a:cubicBezTo>
                    <a:pt x="101" y="34"/>
                    <a:pt x="101" y="34"/>
                    <a:pt x="101" y="34"/>
                  </a:cubicBezTo>
                  <a:cubicBezTo>
                    <a:pt x="101" y="23"/>
                    <a:pt x="101" y="23"/>
                    <a:pt x="101" y="23"/>
                  </a:cubicBezTo>
                  <a:cubicBezTo>
                    <a:pt x="104" y="22"/>
                    <a:pt x="104" y="22"/>
                    <a:pt x="104" y="22"/>
                  </a:cubicBezTo>
                  <a:cubicBezTo>
                    <a:pt x="104" y="15"/>
                    <a:pt x="104" y="15"/>
                    <a:pt x="104" y="15"/>
                  </a:cubicBezTo>
                  <a:cubicBezTo>
                    <a:pt x="52" y="0"/>
                    <a:pt x="52" y="0"/>
                    <a:pt x="52" y="0"/>
                  </a:cubicBezTo>
                  <a:cubicBezTo>
                    <a:pt x="0" y="15"/>
                    <a:pt x="0" y="15"/>
                    <a:pt x="0" y="15"/>
                  </a:cubicBezTo>
                  <a:cubicBezTo>
                    <a:pt x="0" y="22"/>
                    <a:pt x="0" y="22"/>
                    <a:pt x="0" y="22"/>
                  </a:cubicBezTo>
                  <a:cubicBezTo>
                    <a:pt x="19" y="28"/>
                    <a:pt x="19" y="28"/>
                    <a:pt x="19" y="28"/>
                  </a:cubicBezTo>
                  <a:cubicBezTo>
                    <a:pt x="19" y="44"/>
                    <a:pt x="19" y="44"/>
                    <a:pt x="19" y="44"/>
                  </a:cubicBezTo>
                  <a:cubicBezTo>
                    <a:pt x="21" y="44"/>
                    <a:pt x="21" y="44"/>
                    <a:pt x="21" y="44"/>
                  </a:cubicBezTo>
                  <a:close/>
                  <a:moveTo>
                    <a:pt x="71" y="44"/>
                  </a:moveTo>
                  <a:cubicBezTo>
                    <a:pt x="72" y="46"/>
                    <a:pt x="72" y="47"/>
                    <a:pt x="72" y="48"/>
                  </a:cubicBezTo>
                  <a:cubicBezTo>
                    <a:pt x="72" y="55"/>
                    <a:pt x="69" y="61"/>
                    <a:pt x="65" y="66"/>
                  </a:cubicBezTo>
                  <a:cubicBezTo>
                    <a:pt x="62" y="70"/>
                    <a:pt x="57" y="73"/>
                    <a:pt x="51" y="73"/>
                  </a:cubicBezTo>
                  <a:cubicBezTo>
                    <a:pt x="46" y="73"/>
                    <a:pt x="41" y="70"/>
                    <a:pt x="37" y="66"/>
                  </a:cubicBezTo>
                  <a:cubicBezTo>
                    <a:pt x="33" y="61"/>
                    <a:pt x="31" y="55"/>
                    <a:pt x="31" y="48"/>
                  </a:cubicBezTo>
                  <a:cubicBezTo>
                    <a:pt x="31" y="47"/>
                    <a:pt x="31" y="46"/>
                    <a:pt x="31" y="44"/>
                  </a:cubicBezTo>
                  <a:lnTo>
                    <a:pt x="71" y="44"/>
                  </a:lnTo>
                  <a:close/>
                </a:path>
              </a:pathLst>
            </a:custGeom>
            <a:solidFill>
              <a:schemeClr val="accent5">
                <a:lumMod val="75000"/>
              </a:schemeClr>
            </a:solidFill>
            <a:ln>
              <a:noFill/>
            </a:ln>
          </p:spPr>
          <p:txBody>
            <a:bodyPr vert="horz" wrap="square" lIns="68580" tIns="34290" rIns="68580" bIns="34290" numCol="1" anchor="t" anchorCtr="0" compatLnSpc="1"/>
            <a:lstStyle/>
            <a:p>
              <a:endParaRPr lang="zh-CN" altLang="en-US" sz="1015" dirty="0"/>
            </a:p>
          </p:txBody>
        </p:sp>
        <p:sp>
          <p:nvSpPr>
            <p:cNvPr id="33" name="TextBox 18"/>
            <p:cNvSpPr txBox="1"/>
            <p:nvPr/>
          </p:nvSpPr>
          <p:spPr>
            <a:xfrm>
              <a:off x="1327668" y="3590896"/>
              <a:ext cx="2436189" cy="1138773"/>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par>
                                <p:cTn id="22" presetID="2" presetClass="entr" presetSubtype="3"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1+#ppt_w/2"/>
                                          </p:val>
                                        </p:tav>
                                        <p:tav tm="100000">
                                          <p:val>
                                            <p:strVal val="#ppt_x"/>
                                          </p:val>
                                        </p:tav>
                                      </p:tavLst>
                                    </p:anim>
                                    <p:anim calcmode="lin" valueType="num">
                                      <p:cBhvr additive="base">
                                        <p:cTn id="25" dur="500" fill="hold"/>
                                        <p:tgtEl>
                                          <p:spTgt spid="4"/>
                                        </p:tgtEl>
                                        <p:attrNameLst>
                                          <p:attrName>ppt_y</p:attrName>
                                        </p:attrNameLst>
                                      </p:cBhvr>
                                      <p:tavLst>
                                        <p:tav tm="0">
                                          <p:val>
                                            <p:strVal val="0-#ppt_h/2"/>
                                          </p:val>
                                        </p:tav>
                                        <p:tav tm="100000">
                                          <p:val>
                                            <p:strVal val="#ppt_y"/>
                                          </p:val>
                                        </p:tav>
                                      </p:tavLst>
                                    </p:anim>
                                  </p:childTnLst>
                                </p:cTn>
                              </p:par>
                              <p:par>
                                <p:cTn id="26" presetID="2" presetClass="entr" presetSubtype="6"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1+#ppt_w/2"/>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par>
                                <p:cTn id="34" presetID="2" presetClass="entr" presetSubtype="12"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0-#ppt_w/2"/>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0-#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par>
                                <p:cTn id="46" presetID="2" presetClass="entr" presetSubtype="3"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1+#ppt_w/2"/>
                                          </p:val>
                                        </p:tav>
                                        <p:tav tm="100000">
                                          <p:val>
                                            <p:strVal val="#ppt_x"/>
                                          </p:val>
                                        </p:tav>
                                      </p:tavLst>
                                    </p:anim>
                                    <p:anim calcmode="lin" valueType="num">
                                      <p:cBhvr additive="base">
                                        <p:cTn id="49" dur="500" fill="hold"/>
                                        <p:tgtEl>
                                          <p:spTgt spid="16"/>
                                        </p:tgtEl>
                                        <p:attrNameLst>
                                          <p:attrName>ppt_y</p:attrName>
                                        </p:attrNameLst>
                                      </p:cBhvr>
                                      <p:tavLst>
                                        <p:tav tm="0">
                                          <p:val>
                                            <p:strVal val="0-#ppt_h/2"/>
                                          </p:val>
                                        </p:tav>
                                        <p:tav tm="100000">
                                          <p:val>
                                            <p:strVal val="#ppt_y"/>
                                          </p:val>
                                        </p:tav>
                                      </p:tavLst>
                                    </p:anim>
                                  </p:childTnLst>
                                </p:cTn>
                              </p:par>
                              <p:par>
                                <p:cTn id="50" presetID="2" presetClass="entr" presetSubtype="8" fill="hold" nodeType="with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additive="base">
                                        <p:cTn id="52" dur="500" fill="hold"/>
                                        <p:tgtEl>
                                          <p:spTgt spid="19"/>
                                        </p:tgtEl>
                                        <p:attrNameLst>
                                          <p:attrName>ppt_x</p:attrName>
                                        </p:attrNameLst>
                                      </p:cBhvr>
                                      <p:tavLst>
                                        <p:tav tm="0">
                                          <p:val>
                                            <p:strVal val="0-#ppt_w/2"/>
                                          </p:val>
                                        </p:tav>
                                        <p:tav tm="100000">
                                          <p:val>
                                            <p:strVal val="#ppt_x"/>
                                          </p:val>
                                        </p:tav>
                                      </p:tavLst>
                                    </p:anim>
                                    <p:anim calcmode="lin" valueType="num">
                                      <p:cBhvr additive="base">
                                        <p:cTn id="53"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1000"/>
                                        <p:tgtEl>
                                          <p:spTgt spid="28"/>
                                        </p:tgtEl>
                                      </p:cBhvr>
                                    </p:animEffect>
                                    <p:anim calcmode="lin" valueType="num">
                                      <p:cBhvr>
                                        <p:cTn id="64" dur="1000" fill="hold"/>
                                        <p:tgtEl>
                                          <p:spTgt spid="28"/>
                                        </p:tgtEl>
                                        <p:attrNameLst>
                                          <p:attrName>ppt_x</p:attrName>
                                        </p:attrNameLst>
                                      </p:cBhvr>
                                      <p:tavLst>
                                        <p:tav tm="0">
                                          <p:val>
                                            <p:strVal val="#ppt_x"/>
                                          </p:val>
                                        </p:tav>
                                        <p:tav tm="100000">
                                          <p:val>
                                            <p:strVal val="#ppt_x"/>
                                          </p:val>
                                        </p:tav>
                                      </p:tavLst>
                                    </p:anim>
                                    <p:anim calcmode="lin" valueType="num">
                                      <p:cBhvr>
                                        <p:cTn id="65" dur="1000" fill="hold"/>
                                        <p:tgtEl>
                                          <p:spTgt spid="28"/>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1000"/>
                                        <p:tgtEl>
                                          <p:spTgt spid="31"/>
                                        </p:tgtEl>
                                      </p:cBhvr>
                                    </p:animEffect>
                                    <p:anim calcmode="lin" valueType="num">
                                      <p:cBhvr>
                                        <p:cTn id="69" dur="1000" fill="hold"/>
                                        <p:tgtEl>
                                          <p:spTgt spid="31"/>
                                        </p:tgtEl>
                                        <p:attrNameLst>
                                          <p:attrName>ppt_x</p:attrName>
                                        </p:attrNameLst>
                                      </p:cBhvr>
                                      <p:tavLst>
                                        <p:tav tm="0">
                                          <p:val>
                                            <p:strVal val="#ppt_x"/>
                                          </p:val>
                                        </p:tav>
                                        <p:tav tm="100000">
                                          <p:val>
                                            <p:strVal val="#ppt_x"/>
                                          </p:val>
                                        </p:tav>
                                      </p:tavLst>
                                    </p:anim>
                                    <p:anim calcmode="lin" valueType="num">
                                      <p:cBhvr>
                                        <p:cTn id="70" dur="1000" fill="hold"/>
                                        <p:tgtEl>
                                          <p:spTgt spid="31"/>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1000"/>
                                        <p:tgtEl>
                                          <p:spTgt spid="25"/>
                                        </p:tgtEl>
                                      </p:cBhvr>
                                    </p:animEffect>
                                    <p:anim calcmode="lin" valueType="num">
                                      <p:cBhvr>
                                        <p:cTn id="74" dur="1000" fill="hold"/>
                                        <p:tgtEl>
                                          <p:spTgt spid="25"/>
                                        </p:tgtEl>
                                        <p:attrNameLst>
                                          <p:attrName>ppt_x</p:attrName>
                                        </p:attrNameLst>
                                      </p:cBhvr>
                                      <p:tavLst>
                                        <p:tav tm="0">
                                          <p:val>
                                            <p:strVal val="#ppt_x"/>
                                          </p:val>
                                        </p:tav>
                                        <p:tav tm="100000">
                                          <p:val>
                                            <p:strVal val="#ppt_x"/>
                                          </p:val>
                                        </p:tav>
                                      </p:tavLst>
                                    </p:anim>
                                    <p:anim calcmode="lin" valueType="num">
                                      <p:cBhvr>
                                        <p:cTn id="7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三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39646" y="2456347"/>
            <a:ext cx="2799367" cy="2774643"/>
            <a:chOff x="4240051" y="1903405"/>
            <a:chExt cx="3732489" cy="3699524"/>
          </a:xfrm>
        </p:grpSpPr>
        <p:grpSp>
          <p:nvGrpSpPr>
            <p:cNvPr id="3" name="Group 82"/>
            <p:cNvGrpSpPr/>
            <p:nvPr/>
          </p:nvGrpSpPr>
          <p:grpSpPr>
            <a:xfrm>
              <a:off x="4240051" y="1903405"/>
              <a:ext cx="3732489" cy="3699524"/>
              <a:chOff x="4039911" y="1848202"/>
              <a:chExt cx="4108611" cy="4072324"/>
            </a:xfrm>
          </p:grpSpPr>
          <p:sp>
            <p:nvSpPr>
              <p:cNvPr id="8" name="Block Arc 83"/>
              <p:cNvSpPr/>
              <p:nvPr/>
            </p:nvSpPr>
            <p:spPr>
              <a:xfrm rot="210717">
                <a:off x="4264764" y="2073054"/>
                <a:ext cx="3662475" cy="3662475"/>
              </a:xfrm>
              <a:prstGeom prst="blockArc">
                <a:avLst>
                  <a:gd name="adj1" fmla="val 10545816"/>
                  <a:gd name="adj2" fmla="val 15728497"/>
                  <a:gd name="adj3" fmla="val 2237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1"/>
                  </a:solidFill>
                </a:endParaRPr>
              </a:p>
            </p:txBody>
          </p:sp>
          <p:sp>
            <p:nvSpPr>
              <p:cNvPr id="9" name="Block Arc 84"/>
              <p:cNvSpPr/>
              <p:nvPr/>
            </p:nvSpPr>
            <p:spPr>
              <a:xfrm rot="5610717">
                <a:off x="4261195" y="2073053"/>
                <a:ext cx="3662475" cy="3662475"/>
              </a:xfrm>
              <a:prstGeom prst="blockArc">
                <a:avLst>
                  <a:gd name="adj1" fmla="val 10545816"/>
                  <a:gd name="adj2" fmla="val 15728497"/>
                  <a:gd name="adj3" fmla="val 22371"/>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1"/>
                  </a:solidFill>
                </a:endParaRPr>
              </a:p>
            </p:txBody>
          </p:sp>
          <p:sp>
            <p:nvSpPr>
              <p:cNvPr id="10" name="Block Arc 85"/>
              <p:cNvSpPr/>
              <p:nvPr/>
            </p:nvSpPr>
            <p:spPr>
              <a:xfrm rot="11010717">
                <a:off x="4261194" y="2033199"/>
                <a:ext cx="3662475" cy="3662475"/>
              </a:xfrm>
              <a:prstGeom prst="blockArc">
                <a:avLst>
                  <a:gd name="adj1" fmla="val 10545816"/>
                  <a:gd name="adj2" fmla="val 15728497"/>
                  <a:gd name="adj3" fmla="val 22371"/>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1"/>
                  </a:solidFill>
                </a:endParaRPr>
              </a:p>
            </p:txBody>
          </p:sp>
          <p:sp>
            <p:nvSpPr>
              <p:cNvPr id="11" name="Block Arc 86"/>
              <p:cNvSpPr/>
              <p:nvPr/>
            </p:nvSpPr>
            <p:spPr>
              <a:xfrm rot="16410717">
                <a:off x="4264763" y="2078584"/>
                <a:ext cx="3662475" cy="3662475"/>
              </a:xfrm>
              <a:prstGeom prst="blockArc">
                <a:avLst>
                  <a:gd name="adj1" fmla="val 10545816"/>
                  <a:gd name="adj2" fmla="val 15728497"/>
                  <a:gd name="adj3" fmla="val 22371"/>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solidFill>
                    <a:schemeClr val="tx1"/>
                  </a:solidFill>
                </a:endParaRPr>
              </a:p>
            </p:txBody>
          </p:sp>
          <p:sp>
            <p:nvSpPr>
              <p:cNvPr id="12" name="Isosceles Triangle 87"/>
              <p:cNvSpPr/>
              <p:nvPr/>
            </p:nvSpPr>
            <p:spPr>
              <a:xfrm rot="5400000">
                <a:off x="5615079" y="2090661"/>
                <a:ext cx="1399318" cy="914400"/>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13" name="Isosceles Triangle 88"/>
              <p:cNvSpPr/>
              <p:nvPr/>
            </p:nvSpPr>
            <p:spPr>
              <a:xfrm rot="10800000">
                <a:off x="6749204" y="3665827"/>
                <a:ext cx="1399318" cy="914400"/>
              </a:xfrm>
              <a:prstGeom prst="triangle">
                <a:avLst/>
              </a:prstGeom>
              <a:solidFill>
                <a:srgbClr val="B6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14" name="Isosceles Triangle 89"/>
              <p:cNvSpPr/>
              <p:nvPr/>
            </p:nvSpPr>
            <p:spPr>
              <a:xfrm rot="16200000">
                <a:off x="5174036" y="4763667"/>
                <a:ext cx="1399318" cy="914400"/>
              </a:xfrm>
              <a:prstGeom prst="triangl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sp>
            <p:nvSpPr>
              <p:cNvPr id="15" name="Isosceles Triangle 90"/>
              <p:cNvSpPr/>
              <p:nvPr/>
            </p:nvSpPr>
            <p:spPr>
              <a:xfrm>
                <a:off x="4039911" y="3233885"/>
                <a:ext cx="1399318" cy="914400"/>
              </a:xfrm>
              <a:prstGeom prst="triangle">
                <a:avLst/>
              </a:prstGeom>
              <a:solidFill>
                <a:srgbClr val="B6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5"/>
              </a:p>
            </p:txBody>
          </p:sp>
        </p:grpSp>
        <p:sp>
          <p:nvSpPr>
            <p:cNvPr id="4" name="TextBox 72"/>
            <p:cNvSpPr txBox="1"/>
            <p:nvPr/>
          </p:nvSpPr>
          <p:spPr>
            <a:xfrm>
              <a:off x="5846331" y="2333576"/>
              <a:ext cx="541175" cy="430887"/>
            </a:xfrm>
            <a:prstGeom prst="rect">
              <a:avLst/>
            </a:prstGeom>
            <a:noFill/>
          </p:spPr>
          <p:txBody>
            <a:bodyPr wrap="none" rtlCol="0">
              <a:spAutoFit/>
            </a:bodyPr>
            <a:lstStyle/>
            <a:p>
              <a:pPr algn="ctr"/>
              <a:r>
                <a:rPr lang="en-US" sz="1500" b="1" dirty="0">
                  <a:solidFill>
                    <a:schemeClr val="bg1"/>
                  </a:solidFill>
                  <a:latin typeface="Lato Black" panose="020F0A02020204030203" pitchFamily="34" charset="0"/>
                  <a:cs typeface="Clear Sans" panose="020B0503030202020304" pitchFamily="34" charset="0"/>
                </a:rPr>
                <a:t>01</a:t>
              </a:r>
            </a:p>
          </p:txBody>
        </p:sp>
        <p:sp>
          <p:nvSpPr>
            <p:cNvPr id="5" name="TextBox 73"/>
            <p:cNvSpPr txBox="1"/>
            <p:nvPr/>
          </p:nvSpPr>
          <p:spPr>
            <a:xfrm>
              <a:off x="7066343" y="3592817"/>
              <a:ext cx="541175" cy="430887"/>
            </a:xfrm>
            <a:prstGeom prst="rect">
              <a:avLst/>
            </a:prstGeom>
            <a:noFill/>
          </p:spPr>
          <p:txBody>
            <a:bodyPr wrap="none" rtlCol="0">
              <a:spAutoFit/>
            </a:bodyPr>
            <a:lstStyle/>
            <a:p>
              <a:pPr algn="ctr"/>
              <a:r>
                <a:rPr lang="en-US" sz="1500" b="1" dirty="0">
                  <a:solidFill>
                    <a:schemeClr val="bg1"/>
                  </a:solidFill>
                  <a:latin typeface="Lato Black" panose="020F0A02020204030203" pitchFamily="34" charset="0"/>
                  <a:cs typeface="Clear Sans" panose="020B0503030202020304" pitchFamily="34" charset="0"/>
                </a:rPr>
                <a:t>02</a:t>
              </a:r>
            </a:p>
          </p:txBody>
        </p:sp>
        <p:sp>
          <p:nvSpPr>
            <p:cNvPr id="6" name="TextBox 74"/>
            <p:cNvSpPr txBox="1"/>
            <p:nvPr/>
          </p:nvSpPr>
          <p:spPr>
            <a:xfrm>
              <a:off x="5846331" y="4757382"/>
              <a:ext cx="541175" cy="430887"/>
            </a:xfrm>
            <a:prstGeom prst="rect">
              <a:avLst/>
            </a:prstGeom>
            <a:noFill/>
          </p:spPr>
          <p:txBody>
            <a:bodyPr wrap="none" rtlCol="0">
              <a:spAutoFit/>
            </a:bodyPr>
            <a:lstStyle/>
            <a:p>
              <a:pPr algn="ctr"/>
              <a:r>
                <a:rPr lang="en-US" sz="1500" b="1" dirty="0">
                  <a:solidFill>
                    <a:schemeClr val="bg1"/>
                  </a:solidFill>
                  <a:latin typeface="Lato Black" panose="020F0A02020204030203" pitchFamily="34" charset="0"/>
                  <a:cs typeface="Clear Sans" panose="020B0503030202020304" pitchFamily="34" charset="0"/>
                </a:rPr>
                <a:t>03</a:t>
              </a:r>
            </a:p>
          </p:txBody>
        </p:sp>
        <p:sp>
          <p:nvSpPr>
            <p:cNvPr id="7" name="TextBox 75"/>
            <p:cNvSpPr txBox="1"/>
            <p:nvPr/>
          </p:nvSpPr>
          <p:spPr>
            <a:xfrm>
              <a:off x="4605072" y="3592817"/>
              <a:ext cx="541175" cy="430887"/>
            </a:xfrm>
            <a:prstGeom prst="rect">
              <a:avLst/>
            </a:prstGeom>
            <a:noFill/>
          </p:spPr>
          <p:txBody>
            <a:bodyPr wrap="none" rtlCol="0">
              <a:spAutoFit/>
            </a:bodyPr>
            <a:lstStyle/>
            <a:p>
              <a:pPr algn="ctr"/>
              <a:r>
                <a:rPr lang="en-US" sz="1500" b="1" dirty="0">
                  <a:solidFill>
                    <a:schemeClr val="bg1"/>
                  </a:solidFill>
                  <a:latin typeface="Lato Black" panose="020F0A02020204030203" pitchFamily="34" charset="0"/>
                  <a:cs typeface="Clear Sans" panose="020B0503030202020304" pitchFamily="34" charset="0"/>
                </a:rPr>
                <a:t>04</a:t>
              </a:r>
            </a:p>
          </p:txBody>
        </p:sp>
      </p:grpSp>
      <p:sp>
        <p:nvSpPr>
          <p:cNvPr id="16" name="TextBox 18"/>
          <p:cNvSpPr txBox="1"/>
          <p:nvPr/>
        </p:nvSpPr>
        <p:spPr>
          <a:xfrm>
            <a:off x="7721678" y="2675100"/>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17" name="TextBox 18"/>
          <p:cNvSpPr txBox="1"/>
          <p:nvPr/>
        </p:nvSpPr>
        <p:spPr>
          <a:xfrm>
            <a:off x="7721678" y="4169790"/>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18" name="TextBox 18"/>
          <p:cNvSpPr txBox="1"/>
          <p:nvPr/>
        </p:nvSpPr>
        <p:spPr>
          <a:xfrm>
            <a:off x="2482831" y="2744199"/>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
        <p:nvSpPr>
          <p:cNvPr id="19" name="TextBox 18"/>
          <p:cNvSpPr txBox="1"/>
          <p:nvPr/>
        </p:nvSpPr>
        <p:spPr>
          <a:xfrm>
            <a:off x="2440846" y="4297796"/>
            <a:ext cx="1827142" cy="854080"/>
          </a:xfrm>
          <a:prstGeom prst="rect">
            <a:avLst/>
          </a:prstGeom>
          <a:noFill/>
        </p:spPr>
        <p:txBody>
          <a:bodyPr wrap="square" lIns="0" tIns="0" rIns="0" bIns="0" numCol="1" spcCol="360000">
            <a:spAutoFit/>
          </a:bodyPr>
          <a:lstStyle/>
          <a:p>
            <a:pPr algn="just"/>
            <a:r>
              <a:rPr lang="zh-CN" altLang="en-US" sz="105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a:p>
            <a:pPr algn="just">
              <a:lnSpc>
                <a:spcPct val="150000"/>
              </a:lnSpc>
            </a:pPr>
            <a:r>
              <a:rPr lang="zh-CN" altLang="en-US" sz="6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SubTitle_4"/>
          <p:cNvSpPr/>
          <p:nvPr>
            <p:custDataLst>
              <p:tags r:id="rId1"/>
            </p:custDataLst>
          </p:nvPr>
        </p:nvSpPr>
        <p:spPr>
          <a:xfrm>
            <a:off x="6087177" y="4772631"/>
            <a:ext cx="2627316" cy="799892"/>
          </a:xfrm>
          <a:prstGeom prst="rect">
            <a:avLst/>
          </a:prstGeom>
        </p:spPr>
        <p:txBody>
          <a:bodyPr anchor="ctr"/>
          <a:lstStyle/>
          <a:p>
            <a:pP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 name="MH_SubTitle_4"/>
          <p:cNvSpPr/>
          <p:nvPr>
            <p:custDataLst>
              <p:tags r:id="rId2"/>
            </p:custDataLst>
          </p:nvPr>
        </p:nvSpPr>
        <p:spPr>
          <a:xfrm>
            <a:off x="1839812" y="4352088"/>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4" name="MH_SubTitle_4"/>
          <p:cNvSpPr/>
          <p:nvPr>
            <p:custDataLst>
              <p:tags r:id="rId3"/>
            </p:custDataLst>
          </p:nvPr>
        </p:nvSpPr>
        <p:spPr>
          <a:xfrm>
            <a:off x="3675829" y="2475919"/>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5" name="MH_Other_1"/>
          <p:cNvSpPr/>
          <p:nvPr>
            <p:custDataLst>
              <p:tags r:id="rId4"/>
            </p:custDataLst>
          </p:nvPr>
        </p:nvSpPr>
        <p:spPr bwMode="auto">
          <a:xfrm>
            <a:off x="7133194" y="2747911"/>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2">
              <a:lumMod val="60000"/>
              <a:lumOff val="40000"/>
            </a:schemeClr>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3600" b="1" dirty="0">
              <a:solidFill>
                <a:srgbClr val="92B5C2"/>
              </a:solidFill>
              <a:latin typeface="Arial" panose="020B0604020202020204"/>
              <a:ea typeface="微软雅黑" panose="020B0503020204020204" pitchFamily="34" charset="-122"/>
            </a:endParaRPr>
          </a:p>
        </p:txBody>
      </p:sp>
      <p:pic>
        <p:nvPicPr>
          <p:cNvPr id="6" name="MH_Other_2"/>
          <p:cNvPicPr/>
          <p:nvPr>
            <p:custDataLst>
              <p:tags r:id="rId5"/>
            </p:custDataLst>
          </p:nvPr>
        </p:nvPicPr>
        <p:blipFill>
          <a:blip r:embed="rId15" cstate="print">
            <a:extLst>
              <a:ext uri="{28A0092B-C50C-407E-A947-70E740481C1C}">
                <a14:useLocalDpi xmlns:a14="http://schemas.microsoft.com/office/drawing/2010/main" val="0"/>
              </a:ext>
            </a:extLst>
          </a:blip>
          <a:srcRect l="50887"/>
          <a:stretch>
            <a:fillRect/>
          </a:stretch>
        </p:blipFill>
        <p:spPr bwMode="auto">
          <a:xfrm>
            <a:off x="7133197" y="2538411"/>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MH_Other_3"/>
          <p:cNvSpPr/>
          <p:nvPr>
            <p:custDataLst>
              <p:tags r:id="rId6"/>
            </p:custDataLst>
          </p:nvPr>
        </p:nvSpPr>
        <p:spPr bwMode="auto">
          <a:xfrm>
            <a:off x="6311084" y="3202611"/>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5">
              <a:lumMod val="60000"/>
              <a:lumOff val="40000"/>
            </a:schemeClr>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3600" b="1" dirty="0">
              <a:solidFill>
                <a:srgbClr val="78AF74"/>
              </a:solidFill>
              <a:latin typeface="Arial" panose="020B0604020202020204"/>
              <a:ea typeface="微软雅黑" panose="020B0503020204020204" pitchFamily="34" charset="-122"/>
            </a:endParaRPr>
          </a:p>
        </p:txBody>
      </p:sp>
      <p:pic>
        <p:nvPicPr>
          <p:cNvPr id="8" name="MH_Other_4"/>
          <p:cNvPicPr/>
          <p:nvPr>
            <p:custDataLst>
              <p:tags r:id="rId7"/>
            </p:custDataLst>
          </p:nvPr>
        </p:nvPicPr>
        <p:blipFill>
          <a:blip r:embed="rId16" cstate="print">
            <a:extLst>
              <a:ext uri="{28A0092B-C50C-407E-A947-70E740481C1C}">
                <a14:useLocalDpi xmlns:a14="http://schemas.microsoft.com/office/drawing/2010/main" val="0"/>
              </a:ext>
            </a:extLst>
          </a:blip>
          <a:srcRect l="50887"/>
          <a:stretch>
            <a:fillRect/>
          </a:stretch>
        </p:blipFill>
        <p:spPr bwMode="auto">
          <a:xfrm>
            <a:off x="6311086" y="2993110"/>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MH_Other_5"/>
          <p:cNvSpPr/>
          <p:nvPr>
            <p:custDataLst>
              <p:tags r:id="rId8"/>
            </p:custDataLst>
          </p:nvPr>
        </p:nvSpPr>
        <p:spPr bwMode="auto">
          <a:xfrm>
            <a:off x="5488973" y="3657310"/>
            <a:ext cx="681728"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4">
              <a:lumMod val="60000"/>
              <a:lumOff val="40000"/>
            </a:schemeClr>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3600" b="1" dirty="0">
              <a:solidFill>
                <a:srgbClr val="92B5C2"/>
              </a:solidFill>
              <a:latin typeface="Arial" panose="020B0604020202020204"/>
              <a:ea typeface="微软雅黑" panose="020B0503020204020204" pitchFamily="34" charset="-122"/>
            </a:endParaRPr>
          </a:p>
        </p:txBody>
      </p:sp>
      <p:pic>
        <p:nvPicPr>
          <p:cNvPr id="10" name="MH_Other_6"/>
          <p:cNvPicPr/>
          <p:nvPr>
            <p:custDataLst>
              <p:tags r:id="rId9"/>
            </p:custDataLst>
          </p:nvPr>
        </p:nvPicPr>
        <p:blipFill>
          <a:blip r:embed="rId16" cstate="print">
            <a:extLst>
              <a:ext uri="{28A0092B-C50C-407E-A947-70E740481C1C}">
                <a14:useLocalDpi xmlns:a14="http://schemas.microsoft.com/office/drawing/2010/main" val="0"/>
              </a:ext>
            </a:extLst>
          </a:blip>
          <a:srcRect l="50887"/>
          <a:stretch>
            <a:fillRect/>
          </a:stretch>
        </p:blipFill>
        <p:spPr bwMode="auto">
          <a:xfrm>
            <a:off x="5488975" y="3447811"/>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H_Other_7"/>
          <p:cNvSpPr/>
          <p:nvPr>
            <p:custDataLst>
              <p:tags r:id="rId10"/>
            </p:custDataLst>
          </p:nvPr>
        </p:nvSpPr>
        <p:spPr bwMode="auto">
          <a:xfrm>
            <a:off x="4668451" y="4112011"/>
            <a:ext cx="680500" cy="1320059"/>
          </a:xfrm>
          <a:custGeom>
            <a:avLst/>
            <a:gdLst>
              <a:gd name="T0" fmla="*/ 0 w 880533"/>
              <a:gd name="T1" fmla="*/ 0 h 1761068"/>
              <a:gd name="T2" fmla="*/ 177457 w 880533"/>
              <a:gd name="T3" fmla="*/ 17890 h 1761068"/>
              <a:gd name="T4" fmla="*/ 880533 w 880533"/>
              <a:gd name="T5" fmla="*/ 880534 h 1761068"/>
              <a:gd name="T6" fmla="*/ 177457 w 880533"/>
              <a:gd name="T7" fmla="*/ 1743179 h 1761068"/>
              <a:gd name="T8" fmla="*/ 0 w 880533"/>
              <a:gd name="T9" fmla="*/ 1761068 h 1761068"/>
              <a:gd name="T10" fmla="*/ 0 w 880533"/>
              <a:gd name="T11" fmla="*/ 1409700 h 1761068"/>
              <a:gd name="T12" fmla="*/ 106644 w 880533"/>
              <a:gd name="T13" fmla="*/ 1398950 h 1761068"/>
              <a:gd name="T14" fmla="*/ 529165 w 880533"/>
              <a:gd name="T15" fmla="*/ 880533 h 1761068"/>
              <a:gd name="T16" fmla="*/ 106644 w 880533"/>
              <a:gd name="T17" fmla="*/ 362117 h 1761068"/>
              <a:gd name="T18" fmla="*/ 0 w 880533"/>
              <a:gd name="T19" fmla="*/ 351366 h 17610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80533"/>
              <a:gd name="T31" fmla="*/ 0 h 1761068"/>
              <a:gd name="T32" fmla="*/ 880533 w 880533"/>
              <a:gd name="T33" fmla="*/ 1761068 h 176106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80533" h="1761068">
                <a:moveTo>
                  <a:pt x="0" y="0"/>
                </a:moveTo>
                <a:lnTo>
                  <a:pt x="177457" y="17890"/>
                </a:lnTo>
                <a:cubicBezTo>
                  <a:pt x="578702" y="99996"/>
                  <a:pt x="880533" y="455017"/>
                  <a:pt x="880533" y="880534"/>
                </a:cubicBezTo>
                <a:cubicBezTo>
                  <a:pt x="880533" y="1306051"/>
                  <a:pt x="578702" y="1661072"/>
                  <a:pt x="177457" y="1743179"/>
                </a:cubicBezTo>
                <a:lnTo>
                  <a:pt x="0" y="1761068"/>
                </a:lnTo>
                <a:lnTo>
                  <a:pt x="0" y="1409700"/>
                </a:lnTo>
                <a:lnTo>
                  <a:pt x="106644" y="1398950"/>
                </a:lnTo>
                <a:cubicBezTo>
                  <a:pt x="347776" y="1349607"/>
                  <a:pt x="529165" y="1136253"/>
                  <a:pt x="529165" y="880533"/>
                </a:cubicBezTo>
                <a:cubicBezTo>
                  <a:pt x="529165" y="624814"/>
                  <a:pt x="347776" y="411460"/>
                  <a:pt x="106644" y="362117"/>
                </a:cubicBezTo>
                <a:lnTo>
                  <a:pt x="0" y="351366"/>
                </a:lnTo>
                <a:lnTo>
                  <a:pt x="0" y="0"/>
                </a:lnTo>
                <a:close/>
              </a:path>
            </a:pathLst>
          </a:custGeom>
          <a:solidFill>
            <a:schemeClr val="accent6">
              <a:lumMod val="60000"/>
              <a:lumOff val="40000"/>
            </a:schemeClr>
          </a:solidFill>
          <a:ln>
            <a:noFill/>
          </a:ln>
        </p:spPr>
        <p:txBody>
          <a:bodyPr anchor="ctr"/>
          <a:lstStyle>
            <a:lvl1pPr>
              <a:defRPr>
                <a:solidFill>
                  <a:schemeClr val="tx1"/>
                </a:solidFill>
                <a:latin typeface="等线" panose="02010600030101010101" charset="-122"/>
                <a:ea typeface="等线" panose="02010600030101010101" charset="-122"/>
              </a:defRPr>
            </a:lvl1pPr>
            <a:lvl2pPr marL="742950" indent="-285750">
              <a:defRPr>
                <a:solidFill>
                  <a:schemeClr val="tx1"/>
                </a:solidFill>
                <a:latin typeface="等线" panose="02010600030101010101" charset="-122"/>
                <a:ea typeface="等线" panose="02010600030101010101" charset="-122"/>
              </a:defRPr>
            </a:lvl2pPr>
            <a:lvl3pPr marL="1143000" indent="-228600">
              <a:defRPr>
                <a:solidFill>
                  <a:schemeClr val="tx1"/>
                </a:solidFill>
                <a:latin typeface="等线" panose="02010600030101010101" charset="-122"/>
                <a:ea typeface="等线" panose="02010600030101010101" charset="-122"/>
              </a:defRPr>
            </a:lvl3pPr>
            <a:lvl4pPr marL="1600200" indent="-228600">
              <a:defRPr>
                <a:solidFill>
                  <a:schemeClr val="tx1"/>
                </a:solidFill>
                <a:latin typeface="等线" panose="02010600030101010101" charset="-122"/>
                <a:ea typeface="等线" panose="02010600030101010101" charset="-122"/>
              </a:defRPr>
            </a:lvl4pPr>
            <a:lvl5pPr marL="2057400" indent="-228600">
              <a:defRPr>
                <a:solidFill>
                  <a:schemeClr val="tx1"/>
                </a:solidFill>
                <a:latin typeface="等线" panose="02010600030101010101" charset="-122"/>
                <a:ea typeface="等线" panose="02010600030101010101" charset="-122"/>
              </a:defRPr>
            </a:lvl5pPr>
            <a:lvl6pPr marL="2514600" indent="-228600" fontAlgn="base">
              <a:spcBef>
                <a:spcPct val="0"/>
              </a:spcBef>
              <a:spcAft>
                <a:spcPct val="0"/>
              </a:spcAft>
              <a:defRPr>
                <a:solidFill>
                  <a:schemeClr val="tx1"/>
                </a:solidFill>
                <a:latin typeface="等线" panose="02010600030101010101" charset="-122"/>
                <a:ea typeface="等线" panose="02010600030101010101" charset="-122"/>
              </a:defRPr>
            </a:lvl6pPr>
            <a:lvl7pPr marL="2971800" indent="-228600" fontAlgn="base">
              <a:spcBef>
                <a:spcPct val="0"/>
              </a:spcBef>
              <a:spcAft>
                <a:spcPct val="0"/>
              </a:spcAft>
              <a:defRPr>
                <a:solidFill>
                  <a:schemeClr val="tx1"/>
                </a:solidFill>
                <a:latin typeface="等线" panose="02010600030101010101" charset="-122"/>
                <a:ea typeface="等线" panose="02010600030101010101" charset="-122"/>
              </a:defRPr>
            </a:lvl7pPr>
            <a:lvl8pPr marL="3429000" indent="-228600" fontAlgn="base">
              <a:spcBef>
                <a:spcPct val="0"/>
              </a:spcBef>
              <a:spcAft>
                <a:spcPct val="0"/>
              </a:spcAft>
              <a:defRPr>
                <a:solidFill>
                  <a:schemeClr val="tx1"/>
                </a:solidFill>
                <a:latin typeface="等线" panose="02010600030101010101" charset="-122"/>
                <a:ea typeface="等线" panose="02010600030101010101" charset="-122"/>
              </a:defRPr>
            </a:lvl8pPr>
            <a:lvl9pPr marL="3886200" indent="-228600" fontAlgn="base">
              <a:spcBef>
                <a:spcPct val="0"/>
              </a:spcBef>
              <a:spcAft>
                <a:spcPct val="0"/>
              </a:spcAft>
              <a:defRPr>
                <a:solidFill>
                  <a:schemeClr val="tx1"/>
                </a:solidFill>
                <a:latin typeface="等线" panose="02010600030101010101" charset="-122"/>
                <a:ea typeface="等线" panose="02010600030101010101" charset="-122"/>
              </a:defRPr>
            </a:lvl9pPr>
          </a:lstStyle>
          <a:p>
            <a:pPr algn="just">
              <a:defRPr/>
            </a:pPr>
            <a:endParaRPr lang="zh-CN" altLang="en-US" sz="3600" b="1" dirty="0">
              <a:solidFill>
                <a:srgbClr val="78AF74"/>
              </a:solidFill>
              <a:latin typeface="Arial" panose="020B0604020202020204"/>
              <a:ea typeface="微软雅黑" panose="020B0503020204020204" pitchFamily="34" charset="-122"/>
            </a:endParaRPr>
          </a:p>
        </p:txBody>
      </p:sp>
      <p:pic>
        <p:nvPicPr>
          <p:cNvPr id="12" name="MH_Other_8"/>
          <p:cNvPicPr/>
          <p:nvPr>
            <p:custDataLst>
              <p:tags r:id="rId11"/>
            </p:custDataLst>
          </p:nvPr>
        </p:nvPicPr>
        <p:blipFill>
          <a:blip r:embed="rId15" cstate="print">
            <a:extLst>
              <a:ext uri="{28A0092B-C50C-407E-A947-70E740481C1C}">
                <a14:useLocalDpi xmlns:a14="http://schemas.microsoft.com/office/drawing/2010/main" val="0"/>
              </a:ext>
            </a:extLst>
          </a:blip>
          <a:srcRect l="50887"/>
          <a:stretch>
            <a:fillRect/>
          </a:stretch>
        </p:blipFill>
        <p:spPr bwMode="auto">
          <a:xfrm>
            <a:off x="4668449" y="3902512"/>
            <a:ext cx="45707" cy="67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MH_SubTitle_4"/>
          <p:cNvSpPr/>
          <p:nvPr>
            <p:custDataLst>
              <p:tags r:id="rId12"/>
            </p:custDataLst>
          </p:nvPr>
        </p:nvSpPr>
        <p:spPr>
          <a:xfrm>
            <a:off x="8023547" y="2985373"/>
            <a:ext cx="2627316" cy="799892"/>
          </a:xfrm>
          <a:prstGeom prst="rect">
            <a:avLst/>
          </a:prstGeom>
        </p:spPr>
        <p:txBody>
          <a:bodyPr anchor="ctr"/>
          <a:lstStyle/>
          <a:p>
            <a:pP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14" name="矩形 13"/>
          <p:cNvSpPr/>
          <p:nvPr/>
        </p:nvSpPr>
        <p:spPr>
          <a:xfrm>
            <a:off x="6211971" y="3566824"/>
            <a:ext cx="518091" cy="646203"/>
          </a:xfrm>
          <a:prstGeom prst="rect">
            <a:avLst/>
          </a:prstGeom>
        </p:spPr>
        <p:txBody>
          <a:bodyPr wrap="none">
            <a:spAutoFit/>
          </a:bodyPr>
          <a:lstStyle/>
          <a:p>
            <a:pPr algn="just">
              <a:defRPr/>
            </a:pPr>
            <a:r>
              <a:rPr lang="en-US" altLang="zh-CN" sz="3600" b="1" dirty="0">
                <a:solidFill>
                  <a:schemeClr val="accent5">
                    <a:lumMod val="60000"/>
                    <a:lumOff val="40000"/>
                  </a:schemeClr>
                </a:solidFill>
                <a:latin typeface="Arial" panose="020B0604020202020204"/>
                <a:ea typeface="微软雅黑" panose="020B0503020204020204" pitchFamily="34" charset="-122"/>
              </a:rPr>
              <a:t>C</a:t>
            </a:r>
            <a:endParaRPr lang="zh-CN" altLang="en-US" sz="3600" b="1" dirty="0">
              <a:solidFill>
                <a:schemeClr val="accent5">
                  <a:lumMod val="60000"/>
                  <a:lumOff val="40000"/>
                </a:schemeClr>
              </a:solidFill>
              <a:latin typeface="Arial" panose="020B0604020202020204"/>
              <a:ea typeface="微软雅黑" panose="020B0503020204020204" pitchFamily="34" charset="-122"/>
            </a:endParaRPr>
          </a:p>
        </p:txBody>
      </p:sp>
      <p:sp>
        <p:nvSpPr>
          <p:cNvPr id="15" name="矩形 14"/>
          <p:cNvSpPr/>
          <p:nvPr/>
        </p:nvSpPr>
        <p:spPr>
          <a:xfrm>
            <a:off x="7029775" y="3120130"/>
            <a:ext cx="518091" cy="646203"/>
          </a:xfrm>
          <a:prstGeom prst="rect">
            <a:avLst/>
          </a:prstGeom>
        </p:spPr>
        <p:txBody>
          <a:bodyPr wrap="none">
            <a:spAutoFit/>
          </a:bodyPr>
          <a:lstStyle/>
          <a:p>
            <a:pPr algn="just">
              <a:defRPr/>
            </a:pPr>
            <a:r>
              <a:rPr lang="en-US" altLang="zh-CN" sz="3600" b="1" dirty="0">
                <a:solidFill>
                  <a:schemeClr val="accent4"/>
                </a:solidFill>
                <a:latin typeface="Arial" panose="020B0604020202020204"/>
                <a:ea typeface="微软雅黑" panose="020B0503020204020204" pitchFamily="34" charset="-122"/>
              </a:rPr>
              <a:t>D</a:t>
            </a:r>
            <a:endParaRPr lang="zh-CN" altLang="en-US" sz="3600" b="1" dirty="0">
              <a:solidFill>
                <a:schemeClr val="accent4"/>
              </a:solidFill>
              <a:latin typeface="Arial" panose="020B0604020202020204"/>
              <a:ea typeface="微软雅黑" panose="020B0503020204020204" pitchFamily="34" charset="-122"/>
            </a:endParaRPr>
          </a:p>
        </p:txBody>
      </p:sp>
      <p:sp>
        <p:nvSpPr>
          <p:cNvPr id="16" name="矩形 15"/>
          <p:cNvSpPr/>
          <p:nvPr/>
        </p:nvSpPr>
        <p:spPr>
          <a:xfrm>
            <a:off x="5374956" y="3998760"/>
            <a:ext cx="518091" cy="646203"/>
          </a:xfrm>
          <a:prstGeom prst="rect">
            <a:avLst/>
          </a:prstGeom>
        </p:spPr>
        <p:txBody>
          <a:bodyPr wrap="none">
            <a:spAutoFit/>
          </a:bodyPr>
          <a:lstStyle/>
          <a:p>
            <a:pPr algn="just">
              <a:defRPr/>
            </a:pPr>
            <a:r>
              <a:rPr lang="en-US" altLang="zh-CN" sz="3600" b="1" dirty="0">
                <a:solidFill>
                  <a:schemeClr val="accent4"/>
                </a:solidFill>
                <a:latin typeface="Arial" panose="020B0604020202020204"/>
                <a:ea typeface="微软雅黑" panose="020B0503020204020204" pitchFamily="34" charset="-122"/>
              </a:rPr>
              <a:t>B</a:t>
            </a:r>
            <a:endParaRPr lang="zh-CN" altLang="en-US" sz="3600" b="1" dirty="0">
              <a:solidFill>
                <a:schemeClr val="accent4"/>
              </a:solidFill>
              <a:latin typeface="Arial" panose="020B0604020202020204"/>
              <a:ea typeface="微软雅黑" panose="020B0503020204020204" pitchFamily="34" charset="-122"/>
            </a:endParaRPr>
          </a:p>
        </p:txBody>
      </p:sp>
      <p:sp>
        <p:nvSpPr>
          <p:cNvPr id="17" name="矩形 16"/>
          <p:cNvSpPr/>
          <p:nvPr/>
        </p:nvSpPr>
        <p:spPr>
          <a:xfrm>
            <a:off x="4512103" y="4428955"/>
            <a:ext cx="518091" cy="646203"/>
          </a:xfrm>
          <a:prstGeom prst="rect">
            <a:avLst/>
          </a:prstGeom>
        </p:spPr>
        <p:txBody>
          <a:bodyPr wrap="none">
            <a:spAutoFit/>
          </a:bodyPr>
          <a:lstStyle/>
          <a:p>
            <a:pPr algn="just">
              <a:defRPr/>
            </a:pPr>
            <a:r>
              <a:rPr lang="en-US" altLang="zh-CN" sz="3600" b="1" dirty="0">
                <a:solidFill>
                  <a:srgbClr val="78AF74"/>
                </a:solidFill>
                <a:latin typeface="Arial" panose="020B0604020202020204"/>
                <a:ea typeface="微软雅黑" panose="020B0503020204020204" pitchFamily="34" charset="-122"/>
              </a:rPr>
              <a:t>A</a:t>
            </a:r>
            <a:endParaRPr lang="zh-CN" altLang="en-US" sz="3600" b="1" dirty="0">
              <a:solidFill>
                <a:srgbClr val="78AF74"/>
              </a:solidFill>
              <a:latin typeface="Arial" panose="020B0604020202020204"/>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par>
                          <p:cTn id="19" fill="hold">
                            <p:stCondLst>
                              <p:cond delay="1500"/>
                            </p:stCondLst>
                            <p:childTnLst>
                              <p:par>
                                <p:cTn id="20" presetID="22" presetClass="entr" presetSubtype="2"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right)">
                                      <p:cBhvr>
                                        <p:cTn id="22" dur="500"/>
                                        <p:tgtEl>
                                          <p:spTgt spid="3"/>
                                        </p:tgtEl>
                                      </p:cBhvr>
                                    </p:animEffect>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500"/>
                                        <p:tgtEl>
                                          <p:spTgt spid="2"/>
                                        </p:tgtEl>
                                      </p:cBhvr>
                                    </p:animEffect>
                                  </p:childTnLst>
                                </p:cTn>
                              </p:par>
                            </p:childTnLst>
                          </p:cTn>
                        </p:par>
                        <p:par>
                          <p:cTn id="42" fill="hold">
                            <p:stCondLst>
                              <p:cond delay="4000"/>
                            </p:stCondLst>
                            <p:childTnLst>
                              <p:par>
                                <p:cTn id="43" presetID="2" presetClass="entr" presetSubtype="4" fill="hold"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par>
                          <p:cTn id="47" fill="hold">
                            <p:stCondLst>
                              <p:cond delay="4500"/>
                            </p:stCondLst>
                            <p:childTnLst>
                              <p:par>
                                <p:cTn id="48" presetID="22" presetClass="entr" presetSubtype="1" fill="hold" grpId="0" nodeType="after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up)">
                                      <p:cBhvr>
                                        <p:cTn id="50" dur="500"/>
                                        <p:tgtEl>
                                          <p:spTgt spid="7"/>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animEffect transition="in" filter="fade">
                                      <p:cBhvr>
                                        <p:cTn id="56" dur="500"/>
                                        <p:tgtEl>
                                          <p:spTgt spid="14"/>
                                        </p:tgtEl>
                                      </p:cBhvr>
                                    </p:animEffect>
                                  </p:childTnLst>
                                </p:cTn>
                              </p:par>
                            </p:childTnLst>
                          </p:cTn>
                        </p:par>
                        <p:par>
                          <p:cTn id="57" fill="hold">
                            <p:stCondLst>
                              <p:cond delay="5500"/>
                            </p:stCondLst>
                            <p:childTnLst>
                              <p:par>
                                <p:cTn id="58" presetID="22" presetClass="entr" presetSubtype="2" fill="hold" grpId="0" nodeType="after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wipe(right)">
                                      <p:cBhvr>
                                        <p:cTn id="60" dur="500"/>
                                        <p:tgtEl>
                                          <p:spTgt spid="4"/>
                                        </p:tgtEl>
                                      </p:cBhvr>
                                    </p:animEffect>
                                  </p:childTnLst>
                                </p:cTn>
                              </p:par>
                            </p:childTnLst>
                          </p:cTn>
                        </p:par>
                        <p:par>
                          <p:cTn id="61" fill="hold">
                            <p:stCondLst>
                              <p:cond delay="6000"/>
                            </p:stCondLst>
                            <p:childTnLst>
                              <p:par>
                                <p:cTn id="62" presetID="2" presetClass="entr" presetSubtype="4" fill="hold" nodeType="afterEffect">
                                  <p:stCondLst>
                                    <p:cond delay="0"/>
                                  </p:stCondLst>
                                  <p:childTnLst>
                                    <p:set>
                                      <p:cBhvr>
                                        <p:cTn id="63" dur="1" fill="hold">
                                          <p:stCondLst>
                                            <p:cond delay="0"/>
                                          </p:stCondLst>
                                        </p:cTn>
                                        <p:tgtEl>
                                          <p:spTgt spid="6"/>
                                        </p:tgtEl>
                                        <p:attrNameLst>
                                          <p:attrName>style.visibility</p:attrName>
                                        </p:attrNameLst>
                                      </p:cBhvr>
                                      <p:to>
                                        <p:strVal val="visible"/>
                                      </p:to>
                                    </p:set>
                                    <p:anim calcmode="lin" valueType="num">
                                      <p:cBhvr additive="base">
                                        <p:cTn id="64" dur="500" fill="hold"/>
                                        <p:tgtEl>
                                          <p:spTgt spid="6"/>
                                        </p:tgtEl>
                                        <p:attrNameLst>
                                          <p:attrName>ppt_x</p:attrName>
                                        </p:attrNameLst>
                                      </p:cBhvr>
                                      <p:tavLst>
                                        <p:tav tm="0">
                                          <p:val>
                                            <p:strVal val="#ppt_x"/>
                                          </p:val>
                                        </p:tav>
                                        <p:tav tm="100000">
                                          <p:val>
                                            <p:strVal val="#ppt_x"/>
                                          </p:val>
                                        </p:tav>
                                      </p:tavLst>
                                    </p:anim>
                                    <p:anim calcmode="lin" valueType="num">
                                      <p:cBhvr additive="base">
                                        <p:cTn id="65" dur="500" fill="hold"/>
                                        <p:tgtEl>
                                          <p:spTgt spid="6"/>
                                        </p:tgtEl>
                                        <p:attrNameLst>
                                          <p:attrName>ppt_y</p:attrName>
                                        </p:attrNameLst>
                                      </p:cBhvr>
                                      <p:tavLst>
                                        <p:tav tm="0">
                                          <p:val>
                                            <p:strVal val="1+#ppt_h/2"/>
                                          </p:val>
                                        </p:tav>
                                        <p:tav tm="100000">
                                          <p:val>
                                            <p:strVal val="#ppt_y"/>
                                          </p:val>
                                        </p:tav>
                                      </p:tavLst>
                                    </p:anim>
                                  </p:childTnLst>
                                </p:cTn>
                              </p:par>
                            </p:childTnLst>
                          </p:cTn>
                        </p:par>
                        <p:par>
                          <p:cTn id="66" fill="hold">
                            <p:stCondLst>
                              <p:cond delay="6500"/>
                            </p:stCondLst>
                            <p:childTnLst>
                              <p:par>
                                <p:cTn id="67" presetID="22" presetClass="entr" presetSubtype="1"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up)">
                                      <p:cBhvr>
                                        <p:cTn id="69" dur="500"/>
                                        <p:tgtEl>
                                          <p:spTgt spid="5"/>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500" fill="hold"/>
                                        <p:tgtEl>
                                          <p:spTgt spid="15"/>
                                        </p:tgtEl>
                                        <p:attrNameLst>
                                          <p:attrName>ppt_w</p:attrName>
                                        </p:attrNameLst>
                                      </p:cBhvr>
                                      <p:tavLst>
                                        <p:tav tm="0">
                                          <p:val>
                                            <p:fltVal val="0"/>
                                          </p:val>
                                        </p:tav>
                                        <p:tav tm="100000">
                                          <p:val>
                                            <p:strVal val="#ppt_w"/>
                                          </p:val>
                                        </p:tav>
                                      </p:tavLst>
                                    </p:anim>
                                    <p:anim calcmode="lin" valueType="num">
                                      <p:cBhvr>
                                        <p:cTn id="74" dur="500" fill="hold"/>
                                        <p:tgtEl>
                                          <p:spTgt spid="15"/>
                                        </p:tgtEl>
                                        <p:attrNameLst>
                                          <p:attrName>ppt_h</p:attrName>
                                        </p:attrNameLst>
                                      </p:cBhvr>
                                      <p:tavLst>
                                        <p:tav tm="0">
                                          <p:val>
                                            <p:fltVal val="0"/>
                                          </p:val>
                                        </p:tav>
                                        <p:tav tm="100000">
                                          <p:val>
                                            <p:strVal val="#ppt_h"/>
                                          </p:val>
                                        </p:tav>
                                      </p:tavLst>
                                    </p:anim>
                                    <p:animEffect transition="in" filter="fade">
                                      <p:cBhvr>
                                        <p:cTn id="75" dur="500"/>
                                        <p:tgtEl>
                                          <p:spTgt spid="15"/>
                                        </p:tgtEl>
                                      </p:cBhvr>
                                    </p:animEffect>
                                  </p:childTnLst>
                                </p:cTn>
                              </p:par>
                            </p:childTnLst>
                          </p:cTn>
                        </p:par>
                        <p:par>
                          <p:cTn id="76" fill="hold">
                            <p:stCondLst>
                              <p:cond delay="7500"/>
                            </p:stCondLst>
                            <p:childTnLst>
                              <p:par>
                                <p:cTn id="77" presetID="22" presetClass="entr" presetSubtype="8" fill="hold" grpId="0" nodeType="after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wipe(left)">
                                      <p:cBhvr>
                                        <p:cTn id="7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7" grpId="0" animBg="1"/>
      <p:bldP spid="9" grpId="0" animBg="1"/>
      <p:bldP spid="11" grpId="0" animBg="1"/>
      <p:bldP spid="13" grpId="0"/>
      <p:bldP spid="14" grpId="0"/>
      <p:bldP spid="15" grpId="0"/>
      <p:bldP spid="16" grpId="0"/>
      <p:bldP spid="1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37"/>
          <p:cNvSpPr txBox="1"/>
          <p:nvPr/>
        </p:nvSpPr>
        <p:spPr>
          <a:xfrm>
            <a:off x="7187971" y="3271988"/>
            <a:ext cx="2895600"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您的内容打在这里，或者通过复制您的内容，您的内容打在这里，或者通过复制您的内容，</a:t>
            </a:r>
          </a:p>
        </p:txBody>
      </p:sp>
      <p:sp>
        <p:nvSpPr>
          <p:cNvPr id="3" name="空心弧 4"/>
          <p:cNvSpPr/>
          <p:nvPr/>
        </p:nvSpPr>
        <p:spPr bwMode="auto">
          <a:xfrm rot="16200000">
            <a:off x="2249259" y="2689772"/>
            <a:ext cx="2532460" cy="2532460"/>
          </a:xfrm>
          <a:custGeom>
            <a:avLst/>
            <a:gdLst>
              <a:gd name="T0" fmla="*/ 954518 w 21600"/>
              <a:gd name="T1" fmla="*/ 2897635 h 21600"/>
              <a:gd name="T2" fmla="*/ 273724 w 21600"/>
              <a:gd name="T3" fmla="*/ 1688307 h 21600"/>
              <a:gd name="T4" fmla="*/ 1688306 w 21600"/>
              <a:gd name="T5" fmla="*/ 273725 h 21600"/>
              <a:gd name="T6" fmla="*/ 3102888 w 21600"/>
              <a:gd name="T7" fmla="*/ 1688307 h 21600"/>
              <a:gd name="T8" fmla="*/ 2421937 w 21600"/>
              <a:gd name="T9" fmla="*/ 2897635 h 21600"/>
              <a:gd name="T10" fmla="*/ 2563880 w 21600"/>
              <a:gd name="T11" fmla="*/ 3131653 h 21600"/>
              <a:gd name="T12" fmla="*/ 3376612 w 21600"/>
              <a:gd name="T13" fmla="*/ 1688307 h 21600"/>
              <a:gd name="T14" fmla="*/ 1688306 w 21600"/>
              <a:gd name="T15" fmla="*/ 0 h 21600"/>
              <a:gd name="T16" fmla="*/ 0 w 21600"/>
              <a:gd name="T17" fmla="*/ 1688307 h 21600"/>
              <a:gd name="T18" fmla="*/ 812575 w 21600"/>
              <a:gd name="T19" fmla="*/ 3131653 h 21600"/>
              <a:gd name="T20" fmla="*/ 954518 w 21600"/>
              <a:gd name="T21" fmla="*/ 2897635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600"/>
              <a:gd name="T34" fmla="*/ 0 h 21600"/>
              <a:gd name="T35" fmla="*/ 21600 w 21600"/>
              <a:gd name="T36" fmla="*/ 18772 h 2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600" h="21600">
                <a:moveTo>
                  <a:pt x="6106" y="18536"/>
                </a:moveTo>
                <a:cubicBezTo>
                  <a:pt x="3402" y="16896"/>
                  <a:pt x="1751" y="13962"/>
                  <a:pt x="1751" y="10800"/>
                </a:cubicBezTo>
                <a:cubicBezTo>
                  <a:pt x="1751" y="5802"/>
                  <a:pt x="5802" y="1751"/>
                  <a:pt x="10800" y="1751"/>
                </a:cubicBezTo>
                <a:cubicBezTo>
                  <a:pt x="15797" y="1751"/>
                  <a:pt x="19849" y="5802"/>
                  <a:pt x="19849" y="10800"/>
                </a:cubicBezTo>
                <a:cubicBezTo>
                  <a:pt x="19849" y="13962"/>
                  <a:pt x="18197" y="16896"/>
                  <a:pt x="15493" y="18536"/>
                </a:cubicBezTo>
                <a:lnTo>
                  <a:pt x="16401" y="20033"/>
                </a:lnTo>
                <a:cubicBezTo>
                  <a:pt x="19628" y="18075"/>
                  <a:pt x="21600" y="14574"/>
                  <a:pt x="21600" y="10800"/>
                </a:cubicBezTo>
                <a:cubicBezTo>
                  <a:pt x="21600" y="4835"/>
                  <a:pt x="16764" y="0"/>
                  <a:pt x="10800" y="0"/>
                </a:cubicBezTo>
                <a:cubicBezTo>
                  <a:pt x="4835" y="0"/>
                  <a:pt x="0" y="4835"/>
                  <a:pt x="0" y="10800"/>
                </a:cubicBezTo>
                <a:cubicBezTo>
                  <a:pt x="-1" y="14574"/>
                  <a:pt x="1971" y="18075"/>
                  <a:pt x="5198" y="20033"/>
                </a:cubicBezTo>
                <a:lnTo>
                  <a:pt x="6106" y="18536"/>
                </a:lnTo>
                <a:close/>
              </a:path>
            </a:pathLst>
          </a:custGeom>
          <a:solidFill>
            <a:schemeClr val="accent1">
              <a:lumMod val="60000"/>
              <a:lumOff val="40000"/>
            </a:schemeClr>
          </a:solidFill>
          <a:ln>
            <a:noFill/>
          </a:ln>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4" name="矩形 5"/>
          <p:cNvSpPr>
            <a:spLocks noChangeArrowheads="1"/>
          </p:cNvSpPr>
          <p:nvPr/>
        </p:nvSpPr>
        <p:spPr bwMode="auto">
          <a:xfrm>
            <a:off x="2932677" y="3760144"/>
            <a:ext cx="1323814"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100" b="1" i="0" u="none" strike="noStrike" kern="1200" cap="none" spc="0" normalizeH="0" baseline="0" noProof="0" dirty="0">
                <a:ln>
                  <a:noFill/>
                </a:ln>
                <a:solidFill>
                  <a:schemeClr val="accent1">
                    <a:lumMod val="75000"/>
                  </a:schemeClr>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rPr>
              <a:t>添加内容</a:t>
            </a:r>
          </a:p>
        </p:txBody>
      </p:sp>
      <p:grpSp>
        <p:nvGrpSpPr>
          <p:cNvPr id="5" name="组合 4"/>
          <p:cNvGrpSpPr/>
          <p:nvPr/>
        </p:nvGrpSpPr>
        <p:grpSpPr bwMode="auto">
          <a:xfrm>
            <a:off x="6699815" y="2923134"/>
            <a:ext cx="1600200" cy="305468"/>
            <a:chOff x="7073484" y="2441806"/>
            <a:chExt cx="2134334" cy="406594"/>
          </a:xfrm>
          <a:solidFill>
            <a:schemeClr val="accent6">
              <a:lumMod val="60000"/>
              <a:lumOff val="40000"/>
            </a:schemeClr>
          </a:solidFill>
        </p:grpSpPr>
        <p:sp>
          <p:nvSpPr>
            <p:cNvPr id="6" name="TextBox 138"/>
            <p:cNvSpPr txBox="1">
              <a:spLocks noChangeArrowheads="1"/>
            </p:cNvSpPr>
            <p:nvPr/>
          </p:nvSpPr>
          <p:spPr bwMode="auto">
            <a:xfrm>
              <a:off x="7433542" y="2441806"/>
              <a:ext cx="1774276" cy="40659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chemeClr val="accent1">
                      <a:lumMod val="75000"/>
                    </a:schemeClr>
                  </a:solidFill>
                  <a:effectLst/>
                  <a:uLnTx/>
                  <a:uFillTx/>
                  <a:latin typeface="微软雅黑" panose="020B0503020204020204" pitchFamily="34" charset="-122"/>
                  <a:ea typeface="微软雅黑" panose="020B0503020204020204" pitchFamily="34" charset="-122"/>
                  <a:cs typeface="华文黑体" charset="-122"/>
                </a:rPr>
                <a:t>添加标题</a:t>
              </a:r>
            </a:p>
          </p:txBody>
        </p:sp>
        <p:sp>
          <p:nvSpPr>
            <p:cNvPr id="7" name="矩形 22"/>
            <p:cNvSpPr>
              <a:spLocks noChangeArrowheads="1"/>
            </p:cNvSpPr>
            <p:nvPr/>
          </p:nvSpPr>
          <p:spPr bwMode="auto">
            <a:xfrm>
              <a:off x="7073484" y="2574698"/>
              <a:ext cx="360058" cy="2307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sp>
        <p:nvSpPr>
          <p:cNvPr id="8" name="TextBox 71"/>
          <p:cNvSpPr txBox="1"/>
          <p:nvPr/>
        </p:nvSpPr>
        <p:spPr>
          <a:xfrm>
            <a:off x="7187971" y="4045894"/>
            <a:ext cx="2787254"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您的内容打在这里，或者通过复制您的内容，您的内容打在这里，或者通过复制您的内容，</a:t>
            </a:r>
          </a:p>
        </p:txBody>
      </p:sp>
      <p:grpSp>
        <p:nvGrpSpPr>
          <p:cNvPr id="9" name="组合 8"/>
          <p:cNvGrpSpPr/>
          <p:nvPr/>
        </p:nvGrpSpPr>
        <p:grpSpPr bwMode="auto">
          <a:xfrm>
            <a:off x="6699815" y="3697040"/>
            <a:ext cx="1600200" cy="305468"/>
            <a:chOff x="7073484" y="3472766"/>
            <a:chExt cx="2134334" cy="408432"/>
          </a:xfrm>
        </p:grpSpPr>
        <p:sp>
          <p:nvSpPr>
            <p:cNvPr id="10" name="TextBox 72"/>
            <p:cNvSpPr txBox="1">
              <a:spLocks noChangeArrowheads="1"/>
            </p:cNvSpPr>
            <p:nvPr/>
          </p:nvSpPr>
          <p:spPr bwMode="auto">
            <a:xfrm>
              <a:off x="7433542" y="3472766"/>
              <a:ext cx="1774276" cy="40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chemeClr val="accent1">
                      <a:lumMod val="75000"/>
                    </a:schemeClr>
                  </a:solidFill>
                  <a:effectLst/>
                  <a:uLnTx/>
                  <a:uFillTx/>
                  <a:latin typeface="微软雅黑" panose="020B0503020204020204" pitchFamily="34" charset="-122"/>
                  <a:ea typeface="微软雅黑" panose="020B0503020204020204" pitchFamily="34" charset="-122"/>
                  <a:cs typeface="华文黑体" charset="-122"/>
                </a:rPr>
                <a:t>添加标题</a:t>
              </a:r>
            </a:p>
          </p:txBody>
        </p:sp>
        <p:sp>
          <p:nvSpPr>
            <p:cNvPr id="11" name="矩形 22"/>
            <p:cNvSpPr>
              <a:spLocks noChangeArrowheads="1"/>
            </p:cNvSpPr>
            <p:nvPr/>
          </p:nvSpPr>
          <p:spPr bwMode="auto">
            <a:xfrm>
              <a:off x="7073484" y="3605658"/>
              <a:ext cx="360058" cy="23079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sp>
        <p:nvSpPr>
          <p:cNvPr id="12" name="TextBox 74"/>
          <p:cNvSpPr txBox="1"/>
          <p:nvPr/>
        </p:nvSpPr>
        <p:spPr>
          <a:xfrm>
            <a:off x="7187971" y="4842422"/>
            <a:ext cx="2895600" cy="429340"/>
          </a:xfrm>
          <a:prstGeom prst="rect">
            <a:avLst/>
          </a:prstGeom>
          <a:noFill/>
        </p:spPr>
        <p:txBody>
          <a:bodyPr lIns="68573" tIns="34286" rIns="68573" bIns="34286">
            <a:spAutoFit/>
          </a:bodyPr>
          <a:lstStyle/>
          <a:p>
            <a:pPr marL="0" marR="0" lvl="0" indent="0" algn="l" defTabSz="685800" rtl="0" eaLnBrk="1" fontAlgn="auto" latinLnBrk="0" hangingPunct="1">
              <a:lnSpc>
                <a:spcPct val="130000"/>
              </a:lnSpc>
              <a:spcBef>
                <a:spcPts val="0"/>
              </a:spcBef>
              <a:spcAft>
                <a:spcPts val="0"/>
              </a:spcAft>
              <a:buClrTx/>
              <a:buSzTx/>
              <a:buFontTx/>
              <a:buNone/>
              <a:defRPr/>
            </a:pPr>
            <a:r>
              <a:rPr kumimoji="0" lang="zh-CN" altLang="en-US" sz="900" b="0" i="0" u="none" strike="noStrike" kern="120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mn-cs"/>
              </a:rPr>
              <a:t>您的内容打在这里，或者通过复制您的内容，您的内容打在这里，或者通过复制您的内容，</a:t>
            </a:r>
          </a:p>
        </p:txBody>
      </p:sp>
      <p:grpSp>
        <p:nvGrpSpPr>
          <p:cNvPr id="13" name="组合 12"/>
          <p:cNvGrpSpPr/>
          <p:nvPr/>
        </p:nvGrpSpPr>
        <p:grpSpPr bwMode="auto">
          <a:xfrm>
            <a:off x="6699815" y="4493568"/>
            <a:ext cx="1600200" cy="305468"/>
            <a:chOff x="7073484" y="4534743"/>
            <a:chExt cx="2134334" cy="408432"/>
          </a:xfrm>
          <a:solidFill>
            <a:schemeClr val="accent6">
              <a:lumMod val="60000"/>
              <a:lumOff val="40000"/>
            </a:schemeClr>
          </a:solidFill>
        </p:grpSpPr>
        <p:sp>
          <p:nvSpPr>
            <p:cNvPr id="14" name="TextBox 75"/>
            <p:cNvSpPr txBox="1">
              <a:spLocks noChangeArrowheads="1"/>
            </p:cNvSpPr>
            <p:nvPr/>
          </p:nvSpPr>
          <p:spPr bwMode="auto">
            <a:xfrm>
              <a:off x="7433542" y="4534743"/>
              <a:ext cx="1774276" cy="40843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68573" tIns="0" rIns="68573" bIns="0">
              <a:spAutoFit/>
            </a:bodyP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500" b="0" i="0" u="none" strike="noStrike" kern="1200" cap="none" spc="0" normalizeH="0" baseline="0" noProof="0" dirty="0">
                  <a:ln>
                    <a:noFill/>
                  </a:ln>
                  <a:solidFill>
                    <a:schemeClr val="accent1">
                      <a:lumMod val="75000"/>
                    </a:schemeClr>
                  </a:solidFill>
                  <a:effectLst/>
                  <a:uLnTx/>
                  <a:uFillTx/>
                  <a:latin typeface="微软雅黑" panose="020B0503020204020204" pitchFamily="34" charset="-122"/>
                  <a:ea typeface="微软雅黑" panose="020B0503020204020204" pitchFamily="34" charset="-122"/>
                  <a:cs typeface="华文黑体" charset="-122"/>
                </a:rPr>
                <a:t>添加标题</a:t>
              </a:r>
            </a:p>
          </p:txBody>
        </p:sp>
        <p:sp>
          <p:nvSpPr>
            <p:cNvPr id="15" name="矩形 22"/>
            <p:cNvSpPr>
              <a:spLocks noChangeArrowheads="1"/>
            </p:cNvSpPr>
            <p:nvPr/>
          </p:nvSpPr>
          <p:spPr bwMode="auto">
            <a:xfrm>
              <a:off x="7073484" y="4667635"/>
              <a:ext cx="360058" cy="23079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900">
                  <a:solidFill>
                    <a:schemeClr val="tx1"/>
                  </a:solidFill>
                  <a:latin typeface="Calibri" panose="020F0502020204030204" charset="0"/>
                  <a:ea typeface="宋体" panose="02010600030101010101" pitchFamily="2" charset="-122"/>
                </a:defRPr>
              </a:lvl1pPr>
              <a:lvl2pPr marL="742950" indent="-285750">
                <a:defRPr sz="1900">
                  <a:solidFill>
                    <a:schemeClr val="tx1"/>
                  </a:solidFill>
                  <a:latin typeface="Calibri" panose="020F0502020204030204" charset="0"/>
                  <a:ea typeface="宋体" panose="02010600030101010101" pitchFamily="2" charset="-122"/>
                </a:defRPr>
              </a:lvl2pPr>
              <a:lvl3pPr marL="1143000" indent="-228600">
                <a:defRPr sz="1900">
                  <a:solidFill>
                    <a:schemeClr val="tx1"/>
                  </a:solidFill>
                  <a:latin typeface="Calibri" panose="020F0502020204030204" charset="0"/>
                  <a:ea typeface="宋体" panose="02010600030101010101" pitchFamily="2" charset="-122"/>
                </a:defRPr>
              </a:lvl3pPr>
              <a:lvl4pPr marL="1600200" indent="-228600">
                <a:defRPr sz="1900">
                  <a:solidFill>
                    <a:schemeClr val="tx1"/>
                  </a:solidFill>
                  <a:latin typeface="Calibri" panose="020F0502020204030204" charset="0"/>
                  <a:ea typeface="宋体" panose="02010600030101010101" pitchFamily="2" charset="-122"/>
                </a:defRPr>
              </a:lvl4pPr>
              <a:lvl5pPr marL="2057400" indent="-228600">
                <a:defRPr sz="1900">
                  <a:solidFill>
                    <a:schemeClr val="tx1"/>
                  </a:solidFill>
                  <a:latin typeface="Calibri" panose="020F0502020204030204" charset="0"/>
                  <a:ea typeface="宋体" panose="02010600030101010101" pitchFamily="2" charset="-122"/>
                </a:defRPr>
              </a:lvl5pPr>
              <a:lvl6pPr marL="25146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6pPr>
              <a:lvl7pPr marL="29718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7pPr>
              <a:lvl8pPr marL="34290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8pPr>
              <a:lvl9pPr marL="3886200" indent="-228600" defTabSz="913130" fontAlgn="base">
                <a:spcBef>
                  <a:spcPct val="0"/>
                </a:spcBef>
                <a:spcAft>
                  <a:spcPct val="0"/>
                </a:spcAft>
                <a:defRPr sz="1900">
                  <a:solidFill>
                    <a:schemeClr val="tx1"/>
                  </a:solidFill>
                  <a:latin typeface="Calibri" panose="020F050202020403020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25"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grpSp>
      <p:grpSp>
        <p:nvGrpSpPr>
          <p:cNvPr id="16" name="组合 15"/>
          <p:cNvGrpSpPr/>
          <p:nvPr/>
        </p:nvGrpSpPr>
        <p:grpSpPr bwMode="auto">
          <a:xfrm>
            <a:off x="2626687" y="3052913"/>
            <a:ext cx="1804988" cy="1803797"/>
            <a:chOff x="1642796" y="2615022"/>
            <a:chExt cx="2407382" cy="2405286"/>
          </a:xfrm>
          <a:solidFill>
            <a:schemeClr val="bg1"/>
          </a:solidFill>
        </p:grpSpPr>
        <p:sp>
          <p:nvSpPr>
            <p:cNvPr id="17" name="空心弧 3"/>
            <p:cNvSpPr/>
            <p:nvPr/>
          </p:nvSpPr>
          <p:spPr bwMode="auto">
            <a:xfrm rot="-6297671">
              <a:off x="1643844" y="2613974"/>
              <a:ext cx="2405286" cy="2407382"/>
            </a:xfrm>
            <a:custGeom>
              <a:avLst/>
              <a:gdLst>
                <a:gd name="T0" fmla="*/ 294313 w 21600"/>
                <a:gd name="T1" fmla="*/ 859859 h 21600"/>
                <a:gd name="T2" fmla="*/ 1202532 w 21600"/>
                <a:gd name="T3" fmla="*/ 231822 h 21600"/>
                <a:gd name="T4" fmla="*/ 2110861 w 21600"/>
                <a:gd name="T5" fmla="*/ 859859 h 21600"/>
                <a:gd name="T6" fmla="*/ 2327448 w 21600"/>
                <a:gd name="T7" fmla="*/ 777830 h 21600"/>
                <a:gd name="T8" fmla="*/ 1202643 w 21600"/>
                <a:gd name="T9" fmla="*/ 0 h 21600"/>
                <a:gd name="T10" fmla="*/ 77726 w 21600"/>
                <a:gd name="T11" fmla="*/ 777830 h 21600"/>
                <a:gd name="T12" fmla="*/ 294313 w 21600"/>
                <a:gd name="T13" fmla="*/ 859859 h 21600"/>
                <a:gd name="T14" fmla="*/ 0 60000 65536"/>
                <a:gd name="T15" fmla="*/ 0 60000 65536"/>
                <a:gd name="T16" fmla="*/ 0 60000 65536"/>
                <a:gd name="T17" fmla="*/ 0 60000 65536"/>
                <a:gd name="T18" fmla="*/ 0 60000 65536"/>
                <a:gd name="T19" fmla="*/ 0 60000 65536"/>
                <a:gd name="T20" fmla="*/ 0 60000 65536"/>
                <a:gd name="T21" fmla="*/ 0 w 21600"/>
                <a:gd name="T22" fmla="*/ 0 h 21600"/>
                <a:gd name="T23" fmla="*/ 21600 w 21600"/>
                <a:gd name="T24" fmla="*/ 3969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sp>
          <p:nvSpPr>
            <p:cNvPr id="18" name="空心弧 3"/>
            <p:cNvSpPr/>
            <p:nvPr/>
          </p:nvSpPr>
          <p:spPr bwMode="auto">
            <a:xfrm rot="7872149">
              <a:off x="1643844" y="2613974"/>
              <a:ext cx="2405286" cy="2407382"/>
            </a:xfrm>
            <a:custGeom>
              <a:avLst/>
              <a:gdLst>
                <a:gd name="T0" fmla="*/ 294313 w 21600"/>
                <a:gd name="T1" fmla="*/ 859859 h 21600"/>
                <a:gd name="T2" fmla="*/ 1202532 w 21600"/>
                <a:gd name="T3" fmla="*/ 231822 h 21600"/>
                <a:gd name="T4" fmla="*/ 2110861 w 21600"/>
                <a:gd name="T5" fmla="*/ 859859 h 21600"/>
                <a:gd name="T6" fmla="*/ 2327448 w 21600"/>
                <a:gd name="T7" fmla="*/ 777830 h 21600"/>
                <a:gd name="T8" fmla="*/ 1202643 w 21600"/>
                <a:gd name="T9" fmla="*/ 0 h 21600"/>
                <a:gd name="T10" fmla="*/ 77726 w 21600"/>
                <a:gd name="T11" fmla="*/ 777830 h 21600"/>
                <a:gd name="T12" fmla="*/ 294313 w 21600"/>
                <a:gd name="T13" fmla="*/ 859859 h 21600"/>
                <a:gd name="T14" fmla="*/ 0 60000 65536"/>
                <a:gd name="T15" fmla="*/ 0 60000 65536"/>
                <a:gd name="T16" fmla="*/ 0 60000 65536"/>
                <a:gd name="T17" fmla="*/ 0 60000 65536"/>
                <a:gd name="T18" fmla="*/ 0 60000 65536"/>
                <a:gd name="T19" fmla="*/ 0 60000 65536"/>
                <a:gd name="T20" fmla="*/ 0 60000 65536"/>
                <a:gd name="T21" fmla="*/ 0 w 21600"/>
                <a:gd name="T22" fmla="*/ 0 h 21600"/>
                <a:gd name="T23" fmla="*/ 21600 w 21600"/>
                <a:gd name="T24" fmla="*/ 3969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2643" y="7715"/>
                  </a:moveTo>
                  <a:cubicBezTo>
                    <a:pt x="3926" y="4323"/>
                    <a:pt x="7173" y="2080"/>
                    <a:pt x="10799" y="2080"/>
                  </a:cubicBezTo>
                  <a:cubicBezTo>
                    <a:pt x="14426" y="2079"/>
                    <a:pt x="17673" y="4323"/>
                    <a:pt x="18956" y="7715"/>
                  </a:cubicBezTo>
                  <a:lnTo>
                    <a:pt x="20901" y="6979"/>
                  </a:lnTo>
                  <a:cubicBezTo>
                    <a:pt x="19313" y="2779"/>
                    <a:pt x="15290" y="0"/>
                    <a:pt x="10800" y="0"/>
                  </a:cubicBezTo>
                  <a:cubicBezTo>
                    <a:pt x="6309" y="-1"/>
                    <a:pt x="2286" y="2779"/>
                    <a:pt x="698" y="6979"/>
                  </a:cubicBezTo>
                  <a:lnTo>
                    <a:pt x="2643" y="77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070" b="0" i="0" u="none" strike="noStrike" kern="120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cs typeface="+mn-cs"/>
              </a:endParaRPr>
            </a:p>
          </p:txBody>
        </p:sp>
      </p:grpSp>
      <p:grpSp>
        <p:nvGrpSpPr>
          <p:cNvPr id="19" name="组合 18"/>
          <p:cNvGrpSpPr/>
          <p:nvPr/>
        </p:nvGrpSpPr>
        <p:grpSpPr bwMode="auto">
          <a:xfrm>
            <a:off x="4404290" y="3091014"/>
            <a:ext cx="2295525" cy="1640581"/>
            <a:chOff x="4013318" y="2665635"/>
            <a:chExt cx="3060168" cy="2187103"/>
          </a:xfrm>
        </p:grpSpPr>
        <p:cxnSp>
          <p:nvCxnSpPr>
            <p:cNvPr id="20" name="直接连接符 19"/>
            <p:cNvCxnSpPr/>
            <p:nvPr/>
          </p:nvCxnSpPr>
          <p:spPr>
            <a:xfrm flipH="1">
              <a:off x="4151407" y="2665635"/>
              <a:ext cx="2922079" cy="2412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H="1" flipV="1">
              <a:off x="4151407" y="4605126"/>
              <a:ext cx="2922079" cy="2476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4013318" y="3708461"/>
              <a:ext cx="3060168" cy="1095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500"/>
                                        <p:tgtEl>
                                          <p:spTgt spid="1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par>
                                <p:cTn id="12" presetID="22" presetClass="entr" presetSubtype="2" fill="hold" grpId="0" nodeType="withEffect">
                                  <p:stCondLst>
                                    <p:cond delay="30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500"/>
                                        <p:tgtEl>
                                          <p:spTgt spid="3"/>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p:tgtEl>
                                          <p:spTgt spid="5"/>
                                        </p:tgtEl>
                                        <p:attrNameLst>
                                          <p:attrName>ppt_y</p:attrName>
                                        </p:attrNameLst>
                                      </p:cBhvr>
                                      <p:tavLst>
                                        <p:tav tm="0">
                                          <p:val>
                                            <p:strVal val="#ppt_y+#ppt_h*1.125000"/>
                                          </p:val>
                                        </p:tav>
                                        <p:tav tm="100000">
                                          <p:val>
                                            <p:strVal val="#ppt_y"/>
                                          </p:val>
                                        </p:tav>
                                      </p:tavLst>
                                    </p:anim>
                                    <p:animEffect transition="in" filter="wipe(up)">
                                      <p:cBhvr>
                                        <p:cTn id="23" dur="500"/>
                                        <p:tgtEl>
                                          <p:spTgt spid="5"/>
                                        </p:tgtEl>
                                      </p:cBhvr>
                                    </p:animEffect>
                                  </p:childTnLst>
                                </p:cTn>
                              </p:par>
                            </p:childTnLst>
                          </p:cTn>
                        </p:par>
                        <p:par>
                          <p:cTn id="24" fill="hold">
                            <p:stCondLst>
                              <p:cond delay="2000"/>
                            </p:stCondLst>
                            <p:childTnLst>
                              <p:par>
                                <p:cTn id="25" presetID="14" presetClass="entr" presetSubtype="1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par>
                          <p:cTn id="28" fill="hold">
                            <p:stCondLst>
                              <p:cond delay="2500"/>
                            </p:stCondLst>
                            <p:childTnLst>
                              <p:par>
                                <p:cTn id="29" presetID="12" presetClass="entr" presetSubtype="4"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3000"/>
                            </p:stCondLst>
                            <p:childTnLst>
                              <p:par>
                                <p:cTn id="34" presetID="14" presetClass="entr" presetSubtype="10"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randombar(horizontal)">
                                      <p:cBhvr>
                                        <p:cTn id="36" dur="500"/>
                                        <p:tgtEl>
                                          <p:spTgt spid="8"/>
                                        </p:tgtEl>
                                      </p:cBhvr>
                                    </p:animEffect>
                                  </p:childTnLst>
                                </p:cTn>
                              </p:par>
                            </p:childTnLst>
                          </p:cTn>
                        </p:par>
                        <p:par>
                          <p:cTn id="37" fill="hold">
                            <p:stCondLst>
                              <p:cond delay="3500"/>
                            </p:stCondLst>
                            <p:childTnLst>
                              <p:par>
                                <p:cTn id="38" presetID="12" presetClass="entr" presetSubtype="4" fill="hold"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p:tgtEl>
                                          <p:spTgt spid="13"/>
                                        </p:tgtEl>
                                        <p:attrNameLst>
                                          <p:attrName>ppt_y</p:attrName>
                                        </p:attrNameLst>
                                      </p:cBhvr>
                                      <p:tavLst>
                                        <p:tav tm="0">
                                          <p:val>
                                            <p:strVal val="#ppt_y+#ppt_h*1.125000"/>
                                          </p:val>
                                        </p:tav>
                                        <p:tav tm="100000">
                                          <p:val>
                                            <p:strVal val="#ppt_y"/>
                                          </p:val>
                                        </p:tav>
                                      </p:tavLst>
                                    </p:anim>
                                    <p:animEffect transition="in" filter="wipe(up)">
                                      <p:cBhvr>
                                        <p:cTn id="41" dur="500"/>
                                        <p:tgtEl>
                                          <p:spTgt spid="13"/>
                                        </p:tgtEl>
                                      </p:cBhvr>
                                    </p:animEffect>
                                  </p:childTnLst>
                                </p:cTn>
                              </p:par>
                            </p:childTnLst>
                          </p:cTn>
                        </p:par>
                        <p:par>
                          <p:cTn id="42" fill="hold">
                            <p:stCondLst>
                              <p:cond delay="4000"/>
                            </p:stCondLst>
                            <p:childTnLst>
                              <p:par>
                                <p:cTn id="43" presetID="14" presetClass="entr" presetSubtype="1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randombar(horizontal)">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8"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四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7"/>
          <p:cNvSpPr/>
          <p:nvPr/>
        </p:nvSpPr>
        <p:spPr bwMode="auto">
          <a:xfrm>
            <a:off x="4659140" y="3918789"/>
            <a:ext cx="1446856" cy="1445217"/>
          </a:xfrm>
          <a:custGeom>
            <a:avLst/>
            <a:gdLst>
              <a:gd name="T0" fmla="*/ 456 w 912"/>
              <a:gd name="T1" fmla="*/ 0 h 913"/>
              <a:gd name="T2" fmla="*/ 0 w 912"/>
              <a:gd name="T3" fmla="*/ 457 h 913"/>
              <a:gd name="T4" fmla="*/ 456 w 912"/>
              <a:gd name="T5" fmla="*/ 913 h 913"/>
              <a:gd name="T6" fmla="*/ 912 w 912"/>
              <a:gd name="T7" fmla="*/ 457 h 913"/>
              <a:gd name="T8" fmla="*/ 912 w 912"/>
              <a:gd name="T9" fmla="*/ 0 h 913"/>
              <a:gd name="T10" fmla="*/ 456 w 912"/>
              <a:gd name="T11" fmla="*/ 0 h 913"/>
            </a:gdLst>
            <a:ahLst/>
            <a:cxnLst>
              <a:cxn ang="0">
                <a:pos x="T0" y="T1"/>
              </a:cxn>
              <a:cxn ang="0">
                <a:pos x="T2" y="T3"/>
              </a:cxn>
              <a:cxn ang="0">
                <a:pos x="T4" y="T5"/>
              </a:cxn>
              <a:cxn ang="0">
                <a:pos x="T6" y="T7"/>
              </a:cxn>
              <a:cxn ang="0">
                <a:pos x="T8" y="T9"/>
              </a:cxn>
              <a:cxn ang="0">
                <a:pos x="T10" y="T11"/>
              </a:cxn>
            </a:cxnLst>
            <a:rect l="0" t="0" r="r" b="b"/>
            <a:pathLst>
              <a:path w="912" h="913">
                <a:moveTo>
                  <a:pt x="456" y="0"/>
                </a:moveTo>
                <a:cubicBezTo>
                  <a:pt x="204" y="0"/>
                  <a:pt x="0" y="205"/>
                  <a:pt x="0" y="457"/>
                </a:cubicBezTo>
                <a:cubicBezTo>
                  <a:pt x="0" y="709"/>
                  <a:pt x="204" y="913"/>
                  <a:pt x="456" y="913"/>
                </a:cubicBezTo>
                <a:cubicBezTo>
                  <a:pt x="708" y="913"/>
                  <a:pt x="912" y="709"/>
                  <a:pt x="912" y="457"/>
                </a:cubicBezTo>
                <a:cubicBezTo>
                  <a:pt x="912" y="0"/>
                  <a:pt x="912" y="0"/>
                  <a:pt x="912" y="0"/>
                </a:cubicBezTo>
                <a:lnTo>
                  <a:pt x="456" y="0"/>
                </a:lnTo>
                <a:close/>
              </a:path>
            </a:pathLst>
          </a:custGeom>
          <a:solidFill>
            <a:schemeClr val="accent5">
              <a:lumMod val="60000"/>
              <a:lumOff val="40000"/>
            </a:schemeClr>
          </a:solidFill>
          <a:ln w="9525" cmpd="sng">
            <a:noFill/>
            <a:round/>
          </a:ln>
        </p:spPr>
        <p:txBody>
          <a:bodyPr/>
          <a:lstStyle/>
          <a:p>
            <a:endParaRPr lang="zh-CN" altLang="en-US" sz="2400">
              <a:solidFill>
                <a:schemeClr val="bg1">
                  <a:lumMod val="50000"/>
                </a:schemeClr>
              </a:solidFill>
              <a:ea typeface="微软雅黑" panose="020B0503020204020204" pitchFamily="34" charset="-122"/>
            </a:endParaRPr>
          </a:p>
        </p:txBody>
      </p:sp>
      <p:sp>
        <p:nvSpPr>
          <p:cNvPr id="3" name="Freeform 8"/>
          <p:cNvSpPr/>
          <p:nvPr/>
        </p:nvSpPr>
        <p:spPr bwMode="auto">
          <a:xfrm>
            <a:off x="6172692" y="3983812"/>
            <a:ext cx="866802" cy="863525"/>
          </a:xfrm>
          <a:custGeom>
            <a:avLst/>
            <a:gdLst>
              <a:gd name="T0" fmla="*/ 273 w 546"/>
              <a:gd name="T1" fmla="*/ 0 h 546"/>
              <a:gd name="T2" fmla="*/ 546 w 546"/>
              <a:gd name="T3" fmla="*/ 273 h 546"/>
              <a:gd name="T4" fmla="*/ 273 w 546"/>
              <a:gd name="T5" fmla="*/ 546 h 546"/>
              <a:gd name="T6" fmla="*/ 0 w 546"/>
              <a:gd name="T7" fmla="*/ 273 h 546"/>
              <a:gd name="T8" fmla="*/ 0 w 546"/>
              <a:gd name="T9" fmla="*/ 0 h 546"/>
              <a:gd name="T10" fmla="*/ 273 w 546"/>
              <a:gd name="T11" fmla="*/ 0 h 546"/>
            </a:gdLst>
            <a:ahLst/>
            <a:cxnLst>
              <a:cxn ang="0">
                <a:pos x="T0" y="T1"/>
              </a:cxn>
              <a:cxn ang="0">
                <a:pos x="T2" y="T3"/>
              </a:cxn>
              <a:cxn ang="0">
                <a:pos x="T4" y="T5"/>
              </a:cxn>
              <a:cxn ang="0">
                <a:pos x="T6" y="T7"/>
              </a:cxn>
              <a:cxn ang="0">
                <a:pos x="T8" y="T9"/>
              </a:cxn>
              <a:cxn ang="0">
                <a:pos x="T10" y="T11"/>
              </a:cxn>
            </a:cxnLst>
            <a:rect l="0" t="0" r="r" b="b"/>
            <a:pathLst>
              <a:path w="546" h="546">
                <a:moveTo>
                  <a:pt x="273" y="0"/>
                </a:moveTo>
                <a:cubicBezTo>
                  <a:pt x="424" y="0"/>
                  <a:pt x="546" y="123"/>
                  <a:pt x="546" y="273"/>
                </a:cubicBezTo>
                <a:cubicBezTo>
                  <a:pt x="546" y="424"/>
                  <a:pt x="424" y="546"/>
                  <a:pt x="273" y="546"/>
                </a:cubicBezTo>
                <a:cubicBezTo>
                  <a:pt x="123" y="546"/>
                  <a:pt x="0" y="424"/>
                  <a:pt x="0" y="273"/>
                </a:cubicBezTo>
                <a:cubicBezTo>
                  <a:pt x="0" y="0"/>
                  <a:pt x="0" y="0"/>
                  <a:pt x="0" y="0"/>
                </a:cubicBezTo>
                <a:lnTo>
                  <a:pt x="273" y="0"/>
                </a:lnTo>
                <a:close/>
              </a:path>
            </a:pathLst>
          </a:custGeom>
          <a:solidFill>
            <a:schemeClr val="accent4">
              <a:lumMod val="60000"/>
              <a:lumOff val="40000"/>
            </a:schemeClr>
          </a:solidFill>
          <a:ln>
            <a:noFill/>
          </a:ln>
        </p:spPr>
        <p:txBody>
          <a:bodyPr/>
          <a:lstStyle/>
          <a:p>
            <a:endParaRPr lang="zh-CN" altLang="en-US" sz="2400">
              <a:solidFill>
                <a:schemeClr val="bg1">
                  <a:lumMod val="50000"/>
                </a:schemeClr>
              </a:solidFill>
              <a:ea typeface="微软雅黑" panose="020B0503020204020204" pitchFamily="34" charset="-122"/>
            </a:endParaRPr>
          </a:p>
        </p:txBody>
      </p:sp>
      <p:sp>
        <p:nvSpPr>
          <p:cNvPr id="4" name="Freeform 9"/>
          <p:cNvSpPr/>
          <p:nvPr/>
        </p:nvSpPr>
        <p:spPr bwMode="auto">
          <a:xfrm>
            <a:off x="6114189" y="2460681"/>
            <a:ext cx="1448494" cy="1443578"/>
          </a:xfrm>
          <a:custGeom>
            <a:avLst/>
            <a:gdLst>
              <a:gd name="T0" fmla="*/ 457 w 913"/>
              <a:gd name="T1" fmla="*/ 912 h 912"/>
              <a:gd name="T2" fmla="*/ 913 w 913"/>
              <a:gd name="T3" fmla="*/ 456 h 912"/>
              <a:gd name="T4" fmla="*/ 457 w 913"/>
              <a:gd name="T5" fmla="*/ 0 h 912"/>
              <a:gd name="T6" fmla="*/ 0 w 913"/>
              <a:gd name="T7" fmla="*/ 456 h 912"/>
              <a:gd name="T8" fmla="*/ 0 w 913"/>
              <a:gd name="T9" fmla="*/ 912 h 912"/>
              <a:gd name="T10" fmla="*/ 457 w 913"/>
              <a:gd name="T11" fmla="*/ 912 h 912"/>
            </a:gdLst>
            <a:ahLst/>
            <a:cxnLst>
              <a:cxn ang="0">
                <a:pos x="T0" y="T1"/>
              </a:cxn>
              <a:cxn ang="0">
                <a:pos x="T2" y="T3"/>
              </a:cxn>
              <a:cxn ang="0">
                <a:pos x="T4" y="T5"/>
              </a:cxn>
              <a:cxn ang="0">
                <a:pos x="T6" y="T7"/>
              </a:cxn>
              <a:cxn ang="0">
                <a:pos x="T8" y="T9"/>
              </a:cxn>
              <a:cxn ang="0">
                <a:pos x="T10" y="T11"/>
              </a:cxn>
            </a:cxnLst>
            <a:rect l="0" t="0" r="r" b="b"/>
            <a:pathLst>
              <a:path w="913" h="912">
                <a:moveTo>
                  <a:pt x="457" y="912"/>
                </a:moveTo>
                <a:cubicBezTo>
                  <a:pt x="709" y="912"/>
                  <a:pt x="913" y="708"/>
                  <a:pt x="913" y="456"/>
                </a:cubicBezTo>
                <a:cubicBezTo>
                  <a:pt x="913" y="204"/>
                  <a:pt x="709" y="0"/>
                  <a:pt x="457" y="0"/>
                </a:cubicBezTo>
                <a:cubicBezTo>
                  <a:pt x="205" y="0"/>
                  <a:pt x="0" y="204"/>
                  <a:pt x="0" y="456"/>
                </a:cubicBezTo>
                <a:cubicBezTo>
                  <a:pt x="0" y="912"/>
                  <a:pt x="0" y="912"/>
                  <a:pt x="0" y="912"/>
                </a:cubicBezTo>
                <a:lnTo>
                  <a:pt x="457" y="912"/>
                </a:lnTo>
                <a:close/>
              </a:path>
            </a:pathLst>
          </a:custGeom>
          <a:solidFill>
            <a:schemeClr val="accent2">
              <a:lumMod val="60000"/>
              <a:lumOff val="40000"/>
            </a:schemeClr>
          </a:solidFill>
          <a:ln w="9525" cmpd="sng">
            <a:noFill/>
            <a:round/>
          </a:ln>
        </p:spPr>
        <p:txBody>
          <a:bodyPr/>
          <a:lstStyle/>
          <a:p>
            <a:endParaRPr lang="zh-CN" altLang="en-US" sz="2400">
              <a:solidFill>
                <a:schemeClr val="bg1">
                  <a:lumMod val="50000"/>
                </a:schemeClr>
              </a:solidFill>
              <a:ea typeface="微软雅黑" panose="020B0503020204020204" pitchFamily="34" charset="-122"/>
            </a:endParaRPr>
          </a:p>
        </p:txBody>
      </p:sp>
      <p:sp>
        <p:nvSpPr>
          <p:cNvPr id="5" name="Freeform 10"/>
          <p:cNvSpPr/>
          <p:nvPr/>
        </p:nvSpPr>
        <p:spPr bwMode="auto">
          <a:xfrm>
            <a:off x="4643021" y="2447788"/>
            <a:ext cx="1445217" cy="1441940"/>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chemeClr val="accent2"/>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bg1">
                  <a:lumMod val="50000"/>
                </a:schemeClr>
              </a:solidFill>
              <a:ea typeface="微软雅黑" panose="020B0503020204020204" pitchFamily="34" charset="-122"/>
            </a:endParaRPr>
          </a:p>
        </p:txBody>
      </p:sp>
      <p:sp>
        <p:nvSpPr>
          <p:cNvPr id="6" name="Freeform 11"/>
          <p:cNvSpPr>
            <a:spLocks noEditPoints="1"/>
          </p:cNvSpPr>
          <p:nvPr/>
        </p:nvSpPr>
        <p:spPr bwMode="auto">
          <a:xfrm>
            <a:off x="6398507" y="4236114"/>
            <a:ext cx="226122" cy="154025"/>
          </a:xfrm>
          <a:custGeom>
            <a:avLst/>
            <a:gdLst>
              <a:gd name="T0" fmla="*/ 79 w 98"/>
              <a:gd name="T1" fmla="*/ 61 h 69"/>
              <a:gd name="T2" fmla="*/ 91 w 98"/>
              <a:gd name="T3" fmla="*/ 49 h 69"/>
              <a:gd name="T4" fmla="*/ 81 w 98"/>
              <a:gd name="T5" fmla="*/ 37 h 69"/>
              <a:gd name="T6" fmla="*/ 70 w 98"/>
              <a:gd name="T7" fmla="*/ 15 h 69"/>
              <a:gd name="T8" fmla="*/ 37 w 98"/>
              <a:gd name="T9" fmla="*/ 12 h 69"/>
              <a:gd name="T10" fmla="*/ 24 w 98"/>
              <a:gd name="T11" fmla="*/ 26 h 69"/>
              <a:gd name="T12" fmla="*/ 8 w 98"/>
              <a:gd name="T13" fmla="*/ 43 h 69"/>
              <a:gd name="T14" fmla="*/ 13 w 98"/>
              <a:gd name="T15" fmla="*/ 56 h 69"/>
              <a:gd name="T16" fmla="*/ 26 w 98"/>
              <a:gd name="T17" fmla="*/ 61 h 69"/>
              <a:gd name="T18" fmla="*/ 26 w 98"/>
              <a:gd name="T19" fmla="*/ 42 h 69"/>
              <a:gd name="T20" fmla="*/ 26 w 98"/>
              <a:gd name="T21" fmla="*/ 39 h 69"/>
              <a:gd name="T22" fmla="*/ 34 w 98"/>
              <a:gd name="T23" fmla="*/ 43 h 69"/>
              <a:gd name="T24" fmla="*/ 36 w 98"/>
              <a:gd name="T25" fmla="*/ 28 h 69"/>
              <a:gd name="T26" fmla="*/ 38 w 98"/>
              <a:gd name="T27" fmla="*/ 43 h 69"/>
              <a:gd name="T28" fmla="*/ 46 w 98"/>
              <a:gd name="T29" fmla="*/ 39 h 69"/>
              <a:gd name="T30" fmla="*/ 38 w 98"/>
              <a:gd name="T31" fmla="*/ 50 h 69"/>
              <a:gd name="T32" fmla="*/ 38 w 98"/>
              <a:gd name="T33" fmla="*/ 50 h 69"/>
              <a:gd name="T34" fmla="*/ 37 w 98"/>
              <a:gd name="T35" fmla="*/ 50 h 69"/>
              <a:gd name="T36" fmla="*/ 37 w 98"/>
              <a:gd name="T37" fmla="*/ 50 h 69"/>
              <a:gd name="T38" fmla="*/ 35 w 98"/>
              <a:gd name="T39" fmla="*/ 50 h 69"/>
              <a:gd name="T40" fmla="*/ 35 w 98"/>
              <a:gd name="T41" fmla="*/ 50 h 69"/>
              <a:gd name="T42" fmla="*/ 35 w 98"/>
              <a:gd name="T43" fmla="*/ 50 h 69"/>
              <a:gd name="T44" fmla="*/ 26 w 98"/>
              <a:gd name="T45" fmla="*/ 42 h 69"/>
              <a:gd name="T46" fmla="*/ 53 w 98"/>
              <a:gd name="T47" fmla="*/ 40 h 69"/>
              <a:gd name="T48" fmla="*/ 49 w 98"/>
              <a:gd name="T49" fmla="*/ 37 h 69"/>
              <a:gd name="T50" fmla="*/ 58 w 98"/>
              <a:gd name="T51" fmla="*/ 28 h 69"/>
              <a:gd name="T52" fmla="*/ 58 w 98"/>
              <a:gd name="T53" fmla="*/ 28 h 69"/>
              <a:gd name="T54" fmla="*/ 58 w 98"/>
              <a:gd name="T55" fmla="*/ 28 h 69"/>
              <a:gd name="T56" fmla="*/ 60 w 98"/>
              <a:gd name="T57" fmla="*/ 28 h 69"/>
              <a:gd name="T58" fmla="*/ 60 w 98"/>
              <a:gd name="T59" fmla="*/ 28 h 69"/>
              <a:gd name="T60" fmla="*/ 61 w 98"/>
              <a:gd name="T61" fmla="*/ 28 h 69"/>
              <a:gd name="T62" fmla="*/ 69 w 98"/>
              <a:gd name="T63" fmla="*/ 37 h 69"/>
              <a:gd name="T64" fmla="*/ 66 w 98"/>
              <a:gd name="T65" fmla="*/ 40 h 69"/>
              <a:gd name="T66" fmla="*/ 62 w 98"/>
              <a:gd name="T67" fmla="*/ 48 h 69"/>
              <a:gd name="T68" fmla="*/ 57 w 98"/>
              <a:gd name="T69" fmla="*/ 48 h 69"/>
              <a:gd name="T70" fmla="*/ 53 w 98"/>
              <a:gd name="T71" fmla="*/ 40 h 69"/>
              <a:gd name="T72" fmla="*/ 93 w 98"/>
              <a:gd name="T73" fmla="*/ 63 h 69"/>
              <a:gd name="T74" fmla="*/ 79 w 98"/>
              <a:gd name="T75" fmla="*/ 69 h 69"/>
              <a:gd name="T76" fmla="*/ 8 w 98"/>
              <a:gd name="T77" fmla="*/ 61 h 69"/>
              <a:gd name="T78" fmla="*/ 7 w 98"/>
              <a:gd name="T79" fmla="*/ 26 h 69"/>
              <a:gd name="T80" fmla="*/ 33 w 98"/>
              <a:gd name="T81" fmla="*/ 5 h 69"/>
              <a:gd name="T82" fmla="*/ 75 w 98"/>
              <a:gd name="T83" fmla="*/ 10 h 69"/>
              <a:gd name="T84" fmla="*/ 94 w 98"/>
              <a:gd name="T85" fmla="*/ 36 h 69"/>
              <a:gd name="T86" fmla="*/ 93 w 98"/>
              <a:gd name="T87" fmla="*/ 63 h 69"/>
              <a:gd name="T88" fmla="*/ 93 w 98"/>
              <a:gd name="T89"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 h="69">
                <a:moveTo>
                  <a:pt x="79" y="61"/>
                </a:moveTo>
                <a:cubicBezTo>
                  <a:pt x="79" y="61"/>
                  <a:pt x="79" y="61"/>
                  <a:pt x="79" y="61"/>
                </a:cubicBezTo>
                <a:cubicBezTo>
                  <a:pt x="82" y="61"/>
                  <a:pt x="85" y="60"/>
                  <a:pt x="87" y="58"/>
                </a:cubicBezTo>
                <a:cubicBezTo>
                  <a:pt x="89" y="55"/>
                  <a:pt x="91" y="52"/>
                  <a:pt x="91" y="49"/>
                </a:cubicBezTo>
                <a:cubicBezTo>
                  <a:pt x="91" y="46"/>
                  <a:pt x="90" y="43"/>
                  <a:pt x="88" y="41"/>
                </a:cubicBezTo>
                <a:cubicBezTo>
                  <a:pt x="86" y="39"/>
                  <a:pt x="84" y="38"/>
                  <a:pt x="81" y="37"/>
                </a:cubicBezTo>
                <a:cubicBezTo>
                  <a:pt x="79" y="37"/>
                  <a:pt x="78" y="35"/>
                  <a:pt x="78" y="33"/>
                </a:cubicBezTo>
                <a:cubicBezTo>
                  <a:pt x="78" y="26"/>
                  <a:pt x="75" y="20"/>
                  <a:pt x="70" y="15"/>
                </a:cubicBezTo>
                <a:cubicBezTo>
                  <a:pt x="65" y="10"/>
                  <a:pt x="59" y="8"/>
                  <a:pt x="52" y="8"/>
                </a:cubicBezTo>
                <a:cubicBezTo>
                  <a:pt x="46" y="8"/>
                  <a:pt x="41" y="9"/>
                  <a:pt x="37" y="12"/>
                </a:cubicBezTo>
                <a:cubicBezTo>
                  <a:pt x="33" y="14"/>
                  <a:pt x="30" y="19"/>
                  <a:pt x="28" y="23"/>
                </a:cubicBezTo>
                <a:cubicBezTo>
                  <a:pt x="27" y="25"/>
                  <a:pt x="26" y="26"/>
                  <a:pt x="24" y="26"/>
                </a:cubicBezTo>
                <a:cubicBezTo>
                  <a:pt x="20" y="26"/>
                  <a:pt x="16" y="28"/>
                  <a:pt x="13" y="31"/>
                </a:cubicBezTo>
                <a:cubicBezTo>
                  <a:pt x="10" y="34"/>
                  <a:pt x="8" y="39"/>
                  <a:pt x="8" y="43"/>
                </a:cubicBezTo>
                <a:cubicBezTo>
                  <a:pt x="8" y="48"/>
                  <a:pt x="10" y="53"/>
                  <a:pt x="13" y="56"/>
                </a:cubicBezTo>
                <a:cubicBezTo>
                  <a:pt x="13" y="56"/>
                  <a:pt x="13" y="56"/>
                  <a:pt x="13" y="56"/>
                </a:cubicBezTo>
                <a:cubicBezTo>
                  <a:pt x="13" y="56"/>
                  <a:pt x="13" y="56"/>
                  <a:pt x="13" y="56"/>
                </a:cubicBezTo>
                <a:cubicBezTo>
                  <a:pt x="16" y="59"/>
                  <a:pt x="21" y="61"/>
                  <a:pt x="26" y="61"/>
                </a:cubicBezTo>
                <a:cubicBezTo>
                  <a:pt x="79" y="61"/>
                  <a:pt x="79" y="61"/>
                  <a:pt x="79" y="61"/>
                </a:cubicBezTo>
                <a:close/>
                <a:moveTo>
                  <a:pt x="26" y="42"/>
                </a:moveTo>
                <a:cubicBezTo>
                  <a:pt x="26" y="42"/>
                  <a:pt x="26" y="42"/>
                  <a:pt x="26" y="42"/>
                </a:cubicBezTo>
                <a:cubicBezTo>
                  <a:pt x="25" y="41"/>
                  <a:pt x="25" y="39"/>
                  <a:pt x="26" y="39"/>
                </a:cubicBezTo>
                <a:cubicBezTo>
                  <a:pt x="27" y="38"/>
                  <a:pt x="29" y="38"/>
                  <a:pt x="29" y="39"/>
                </a:cubicBezTo>
                <a:cubicBezTo>
                  <a:pt x="34" y="43"/>
                  <a:pt x="34" y="43"/>
                  <a:pt x="34" y="43"/>
                </a:cubicBezTo>
                <a:cubicBezTo>
                  <a:pt x="34" y="30"/>
                  <a:pt x="34" y="30"/>
                  <a:pt x="34" y="30"/>
                </a:cubicBezTo>
                <a:cubicBezTo>
                  <a:pt x="34" y="29"/>
                  <a:pt x="35" y="28"/>
                  <a:pt x="36" y="28"/>
                </a:cubicBezTo>
                <a:cubicBezTo>
                  <a:pt x="37" y="28"/>
                  <a:pt x="38" y="29"/>
                  <a:pt x="38" y="30"/>
                </a:cubicBezTo>
                <a:cubicBezTo>
                  <a:pt x="38" y="43"/>
                  <a:pt x="38" y="43"/>
                  <a:pt x="38" y="43"/>
                </a:cubicBezTo>
                <a:cubicBezTo>
                  <a:pt x="43" y="39"/>
                  <a:pt x="43" y="39"/>
                  <a:pt x="43" y="39"/>
                </a:cubicBezTo>
                <a:cubicBezTo>
                  <a:pt x="44" y="38"/>
                  <a:pt x="45" y="38"/>
                  <a:pt x="46" y="39"/>
                </a:cubicBezTo>
                <a:cubicBezTo>
                  <a:pt x="47" y="39"/>
                  <a:pt x="47" y="41"/>
                  <a:pt x="46" y="42"/>
                </a:cubicBezTo>
                <a:cubicBezTo>
                  <a:pt x="38" y="50"/>
                  <a:pt x="38" y="50"/>
                  <a:pt x="38" y="50"/>
                </a:cubicBezTo>
                <a:cubicBezTo>
                  <a:pt x="38" y="50"/>
                  <a:pt x="38" y="50"/>
                  <a:pt x="38" y="50"/>
                </a:cubicBezTo>
                <a:cubicBezTo>
                  <a:pt x="38" y="50"/>
                  <a:pt x="38" y="50"/>
                  <a:pt x="38" y="50"/>
                </a:cubicBezTo>
                <a:cubicBezTo>
                  <a:pt x="38" y="50"/>
                  <a:pt x="38" y="50"/>
                  <a:pt x="38" y="50"/>
                </a:cubicBezTo>
                <a:cubicBezTo>
                  <a:pt x="38" y="50"/>
                  <a:pt x="38" y="50"/>
                  <a:pt x="37" y="50"/>
                </a:cubicBezTo>
                <a:cubicBezTo>
                  <a:pt x="37" y="50"/>
                  <a:pt x="37" y="50"/>
                  <a:pt x="37" y="50"/>
                </a:cubicBezTo>
                <a:cubicBezTo>
                  <a:pt x="37" y="50"/>
                  <a:pt x="37" y="50"/>
                  <a:pt x="37" y="50"/>
                </a:cubicBezTo>
                <a:cubicBezTo>
                  <a:pt x="37" y="51"/>
                  <a:pt x="37" y="51"/>
                  <a:pt x="36" y="51"/>
                </a:cubicBezTo>
                <a:cubicBezTo>
                  <a:pt x="36" y="51"/>
                  <a:pt x="36" y="51"/>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26" y="42"/>
                  <a:pt x="26" y="42"/>
                  <a:pt x="26" y="42"/>
                </a:cubicBezTo>
                <a:close/>
                <a:moveTo>
                  <a:pt x="53" y="40"/>
                </a:moveTo>
                <a:cubicBezTo>
                  <a:pt x="53" y="40"/>
                  <a:pt x="53" y="40"/>
                  <a:pt x="53" y="40"/>
                </a:cubicBezTo>
                <a:cubicBezTo>
                  <a:pt x="52" y="41"/>
                  <a:pt x="50" y="41"/>
                  <a:pt x="49" y="40"/>
                </a:cubicBezTo>
                <a:cubicBezTo>
                  <a:pt x="48" y="39"/>
                  <a:pt x="48" y="37"/>
                  <a:pt x="49" y="37"/>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9" y="28"/>
                  <a:pt x="59" y="28"/>
                  <a:pt x="59" y="28"/>
                </a:cubicBezTo>
                <a:cubicBezTo>
                  <a:pt x="60" y="28"/>
                  <a:pt x="60" y="28"/>
                  <a:pt x="60" y="28"/>
                </a:cubicBezTo>
                <a:cubicBezTo>
                  <a:pt x="60" y="28"/>
                  <a:pt x="60" y="28"/>
                  <a:pt x="60" y="28"/>
                </a:cubicBezTo>
                <a:cubicBezTo>
                  <a:pt x="60" y="28"/>
                  <a:pt x="60" y="28"/>
                  <a:pt x="60" y="28"/>
                </a:cubicBezTo>
                <a:cubicBezTo>
                  <a:pt x="61" y="28"/>
                  <a:pt x="61" y="28"/>
                  <a:pt x="61" y="28"/>
                </a:cubicBezTo>
                <a:cubicBezTo>
                  <a:pt x="61" y="28"/>
                  <a:pt x="61" y="28"/>
                  <a:pt x="61" y="28"/>
                </a:cubicBezTo>
                <a:cubicBezTo>
                  <a:pt x="61" y="28"/>
                  <a:pt x="61" y="28"/>
                  <a:pt x="61" y="28"/>
                </a:cubicBezTo>
                <a:cubicBezTo>
                  <a:pt x="69" y="37"/>
                  <a:pt x="69" y="37"/>
                  <a:pt x="69" y="37"/>
                </a:cubicBezTo>
                <a:cubicBezTo>
                  <a:pt x="70" y="37"/>
                  <a:pt x="70" y="39"/>
                  <a:pt x="69" y="40"/>
                </a:cubicBezTo>
                <a:cubicBezTo>
                  <a:pt x="68" y="41"/>
                  <a:pt x="67" y="41"/>
                  <a:pt x="66" y="40"/>
                </a:cubicBezTo>
                <a:cubicBezTo>
                  <a:pt x="62" y="35"/>
                  <a:pt x="62" y="35"/>
                  <a:pt x="62" y="35"/>
                </a:cubicBezTo>
                <a:cubicBezTo>
                  <a:pt x="62" y="48"/>
                  <a:pt x="62" y="48"/>
                  <a:pt x="62" y="48"/>
                </a:cubicBezTo>
                <a:cubicBezTo>
                  <a:pt x="62" y="50"/>
                  <a:pt x="61" y="51"/>
                  <a:pt x="59" y="51"/>
                </a:cubicBezTo>
                <a:cubicBezTo>
                  <a:pt x="58" y="51"/>
                  <a:pt x="57" y="50"/>
                  <a:pt x="57" y="48"/>
                </a:cubicBezTo>
                <a:cubicBezTo>
                  <a:pt x="57" y="35"/>
                  <a:pt x="57" y="35"/>
                  <a:pt x="57" y="35"/>
                </a:cubicBezTo>
                <a:cubicBezTo>
                  <a:pt x="53" y="40"/>
                  <a:pt x="53" y="40"/>
                  <a:pt x="53" y="40"/>
                </a:cubicBezTo>
                <a:close/>
                <a:moveTo>
                  <a:pt x="93" y="63"/>
                </a:moveTo>
                <a:cubicBezTo>
                  <a:pt x="93" y="63"/>
                  <a:pt x="93" y="63"/>
                  <a:pt x="93" y="63"/>
                </a:cubicBezTo>
                <a:cubicBezTo>
                  <a:pt x="89" y="66"/>
                  <a:pt x="84" y="69"/>
                  <a:pt x="79" y="69"/>
                </a:cubicBezTo>
                <a:cubicBezTo>
                  <a:pt x="79" y="69"/>
                  <a:pt x="79" y="69"/>
                  <a:pt x="79" y="69"/>
                </a:cubicBezTo>
                <a:cubicBezTo>
                  <a:pt x="26" y="69"/>
                  <a:pt x="26" y="69"/>
                  <a:pt x="26" y="69"/>
                </a:cubicBezTo>
                <a:cubicBezTo>
                  <a:pt x="19" y="69"/>
                  <a:pt x="12" y="66"/>
                  <a:pt x="8" y="61"/>
                </a:cubicBezTo>
                <a:cubicBezTo>
                  <a:pt x="3" y="57"/>
                  <a:pt x="0" y="50"/>
                  <a:pt x="0" y="43"/>
                </a:cubicBezTo>
                <a:cubicBezTo>
                  <a:pt x="0" y="37"/>
                  <a:pt x="3" y="30"/>
                  <a:pt x="7" y="26"/>
                </a:cubicBezTo>
                <a:cubicBezTo>
                  <a:pt x="11" y="22"/>
                  <a:pt x="16" y="19"/>
                  <a:pt x="22" y="18"/>
                </a:cubicBezTo>
                <a:cubicBezTo>
                  <a:pt x="25" y="13"/>
                  <a:pt x="28" y="9"/>
                  <a:pt x="33" y="5"/>
                </a:cubicBezTo>
                <a:cubicBezTo>
                  <a:pt x="39" y="2"/>
                  <a:pt x="45" y="0"/>
                  <a:pt x="52" y="0"/>
                </a:cubicBezTo>
                <a:cubicBezTo>
                  <a:pt x="61" y="0"/>
                  <a:pt x="69" y="4"/>
                  <a:pt x="75" y="10"/>
                </a:cubicBezTo>
                <a:cubicBezTo>
                  <a:pt x="81" y="15"/>
                  <a:pt x="84" y="22"/>
                  <a:pt x="85" y="30"/>
                </a:cubicBezTo>
                <a:cubicBezTo>
                  <a:pt x="88" y="32"/>
                  <a:pt x="91" y="34"/>
                  <a:pt x="94" y="36"/>
                </a:cubicBezTo>
                <a:cubicBezTo>
                  <a:pt x="97" y="40"/>
                  <a:pt x="98" y="44"/>
                  <a:pt x="98" y="49"/>
                </a:cubicBezTo>
                <a:cubicBezTo>
                  <a:pt x="98" y="54"/>
                  <a:pt x="96" y="59"/>
                  <a:pt x="93" y="63"/>
                </a:cubicBezTo>
                <a:cubicBezTo>
                  <a:pt x="93" y="63"/>
                  <a:pt x="93" y="63"/>
                  <a:pt x="93" y="63"/>
                </a:cubicBezTo>
                <a:cubicBezTo>
                  <a:pt x="93" y="63"/>
                  <a:pt x="93" y="63"/>
                  <a:pt x="93"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1">
                  <a:lumMod val="50000"/>
                </a:schemeClr>
              </a:solidFill>
              <a:ea typeface="微软雅黑" panose="020B0503020204020204" pitchFamily="34" charset="-122"/>
            </a:endParaRPr>
          </a:p>
        </p:txBody>
      </p:sp>
      <p:sp>
        <p:nvSpPr>
          <p:cNvPr id="7" name="Freeform 12"/>
          <p:cNvSpPr>
            <a:spLocks noEditPoints="1"/>
          </p:cNvSpPr>
          <p:nvPr/>
        </p:nvSpPr>
        <p:spPr bwMode="auto">
          <a:xfrm>
            <a:off x="6420451" y="2727601"/>
            <a:ext cx="219568" cy="278556"/>
          </a:xfrm>
          <a:custGeom>
            <a:avLst/>
            <a:gdLst>
              <a:gd name="T0" fmla="*/ 24 w 79"/>
              <a:gd name="T1" fmla="*/ 42 h 99"/>
              <a:gd name="T2" fmla="*/ 4 w 79"/>
              <a:gd name="T3" fmla="*/ 8 h 99"/>
              <a:gd name="T4" fmla="*/ 4 w 79"/>
              <a:gd name="T5" fmla="*/ 0 h 99"/>
              <a:gd name="T6" fmla="*/ 10 w 79"/>
              <a:gd name="T7" fmla="*/ 0 h 99"/>
              <a:gd name="T8" fmla="*/ 69 w 79"/>
              <a:gd name="T9" fmla="*/ 0 h 99"/>
              <a:gd name="T10" fmla="*/ 75 w 79"/>
              <a:gd name="T11" fmla="*/ 0 h 99"/>
              <a:gd name="T12" fmla="*/ 75 w 79"/>
              <a:gd name="T13" fmla="*/ 8 h 99"/>
              <a:gd name="T14" fmla="*/ 55 w 79"/>
              <a:gd name="T15" fmla="*/ 42 h 99"/>
              <a:gd name="T16" fmla="*/ 55 w 79"/>
              <a:gd name="T17" fmla="*/ 57 h 99"/>
              <a:gd name="T18" fmla="*/ 75 w 79"/>
              <a:gd name="T19" fmla="*/ 91 h 99"/>
              <a:gd name="T20" fmla="*/ 75 w 79"/>
              <a:gd name="T21" fmla="*/ 99 h 99"/>
              <a:gd name="T22" fmla="*/ 69 w 79"/>
              <a:gd name="T23" fmla="*/ 99 h 99"/>
              <a:gd name="T24" fmla="*/ 10 w 79"/>
              <a:gd name="T25" fmla="*/ 99 h 99"/>
              <a:gd name="T26" fmla="*/ 4 w 79"/>
              <a:gd name="T27" fmla="*/ 99 h 99"/>
              <a:gd name="T28" fmla="*/ 4 w 79"/>
              <a:gd name="T29" fmla="*/ 91 h 99"/>
              <a:gd name="T30" fmla="*/ 24 w 79"/>
              <a:gd name="T31" fmla="*/ 57 h 99"/>
              <a:gd name="T32" fmla="*/ 14 w 79"/>
              <a:gd name="T33" fmla="*/ 91 h 99"/>
              <a:gd name="T34" fmla="*/ 17 w 79"/>
              <a:gd name="T35" fmla="*/ 91 h 99"/>
              <a:gd name="T36" fmla="*/ 41 w 79"/>
              <a:gd name="T37" fmla="*/ 70 h 99"/>
              <a:gd name="T38" fmla="*/ 65 w 79"/>
              <a:gd name="T39" fmla="*/ 91 h 99"/>
              <a:gd name="T40" fmla="*/ 40 w 79"/>
              <a:gd name="T41" fmla="*/ 52 h 99"/>
              <a:gd name="T42" fmla="*/ 40 w 79"/>
              <a:gd name="T43" fmla="*/ 52 h 99"/>
              <a:gd name="T44" fmla="*/ 40 w 79"/>
              <a:gd name="T45" fmla="*/ 52 h 99"/>
              <a:gd name="T46" fmla="*/ 14 w 79"/>
              <a:gd name="T47" fmla="*/ 91 h 99"/>
              <a:gd name="T48" fmla="*/ 24 w 79"/>
              <a:gd name="T49" fmla="*/ 91 h 99"/>
              <a:gd name="T50" fmla="*/ 40 w 79"/>
              <a:gd name="T51" fmla="*/ 75 h 99"/>
              <a:gd name="T52" fmla="*/ 20 w 79"/>
              <a:gd name="T53" fmla="*/ 28 h 99"/>
              <a:gd name="T54" fmla="*/ 59 w 79"/>
              <a:gd name="T55" fmla="*/ 28 h 99"/>
              <a:gd name="T56" fmla="*/ 14 w 79"/>
              <a:gd name="T57" fmla="*/ 8 h 99"/>
              <a:gd name="T58" fmla="*/ 55 w 79"/>
              <a:gd name="T59" fmla="*/ 33 h 99"/>
              <a:gd name="T60" fmla="*/ 24 w 79"/>
              <a:gd name="T61" fmla="*/ 33 h 99"/>
              <a:gd name="T62" fmla="*/ 40 w 79"/>
              <a:gd name="T63" fmla="*/ 47 h 99"/>
              <a:gd name="T64" fmla="*/ 40 w 79"/>
              <a:gd name="T65" fmla="*/ 47 h 99"/>
              <a:gd name="T66" fmla="*/ 40 w 79"/>
              <a:gd name="T67" fmla="*/ 47 h 99"/>
              <a:gd name="T68" fmla="*/ 55 w 79"/>
              <a:gd name="T69" fmla="*/ 3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 h="99">
                <a:moveTo>
                  <a:pt x="32" y="49"/>
                </a:moveTo>
                <a:cubicBezTo>
                  <a:pt x="29" y="47"/>
                  <a:pt x="27" y="44"/>
                  <a:pt x="24" y="42"/>
                </a:cubicBezTo>
                <a:cubicBezTo>
                  <a:pt x="16" y="35"/>
                  <a:pt x="8" y="28"/>
                  <a:pt x="7" y="8"/>
                </a:cubicBezTo>
                <a:cubicBezTo>
                  <a:pt x="4" y="8"/>
                  <a:pt x="4" y="8"/>
                  <a:pt x="4" y="8"/>
                </a:cubicBezTo>
                <a:cubicBezTo>
                  <a:pt x="2" y="8"/>
                  <a:pt x="0" y="6"/>
                  <a:pt x="0" y="4"/>
                </a:cubicBezTo>
                <a:cubicBezTo>
                  <a:pt x="0" y="2"/>
                  <a:pt x="2" y="0"/>
                  <a:pt x="4" y="0"/>
                </a:cubicBezTo>
                <a:cubicBezTo>
                  <a:pt x="10" y="0"/>
                  <a:pt x="10" y="0"/>
                  <a:pt x="10" y="0"/>
                </a:cubicBezTo>
                <a:cubicBezTo>
                  <a:pt x="10" y="0"/>
                  <a:pt x="10" y="0"/>
                  <a:pt x="10" y="0"/>
                </a:cubicBezTo>
                <a:cubicBezTo>
                  <a:pt x="11" y="0"/>
                  <a:pt x="11" y="0"/>
                  <a:pt x="11" y="0"/>
                </a:cubicBezTo>
                <a:cubicBezTo>
                  <a:pt x="69" y="0"/>
                  <a:pt x="69" y="0"/>
                  <a:pt x="69" y="0"/>
                </a:cubicBezTo>
                <a:cubicBezTo>
                  <a:pt x="69" y="0"/>
                  <a:pt x="69" y="0"/>
                  <a:pt x="69" y="0"/>
                </a:cubicBezTo>
                <a:cubicBezTo>
                  <a:pt x="75" y="0"/>
                  <a:pt x="75" y="0"/>
                  <a:pt x="75" y="0"/>
                </a:cubicBezTo>
                <a:cubicBezTo>
                  <a:pt x="78" y="0"/>
                  <a:pt x="79" y="2"/>
                  <a:pt x="79" y="4"/>
                </a:cubicBezTo>
                <a:cubicBezTo>
                  <a:pt x="79" y="6"/>
                  <a:pt x="78" y="8"/>
                  <a:pt x="75" y="8"/>
                </a:cubicBezTo>
                <a:cubicBezTo>
                  <a:pt x="73" y="8"/>
                  <a:pt x="73" y="8"/>
                  <a:pt x="73" y="8"/>
                </a:cubicBezTo>
                <a:cubicBezTo>
                  <a:pt x="72" y="28"/>
                  <a:pt x="64" y="35"/>
                  <a:pt x="55" y="42"/>
                </a:cubicBezTo>
                <a:cubicBezTo>
                  <a:pt x="53" y="44"/>
                  <a:pt x="50" y="47"/>
                  <a:pt x="48" y="49"/>
                </a:cubicBezTo>
                <a:cubicBezTo>
                  <a:pt x="50" y="52"/>
                  <a:pt x="53" y="54"/>
                  <a:pt x="55" y="57"/>
                </a:cubicBezTo>
                <a:cubicBezTo>
                  <a:pt x="64" y="64"/>
                  <a:pt x="72" y="70"/>
                  <a:pt x="73" y="91"/>
                </a:cubicBezTo>
                <a:cubicBezTo>
                  <a:pt x="75" y="91"/>
                  <a:pt x="75" y="91"/>
                  <a:pt x="75" y="91"/>
                </a:cubicBezTo>
                <a:cubicBezTo>
                  <a:pt x="78" y="91"/>
                  <a:pt x="79" y="93"/>
                  <a:pt x="79" y="95"/>
                </a:cubicBezTo>
                <a:cubicBezTo>
                  <a:pt x="79" y="97"/>
                  <a:pt x="78" y="99"/>
                  <a:pt x="75" y="99"/>
                </a:cubicBezTo>
                <a:cubicBezTo>
                  <a:pt x="69" y="99"/>
                  <a:pt x="69" y="99"/>
                  <a:pt x="69" y="99"/>
                </a:cubicBezTo>
                <a:cubicBezTo>
                  <a:pt x="69" y="99"/>
                  <a:pt x="69" y="99"/>
                  <a:pt x="69" y="99"/>
                </a:cubicBezTo>
                <a:cubicBezTo>
                  <a:pt x="69" y="99"/>
                  <a:pt x="69" y="99"/>
                  <a:pt x="69" y="99"/>
                </a:cubicBezTo>
                <a:cubicBezTo>
                  <a:pt x="10" y="99"/>
                  <a:pt x="10" y="99"/>
                  <a:pt x="10" y="99"/>
                </a:cubicBezTo>
                <a:cubicBezTo>
                  <a:pt x="10" y="99"/>
                  <a:pt x="10" y="99"/>
                  <a:pt x="10" y="99"/>
                </a:cubicBezTo>
                <a:cubicBezTo>
                  <a:pt x="4" y="99"/>
                  <a:pt x="4" y="99"/>
                  <a:pt x="4" y="99"/>
                </a:cubicBezTo>
                <a:cubicBezTo>
                  <a:pt x="2" y="99"/>
                  <a:pt x="0" y="97"/>
                  <a:pt x="0" y="95"/>
                </a:cubicBezTo>
                <a:cubicBezTo>
                  <a:pt x="0" y="93"/>
                  <a:pt x="2" y="91"/>
                  <a:pt x="4" y="91"/>
                </a:cubicBezTo>
                <a:cubicBezTo>
                  <a:pt x="7" y="91"/>
                  <a:pt x="7" y="91"/>
                  <a:pt x="7" y="91"/>
                </a:cubicBezTo>
                <a:cubicBezTo>
                  <a:pt x="8" y="70"/>
                  <a:pt x="16" y="64"/>
                  <a:pt x="24" y="57"/>
                </a:cubicBezTo>
                <a:cubicBezTo>
                  <a:pt x="27" y="54"/>
                  <a:pt x="29" y="52"/>
                  <a:pt x="32" y="49"/>
                </a:cubicBezTo>
                <a:close/>
                <a:moveTo>
                  <a:pt x="14" y="91"/>
                </a:moveTo>
                <a:cubicBezTo>
                  <a:pt x="14" y="91"/>
                  <a:pt x="14" y="91"/>
                  <a:pt x="14" y="91"/>
                </a:cubicBezTo>
                <a:cubicBezTo>
                  <a:pt x="17" y="91"/>
                  <a:pt x="17" y="91"/>
                  <a:pt x="17" y="91"/>
                </a:cubicBezTo>
                <a:cubicBezTo>
                  <a:pt x="38" y="70"/>
                  <a:pt x="38" y="70"/>
                  <a:pt x="38" y="70"/>
                </a:cubicBezTo>
                <a:cubicBezTo>
                  <a:pt x="39" y="69"/>
                  <a:pt x="40" y="69"/>
                  <a:pt x="41" y="70"/>
                </a:cubicBezTo>
                <a:cubicBezTo>
                  <a:pt x="62" y="91"/>
                  <a:pt x="62" y="91"/>
                  <a:pt x="62" y="91"/>
                </a:cubicBezTo>
                <a:cubicBezTo>
                  <a:pt x="65" y="91"/>
                  <a:pt x="65" y="91"/>
                  <a:pt x="65" y="91"/>
                </a:cubicBezTo>
                <a:cubicBezTo>
                  <a:pt x="64" y="74"/>
                  <a:pt x="58" y="68"/>
                  <a:pt x="50" y="62"/>
                </a:cubicBezTo>
                <a:cubicBezTo>
                  <a:pt x="47" y="59"/>
                  <a:pt x="43" y="56"/>
                  <a:pt x="40" y="52"/>
                </a:cubicBezTo>
                <a:cubicBezTo>
                  <a:pt x="40" y="52"/>
                  <a:pt x="40" y="52"/>
                  <a:pt x="40" y="52"/>
                </a:cubicBezTo>
                <a:cubicBezTo>
                  <a:pt x="40" y="52"/>
                  <a:pt x="40" y="52"/>
                  <a:pt x="40" y="52"/>
                </a:cubicBezTo>
                <a:cubicBezTo>
                  <a:pt x="40" y="52"/>
                  <a:pt x="40" y="52"/>
                  <a:pt x="40" y="52"/>
                </a:cubicBezTo>
                <a:cubicBezTo>
                  <a:pt x="40" y="52"/>
                  <a:pt x="40" y="52"/>
                  <a:pt x="40" y="52"/>
                </a:cubicBezTo>
                <a:cubicBezTo>
                  <a:pt x="36" y="56"/>
                  <a:pt x="32" y="59"/>
                  <a:pt x="29" y="62"/>
                </a:cubicBezTo>
                <a:cubicBezTo>
                  <a:pt x="22" y="68"/>
                  <a:pt x="15" y="74"/>
                  <a:pt x="14" y="91"/>
                </a:cubicBezTo>
                <a:close/>
                <a:moveTo>
                  <a:pt x="24" y="91"/>
                </a:moveTo>
                <a:cubicBezTo>
                  <a:pt x="24" y="91"/>
                  <a:pt x="24" y="91"/>
                  <a:pt x="24" y="91"/>
                </a:cubicBezTo>
                <a:cubicBezTo>
                  <a:pt x="56" y="91"/>
                  <a:pt x="56" y="91"/>
                  <a:pt x="56" y="91"/>
                </a:cubicBezTo>
                <a:cubicBezTo>
                  <a:pt x="40" y="75"/>
                  <a:pt x="40" y="75"/>
                  <a:pt x="40" y="75"/>
                </a:cubicBezTo>
                <a:cubicBezTo>
                  <a:pt x="24" y="91"/>
                  <a:pt x="24" y="91"/>
                  <a:pt x="24" y="91"/>
                </a:cubicBezTo>
                <a:close/>
                <a:moveTo>
                  <a:pt x="20" y="28"/>
                </a:moveTo>
                <a:cubicBezTo>
                  <a:pt x="20" y="28"/>
                  <a:pt x="20" y="28"/>
                  <a:pt x="20" y="28"/>
                </a:cubicBezTo>
                <a:cubicBezTo>
                  <a:pt x="59" y="28"/>
                  <a:pt x="59" y="28"/>
                  <a:pt x="59" y="28"/>
                </a:cubicBezTo>
                <a:cubicBezTo>
                  <a:pt x="62" y="24"/>
                  <a:pt x="65" y="18"/>
                  <a:pt x="65" y="8"/>
                </a:cubicBezTo>
                <a:cubicBezTo>
                  <a:pt x="14" y="8"/>
                  <a:pt x="14" y="8"/>
                  <a:pt x="14" y="8"/>
                </a:cubicBezTo>
                <a:cubicBezTo>
                  <a:pt x="15" y="18"/>
                  <a:pt x="17" y="24"/>
                  <a:pt x="20" y="28"/>
                </a:cubicBezTo>
                <a:close/>
                <a:moveTo>
                  <a:pt x="55" y="33"/>
                </a:moveTo>
                <a:cubicBezTo>
                  <a:pt x="55" y="33"/>
                  <a:pt x="55" y="33"/>
                  <a:pt x="55" y="33"/>
                </a:cubicBezTo>
                <a:cubicBezTo>
                  <a:pt x="24" y="33"/>
                  <a:pt x="24" y="33"/>
                  <a:pt x="24" y="33"/>
                </a:cubicBezTo>
                <a:cubicBezTo>
                  <a:pt x="26" y="34"/>
                  <a:pt x="27" y="35"/>
                  <a:pt x="29" y="37"/>
                </a:cubicBezTo>
                <a:cubicBezTo>
                  <a:pt x="32" y="40"/>
                  <a:pt x="36" y="43"/>
                  <a:pt x="40" y="47"/>
                </a:cubicBezTo>
                <a:cubicBezTo>
                  <a:pt x="40" y="47"/>
                  <a:pt x="40" y="47"/>
                  <a:pt x="40" y="47"/>
                </a:cubicBezTo>
                <a:cubicBezTo>
                  <a:pt x="40" y="47"/>
                  <a:pt x="40" y="47"/>
                  <a:pt x="40" y="47"/>
                </a:cubicBezTo>
                <a:cubicBezTo>
                  <a:pt x="40" y="47"/>
                  <a:pt x="40" y="47"/>
                  <a:pt x="40" y="47"/>
                </a:cubicBezTo>
                <a:cubicBezTo>
                  <a:pt x="40" y="47"/>
                  <a:pt x="40" y="47"/>
                  <a:pt x="40" y="47"/>
                </a:cubicBezTo>
                <a:cubicBezTo>
                  <a:pt x="43" y="43"/>
                  <a:pt x="47" y="40"/>
                  <a:pt x="50" y="37"/>
                </a:cubicBezTo>
                <a:cubicBezTo>
                  <a:pt x="52" y="35"/>
                  <a:pt x="54" y="34"/>
                  <a:pt x="55" y="33"/>
                </a:cubicBezTo>
                <a:close/>
              </a:path>
            </a:pathLst>
          </a:custGeom>
          <a:solidFill>
            <a:schemeClr val="bg1"/>
          </a:solidFill>
          <a:ln>
            <a:noFill/>
          </a:ln>
        </p:spPr>
        <p:txBody>
          <a:bodyPr/>
          <a:lstStyle/>
          <a:p>
            <a:endParaRPr lang="zh-CN" altLang="en-US" sz="2400">
              <a:solidFill>
                <a:schemeClr val="bg1"/>
              </a:solidFill>
              <a:ea typeface="微软雅黑" panose="020B0503020204020204" pitchFamily="34" charset="-122"/>
            </a:endParaRPr>
          </a:p>
        </p:txBody>
      </p:sp>
      <p:sp>
        <p:nvSpPr>
          <p:cNvPr id="8" name="Freeform 13"/>
          <p:cNvSpPr>
            <a:spLocks noEditPoints="1"/>
          </p:cNvSpPr>
          <p:nvPr/>
        </p:nvSpPr>
        <p:spPr bwMode="auto">
          <a:xfrm>
            <a:off x="5521462" y="4117181"/>
            <a:ext cx="275279" cy="268724"/>
          </a:xfrm>
          <a:custGeom>
            <a:avLst/>
            <a:gdLst>
              <a:gd name="T0" fmla="*/ 49 w 98"/>
              <a:gd name="T1" fmla="*/ 0 h 98"/>
              <a:gd name="T2" fmla="*/ 84 w 98"/>
              <a:gd name="T3" fmla="*/ 15 h 98"/>
              <a:gd name="T4" fmla="*/ 98 w 98"/>
              <a:gd name="T5" fmla="*/ 49 h 98"/>
              <a:gd name="T6" fmla="*/ 84 w 98"/>
              <a:gd name="T7" fmla="*/ 84 h 98"/>
              <a:gd name="T8" fmla="*/ 49 w 98"/>
              <a:gd name="T9" fmla="*/ 98 h 98"/>
              <a:gd name="T10" fmla="*/ 14 w 98"/>
              <a:gd name="T11" fmla="*/ 84 h 98"/>
              <a:gd name="T12" fmla="*/ 14 w 98"/>
              <a:gd name="T13" fmla="*/ 84 h 98"/>
              <a:gd name="T14" fmla="*/ 14 w 98"/>
              <a:gd name="T15" fmla="*/ 84 h 98"/>
              <a:gd name="T16" fmla="*/ 0 w 98"/>
              <a:gd name="T17" fmla="*/ 49 h 98"/>
              <a:gd name="T18" fmla="*/ 14 w 98"/>
              <a:gd name="T19" fmla="*/ 15 h 98"/>
              <a:gd name="T20" fmla="*/ 14 w 98"/>
              <a:gd name="T21" fmla="*/ 15 h 98"/>
              <a:gd name="T22" fmla="*/ 49 w 98"/>
              <a:gd name="T23" fmla="*/ 0 h 98"/>
              <a:gd name="T24" fmla="*/ 51 w 98"/>
              <a:gd name="T25" fmla="*/ 8 h 98"/>
              <a:gd name="T26" fmla="*/ 51 w 98"/>
              <a:gd name="T27" fmla="*/ 8 h 98"/>
              <a:gd name="T28" fmla="*/ 51 w 98"/>
              <a:gd name="T29" fmla="*/ 48 h 98"/>
              <a:gd name="T30" fmla="*/ 80 w 98"/>
              <a:gd name="T31" fmla="*/ 77 h 98"/>
              <a:gd name="T32" fmla="*/ 91 w 98"/>
              <a:gd name="T33" fmla="*/ 49 h 98"/>
              <a:gd name="T34" fmla="*/ 78 w 98"/>
              <a:gd name="T35" fmla="*/ 20 h 98"/>
              <a:gd name="T36" fmla="*/ 78 w 98"/>
              <a:gd name="T37" fmla="*/ 20 h 98"/>
              <a:gd name="T38" fmla="*/ 51 w 98"/>
              <a:gd name="T39" fmla="*/ 8 h 98"/>
              <a:gd name="T40" fmla="*/ 77 w 98"/>
              <a:gd name="T41" fmla="*/ 80 h 98"/>
              <a:gd name="T42" fmla="*/ 77 w 98"/>
              <a:gd name="T43" fmla="*/ 80 h 98"/>
              <a:gd name="T44" fmla="*/ 48 w 98"/>
              <a:gd name="T45" fmla="*/ 51 h 98"/>
              <a:gd name="T46" fmla="*/ 47 w 98"/>
              <a:gd name="T47" fmla="*/ 51 h 98"/>
              <a:gd name="T48" fmla="*/ 47 w 98"/>
              <a:gd name="T49" fmla="*/ 49 h 98"/>
              <a:gd name="T50" fmla="*/ 47 w 98"/>
              <a:gd name="T51" fmla="*/ 8 h 98"/>
              <a:gd name="T52" fmla="*/ 20 w 98"/>
              <a:gd name="T53" fmla="*/ 20 h 98"/>
              <a:gd name="T54" fmla="*/ 20 w 98"/>
              <a:gd name="T55" fmla="*/ 20 h 98"/>
              <a:gd name="T56" fmla="*/ 8 w 98"/>
              <a:gd name="T57" fmla="*/ 49 h 98"/>
              <a:gd name="T58" fmla="*/ 20 w 98"/>
              <a:gd name="T59" fmla="*/ 79 h 98"/>
              <a:gd name="T60" fmla="*/ 20 w 98"/>
              <a:gd name="T61" fmla="*/ 79 h 98"/>
              <a:gd name="T62" fmla="*/ 49 w 98"/>
              <a:gd name="T63" fmla="*/ 91 h 98"/>
              <a:gd name="T64" fmla="*/ 77 w 98"/>
              <a:gd name="T65" fmla="*/ 8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98">
                <a:moveTo>
                  <a:pt x="49" y="0"/>
                </a:moveTo>
                <a:cubicBezTo>
                  <a:pt x="63" y="0"/>
                  <a:pt x="75" y="6"/>
                  <a:pt x="84" y="15"/>
                </a:cubicBezTo>
                <a:cubicBezTo>
                  <a:pt x="93" y="24"/>
                  <a:pt x="98" y="36"/>
                  <a:pt x="98" y="49"/>
                </a:cubicBezTo>
                <a:cubicBezTo>
                  <a:pt x="98" y="63"/>
                  <a:pt x="93" y="75"/>
                  <a:pt x="84" y="84"/>
                </a:cubicBezTo>
                <a:cubicBezTo>
                  <a:pt x="75" y="93"/>
                  <a:pt x="63" y="98"/>
                  <a:pt x="49" y="98"/>
                </a:cubicBezTo>
                <a:cubicBezTo>
                  <a:pt x="36" y="98"/>
                  <a:pt x="23" y="93"/>
                  <a:pt x="14" y="84"/>
                </a:cubicBezTo>
                <a:cubicBezTo>
                  <a:pt x="14" y="84"/>
                  <a:pt x="14" y="84"/>
                  <a:pt x="14" y="84"/>
                </a:cubicBezTo>
                <a:cubicBezTo>
                  <a:pt x="14" y="84"/>
                  <a:pt x="14" y="84"/>
                  <a:pt x="14" y="84"/>
                </a:cubicBezTo>
                <a:cubicBezTo>
                  <a:pt x="6" y="75"/>
                  <a:pt x="0" y="63"/>
                  <a:pt x="0" y="49"/>
                </a:cubicBezTo>
                <a:cubicBezTo>
                  <a:pt x="0" y="36"/>
                  <a:pt x="6" y="24"/>
                  <a:pt x="14" y="15"/>
                </a:cubicBezTo>
                <a:cubicBezTo>
                  <a:pt x="14" y="15"/>
                  <a:pt x="14" y="15"/>
                  <a:pt x="14" y="15"/>
                </a:cubicBezTo>
                <a:cubicBezTo>
                  <a:pt x="23" y="6"/>
                  <a:pt x="36" y="0"/>
                  <a:pt x="49" y="0"/>
                </a:cubicBezTo>
                <a:close/>
                <a:moveTo>
                  <a:pt x="51" y="8"/>
                </a:moveTo>
                <a:cubicBezTo>
                  <a:pt x="51" y="8"/>
                  <a:pt x="51" y="8"/>
                  <a:pt x="51" y="8"/>
                </a:cubicBezTo>
                <a:cubicBezTo>
                  <a:pt x="51" y="48"/>
                  <a:pt x="51" y="48"/>
                  <a:pt x="51" y="48"/>
                </a:cubicBezTo>
                <a:cubicBezTo>
                  <a:pt x="80" y="77"/>
                  <a:pt x="80" y="77"/>
                  <a:pt x="80" y="77"/>
                </a:cubicBezTo>
                <a:cubicBezTo>
                  <a:pt x="87" y="70"/>
                  <a:pt x="91" y="60"/>
                  <a:pt x="91" y="49"/>
                </a:cubicBezTo>
                <a:cubicBezTo>
                  <a:pt x="91" y="38"/>
                  <a:pt x="86" y="28"/>
                  <a:pt x="78" y="20"/>
                </a:cubicBezTo>
                <a:cubicBezTo>
                  <a:pt x="78" y="20"/>
                  <a:pt x="78" y="20"/>
                  <a:pt x="78" y="20"/>
                </a:cubicBezTo>
                <a:cubicBezTo>
                  <a:pt x="71" y="13"/>
                  <a:pt x="62" y="8"/>
                  <a:pt x="51" y="8"/>
                </a:cubicBezTo>
                <a:close/>
                <a:moveTo>
                  <a:pt x="77" y="80"/>
                </a:moveTo>
                <a:cubicBezTo>
                  <a:pt x="77" y="80"/>
                  <a:pt x="77" y="80"/>
                  <a:pt x="77" y="80"/>
                </a:cubicBezTo>
                <a:cubicBezTo>
                  <a:pt x="48" y="51"/>
                  <a:pt x="48" y="51"/>
                  <a:pt x="48" y="51"/>
                </a:cubicBezTo>
                <a:cubicBezTo>
                  <a:pt x="47" y="51"/>
                  <a:pt x="47" y="51"/>
                  <a:pt x="47" y="51"/>
                </a:cubicBezTo>
                <a:cubicBezTo>
                  <a:pt x="47" y="50"/>
                  <a:pt x="47" y="50"/>
                  <a:pt x="47" y="49"/>
                </a:cubicBezTo>
                <a:cubicBezTo>
                  <a:pt x="47" y="8"/>
                  <a:pt x="47" y="8"/>
                  <a:pt x="47" y="8"/>
                </a:cubicBezTo>
                <a:cubicBezTo>
                  <a:pt x="36" y="8"/>
                  <a:pt x="27" y="13"/>
                  <a:pt x="20" y="20"/>
                </a:cubicBezTo>
                <a:cubicBezTo>
                  <a:pt x="20" y="20"/>
                  <a:pt x="20" y="20"/>
                  <a:pt x="20" y="20"/>
                </a:cubicBezTo>
                <a:cubicBezTo>
                  <a:pt x="12" y="28"/>
                  <a:pt x="8" y="38"/>
                  <a:pt x="8" y="49"/>
                </a:cubicBezTo>
                <a:cubicBezTo>
                  <a:pt x="8" y="61"/>
                  <a:pt x="12" y="71"/>
                  <a:pt x="20" y="79"/>
                </a:cubicBezTo>
                <a:cubicBezTo>
                  <a:pt x="20" y="79"/>
                  <a:pt x="20" y="79"/>
                  <a:pt x="20" y="79"/>
                </a:cubicBezTo>
                <a:cubicBezTo>
                  <a:pt x="27" y="86"/>
                  <a:pt x="38" y="91"/>
                  <a:pt x="49" y="91"/>
                </a:cubicBezTo>
                <a:cubicBezTo>
                  <a:pt x="60" y="91"/>
                  <a:pt x="69" y="87"/>
                  <a:pt x="77" y="80"/>
                </a:cubicBezTo>
                <a:close/>
              </a:path>
            </a:pathLst>
          </a:custGeom>
          <a:solidFill>
            <a:schemeClr val="bg1"/>
          </a:solidFill>
          <a:ln>
            <a:noFill/>
          </a:ln>
        </p:spPr>
        <p:txBody>
          <a:bodyPr/>
          <a:lstStyle/>
          <a:p>
            <a:endParaRPr lang="zh-CN" altLang="en-US" sz="2400" dirty="0">
              <a:solidFill>
                <a:schemeClr val="bg1"/>
              </a:solidFill>
              <a:ea typeface="微软雅黑" panose="020B0503020204020204" pitchFamily="34" charset="-122"/>
            </a:endParaRPr>
          </a:p>
        </p:txBody>
      </p:sp>
      <p:sp>
        <p:nvSpPr>
          <p:cNvPr id="9" name="Text Box 14"/>
          <p:cNvSpPr txBox="1">
            <a:spLocks noChangeArrowheads="1"/>
          </p:cNvSpPr>
          <p:nvPr/>
        </p:nvSpPr>
        <p:spPr bwMode="auto">
          <a:xfrm>
            <a:off x="5066339" y="4465528"/>
            <a:ext cx="69268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000" dirty="0">
                <a:solidFill>
                  <a:schemeClr val="bg1"/>
                </a:solidFill>
                <a:ea typeface="微软雅黑" panose="020B0503020204020204" pitchFamily="34" charset="-122"/>
              </a:rPr>
              <a:t>30%</a:t>
            </a:r>
          </a:p>
          <a:p>
            <a:pPr algn="ctr"/>
            <a:r>
              <a:rPr lang="en-US" altLang="zh-CN" sz="900" dirty="0">
                <a:solidFill>
                  <a:schemeClr val="bg1"/>
                </a:solidFill>
                <a:ea typeface="微软雅黑" panose="020B0503020204020204" pitchFamily="34" charset="-122"/>
              </a:rPr>
              <a:t>Option </a:t>
            </a:r>
            <a:r>
              <a:rPr lang="zh-CN" altLang="en-US" sz="900" dirty="0">
                <a:solidFill>
                  <a:schemeClr val="bg1"/>
                </a:solidFill>
                <a:ea typeface="微软雅黑" panose="020B0503020204020204" pitchFamily="34" charset="-122"/>
              </a:rPr>
              <a:t>2</a:t>
            </a:r>
            <a:endParaRPr lang="en-US" altLang="zh-CN" sz="1065" dirty="0">
              <a:solidFill>
                <a:schemeClr val="bg1"/>
              </a:solidFill>
              <a:ea typeface="微软雅黑" panose="020B0503020204020204" pitchFamily="34" charset="-122"/>
            </a:endParaRPr>
          </a:p>
        </p:txBody>
      </p:sp>
      <p:sp>
        <p:nvSpPr>
          <p:cNvPr id="10" name="Text Box 15"/>
          <p:cNvSpPr txBox="1">
            <a:spLocks noChangeArrowheads="1"/>
          </p:cNvSpPr>
          <p:nvPr/>
        </p:nvSpPr>
        <p:spPr bwMode="auto">
          <a:xfrm>
            <a:off x="6183892" y="3108656"/>
            <a:ext cx="692686" cy="625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400" dirty="0">
                <a:solidFill>
                  <a:schemeClr val="bg1"/>
                </a:solidFill>
                <a:ea typeface="微软雅黑" panose="020B0503020204020204" pitchFamily="34" charset="-122"/>
              </a:rPr>
              <a:t>23%</a:t>
            </a:r>
          </a:p>
          <a:p>
            <a:pPr algn="ctr"/>
            <a:r>
              <a:rPr lang="en-US" altLang="zh-CN" sz="1000" dirty="0">
                <a:solidFill>
                  <a:schemeClr val="bg1"/>
                </a:solidFill>
                <a:ea typeface="微软雅黑" panose="020B0503020204020204" pitchFamily="34" charset="-122"/>
              </a:rPr>
              <a:t>Option</a:t>
            </a:r>
            <a:r>
              <a:rPr lang="en-US" altLang="zh-CN" sz="1065" dirty="0">
                <a:solidFill>
                  <a:schemeClr val="bg1"/>
                </a:solidFill>
                <a:ea typeface="微软雅黑" panose="020B0503020204020204" pitchFamily="34" charset="-122"/>
              </a:rPr>
              <a:t> </a:t>
            </a:r>
            <a:r>
              <a:rPr lang="zh-CN" altLang="en-US" sz="1065" dirty="0">
                <a:solidFill>
                  <a:schemeClr val="bg1"/>
                </a:solidFill>
                <a:ea typeface="微软雅黑" panose="020B0503020204020204" pitchFamily="34" charset="-122"/>
              </a:rPr>
              <a:t>1</a:t>
            </a:r>
            <a:endParaRPr lang="en-US" altLang="zh-CN" sz="1065" dirty="0">
              <a:solidFill>
                <a:schemeClr val="bg1"/>
              </a:solidFill>
              <a:ea typeface="微软雅黑" panose="020B0503020204020204" pitchFamily="34" charset="-122"/>
            </a:endParaRPr>
          </a:p>
        </p:txBody>
      </p:sp>
      <p:sp>
        <p:nvSpPr>
          <p:cNvPr id="11" name="Rectangle 16"/>
          <p:cNvSpPr>
            <a:spLocks noChangeArrowheads="1"/>
          </p:cNvSpPr>
          <p:nvPr/>
        </p:nvSpPr>
        <p:spPr bwMode="auto">
          <a:xfrm>
            <a:off x="8077927" y="2774101"/>
            <a:ext cx="2021009" cy="1094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330" dirty="0">
                <a:solidFill>
                  <a:schemeClr val="tx1">
                    <a:lumMod val="65000"/>
                    <a:lumOff val="35000"/>
                  </a:schemeClr>
                </a:solidFill>
                <a:ea typeface="微软雅黑" panose="020B0503020204020204" pitchFamily="34" charset="-122"/>
              </a:rPr>
              <a:t>请替换文字内容</a:t>
            </a:r>
            <a:endParaRPr lang="en-US" altLang="zh-CN" sz="1330" dirty="0">
              <a:solidFill>
                <a:schemeClr val="tx1">
                  <a:lumMod val="65000"/>
                  <a:lumOff val="35000"/>
                </a:schemeClr>
              </a:solidFill>
              <a:ea typeface="微软雅黑" panose="020B0503020204020204" pitchFamily="34" charset="-122"/>
            </a:endParaRPr>
          </a:p>
          <a:p>
            <a:pPr>
              <a:lnSpc>
                <a:spcPct val="150000"/>
              </a:lnSpc>
            </a:pPr>
            <a:r>
              <a:rPr lang="zh-CN" altLang="en-US"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2" name="Rectangle 17"/>
          <p:cNvSpPr>
            <a:spLocks noChangeArrowheads="1"/>
          </p:cNvSpPr>
          <p:nvPr/>
        </p:nvSpPr>
        <p:spPr bwMode="auto">
          <a:xfrm>
            <a:off x="2337521" y="4385905"/>
            <a:ext cx="1974649" cy="113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515" dirty="0">
                <a:solidFill>
                  <a:schemeClr val="tx1">
                    <a:lumMod val="65000"/>
                    <a:lumOff val="35000"/>
                  </a:schemeClr>
                </a:solidFill>
                <a:ea typeface="微软雅黑" panose="020B0503020204020204" pitchFamily="34" charset="-122"/>
              </a:rPr>
              <a:t>请替换文字内容</a:t>
            </a:r>
            <a:endParaRPr lang="en-US" altLang="zh-CN" sz="1515" dirty="0">
              <a:solidFill>
                <a:schemeClr val="tx1">
                  <a:lumMod val="65000"/>
                  <a:lumOff val="35000"/>
                </a:schemeClr>
              </a:solidFill>
              <a:ea typeface="微软雅黑" panose="020B0503020204020204" pitchFamily="34" charset="-122"/>
            </a:endParaRPr>
          </a:p>
          <a:p>
            <a:pPr>
              <a:lnSpc>
                <a:spcPct val="150000"/>
              </a:lnSpc>
            </a:pPr>
            <a:r>
              <a:rPr lang="zh-CN" altLang="en-US"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3" name="Freeform 18"/>
          <p:cNvSpPr/>
          <p:nvPr/>
        </p:nvSpPr>
        <p:spPr bwMode="auto">
          <a:xfrm>
            <a:off x="5194802" y="2971296"/>
            <a:ext cx="866803" cy="865164"/>
          </a:xfrm>
          <a:custGeom>
            <a:avLst/>
            <a:gdLst>
              <a:gd name="T0" fmla="*/ 273 w 546"/>
              <a:gd name="T1" fmla="*/ 546 h 546"/>
              <a:gd name="T2" fmla="*/ 0 w 546"/>
              <a:gd name="T3" fmla="*/ 273 h 546"/>
              <a:gd name="T4" fmla="*/ 273 w 546"/>
              <a:gd name="T5" fmla="*/ 0 h 546"/>
              <a:gd name="T6" fmla="*/ 546 w 546"/>
              <a:gd name="T7" fmla="*/ 273 h 546"/>
              <a:gd name="T8" fmla="*/ 546 w 546"/>
              <a:gd name="T9" fmla="*/ 546 h 546"/>
              <a:gd name="T10" fmla="*/ 273 w 546"/>
              <a:gd name="T11" fmla="*/ 546 h 546"/>
            </a:gdLst>
            <a:ahLst/>
            <a:cxnLst>
              <a:cxn ang="0">
                <a:pos x="T0" y="T1"/>
              </a:cxn>
              <a:cxn ang="0">
                <a:pos x="T2" y="T3"/>
              </a:cxn>
              <a:cxn ang="0">
                <a:pos x="T4" y="T5"/>
              </a:cxn>
              <a:cxn ang="0">
                <a:pos x="T6" y="T7"/>
              </a:cxn>
              <a:cxn ang="0">
                <a:pos x="T8" y="T9"/>
              </a:cxn>
              <a:cxn ang="0">
                <a:pos x="T10" y="T11"/>
              </a:cxn>
            </a:cxnLst>
            <a:rect l="0" t="0" r="r" b="b"/>
            <a:pathLst>
              <a:path w="546" h="546">
                <a:moveTo>
                  <a:pt x="273" y="546"/>
                </a:moveTo>
                <a:cubicBezTo>
                  <a:pt x="123" y="546"/>
                  <a:pt x="0" y="424"/>
                  <a:pt x="0" y="273"/>
                </a:cubicBezTo>
                <a:cubicBezTo>
                  <a:pt x="0" y="123"/>
                  <a:pt x="123" y="0"/>
                  <a:pt x="273" y="0"/>
                </a:cubicBezTo>
                <a:cubicBezTo>
                  <a:pt x="424" y="0"/>
                  <a:pt x="546" y="123"/>
                  <a:pt x="546" y="273"/>
                </a:cubicBezTo>
                <a:cubicBezTo>
                  <a:pt x="546" y="546"/>
                  <a:pt x="546" y="546"/>
                  <a:pt x="546" y="546"/>
                </a:cubicBezTo>
                <a:lnTo>
                  <a:pt x="273" y="546"/>
                </a:lnTo>
                <a:close/>
              </a:path>
            </a:pathLst>
          </a:custGeom>
          <a:solidFill>
            <a:schemeClr val="accent6">
              <a:lumMod val="60000"/>
              <a:lumOff val="40000"/>
            </a:schemeClr>
          </a:solidFill>
          <a:ln>
            <a:noFill/>
          </a:ln>
        </p:spPr>
        <p:txBody>
          <a:bodyPr/>
          <a:lstStyle/>
          <a:p>
            <a:endParaRPr lang="zh-CN" altLang="en-US" sz="2400">
              <a:solidFill>
                <a:schemeClr val="bg1">
                  <a:lumMod val="50000"/>
                </a:schemeClr>
              </a:solidFill>
              <a:ea typeface="微软雅黑" panose="020B0503020204020204" pitchFamily="34" charset="-122"/>
            </a:endParaRPr>
          </a:p>
        </p:txBody>
      </p:sp>
      <p:sp>
        <p:nvSpPr>
          <p:cNvPr id="14" name="Freeform 19"/>
          <p:cNvSpPr>
            <a:spLocks noEditPoints="1"/>
          </p:cNvSpPr>
          <p:nvPr/>
        </p:nvSpPr>
        <p:spPr bwMode="auto">
          <a:xfrm>
            <a:off x="5521462" y="3198749"/>
            <a:ext cx="216291" cy="222846"/>
          </a:xfrm>
          <a:custGeom>
            <a:avLst/>
            <a:gdLst>
              <a:gd name="T0" fmla="*/ 55 w 95"/>
              <a:gd name="T1" fmla="*/ 0 h 98"/>
              <a:gd name="T2" fmla="*/ 85 w 95"/>
              <a:gd name="T3" fmla="*/ 29 h 98"/>
              <a:gd name="T4" fmla="*/ 86 w 95"/>
              <a:gd name="T5" fmla="*/ 31 h 98"/>
              <a:gd name="T6" fmla="*/ 82 w 95"/>
              <a:gd name="T7" fmla="*/ 41 h 98"/>
              <a:gd name="T8" fmla="*/ 79 w 95"/>
              <a:gd name="T9" fmla="*/ 34 h 98"/>
              <a:gd name="T10" fmla="*/ 55 w 95"/>
              <a:gd name="T11" fmla="*/ 31 h 98"/>
              <a:gd name="T12" fmla="*/ 53 w 95"/>
              <a:gd name="T13" fmla="*/ 25 h 98"/>
              <a:gd name="T14" fmla="*/ 11 w 95"/>
              <a:gd name="T15" fmla="*/ 8 h 98"/>
              <a:gd name="T16" fmla="*/ 8 w 95"/>
              <a:gd name="T17" fmla="*/ 10 h 98"/>
              <a:gd name="T18" fmla="*/ 9 w 95"/>
              <a:gd name="T19" fmla="*/ 90 h 98"/>
              <a:gd name="T20" fmla="*/ 11 w 95"/>
              <a:gd name="T21" fmla="*/ 91 h 98"/>
              <a:gd name="T22" fmla="*/ 78 w 95"/>
              <a:gd name="T23" fmla="*/ 90 h 98"/>
              <a:gd name="T24" fmla="*/ 79 w 95"/>
              <a:gd name="T25" fmla="*/ 88 h 98"/>
              <a:gd name="T26" fmla="*/ 82 w 95"/>
              <a:gd name="T27" fmla="*/ 82 h 98"/>
              <a:gd name="T28" fmla="*/ 86 w 95"/>
              <a:gd name="T29" fmla="*/ 88 h 98"/>
              <a:gd name="T30" fmla="*/ 83 w 95"/>
              <a:gd name="T31" fmla="*/ 95 h 98"/>
              <a:gd name="T32" fmla="*/ 11 w 95"/>
              <a:gd name="T33" fmla="*/ 98 h 98"/>
              <a:gd name="T34" fmla="*/ 0 w 95"/>
              <a:gd name="T35" fmla="*/ 88 h 98"/>
              <a:gd name="T36" fmla="*/ 3 w 95"/>
              <a:gd name="T37" fmla="*/ 3 h 98"/>
              <a:gd name="T38" fmla="*/ 72 w 95"/>
              <a:gd name="T39" fmla="*/ 38 h 98"/>
              <a:gd name="T40" fmla="*/ 72 w 95"/>
              <a:gd name="T41" fmla="*/ 38 h 98"/>
              <a:gd name="T42" fmla="*/ 94 w 95"/>
              <a:gd name="T43" fmla="*/ 63 h 98"/>
              <a:gd name="T44" fmla="*/ 68 w 95"/>
              <a:gd name="T45" fmla="*/ 86 h 98"/>
              <a:gd name="T46" fmla="*/ 68 w 95"/>
              <a:gd name="T47" fmla="*/ 73 h 98"/>
              <a:gd name="T48" fmla="*/ 49 w 95"/>
              <a:gd name="T49" fmla="*/ 71 h 98"/>
              <a:gd name="T50" fmla="*/ 49 w 95"/>
              <a:gd name="T51" fmla="*/ 53 h 98"/>
              <a:gd name="T52" fmla="*/ 52 w 95"/>
              <a:gd name="T53" fmla="*/ 50 h 98"/>
              <a:gd name="T54" fmla="*/ 68 w 95"/>
              <a:gd name="T55" fmla="*/ 40 h 98"/>
              <a:gd name="T56" fmla="*/ 72 w 95"/>
              <a:gd name="T57" fmla="*/ 38 h 98"/>
              <a:gd name="T58" fmla="*/ 89 w 95"/>
              <a:gd name="T59" fmla="*/ 62 h 98"/>
              <a:gd name="T60" fmla="*/ 72 w 95"/>
              <a:gd name="T61" fmla="*/ 53 h 98"/>
              <a:gd name="T62" fmla="*/ 70 w 95"/>
              <a:gd name="T63" fmla="*/ 55 h 98"/>
              <a:gd name="T64" fmla="*/ 54 w 95"/>
              <a:gd name="T65" fmla="*/ 69 h 98"/>
              <a:gd name="T66" fmla="*/ 70 w 95"/>
              <a:gd name="T67" fmla="*/ 69 h 98"/>
              <a:gd name="T68" fmla="*/ 72 w 95"/>
              <a:gd name="T69" fmla="*/ 79 h 98"/>
              <a:gd name="T70" fmla="*/ 75 w 95"/>
              <a:gd name="T71" fmla="*/ 29 h 98"/>
              <a:gd name="T72" fmla="*/ 57 w 95"/>
              <a:gd name="T73" fmla="*/ 12 h 98"/>
              <a:gd name="T74" fmla="*/ 59 w 95"/>
              <a:gd name="T75" fmla="*/ 28 h 98"/>
              <a:gd name="T76" fmla="*/ 61 w 95"/>
              <a:gd name="T77" fmla="*/ 2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98">
                <a:moveTo>
                  <a:pt x="11" y="0"/>
                </a:moveTo>
                <a:cubicBezTo>
                  <a:pt x="55" y="0"/>
                  <a:pt x="55" y="0"/>
                  <a:pt x="55" y="0"/>
                </a:cubicBezTo>
                <a:cubicBezTo>
                  <a:pt x="56" y="0"/>
                  <a:pt x="57" y="1"/>
                  <a:pt x="58" y="1"/>
                </a:cubicBezTo>
                <a:cubicBezTo>
                  <a:pt x="85" y="29"/>
                  <a:pt x="85" y="29"/>
                  <a:pt x="85" y="29"/>
                </a:cubicBezTo>
                <a:cubicBezTo>
                  <a:pt x="86" y="29"/>
                  <a:pt x="86" y="30"/>
                  <a:pt x="86" y="31"/>
                </a:cubicBezTo>
                <a:cubicBezTo>
                  <a:pt x="86" y="31"/>
                  <a:pt x="86" y="31"/>
                  <a:pt x="86" y="31"/>
                </a:cubicBezTo>
                <a:cubicBezTo>
                  <a:pt x="86" y="37"/>
                  <a:pt x="86" y="37"/>
                  <a:pt x="86" y="37"/>
                </a:cubicBezTo>
                <a:cubicBezTo>
                  <a:pt x="86" y="40"/>
                  <a:pt x="85" y="41"/>
                  <a:pt x="82" y="41"/>
                </a:cubicBezTo>
                <a:cubicBezTo>
                  <a:pt x="80" y="41"/>
                  <a:pt x="79" y="40"/>
                  <a:pt x="79" y="37"/>
                </a:cubicBezTo>
                <a:cubicBezTo>
                  <a:pt x="79" y="34"/>
                  <a:pt x="79" y="34"/>
                  <a:pt x="79" y="34"/>
                </a:cubicBezTo>
                <a:cubicBezTo>
                  <a:pt x="61" y="34"/>
                  <a:pt x="61" y="34"/>
                  <a:pt x="61" y="34"/>
                </a:cubicBezTo>
                <a:cubicBezTo>
                  <a:pt x="59" y="34"/>
                  <a:pt x="57" y="33"/>
                  <a:pt x="55" y="31"/>
                </a:cubicBezTo>
                <a:cubicBezTo>
                  <a:pt x="55" y="31"/>
                  <a:pt x="55" y="31"/>
                  <a:pt x="55" y="31"/>
                </a:cubicBezTo>
                <a:cubicBezTo>
                  <a:pt x="54" y="29"/>
                  <a:pt x="53" y="27"/>
                  <a:pt x="53" y="25"/>
                </a:cubicBezTo>
                <a:cubicBezTo>
                  <a:pt x="53" y="8"/>
                  <a:pt x="53" y="8"/>
                  <a:pt x="53" y="8"/>
                </a:cubicBezTo>
                <a:cubicBezTo>
                  <a:pt x="11" y="8"/>
                  <a:pt x="11" y="8"/>
                  <a:pt x="11" y="8"/>
                </a:cubicBezTo>
                <a:cubicBezTo>
                  <a:pt x="10" y="8"/>
                  <a:pt x="9" y="8"/>
                  <a:pt x="9" y="9"/>
                </a:cubicBezTo>
                <a:cubicBezTo>
                  <a:pt x="8" y="9"/>
                  <a:pt x="8" y="10"/>
                  <a:pt x="8" y="10"/>
                </a:cubicBezTo>
                <a:cubicBezTo>
                  <a:pt x="8" y="88"/>
                  <a:pt x="8" y="88"/>
                  <a:pt x="8" y="88"/>
                </a:cubicBezTo>
                <a:cubicBezTo>
                  <a:pt x="8" y="89"/>
                  <a:pt x="8" y="90"/>
                  <a:pt x="9" y="90"/>
                </a:cubicBezTo>
                <a:cubicBezTo>
                  <a:pt x="9" y="90"/>
                  <a:pt x="9" y="90"/>
                  <a:pt x="9" y="90"/>
                </a:cubicBezTo>
                <a:cubicBezTo>
                  <a:pt x="9" y="90"/>
                  <a:pt x="10" y="91"/>
                  <a:pt x="11" y="91"/>
                </a:cubicBezTo>
                <a:cubicBezTo>
                  <a:pt x="76" y="91"/>
                  <a:pt x="76" y="91"/>
                  <a:pt x="76" y="91"/>
                </a:cubicBezTo>
                <a:cubicBezTo>
                  <a:pt x="77" y="91"/>
                  <a:pt x="77" y="90"/>
                  <a:pt x="78" y="90"/>
                </a:cubicBezTo>
                <a:cubicBezTo>
                  <a:pt x="78" y="90"/>
                  <a:pt x="78" y="90"/>
                  <a:pt x="78" y="90"/>
                </a:cubicBezTo>
                <a:cubicBezTo>
                  <a:pt x="78" y="90"/>
                  <a:pt x="79" y="89"/>
                  <a:pt x="79" y="88"/>
                </a:cubicBezTo>
                <a:cubicBezTo>
                  <a:pt x="79" y="86"/>
                  <a:pt x="79" y="86"/>
                  <a:pt x="79" y="86"/>
                </a:cubicBezTo>
                <a:cubicBezTo>
                  <a:pt x="79" y="84"/>
                  <a:pt x="80" y="82"/>
                  <a:pt x="82" y="82"/>
                </a:cubicBezTo>
                <a:cubicBezTo>
                  <a:pt x="85" y="82"/>
                  <a:pt x="86" y="84"/>
                  <a:pt x="86" y="86"/>
                </a:cubicBezTo>
                <a:cubicBezTo>
                  <a:pt x="86" y="88"/>
                  <a:pt x="86" y="88"/>
                  <a:pt x="86" y="88"/>
                </a:cubicBezTo>
                <a:cubicBezTo>
                  <a:pt x="86" y="91"/>
                  <a:pt x="85" y="94"/>
                  <a:pt x="83" y="95"/>
                </a:cubicBezTo>
                <a:cubicBezTo>
                  <a:pt x="83" y="95"/>
                  <a:pt x="83" y="95"/>
                  <a:pt x="83" y="95"/>
                </a:cubicBezTo>
                <a:cubicBezTo>
                  <a:pt x="81" y="97"/>
                  <a:pt x="79" y="98"/>
                  <a:pt x="76" y="98"/>
                </a:cubicBezTo>
                <a:cubicBezTo>
                  <a:pt x="11" y="98"/>
                  <a:pt x="11" y="98"/>
                  <a:pt x="11" y="98"/>
                </a:cubicBezTo>
                <a:cubicBezTo>
                  <a:pt x="8" y="98"/>
                  <a:pt x="5" y="97"/>
                  <a:pt x="3" y="95"/>
                </a:cubicBezTo>
                <a:cubicBezTo>
                  <a:pt x="2" y="94"/>
                  <a:pt x="0" y="91"/>
                  <a:pt x="0" y="88"/>
                </a:cubicBezTo>
                <a:cubicBezTo>
                  <a:pt x="0" y="10"/>
                  <a:pt x="0" y="10"/>
                  <a:pt x="0" y="10"/>
                </a:cubicBezTo>
                <a:cubicBezTo>
                  <a:pt x="0" y="8"/>
                  <a:pt x="2" y="5"/>
                  <a:pt x="3" y="3"/>
                </a:cubicBezTo>
                <a:cubicBezTo>
                  <a:pt x="5" y="1"/>
                  <a:pt x="8" y="0"/>
                  <a:pt x="11" y="0"/>
                </a:cubicBezTo>
                <a:close/>
                <a:moveTo>
                  <a:pt x="72" y="38"/>
                </a:moveTo>
                <a:cubicBezTo>
                  <a:pt x="72" y="38"/>
                  <a:pt x="72" y="38"/>
                  <a:pt x="72" y="38"/>
                </a:cubicBezTo>
                <a:cubicBezTo>
                  <a:pt x="72" y="38"/>
                  <a:pt x="72" y="38"/>
                  <a:pt x="72" y="38"/>
                </a:cubicBezTo>
                <a:cubicBezTo>
                  <a:pt x="94" y="60"/>
                  <a:pt x="94" y="60"/>
                  <a:pt x="94" y="60"/>
                </a:cubicBezTo>
                <a:cubicBezTo>
                  <a:pt x="95" y="61"/>
                  <a:pt x="95" y="63"/>
                  <a:pt x="94" y="63"/>
                </a:cubicBezTo>
                <a:cubicBezTo>
                  <a:pt x="72" y="86"/>
                  <a:pt x="72" y="86"/>
                  <a:pt x="72" y="86"/>
                </a:cubicBezTo>
                <a:cubicBezTo>
                  <a:pt x="71" y="87"/>
                  <a:pt x="69" y="87"/>
                  <a:pt x="68" y="86"/>
                </a:cubicBezTo>
                <a:cubicBezTo>
                  <a:pt x="68" y="85"/>
                  <a:pt x="68" y="85"/>
                  <a:pt x="68" y="84"/>
                </a:cubicBezTo>
                <a:cubicBezTo>
                  <a:pt x="68" y="73"/>
                  <a:pt x="68" y="73"/>
                  <a:pt x="68" y="73"/>
                </a:cubicBezTo>
                <a:cubicBezTo>
                  <a:pt x="52" y="73"/>
                  <a:pt x="52" y="73"/>
                  <a:pt x="52" y="73"/>
                </a:cubicBezTo>
                <a:cubicBezTo>
                  <a:pt x="51" y="73"/>
                  <a:pt x="49" y="72"/>
                  <a:pt x="49" y="71"/>
                </a:cubicBezTo>
                <a:cubicBezTo>
                  <a:pt x="49" y="71"/>
                  <a:pt x="49" y="71"/>
                  <a:pt x="49" y="71"/>
                </a:cubicBezTo>
                <a:cubicBezTo>
                  <a:pt x="49" y="53"/>
                  <a:pt x="49" y="53"/>
                  <a:pt x="49" y="53"/>
                </a:cubicBezTo>
                <a:cubicBezTo>
                  <a:pt x="49" y="51"/>
                  <a:pt x="51" y="50"/>
                  <a:pt x="52" y="50"/>
                </a:cubicBezTo>
                <a:cubicBezTo>
                  <a:pt x="52" y="50"/>
                  <a:pt x="52" y="50"/>
                  <a:pt x="52" y="50"/>
                </a:cubicBezTo>
                <a:cubicBezTo>
                  <a:pt x="68" y="50"/>
                  <a:pt x="68" y="50"/>
                  <a:pt x="68" y="50"/>
                </a:cubicBezTo>
                <a:cubicBezTo>
                  <a:pt x="68" y="40"/>
                  <a:pt x="68" y="40"/>
                  <a:pt x="68" y="40"/>
                </a:cubicBezTo>
                <a:cubicBezTo>
                  <a:pt x="68" y="38"/>
                  <a:pt x="69" y="37"/>
                  <a:pt x="70" y="37"/>
                </a:cubicBezTo>
                <a:cubicBezTo>
                  <a:pt x="71" y="37"/>
                  <a:pt x="71" y="38"/>
                  <a:pt x="72" y="38"/>
                </a:cubicBezTo>
                <a:close/>
                <a:moveTo>
                  <a:pt x="89" y="62"/>
                </a:moveTo>
                <a:cubicBezTo>
                  <a:pt x="89" y="62"/>
                  <a:pt x="89" y="62"/>
                  <a:pt x="89" y="62"/>
                </a:cubicBezTo>
                <a:cubicBezTo>
                  <a:pt x="72" y="45"/>
                  <a:pt x="72" y="45"/>
                  <a:pt x="72" y="45"/>
                </a:cubicBezTo>
                <a:cubicBezTo>
                  <a:pt x="72" y="53"/>
                  <a:pt x="72" y="53"/>
                  <a:pt x="72" y="53"/>
                </a:cubicBezTo>
                <a:cubicBezTo>
                  <a:pt x="72" y="53"/>
                  <a:pt x="72" y="53"/>
                  <a:pt x="72" y="53"/>
                </a:cubicBezTo>
                <a:cubicBezTo>
                  <a:pt x="72" y="54"/>
                  <a:pt x="71" y="55"/>
                  <a:pt x="70" y="55"/>
                </a:cubicBezTo>
                <a:cubicBezTo>
                  <a:pt x="54" y="55"/>
                  <a:pt x="54" y="55"/>
                  <a:pt x="54" y="55"/>
                </a:cubicBezTo>
                <a:cubicBezTo>
                  <a:pt x="54" y="69"/>
                  <a:pt x="54" y="69"/>
                  <a:pt x="54" y="69"/>
                </a:cubicBezTo>
                <a:cubicBezTo>
                  <a:pt x="70" y="69"/>
                  <a:pt x="70" y="69"/>
                  <a:pt x="70" y="69"/>
                </a:cubicBezTo>
                <a:cubicBezTo>
                  <a:pt x="70" y="69"/>
                  <a:pt x="70" y="69"/>
                  <a:pt x="70" y="69"/>
                </a:cubicBezTo>
                <a:cubicBezTo>
                  <a:pt x="71" y="69"/>
                  <a:pt x="72" y="70"/>
                  <a:pt x="72" y="71"/>
                </a:cubicBezTo>
                <a:cubicBezTo>
                  <a:pt x="72" y="79"/>
                  <a:pt x="72" y="79"/>
                  <a:pt x="72" y="79"/>
                </a:cubicBezTo>
                <a:cubicBezTo>
                  <a:pt x="89" y="62"/>
                  <a:pt x="89" y="62"/>
                  <a:pt x="89" y="62"/>
                </a:cubicBezTo>
                <a:close/>
                <a:moveTo>
                  <a:pt x="75" y="29"/>
                </a:moveTo>
                <a:cubicBezTo>
                  <a:pt x="75" y="29"/>
                  <a:pt x="75" y="29"/>
                  <a:pt x="75" y="29"/>
                </a:cubicBezTo>
                <a:cubicBezTo>
                  <a:pt x="57" y="12"/>
                  <a:pt x="57" y="12"/>
                  <a:pt x="57" y="12"/>
                </a:cubicBezTo>
                <a:cubicBezTo>
                  <a:pt x="57" y="25"/>
                  <a:pt x="57" y="25"/>
                  <a:pt x="57" y="25"/>
                </a:cubicBezTo>
                <a:cubicBezTo>
                  <a:pt x="57" y="26"/>
                  <a:pt x="58" y="27"/>
                  <a:pt x="59" y="28"/>
                </a:cubicBezTo>
                <a:cubicBezTo>
                  <a:pt x="59" y="28"/>
                  <a:pt x="59" y="28"/>
                  <a:pt x="59" y="28"/>
                </a:cubicBezTo>
                <a:cubicBezTo>
                  <a:pt x="59" y="29"/>
                  <a:pt x="60" y="29"/>
                  <a:pt x="61" y="29"/>
                </a:cubicBezTo>
                <a:cubicBezTo>
                  <a:pt x="75" y="29"/>
                  <a:pt x="75" y="29"/>
                  <a:pt x="75"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a:solidFill>
                <a:schemeClr val="bg1">
                  <a:lumMod val="50000"/>
                </a:schemeClr>
              </a:solidFill>
              <a:ea typeface="微软雅黑" panose="020B0503020204020204" pitchFamily="34" charset="-122"/>
            </a:endParaRPr>
          </a:p>
        </p:txBody>
      </p:sp>
      <p:sp>
        <p:nvSpPr>
          <p:cNvPr id="15" name="Freeform 20"/>
          <p:cNvSpPr/>
          <p:nvPr/>
        </p:nvSpPr>
        <p:spPr bwMode="auto">
          <a:xfrm rot="10800000">
            <a:off x="6105996" y="3918789"/>
            <a:ext cx="1456687" cy="1453409"/>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chemeClr val="accent4"/>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a:solidFill>
                <a:schemeClr val="bg1">
                  <a:lumMod val="50000"/>
                </a:schemeClr>
              </a:solidFill>
              <a:ea typeface="微软雅黑" panose="020B0503020204020204" pitchFamily="34" charset="-122"/>
            </a:endParaRPr>
          </a:p>
        </p:txBody>
      </p:sp>
      <p:sp>
        <p:nvSpPr>
          <p:cNvPr id="16" name="Rectangle 17"/>
          <p:cNvSpPr>
            <a:spLocks noChangeArrowheads="1"/>
          </p:cNvSpPr>
          <p:nvPr/>
        </p:nvSpPr>
        <p:spPr bwMode="auto">
          <a:xfrm>
            <a:off x="8077927" y="4385905"/>
            <a:ext cx="1974649" cy="113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515" dirty="0">
                <a:solidFill>
                  <a:schemeClr val="tx1">
                    <a:lumMod val="65000"/>
                    <a:lumOff val="35000"/>
                  </a:schemeClr>
                </a:solidFill>
                <a:ea typeface="微软雅黑" panose="020B0503020204020204" pitchFamily="34" charset="-122"/>
              </a:rPr>
              <a:t>请替换文字内容</a:t>
            </a:r>
            <a:endParaRPr lang="en-US" altLang="zh-CN" sz="1515" dirty="0">
              <a:solidFill>
                <a:schemeClr val="tx1">
                  <a:lumMod val="65000"/>
                  <a:lumOff val="35000"/>
                </a:schemeClr>
              </a:solidFill>
              <a:ea typeface="微软雅黑" panose="020B0503020204020204" pitchFamily="34" charset="-122"/>
            </a:endParaRPr>
          </a:p>
          <a:p>
            <a:pPr>
              <a:lnSpc>
                <a:spcPct val="150000"/>
              </a:lnSpc>
            </a:pPr>
            <a:r>
              <a:rPr lang="zh-CN" altLang="en-US"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7" name="Rectangle 17"/>
          <p:cNvSpPr>
            <a:spLocks noChangeArrowheads="1"/>
          </p:cNvSpPr>
          <p:nvPr/>
        </p:nvSpPr>
        <p:spPr bwMode="auto">
          <a:xfrm>
            <a:off x="2372402" y="2744541"/>
            <a:ext cx="1974649" cy="1137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nSpc>
                <a:spcPct val="150000"/>
              </a:lnSpc>
            </a:pPr>
            <a:r>
              <a:rPr lang="zh-CN" altLang="en-US" sz="1515" dirty="0">
                <a:solidFill>
                  <a:schemeClr val="tx1">
                    <a:lumMod val="65000"/>
                    <a:lumOff val="35000"/>
                  </a:schemeClr>
                </a:solidFill>
                <a:ea typeface="微软雅黑" panose="020B0503020204020204" pitchFamily="34" charset="-122"/>
              </a:rPr>
              <a:t>请替换文字内容</a:t>
            </a:r>
            <a:endParaRPr lang="en-US" altLang="zh-CN" sz="1515" dirty="0">
              <a:solidFill>
                <a:schemeClr val="tx1">
                  <a:lumMod val="65000"/>
                  <a:lumOff val="35000"/>
                </a:schemeClr>
              </a:solidFill>
              <a:ea typeface="微软雅黑" panose="020B0503020204020204" pitchFamily="34" charset="-122"/>
            </a:endParaRPr>
          </a:p>
          <a:p>
            <a:pPr>
              <a:lnSpc>
                <a:spcPct val="150000"/>
              </a:lnSpc>
            </a:pPr>
            <a:r>
              <a:rPr lang="zh-CN" altLang="en-US"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855"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60000">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14:bounceEnd="60000">
                                          <p:cBhvr additive="base">
                                            <p:cTn id="7" dur="750" fill="hold"/>
                                            <p:tgtEl>
                                              <p:spTgt spid="13"/>
                                            </p:tgtEl>
                                            <p:attrNameLst>
                                              <p:attrName>ppt_x</p:attrName>
                                            </p:attrNameLst>
                                          </p:cBhvr>
                                          <p:tavLst>
                                            <p:tav tm="0">
                                              <p:val>
                                                <p:strVal val="0-#ppt_w/2"/>
                                              </p:val>
                                            </p:tav>
                                            <p:tav tm="100000">
                                              <p:val>
                                                <p:strVal val="#ppt_x"/>
                                              </p:val>
                                            </p:tav>
                                          </p:tavLst>
                                        </p:anim>
                                        <p:anim calcmode="lin" valueType="num" p14:bounceEnd="60000">
                                          <p:cBhvr additive="base">
                                            <p:cTn id="8" dur="75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60000">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14:bounceEnd="60000">
                                          <p:cBhvr additive="base">
                                            <p:cTn id="11" dur="750" fill="hold"/>
                                            <p:tgtEl>
                                              <p:spTgt spid="5"/>
                                            </p:tgtEl>
                                            <p:attrNameLst>
                                              <p:attrName>ppt_x</p:attrName>
                                            </p:attrNameLst>
                                          </p:cBhvr>
                                          <p:tavLst>
                                            <p:tav tm="0">
                                              <p:val>
                                                <p:strVal val="0-#ppt_w/2"/>
                                              </p:val>
                                            </p:tav>
                                            <p:tav tm="100000">
                                              <p:val>
                                                <p:strVal val="#ppt_x"/>
                                              </p:val>
                                            </p:tav>
                                          </p:tavLst>
                                        </p:anim>
                                        <p:anim calcmode="lin" valueType="num" p14:bounceEnd="60000">
                                          <p:cBhvr additive="base">
                                            <p:cTn id="12" dur="7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14:presetBounceEnd="60000">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14:bounceEnd="60000">
                                          <p:cBhvr additive="base">
                                            <p:cTn id="15" dur="750" fill="hold"/>
                                            <p:tgtEl>
                                              <p:spTgt spid="4"/>
                                            </p:tgtEl>
                                            <p:attrNameLst>
                                              <p:attrName>ppt_x</p:attrName>
                                            </p:attrNameLst>
                                          </p:cBhvr>
                                          <p:tavLst>
                                            <p:tav tm="0">
                                              <p:val>
                                                <p:strVal val="1+#ppt_w/2"/>
                                              </p:val>
                                            </p:tav>
                                            <p:tav tm="100000">
                                              <p:val>
                                                <p:strVal val="#ppt_x"/>
                                              </p:val>
                                            </p:tav>
                                          </p:tavLst>
                                        </p:anim>
                                        <p:anim calcmode="lin" valueType="num" p14:bounceEnd="60000">
                                          <p:cBhvr additive="base">
                                            <p:cTn id="16" dur="75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60000">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14:bounceEnd="60000">
                                          <p:cBhvr additive="base">
                                            <p:cTn id="19" dur="750" fill="hold"/>
                                            <p:tgtEl>
                                              <p:spTgt spid="2"/>
                                            </p:tgtEl>
                                            <p:attrNameLst>
                                              <p:attrName>ppt_x</p:attrName>
                                            </p:attrNameLst>
                                          </p:cBhvr>
                                          <p:tavLst>
                                            <p:tav tm="0">
                                              <p:val>
                                                <p:strVal val="0-#ppt_w/2"/>
                                              </p:val>
                                            </p:tav>
                                            <p:tav tm="100000">
                                              <p:val>
                                                <p:strVal val="#ppt_x"/>
                                              </p:val>
                                            </p:tav>
                                          </p:tavLst>
                                        </p:anim>
                                        <p:anim calcmode="lin" valueType="num" p14:bounceEnd="60000">
                                          <p:cBhvr additive="base">
                                            <p:cTn id="20" dur="750" fill="hold"/>
                                            <p:tgtEl>
                                              <p:spTgt spid="2"/>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14:presetBounceEnd="60000">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14:bounceEnd="60000">
                                          <p:cBhvr additive="base">
                                            <p:cTn id="23" dur="750" fill="hold"/>
                                            <p:tgtEl>
                                              <p:spTgt spid="3"/>
                                            </p:tgtEl>
                                            <p:attrNameLst>
                                              <p:attrName>ppt_x</p:attrName>
                                            </p:attrNameLst>
                                          </p:cBhvr>
                                          <p:tavLst>
                                            <p:tav tm="0">
                                              <p:val>
                                                <p:strVal val="1+#ppt_w/2"/>
                                              </p:val>
                                            </p:tav>
                                            <p:tav tm="100000">
                                              <p:val>
                                                <p:strVal val="#ppt_x"/>
                                              </p:val>
                                            </p:tav>
                                          </p:tavLst>
                                        </p:anim>
                                        <p:anim calcmode="lin" valueType="num" p14:bounceEnd="60000">
                                          <p:cBhvr additive="base">
                                            <p:cTn id="24" dur="750" fill="hold"/>
                                            <p:tgtEl>
                                              <p:spTgt spid="3"/>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14:presetBounceEnd="60000">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14:bounceEnd="60000">
                                          <p:cBhvr additive="base">
                                            <p:cTn id="27" dur="750" fill="hold"/>
                                            <p:tgtEl>
                                              <p:spTgt spid="15"/>
                                            </p:tgtEl>
                                            <p:attrNameLst>
                                              <p:attrName>ppt_x</p:attrName>
                                            </p:attrNameLst>
                                          </p:cBhvr>
                                          <p:tavLst>
                                            <p:tav tm="0">
                                              <p:val>
                                                <p:strVal val="1+#ppt_w/2"/>
                                              </p:val>
                                            </p:tav>
                                            <p:tav tm="100000">
                                              <p:val>
                                                <p:strVal val="#ppt_x"/>
                                              </p:val>
                                            </p:tav>
                                          </p:tavLst>
                                        </p:anim>
                                        <p:anim calcmode="lin" valueType="num" p14:bounceEnd="60000">
                                          <p:cBhvr additive="base">
                                            <p:cTn id="28" dur="750" fill="hold"/>
                                            <p:tgtEl>
                                              <p:spTgt spid="15"/>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500"/>
                                      </p:stCondLst>
                                      <p:childTnLst>
                                        <p:set>
                                          <p:cBhvr>
                                            <p:cTn id="30" dur="1" fill="hold">
                                              <p:stCondLst>
                                                <p:cond delay="0"/>
                                              </p:stCondLst>
                                            </p:cTn>
                                            <p:tgtEl>
                                              <p:spTgt spid="14"/>
                                            </p:tgtEl>
                                            <p:attrNameLst>
                                              <p:attrName>style.visibility</p:attrName>
                                            </p:attrNameLst>
                                          </p:cBhvr>
                                          <p:to>
                                            <p:strVal val="visible"/>
                                          </p:to>
                                        </p:set>
                                        <p:anim calcmode="lin" valueType="num">
                                          <p:cBhvr>
                                            <p:cTn id="31" dur="300" fill="hold"/>
                                            <p:tgtEl>
                                              <p:spTgt spid="14"/>
                                            </p:tgtEl>
                                            <p:attrNameLst>
                                              <p:attrName>ppt_w</p:attrName>
                                            </p:attrNameLst>
                                          </p:cBhvr>
                                          <p:tavLst>
                                            <p:tav tm="0">
                                              <p:val>
                                                <p:fltVal val="0"/>
                                              </p:val>
                                            </p:tav>
                                            <p:tav tm="100000">
                                              <p:val>
                                                <p:strVal val="#ppt_w"/>
                                              </p:val>
                                            </p:tav>
                                          </p:tavLst>
                                        </p:anim>
                                        <p:anim calcmode="lin" valueType="num">
                                          <p:cBhvr>
                                            <p:cTn id="32" dur="300" fill="hold"/>
                                            <p:tgtEl>
                                              <p:spTgt spid="14"/>
                                            </p:tgtEl>
                                            <p:attrNameLst>
                                              <p:attrName>ppt_h</p:attrName>
                                            </p:attrNameLst>
                                          </p:cBhvr>
                                          <p:tavLst>
                                            <p:tav tm="0">
                                              <p:val>
                                                <p:fltVal val="0"/>
                                              </p:val>
                                            </p:tav>
                                            <p:tav tm="100000">
                                              <p:val>
                                                <p:strVal val="#ppt_h"/>
                                              </p:val>
                                            </p:tav>
                                          </p:tavLst>
                                        </p:anim>
                                        <p:animEffect transition="in" filter="fade">
                                          <p:cBhvr>
                                            <p:cTn id="33" dur="300"/>
                                            <p:tgtEl>
                                              <p:spTgt spid="14"/>
                                            </p:tgtEl>
                                          </p:cBhvr>
                                        </p:animEffect>
                                      </p:childTnLst>
                                    </p:cTn>
                                  </p:par>
                                  <p:par>
                                    <p:cTn id="34" presetID="6" presetClass="emph" presetSubtype="0" autoRev="1" fill="hold" grpId="1" nodeType="withEffect">
                                      <p:stCondLst>
                                        <p:cond delay="800"/>
                                      </p:stCondLst>
                                      <p:childTnLst>
                                        <p:animScale>
                                          <p:cBhvr>
                                            <p:cTn id="35" dur="150" fill="hold"/>
                                            <p:tgtEl>
                                              <p:spTgt spid="14"/>
                                            </p:tgtEl>
                                          </p:cBhvr>
                                          <p:by x="110000" y="110000"/>
                                        </p:animScale>
                                      </p:childTnLst>
                                    </p:cTn>
                                  </p:par>
                                  <p:par>
                                    <p:cTn id="36" presetID="53" presetClass="entr" presetSubtype="16" fill="hold" grpId="0" nodeType="withEffect">
                                      <p:stCondLst>
                                        <p:cond delay="500"/>
                                      </p:stCondLst>
                                      <p:childTnLst>
                                        <p:set>
                                          <p:cBhvr>
                                            <p:cTn id="37" dur="1" fill="hold">
                                              <p:stCondLst>
                                                <p:cond delay="0"/>
                                              </p:stCondLst>
                                            </p:cTn>
                                            <p:tgtEl>
                                              <p:spTgt spid="6"/>
                                            </p:tgtEl>
                                            <p:attrNameLst>
                                              <p:attrName>style.visibility</p:attrName>
                                            </p:attrNameLst>
                                          </p:cBhvr>
                                          <p:to>
                                            <p:strVal val="visible"/>
                                          </p:to>
                                        </p:set>
                                        <p:anim calcmode="lin" valueType="num">
                                          <p:cBhvr>
                                            <p:cTn id="38" dur="300" fill="hold"/>
                                            <p:tgtEl>
                                              <p:spTgt spid="6"/>
                                            </p:tgtEl>
                                            <p:attrNameLst>
                                              <p:attrName>ppt_w</p:attrName>
                                            </p:attrNameLst>
                                          </p:cBhvr>
                                          <p:tavLst>
                                            <p:tav tm="0">
                                              <p:val>
                                                <p:fltVal val="0"/>
                                              </p:val>
                                            </p:tav>
                                            <p:tav tm="100000">
                                              <p:val>
                                                <p:strVal val="#ppt_w"/>
                                              </p:val>
                                            </p:tav>
                                          </p:tavLst>
                                        </p:anim>
                                        <p:anim calcmode="lin" valueType="num">
                                          <p:cBhvr>
                                            <p:cTn id="39" dur="300" fill="hold"/>
                                            <p:tgtEl>
                                              <p:spTgt spid="6"/>
                                            </p:tgtEl>
                                            <p:attrNameLst>
                                              <p:attrName>ppt_h</p:attrName>
                                            </p:attrNameLst>
                                          </p:cBhvr>
                                          <p:tavLst>
                                            <p:tav tm="0">
                                              <p:val>
                                                <p:fltVal val="0"/>
                                              </p:val>
                                            </p:tav>
                                            <p:tav tm="100000">
                                              <p:val>
                                                <p:strVal val="#ppt_h"/>
                                              </p:val>
                                            </p:tav>
                                          </p:tavLst>
                                        </p:anim>
                                        <p:animEffect transition="in" filter="fade">
                                          <p:cBhvr>
                                            <p:cTn id="40" dur="300"/>
                                            <p:tgtEl>
                                              <p:spTgt spid="6"/>
                                            </p:tgtEl>
                                          </p:cBhvr>
                                        </p:animEffect>
                                      </p:childTnLst>
                                    </p:cTn>
                                  </p:par>
                                  <p:par>
                                    <p:cTn id="41" presetID="6" presetClass="emph" presetSubtype="0" autoRev="1" fill="hold" grpId="1" nodeType="withEffect">
                                      <p:stCondLst>
                                        <p:cond delay="800"/>
                                      </p:stCondLst>
                                      <p:childTnLst>
                                        <p:animScale>
                                          <p:cBhvr>
                                            <p:cTn id="42" dur="150" fill="hold"/>
                                            <p:tgtEl>
                                              <p:spTgt spid="6"/>
                                            </p:tgtEl>
                                          </p:cBhvr>
                                          <p:by x="110000" y="110000"/>
                                        </p:animScale>
                                      </p:childTnLst>
                                    </p:cTn>
                                  </p:par>
                                  <p:par>
                                    <p:cTn id="43" presetID="2" presetClass="entr" presetSubtype="2" fill="hold" grpId="0" nodeType="withEffect" p14:presetBounceEnd="60000">
                                      <p:stCondLst>
                                        <p:cond delay="500"/>
                                      </p:stCondLst>
                                      <p:childTnLst>
                                        <p:set>
                                          <p:cBhvr>
                                            <p:cTn id="44" dur="1" fill="hold">
                                              <p:stCondLst>
                                                <p:cond delay="0"/>
                                              </p:stCondLst>
                                            </p:cTn>
                                            <p:tgtEl>
                                              <p:spTgt spid="7"/>
                                            </p:tgtEl>
                                            <p:attrNameLst>
                                              <p:attrName>style.visibility</p:attrName>
                                            </p:attrNameLst>
                                          </p:cBhvr>
                                          <p:to>
                                            <p:strVal val="visible"/>
                                          </p:to>
                                        </p:set>
                                        <p:anim calcmode="lin" valueType="num" p14:bounceEnd="60000">
                                          <p:cBhvr additive="base">
                                            <p:cTn id="45" dur="750" fill="hold"/>
                                            <p:tgtEl>
                                              <p:spTgt spid="7"/>
                                            </p:tgtEl>
                                            <p:attrNameLst>
                                              <p:attrName>ppt_x</p:attrName>
                                            </p:attrNameLst>
                                          </p:cBhvr>
                                          <p:tavLst>
                                            <p:tav tm="0">
                                              <p:val>
                                                <p:strVal val="1+#ppt_w/2"/>
                                              </p:val>
                                            </p:tav>
                                            <p:tav tm="100000">
                                              <p:val>
                                                <p:strVal val="#ppt_x"/>
                                              </p:val>
                                            </p:tav>
                                          </p:tavLst>
                                        </p:anim>
                                        <p:anim calcmode="lin" valueType="num" p14:bounceEnd="60000">
                                          <p:cBhvr additive="base">
                                            <p:cTn id="46" dur="750" fill="hold"/>
                                            <p:tgtEl>
                                              <p:spTgt spid="7"/>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14:presetBounceEnd="60000">
                                      <p:stCondLst>
                                        <p:cond delay="600"/>
                                      </p:stCondLst>
                                      <p:childTnLst>
                                        <p:set>
                                          <p:cBhvr>
                                            <p:cTn id="48" dur="1" fill="hold">
                                              <p:stCondLst>
                                                <p:cond delay="0"/>
                                              </p:stCondLst>
                                            </p:cTn>
                                            <p:tgtEl>
                                              <p:spTgt spid="10"/>
                                            </p:tgtEl>
                                            <p:attrNameLst>
                                              <p:attrName>style.visibility</p:attrName>
                                            </p:attrNameLst>
                                          </p:cBhvr>
                                          <p:to>
                                            <p:strVal val="visible"/>
                                          </p:to>
                                        </p:set>
                                        <p:anim calcmode="lin" valueType="num" p14:bounceEnd="60000">
                                          <p:cBhvr additive="base">
                                            <p:cTn id="49" dur="750" fill="hold"/>
                                            <p:tgtEl>
                                              <p:spTgt spid="10"/>
                                            </p:tgtEl>
                                            <p:attrNameLst>
                                              <p:attrName>ppt_x</p:attrName>
                                            </p:attrNameLst>
                                          </p:cBhvr>
                                          <p:tavLst>
                                            <p:tav tm="0">
                                              <p:val>
                                                <p:strVal val="1+#ppt_w/2"/>
                                              </p:val>
                                            </p:tav>
                                            <p:tav tm="100000">
                                              <p:val>
                                                <p:strVal val="#ppt_x"/>
                                              </p:val>
                                            </p:tav>
                                          </p:tavLst>
                                        </p:anim>
                                        <p:anim calcmode="lin" valueType="num" p14:bounceEnd="60000">
                                          <p:cBhvr additive="base">
                                            <p:cTn id="50" dur="750" fill="hold"/>
                                            <p:tgtEl>
                                              <p:spTgt spid="10"/>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14:presetBounceEnd="60000">
                                      <p:stCondLst>
                                        <p:cond delay="700"/>
                                      </p:stCondLst>
                                      <p:childTnLst>
                                        <p:set>
                                          <p:cBhvr>
                                            <p:cTn id="52" dur="1" fill="hold">
                                              <p:stCondLst>
                                                <p:cond delay="0"/>
                                              </p:stCondLst>
                                            </p:cTn>
                                            <p:tgtEl>
                                              <p:spTgt spid="11"/>
                                            </p:tgtEl>
                                            <p:attrNameLst>
                                              <p:attrName>style.visibility</p:attrName>
                                            </p:attrNameLst>
                                          </p:cBhvr>
                                          <p:to>
                                            <p:strVal val="visible"/>
                                          </p:to>
                                        </p:set>
                                        <p:anim calcmode="lin" valueType="num" p14:bounceEnd="60000">
                                          <p:cBhvr additive="base">
                                            <p:cTn id="53" dur="750" fill="hold"/>
                                            <p:tgtEl>
                                              <p:spTgt spid="11"/>
                                            </p:tgtEl>
                                            <p:attrNameLst>
                                              <p:attrName>ppt_x</p:attrName>
                                            </p:attrNameLst>
                                          </p:cBhvr>
                                          <p:tavLst>
                                            <p:tav tm="0">
                                              <p:val>
                                                <p:strVal val="1+#ppt_w/2"/>
                                              </p:val>
                                            </p:tav>
                                            <p:tav tm="100000">
                                              <p:val>
                                                <p:strVal val="#ppt_x"/>
                                              </p:val>
                                            </p:tav>
                                          </p:tavLst>
                                        </p:anim>
                                        <p:anim calcmode="lin" valueType="num" p14:bounceEnd="60000">
                                          <p:cBhvr additive="base">
                                            <p:cTn id="54" dur="750" fill="hold"/>
                                            <p:tgtEl>
                                              <p:spTgt spid="11"/>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14:presetBounceEnd="60000">
                                      <p:stCondLst>
                                        <p:cond delay="500"/>
                                      </p:stCondLst>
                                      <p:childTnLst>
                                        <p:set>
                                          <p:cBhvr>
                                            <p:cTn id="56" dur="1" fill="hold">
                                              <p:stCondLst>
                                                <p:cond delay="0"/>
                                              </p:stCondLst>
                                            </p:cTn>
                                            <p:tgtEl>
                                              <p:spTgt spid="8"/>
                                            </p:tgtEl>
                                            <p:attrNameLst>
                                              <p:attrName>style.visibility</p:attrName>
                                            </p:attrNameLst>
                                          </p:cBhvr>
                                          <p:to>
                                            <p:strVal val="visible"/>
                                          </p:to>
                                        </p:set>
                                        <p:anim calcmode="lin" valueType="num" p14:bounceEnd="60000">
                                          <p:cBhvr additive="base">
                                            <p:cTn id="57" dur="750" fill="hold"/>
                                            <p:tgtEl>
                                              <p:spTgt spid="8"/>
                                            </p:tgtEl>
                                            <p:attrNameLst>
                                              <p:attrName>ppt_x</p:attrName>
                                            </p:attrNameLst>
                                          </p:cBhvr>
                                          <p:tavLst>
                                            <p:tav tm="0">
                                              <p:val>
                                                <p:strVal val="0-#ppt_w/2"/>
                                              </p:val>
                                            </p:tav>
                                            <p:tav tm="100000">
                                              <p:val>
                                                <p:strVal val="#ppt_x"/>
                                              </p:val>
                                            </p:tav>
                                          </p:tavLst>
                                        </p:anim>
                                        <p:anim calcmode="lin" valueType="num" p14:bounceEnd="60000">
                                          <p:cBhvr additive="base">
                                            <p:cTn id="58" dur="750" fill="hold"/>
                                            <p:tgtEl>
                                              <p:spTgt spid="8"/>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14:presetBounceEnd="60000">
                                      <p:stCondLst>
                                        <p:cond delay="600"/>
                                      </p:stCondLst>
                                      <p:childTnLst>
                                        <p:set>
                                          <p:cBhvr>
                                            <p:cTn id="60" dur="1" fill="hold">
                                              <p:stCondLst>
                                                <p:cond delay="0"/>
                                              </p:stCondLst>
                                            </p:cTn>
                                            <p:tgtEl>
                                              <p:spTgt spid="9"/>
                                            </p:tgtEl>
                                            <p:attrNameLst>
                                              <p:attrName>style.visibility</p:attrName>
                                            </p:attrNameLst>
                                          </p:cBhvr>
                                          <p:to>
                                            <p:strVal val="visible"/>
                                          </p:to>
                                        </p:set>
                                        <p:anim calcmode="lin" valueType="num" p14:bounceEnd="60000">
                                          <p:cBhvr additive="base">
                                            <p:cTn id="61" dur="750" fill="hold"/>
                                            <p:tgtEl>
                                              <p:spTgt spid="9"/>
                                            </p:tgtEl>
                                            <p:attrNameLst>
                                              <p:attrName>ppt_x</p:attrName>
                                            </p:attrNameLst>
                                          </p:cBhvr>
                                          <p:tavLst>
                                            <p:tav tm="0">
                                              <p:val>
                                                <p:strVal val="0-#ppt_w/2"/>
                                              </p:val>
                                            </p:tav>
                                            <p:tav tm="100000">
                                              <p:val>
                                                <p:strVal val="#ppt_x"/>
                                              </p:val>
                                            </p:tav>
                                          </p:tavLst>
                                        </p:anim>
                                        <p:anim calcmode="lin" valueType="num" p14:bounceEnd="60000">
                                          <p:cBhvr additive="base">
                                            <p:cTn id="62" dur="750" fill="hold"/>
                                            <p:tgtEl>
                                              <p:spTgt spid="9"/>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14:presetBounceEnd="60000">
                                      <p:stCondLst>
                                        <p:cond delay="700"/>
                                      </p:stCondLst>
                                      <p:childTnLst>
                                        <p:set>
                                          <p:cBhvr>
                                            <p:cTn id="64" dur="1" fill="hold">
                                              <p:stCondLst>
                                                <p:cond delay="0"/>
                                              </p:stCondLst>
                                            </p:cTn>
                                            <p:tgtEl>
                                              <p:spTgt spid="12"/>
                                            </p:tgtEl>
                                            <p:attrNameLst>
                                              <p:attrName>style.visibility</p:attrName>
                                            </p:attrNameLst>
                                          </p:cBhvr>
                                          <p:to>
                                            <p:strVal val="visible"/>
                                          </p:to>
                                        </p:set>
                                        <p:anim calcmode="lin" valueType="num" p14:bounceEnd="60000">
                                          <p:cBhvr additive="base">
                                            <p:cTn id="65" dur="750" fill="hold"/>
                                            <p:tgtEl>
                                              <p:spTgt spid="12"/>
                                            </p:tgtEl>
                                            <p:attrNameLst>
                                              <p:attrName>ppt_x</p:attrName>
                                            </p:attrNameLst>
                                          </p:cBhvr>
                                          <p:tavLst>
                                            <p:tav tm="0">
                                              <p:val>
                                                <p:strVal val="0-#ppt_w/2"/>
                                              </p:val>
                                            </p:tav>
                                            <p:tav tm="100000">
                                              <p:val>
                                                <p:strVal val="#ppt_x"/>
                                              </p:val>
                                            </p:tav>
                                          </p:tavLst>
                                        </p:anim>
                                        <p:anim calcmode="lin" valueType="num" p14:bounceEnd="60000">
                                          <p:cBhvr additive="base">
                                            <p:cTn id="66" dur="750" fill="hold"/>
                                            <p:tgtEl>
                                              <p:spTgt spid="12"/>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14:presetBounceEnd="60000">
                                      <p:stCondLst>
                                        <p:cond delay="700"/>
                                      </p:stCondLst>
                                      <p:childTnLst>
                                        <p:set>
                                          <p:cBhvr>
                                            <p:cTn id="68" dur="1" fill="hold">
                                              <p:stCondLst>
                                                <p:cond delay="0"/>
                                              </p:stCondLst>
                                            </p:cTn>
                                            <p:tgtEl>
                                              <p:spTgt spid="16"/>
                                            </p:tgtEl>
                                            <p:attrNameLst>
                                              <p:attrName>style.visibility</p:attrName>
                                            </p:attrNameLst>
                                          </p:cBhvr>
                                          <p:to>
                                            <p:strVal val="visible"/>
                                          </p:to>
                                        </p:set>
                                        <p:anim calcmode="lin" valueType="num" p14:bounceEnd="60000">
                                          <p:cBhvr additive="base">
                                            <p:cTn id="69" dur="750" fill="hold"/>
                                            <p:tgtEl>
                                              <p:spTgt spid="16"/>
                                            </p:tgtEl>
                                            <p:attrNameLst>
                                              <p:attrName>ppt_x</p:attrName>
                                            </p:attrNameLst>
                                          </p:cBhvr>
                                          <p:tavLst>
                                            <p:tav tm="0">
                                              <p:val>
                                                <p:strVal val="0-#ppt_w/2"/>
                                              </p:val>
                                            </p:tav>
                                            <p:tav tm="100000">
                                              <p:val>
                                                <p:strVal val="#ppt_x"/>
                                              </p:val>
                                            </p:tav>
                                          </p:tavLst>
                                        </p:anim>
                                        <p:anim calcmode="lin" valueType="num" p14:bounceEnd="60000">
                                          <p:cBhvr additive="base">
                                            <p:cTn id="70" dur="750" fill="hold"/>
                                            <p:tgtEl>
                                              <p:spTgt spid="1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14:presetBounceEnd="60000">
                                      <p:stCondLst>
                                        <p:cond delay="700"/>
                                      </p:stCondLst>
                                      <p:childTnLst>
                                        <p:set>
                                          <p:cBhvr>
                                            <p:cTn id="72" dur="1" fill="hold">
                                              <p:stCondLst>
                                                <p:cond delay="0"/>
                                              </p:stCondLst>
                                            </p:cTn>
                                            <p:tgtEl>
                                              <p:spTgt spid="17"/>
                                            </p:tgtEl>
                                            <p:attrNameLst>
                                              <p:attrName>style.visibility</p:attrName>
                                            </p:attrNameLst>
                                          </p:cBhvr>
                                          <p:to>
                                            <p:strVal val="visible"/>
                                          </p:to>
                                        </p:set>
                                        <p:anim calcmode="lin" valueType="num" p14:bounceEnd="60000">
                                          <p:cBhvr additive="base">
                                            <p:cTn id="73" dur="750" fill="hold"/>
                                            <p:tgtEl>
                                              <p:spTgt spid="17"/>
                                            </p:tgtEl>
                                            <p:attrNameLst>
                                              <p:attrName>ppt_x</p:attrName>
                                            </p:attrNameLst>
                                          </p:cBhvr>
                                          <p:tavLst>
                                            <p:tav tm="0">
                                              <p:val>
                                                <p:strVal val="0-#ppt_w/2"/>
                                              </p:val>
                                            </p:tav>
                                            <p:tav tm="100000">
                                              <p:val>
                                                <p:strVal val="#ppt_x"/>
                                              </p:val>
                                            </p:tav>
                                          </p:tavLst>
                                        </p:anim>
                                        <p:anim calcmode="lin" valueType="num" p14:bounceEnd="60000">
                                          <p:cBhvr additive="base">
                                            <p:cTn id="74"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6" grpId="1" animBg="1"/>
          <p:bldP spid="7" grpId="0" animBg="1"/>
          <p:bldP spid="8" grpId="0" animBg="1"/>
          <p:bldP spid="9" grpId="0"/>
          <p:bldP spid="10" grpId="0"/>
          <p:bldP spid="11" grpId="0"/>
          <p:bldP spid="12" grpId="0"/>
          <p:bldP spid="13" grpId="0" animBg="1"/>
          <p:bldP spid="14" grpId="0" animBg="1"/>
          <p:bldP spid="14" grpId="1" animBg="1"/>
          <p:bldP spid="15" grpId="0" animBg="1"/>
          <p:bldP spid="16"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750" fill="hold"/>
                                            <p:tgtEl>
                                              <p:spTgt spid="13"/>
                                            </p:tgtEl>
                                            <p:attrNameLst>
                                              <p:attrName>ppt_x</p:attrName>
                                            </p:attrNameLst>
                                          </p:cBhvr>
                                          <p:tavLst>
                                            <p:tav tm="0">
                                              <p:val>
                                                <p:strVal val="0-#ppt_w/2"/>
                                              </p:val>
                                            </p:tav>
                                            <p:tav tm="100000">
                                              <p:val>
                                                <p:strVal val="#ppt_x"/>
                                              </p:val>
                                            </p:tav>
                                          </p:tavLst>
                                        </p:anim>
                                        <p:anim calcmode="lin" valueType="num">
                                          <p:cBhvr additive="base">
                                            <p:cTn id="8" dur="750" fill="hold"/>
                                            <p:tgtEl>
                                              <p:spTgt spid="1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50" fill="hold"/>
                                            <p:tgtEl>
                                              <p:spTgt spid="5"/>
                                            </p:tgtEl>
                                            <p:attrNameLst>
                                              <p:attrName>ppt_x</p:attrName>
                                            </p:attrNameLst>
                                          </p:cBhvr>
                                          <p:tavLst>
                                            <p:tav tm="0">
                                              <p:val>
                                                <p:strVal val="0-#ppt_w/2"/>
                                              </p:val>
                                            </p:tav>
                                            <p:tav tm="100000">
                                              <p:val>
                                                <p:strVal val="#ppt_x"/>
                                              </p:val>
                                            </p:tav>
                                          </p:tavLst>
                                        </p:anim>
                                        <p:anim calcmode="lin" valueType="num">
                                          <p:cBhvr additive="base">
                                            <p:cTn id="12" dur="75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750" fill="hold"/>
                                            <p:tgtEl>
                                              <p:spTgt spid="4"/>
                                            </p:tgtEl>
                                            <p:attrNameLst>
                                              <p:attrName>ppt_x</p:attrName>
                                            </p:attrNameLst>
                                          </p:cBhvr>
                                          <p:tavLst>
                                            <p:tav tm="0">
                                              <p:val>
                                                <p:strVal val="1+#ppt_w/2"/>
                                              </p:val>
                                            </p:tav>
                                            <p:tav tm="100000">
                                              <p:val>
                                                <p:strVal val="#ppt_x"/>
                                              </p:val>
                                            </p:tav>
                                          </p:tavLst>
                                        </p:anim>
                                        <p:anim calcmode="lin" valueType="num">
                                          <p:cBhvr additive="base">
                                            <p:cTn id="16" dur="750" fill="hold"/>
                                            <p:tgtEl>
                                              <p:spTgt spid="4"/>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750" fill="hold"/>
                                            <p:tgtEl>
                                              <p:spTgt spid="2"/>
                                            </p:tgtEl>
                                            <p:attrNameLst>
                                              <p:attrName>ppt_x</p:attrName>
                                            </p:attrNameLst>
                                          </p:cBhvr>
                                          <p:tavLst>
                                            <p:tav tm="0">
                                              <p:val>
                                                <p:strVal val="0-#ppt_w/2"/>
                                              </p:val>
                                            </p:tav>
                                            <p:tav tm="100000">
                                              <p:val>
                                                <p:strVal val="#ppt_x"/>
                                              </p:val>
                                            </p:tav>
                                          </p:tavLst>
                                        </p:anim>
                                        <p:anim calcmode="lin" valueType="num">
                                          <p:cBhvr additive="base">
                                            <p:cTn id="20" dur="750" fill="hold"/>
                                            <p:tgtEl>
                                              <p:spTgt spid="2"/>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750" fill="hold"/>
                                            <p:tgtEl>
                                              <p:spTgt spid="3"/>
                                            </p:tgtEl>
                                            <p:attrNameLst>
                                              <p:attrName>ppt_x</p:attrName>
                                            </p:attrNameLst>
                                          </p:cBhvr>
                                          <p:tavLst>
                                            <p:tav tm="0">
                                              <p:val>
                                                <p:strVal val="1+#ppt_w/2"/>
                                              </p:val>
                                            </p:tav>
                                            <p:tav tm="100000">
                                              <p:val>
                                                <p:strVal val="#ppt_x"/>
                                              </p:val>
                                            </p:tav>
                                          </p:tavLst>
                                        </p:anim>
                                        <p:anim calcmode="lin" valueType="num">
                                          <p:cBhvr additive="base">
                                            <p:cTn id="24" dur="750" fill="hold"/>
                                            <p:tgtEl>
                                              <p:spTgt spid="3"/>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750" fill="hold"/>
                                            <p:tgtEl>
                                              <p:spTgt spid="15"/>
                                            </p:tgtEl>
                                            <p:attrNameLst>
                                              <p:attrName>ppt_x</p:attrName>
                                            </p:attrNameLst>
                                          </p:cBhvr>
                                          <p:tavLst>
                                            <p:tav tm="0">
                                              <p:val>
                                                <p:strVal val="1+#ppt_w/2"/>
                                              </p:val>
                                            </p:tav>
                                            <p:tav tm="100000">
                                              <p:val>
                                                <p:strVal val="#ppt_x"/>
                                              </p:val>
                                            </p:tav>
                                          </p:tavLst>
                                        </p:anim>
                                        <p:anim calcmode="lin" valueType="num">
                                          <p:cBhvr additive="base">
                                            <p:cTn id="28" dur="750" fill="hold"/>
                                            <p:tgtEl>
                                              <p:spTgt spid="15"/>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500"/>
                                      </p:stCondLst>
                                      <p:childTnLst>
                                        <p:set>
                                          <p:cBhvr>
                                            <p:cTn id="30" dur="1" fill="hold">
                                              <p:stCondLst>
                                                <p:cond delay="0"/>
                                              </p:stCondLst>
                                            </p:cTn>
                                            <p:tgtEl>
                                              <p:spTgt spid="14"/>
                                            </p:tgtEl>
                                            <p:attrNameLst>
                                              <p:attrName>style.visibility</p:attrName>
                                            </p:attrNameLst>
                                          </p:cBhvr>
                                          <p:to>
                                            <p:strVal val="visible"/>
                                          </p:to>
                                        </p:set>
                                        <p:anim calcmode="lin" valueType="num">
                                          <p:cBhvr>
                                            <p:cTn id="31" dur="300" fill="hold"/>
                                            <p:tgtEl>
                                              <p:spTgt spid="14"/>
                                            </p:tgtEl>
                                            <p:attrNameLst>
                                              <p:attrName>ppt_w</p:attrName>
                                            </p:attrNameLst>
                                          </p:cBhvr>
                                          <p:tavLst>
                                            <p:tav tm="0">
                                              <p:val>
                                                <p:fltVal val="0"/>
                                              </p:val>
                                            </p:tav>
                                            <p:tav tm="100000">
                                              <p:val>
                                                <p:strVal val="#ppt_w"/>
                                              </p:val>
                                            </p:tav>
                                          </p:tavLst>
                                        </p:anim>
                                        <p:anim calcmode="lin" valueType="num">
                                          <p:cBhvr>
                                            <p:cTn id="32" dur="300" fill="hold"/>
                                            <p:tgtEl>
                                              <p:spTgt spid="14"/>
                                            </p:tgtEl>
                                            <p:attrNameLst>
                                              <p:attrName>ppt_h</p:attrName>
                                            </p:attrNameLst>
                                          </p:cBhvr>
                                          <p:tavLst>
                                            <p:tav tm="0">
                                              <p:val>
                                                <p:fltVal val="0"/>
                                              </p:val>
                                            </p:tav>
                                            <p:tav tm="100000">
                                              <p:val>
                                                <p:strVal val="#ppt_h"/>
                                              </p:val>
                                            </p:tav>
                                          </p:tavLst>
                                        </p:anim>
                                        <p:animEffect transition="in" filter="fade">
                                          <p:cBhvr>
                                            <p:cTn id="33" dur="300"/>
                                            <p:tgtEl>
                                              <p:spTgt spid="14"/>
                                            </p:tgtEl>
                                          </p:cBhvr>
                                        </p:animEffect>
                                      </p:childTnLst>
                                    </p:cTn>
                                  </p:par>
                                  <p:par>
                                    <p:cTn id="34" presetID="6" presetClass="emph" presetSubtype="0" autoRev="1" fill="hold" grpId="1" nodeType="withEffect">
                                      <p:stCondLst>
                                        <p:cond delay="800"/>
                                      </p:stCondLst>
                                      <p:childTnLst>
                                        <p:animScale>
                                          <p:cBhvr>
                                            <p:cTn id="35" dur="150" fill="hold"/>
                                            <p:tgtEl>
                                              <p:spTgt spid="14"/>
                                            </p:tgtEl>
                                          </p:cBhvr>
                                          <p:by x="110000" y="110000"/>
                                        </p:animScale>
                                      </p:childTnLst>
                                    </p:cTn>
                                  </p:par>
                                  <p:par>
                                    <p:cTn id="36" presetID="53" presetClass="entr" presetSubtype="16" fill="hold" grpId="0" nodeType="withEffect">
                                      <p:stCondLst>
                                        <p:cond delay="500"/>
                                      </p:stCondLst>
                                      <p:childTnLst>
                                        <p:set>
                                          <p:cBhvr>
                                            <p:cTn id="37" dur="1" fill="hold">
                                              <p:stCondLst>
                                                <p:cond delay="0"/>
                                              </p:stCondLst>
                                            </p:cTn>
                                            <p:tgtEl>
                                              <p:spTgt spid="6"/>
                                            </p:tgtEl>
                                            <p:attrNameLst>
                                              <p:attrName>style.visibility</p:attrName>
                                            </p:attrNameLst>
                                          </p:cBhvr>
                                          <p:to>
                                            <p:strVal val="visible"/>
                                          </p:to>
                                        </p:set>
                                        <p:anim calcmode="lin" valueType="num">
                                          <p:cBhvr>
                                            <p:cTn id="38" dur="300" fill="hold"/>
                                            <p:tgtEl>
                                              <p:spTgt spid="6"/>
                                            </p:tgtEl>
                                            <p:attrNameLst>
                                              <p:attrName>ppt_w</p:attrName>
                                            </p:attrNameLst>
                                          </p:cBhvr>
                                          <p:tavLst>
                                            <p:tav tm="0">
                                              <p:val>
                                                <p:fltVal val="0"/>
                                              </p:val>
                                            </p:tav>
                                            <p:tav tm="100000">
                                              <p:val>
                                                <p:strVal val="#ppt_w"/>
                                              </p:val>
                                            </p:tav>
                                          </p:tavLst>
                                        </p:anim>
                                        <p:anim calcmode="lin" valueType="num">
                                          <p:cBhvr>
                                            <p:cTn id="39" dur="300" fill="hold"/>
                                            <p:tgtEl>
                                              <p:spTgt spid="6"/>
                                            </p:tgtEl>
                                            <p:attrNameLst>
                                              <p:attrName>ppt_h</p:attrName>
                                            </p:attrNameLst>
                                          </p:cBhvr>
                                          <p:tavLst>
                                            <p:tav tm="0">
                                              <p:val>
                                                <p:fltVal val="0"/>
                                              </p:val>
                                            </p:tav>
                                            <p:tav tm="100000">
                                              <p:val>
                                                <p:strVal val="#ppt_h"/>
                                              </p:val>
                                            </p:tav>
                                          </p:tavLst>
                                        </p:anim>
                                        <p:animEffect transition="in" filter="fade">
                                          <p:cBhvr>
                                            <p:cTn id="40" dur="300"/>
                                            <p:tgtEl>
                                              <p:spTgt spid="6"/>
                                            </p:tgtEl>
                                          </p:cBhvr>
                                        </p:animEffect>
                                      </p:childTnLst>
                                    </p:cTn>
                                  </p:par>
                                  <p:par>
                                    <p:cTn id="41" presetID="6" presetClass="emph" presetSubtype="0" autoRev="1" fill="hold" grpId="1" nodeType="withEffect">
                                      <p:stCondLst>
                                        <p:cond delay="800"/>
                                      </p:stCondLst>
                                      <p:childTnLst>
                                        <p:animScale>
                                          <p:cBhvr>
                                            <p:cTn id="42" dur="150" fill="hold"/>
                                            <p:tgtEl>
                                              <p:spTgt spid="6"/>
                                            </p:tgtEl>
                                          </p:cBhvr>
                                          <p:by x="110000" y="110000"/>
                                        </p:animScale>
                                      </p:childTnLst>
                                    </p:cTn>
                                  </p:par>
                                  <p:par>
                                    <p:cTn id="43" presetID="2" presetClass="entr" presetSubtype="2" fill="hold" grpId="0" nodeType="withEffect">
                                      <p:stCondLst>
                                        <p:cond delay="50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750" fill="hold"/>
                                            <p:tgtEl>
                                              <p:spTgt spid="7"/>
                                            </p:tgtEl>
                                            <p:attrNameLst>
                                              <p:attrName>ppt_x</p:attrName>
                                            </p:attrNameLst>
                                          </p:cBhvr>
                                          <p:tavLst>
                                            <p:tav tm="0">
                                              <p:val>
                                                <p:strVal val="1+#ppt_w/2"/>
                                              </p:val>
                                            </p:tav>
                                            <p:tav tm="100000">
                                              <p:val>
                                                <p:strVal val="#ppt_x"/>
                                              </p:val>
                                            </p:tav>
                                          </p:tavLst>
                                        </p:anim>
                                        <p:anim calcmode="lin" valueType="num">
                                          <p:cBhvr additive="base">
                                            <p:cTn id="46" dur="750" fill="hold"/>
                                            <p:tgtEl>
                                              <p:spTgt spid="7"/>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60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750" fill="hold"/>
                                            <p:tgtEl>
                                              <p:spTgt spid="10"/>
                                            </p:tgtEl>
                                            <p:attrNameLst>
                                              <p:attrName>ppt_x</p:attrName>
                                            </p:attrNameLst>
                                          </p:cBhvr>
                                          <p:tavLst>
                                            <p:tav tm="0">
                                              <p:val>
                                                <p:strVal val="1+#ppt_w/2"/>
                                              </p:val>
                                            </p:tav>
                                            <p:tav tm="100000">
                                              <p:val>
                                                <p:strVal val="#ppt_x"/>
                                              </p:val>
                                            </p:tav>
                                          </p:tavLst>
                                        </p:anim>
                                        <p:anim calcmode="lin" valueType="num">
                                          <p:cBhvr additive="base">
                                            <p:cTn id="50" dur="750" fill="hold"/>
                                            <p:tgtEl>
                                              <p:spTgt spid="10"/>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70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750" fill="hold"/>
                                            <p:tgtEl>
                                              <p:spTgt spid="11"/>
                                            </p:tgtEl>
                                            <p:attrNameLst>
                                              <p:attrName>ppt_x</p:attrName>
                                            </p:attrNameLst>
                                          </p:cBhvr>
                                          <p:tavLst>
                                            <p:tav tm="0">
                                              <p:val>
                                                <p:strVal val="1+#ppt_w/2"/>
                                              </p:val>
                                            </p:tav>
                                            <p:tav tm="100000">
                                              <p:val>
                                                <p:strVal val="#ppt_x"/>
                                              </p:val>
                                            </p:tav>
                                          </p:tavLst>
                                        </p:anim>
                                        <p:anim calcmode="lin" valueType="num">
                                          <p:cBhvr additive="base">
                                            <p:cTn id="54" dur="750" fill="hold"/>
                                            <p:tgtEl>
                                              <p:spTgt spid="11"/>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500"/>
                                      </p:stCondLst>
                                      <p:childTnLst>
                                        <p:set>
                                          <p:cBhvr>
                                            <p:cTn id="56" dur="1" fill="hold">
                                              <p:stCondLst>
                                                <p:cond delay="0"/>
                                              </p:stCondLst>
                                            </p:cTn>
                                            <p:tgtEl>
                                              <p:spTgt spid="8"/>
                                            </p:tgtEl>
                                            <p:attrNameLst>
                                              <p:attrName>style.visibility</p:attrName>
                                            </p:attrNameLst>
                                          </p:cBhvr>
                                          <p:to>
                                            <p:strVal val="visible"/>
                                          </p:to>
                                        </p:set>
                                        <p:anim calcmode="lin" valueType="num">
                                          <p:cBhvr additive="base">
                                            <p:cTn id="57" dur="750" fill="hold"/>
                                            <p:tgtEl>
                                              <p:spTgt spid="8"/>
                                            </p:tgtEl>
                                            <p:attrNameLst>
                                              <p:attrName>ppt_x</p:attrName>
                                            </p:attrNameLst>
                                          </p:cBhvr>
                                          <p:tavLst>
                                            <p:tav tm="0">
                                              <p:val>
                                                <p:strVal val="0-#ppt_w/2"/>
                                              </p:val>
                                            </p:tav>
                                            <p:tav tm="100000">
                                              <p:val>
                                                <p:strVal val="#ppt_x"/>
                                              </p:val>
                                            </p:tav>
                                          </p:tavLst>
                                        </p:anim>
                                        <p:anim calcmode="lin" valueType="num">
                                          <p:cBhvr additive="base">
                                            <p:cTn id="58" dur="750" fill="hold"/>
                                            <p:tgtEl>
                                              <p:spTgt spid="8"/>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60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750" fill="hold"/>
                                            <p:tgtEl>
                                              <p:spTgt spid="9"/>
                                            </p:tgtEl>
                                            <p:attrNameLst>
                                              <p:attrName>ppt_x</p:attrName>
                                            </p:attrNameLst>
                                          </p:cBhvr>
                                          <p:tavLst>
                                            <p:tav tm="0">
                                              <p:val>
                                                <p:strVal val="0-#ppt_w/2"/>
                                              </p:val>
                                            </p:tav>
                                            <p:tav tm="100000">
                                              <p:val>
                                                <p:strVal val="#ppt_x"/>
                                              </p:val>
                                            </p:tav>
                                          </p:tavLst>
                                        </p:anim>
                                        <p:anim calcmode="lin" valueType="num">
                                          <p:cBhvr additive="base">
                                            <p:cTn id="62" dur="750" fill="hold"/>
                                            <p:tgtEl>
                                              <p:spTgt spid="9"/>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700"/>
                                      </p:stCondLst>
                                      <p:childTnLst>
                                        <p:set>
                                          <p:cBhvr>
                                            <p:cTn id="64" dur="1" fill="hold">
                                              <p:stCondLst>
                                                <p:cond delay="0"/>
                                              </p:stCondLst>
                                            </p:cTn>
                                            <p:tgtEl>
                                              <p:spTgt spid="12"/>
                                            </p:tgtEl>
                                            <p:attrNameLst>
                                              <p:attrName>style.visibility</p:attrName>
                                            </p:attrNameLst>
                                          </p:cBhvr>
                                          <p:to>
                                            <p:strVal val="visible"/>
                                          </p:to>
                                        </p:set>
                                        <p:anim calcmode="lin" valueType="num">
                                          <p:cBhvr additive="base">
                                            <p:cTn id="65" dur="750" fill="hold"/>
                                            <p:tgtEl>
                                              <p:spTgt spid="12"/>
                                            </p:tgtEl>
                                            <p:attrNameLst>
                                              <p:attrName>ppt_x</p:attrName>
                                            </p:attrNameLst>
                                          </p:cBhvr>
                                          <p:tavLst>
                                            <p:tav tm="0">
                                              <p:val>
                                                <p:strVal val="0-#ppt_w/2"/>
                                              </p:val>
                                            </p:tav>
                                            <p:tav tm="100000">
                                              <p:val>
                                                <p:strVal val="#ppt_x"/>
                                              </p:val>
                                            </p:tav>
                                          </p:tavLst>
                                        </p:anim>
                                        <p:anim calcmode="lin" valueType="num">
                                          <p:cBhvr additive="base">
                                            <p:cTn id="66" dur="750" fill="hold"/>
                                            <p:tgtEl>
                                              <p:spTgt spid="12"/>
                                            </p:tgtEl>
                                            <p:attrNameLst>
                                              <p:attrName>ppt_y</p:attrName>
                                            </p:attrNameLst>
                                          </p:cBhvr>
                                          <p:tavLst>
                                            <p:tav tm="0">
                                              <p:val>
                                                <p:strVal val="#ppt_y"/>
                                              </p:val>
                                            </p:tav>
                                            <p:tav tm="100000">
                                              <p:val>
                                                <p:strVal val="#ppt_y"/>
                                              </p:val>
                                            </p:tav>
                                          </p:tavLst>
                                        </p:anim>
                                      </p:childTnLst>
                                    </p:cTn>
                                  </p:par>
                                  <p:par>
                                    <p:cTn id="67" presetID="2" presetClass="entr" presetSubtype="8" fill="hold" grpId="0" nodeType="withEffect">
                                      <p:stCondLst>
                                        <p:cond delay="70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0-#ppt_w/2"/>
                                              </p:val>
                                            </p:tav>
                                            <p:tav tm="100000">
                                              <p:val>
                                                <p:strVal val="#ppt_x"/>
                                              </p:val>
                                            </p:tav>
                                          </p:tavLst>
                                        </p:anim>
                                        <p:anim calcmode="lin" valueType="num">
                                          <p:cBhvr additive="base">
                                            <p:cTn id="70" dur="750" fill="hold"/>
                                            <p:tgtEl>
                                              <p:spTgt spid="16"/>
                                            </p:tgtEl>
                                            <p:attrNameLst>
                                              <p:attrName>ppt_y</p:attrName>
                                            </p:attrNameLst>
                                          </p:cBhvr>
                                          <p:tavLst>
                                            <p:tav tm="0">
                                              <p:val>
                                                <p:strVal val="#ppt_y"/>
                                              </p:val>
                                            </p:tav>
                                            <p:tav tm="100000">
                                              <p:val>
                                                <p:strVal val="#ppt_y"/>
                                              </p:val>
                                            </p:tav>
                                          </p:tavLst>
                                        </p:anim>
                                      </p:childTnLst>
                                    </p:cTn>
                                  </p:par>
                                  <p:par>
                                    <p:cTn id="71" presetID="2" presetClass="entr" presetSubtype="8" fill="hold" grpId="0" nodeType="withEffect">
                                      <p:stCondLst>
                                        <p:cond delay="70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750" fill="hold"/>
                                            <p:tgtEl>
                                              <p:spTgt spid="17"/>
                                            </p:tgtEl>
                                            <p:attrNameLst>
                                              <p:attrName>ppt_x</p:attrName>
                                            </p:attrNameLst>
                                          </p:cBhvr>
                                          <p:tavLst>
                                            <p:tav tm="0">
                                              <p:val>
                                                <p:strVal val="0-#ppt_w/2"/>
                                              </p:val>
                                            </p:tav>
                                            <p:tav tm="100000">
                                              <p:val>
                                                <p:strVal val="#ppt_x"/>
                                              </p:val>
                                            </p:tav>
                                          </p:tavLst>
                                        </p:anim>
                                        <p:anim calcmode="lin" valueType="num">
                                          <p:cBhvr additive="base">
                                            <p:cTn id="74"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6" grpId="1" animBg="1"/>
          <p:bldP spid="7" grpId="0" animBg="1"/>
          <p:bldP spid="8" grpId="0" animBg="1"/>
          <p:bldP spid="9" grpId="0"/>
          <p:bldP spid="10" grpId="0"/>
          <p:bldP spid="11" grpId="0"/>
          <p:bldP spid="12" grpId="0"/>
          <p:bldP spid="13" grpId="0" animBg="1"/>
          <p:bldP spid="14" grpId="0" animBg="1"/>
          <p:bldP spid="14" grpId="1" animBg="1"/>
          <p:bldP spid="15" grpId="0" animBg="1"/>
          <p:bldP spid="16" grpId="0"/>
          <p:bldP spid="17"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4"/>
          <p:cNvGrpSpPr/>
          <p:nvPr/>
        </p:nvGrpSpPr>
        <p:grpSpPr>
          <a:xfrm rot="9900000">
            <a:off x="6699226" y="4610943"/>
            <a:ext cx="633164" cy="541318"/>
            <a:chOff x="2208213" y="4308475"/>
            <a:chExt cx="1313851" cy="1123184"/>
          </a:xfrm>
          <a:solidFill>
            <a:schemeClr val="accent3">
              <a:lumMod val="60000"/>
              <a:lumOff val="40000"/>
            </a:schemeClr>
          </a:solidFill>
        </p:grpSpPr>
        <p:sp>
          <p:nvSpPr>
            <p:cNvPr id="3" name="Oval 18"/>
            <p:cNvSpPr>
              <a:spLocks noChangeArrowheads="1"/>
            </p:cNvSpPr>
            <p:nvPr/>
          </p:nvSpPr>
          <p:spPr bwMode="auto">
            <a:xfrm>
              <a:off x="2208213" y="4308475"/>
              <a:ext cx="885825" cy="889000"/>
            </a:xfrm>
            <a:prstGeom prst="ellipse">
              <a:avLst/>
            </a:pr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sp>
          <p:nvSpPr>
            <p:cNvPr id="4" name="Freeform 31"/>
            <p:cNvSpPr/>
            <p:nvPr/>
          </p:nvSpPr>
          <p:spPr bwMode="auto">
            <a:xfrm rot="2700000">
              <a:off x="3093668" y="5003263"/>
              <a:ext cx="330801" cy="525991"/>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Group 21"/>
          <p:cNvGrpSpPr/>
          <p:nvPr/>
        </p:nvGrpSpPr>
        <p:grpSpPr>
          <a:xfrm rot="17100000">
            <a:off x="4582529" y="4680311"/>
            <a:ext cx="633213" cy="541278"/>
            <a:chOff x="2208213" y="4308475"/>
            <a:chExt cx="1313851" cy="1123184"/>
          </a:xfrm>
          <a:solidFill>
            <a:schemeClr val="accent6">
              <a:lumMod val="60000"/>
              <a:lumOff val="40000"/>
            </a:schemeClr>
          </a:solidFill>
        </p:grpSpPr>
        <p:sp>
          <p:nvSpPr>
            <p:cNvPr id="6" name="Oval 18"/>
            <p:cNvSpPr>
              <a:spLocks noChangeArrowheads="1"/>
            </p:cNvSpPr>
            <p:nvPr/>
          </p:nvSpPr>
          <p:spPr bwMode="auto">
            <a:xfrm>
              <a:off x="2208213" y="4308475"/>
              <a:ext cx="885825" cy="889000"/>
            </a:xfrm>
            <a:prstGeom prst="ellipse">
              <a:avLst/>
            </a:pr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sp>
          <p:nvSpPr>
            <p:cNvPr id="7" name="Freeform 31"/>
            <p:cNvSpPr/>
            <p:nvPr/>
          </p:nvSpPr>
          <p:spPr bwMode="auto">
            <a:xfrm rot="2700000">
              <a:off x="3093668" y="5003263"/>
              <a:ext cx="330801" cy="525991"/>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 name="Group 18"/>
          <p:cNvGrpSpPr/>
          <p:nvPr/>
        </p:nvGrpSpPr>
        <p:grpSpPr>
          <a:xfrm flipH="1">
            <a:off x="6724813" y="2856289"/>
            <a:ext cx="633163" cy="541318"/>
            <a:chOff x="2208213" y="4308475"/>
            <a:chExt cx="1313851" cy="1123184"/>
          </a:xfrm>
          <a:solidFill>
            <a:schemeClr val="accent2">
              <a:lumMod val="60000"/>
              <a:lumOff val="40000"/>
            </a:schemeClr>
          </a:solidFill>
        </p:grpSpPr>
        <p:sp>
          <p:nvSpPr>
            <p:cNvPr id="9" name="Oval 18"/>
            <p:cNvSpPr>
              <a:spLocks noChangeArrowheads="1"/>
            </p:cNvSpPr>
            <p:nvPr/>
          </p:nvSpPr>
          <p:spPr bwMode="auto">
            <a:xfrm>
              <a:off x="2208213" y="4308475"/>
              <a:ext cx="885825" cy="889000"/>
            </a:xfrm>
            <a:prstGeom prst="ellipse">
              <a:avLst/>
            </a:pr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sp>
          <p:nvSpPr>
            <p:cNvPr id="10" name="Freeform 31"/>
            <p:cNvSpPr/>
            <p:nvPr/>
          </p:nvSpPr>
          <p:spPr bwMode="auto">
            <a:xfrm rot="2700000">
              <a:off x="3093668" y="5003263"/>
              <a:ext cx="330801" cy="525991"/>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 name="Group 14"/>
          <p:cNvGrpSpPr/>
          <p:nvPr/>
        </p:nvGrpSpPr>
        <p:grpSpPr>
          <a:xfrm>
            <a:off x="4670329" y="2768151"/>
            <a:ext cx="633164" cy="541318"/>
            <a:chOff x="2208213" y="4308475"/>
            <a:chExt cx="1313851" cy="1123184"/>
          </a:xfrm>
          <a:solidFill>
            <a:schemeClr val="accent5">
              <a:lumMod val="60000"/>
              <a:lumOff val="40000"/>
            </a:schemeClr>
          </a:solidFill>
        </p:grpSpPr>
        <p:sp>
          <p:nvSpPr>
            <p:cNvPr id="12" name="Oval 18"/>
            <p:cNvSpPr>
              <a:spLocks noChangeArrowheads="1"/>
            </p:cNvSpPr>
            <p:nvPr/>
          </p:nvSpPr>
          <p:spPr bwMode="auto">
            <a:xfrm>
              <a:off x="2208213" y="4308475"/>
              <a:ext cx="885825" cy="889000"/>
            </a:xfrm>
            <a:prstGeom prst="ellipse">
              <a:avLst/>
            </a:pr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31"/>
            <p:cNvSpPr/>
            <p:nvPr/>
          </p:nvSpPr>
          <p:spPr bwMode="auto">
            <a:xfrm rot="2700000">
              <a:off x="3093668" y="5003263"/>
              <a:ext cx="330801" cy="525991"/>
            </a:xfrm>
            <a:custGeom>
              <a:avLst/>
              <a:gdLst>
                <a:gd name="T0" fmla="*/ 0 w 161"/>
                <a:gd name="T1" fmla="*/ 0 h 256"/>
                <a:gd name="T2" fmla="*/ 0 w 161"/>
                <a:gd name="T3" fmla="*/ 256 h 256"/>
                <a:gd name="T4" fmla="*/ 161 w 161"/>
                <a:gd name="T5" fmla="*/ 128 h 256"/>
                <a:gd name="T6" fmla="*/ 0 w 161"/>
                <a:gd name="T7" fmla="*/ 0 h 256"/>
              </a:gdLst>
              <a:ahLst/>
              <a:cxnLst>
                <a:cxn ang="0">
                  <a:pos x="T0" y="T1"/>
                </a:cxn>
                <a:cxn ang="0">
                  <a:pos x="T2" y="T3"/>
                </a:cxn>
                <a:cxn ang="0">
                  <a:pos x="T4" y="T5"/>
                </a:cxn>
                <a:cxn ang="0">
                  <a:pos x="T6" y="T7"/>
                </a:cxn>
              </a:cxnLst>
              <a:rect l="0" t="0" r="r" b="b"/>
              <a:pathLst>
                <a:path w="161" h="256">
                  <a:moveTo>
                    <a:pt x="0" y="0"/>
                  </a:moveTo>
                  <a:lnTo>
                    <a:pt x="0" y="256"/>
                  </a:lnTo>
                  <a:lnTo>
                    <a:pt x="161" y="128"/>
                  </a:lnTo>
                  <a:lnTo>
                    <a:pt x="0" y="0"/>
                  </a:lnTo>
                  <a:close/>
                </a:path>
              </a:pathLst>
            </a:custGeom>
            <a:grpFill/>
            <a:ln>
              <a:noFill/>
            </a:ln>
          </p:spPr>
          <p:txBody>
            <a:bodyPr vert="horz" wrap="square" lIns="79409" tIns="39705" rIns="79409" bIns="39705" numCol="1" anchor="t" anchorCtr="0" compatLnSpc="1"/>
            <a:lstStyle/>
            <a:p>
              <a:endParaRPr lang="id-ID" sz="1050">
                <a:ln>
                  <a:solidFill>
                    <a:schemeClr val="bg2"/>
                  </a:solidFill>
                </a:ln>
                <a:latin typeface="Arial" panose="020B0604020202020204" pitchFamily="34" charset="0"/>
                <a:ea typeface="微软雅黑" panose="020B0503020204020204" pitchFamily="34" charset="-122"/>
                <a:sym typeface="Arial" panose="020B0604020202020204" pitchFamily="34" charset="0"/>
              </a:endParaRPr>
            </a:p>
          </p:txBody>
        </p:sp>
      </p:grpSp>
      <p:sp>
        <p:nvSpPr>
          <p:cNvPr id="14" name="Text Placeholder 7"/>
          <p:cNvSpPr txBox="1"/>
          <p:nvPr/>
        </p:nvSpPr>
        <p:spPr>
          <a:xfrm>
            <a:off x="4676132" y="2812768"/>
            <a:ext cx="415286" cy="322584"/>
          </a:xfrm>
          <a:prstGeom prst="rect">
            <a:avLst/>
          </a:prstGeom>
        </p:spPr>
        <p:txBody>
          <a:bodyPr vert="horz" lIns="0" tIns="90216" rIns="0" bIns="90216" anchor="ctr"/>
          <a:lstStyle>
            <a:lvl1pPr marL="0" indent="0" algn="ctr" defTabSz="914400" rtl="0" eaLnBrk="1" latinLnBrk="0" hangingPunct="1">
              <a:lnSpc>
                <a:spcPct val="100000"/>
              </a:lnSpc>
              <a:spcBef>
                <a:spcPts val="0"/>
              </a:spcBef>
              <a:buFont typeface="Arial" panose="020B0604020202020204" pitchFamily="34" charset="0"/>
              <a:buNone/>
              <a:defRPr sz="2965" b="1" kern="1200">
                <a:ln>
                  <a:noFill/>
                </a:ln>
                <a:solidFill>
                  <a:schemeClr val="bg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b="0" dirty="0">
                <a:latin typeface="Arial" panose="020B0604020202020204" pitchFamily="34" charset="0"/>
                <a:ea typeface="微软雅黑" panose="020B0503020204020204" pitchFamily="34" charset="-122"/>
                <a:sym typeface="Arial" panose="020B0604020202020204" pitchFamily="34" charset="0"/>
              </a:rPr>
              <a:t>01</a:t>
            </a:r>
          </a:p>
        </p:txBody>
      </p:sp>
      <p:sp>
        <p:nvSpPr>
          <p:cNvPr id="16" name="Text Placeholder 7"/>
          <p:cNvSpPr txBox="1"/>
          <p:nvPr/>
        </p:nvSpPr>
        <p:spPr>
          <a:xfrm>
            <a:off x="4581111" y="4802936"/>
            <a:ext cx="415286" cy="322584"/>
          </a:xfrm>
          <a:prstGeom prst="rect">
            <a:avLst/>
          </a:prstGeom>
        </p:spPr>
        <p:txBody>
          <a:bodyPr vert="horz" lIns="0" tIns="90216" rIns="0" bIns="90216" anchor="ctr"/>
          <a:lstStyle>
            <a:lvl1pPr marL="0" indent="0" algn="ctr" defTabSz="914400" rtl="0" eaLnBrk="1" latinLnBrk="0" hangingPunct="1">
              <a:lnSpc>
                <a:spcPct val="100000"/>
              </a:lnSpc>
              <a:spcBef>
                <a:spcPts val="0"/>
              </a:spcBef>
              <a:buFont typeface="Arial" panose="020B0604020202020204" pitchFamily="34" charset="0"/>
              <a:buNone/>
              <a:defRPr sz="2965" b="1" kern="1200">
                <a:solidFill>
                  <a:schemeClr val="bg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b="0" dirty="0">
                <a:latin typeface="Arial" panose="020B0604020202020204" pitchFamily="34" charset="0"/>
                <a:ea typeface="微软雅黑" panose="020B0503020204020204" pitchFamily="34" charset="-122"/>
                <a:sym typeface="Arial" panose="020B0604020202020204" pitchFamily="34" charset="0"/>
              </a:rPr>
              <a:t>03</a:t>
            </a:r>
          </a:p>
        </p:txBody>
      </p:sp>
      <p:sp>
        <p:nvSpPr>
          <p:cNvPr id="18" name="Text Placeholder 7"/>
          <p:cNvSpPr txBox="1"/>
          <p:nvPr/>
        </p:nvSpPr>
        <p:spPr>
          <a:xfrm>
            <a:off x="6956687" y="2875209"/>
            <a:ext cx="415286" cy="322584"/>
          </a:xfrm>
          <a:prstGeom prst="rect">
            <a:avLst/>
          </a:prstGeom>
        </p:spPr>
        <p:txBody>
          <a:bodyPr vert="horz" lIns="0" tIns="90216" rIns="0" bIns="90216" anchor="ctr"/>
          <a:lstStyle>
            <a:lvl1pPr marL="0" indent="0" algn="ctr" defTabSz="914400" rtl="0" eaLnBrk="1" latinLnBrk="0" hangingPunct="1">
              <a:lnSpc>
                <a:spcPct val="100000"/>
              </a:lnSpc>
              <a:spcBef>
                <a:spcPts val="0"/>
              </a:spcBef>
              <a:buFont typeface="Arial" panose="020B0604020202020204" pitchFamily="34" charset="0"/>
              <a:buNone/>
              <a:defRPr sz="2965" b="1" kern="1200">
                <a:solidFill>
                  <a:schemeClr val="bg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b="0" dirty="0">
                <a:latin typeface="Arial" panose="020B0604020202020204" pitchFamily="34" charset="0"/>
                <a:ea typeface="微软雅黑" panose="020B0503020204020204" pitchFamily="34" charset="-122"/>
                <a:sym typeface="Arial" panose="020B0604020202020204" pitchFamily="34" charset="0"/>
              </a:rPr>
              <a:t>02</a:t>
            </a:r>
          </a:p>
        </p:txBody>
      </p:sp>
      <p:sp>
        <p:nvSpPr>
          <p:cNvPr id="20" name="Text Placeholder 7"/>
          <p:cNvSpPr txBox="1"/>
          <p:nvPr/>
        </p:nvSpPr>
        <p:spPr>
          <a:xfrm>
            <a:off x="6880680" y="4750211"/>
            <a:ext cx="415286" cy="322584"/>
          </a:xfrm>
          <a:prstGeom prst="rect">
            <a:avLst/>
          </a:prstGeom>
        </p:spPr>
        <p:txBody>
          <a:bodyPr vert="horz" lIns="0" tIns="90216" rIns="0" bIns="90216" anchor="ctr"/>
          <a:lstStyle>
            <a:lvl1pPr marL="0" indent="0" algn="ctr" defTabSz="914400" rtl="0" eaLnBrk="1" latinLnBrk="0" hangingPunct="1">
              <a:lnSpc>
                <a:spcPct val="100000"/>
              </a:lnSpc>
              <a:spcBef>
                <a:spcPts val="0"/>
              </a:spcBef>
              <a:buFont typeface="Arial" panose="020B0604020202020204" pitchFamily="34" charset="0"/>
              <a:buNone/>
              <a:defRPr sz="2965" b="1" kern="1200">
                <a:solidFill>
                  <a:schemeClr val="bg1"/>
                </a:solidFill>
                <a:latin typeface="League Gothic Regular"/>
                <a:ea typeface="+mn-ea"/>
                <a:cs typeface="League Gothic Regular"/>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_tradnl" sz="1800" b="0" dirty="0">
                <a:latin typeface="Arial" panose="020B0604020202020204" pitchFamily="34" charset="0"/>
                <a:ea typeface="微软雅黑" panose="020B0503020204020204" pitchFamily="34" charset="-122"/>
                <a:sym typeface="Arial" panose="020B0604020202020204" pitchFamily="34" charset="0"/>
              </a:rPr>
              <a:t>04</a:t>
            </a:r>
          </a:p>
        </p:txBody>
      </p:sp>
      <p:sp>
        <p:nvSpPr>
          <p:cNvPr id="22" name="Shape 1719"/>
          <p:cNvSpPr/>
          <p:nvPr/>
        </p:nvSpPr>
        <p:spPr>
          <a:xfrm>
            <a:off x="4896111" y="3833430"/>
            <a:ext cx="1030576" cy="1100735"/>
          </a:xfrm>
          <a:custGeom>
            <a:avLst/>
            <a:gdLst/>
            <a:ahLst/>
            <a:cxnLst>
              <a:cxn ang="0">
                <a:pos x="wd2" y="hd2"/>
              </a:cxn>
              <a:cxn ang="5400000">
                <a:pos x="wd2" y="hd2"/>
              </a:cxn>
              <a:cxn ang="10800000">
                <a:pos x="wd2" y="hd2"/>
              </a:cxn>
              <a:cxn ang="16200000">
                <a:pos x="wd2" y="hd2"/>
              </a:cxn>
            </a:cxnLst>
            <a:rect l="0" t="0" r="r" b="b"/>
            <a:pathLst>
              <a:path w="21600" h="21600" extrusionOk="0">
                <a:moveTo>
                  <a:pt x="21544" y="21600"/>
                </a:moveTo>
                <a:lnTo>
                  <a:pt x="17863" y="16372"/>
                </a:lnTo>
                <a:lnTo>
                  <a:pt x="21600" y="11064"/>
                </a:lnTo>
                <a:cubicBezTo>
                  <a:pt x="16705" y="10632"/>
                  <a:pt x="12832" y="7246"/>
                  <a:pt x="12619" y="3093"/>
                </a:cubicBezTo>
                <a:lnTo>
                  <a:pt x="6294" y="0"/>
                </a:lnTo>
                <a:lnTo>
                  <a:pt x="0" y="3080"/>
                </a:lnTo>
                <a:cubicBezTo>
                  <a:pt x="216" y="13022"/>
                  <a:pt x="9708" y="21118"/>
                  <a:pt x="21544" y="21600"/>
                </a:cubicBezTo>
                <a:close/>
              </a:path>
            </a:pathLst>
          </a:custGeom>
          <a:solidFill>
            <a:schemeClr val="accent6">
              <a:lumMod val="60000"/>
              <a:lumOff val="40000"/>
            </a:schemeClr>
          </a:solidFill>
          <a:ln w="12700">
            <a:miter lim="400000"/>
          </a:ln>
        </p:spPr>
        <p:txBody>
          <a:bodyPr lIns="9813" tIns="9813" rIns="9813" bIns="9813" anchor="ctr"/>
          <a:lstStyle/>
          <a:p>
            <a:pPr defTabSz="11747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a:latin typeface="Arial" panose="020B0604020202020204" pitchFamily="34" charset="0"/>
              <a:ea typeface="微软雅黑" panose="020B0503020204020204" pitchFamily="34" charset="-122"/>
              <a:sym typeface="Arial" panose="020B0604020202020204" pitchFamily="34" charset="0"/>
            </a:endParaRPr>
          </a:p>
        </p:txBody>
      </p:sp>
      <p:sp>
        <p:nvSpPr>
          <p:cNvPr id="23" name="Shape 1720"/>
          <p:cNvSpPr/>
          <p:nvPr/>
        </p:nvSpPr>
        <p:spPr>
          <a:xfrm>
            <a:off x="5780916" y="3980260"/>
            <a:ext cx="1184649" cy="987474"/>
          </a:xfrm>
          <a:custGeom>
            <a:avLst/>
            <a:gdLst/>
            <a:ahLst/>
            <a:cxnLst>
              <a:cxn ang="0">
                <a:pos x="wd2" y="hd2"/>
              </a:cxn>
              <a:cxn ang="5400000">
                <a:pos x="wd2" y="hd2"/>
              </a:cxn>
              <a:cxn ang="10800000">
                <a:pos x="wd2" y="hd2"/>
              </a:cxn>
              <a:cxn ang="16200000">
                <a:pos x="wd2" y="hd2"/>
              </a:cxn>
            </a:cxnLst>
            <a:rect l="0" t="0" r="r" b="b"/>
            <a:pathLst>
              <a:path w="21600" h="21600" extrusionOk="0">
                <a:moveTo>
                  <a:pt x="0" y="15305"/>
                </a:moveTo>
                <a:lnTo>
                  <a:pt x="3079" y="21600"/>
                </a:lnTo>
                <a:cubicBezTo>
                  <a:pt x="13022" y="21383"/>
                  <a:pt x="21117" y="11891"/>
                  <a:pt x="21600" y="57"/>
                </a:cubicBezTo>
                <a:lnTo>
                  <a:pt x="16372" y="3738"/>
                </a:lnTo>
                <a:lnTo>
                  <a:pt x="11063" y="0"/>
                </a:lnTo>
                <a:cubicBezTo>
                  <a:pt x="10631" y="4895"/>
                  <a:pt x="7245" y="8768"/>
                  <a:pt x="3093" y="8981"/>
                </a:cubicBezTo>
                <a:cubicBezTo>
                  <a:pt x="3093" y="8981"/>
                  <a:pt x="0" y="15305"/>
                  <a:pt x="0" y="15305"/>
                </a:cubicBezTo>
                <a:close/>
              </a:path>
            </a:pathLst>
          </a:custGeom>
          <a:solidFill>
            <a:schemeClr val="accent3">
              <a:lumMod val="60000"/>
              <a:lumOff val="40000"/>
            </a:schemeClr>
          </a:solidFill>
          <a:ln w="12700">
            <a:miter lim="400000"/>
          </a:ln>
        </p:spPr>
        <p:txBody>
          <a:bodyPr lIns="9813" tIns="9813" rIns="9813" bIns="9813" anchor="ctr"/>
          <a:lstStyle/>
          <a:p>
            <a:pPr defTabSz="11747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a:latin typeface="Arial" panose="020B0604020202020204" pitchFamily="34" charset="0"/>
              <a:ea typeface="微软雅黑" panose="020B0503020204020204" pitchFamily="34" charset="-122"/>
              <a:sym typeface="Arial" panose="020B0604020202020204" pitchFamily="34" charset="0"/>
            </a:endParaRPr>
          </a:p>
        </p:txBody>
      </p:sp>
      <p:sp>
        <p:nvSpPr>
          <p:cNvPr id="25" name="Shape 1722"/>
          <p:cNvSpPr/>
          <p:nvPr/>
        </p:nvSpPr>
        <p:spPr>
          <a:xfrm>
            <a:off x="4909186" y="2945798"/>
            <a:ext cx="1244677" cy="1037456"/>
          </a:xfrm>
          <a:custGeom>
            <a:avLst/>
            <a:gdLst/>
            <a:ahLst/>
            <a:cxnLst>
              <a:cxn ang="0">
                <a:pos x="wd2" y="hd2"/>
              </a:cxn>
              <a:cxn ang="5400000">
                <a:pos x="wd2" y="hd2"/>
              </a:cxn>
              <a:cxn ang="10800000">
                <a:pos x="wd2" y="hd2"/>
              </a:cxn>
              <a:cxn ang="16200000">
                <a:pos x="wd2" y="hd2"/>
              </a:cxn>
            </a:cxnLst>
            <a:rect l="0" t="0" r="r" b="b"/>
            <a:pathLst>
              <a:path w="21600" h="21600" extrusionOk="0">
                <a:moveTo>
                  <a:pt x="21600" y="6294"/>
                </a:moveTo>
                <a:lnTo>
                  <a:pt x="18521" y="0"/>
                </a:lnTo>
                <a:cubicBezTo>
                  <a:pt x="8577" y="216"/>
                  <a:pt x="483" y="9708"/>
                  <a:pt x="0" y="21544"/>
                </a:cubicBezTo>
                <a:lnTo>
                  <a:pt x="5227" y="17863"/>
                </a:lnTo>
                <a:lnTo>
                  <a:pt x="10537" y="21600"/>
                </a:lnTo>
                <a:cubicBezTo>
                  <a:pt x="10969" y="16705"/>
                  <a:pt x="14354" y="12832"/>
                  <a:pt x="18507" y="12619"/>
                </a:cubicBezTo>
                <a:cubicBezTo>
                  <a:pt x="18507" y="12619"/>
                  <a:pt x="21600" y="6294"/>
                  <a:pt x="21600" y="6294"/>
                </a:cubicBezTo>
                <a:close/>
              </a:path>
            </a:pathLst>
          </a:custGeom>
          <a:solidFill>
            <a:schemeClr val="accent5">
              <a:lumMod val="60000"/>
              <a:lumOff val="40000"/>
            </a:schemeClr>
          </a:solidFill>
          <a:ln w="12700">
            <a:miter lim="400000"/>
          </a:ln>
        </p:spPr>
        <p:txBody>
          <a:bodyPr lIns="9813" tIns="9813" rIns="9813" bIns="9813" anchor="ctr"/>
          <a:lstStyle/>
          <a:p>
            <a:pPr defTabSz="11747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a:latin typeface="Arial" panose="020B0604020202020204" pitchFamily="34" charset="0"/>
              <a:ea typeface="微软雅黑" panose="020B0503020204020204" pitchFamily="34" charset="-122"/>
              <a:sym typeface="Arial" panose="020B0604020202020204" pitchFamily="34" charset="0"/>
            </a:endParaRPr>
          </a:p>
        </p:txBody>
      </p:sp>
      <p:sp>
        <p:nvSpPr>
          <p:cNvPr id="26" name="Text Placeholder 7"/>
          <p:cNvSpPr txBox="1"/>
          <p:nvPr/>
        </p:nvSpPr>
        <p:spPr>
          <a:xfrm>
            <a:off x="5351785" y="3257030"/>
            <a:ext cx="283751" cy="428075"/>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27" name="Text Placeholder 7"/>
          <p:cNvSpPr txBox="1"/>
          <p:nvPr/>
        </p:nvSpPr>
        <p:spPr>
          <a:xfrm>
            <a:off x="5080411" y="4130545"/>
            <a:ext cx="335246" cy="395124"/>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28" name="Text Placeholder 7"/>
          <p:cNvSpPr txBox="1"/>
          <p:nvPr/>
        </p:nvSpPr>
        <p:spPr>
          <a:xfrm>
            <a:off x="7288600" y="3463562"/>
            <a:ext cx="338613" cy="452272"/>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4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29" name="Text Placeholder 7"/>
          <p:cNvSpPr txBox="1"/>
          <p:nvPr/>
        </p:nvSpPr>
        <p:spPr>
          <a:xfrm>
            <a:off x="6211965" y="4361953"/>
            <a:ext cx="338613" cy="452272"/>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200" dirty="0">
              <a:latin typeface="Arial" panose="020B0604020202020204" pitchFamily="34" charset="0"/>
              <a:ea typeface="微软雅黑" panose="020B0503020204020204" pitchFamily="34" charset="-122"/>
              <a:sym typeface="Arial" panose="020B0604020202020204" pitchFamily="34" charset="0"/>
            </a:endParaRPr>
          </a:p>
        </p:txBody>
      </p:sp>
      <p:sp>
        <p:nvSpPr>
          <p:cNvPr id="30" name="MH_SubTitle_4"/>
          <p:cNvSpPr/>
          <p:nvPr>
            <p:custDataLst>
              <p:tags r:id="rId1"/>
            </p:custDataLst>
          </p:nvPr>
        </p:nvSpPr>
        <p:spPr>
          <a:xfrm>
            <a:off x="1926453" y="2768151"/>
            <a:ext cx="2480997"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1" name="MH_SubTitle_4"/>
          <p:cNvSpPr/>
          <p:nvPr>
            <p:custDataLst>
              <p:tags r:id="rId2"/>
            </p:custDataLst>
          </p:nvPr>
        </p:nvSpPr>
        <p:spPr>
          <a:xfrm>
            <a:off x="1793735" y="4917611"/>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2" name="MH_SubTitle_4"/>
          <p:cNvSpPr/>
          <p:nvPr>
            <p:custDataLst>
              <p:tags r:id="rId3"/>
            </p:custDataLst>
          </p:nvPr>
        </p:nvSpPr>
        <p:spPr>
          <a:xfrm>
            <a:off x="7536014" y="2796658"/>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3" name="MH_SubTitle_4"/>
          <p:cNvSpPr/>
          <p:nvPr>
            <p:custDataLst>
              <p:tags r:id="rId4"/>
            </p:custDataLst>
          </p:nvPr>
        </p:nvSpPr>
        <p:spPr>
          <a:xfrm>
            <a:off x="7420215" y="4917611"/>
            <a:ext cx="2627316" cy="799892"/>
          </a:xfrm>
          <a:prstGeom prst="rect">
            <a:avLst/>
          </a:prstGeom>
        </p:spPr>
        <p:txBody>
          <a:bodyPr anchor="ctr"/>
          <a:lstStyle/>
          <a:p>
            <a:pPr algn="r">
              <a:lnSpc>
                <a:spcPct val="150000"/>
              </a:lnSpc>
              <a:spcBef>
                <a:spcPct val="0"/>
              </a:spcBef>
            </a:pP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添加适当的文字，一页的文字最好不要超过</a:t>
            </a:r>
            <a:r>
              <a:rPr lang="en-US" altLang="zh-CN" sz="1200" dirty="0">
                <a:solidFill>
                  <a:prstClr val="black">
                    <a:lumMod val="50000"/>
                    <a:lumOff val="50000"/>
                  </a:prstClr>
                </a:solidFill>
                <a:latin typeface="微软雅黑" panose="020B0503020204020204" pitchFamily="34" charset="-122"/>
                <a:ea typeface="微软雅黑" panose="020B0503020204020204" pitchFamily="34" charset="-122"/>
              </a:rPr>
              <a:t>200</a:t>
            </a:r>
            <a:r>
              <a:rPr lang="zh-CN" altLang="en-US" sz="1200" dirty="0">
                <a:solidFill>
                  <a:prstClr val="black">
                    <a:lumMod val="50000"/>
                    <a:lumOff val="50000"/>
                  </a:prstClr>
                </a:solidFill>
                <a:latin typeface="微软雅黑" panose="020B0503020204020204" pitchFamily="34" charset="-122"/>
                <a:ea typeface="微软雅黑" panose="020B0503020204020204" pitchFamily="34" charset="-122"/>
              </a:rPr>
              <a:t>字</a:t>
            </a:r>
            <a:endParaRPr lang="en-GB" altLang="zh-CN" sz="1200" dirty="0">
              <a:solidFill>
                <a:prstClr val="black">
                  <a:lumMod val="50000"/>
                  <a:lumOff val="50000"/>
                </a:prstClr>
              </a:solidFill>
              <a:latin typeface="Arial" panose="020B0604020202020204"/>
              <a:ea typeface="微软雅黑" panose="020B0503020204020204" pitchFamily="34" charset="-122"/>
              <a:cs typeface="Arial" panose="020B0604020202020204" pitchFamily="34" charset="0"/>
            </a:endParaRPr>
          </a:p>
        </p:txBody>
      </p:sp>
      <p:sp>
        <p:nvSpPr>
          <p:cNvPr id="34" name="Shape 1721"/>
          <p:cNvSpPr/>
          <p:nvPr/>
        </p:nvSpPr>
        <p:spPr>
          <a:xfrm>
            <a:off x="5978430" y="2945889"/>
            <a:ext cx="1037378" cy="1212209"/>
          </a:xfrm>
          <a:custGeom>
            <a:avLst/>
            <a:gdLst/>
            <a:ahLst/>
            <a:cxnLst>
              <a:cxn ang="0">
                <a:pos x="wd2" y="hd2"/>
              </a:cxn>
              <a:cxn ang="5400000">
                <a:pos x="wd2" y="hd2"/>
              </a:cxn>
              <a:cxn ang="10800000">
                <a:pos x="wd2" y="hd2"/>
              </a:cxn>
              <a:cxn ang="16200000">
                <a:pos x="wd2" y="hd2"/>
              </a:cxn>
            </a:cxnLst>
            <a:rect l="0" t="0" r="r" b="b"/>
            <a:pathLst>
              <a:path w="21600" h="21600" extrusionOk="0">
                <a:moveTo>
                  <a:pt x="21600" y="18521"/>
                </a:moveTo>
                <a:cubicBezTo>
                  <a:pt x="21384" y="8578"/>
                  <a:pt x="11891" y="483"/>
                  <a:pt x="56" y="0"/>
                </a:cubicBezTo>
                <a:lnTo>
                  <a:pt x="3737" y="5228"/>
                </a:lnTo>
                <a:lnTo>
                  <a:pt x="0" y="10536"/>
                </a:lnTo>
                <a:cubicBezTo>
                  <a:pt x="4895" y="10968"/>
                  <a:pt x="8767" y="14353"/>
                  <a:pt x="8981" y="18507"/>
                </a:cubicBezTo>
                <a:lnTo>
                  <a:pt x="15305" y="21600"/>
                </a:lnTo>
                <a:cubicBezTo>
                  <a:pt x="15305" y="21600"/>
                  <a:pt x="21600" y="18521"/>
                  <a:pt x="21600" y="18521"/>
                </a:cubicBezTo>
                <a:close/>
              </a:path>
            </a:pathLst>
          </a:custGeom>
          <a:solidFill>
            <a:schemeClr val="accent2">
              <a:lumMod val="60000"/>
              <a:lumOff val="40000"/>
            </a:schemeClr>
          </a:solidFill>
          <a:ln w="12700">
            <a:miter lim="400000"/>
          </a:ln>
        </p:spPr>
        <p:txBody>
          <a:bodyPr lIns="9813" tIns="9813" rIns="9813" bIns="9813" anchor="ctr"/>
          <a:lstStyle/>
          <a:p>
            <a:pPr defTabSz="117475">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r>
              <a:rPr lang="en-US" altLang="zh-CN" sz="800" dirty="0">
                <a:latin typeface="Arial" panose="020B0604020202020204" pitchFamily="34" charset="0"/>
                <a:ea typeface="微软雅黑" panose="020B0503020204020204" pitchFamily="34" charset="-122"/>
                <a:sym typeface="Arial" panose="020B0604020202020204" pitchFamily="34" charset="0"/>
              </a:rPr>
              <a:t>0</a:t>
            </a:r>
            <a:endParaRPr sz="800" dirty="0">
              <a:latin typeface="Arial" panose="020B0604020202020204" pitchFamily="34" charset="0"/>
              <a:ea typeface="微软雅黑" panose="020B0503020204020204" pitchFamily="34" charset="-122"/>
              <a:sym typeface="Arial" panose="020B0604020202020204" pitchFamily="34" charset="0"/>
            </a:endParaRPr>
          </a:p>
        </p:txBody>
      </p:sp>
      <p:sp>
        <p:nvSpPr>
          <p:cNvPr id="35" name="Text Placeholder 7"/>
          <p:cNvSpPr txBox="1"/>
          <p:nvPr/>
        </p:nvSpPr>
        <p:spPr>
          <a:xfrm>
            <a:off x="6465354" y="3280954"/>
            <a:ext cx="338613" cy="452272"/>
          </a:xfrm>
          <a:prstGeom prst="rect">
            <a:avLst/>
          </a:prstGeom>
        </p:spPr>
        <p:txBody>
          <a:bodyPr vert="horz" wrap="square" lIns="0" tIns="0" rIns="0" bIns="0" anchor="ctr"/>
          <a:lstStyle>
            <a:lvl1pPr marL="0" indent="0" algn="ctr" defTabSz="914400" rtl="0" eaLnBrk="1" latinLnBrk="0" hangingPunct="1">
              <a:lnSpc>
                <a:spcPct val="100000"/>
              </a:lnSpc>
              <a:spcBef>
                <a:spcPts val="0"/>
              </a:spcBef>
              <a:buFont typeface="Arial" panose="020B0604020202020204" pitchFamily="34" charset="0"/>
              <a:buNone/>
              <a:defRPr sz="2670" b="0" i="0" kern="1200">
                <a:solidFill>
                  <a:schemeClr val="bg1"/>
                </a:solidFill>
                <a:latin typeface="FontAwesome"/>
                <a:ea typeface="+mn-ea"/>
                <a:cs typeface="FontAwesome"/>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dirty="0">
                <a:latin typeface="Arial" panose="020B0604020202020204" pitchFamily="34" charset="0"/>
                <a:ea typeface="微软雅黑" panose="020B0503020204020204" pitchFamily="34" charset="-122"/>
                <a:sym typeface="Arial" panose="020B0604020202020204" pitchFamily="34" charset="0"/>
              </a:rPr>
              <a:t>文字内容</a:t>
            </a:r>
            <a:endParaRPr lang="es-ES_tradnl" sz="1200" dirty="0">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0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400"/>
                                        <p:tgtEl>
                                          <p:spTgt spid="14">
                                            <p:txEl>
                                              <p:pRg st="0" end="0"/>
                                            </p:txEl>
                                          </p:spTgt>
                                        </p:tgtEl>
                                      </p:cBhvr>
                                    </p:animEffect>
                                    <p:anim calcmode="lin" valueType="num">
                                      <p:cBhvr>
                                        <p:cTn id="8" dur="4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1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0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400"/>
                                        <p:tgtEl>
                                          <p:spTgt spid="16">
                                            <p:txEl>
                                              <p:pRg st="0" end="0"/>
                                            </p:txEl>
                                          </p:spTgt>
                                        </p:tgtEl>
                                      </p:cBhvr>
                                    </p:animEffect>
                                    <p:anim calcmode="lin" valueType="num">
                                      <p:cBhvr>
                                        <p:cTn id="13" dur="4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4" dur="400" fill="hold"/>
                                        <p:tgtEl>
                                          <p:spTgt spid="16">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00"/>
                                  </p:stCondLst>
                                  <p:childTnLst>
                                    <p:set>
                                      <p:cBhvr>
                                        <p:cTn id="16" dur="1" fill="hold">
                                          <p:stCondLst>
                                            <p:cond delay="0"/>
                                          </p:stCondLst>
                                        </p:cTn>
                                        <p:tgtEl>
                                          <p:spTgt spid="18">
                                            <p:txEl>
                                              <p:pRg st="0" end="0"/>
                                            </p:txEl>
                                          </p:spTgt>
                                        </p:tgtEl>
                                        <p:attrNameLst>
                                          <p:attrName>style.visibility</p:attrName>
                                        </p:attrNameLst>
                                      </p:cBhvr>
                                      <p:to>
                                        <p:strVal val="visible"/>
                                      </p:to>
                                    </p:set>
                                    <p:animEffect transition="in" filter="fade">
                                      <p:cBhvr>
                                        <p:cTn id="17" dur="400"/>
                                        <p:tgtEl>
                                          <p:spTgt spid="18">
                                            <p:txEl>
                                              <p:pRg st="0" end="0"/>
                                            </p:txEl>
                                          </p:spTgt>
                                        </p:tgtEl>
                                      </p:cBhvr>
                                    </p:animEffect>
                                    <p:anim calcmode="lin" valueType="num">
                                      <p:cBhvr>
                                        <p:cTn id="18" dur="4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9" dur="400" fill="hold"/>
                                        <p:tgtEl>
                                          <p:spTgt spid="18">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0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400"/>
                                        <p:tgtEl>
                                          <p:spTgt spid="20">
                                            <p:txEl>
                                              <p:pRg st="0" end="0"/>
                                            </p:txEl>
                                          </p:spTgt>
                                        </p:tgtEl>
                                      </p:cBhvr>
                                    </p:animEffect>
                                    <p:anim calcmode="lin" valueType="num">
                                      <p:cBhvr>
                                        <p:cTn id="23" dur="4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4" dur="4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700"/>
                            </p:stCondLst>
                            <p:childTnLst>
                              <p:par>
                                <p:cTn id="26" presetID="10" presetClass="entr" presetSubtype="0" fill="hold"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1200"/>
                            </p:stCondLst>
                            <p:childTnLst>
                              <p:par>
                                <p:cTn id="30" presetID="10"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par>
                          <p:cTn id="33" fill="hold">
                            <p:stCondLst>
                              <p:cond delay="1700"/>
                            </p:stCondLst>
                            <p:childTnLst>
                              <p:par>
                                <p:cTn id="34" presetID="10" presetClass="entr" presetSubtype="0" fill="hold"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par>
                          <p:cTn id="37" fill="hold">
                            <p:stCondLst>
                              <p:cond delay="2200"/>
                            </p:stCondLst>
                            <p:childTnLst>
                              <p:par>
                                <p:cTn id="38" presetID="10" presetClass="entr" presetSubtype="0" fill="hold" nodeType="after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500"/>
                                        <p:tgtEl>
                                          <p:spTgt spid="2"/>
                                        </p:tgtEl>
                                      </p:cBhvr>
                                    </p:animEffect>
                                  </p:childTnLst>
                                </p:cTn>
                              </p:par>
                            </p:childTnLst>
                          </p:cTn>
                        </p:par>
                        <p:par>
                          <p:cTn id="41" fill="hold">
                            <p:stCondLst>
                              <p:cond delay="2700"/>
                            </p:stCondLst>
                            <p:childTnLst>
                              <p:par>
                                <p:cTn id="42" presetID="9" presetClass="entr" presetSubtype="0" fill="hold" grpId="0" nodeType="afterEffect">
                                  <p:stCondLst>
                                    <p:cond delay="100"/>
                                  </p:stCondLst>
                                  <p:childTnLst>
                                    <p:set>
                                      <p:cBhvr>
                                        <p:cTn id="43" dur="indefinite" fill="hold"/>
                                        <p:tgtEl>
                                          <p:spTgt spid="25"/>
                                        </p:tgtEl>
                                        <p:attrNameLst>
                                          <p:attrName>style.visibility</p:attrName>
                                        </p:attrNameLst>
                                      </p:cBhvr>
                                      <p:to>
                                        <p:strVal val="visible"/>
                                      </p:to>
                                    </p:set>
                                    <p:animEffect transition="in" filter="dissolve(in)">
                                      <p:cBhvr>
                                        <p:cTn id="44" dur="750"/>
                                        <p:tgtEl>
                                          <p:spTgt spid="25"/>
                                        </p:tgtEl>
                                      </p:cBhvr>
                                    </p:animEffect>
                                  </p:childTnLst>
                                </p:cTn>
                              </p:par>
                            </p:childTnLst>
                          </p:cTn>
                        </p:par>
                        <p:par>
                          <p:cTn id="45" fill="hold">
                            <p:stCondLst>
                              <p:cond delay="3800"/>
                            </p:stCondLst>
                            <p:childTnLst>
                              <p:par>
                                <p:cTn id="46" presetID="9" presetClass="entr" presetSubtype="0" fill="hold" grpId="0" nodeType="afterEffect">
                                  <p:stCondLst>
                                    <p:cond delay="100"/>
                                  </p:stCondLst>
                                  <p:childTnLst>
                                    <p:set>
                                      <p:cBhvr>
                                        <p:cTn id="47" dur="indefinite" fill="hold"/>
                                        <p:tgtEl>
                                          <p:spTgt spid="22"/>
                                        </p:tgtEl>
                                        <p:attrNameLst>
                                          <p:attrName>style.visibility</p:attrName>
                                        </p:attrNameLst>
                                      </p:cBhvr>
                                      <p:to>
                                        <p:strVal val="visible"/>
                                      </p:to>
                                    </p:set>
                                    <p:animEffect transition="in" filter="dissolve(in)">
                                      <p:cBhvr>
                                        <p:cTn id="48" dur="750"/>
                                        <p:tgtEl>
                                          <p:spTgt spid="22"/>
                                        </p:tgtEl>
                                      </p:cBhvr>
                                    </p:animEffect>
                                  </p:childTnLst>
                                </p:cTn>
                              </p:par>
                            </p:childTnLst>
                          </p:cTn>
                        </p:par>
                        <p:par>
                          <p:cTn id="49" fill="hold">
                            <p:stCondLst>
                              <p:cond delay="4900"/>
                            </p:stCondLst>
                            <p:childTnLst>
                              <p:par>
                                <p:cTn id="50" presetID="9" presetClass="entr" presetSubtype="0" fill="hold" grpId="0" nodeType="afterEffect">
                                  <p:stCondLst>
                                    <p:cond delay="100"/>
                                  </p:stCondLst>
                                  <p:childTnLst>
                                    <p:set>
                                      <p:cBhvr>
                                        <p:cTn id="51" dur="indefinite" fill="hold"/>
                                        <p:tgtEl>
                                          <p:spTgt spid="23"/>
                                        </p:tgtEl>
                                        <p:attrNameLst>
                                          <p:attrName>style.visibility</p:attrName>
                                        </p:attrNameLst>
                                      </p:cBhvr>
                                      <p:to>
                                        <p:strVal val="visible"/>
                                      </p:to>
                                    </p:set>
                                    <p:animEffect transition="in" filter="dissolve(in)">
                                      <p:cBhvr>
                                        <p:cTn id="52" dur="750"/>
                                        <p:tgtEl>
                                          <p:spTgt spid="23"/>
                                        </p:tgtEl>
                                      </p:cBhvr>
                                    </p:animEffect>
                                  </p:childTnLst>
                                </p:cTn>
                              </p:par>
                            </p:childTnLst>
                          </p:cTn>
                        </p:par>
                        <p:par>
                          <p:cTn id="53" fill="hold">
                            <p:stCondLst>
                              <p:cond delay="6000"/>
                            </p:stCondLst>
                            <p:childTnLst>
                              <p:par>
                                <p:cTn id="54" presetID="53" presetClass="entr" presetSubtype="16" fill="hold" grpId="0" nodeType="afterEffect">
                                  <p:stCondLst>
                                    <p:cond delay="0"/>
                                  </p:stCondLst>
                                  <p:childTnLst>
                                    <p:set>
                                      <p:cBhvr>
                                        <p:cTn id="55" dur="1" fill="hold">
                                          <p:stCondLst>
                                            <p:cond delay="0"/>
                                          </p:stCondLst>
                                        </p:cTn>
                                        <p:tgtEl>
                                          <p:spTgt spid="26">
                                            <p:txEl>
                                              <p:pRg st="0" end="0"/>
                                            </p:txEl>
                                          </p:spTgt>
                                        </p:tgtEl>
                                        <p:attrNameLst>
                                          <p:attrName>style.visibility</p:attrName>
                                        </p:attrNameLst>
                                      </p:cBhvr>
                                      <p:to>
                                        <p:strVal val="visible"/>
                                      </p:to>
                                    </p:set>
                                    <p:anim calcmode="lin" valueType="num">
                                      <p:cBhvr>
                                        <p:cTn id="56" dur="500" fill="hold"/>
                                        <p:tgtEl>
                                          <p:spTgt spid="26">
                                            <p:txEl>
                                              <p:pRg st="0" end="0"/>
                                            </p:txEl>
                                          </p:spTgt>
                                        </p:tgtEl>
                                        <p:attrNameLst>
                                          <p:attrName>ppt_w</p:attrName>
                                        </p:attrNameLst>
                                      </p:cBhvr>
                                      <p:tavLst>
                                        <p:tav tm="0">
                                          <p:val>
                                            <p:fltVal val="0"/>
                                          </p:val>
                                        </p:tav>
                                        <p:tav tm="100000">
                                          <p:val>
                                            <p:strVal val="#ppt_w"/>
                                          </p:val>
                                        </p:tav>
                                      </p:tavLst>
                                    </p:anim>
                                    <p:anim calcmode="lin" valueType="num">
                                      <p:cBhvr>
                                        <p:cTn id="57" dur="500" fill="hold"/>
                                        <p:tgtEl>
                                          <p:spTgt spid="26">
                                            <p:txEl>
                                              <p:pRg st="0" end="0"/>
                                            </p:txEl>
                                          </p:spTgt>
                                        </p:tgtEl>
                                        <p:attrNameLst>
                                          <p:attrName>ppt_h</p:attrName>
                                        </p:attrNameLst>
                                      </p:cBhvr>
                                      <p:tavLst>
                                        <p:tav tm="0">
                                          <p:val>
                                            <p:fltVal val="0"/>
                                          </p:val>
                                        </p:tav>
                                        <p:tav tm="100000">
                                          <p:val>
                                            <p:strVal val="#ppt_h"/>
                                          </p:val>
                                        </p:tav>
                                      </p:tavLst>
                                    </p:anim>
                                    <p:animEffect transition="in" filter="fade">
                                      <p:cBhvr>
                                        <p:cTn id="58" dur="500"/>
                                        <p:tgtEl>
                                          <p:spTgt spid="26">
                                            <p:txEl>
                                              <p:pRg st="0" end="0"/>
                                            </p:txEl>
                                          </p:spTgt>
                                        </p:tgtEl>
                                      </p:cBhvr>
                                    </p:animEffect>
                                  </p:childTnLst>
                                </p:cTn>
                              </p:par>
                            </p:childTnLst>
                          </p:cTn>
                        </p:par>
                        <p:par>
                          <p:cTn id="59" fill="hold">
                            <p:stCondLst>
                              <p:cond delay="6500"/>
                            </p:stCondLst>
                            <p:childTnLst>
                              <p:par>
                                <p:cTn id="60" presetID="53" presetClass="entr" presetSubtype="16" fill="hold" grpId="0" nodeType="afterEffect">
                                  <p:stCondLst>
                                    <p:cond delay="0"/>
                                  </p:stCondLst>
                                  <p:childTnLst>
                                    <p:set>
                                      <p:cBhvr>
                                        <p:cTn id="61" dur="1" fill="hold">
                                          <p:stCondLst>
                                            <p:cond delay="0"/>
                                          </p:stCondLst>
                                        </p:cTn>
                                        <p:tgtEl>
                                          <p:spTgt spid="27">
                                            <p:txEl>
                                              <p:pRg st="0" end="0"/>
                                            </p:txEl>
                                          </p:spTgt>
                                        </p:tgtEl>
                                        <p:attrNameLst>
                                          <p:attrName>style.visibility</p:attrName>
                                        </p:attrNameLst>
                                      </p:cBhvr>
                                      <p:to>
                                        <p:strVal val="visible"/>
                                      </p:to>
                                    </p:set>
                                    <p:anim calcmode="lin" valueType="num">
                                      <p:cBhvr>
                                        <p:cTn id="62"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63"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64" dur="500"/>
                                        <p:tgtEl>
                                          <p:spTgt spid="27">
                                            <p:txEl>
                                              <p:pRg st="0" end="0"/>
                                            </p:txEl>
                                          </p:spTgt>
                                        </p:tgtEl>
                                      </p:cBhvr>
                                    </p:animEffect>
                                  </p:childTnLst>
                                </p:cTn>
                              </p:par>
                            </p:childTnLst>
                          </p:cTn>
                        </p:par>
                        <p:par>
                          <p:cTn id="65" fill="hold">
                            <p:stCondLst>
                              <p:cond delay="7000"/>
                            </p:stCondLst>
                            <p:childTnLst>
                              <p:par>
                                <p:cTn id="66" presetID="53" presetClass="entr" presetSubtype="16" fill="hold" grpId="0" nodeType="afterEffect">
                                  <p:stCondLst>
                                    <p:cond delay="0"/>
                                  </p:stCondLst>
                                  <p:childTnLst>
                                    <p:set>
                                      <p:cBhvr>
                                        <p:cTn id="67" dur="1" fill="hold">
                                          <p:stCondLst>
                                            <p:cond delay="0"/>
                                          </p:stCondLst>
                                        </p:cTn>
                                        <p:tgtEl>
                                          <p:spTgt spid="28">
                                            <p:txEl>
                                              <p:pRg st="0" end="0"/>
                                            </p:txEl>
                                          </p:spTgt>
                                        </p:tgtEl>
                                        <p:attrNameLst>
                                          <p:attrName>style.visibility</p:attrName>
                                        </p:attrNameLst>
                                      </p:cBhvr>
                                      <p:to>
                                        <p:strVal val="visible"/>
                                      </p:to>
                                    </p:set>
                                    <p:anim calcmode="lin" valueType="num">
                                      <p:cBhvr>
                                        <p:cTn id="68"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69" dur="500" fill="hold"/>
                                        <p:tgtEl>
                                          <p:spTgt spid="28">
                                            <p:txEl>
                                              <p:pRg st="0" end="0"/>
                                            </p:txEl>
                                          </p:spTgt>
                                        </p:tgtEl>
                                        <p:attrNameLst>
                                          <p:attrName>ppt_h</p:attrName>
                                        </p:attrNameLst>
                                      </p:cBhvr>
                                      <p:tavLst>
                                        <p:tav tm="0">
                                          <p:val>
                                            <p:fltVal val="0"/>
                                          </p:val>
                                        </p:tav>
                                        <p:tav tm="100000">
                                          <p:val>
                                            <p:strVal val="#ppt_h"/>
                                          </p:val>
                                        </p:tav>
                                      </p:tavLst>
                                    </p:anim>
                                    <p:animEffect transition="in" filter="fade">
                                      <p:cBhvr>
                                        <p:cTn id="70" dur="500"/>
                                        <p:tgtEl>
                                          <p:spTgt spid="28">
                                            <p:txEl>
                                              <p:pRg st="0" end="0"/>
                                            </p:txEl>
                                          </p:spTgt>
                                        </p:tgtEl>
                                      </p:cBhvr>
                                    </p:animEffect>
                                  </p:childTnLst>
                                </p:cTn>
                              </p:par>
                            </p:childTnLst>
                          </p:cTn>
                        </p:par>
                        <p:par>
                          <p:cTn id="71" fill="hold">
                            <p:stCondLst>
                              <p:cond delay="7500"/>
                            </p:stCondLst>
                            <p:childTnLst>
                              <p:par>
                                <p:cTn id="72" presetID="53" presetClass="entr" presetSubtype="16" fill="hold" grpId="0" nodeType="afterEffect">
                                  <p:stCondLst>
                                    <p:cond delay="0"/>
                                  </p:stCondLst>
                                  <p:childTnLst>
                                    <p:set>
                                      <p:cBhvr>
                                        <p:cTn id="73" dur="1" fill="hold">
                                          <p:stCondLst>
                                            <p:cond delay="0"/>
                                          </p:stCondLst>
                                        </p:cTn>
                                        <p:tgtEl>
                                          <p:spTgt spid="29">
                                            <p:txEl>
                                              <p:pRg st="0" end="0"/>
                                            </p:txEl>
                                          </p:spTgt>
                                        </p:tgtEl>
                                        <p:attrNameLst>
                                          <p:attrName>style.visibility</p:attrName>
                                        </p:attrNameLst>
                                      </p:cBhvr>
                                      <p:to>
                                        <p:strVal val="visible"/>
                                      </p:to>
                                    </p:set>
                                    <p:anim calcmode="lin" valueType="num">
                                      <p:cBhvr>
                                        <p:cTn id="74" dur="500" fill="hold"/>
                                        <p:tgtEl>
                                          <p:spTgt spid="29">
                                            <p:txEl>
                                              <p:pRg st="0" end="0"/>
                                            </p:txEl>
                                          </p:spTgt>
                                        </p:tgtEl>
                                        <p:attrNameLst>
                                          <p:attrName>ppt_w</p:attrName>
                                        </p:attrNameLst>
                                      </p:cBhvr>
                                      <p:tavLst>
                                        <p:tav tm="0">
                                          <p:val>
                                            <p:fltVal val="0"/>
                                          </p:val>
                                        </p:tav>
                                        <p:tav tm="100000">
                                          <p:val>
                                            <p:strVal val="#ppt_w"/>
                                          </p:val>
                                        </p:tav>
                                      </p:tavLst>
                                    </p:anim>
                                    <p:anim calcmode="lin" valueType="num">
                                      <p:cBhvr>
                                        <p:cTn id="75" dur="500" fill="hold"/>
                                        <p:tgtEl>
                                          <p:spTgt spid="29">
                                            <p:txEl>
                                              <p:pRg st="0" end="0"/>
                                            </p:txEl>
                                          </p:spTgt>
                                        </p:tgtEl>
                                        <p:attrNameLst>
                                          <p:attrName>ppt_h</p:attrName>
                                        </p:attrNameLst>
                                      </p:cBhvr>
                                      <p:tavLst>
                                        <p:tav tm="0">
                                          <p:val>
                                            <p:fltVal val="0"/>
                                          </p:val>
                                        </p:tav>
                                        <p:tav tm="100000">
                                          <p:val>
                                            <p:strVal val="#ppt_h"/>
                                          </p:val>
                                        </p:tav>
                                      </p:tavLst>
                                    </p:anim>
                                    <p:animEffect transition="in" filter="fade">
                                      <p:cBhvr>
                                        <p:cTn id="76" dur="500"/>
                                        <p:tgtEl>
                                          <p:spTgt spid="29">
                                            <p:txEl>
                                              <p:pRg st="0" end="0"/>
                                            </p:txEl>
                                          </p:spTgt>
                                        </p:tgtEl>
                                      </p:cBhvr>
                                    </p:animEffect>
                                  </p:childTnLst>
                                </p:cTn>
                              </p:par>
                            </p:childTnLst>
                          </p:cTn>
                        </p:par>
                        <p:par>
                          <p:cTn id="77" fill="hold">
                            <p:stCondLst>
                              <p:cond delay="8000"/>
                            </p:stCondLst>
                            <p:childTnLst>
                              <p:par>
                                <p:cTn id="78" presetID="22" presetClass="entr" presetSubtype="2" fill="hold" grpId="0" nodeType="after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wipe(right)">
                                      <p:cBhvr>
                                        <p:cTn id="80" dur="500"/>
                                        <p:tgtEl>
                                          <p:spTgt spid="30"/>
                                        </p:tgtEl>
                                      </p:cBhvr>
                                    </p:animEffect>
                                  </p:childTnLst>
                                </p:cTn>
                              </p:par>
                            </p:childTnLst>
                          </p:cTn>
                        </p:par>
                        <p:par>
                          <p:cTn id="81" fill="hold">
                            <p:stCondLst>
                              <p:cond delay="8500"/>
                            </p:stCondLst>
                            <p:childTnLst>
                              <p:par>
                                <p:cTn id="82" presetID="22" presetClass="entr" presetSubtype="2" fill="hold" grpId="0" nodeType="afterEffect">
                                  <p:stCondLst>
                                    <p:cond delay="0"/>
                                  </p:stCondLst>
                                  <p:childTnLst>
                                    <p:set>
                                      <p:cBhvr>
                                        <p:cTn id="83" dur="1" fill="hold">
                                          <p:stCondLst>
                                            <p:cond delay="0"/>
                                          </p:stCondLst>
                                        </p:cTn>
                                        <p:tgtEl>
                                          <p:spTgt spid="31"/>
                                        </p:tgtEl>
                                        <p:attrNameLst>
                                          <p:attrName>style.visibility</p:attrName>
                                        </p:attrNameLst>
                                      </p:cBhvr>
                                      <p:to>
                                        <p:strVal val="visible"/>
                                      </p:to>
                                    </p:set>
                                    <p:animEffect transition="in" filter="wipe(right)">
                                      <p:cBhvr>
                                        <p:cTn id="84" dur="500"/>
                                        <p:tgtEl>
                                          <p:spTgt spid="31"/>
                                        </p:tgtEl>
                                      </p:cBhvr>
                                    </p:animEffect>
                                  </p:childTnLst>
                                </p:cTn>
                              </p:par>
                            </p:childTnLst>
                          </p:cTn>
                        </p:par>
                        <p:par>
                          <p:cTn id="85" fill="hold">
                            <p:stCondLst>
                              <p:cond delay="9000"/>
                            </p:stCondLst>
                            <p:childTnLst>
                              <p:par>
                                <p:cTn id="86" presetID="22" presetClass="entr" presetSubtype="2" fill="hold" grpId="0" nodeType="afterEffect">
                                  <p:stCondLst>
                                    <p:cond delay="0"/>
                                  </p:stCondLst>
                                  <p:childTnLst>
                                    <p:set>
                                      <p:cBhvr>
                                        <p:cTn id="87" dur="1" fill="hold">
                                          <p:stCondLst>
                                            <p:cond delay="0"/>
                                          </p:stCondLst>
                                        </p:cTn>
                                        <p:tgtEl>
                                          <p:spTgt spid="32"/>
                                        </p:tgtEl>
                                        <p:attrNameLst>
                                          <p:attrName>style.visibility</p:attrName>
                                        </p:attrNameLst>
                                      </p:cBhvr>
                                      <p:to>
                                        <p:strVal val="visible"/>
                                      </p:to>
                                    </p:set>
                                    <p:animEffect transition="in" filter="wipe(right)">
                                      <p:cBhvr>
                                        <p:cTn id="88" dur="500"/>
                                        <p:tgtEl>
                                          <p:spTgt spid="32"/>
                                        </p:tgtEl>
                                      </p:cBhvr>
                                    </p:animEffect>
                                  </p:childTnLst>
                                </p:cTn>
                              </p:par>
                            </p:childTnLst>
                          </p:cTn>
                        </p:par>
                        <p:par>
                          <p:cTn id="89" fill="hold">
                            <p:stCondLst>
                              <p:cond delay="9500"/>
                            </p:stCondLst>
                            <p:childTnLst>
                              <p:par>
                                <p:cTn id="90" presetID="22" presetClass="entr" presetSubtype="2"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wipe(right)">
                                      <p:cBhvr>
                                        <p:cTn id="92" dur="500"/>
                                        <p:tgtEl>
                                          <p:spTgt spid="33"/>
                                        </p:tgtEl>
                                      </p:cBhvr>
                                    </p:animEffect>
                                  </p:childTnLst>
                                </p:cTn>
                              </p:par>
                            </p:childTnLst>
                          </p:cTn>
                        </p:par>
                        <p:par>
                          <p:cTn id="93" fill="hold">
                            <p:stCondLst>
                              <p:cond delay="10000"/>
                            </p:stCondLst>
                            <p:childTnLst>
                              <p:par>
                                <p:cTn id="94" presetID="9" presetClass="entr" presetSubtype="0" fill="hold" grpId="0" nodeType="afterEffect">
                                  <p:stCondLst>
                                    <p:cond delay="100"/>
                                  </p:stCondLst>
                                  <p:childTnLst>
                                    <p:set>
                                      <p:cBhvr>
                                        <p:cTn id="95" dur="indefinite" fill="hold"/>
                                        <p:tgtEl>
                                          <p:spTgt spid="34"/>
                                        </p:tgtEl>
                                        <p:attrNameLst>
                                          <p:attrName>style.visibility</p:attrName>
                                        </p:attrNameLst>
                                      </p:cBhvr>
                                      <p:to>
                                        <p:strVal val="visible"/>
                                      </p:to>
                                    </p:set>
                                    <p:animEffect transition="in" filter="dissolve(in)">
                                      <p:cBhvr>
                                        <p:cTn id="96" dur="750"/>
                                        <p:tgtEl>
                                          <p:spTgt spid="34"/>
                                        </p:tgtEl>
                                      </p:cBhvr>
                                    </p:animEffect>
                                  </p:childTnLst>
                                </p:cTn>
                              </p:par>
                            </p:childTnLst>
                          </p:cTn>
                        </p:par>
                        <p:par>
                          <p:cTn id="97" fill="hold">
                            <p:stCondLst>
                              <p:cond delay="11100"/>
                            </p:stCondLst>
                            <p:childTnLst>
                              <p:par>
                                <p:cTn id="98" presetID="53" presetClass="entr" presetSubtype="16" fill="hold" grpId="0" nodeType="afterEffect">
                                  <p:stCondLst>
                                    <p:cond delay="0"/>
                                  </p:stCondLst>
                                  <p:childTnLst>
                                    <p:set>
                                      <p:cBhvr>
                                        <p:cTn id="99" dur="1" fill="hold">
                                          <p:stCondLst>
                                            <p:cond delay="0"/>
                                          </p:stCondLst>
                                        </p:cTn>
                                        <p:tgtEl>
                                          <p:spTgt spid="35">
                                            <p:txEl>
                                              <p:pRg st="0" end="0"/>
                                            </p:txEl>
                                          </p:spTgt>
                                        </p:tgtEl>
                                        <p:attrNameLst>
                                          <p:attrName>style.visibility</p:attrName>
                                        </p:attrNameLst>
                                      </p:cBhvr>
                                      <p:to>
                                        <p:strVal val="visible"/>
                                      </p:to>
                                    </p:set>
                                    <p:anim calcmode="lin" valueType="num">
                                      <p:cBhvr>
                                        <p:cTn id="100"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101"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102" dur="500"/>
                                        <p:tgtEl>
                                          <p:spTgt spid="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tmplLst>
          <p:tmpl lvl="1">
            <p:tnLst>
              <p:par>
                <p:cTn presetID="42" presetClass="entr" presetSubtype="0" fill="hold" nodeType="withEffect">
                  <p:stCondLst>
                    <p:cond delay="200"/>
                  </p:stCondLst>
                  <p:childTnLst>
                    <p:set>
                      <p:cBhvr>
                        <p:cTn dur="1" fill="hold">
                          <p:stCondLst>
                            <p:cond delay="0"/>
                          </p:stCondLst>
                        </p:cTn>
                        <p:tgtEl>
                          <p:spTgt spid="14"/>
                        </p:tgtEl>
                        <p:attrNameLst>
                          <p:attrName>style.visibility</p:attrName>
                        </p:attrNameLst>
                      </p:cBhvr>
                      <p:to>
                        <p:strVal val="visible"/>
                      </p:to>
                    </p:set>
                    <p:animEffect transition="in" filter="fade">
                      <p:cBhvr>
                        <p:cTn dur="400"/>
                        <p:tgtEl>
                          <p:spTgt spid="14"/>
                        </p:tgtEl>
                      </p:cBhvr>
                    </p:animEffect>
                    <p:anim calcmode="lin" valueType="num">
                      <p:cBhvr>
                        <p:cTn dur="400" fill="hold"/>
                        <p:tgtEl>
                          <p:spTgt spid="14"/>
                        </p:tgtEl>
                        <p:attrNameLst>
                          <p:attrName>ppt_x</p:attrName>
                        </p:attrNameLst>
                      </p:cBhvr>
                      <p:tavLst>
                        <p:tav tm="0">
                          <p:val>
                            <p:strVal val="#ppt_x"/>
                          </p:val>
                        </p:tav>
                        <p:tav tm="100000">
                          <p:val>
                            <p:strVal val="#ppt_x"/>
                          </p:val>
                        </p:tav>
                      </p:tavLst>
                    </p:anim>
                    <p:anim calcmode="lin" valueType="num">
                      <p:cBhvr>
                        <p:cTn dur="400" fill="hold"/>
                        <p:tgtEl>
                          <p:spTgt spid="14"/>
                        </p:tgtEl>
                        <p:attrNameLst>
                          <p:attrName>ppt_y</p:attrName>
                        </p:attrNameLst>
                      </p:cBhvr>
                      <p:tavLst>
                        <p:tav tm="0">
                          <p:val>
                            <p:strVal val="#ppt_y+.1"/>
                          </p:val>
                        </p:tav>
                        <p:tav tm="100000">
                          <p:val>
                            <p:strVal val="#ppt_y"/>
                          </p:val>
                        </p:tav>
                      </p:tavLst>
                    </p:anim>
                  </p:childTnLst>
                </p:cTn>
              </p:par>
            </p:tnLst>
          </p:tmpl>
        </p:tmplLst>
      </p:bldP>
      <p:bldP spid="16" grpId="0" build="p">
        <p:tmplLst>
          <p:tmpl lvl="1">
            <p:tnLst>
              <p:par>
                <p:cTn presetID="42" presetClass="entr" presetSubtype="0" fill="hold" nodeType="withEffect">
                  <p:stCondLst>
                    <p:cond delay="200"/>
                  </p:stCondLst>
                  <p:childTnLst>
                    <p:set>
                      <p:cBhvr>
                        <p:cTn dur="1" fill="hold">
                          <p:stCondLst>
                            <p:cond delay="0"/>
                          </p:stCondLst>
                        </p:cTn>
                        <p:tgtEl>
                          <p:spTgt spid="16"/>
                        </p:tgtEl>
                        <p:attrNameLst>
                          <p:attrName>style.visibility</p:attrName>
                        </p:attrNameLst>
                      </p:cBhvr>
                      <p:to>
                        <p:strVal val="visible"/>
                      </p:to>
                    </p:set>
                    <p:animEffect transition="in" filter="fade">
                      <p:cBhvr>
                        <p:cTn dur="400"/>
                        <p:tgtEl>
                          <p:spTgt spid="16"/>
                        </p:tgtEl>
                      </p:cBhvr>
                    </p:animEffect>
                    <p:anim calcmode="lin" valueType="num">
                      <p:cBhvr>
                        <p:cTn dur="400" fill="hold"/>
                        <p:tgtEl>
                          <p:spTgt spid="16"/>
                        </p:tgtEl>
                        <p:attrNameLst>
                          <p:attrName>ppt_x</p:attrName>
                        </p:attrNameLst>
                      </p:cBhvr>
                      <p:tavLst>
                        <p:tav tm="0">
                          <p:val>
                            <p:strVal val="#ppt_x"/>
                          </p:val>
                        </p:tav>
                        <p:tav tm="100000">
                          <p:val>
                            <p:strVal val="#ppt_x"/>
                          </p:val>
                        </p:tav>
                      </p:tavLst>
                    </p:anim>
                    <p:anim calcmode="lin" valueType="num">
                      <p:cBhvr>
                        <p:cTn dur="400" fill="hold"/>
                        <p:tgtEl>
                          <p:spTgt spid="16"/>
                        </p:tgtEl>
                        <p:attrNameLst>
                          <p:attrName>ppt_y</p:attrName>
                        </p:attrNameLst>
                      </p:cBhvr>
                      <p:tavLst>
                        <p:tav tm="0">
                          <p:val>
                            <p:strVal val="#ppt_y+.1"/>
                          </p:val>
                        </p:tav>
                        <p:tav tm="100000">
                          <p:val>
                            <p:strVal val="#ppt_y"/>
                          </p:val>
                        </p:tav>
                      </p:tavLst>
                    </p:anim>
                  </p:childTnLst>
                </p:cTn>
              </p:par>
            </p:tnLst>
          </p:tmpl>
        </p:tmplLst>
      </p:bldP>
      <p:bldP spid="18" grpId="0" build="p">
        <p:tmplLst>
          <p:tmpl lvl="1">
            <p:tnLst>
              <p:par>
                <p:cTn presetID="42" presetClass="entr" presetSubtype="0" fill="hold" nodeType="withEffect">
                  <p:stCondLst>
                    <p:cond delay="200"/>
                  </p:stCondLst>
                  <p:childTnLst>
                    <p:set>
                      <p:cBhvr>
                        <p:cTn dur="1" fill="hold">
                          <p:stCondLst>
                            <p:cond delay="0"/>
                          </p:stCondLst>
                        </p:cTn>
                        <p:tgtEl>
                          <p:spTgt spid="18"/>
                        </p:tgtEl>
                        <p:attrNameLst>
                          <p:attrName>style.visibility</p:attrName>
                        </p:attrNameLst>
                      </p:cBhvr>
                      <p:to>
                        <p:strVal val="visible"/>
                      </p:to>
                    </p:set>
                    <p:animEffect transition="in" filter="fade">
                      <p:cBhvr>
                        <p:cTn dur="400"/>
                        <p:tgtEl>
                          <p:spTgt spid="18"/>
                        </p:tgtEl>
                      </p:cBhvr>
                    </p:animEffect>
                    <p:anim calcmode="lin" valueType="num">
                      <p:cBhvr>
                        <p:cTn dur="400" fill="hold"/>
                        <p:tgtEl>
                          <p:spTgt spid="18"/>
                        </p:tgtEl>
                        <p:attrNameLst>
                          <p:attrName>ppt_x</p:attrName>
                        </p:attrNameLst>
                      </p:cBhvr>
                      <p:tavLst>
                        <p:tav tm="0">
                          <p:val>
                            <p:strVal val="#ppt_x"/>
                          </p:val>
                        </p:tav>
                        <p:tav tm="100000">
                          <p:val>
                            <p:strVal val="#ppt_x"/>
                          </p:val>
                        </p:tav>
                      </p:tavLst>
                    </p:anim>
                    <p:anim calcmode="lin" valueType="num">
                      <p:cBhvr>
                        <p:cTn dur="400" fill="hold"/>
                        <p:tgtEl>
                          <p:spTgt spid="18"/>
                        </p:tgtEl>
                        <p:attrNameLst>
                          <p:attrName>ppt_y</p:attrName>
                        </p:attrNameLst>
                      </p:cBhvr>
                      <p:tavLst>
                        <p:tav tm="0">
                          <p:val>
                            <p:strVal val="#ppt_y+.1"/>
                          </p:val>
                        </p:tav>
                        <p:tav tm="100000">
                          <p:val>
                            <p:strVal val="#ppt_y"/>
                          </p:val>
                        </p:tav>
                      </p:tavLst>
                    </p:anim>
                  </p:childTnLst>
                </p:cTn>
              </p:par>
            </p:tnLst>
          </p:tmpl>
        </p:tmplLst>
      </p:bldP>
      <p:bldP spid="20" grpId="0" build="p">
        <p:tmplLst>
          <p:tmpl lvl="1">
            <p:tnLst>
              <p:par>
                <p:cTn presetID="42" presetClass="entr" presetSubtype="0" fill="hold" nodeType="withEffect">
                  <p:stCondLst>
                    <p:cond delay="200"/>
                  </p:stCondLst>
                  <p:childTnLst>
                    <p:set>
                      <p:cBhvr>
                        <p:cTn dur="1" fill="hold">
                          <p:stCondLst>
                            <p:cond delay="0"/>
                          </p:stCondLst>
                        </p:cTn>
                        <p:tgtEl>
                          <p:spTgt spid="20"/>
                        </p:tgtEl>
                        <p:attrNameLst>
                          <p:attrName>style.visibility</p:attrName>
                        </p:attrNameLst>
                      </p:cBhvr>
                      <p:to>
                        <p:strVal val="visible"/>
                      </p:to>
                    </p:set>
                    <p:animEffect transition="in" filter="fade">
                      <p:cBhvr>
                        <p:cTn dur="400"/>
                        <p:tgtEl>
                          <p:spTgt spid="20"/>
                        </p:tgtEl>
                      </p:cBhvr>
                    </p:animEffect>
                    <p:anim calcmode="lin" valueType="num">
                      <p:cBhvr>
                        <p:cTn dur="400" fill="hold"/>
                        <p:tgtEl>
                          <p:spTgt spid="20"/>
                        </p:tgtEl>
                        <p:attrNameLst>
                          <p:attrName>ppt_x</p:attrName>
                        </p:attrNameLst>
                      </p:cBhvr>
                      <p:tavLst>
                        <p:tav tm="0">
                          <p:val>
                            <p:strVal val="#ppt_x"/>
                          </p:val>
                        </p:tav>
                        <p:tav tm="100000">
                          <p:val>
                            <p:strVal val="#ppt_x"/>
                          </p:val>
                        </p:tav>
                      </p:tavLst>
                    </p:anim>
                    <p:anim calcmode="lin" valueType="num">
                      <p:cBhvr>
                        <p:cTn dur="400" fill="hold"/>
                        <p:tgtEl>
                          <p:spTgt spid="20"/>
                        </p:tgtEl>
                        <p:attrNameLst>
                          <p:attrName>ppt_y</p:attrName>
                        </p:attrNameLst>
                      </p:cBhvr>
                      <p:tavLst>
                        <p:tav tm="0">
                          <p:val>
                            <p:strVal val="#ppt_y+.1"/>
                          </p:val>
                        </p:tav>
                        <p:tav tm="100000">
                          <p:val>
                            <p:strVal val="#ppt_y"/>
                          </p:val>
                        </p:tav>
                      </p:tavLst>
                    </p:anim>
                  </p:childTnLst>
                </p:cTn>
              </p:par>
            </p:tnLst>
          </p:tmpl>
        </p:tmplLst>
      </p:bldP>
      <p:bldP spid="22" grpId="0" animBg="1" advAuto="0"/>
      <p:bldP spid="23" grpId="0" animBg="1" advAuto="0"/>
      <p:bldP spid="25" grpId="0" animBg="1" advAuto="0"/>
      <p:bldP spid="26" grpId="0" build="p">
        <p:tmplLst>
          <p:tmpl lvl="1">
            <p:tnLst>
              <p:par>
                <p:cTn presetID="53" presetClass="entr" presetSubtype="16"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p:cTn dur="500" fill="hold"/>
                        <p:tgtEl>
                          <p:spTgt spid="26"/>
                        </p:tgtEl>
                        <p:attrNameLst>
                          <p:attrName>ppt_w</p:attrName>
                        </p:attrNameLst>
                      </p:cBhvr>
                      <p:tavLst>
                        <p:tav tm="0">
                          <p:val>
                            <p:fltVal val="0"/>
                          </p:val>
                        </p:tav>
                        <p:tav tm="100000">
                          <p:val>
                            <p:strVal val="#ppt_w"/>
                          </p:val>
                        </p:tav>
                      </p:tavLst>
                    </p:anim>
                    <p:anim calcmode="lin" valueType="num">
                      <p:cBhvr>
                        <p:cTn dur="500" fill="hold"/>
                        <p:tgtEl>
                          <p:spTgt spid="26"/>
                        </p:tgtEl>
                        <p:attrNameLst>
                          <p:attrName>ppt_h</p:attrName>
                        </p:attrNameLst>
                      </p:cBhvr>
                      <p:tavLst>
                        <p:tav tm="0">
                          <p:val>
                            <p:fltVal val="0"/>
                          </p:val>
                        </p:tav>
                        <p:tav tm="100000">
                          <p:val>
                            <p:strVal val="#ppt_h"/>
                          </p:val>
                        </p:tav>
                      </p:tavLst>
                    </p:anim>
                    <p:animEffect transition="in" filter="fade">
                      <p:cBhvr>
                        <p:cTn dur="500"/>
                        <p:tgtEl>
                          <p:spTgt spid="26"/>
                        </p:tgtEl>
                      </p:cBhvr>
                    </p:animEffect>
                  </p:childTnLst>
                </p:cTn>
              </p:par>
            </p:tnLst>
          </p:tmpl>
        </p:tmplLst>
      </p:bldP>
      <p:bldP spid="27" grpId="0" build="p">
        <p:tmplLst>
          <p:tmpl lvl="1">
            <p:tnLst>
              <p:par>
                <p:cTn presetID="53" presetClass="entr" presetSubtype="16"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p:cTn dur="500" fill="hold"/>
                        <p:tgtEl>
                          <p:spTgt spid="27"/>
                        </p:tgtEl>
                        <p:attrNameLst>
                          <p:attrName>ppt_w</p:attrName>
                        </p:attrNameLst>
                      </p:cBhvr>
                      <p:tavLst>
                        <p:tav tm="0">
                          <p:val>
                            <p:fltVal val="0"/>
                          </p:val>
                        </p:tav>
                        <p:tav tm="100000">
                          <p:val>
                            <p:strVal val="#ppt_w"/>
                          </p:val>
                        </p:tav>
                      </p:tavLst>
                    </p:anim>
                    <p:anim calcmode="lin" valueType="num">
                      <p:cBhvr>
                        <p:cTn dur="500" fill="hold"/>
                        <p:tgtEl>
                          <p:spTgt spid="27"/>
                        </p:tgtEl>
                        <p:attrNameLst>
                          <p:attrName>ppt_h</p:attrName>
                        </p:attrNameLst>
                      </p:cBhvr>
                      <p:tavLst>
                        <p:tav tm="0">
                          <p:val>
                            <p:fltVal val="0"/>
                          </p:val>
                        </p:tav>
                        <p:tav tm="100000">
                          <p:val>
                            <p:strVal val="#ppt_h"/>
                          </p:val>
                        </p:tav>
                      </p:tavLst>
                    </p:anim>
                    <p:animEffect transition="in" filter="fade">
                      <p:cBhvr>
                        <p:cTn dur="500"/>
                        <p:tgtEl>
                          <p:spTgt spid="27"/>
                        </p:tgtEl>
                      </p:cBhvr>
                    </p:animEffect>
                  </p:childTnLst>
                </p:cTn>
              </p:par>
            </p:tnLst>
          </p:tmpl>
        </p:tmplLst>
      </p:bldP>
      <p:bldP spid="28" grpId="0" build="p">
        <p:tmplLst>
          <p:tmpl lvl="1">
            <p:tnLst>
              <p:par>
                <p:cTn presetID="53" presetClass="entr" presetSubtype="16"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p:cTn dur="500" fill="hold"/>
                        <p:tgtEl>
                          <p:spTgt spid="28"/>
                        </p:tgtEl>
                        <p:attrNameLst>
                          <p:attrName>ppt_w</p:attrName>
                        </p:attrNameLst>
                      </p:cBhvr>
                      <p:tavLst>
                        <p:tav tm="0">
                          <p:val>
                            <p:fltVal val="0"/>
                          </p:val>
                        </p:tav>
                        <p:tav tm="100000">
                          <p:val>
                            <p:strVal val="#ppt_w"/>
                          </p:val>
                        </p:tav>
                      </p:tavLst>
                    </p:anim>
                    <p:anim calcmode="lin" valueType="num">
                      <p:cBhvr>
                        <p:cTn dur="500" fill="hold"/>
                        <p:tgtEl>
                          <p:spTgt spid="28"/>
                        </p:tgtEl>
                        <p:attrNameLst>
                          <p:attrName>ppt_h</p:attrName>
                        </p:attrNameLst>
                      </p:cBhvr>
                      <p:tavLst>
                        <p:tav tm="0">
                          <p:val>
                            <p:fltVal val="0"/>
                          </p:val>
                        </p:tav>
                        <p:tav tm="100000">
                          <p:val>
                            <p:strVal val="#ppt_h"/>
                          </p:val>
                        </p:tav>
                      </p:tavLst>
                    </p:anim>
                    <p:animEffect transition="in" filter="fade">
                      <p:cBhvr>
                        <p:cTn dur="500"/>
                        <p:tgtEl>
                          <p:spTgt spid="28"/>
                        </p:tgtEl>
                      </p:cBhvr>
                    </p:animEffect>
                  </p:childTnLst>
                </p:cTn>
              </p:par>
            </p:tnLst>
          </p:tmpl>
        </p:tmplLst>
      </p:bldP>
      <p:bldP spid="29" grpId="0" build="p">
        <p:tmplLst>
          <p:tmpl lvl="1">
            <p:tnLst>
              <p:par>
                <p:cTn presetID="53" presetClass="entr" presetSubtype="16"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p:cTn dur="500" fill="hold"/>
                        <p:tgtEl>
                          <p:spTgt spid="29"/>
                        </p:tgtEl>
                        <p:attrNameLst>
                          <p:attrName>ppt_w</p:attrName>
                        </p:attrNameLst>
                      </p:cBhvr>
                      <p:tavLst>
                        <p:tav tm="0">
                          <p:val>
                            <p:fltVal val="0"/>
                          </p:val>
                        </p:tav>
                        <p:tav tm="100000">
                          <p:val>
                            <p:strVal val="#ppt_w"/>
                          </p:val>
                        </p:tav>
                      </p:tavLst>
                    </p:anim>
                    <p:anim calcmode="lin" valueType="num">
                      <p:cBhvr>
                        <p:cTn dur="500" fill="hold"/>
                        <p:tgtEl>
                          <p:spTgt spid="29"/>
                        </p:tgtEl>
                        <p:attrNameLst>
                          <p:attrName>ppt_h</p:attrName>
                        </p:attrNameLst>
                      </p:cBhvr>
                      <p:tavLst>
                        <p:tav tm="0">
                          <p:val>
                            <p:fltVal val="0"/>
                          </p:val>
                        </p:tav>
                        <p:tav tm="100000">
                          <p:val>
                            <p:strVal val="#ppt_h"/>
                          </p:val>
                        </p:tav>
                      </p:tavLst>
                    </p:anim>
                    <p:animEffect transition="in" filter="fade">
                      <p:cBhvr>
                        <p:cTn dur="500"/>
                        <p:tgtEl>
                          <p:spTgt spid="29"/>
                        </p:tgtEl>
                      </p:cBhvr>
                    </p:animEffect>
                  </p:childTnLst>
                </p:cTn>
              </p:par>
            </p:tnLst>
          </p:tmpl>
        </p:tmplLst>
      </p:bldP>
      <p:bldP spid="30" grpId="0"/>
      <p:bldP spid="31" grpId="0"/>
      <p:bldP spid="32" grpId="0"/>
      <p:bldP spid="33" grpId="0"/>
      <p:bldP spid="34" grpId="0" animBg="1" advAuto="0"/>
      <p:bldP spid="35" grpId="0" build="p">
        <p:tmplLst>
          <p:tmpl lvl="1">
            <p:tnLst>
              <p:par>
                <p:cTn presetID="53" presetClass="entr" presetSubtype="16"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 calcmode="lin" valueType="num">
                      <p:cBhvr>
                        <p:cTn dur="500" fill="hold"/>
                        <p:tgtEl>
                          <p:spTgt spid="35"/>
                        </p:tgtEl>
                        <p:attrNameLst>
                          <p:attrName>ppt_w</p:attrName>
                        </p:attrNameLst>
                      </p:cBhvr>
                      <p:tavLst>
                        <p:tav tm="0">
                          <p:val>
                            <p:fltVal val="0"/>
                          </p:val>
                        </p:tav>
                        <p:tav tm="100000">
                          <p:val>
                            <p:strVal val="#ppt_w"/>
                          </p:val>
                        </p:tav>
                      </p:tavLst>
                    </p:anim>
                    <p:anim calcmode="lin" valueType="num">
                      <p:cBhvr>
                        <p:cTn dur="500" fill="hold"/>
                        <p:tgtEl>
                          <p:spTgt spid="35"/>
                        </p:tgtEl>
                        <p:attrNameLst>
                          <p:attrName>ppt_h</p:attrName>
                        </p:attrNameLst>
                      </p:cBhvr>
                      <p:tavLst>
                        <p:tav tm="0">
                          <p:val>
                            <p:fltVal val="0"/>
                          </p:val>
                        </p:tav>
                        <p:tav tm="100000">
                          <p:val>
                            <p:strVal val="#ppt_h"/>
                          </p:val>
                        </p:tav>
                      </p:tavLst>
                    </p:anim>
                    <p:animEffect transition="in" filter="fade">
                      <p:cBhvr>
                        <p:cTn dur="500"/>
                        <p:tgtEl>
                          <p:spTgt spid="35"/>
                        </p:tgtEl>
                      </p:cBhvr>
                    </p:animEffect>
                  </p:childTnLst>
                </p:cTn>
              </p:par>
            </p:tnLst>
          </p:tmpl>
        </p:tmplLst>
      </p:b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任意多边形: 形状 5"/>
          <p:cNvSpPr/>
          <p:nvPr/>
        </p:nvSpPr>
        <p:spPr>
          <a:xfrm rot="334766">
            <a:off x="4832312" y="1715971"/>
            <a:ext cx="1559377" cy="850049"/>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7" name="任意多边形: 形状 6"/>
          <p:cNvSpPr/>
          <p:nvPr/>
        </p:nvSpPr>
        <p:spPr>
          <a:xfrm>
            <a:off x="4021585" y="1303918"/>
            <a:ext cx="1447060" cy="697263"/>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8" name="文本框 7"/>
          <p:cNvSpPr txBox="1"/>
          <p:nvPr/>
        </p:nvSpPr>
        <p:spPr>
          <a:xfrm>
            <a:off x="4359140" y="1616460"/>
            <a:ext cx="1722268" cy="769441"/>
          </a:xfrm>
          <a:prstGeom prst="rect">
            <a:avLst/>
          </a:prstGeom>
          <a:noFill/>
        </p:spPr>
        <p:txBody>
          <a:bodyPr wrap="square" rtlCol="0">
            <a:spAutoFit/>
          </a:bodyPr>
          <a:lstStyle/>
          <a:p>
            <a:r>
              <a:rPr lang="zh-CN" altLang="en-US" sz="4400" b="1" dirty="0">
                <a:solidFill>
                  <a:srgbClr val="FFC000"/>
                </a:solidFill>
              </a:rPr>
              <a:t>前</a:t>
            </a:r>
            <a:r>
              <a:rPr lang="zh-CN" altLang="en-US" sz="4400" b="1" dirty="0"/>
              <a:t> </a:t>
            </a:r>
            <a:r>
              <a:rPr lang="zh-CN" altLang="en-US" sz="4400" b="1" dirty="0">
                <a:solidFill>
                  <a:schemeClr val="accent6">
                    <a:lumMod val="75000"/>
                  </a:schemeClr>
                </a:solidFill>
              </a:rPr>
              <a:t>言</a:t>
            </a:r>
          </a:p>
        </p:txBody>
      </p:sp>
      <p:sp>
        <p:nvSpPr>
          <p:cNvPr id="9" name="矩形: 圆角 8"/>
          <p:cNvSpPr/>
          <p:nvPr/>
        </p:nvSpPr>
        <p:spPr>
          <a:xfrm>
            <a:off x="3182108" y="2968860"/>
            <a:ext cx="5991225" cy="25388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539695" y="3498202"/>
            <a:ext cx="5543549" cy="5355312"/>
          </a:xfrm>
          <a:prstGeom prst="rect">
            <a:avLst/>
          </a:prstGeom>
        </p:spPr>
        <p:txBody>
          <a:bodyPr wrap="square">
            <a:spAutoFit/>
          </a:bodyPr>
          <a:lstStyle/>
          <a:p>
            <a:r>
              <a:rPr lang="zh-CN" altLang="en-US" b="1" dirty="0">
                <a:solidFill>
                  <a:schemeClr val="bg1"/>
                </a:solidFill>
              </a:rPr>
              <a:t>请输入你的内容请输入你的内容请输入你的内容请输入你的内容请输入你的内容请输入你的内容请输入你的内容请输入你的内容请输入你的内容请输入你的内容请输入你的内容请输入你的内容请输入你的内容请输入你的内容请输入你的内容</a:t>
            </a: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a:p>
            <a:endParaRPr lang="zh-CN" altLang="en-US" b="1"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4000">
        <p15:prstTrans prst="prestig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animBg="1"/>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351"/>
          <p:cNvSpPr/>
          <p:nvPr/>
        </p:nvSpPr>
        <p:spPr bwMode="auto">
          <a:xfrm>
            <a:off x="4741733" y="2777379"/>
            <a:ext cx="3208862" cy="866508"/>
          </a:xfrm>
          <a:custGeom>
            <a:avLst/>
            <a:gdLst>
              <a:gd name="T0" fmla="*/ 101 w 5540"/>
              <a:gd name="T1" fmla="*/ 0 h 1497"/>
              <a:gd name="T2" fmla="*/ 144 w 5540"/>
              <a:gd name="T3" fmla="*/ 8 h 1497"/>
              <a:gd name="T4" fmla="*/ 226 w 5540"/>
              <a:gd name="T5" fmla="*/ 24 h 1497"/>
              <a:gd name="T6" fmla="*/ 346 w 5540"/>
              <a:gd name="T7" fmla="*/ 44 h 1497"/>
              <a:gd name="T8" fmla="*/ 501 w 5540"/>
              <a:gd name="T9" fmla="*/ 69 h 1497"/>
              <a:gd name="T10" fmla="*/ 687 w 5540"/>
              <a:gd name="T11" fmla="*/ 95 h 1497"/>
              <a:gd name="T12" fmla="*/ 905 w 5540"/>
              <a:gd name="T13" fmla="*/ 122 h 1497"/>
              <a:gd name="T14" fmla="*/ 1150 w 5540"/>
              <a:gd name="T15" fmla="*/ 147 h 1497"/>
              <a:gd name="T16" fmla="*/ 1420 w 5540"/>
              <a:gd name="T17" fmla="*/ 171 h 1497"/>
              <a:gd name="T18" fmla="*/ 1712 w 5540"/>
              <a:gd name="T19" fmla="*/ 189 h 1497"/>
              <a:gd name="T20" fmla="*/ 2023 w 5540"/>
              <a:gd name="T21" fmla="*/ 203 h 1497"/>
              <a:gd name="T22" fmla="*/ 2352 w 5540"/>
              <a:gd name="T23" fmla="*/ 208 h 1497"/>
              <a:gd name="T24" fmla="*/ 2697 w 5540"/>
              <a:gd name="T25" fmla="*/ 204 h 1497"/>
              <a:gd name="T26" fmla="*/ 3053 w 5540"/>
              <a:gd name="T27" fmla="*/ 191 h 1497"/>
              <a:gd name="T28" fmla="*/ 3458 w 5540"/>
              <a:gd name="T29" fmla="*/ 176 h 1497"/>
              <a:gd name="T30" fmla="*/ 3824 w 5540"/>
              <a:gd name="T31" fmla="*/ 169 h 1497"/>
              <a:gd name="T32" fmla="*/ 4154 w 5540"/>
              <a:gd name="T33" fmla="*/ 174 h 1497"/>
              <a:gd name="T34" fmla="*/ 4446 w 5540"/>
              <a:gd name="T35" fmla="*/ 188 h 1497"/>
              <a:gd name="T36" fmla="*/ 4701 w 5540"/>
              <a:gd name="T37" fmla="*/ 210 h 1497"/>
              <a:gd name="T38" fmla="*/ 4922 w 5540"/>
              <a:gd name="T39" fmla="*/ 238 h 1497"/>
              <a:gd name="T40" fmla="*/ 5108 w 5540"/>
              <a:gd name="T41" fmla="*/ 274 h 1497"/>
              <a:gd name="T42" fmla="*/ 5258 w 5540"/>
              <a:gd name="T43" fmla="*/ 313 h 1497"/>
              <a:gd name="T44" fmla="*/ 5376 w 5540"/>
              <a:gd name="T45" fmla="*/ 356 h 1497"/>
              <a:gd name="T46" fmla="*/ 5462 w 5540"/>
              <a:gd name="T47" fmla="*/ 402 h 1497"/>
              <a:gd name="T48" fmla="*/ 5516 w 5540"/>
              <a:gd name="T49" fmla="*/ 448 h 1497"/>
              <a:gd name="T50" fmla="*/ 5540 w 5540"/>
              <a:gd name="T51" fmla="*/ 497 h 1497"/>
              <a:gd name="T52" fmla="*/ 5496 w 5540"/>
              <a:gd name="T53" fmla="*/ 566 h 1497"/>
              <a:gd name="T54" fmla="*/ 5418 w 5540"/>
              <a:gd name="T55" fmla="*/ 623 h 1497"/>
              <a:gd name="T56" fmla="*/ 5310 w 5540"/>
              <a:gd name="T57" fmla="*/ 667 h 1497"/>
              <a:gd name="T58" fmla="*/ 5174 w 5540"/>
              <a:gd name="T59" fmla="*/ 701 h 1497"/>
              <a:gd name="T60" fmla="*/ 5010 w 5540"/>
              <a:gd name="T61" fmla="*/ 727 h 1497"/>
              <a:gd name="T62" fmla="*/ 4822 w 5540"/>
              <a:gd name="T63" fmla="*/ 747 h 1497"/>
              <a:gd name="T64" fmla="*/ 4613 w 5540"/>
              <a:gd name="T65" fmla="*/ 762 h 1497"/>
              <a:gd name="T66" fmla="*/ 4382 w 5540"/>
              <a:gd name="T67" fmla="*/ 776 h 1497"/>
              <a:gd name="T68" fmla="*/ 4133 w 5540"/>
              <a:gd name="T69" fmla="*/ 789 h 1497"/>
              <a:gd name="T70" fmla="*/ 3870 w 5540"/>
              <a:gd name="T71" fmla="*/ 804 h 1497"/>
              <a:gd name="T72" fmla="*/ 3591 w 5540"/>
              <a:gd name="T73" fmla="*/ 823 h 1497"/>
              <a:gd name="T74" fmla="*/ 3304 w 5540"/>
              <a:gd name="T75" fmla="*/ 850 h 1497"/>
              <a:gd name="T76" fmla="*/ 3006 w 5540"/>
              <a:gd name="T77" fmla="*/ 884 h 1497"/>
              <a:gd name="T78" fmla="*/ 2702 w 5540"/>
              <a:gd name="T79" fmla="*/ 928 h 1497"/>
              <a:gd name="T80" fmla="*/ 2393 w 5540"/>
              <a:gd name="T81" fmla="*/ 983 h 1497"/>
              <a:gd name="T82" fmla="*/ 2082 w 5540"/>
              <a:gd name="T83" fmla="*/ 1054 h 1497"/>
              <a:gd name="T84" fmla="*/ 1852 w 5540"/>
              <a:gd name="T85" fmla="*/ 1122 h 1497"/>
              <a:gd name="T86" fmla="*/ 1653 w 5540"/>
              <a:gd name="T87" fmla="*/ 1203 h 1497"/>
              <a:gd name="T88" fmla="*/ 1484 w 5540"/>
              <a:gd name="T89" fmla="*/ 1293 h 1497"/>
              <a:gd name="T90" fmla="*/ 1339 w 5540"/>
              <a:gd name="T91" fmla="*/ 1392 h 1497"/>
              <a:gd name="T92" fmla="*/ 1221 w 5540"/>
              <a:gd name="T93" fmla="*/ 1497 h 1497"/>
              <a:gd name="T94" fmla="*/ 981 w 5540"/>
              <a:gd name="T95" fmla="*/ 1489 h 1497"/>
              <a:gd name="T96" fmla="*/ 745 w 5540"/>
              <a:gd name="T97" fmla="*/ 1477 h 1497"/>
              <a:gd name="T98" fmla="*/ 518 w 5540"/>
              <a:gd name="T99" fmla="*/ 1463 h 1497"/>
              <a:gd name="T100" fmla="*/ 312 w 5540"/>
              <a:gd name="T101" fmla="*/ 1448 h 1497"/>
              <a:gd name="T102" fmla="*/ 137 w 5540"/>
              <a:gd name="T103" fmla="*/ 1433 h 1497"/>
              <a:gd name="T104" fmla="*/ 0 w 5540"/>
              <a:gd name="T105" fmla="*/ 1418 h 1497"/>
              <a:gd name="T106" fmla="*/ 96 w 5540"/>
              <a:gd name="T107" fmla="*/ 0 h 1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0" h="1497">
                <a:moveTo>
                  <a:pt x="96" y="0"/>
                </a:moveTo>
                <a:lnTo>
                  <a:pt x="101" y="0"/>
                </a:lnTo>
                <a:lnTo>
                  <a:pt x="117" y="3"/>
                </a:lnTo>
                <a:lnTo>
                  <a:pt x="144" y="8"/>
                </a:lnTo>
                <a:lnTo>
                  <a:pt x="181" y="15"/>
                </a:lnTo>
                <a:lnTo>
                  <a:pt x="226" y="24"/>
                </a:lnTo>
                <a:lnTo>
                  <a:pt x="282" y="34"/>
                </a:lnTo>
                <a:lnTo>
                  <a:pt x="346" y="44"/>
                </a:lnTo>
                <a:lnTo>
                  <a:pt x="419" y="56"/>
                </a:lnTo>
                <a:lnTo>
                  <a:pt x="501" y="69"/>
                </a:lnTo>
                <a:lnTo>
                  <a:pt x="591" y="81"/>
                </a:lnTo>
                <a:lnTo>
                  <a:pt x="687" y="95"/>
                </a:lnTo>
                <a:lnTo>
                  <a:pt x="794" y="108"/>
                </a:lnTo>
                <a:lnTo>
                  <a:pt x="905" y="122"/>
                </a:lnTo>
                <a:lnTo>
                  <a:pt x="1025" y="135"/>
                </a:lnTo>
                <a:lnTo>
                  <a:pt x="1150" y="147"/>
                </a:lnTo>
                <a:lnTo>
                  <a:pt x="1282" y="159"/>
                </a:lnTo>
                <a:lnTo>
                  <a:pt x="1420" y="171"/>
                </a:lnTo>
                <a:lnTo>
                  <a:pt x="1564" y="181"/>
                </a:lnTo>
                <a:lnTo>
                  <a:pt x="1712" y="189"/>
                </a:lnTo>
                <a:lnTo>
                  <a:pt x="1866" y="196"/>
                </a:lnTo>
                <a:lnTo>
                  <a:pt x="2023" y="203"/>
                </a:lnTo>
                <a:lnTo>
                  <a:pt x="2187" y="206"/>
                </a:lnTo>
                <a:lnTo>
                  <a:pt x="2352" y="208"/>
                </a:lnTo>
                <a:lnTo>
                  <a:pt x="2523" y="208"/>
                </a:lnTo>
                <a:lnTo>
                  <a:pt x="2697" y="204"/>
                </a:lnTo>
                <a:lnTo>
                  <a:pt x="2874" y="199"/>
                </a:lnTo>
                <a:lnTo>
                  <a:pt x="3053" y="191"/>
                </a:lnTo>
                <a:lnTo>
                  <a:pt x="3260" y="182"/>
                </a:lnTo>
                <a:lnTo>
                  <a:pt x="3458" y="176"/>
                </a:lnTo>
                <a:lnTo>
                  <a:pt x="3647" y="171"/>
                </a:lnTo>
                <a:lnTo>
                  <a:pt x="3824" y="169"/>
                </a:lnTo>
                <a:lnTo>
                  <a:pt x="3993" y="171"/>
                </a:lnTo>
                <a:lnTo>
                  <a:pt x="4154" y="174"/>
                </a:lnTo>
                <a:lnTo>
                  <a:pt x="4304" y="181"/>
                </a:lnTo>
                <a:lnTo>
                  <a:pt x="4446" y="188"/>
                </a:lnTo>
                <a:lnTo>
                  <a:pt x="4577" y="198"/>
                </a:lnTo>
                <a:lnTo>
                  <a:pt x="4701" y="210"/>
                </a:lnTo>
                <a:lnTo>
                  <a:pt x="4816" y="223"/>
                </a:lnTo>
                <a:lnTo>
                  <a:pt x="4922" y="238"/>
                </a:lnTo>
                <a:lnTo>
                  <a:pt x="5018" y="255"/>
                </a:lnTo>
                <a:lnTo>
                  <a:pt x="5108" y="274"/>
                </a:lnTo>
                <a:lnTo>
                  <a:pt x="5187" y="292"/>
                </a:lnTo>
                <a:lnTo>
                  <a:pt x="5258" y="313"/>
                </a:lnTo>
                <a:lnTo>
                  <a:pt x="5322" y="335"/>
                </a:lnTo>
                <a:lnTo>
                  <a:pt x="5376" y="356"/>
                </a:lnTo>
                <a:lnTo>
                  <a:pt x="5423" y="378"/>
                </a:lnTo>
                <a:lnTo>
                  <a:pt x="5462" y="402"/>
                </a:lnTo>
                <a:lnTo>
                  <a:pt x="5493" y="424"/>
                </a:lnTo>
                <a:lnTo>
                  <a:pt x="5516" y="448"/>
                </a:lnTo>
                <a:lnTo>
                  <a:pt x="5531" y="471"/>
                </a:lnTo>
                <a:lnTo>
                  <a:pt x="5540" y="497"/>
                </a:lnTo>
                <a:lnTo>
                  <a:pt x="5521" y="534"/>
                </a:lnTo>
                <a:lnTo>
                  <a:pt x="5496" y="566"/>
                </a:lnTo>
                <a:lnTo>
                  <a:pt x="5461" y="596"/>
                </a:lnTo>
                <a:lnTo>
                  <a:pt x="5418" y="623"/>
                </a:lnTo>
                <a:lnTo>
                  <a:pt x="5369" y="647"/>
                </a:lnTo>
                <a:lnTo>
                  <a:pt x="5310" y="667"/>
                </a:lnTo>
                <a:lnTo>
                  <a:pt x="5246" y="686"/>
                </a:lnTo>
                <a:lnTo>
                  <a:pt x="5174" y="701"/>
                </a:lnTo>
                <a:lnTo>
                  <a:pt x="5096" y="715"/>
                </a:lnTo>
                <a:lnTo>
                  <a:pt x="5010" y="727"/>
                </a:lnTo>
                <a:lnTo>
                  <a:pt x="4920" y="737"/>
                </a:lnTo>
                <a:lnTo>
                  <a:pt x="4822" y="747"/>
                </a:lnTo>
                <a:lnTo>
                  <a:pt x="4719" y="754"/>
                </a:lnTo>
                <a:lnTo>
                  <a:pt x="4613" y="762"/>
                </a:lnTo>
                <a:lnTo>
                  <a:pt x="4500" y="769"/>
                </a:lnTo>
                <a:lnTo>
                  <a:pt x="4382" y="776"/>
                </a:lnTo>
                <a:lnTo>
                  <a:pt x="4260" y="782"/>
                </a:lnTo>
                <a:lnTo>
                  <a:pt x="4133" y="789"/>
                </a:lnTo>
                <a:lnTo>
                  <a:pt x="4003" y="796"/>
                </a:lnTo>
                <a:lnTo>
                  <a:pt x="3870" y="804"/>
                </a:lnTo>
                <a:lnTo>
                  <a:pt x="3733" y="813"/>
                </a:lnTo>
                <a:lnTo>
                  <a:pt x="3591" y="823"/>
                </a:lnTo>
                <a:lnTo>
                  <a:pt x="3450" y="835"/>
                </a:lnTo>
                <a:lnTo>
                  <a:pt x="3304" y="850"/>
                </a:lnTo>
                <a:lnTo>
                  <a:pt x="3156" y="865"/>
                </a:lnTo>
                <a:lnTo>
                  <a:pt x="3006" y="884"/>
                </a:lnTo>
                <a:lnTo>
                  <a:pt x="2855" y="904"/>
                </a:lnTo>
                <a:lnTo>
                  <a:pt x="2702" y="928"/>
                </a:lnTo>
                <a:lnTo>
                  <a:pt x="2548" y="953"/>
                </a:lnTo>
                <a:lnTo>
                  <a:pt x="2393" y="983"/>
                </a:lnTo>
                <a:lnTo>
                  <a:pt x="2237" y="1017"/>
                </a:lnTo>
                <a:lnTo>
                  <a:pt x="2082" y="1054"/>
                </a:lnTo>
                <a:lnTo>
                  <a:pt x="1964" y="1086"/>
                </a:lnTo>
                <a:lnTo>
                  <a:pt x="1852" y="1122"/>
                </a:lnTo>
                <a:lnTo>
                  <a:pt x="1749" y="1161"/>
                </a:lnTo>
                <a:lnTo>
                  <a:pt x="1653" y="1203"/>
                </a:lnTo>
                <a:lnTo>
                  <a:pt x="1565" y="1247"/>
                </a:lnTo>
                <a:lnTo>
                  <a:pt x="1484" y="1293"/>
                </a:lnTo>
                <a:lnTo>
                  <a:pt x="1408" y="1342"/>
                </a:lnTo>
                <a:lnTo>
                  <a:pt x="1339" y="1392"/>
                </a:lnTo>
                <a:lnTo>
                  <a:pt x="1276" y="1445"/>
                </a:lnTo>
                <a:lnTo>
                  <a:pt x="1221" y="1497"/>
                </a:lnTo>
                <a:lnTo>
                  <a:pt x="1101" y="1494"/>
                </a:lnTo>
                <a:lnTo>
                  <a:pt x="981" y="1489"/>
                </a:lnTo>
                <a:lnTo>
                  <a:pt x="863" y="1483"/>
                </a:lnTo>
                <a:lnTo>
                  <a:pt x="745" y="1477"/>
                </a:lnTo>
                <a:lnTo>
                  <a:pt x="630" y="1470"/>
                </a:lnTo>
                <a:lnTo>
                  <a:pt x="518" y="1463"/>
                </a:lnTo>
                <a:lnTo>
                  <a:pt x="412" y="1455"/>
                </a:lnTo>
                <a:lnTo>
                  <a:pt x="312" y="1448"/>
                </a:lnTo>
                <a:lnTo>
                  <a:pt x="221" y="1440"/>
                </a:lnTo>
                <a:lnTo>
                  <a:pt x="137" y="1433"/>
                </a:lnTo>
                <a:lnTo>
                  <a:pt x="62" y="1424"/>
                </a:lnTo>
                <a:lnTo>
                  <a:pt x="0" y="1418"/>
                </a:lnTo>
                <a:lnTo>
                  <a:pt x="785" y="853"/>
                </a:lnTo>
                <a:lnTo>
                  <a:pt x="96" y="0"/>
                </a:lnTo>
                <a:close/>
              </a:path>
            </a:pathLst>
          </a:custGeom>
          <a:solidFill>
            <a:schemeClr val="accent1">
              <a:lumMod val="20000"/>
              <a:lumOff val="80000"/>
            </a:schemeClr>
          </a:solidFill>
          <a:ln w="0">
            <a:noFill/>
            <a:prstDash val="solid"/>
            <a:round/>
          </a:ln>
        </p:spPr>
        <p:txBody>
          <a:bodyPr vert="horz" wrap="square" lIns="91440" tIns="45720" rIns="91440" bIns="45720" numCol="1" anchor="t" anchorCtr="0" compatLnSpc="1"/>
          <a:lstStyle/>
          <a:p>
            <a:endParaRPr lang="zh-CN" altLang="en-US"/>
          </a:p>
        </p:txBody>
      </p:sp>
      <p:sp>
        <p:nvSpPr>
          <p:cNvPr id="3" name="Freeform 2352"/>
          <p:cNvSpPr>
            <a:spLocks noEditPoints="1"/>
          </p:cNvSpPr>
          <p:nvPr/>
        </p:nvSpPr>
        <p:spPr bwMode="auto">
          <a:xfrm>
            <a:off x="5308330" y="3827044"/>
            <a:ext cx="2355097" cy="742557"/>
          </a:xfrm>
          <a:custGeom>
            <a:avLst/>
            <a:gdLst>
              <a:gd name="T0" fmla="*/ 0 w 4066"/>
              <a:gd name="T1" fmla="*/ 951 h 1280"/>
              <a:gd name="T2" fmla="*/ 0 w 4066"/>
              <a:gd name="T3" fmla="*/ 951 h 1280"/>
              <a:gd name="T4" fmla="*/ 3571 w 4066"/>
              <a:gd name="T5" fmla="*/ 39 h 1280"/>
              <a:gd name="T6" fmla="*/ 3733 w 4066"/>
              <a:gd name="T7" fmla="*/ 121 h 1280"/>
              <a:gd name="T8" fmla="*/ 3867 w 4066"/>
              <a:gd name="T9" fmla="*/ 207 h 1280"/>
              <a:gd name="T10" fmla="*/ 3968 w 4066"/>
              <a:gd name="T11" fmla="*/ 294 h 1280"/>
              <a:gd name="T12" fmla="*/ 4036 w 4066"/>
              <a:gd name="T13" fmla="*/ 378 h 1280"/>
              <a:gd name="T14" fmla="*/ 4066 w 4066"/>
              <a:gd name="T15" fmla="*/ 459 h 1280"/>
              <a:gd name="T16" fmla="*/ 4064 w 4066"/>
              <a:gd name="T17" fmla="*/ 456 h 1280"/>
              <a:gd name="T18" fmla="*/ 4024 w 4066"/>
              <a:gd name="T19" fmla="*/ 518 h 1280"/>
              <a:gd name="T20" fmla="*/ 3950 w 4066"/>
              <a:gd name="T21" fmla="*/ 566 h 1280"/>
              <a:gd name="T22" fmla="*/ 3845 w 4066"/>
              <a:gd name="T23" fmla="*/ 601 h 1280"/>
              <a:gd name="T24" fmla="*/ 3710 w 4066"/>
              <a:gd name="T25" fmla="*/ 628 h 1280"/>
              <a:gd name="T26" fmla="*/ 3549 w 4066"/>
              <a:gd name="T27" fmla="*/ 647 h 1280"/>
              <a:gd name="T28" fmla="*/ 3367 w 4066"/>
              <a:gd name="T29" fmla="*/ 662 h 1280"/>
              <a:gd name="T30" fmla="*/ 3163 w 4066"/>
              <a:gd name="T31" fmla="*/ 674 h 1280"/>
              <a:gd name="T32" fmla="*/ 2940 w 4066"/>
              <a:gd name="T33" fmla="*/ 686 h 1280"/>
              <a:gd name="T34" fmla="*/ 2702 w 4066"/>
              <a:gd name="T35" fmla="*/ 699 h 1280"/>
              <a:gd name="T36" fmla="*/ 2452 w 4066"/>
              <a:gd name="T37" fmla="*/ 719 h 1280"/>
              <a:gd name="T38" fmla="*/ 2190 w 4066"/>
              <a:gd name="T39" fmla="*/ 745 h 1280"/>
              <a:gd name="T40" fmla="*/ 1920 w 4066"/>
              <a:gd name="T41" fmla="*/ 780 h 1280"/>
              <a:gd name="T42" fmla="*/ 1646 w 4066"/>
              <a:gd name="T43" fmla="*/ 829 h 1280"/>
              <a:gd name="T44" fmla="*/ 1370 w 4066"/>
              <a:gd name="T45" fmla="*/ 890 h 1280"/>
              <a:gd name="T46" fmla="*/ 1153 w 4066"/>
              <a:gd name="T47" fmla="*/ 958 h 1280"/>
              <a:gd name="T48" fmla="*/ 973 w 4066"/>
              <a:gd name="T49" fmla="*/ 1037 h 1280"/>
              <a:gd name="T50" fmla="*/ 824 w 4066"/>
              <a:gd name="T51" fmla="*/ 1128 h 1280"/>
              <a:gd name="T52" fmla="*/ 704 w 4066"/>
              <a:gd name="T53" fmla="*/ 1228 h 1280"/>
              <a:gd name="T54" fmla="*/ 549 w 4066"/>
              <a:gd name="T55" fmla="*/ 1255 h 1280"/>
              <a:gd name="T56" fmla="*/ 360 w 4066"/>
              <a:gd name="T57" fmla="*/ 1198 h 1280"/>
              <a:gd name="T58" fmla="*/ 206 w 4066"/>
              <a:gd name="T59" fmla="*/ 1133 h 1280"/>
              <a:gd name="T60" fmla="*/ 91 w 4066"/>
              <a:gd name="T61" fmla="*/ 1064 h 1280"/>
              <a:gd name="T62" fmla="*/ 20 w 4066"/>
              <a:gd name="T63" fmla="*/ 990 h 1280"/>
              <a:gd name="T64" fmla="*/ 12 w 4066"/>
              <a:gd name="T65" fmla="*/ 885 h 1280"/>
              <a:gd name="T66" fmla="*/ 61 w 4066"/>
              <a:gd name="T67" fmla="*/ 763 h 1280"/>
              <a:gd name="T68" fmla="*/ 139 w 4066"/>
              <a:gd name="T69" fmla="*/ 657 h 1280"/>
              <a:gd name="T70" fmla="*/ 243 w 4066"/>
              <a:gd name="T71" fmla="*/ 566 h 1280"/>
              <a:gd name="T72" fmla="*/ 372 w 4066"/>
              <a:gd name="T73" fmla="*/ 486 h 1280"/>
              <a:gd name="T74" fmla="*/ 520 w 4066"/>
              <a:gd name="T75" fmla="*/ 420 h 1280"/>
              <a:gd name="T76" fmla="*/ 687 w 4066"/>
              <a:gd name="T77" fmla="*/ 365 h 1280"/>
              <a:gd name="T78" fmla="*/ 868 w 4066"/>
              <a:gd name="T79" fmla="*/ 317 h 1280"/>
              <a:gd name="T80" fmla="*/ 1061 w 4066"/>
              <a:gd name="T81" fmla="*/ 280 h 1280"/>
              <a:gd name="T82" fmla="*/ 1262 w 4066"/>
              <a:gd name="T83" fmla="*/ 248 h 1280"/>
              <a:gd name="T84" fmla="*/ 1467 w 4066"/>
              <a:gd name="T85" fmla="*/ 224 h 1280"/>
              <a:gd name="T86" fmla="*/ 1677 w 4066"/>
              <a:gd name="T87" fmla="*/ 204 h 1280"/>
              <a:gd name="T88" fmla="*/ 1883 w 4066"/>
              <a:gd name="T89" fmla="*/ 189 h 1280"/>
              <a:gd name="T90" fmla="*/ 2087 w 4066"/>
              <a:gd name="T91" fmla="*/ 175 h 1280"/>
              <a:gd name="T92" fmla="*/ 2281 w 4066"/>
              <a:gd name="T93" fmla="*/ 164 h 1280"/>
              <a:gd name="T94" fmla="*/ 2467 w 4066"/>
              <a:gd name="T95" fmla="*/ 152 h 1280"/>
              <a:gd name="T96" fmla="*/ 2639 w 4066"/>
              <a:gd name="T97" fmla="*/ 140 h 1280"/>
              <a:gd name="T98" fmla="*/ 2795 w 4066"/>
              <a:gd name="T99" fmla="*/ 126 h 1280"/>
              <a:gd name="T100" fmla="*/ 3095 w 4066"/>
              <a:gd name="T101" fmla="*/ 86 h 1280"/>
              <a:gd name="T102" fmla="*/ 3359 w 4066"/>
              <a:gd name="T103" fmla="*/ 30 h 1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66" h="1280">
                <a:moveTo>
                  <a:pt x="0" y="951"/>
                </a:moveTo>
                <a:lnTo>
                  <a:pt x="0" y="951"/>
                </a:lnTo>
                <a:lnTo>
                  <a:pt x="0" y="951"/>
                </a:lnTo>
                <a:lnTo>
                  <a:pt x="0" y="951"/>
                </a:lnTo>
                <a:close/>
                <a:moveTo>
                  <a:pt x="3478" y="0"/>
                </a:moveTo>
                <a:lnTo>
                  <a:pt x="3571" y="39"/>
                </a:lnTo>
                <a:lnTo>
                  <a:pt x="3656" y="79"/>
                </a:lnTo>
                <a:lnTo>
                  <a:pt x="3733" y="121"/>
                </a:lnTo>
                <a:lnTo>
                  <a:pt x="3804" y="164"/>
                </a:lnTo>
                <a:lnTo>
                  <a:pt x="3867" y="207"/>
                </a:lnTo>
                <a:lnTo>
                  <a:pt x="3921" y="250"/>
                </a:lnTo>
                <a:lnTo>
                  <a:pt x="3968" y="294"/>
                </a:lnTo>
                <a:lnTo>
                  <a:pt x="4005" y="336"/>
                </a:lnTo>
                <a:lnTo>
                  <a:pt x="4036" y="378"/>
                </a:lnTo>
                <a:lnTo>
                  <a:pt x="4056" y="420"/>
                </a:lnTo>
                <a:lnTo>
                  <a:pt x="4066" y="459"/>
                </a:lnTo>
                <a:lnTo>
                  <a:pt x="4066" y="456"/>
                </a:lnTo>
                <a:lnTo>
                  <a:pt x="4064" y="456"/>
                </a:lnTo>
                <a:lnTo>
                  <a:pt x="4049" y="488"/>
                </a:lnTo>
                <a:lnTo>
                  <a:pt x="4024" y="518"/>
                </a:lnTo>
                <a:lnTo>
                  <a:pt x="3992" y="544"/>
                </a:lnTo>
                <a:lnTo>
                  <a:pt x="3950" y="566"/>
                </a:lnTo>
                <a:lnTo>
                  <a:pt x="3901" y="584"/>
                </a:lnTo>
                <a:lnTo>
                  <a:pt x="3845" y="601"/>
                </a:lnTo>
                <a:lnTo>
                  <a:pt x="3781" y="616"/>
                </a:lnTo>
                <a:lnTo>
                  <a:pt x="3710" y="628"/>
                </a:lnTo>
                <a:lnTo>
                  <a:pt x="3634" y="638"/>
                </a:lnTo>
                <a:lnTo>
                  <a:pt x="3549" y="647"/>
                </a:lnTo>
                <a:lnTo>
                  <a:pt x="3462" y="655"/>
                </a:lnTo>
                <a:lnTo>
                  <a:pt x="3367" y="662"/>
                </a:lnTo>
                <a:lnTo>
                  <a:pt x="3267" y="667"/>
                </a:lnTo>
                <a:lnTo>
                  <a:pt x="3163" y="674"/>
                </a:lnTo>
                <a:lnTo>
                  <a:pt x="3053" y="679"/>
                </a:lnTo>
                <a:lnTo>
                  <a:pt x="2940" y="686"/>
                </a:lnTo>
                <a:lnTo>
                  <a:pt x="2823" y="692"/>
                </a:lnTo>
                <a:lnTo>
                  <a:pt x="2702" y="699"/>
                </a:lnTo>
                <a:lnTo>
                  <a:pt x="2579" y="709"/>
                </a:lnTo>
                <a:lnTo>
                  <a:pt x="2452" y="719"/>
                </a:lnTo>
                <a:lnTo>
                  <a:pt x="2322" y="731"/>
                </a:lnTo>
                <a:lnTo>
                  <a:pt x="2190" y="745"/>
                </a:lnTo>
                <a:lnTo>
                  <a:pt x="2057" y="762"/>
                </a:lnTo>
                <a:lnTo>
                  <a:pt x="1920" y="780"/>
                </a:lnTo>
                <a:lnTo>
                  <a:pt x="1783" y="804"/>
                </a:lnTo>
                <a:lnTo>
                  <a:pt x="1646" y="829"/>
                </a:lnTo>
                <a:lnTo>
                  <a:pt x="1508" y="858"/>
                </a:lnTo>
                <a:lnTo>
                  <a:pt x="1370" y="890"/>
                </a:lnTo>
                <a:lnTo>
                  <a:pt x="1256" y="922"/>
                </a:lnTo>
                <a:lnTo>
                  <a:pt x="1153" y="958"/>
                </a:lnTo>
                <a:lnTo>
                  <a:pt x="1059" y="997"/>
                </a:lnTo>
                <a:lnTo>
                  <a:pt x="973" y="1037"/>
                </a:lnTo>
                <a:lnTo>
                  <a:pt x="893" y="1083"/>
                </a:lnTo>
                <a:lnTo>
                  <a:pt x="824" y="1128"/>
                </a:lnTo>
                <a:lnTo>
                  <a:pt x="762" y="1177"/>
                </a:lnTo>
                <a:lnTo>
                  <a:pt x="704" y="1228"/>
                </a:lnTo>
                <a:lnTo>
                  <a:pt x="655" y="1280"/>
                </a:lnTo>
                <a:lnTo>
                  <a:pt x="549" y="1255"/>
                </a:lnTo>
                <a:lnTo>
                  <a:pt x="451" y="1228"/>
                </a:lnTo>
                <a:lnTo>
                  <a:pt x="360" y="1198"/>
                </a:lnTo>
                <a:lnTo>
                  <a:pt x="279" y="1167"/>
                </a:lnTo>
                <a:lnTo>
                  <a:pt x="206" y="1133"/>
                </a:lnTo>
                <a:lnTo>
                  <a:pt x="144" y="1100"/>
                </a:lnTo>
                <a:lnTo>
                  <a:pt x="91" y="1064"/>
                </a:lnTo>
                <a:lnTo>
                  <a:pt x="51" y="1027"/>
                </a:lnTo>
                <a:lnTo>
                  <a:pt x="20" y="990"/>
                </a:lnTo>
                <a:lnTo>
                  <a:pt x="0" y="951"/>
                </a:lnTo>
                <a:lnTo>
                  <a:pt x="12" y="885"/>
                </a:lnTo>
                <a:lnTo>
                  <a:pt x="32" y="822"/>
                </a:lnTo>
                <a:lnTo>
                  <a:pt x="61" y="763"/>
                </a:lnTo>
                <a:lnTo>
                  <a:pt x="96" y="709"/>
                </a:lnTo>
                <a:lnTo>
                  <a:pt x="139" y="657"/>
                </a:lnTo>
                <a:lnTo>
                  <a:pt x="188" y="610"/>
                </a:lnTo>
                <a:lnTo>
                  <a:pt x="243" y="566"/>
                </a:lnTo>
                <a:lnTo>
                  <a:pt x="304" y="525"/>
                </a:lnTo>
                <a:lnTo>
                  <a:pt x="372" y="486"/>
                </a:lnTo>
                <a:lnTo>
                  <a:pt x="444" y="452"/>
                </a:lnTo>
                <a:lnTo>
                  <a:pt x="520" y="420"/>
                </a:lnTo>
                <a:lnTo>
                  <a:pt x="601" y="392"/>
                </a:lnTo>
                <a:lnTo>
                  <a:pt x="687" y="365"/>
                </a:lnTo>
                <a:lnTo>
                  <a:pt x="777" y="339"/>
                </a:lnTo>
                <a:lnTo>
                  <a:pt x="868" y="317"/>
                </a:lnTo>
                <a:lnTo>
                  <a:pt x="964" y="297"/>
                </a:lnTo>
                <a:lnTo>
                  <a:pt x="1061" y="280"/>
                </a:lnTo>
                <a:lnTo>
                  <a:pt x="1160" y="263"/>
                </a:lnTo>
                <a:lnTo>
                  <a:pt x="1262" y="248"/>
                </a:lnTo>
                <a:lnTo>
                  <a:pt x="1365" y="236"/>
                </a:lnTo>
                <a:lnTo>
                  <a:pt x="1467" y="224"/>
                </a:lnTo>
                <a:lnTo>
                  <a:pt x="1572" y="214"/>
                </a:lnTo>
                <a:lnTo>
                  <a:pt x="1677" y="204"/>
                </a:lnTo>
                <a:lnTo>
                  <a:pt x="1780" y="196"/>
                </a:lnTo>
                <a:lnTo>
                  <a:pt x="1883" y="189"/>
                </a:lnTo>
                <a:lnTo>
                  <a:pt x="1986" y="182"/>
                </a:lnTo>
                <a:lnTo>
                  <a:pt x="2087" y="175"/>
                </a:lnTo>
                <a:lnTo>
                  <a:pt x="2185" y="169"/>
                </a:lnTo>
                <a:lnTo>
                  <a:pt x="2281" y="164"/>
                </a:lnTo>
                <a:lnTo>
                  <a:pt x="2376" y="157"/>
                </a:lnTo>
                <a:lnTo>
                  <a:pt x="2467" y="152"/>
                </a:lnTo>
                <a:lnTo>
                  <a:pt x="2555" y="147"/>
                </a:lnTo>
                <a:lnTo>
                  <a:pt x="2639" y="140"/>
                </a:lnTo>
                <a:lnTo>
                  <a:pt x="2719" y="133"/>
                </a:lnTo>
                <a:lnTo>
                  <a:pt x="2795" y="126"/>
                </a:lnTo>
                <a:lnTo>
                  <a:pt x="2948" y="108"/>
                </a:lnTo>
                <a:lnTo>
                  <a:pt x="3095" y="86"/>
                </a:lnTo>
                <a:lnTo>
                  <a:pt x="3230" y="59"/>
                </a:lnTo>
                <a:lnTo>
                  <a:pt x="3359" y="30"/>
                </a:lnTo>
                <a:lnTo>
                  <a:pt x="3478" y="0"/>
                </a:lnTo>
                <a:close/>
              </a:path>
            </a:pathLst>
          </a:custGeom>
          <a:solidFill>
            <a:schemeClr val="accent1">
              <a:lumMod val="20000"/>
              <a:lumOff val="80000"/>
            </a:schemeClr>
          </a:solidFill>
          <a:ln w="0">
            <a:noFill/>
            <a:prstDash val="solid"/>
            <a:round/>
          </a:ln>
        </p:spPr>
        <p:txBody>
          <a:bodyPr vert="horz" wrap="square" lIns="91440" tIns="45720" rIns="91440" bIns="45720" numCol="1" anchor="t" anchorCtr="0" compatLnSpc="1"/>
          <a:lstStyle/>
          <a:p>
            <a:endParaRPr lang="zh-CN" altLang="en-US"/>
          </a:p>
        </p:txBody>
      </p:sp>
      <p:sp>
        <p:nvSpPr>
          <p:cNvPr id="4" name="Freeform 2353"/>
          <p:cNvSpPr/>
          <p:nvPr/>
        </p:nvSpPr>
        <p:spPr bwMode="auto">
          <a:xfrm>
            <a:off x="5608364" y="4757842"/>
            <a:ext cx="1755028" cy="572266"/>
          </a:xfrm>
          <a:custGeom>
            <a:avLst/>
            <a:gdLst>
              <a:gd name="T0" fmla="*/ 2348 w 3030"/>
              <a:gd name="T1" fmla="*/ 25 h 988"/>
              <a:gd name="T2" fmla="*/ 2537 w 3030"/>
              <a:gd name="T3" fmla="*/ 82 h 988"/>
              <a:gd name="T4" fmla="*/ 2700 w 3030"/>
              <a:gd name="T5" fmla="*/ 150 h 988"/>
              <a:gd name="T6" fmla="*/ 2833 w 3030"/>
              <a:gd name="T7" fmla="*/ 221 h 988"/>
              <a:gd name="T8" fmla="*/ 2934 w 3030"/>
              <a:gd name="T9" fmla="*/ 297 h 988"/>
              <a:gd name="T10" fmla="*/ 3000 w 3030"/>
              <a:gd name="T11" fmla="*/ 371 h 988"/>
              <a:gd name="T12" fmla="*/ 3030 w 3030"/>
              <a:gd name="T13" fmla="*/ 442 h 988"/>
              <a:gd name="T14" fmla="*/ 3029 w 3030"/>
              <a:gd name="T15" fmla="*/ 441 h 988"/>
              <a:gd name="T16" fmla="*/ 2992 w 3030"/>
              <a:gd name="T17" fmla="*/ 493 h 988"/>
              <a:gd name="T18" fmla="*/ 2924 w 3030"/>
              <a:gd name="T19" fmla="*/ 532 h 988"/>
              <a:gd name="T20" fmla="*/ 2826 w 3030"/>
              <a:gd name="T21" fmla="*/ 559 h 988"/>
              <a:gd name="T22" fmla="*/ 2701 w 3030"/>
              <a:gd name="T23" fmla="*/ 579 h 988"/>
              <a:gd name="T24" fmla="*/ 2553 w 3030"/>
              <a:gd name="T25" fmla="*/ 593 h 988"/>
              <a:gd name="T26" fmla="*/ 2384 w 3030"/>
              <a:gd name="T27" fmla="*/ 604 h 988"/>
              <a:gd name="T28" fmla="*/ 2196 w 3030"/>
              <a:gd name="T29" fmla="*/ 615 h 988"/>
              <a:gd name="T30" fmla="*/ 1994 w 3030"/>
              <a:gd name="T31" fmla="*/ 626 h 988"/>
              <a:gd name="T32" fmla="*/ 1778 w 3030"/>
              <a:gd name="T33" fmla="*/ 643 h 988"/>
              <a:gd name="T34" fmla="*/ 1553 w 3030"/>
              <a:gd name="T35" fmla="*/ 667 h 988"/>
              <a:gd name="T36" fmla="*/ 1320 w 3030"/>
              <a:gd name="T37" fmla="*/ 699 h 988"/>
              <a:gd name="T38" fmla="*/ 1084 w 3030"/>
              <a:gd name="T39" fmla="*/ 745 h 988"/>
              <a:gd name="T40" fmla="*/ 879 w 3030"/>
              <a:gd name="T41" fmla="*/ 797 h 988"/>
              <a:gd name="T42" fmla="*/ 729 w 3030"/>
              <a:gd name="T43" fmla="*/ 853 h 988"/>
              <a:gd name="T44" fmla="*/ 606 w 3030"/>
              <a:gd name="T45" fmla="*/ 917 h 988"/>
              <a:gd name="T46" fmla="*/ 503 w 3030"/>
              <a:gd name="T47" fmla="*/ 988 h 988"/>
              <a:gd name="T48" fmla="*/ 339 w 3030"/>
              <a:gd name="T49" fmla="*/ 925 h 988"/>
              <a:gd name="T50" fmla="*/ 202 w 3030"/>
              <a:gd name="T51" fmla="*/ 856 h 988"/>
              <a:gd name="T52" fmla="*/ 98 w 3030"/>
              <a:gd name="T53" fmla="*/ 787 h 988"/>
              <a:gd name="T54" fmla="*/ 28 w 3030"/>
              <a:gd name="T55" fmla="*/ 716 h 988"/>
              <a:gd name="T56" fmla="*/ 0 w 3030"/>
              <a:gd name="T57" fmla="*/ 650 h 988"/>
              <a:gd name="T58" fmla="*/ 10 w 3030"/>
              <a:gd name="T59" fmla="*/ 591 h 988"/>
              <a:gd name="T60" fmla="*/ 55 w 3030"/>
              <a:gd name="T61" fmla="*/ 486 h 988"/>
              <a:gd name="T62" fmla="*/ 131 w 3030"/>
              <a:gd name="T63" fmla="*/ 397 h 988"/>
              <a:gd name="T64" fmla="*/ 231 w 3030"/>
              <a:gd name="T65" fmla="*/ 321 h 988"/>
              <a:gd name="T66" fmla="*/ 354 w 3030"/>
              <a:gd name="T67" fmla="*/ 256 h 988"/>
              <a:gd name="T68" fmla="*/ 496 w 3030"/>
              <a:gd name="T69" fmla="*/ 204 h 988"/>
              <a:gd name="T70" fmla="*/ 653 w 3030"/>
              <a:gd name="T71" fmla="*/ 162 h 988"/>
              <a:gd name="T72" fmla="*/ 820 w 3030"/>
              <a:gd name="T73" fmla="*/ 126 h 988"/>
              <a:gd name="T74" fmla="*/ 998 w 3030"/>
              <a:gd name="T75" fmla="*/ 101 h 988"/>
              <a:gd name="T76" fmla="*/ 1180 w 3030"/>
              <a:gd name="T77" fmla="*/ 79 h 988"/>
              <a:gd name="T78" fmla="*/ 1362 w 3030"/>
              <a:gd name="T79" fmla="*/ 64 h 988"/>
              <a:gd name="T80" fmla="*/ 1545 w 3030"/>
              <a:gd name="T81" fmla="*/ 50 h 988"/>
              <a:gd name="T82" fmla="*/ 1719 w 3030"/>
              <a:gd name="T83" fmla="*/ 40 h 988"/>
              <a:gd name="T84" fmla="*/ 1886 w 3030"/>
              <a:gd name="T85" fmla="*/ 30 h 988"/>
              <a:gd name="T86" fmla="*/ 2039 w 3030"/>
              <a:gd name="T87" fmla="*/ 20 h 988"/>
              <a:gd name="T88" fmla="*/ 2176 w 3030"/>
              <a:gd name="T89" fmla="*/ 6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030" h="988">
                <a:moveTo>
                  <a:pt x="2244" y="0"/>
                </a:moveTo>
                <a:lnTo>
                  <a:pt x="2348" y="25"/>
                </a:lnTo>
                <a:lnTo>
                  <a:pt x="2446" y="52"/>
                </a:lnTo>
                <a:lnTo>
                  <a:pt x="2537" y="82"/>
                </a:lnTo>
                <a:lnTo>
                  <a:pt x="2622" y="114"/>
                </a:lnTo>
                <a:lnTo>
                  <a:pt x="2700" y="150"/>
                </a:lnTo>
                <a:lnTo>
                  <a:pt x="2770" y="185"/>
                </a:lnTo>
                <a:lnTo>
                  <a:pt x="2833" y="221"/>
                </a:lnTo>
                <a:lnTo>
                  <a:pt x="2887" y="260"/>
                </a:lnTo>
                <a:lnTo>
                  <a:pt x="2934" y="297"/>
                </a:lnTo>
                <a:lnTo>
                  <a:pt x="2971" y="334"/>
                </a:lnTo>
                <a:lnTo>
                  <a:pt x="3000" y="371"/>
                </a:lnTo>
                <a:lnTo>
                  <a:pt x="3020" y="408"/>
                </a:lnTo>
                <a:lnTo>
                  <a:pt x="3030" y="442"/>
                </a:lnTo>
                <a:lnTo>
                  <a:pt x="3029" y="441"/>
                </a:lnTo>
                <a:lnTo>
                  <a:pt x="3029" y="441"/>
                </a:lnTo>
                <a:lnTo>
                  <a:pt x="3015" y="468"/>
                </a:lnTo>
                <a:lnTo>
                  <a:pt x="2992" y="493"/>
                </a:lnTo>
                <a:lnTo>
                  <a:pt x="2961" y="513"/>
                </a:lnTo>
                <a:lnTo>
                  <a:pt x="2924" y="532"/>
                </a:lnTo>
                <a:lnTo>
                  <a:pt x="2879" y="547"/>
                </a:lnTo>
                <a:lnTo>
                  <a:pt x="2826" y="559"/>
                </a:lnTo>
                <a:lnTo>
                  <a:pt x="2765" y="571"/>
                </a:lnTo>
                <a:lnTo>
                  <a:pt x="2701" y="579"/>
                </a:lnTo>
                <a:lnTo>
                  <a:pt x="2629" y="586"/>
                </a:lnTo>
                <a:lnTo>
                  <a:pt x="2553" y="593"/>
                </a:lnTo>
                <a:lnTo>
                  <a:pt x="2470" y="599"/>
                </a:lnTo>
                <a:lnTo>
                  <a:pt x="2384" y="604"/>
                </a:lnTo>
                <a:lnTo>
                  <a:pt x="2291" y="610"/>
                </a:lnTo>
                <a:lnTo>
                  <a:pt x="2196" y="615"/>
                </a:lnTo>
                <a:lnTo>
                  <a:pt x="2097" y="620"/>
                </a:lnTo>
                <a:lnTo>
                  <a:pt x="1994" y="626"/>
                </a:lnTo>
                <a:lnTo>
                  <a:pt x="1887" y="633"/>
                </a:lnTo>
                <a:lnTo>
                  <a:pt x="1778" y="643"/>
                </a:lnTo>
                <a:lnTo>
                  <a:pt x="1666" y="653"/>
                </a:lnTo>
                <a:lnTo>
                  <a:pt x="1553" y="667"/>
                </a:lnTo>
                <a:lnTo>
                  <a:pt x="1437" y="682"/>
                </a:lnTo>
                <a:lnTo>
                  <a:pt x="1320" y="699"/>
                </a:lnTo>
                <a:lnTo>
                  <a:pt x="1202" y="721"/>
                </a:lnTo>
                <a:lnTo>
                  <a:pt x="1084" y="745"/>
                </a:lnTo>
                <a:lnTo>
                  <a:pt x="964" y="773"/>
                </a:lnTo>
                <a:lnTo>
                  <a:pt x="879" y="797"/>
                </a:lnTo>
                <a:lnTo>
                  <a:pt x="802" y="822"/>
                </a:lnTo>
                <a:lnTo>
                  <a:pt x="729" y="853"/>
                </a:lnTo>
                <a:lnTo>
                  <a:pt x="665" y="883"/>
                </a:lnTo>
                <a:lnTo>
                  <a:pt x="606" y="917"/>
                </a:lnTo>
                <a:lnTo>
                  <a:pt x="552" y="952"/>
                </a:lnTo>
                <a:lnTo>
                  <a:pt x="503" y="988"/>
                </a:lnTo>
                <a:lnTo>
                  <a:pt x="418" y="958"/>
                </a:lnTo>
                <a:lnTo>
                  <a:pt x="339" y="925"/>
                </a:lnTo>
                <a:lnTo>
                  <a:pt x="266" y="892"/>
                </a:lnTo>
                <a:lnTo>
                  <a:pt x="202" y="856"/>
                </a:lnTo>
                <a:lnTo>
                  <a:pt x="145" y="821"/>
                </a:lnTo>
                <a:lnTo>
                  <a:pt x="98" y="787"/>
                </a:lnTo>
                <a:lnTo>
                  <a:pt x="59" y="751"/>
                </a:lnTo>
                <a:lnTo>
                  <a:pt x="28" y="716"/>
                </a:lnTo>
                <a:lnTo>
                  <a:pt x="10" y="682"/>
                </a:lnTo>
                <a:lnTo>
                  <a:pt x="0" y="650"/>
                </a:lnTo>
                <a:lnTo>
                  <a:pt x="0" y="650"/>
                </a:lnTo>
                <a:lnTo>
                  <a:pt x="10" y="591"/>
                </a:lnTo>
                <a:lnTo>
                  <a:pt x="28" y="537"/>
                </a:lnTo>
                <a:lnTo>
                  <a:pt x="55" y="486"/>
                </a:lnTo>
                <a:lnTo>
                  <a:pt x="89" y="439"/>
                </a:lnTo>
                <a:lnTo>
                  <a:pt x="131" y="397"/>
                </a:lnTo>
                <a:lnTo>
                  <a:pt x="179" y="356"/>
                </a:lnTo>
                <a:lnTo>
                  <a:pt x="231" y="321"/>
                </a:lnTo>
                <a:lnTo>
                  <a:pt x="290" y="287"/>
                </a:lnTo>
                <a:lnTo>
                  <a:pt x="354" y="256"/>
                </a:lnTo>
                <a:lnTo>
                  <a:pt x="422" y="229"/>
                </a:lnTo>
                <a:lnTo>
                  <a:pt x="496" y="204"/>
                </a:lnTo>
                <a:lnTo>
                  <a:pt x="572" y="182"/>
                </a:lnTo>
                <a:lnTo>
                  <a:pt x="653" y="162"/>
                </a:lnTo>
                <a:lnTo>
                  <a:pt x="736" y="143"/>
                </a:lnTo>
                <a:lnTo>
                  <a:pt x="820" y="126"/>
                </a:lnTo>
                <a:lnTo>
                  <a:pt x="908" y="113"/>
                </a:lnTo>
                <a:lnTo>
                  <a:pt x="998" y="101"/>
                </a:lnTo>
                <a:lnTo>
                  <a:pt x="1089" y="89"/>
                </a:lnTo>
                <a:lnTo>
                  <a:pt x="1180" y="79"/>
                </a:lnTo>
                <a:lnTo>
                  <a:pt x="1271" y="71"/>
                </a:lnTo>
                <a:lnTo>
                  <a:pt x="1362" y="64"/>
                </a:lnTo>
                <a:lnTo>
                  <a:pt x="1453" y="57"/>
                </a:lnTo>
                <a:lnTo>
                  <a:pt x="1545" y="50"/>
                </a:lnTo>
                <a:lnTo>
                  <a:pt x="1632" y="45"/>
                </a:lnTo>
                <a:lnTo>
                  <a:pt x="1719" y="40"/>
                </a:lnTo>
                <a:lnTo>
                  <a:pt x="1803" y="35"/>
                </a:lnTo>
                <a:lnTo>
                  <a:pt x="1886" y="30"/>
                </a:lnTo>
                <a:lnTo>
                  <a:pt x="1963" y="25"/>
                </a:lnTo>
                <a:lnTo>
                  <a:pt x="2039" y="20"/>
                </a:lnTo>
                <a:lnTo>
                  <a:pt x="2110" y="13"/>
                </a:lnTo>
                <a:lnTo>
                  <a:pt x="2176" y="6"/>
                </a:lnTo>
                <a:lnTo>
                  <a:pt x="2244" y="0"/>
                </a:lnTo>
                <a:close/>
              </a:path>
            </a:pathLst>
          </a:custGeom>
          <a:solidFill>
            <a:schemeClr val="accent1">
              <a:lumMod val="20000"/>
              <a:lumOff val="80000"/>
            </a:schemeClr>
          </a:solidFill>
          <a:ln w="0">
            <a:noFill/>
            <a:prstDash val="solid"/>
            <a:round/>
          </a:ln>
        </p:spPr>
        <p:txBody>
          <a:bodyPr vert="horz" wrap="square" lIns="91440" tIns="45720" rIns="91440" bIns="45720" numCol="1" anchor="t" anchorCtr="0" compatLnSpc="1"/>
          <a:lstStyle/>
          <a:p>
            <a:endParaRPr lang="zh-CN" altLang="en-US"/>
          </a:p>
        </p:txBody>
      </p:sp>
      <p:sp>
        <p:nvSpPr>
          <p:cNvPr id="5" name="Freeform 2354"/>
          <p:cNvSpPr/>
          <p:nvPr/>
        </p:nvSpPr>
        <p:spPr bwMode="auto">
          <a:xfrm>
            <a:off x="5734407" y="5011502"/>
            <a:ext cx="1616016" cy="802795"/>
          </a:xfrm>
          <a:custGeom>
            <a:avLst/>
            <a:gdLst>
              <a:gd name="T0" fmla="*/ 2772 w 2789"/>
              <a:gd name="T1" fmla="*/ 1 h 1385"/>
              <a:gd name="T2" fmla="*/ 2776 w 2789"/>
              <a:gd name="T3" fmla="*/ 18 h 1385"/>
              <a:gd name="T4" fmla="*/ 2783 w 2789"/>
              <a:gd name="T5" fmla="*/ 52 h 1385"/>
              <a:gd name="T6" fmla="*/ 2788 w 2789"/>
              <a:gd name="T7" fmla="*/ 99 h 1385"/>
              <a:gd name="T8" fmla="*/ 2789 w 2789"/>
              <a:gd name="T9" fmla="*/ 157 h 1385"/>
              <a:gd name="T10" fmla="*/ 2784 w 2789"/>
              <a:gd name="T11" fmla="*/ 224 h 1385"/>
              <a:gd name="T12" fmla="*/ 2769 w 2789"/>
              <a:gd name="T13" fmla="*/ 297 h 1385"/>
              <a:gd name="T14" fmla="*/ 2742 w 2789"/>
              <a:gd name="T15" fmla="*/ 375 h 1385"/>
              <a:gd name="T16" fmla="*/ 2698 w 2789"/>
              <a:gd name="T17" fmla="*/ 456 h 1385"/>
              <a:gd name="T18" fmla="*/ 2637 w 2789"/>
              <a:gd name="T19" fmla="*/ 535 h 1385"/>
              <a:gd name="T20" fmla="*/ 2555 w 2789"/>
              <a:gd name="T21" fmla="*/ 615 h 1385"/>
              <a:gd name="T22" fmla="*/ 2448 w 2789"/>
              <a:gd name="T23" fmla="*/ 687 h 1385"/>
              <a:gd name="T24" fmla="*/ 2315 w 2789"/>
              <a:gd name="T25" fmla="*/ 755 h 1385"/>
              <a:gd name="T26" fmla="*/ 2153 w 2789"/>
              <a:gd name="T27" fmla="*/ 812 h 1385"/>
              <a:gd name="T28" fmla="*/ 1957 w 2789"/>
              <a:gd name="T29" fmla="*/ 860 h 1385"/>
              <a:gd name="T30" fmla="*/ 1727 w 2789"/>
              <a:gd name="T31" fmla="*/ 893 h 1385"/>
              <a:gd name="T32" fmla="*/ 1604 w 2789"/>
              <a:gd name="T33" fmla="*/ 903 h 1385"/>
              <a:gd name="T34" fmla="*/ 1467 w 2789"/>
              <a:gd name="T35" fmla="*/ 914 h 1385"/>
              <a:gd name="T36" fmla="*/ 1317 w 2789"/>
              <a:gd name="T37" fmla="*/ 922 h 1385"/>
              <a:gd name="T38" fmla="*/ 1160 w 2789"/>
              <a:gd name="T39" fmla="*/ 932 h 1385"/>
              <a:gd name="T40" fmla="*/ 1000 w 2789"/>
              <a:gd name="T41" fmla="*/ 946 h 1385"/>
              <a:gd name="T42" fmla="*/ 839 w 2789"/>
              <a:gd name="T43" fmla="*/ 963 h 1385"/>
              <a:gd name="T44" fmla="*/ 684 w 2789"/>
              <a:gd name="T45" fmla="*/ 986 h 1385"/>
              <a:gd name="T46" fmla="*/ 535 w 2789"/>
              <a:gd name="T47" fmla="*/ 1017 h 1385"/>
              <a:gd name="T48" fmla="*/ 402 w 2789"/>
              <a:gd name="T49" fmla="*/ 1057 h 1385"/>
              <a:gd name="T50" fmla="*/ 284 w 2789"/>
              <a:gd name="T51" fmla="*/ 1106 h 1385"/>
              <a:gd name="T52" fmla="*/ 186 w 2789"/>
              <a:gd name="T53" fmla="*/ 1169 h 1385"/>
              <a:gd name="T54" fmla="*/ 113 w 2789"/>
              <a:gd name="T55" fmla="*/ 1245 h 1385"/>
              <a:gd name="T56" fmla="*/ 69 w 2789"/>
              <a:gd name="T57" fmla="*/ 1334 h 1385"/>
              <a:gd name="T58" fmla="*/ 57 w 2789"/>
              <a:gd name="T59" fmla="*/ 1383 h 1385"/>
              <a:gd name="T60" fmla="*/ 49 w 2789"/>
              <a:gd name="T61" fmla="*/ 1361 h 1385"/>
              <a:gd name="T62" fmla="*/ 37 w 2789"/>
              <a:gd name="T63" fmla="*/ 1321 h 1385"/>
              <a:gd name="T64" fmla="*/ 22 w 2789"/>
              <a:gd name="T65" fmla="*/ 1265 h 1385"/>
              <a:gd name="T66" fmla="*/ 10 w 2789"/>
              <a:gd name="T67" fmla="*/ 1194 h 1385"/>
              <a:gd name="T68" fmla="*/ 2 w 2789"/>
              <a:gd name="T69" fmla="*/ 1113 h 1385"/>
              <a:gd name="T70" fmla="*/ 2 w 2789"/>
              <a:gd name="T71" fmla="*/ 1023 h 1385"/>
              <a:gd name="T72" fmla="*/ 15 w 2789"/>
              <a:gd name="T73" fmla="*/ 929 h 1385"/>
              <a:gd name="T74" fmla="*/ 42 w 2789"/>
              <a:gd name="T75" fmla="*/ 831 h 1385"/>
              <a:gd name="T76" fmla="*/ 88 w 2789"/>
              <a:gd name="T77" fmla="*/ 733 h 1385"/>
              <a:gd name="T78" fmla="*/ 155 w 2789"/>
              <a:gd name="T79" fmla="*/ 637 h 1385"/>
              <a:gd name="T80" fmla="*/ 246 w 2789"/>
              <a:gd name="T81" fmla="*/ 547 h 1385"/>
              <a:gd name="T82" fmla="*/ 368 w 2789"/>
              <a:gd name="T83" fmla="*/ 464 h 1385"/>
              <a:gd name="T84" fmla="*/ 520 w 2789"/>
              <a:gd name="T85" fmla="*/ 392 h 1385"/>
              <a:gd name="T86" fmla="*/ 706 w 2789"/>
              <a:gd name="T87" fmla="*/ 332 h 1385"/>
              <a:gd name="T88" fmla="*/ 944 w 2789"/>
              <a:gd name="T89" fmla="*/ 280 h 1385"/>
              <a:gd name="T90" fmla="*/ 1179 w 2789"/>
              <a:gd name="T91" fmla="*/ 241 h 1385"/>
              <a:gd name="T92" fmla="*/ 1408 w 2789"/>
              <a:gd name="T93" fmla="*/ 212 h 1385"/>
              <a:gd name="T94" fmla="*/ 1629 w 2789"/>
              <a:gd name="T95" fmla="*/ 192 h 1385"/>
              <a:gd name="T96" fmla="*/ 1839 w 2789"/>
              <a:gd name="T97" fmla="*/ 179 h 1385"/>
              <a:gd name="T98" fmla="*/ 2033 w 2789"/>
              <a:gd name="T99" fmla="*/ 169 h 1385"/>
              <a:gd name="T100" fmla="*/ 2212 w 2789"/>
              <a:gd name="T101" fmla="*/ 158 h 1385"/>
              <a:gd name="T102" fmla="*/ 2371 w 2789"/>
              <a:gd name="T103" fmla="*/ 145 h 1385"/>
              <a:gd name="T104" fmla="*/ 2507 w 2789"/>
              <a:gd name="T105" fmla="*/ 130 h 1385"/>
              <a:gd name="T106" fmla="*/ 2621 w 2789"/>
              <a:gd name="T107" fmla="*/ 106 h 1385"/>
              <a:gd name="T108" fmla="*/ 2703 w 2789"/>
              <a:gd name="T109" fmla="*/ 72 h 1385"/>
              <a:gd name="T110" fmla="*/ 2757 w 2789"/>
              <a:gd name="T111" fmla="*/ 27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9" h="1385">
                <a:moveTo>
                  <a:pt x="2771" y="0"/>
                </a:moveTo>
                <a:lnTo>
                  <a:pt x="2772" y="1"/>
                </a:lnTo>
                <a:lnTo>
                  <a:pt x="2774" y="8"/>
                </a:lnTo>
                <a:lnTo>
                  <a:pt x="2776" y="18"/>
                </a:lnTo>
                <a:lnTo>
                  <a:pt x="2779" y="33"/>
                </a:lnTo>
                <a:lnTo>
                  <a:pt x="2783" y="52"/>
                </a:lnTo>
                <a:lnTo>
                  <a:pt x="2786" y="74"/>
                </a:lnTo>
                <a:lnTo>
                  <a:pt x="2788" y="99"/>
                </a:lnTo>
                <a:lnTo>
                  <a:pt x="2789" y="126"/>
                </a:lnTo>
                <a:lnTo>
                  <a:pt x="2789" y="157"/>
                </a:lnTo>
                <a:lnTo>
                  <a:pt x="2788" y="189"/>
                </a:lnTo>
                <a:lnTo>
                  <a:pt x="2784" y="224"/>
                </a:lnTo>
                <a:lnTo>
                  <a:pt x="2778" y="260"/>
                </a:lnTo>
                <a:lnTo>
                  <a:pt x="2769" y="297"/>
                </a:lnTo>
                <a:lnTo>
                  <a:pt x="2757" y="336"/>
                </a:lnTo>
                <a:lnTo>
                  <a:pt x="2742" y="375"/>
                </a:lnTo>
                <a:lnTo>
                  <a:pt x="2722" y="415"/>
                </a:lnTo>
                <a:lnTo>
                  <a:pt x="2698" y="456"/>
                </a:lnTo>
                <a:lnTo>
                  <a:pt x="2671" y="496"/>
                </a:lnTo>
                <a:lnTo>
                  <a:pt x="2637" y="535"/>
                </a:lnTo>
                <a:lnTo>
                  <a:pt x="2599" y="576"/>
                </a:lnTo>
                <a:lnTo>
                  <a:pt x="2555" y="615"/>
                </a:lnTo>
                <a:lnTo>
                  <a:pt x="2506" y="652"/>
                </a:lnTo>
                <a:lnTo>
                  <a:pt x="2448" y="687"/>
                </a:lnTo>
                <a:lnTo>
                  <a:pt x="2386" y="723"/>
                </a:lnTo>
                <a:lnTo>
                  <a:pt x="2315" y="755"/>
                </a:lnTo>
                <a:lnTo>
                  <a:pt x="2239" y="785"/>
                </a:lnTo>
                <a:lnTo>
                  <a:pt x="2153" y="812"/>
                </a:lnTo>
                <a:lnTo>
                  <a:pt x="2060" y="838"/>
                </a:lnTo>
                <a:lnTo>
                  <a:pt x="1957" y="860"/>
                </a:lnTo>
                <a:lnTo>
                  <a:pt x="1847" y="878"/>
                </a:lnTo>
                <a:lnTo>
                  <a:pt x="1727" y="893"/>
                </a:lnTo>
                <a:lnTo>
                  <a:pt x="1668" y="898"/>
                </a:lnTo>
                <a:lnTo>
                  <a:pt x="1604" y="903"/>
                </a:lnTo>
                <a:lnTo>
                  <a:pt x="1536" y="909"/>
                </a:lnTo>
                <a:lnTo>
                  <a:pt x="1467" y="914"/>
                </a:lnTo>
                <a:lnTo>
                  <a:pt x="1393" y="917"/>
                </a:lnTo>
                <a:lnTo>
                  <a:pt x="1317" y="922"/>
                </a:lnTo>
                <a:lnTo>
                  <a:pt x="1239" y="927"/>
                </a:lnTo>
                <a:lnTo>
                  <a:pt x="1160" y="932"/>
                </a:lnTo>
                <a:lnTo>
                  <a:pt x="1079" y="939"/>
                </a:lnTo>
                <a:lnTo>
                  <a:pt x="1000" y="946"/>
                </a:lnTo>
                <a:lnTo>
                  <a:pt x="919" y="954"/>
                </a:lnTo>
                <a:lnTo>
                  <a:pt x="839" y="963"/>
                </a:lnTo>
                <a:lnTo>
                  <a:pt x="760" y="974"/>
                </a:lnTo>
                <a:lnTo>
                  <a:pt x="684" y="986"/>
                </a:lnTo>
                <a:lnTo>
                  <a:pt x="608" y="1001"/>
                </a:lnTo>
                <a:lnTo>
                  <a:pt x="535" y="1017"/>
                </a:lnTo>
                <a:lnTo>
                  <a:pt x="466" y="1035"/>
                </a:lnTo>
                <a:lnTo>
                  <a:pt x="402" y="1057"/>
                </a:lnTo>
                <a:lnTo>
                  <a:pt x="339" y="1081"/>
                </a:lnTo>
                <a:lnTo>
                  <a:pt x="284" y="1106"/>
                </a:lnTo>
                <a:lnTo>
                  <a:pt x="231" y="1137"/>
                </a:lnTo>
                <a:lnTo>
                  <a:pt x="186" y="1169"/>
                </a:lnTo>
                <a:lnTo>
                  <a:pt x="145" y="1204"/>
                </a:lnTo>
                <a:lnTo>
                  <a:pt x="113" y="1245"/>
                </a:lnTo>
                <a:lnTo>
                  <a:pt x="88" y="1287"/>
                </a:lnTo>
                <a:lnTo>
                  <a:pt x="69" y="1334"/>
                </a:lnTo>
                <a:lnTo>
                  <a:pt x="59" y="1385"/>
                </a:lnTo>
                <a:lnTo>
                  <a:pt x="57" y="1383"/>
                </a:lnTo>
                <a:lnTo>
                  <a:pt x="54" y="1375"/>
                </a:lnTo>
                <a:lnTo>
                  <a:pt x="49" y="1361"/>
                </a:lnTo>
                <a:lnTo>
                  <a:pt x="44" y="1343"/>
                </a:lnTo>
                <a:lnTo>
                  <a:pt x="37" y="1321"/>
                </a:lnTo>
                <a:lnTo>
                  <a:pt x="29" y="1294"/>
                </a:lnTo>
                <a:lnTo>
                  <a:pt x="22" y="1265"/>
                </a:lnTo>
                <a:lnTo>
                  <a:pt x="15" y="1231"/>
                </a:lnTo>
                <a:lnTo>
                  <a:pt x="10" y="1194"/>
                </a:lnTo>
                <a:lnTo>
                  <a:pt x="5" y="1155"/>
                </a:lnTo>
                <a:lnTo>
                  <a:pt x="2" y="1113"/>
                </a:lnTo>
                <a:lnTo>
                  <a:pt x="0" y="1069"/>
                </a:lnTo>
                <a:lnTo>
                  <a:pt x="2" y="1023"/>
                </a:lnTo>
                <a:lnTo>
                  <a:pt x="7" y="976"/>
                </a:lnTo>
                <a:lnTo>
                  <a:pt x="15" y="929"/>
                </a:lnTo>
                <a:lnTo>
                  <a:pt x="27" y="880"/>
                </a:lnTo>
                <a:lnTo>
                  <a:pt x="42" y="831"/>
                </a:lnTo>
                <a:lnTo>
                  <a:pt x="62" y="782"/>
                </a:lnTo>
                <a:lnTo>
                  <a:pt x="88" y="733"/>
                </a:lnTo>
                <a:lnTo>
                  <a:pt x="118" y="684"/>
                </a:lnTo>
                <a:lnTo>
                  <a:pt x="155" y="637"/>
                </a:lnTo>
                <a:lnTo>
                  <a:pt x="198" y="591"/>
                </a:lnTo>
                <a:lnTo>
                  <a:pt x="246" y="547"/>
                </a:lnTo>
                <a:lnTo>
                  <a:pt x="304" y="503"/>
                </a:lnTo>
                <a:lnTo>
                  <a:pt x="368" y="464"/>
                </a:lnTo>
                <a:lnTo>
                  <a:pt x="439" y="425"/>
                </a:lnTo>
                <a:lnTo>
                  <a:pt x="520" y="392"/>
                </a:lnTo>
                <a:lnTo>
                  <a:pt x="608" y="359"/>
                </a:lnTo>
                <a:lnTo>
                  <a:pt x="706" y="332"/>
                </a:lnTo>
                <a:lnTo>
                  <a:pt x="826" y="304"/>
                </a:lnTo>
                <a:lnTo>
                  <a:pt x="944" y="280"/>
                </a:lnTo>
                <a:lnTo>
                  <a:pt x="1062" y="258"/>
                </a:lnTo>
                <a:lnTo>
                  <a:pt x="1179" y="241"/>
                </a:lnTo>
                <a:lnTo>
                  <a:pt x="1295" y="226"/>
                </a:lnTo>
                <a:lnTo>
                  <a:pt x="1408" y="212"/>
                </a:lnTo>
                <a:lnTo>
                  <a:pt x="1520" y="202"/>
                </a:lnTo>
                <a:lnTo>
                  <a:pt x="1629" y="192"/>
                </a:lnTo>
                <a:lnTo>
                  <a:pt x="1736" y="185"/>
                </a:lnTo>
                <a:lnTo>
                  <a:pt x="1839" y="179"/>
                </a:lnTo>
                <a:lnTo>
                  <a:pt x="1938" y="174"/>
                </a:lnTo>
                <a:lnTo>
                  <a:pt x="2033" y="169"/>
                </a:lnTo>
                <a:lnTo>
                  <a:pt x="2126" y="163"/>
                </a:lnTo>
                <a:lnTo>
                  <a:pt x="2212" y="158"/>
                </a:lnTo>
                <a:lnTo>
                  <a:pt x="2295" y="152"/>
                </a:lnTo>
                <a:lnTo>
                  <a:pt x="2371" y="145"/>
                </a:lnTo>
                <a:lnTo>
                  <a:pt x="2443" y="138"/>
                </a:lnTo>
                <a:lnTo>
                  <a:pt x="2507" y="130"/>
                </a:lnTo>
                <a:lnTo>
                  <a:pt x="2568" y="118"/>
                </a:lnTo>
                <a:lnTo>
                  <a:pt x="2621" y="106"/>
                </a:lnTo>
                <a:lnTo>
                  <a:pt x="2666" y="91"/>
                </a:lnTo>
                <a:lnTo>
                  <a:pt x="2703" y="72"/>
                </a:lnTo>
                <a:lnTo>
                  <a:pt x="2734" y="52"/>
                </a:lnTo>
                <a:lnTo>
                  <a:pt x="2757" y="27"/>
                </a:lnTo>
                <a:lnTo>
                  <a:pt x="2771" y="0"/>
                </a:lnTo>
                <a:close/>
              </a:path>
            </a:pathLst>
          </a:custGeom>
          <a:solidFill>
            <a:schemeClr val="accent5">
              <a:lumMod val="60000"/>
              <a:lumOff val="40000"/>
            </a:schemeClr>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endParaRPr>
          </a:p>
        </p:txBody>
      </p:sp>
      <p:sp>
        <p:nvSpPr>
          <p:cNvPr id="6" name="Freeform 2355"/>
          <p:cNvSpPr/>
          <p:nvPr/>
        </p:nvSpPr>
        <p:spPr bwMode="auto">
          <a:xfrm>
            <a:off x="5564092" y="4093098"/>
            <a:ext cx="2109508" cy="1049541"/>
          </a:xfrm>
          <a:custGeom>
            <a:avLst/>
            <a:gdLst>
              <a:gd name="T0" fmla="*/ 3620 w 3642"/>
              <a:gd name="T1" fmla="*/ 8 h 1811"/>
              <a:gd name="T2" fmla="*/ 3630 w 3642"/>
              <a:gd name="T3" fmla="*/ 52 h 1811"/>
              <a:gd name="T4" fmla="*/ 3640 w 3642"/>
              <a:gd name="T5" fmla="*/ 127 h 1811"/>
              <a:gd name="T6" fmla="*/ 3640 w 3642"/>
              <a:gd name="T7" fmla="*/ 226 h 1811"/>
              <a:gd name="T8" fmla="*/ 3625 w 3642"/>
              <a:gd name="T9" fmla="*/ 343 h 1811"/>
              <a:gd name="T10" fmla="*/ 3586 w 3642"/>
              <a:gd name="T11" fmla="*/ 473 h 1811"/>
              <a:gd name="T12" fmla="*/ 3515 w 3642"/>
              <a:gd name="T13" fmla="*/ 608 h 1811"/>
              <a:gd name="T14" fmla="*/ 3402 w 3642"/>
              <a:gd name="T15" fmla="*/ 743 h 1811"/>
              <a:gd name="T16" fmla="*/ 3242 w 3642"/>
              <a:gd name="T17" fmla="*/ 870 h 1811"/>
              <a:gd name="T18" fmla="*/ 3025 w 3642"/>
              <a:gd name="T19" fmla="*/ 985 h 1811"/>
              <a:gd name="T20" fmla="*/ 2743 w 3642"/>
              <a:gd name="T21" fmla="*/ 1081 h 1811"/>
              <a:gd name="T22" fmla="*/ 2389 w 3642"/>
              <a:gd name="T23" fmla="*/ 1152 h 1811"/>
              <a:gd name="T24" fmla="*/ 2115 w 3642"/>
              <a:gd name="T25" fmla="*/ 1181 h 1811"/>
              <a:gd name="T26" fmla="*/ 1879 w 3642"/>
              <a:gd name="T27" fmla="*/ 1196 h 1811"/>
              <a:gd name="T28" fmla="*/ 1621 w 3642"/>
              <a:gd name="T29" fmla="*/ 1211 h 1811"/>
              <a:gd name="T30" fmla="*/ 1347 w 3642"/>
              <a:gd name="T31" fmla="*/ 1232 h 1811"/>
              <a:gd name="T32" fmla="*/ 1074 w 3642"/>
              <a:gd name="T33" fmla="*/ 1262 h 1811"/>
              <a:gd name="T34" fmla="*/ 812 w 3642"/>
              <a:gd name="T35" fmla="*/ 1304 h 1811"/>
              <a:gd name="T36" fmla="*/ 572 w 3642"/>
              <a:gd name="T37" fmla="*/ 1365 h 1811"/>
              <a:gd name="T38" fmla="*/ 366 w 3642"/>
              <a:gd name="T39" fmla="*/ 1448 h 1811"/>
              <a:gd name="T40" fmla="*/ 207 w 3642"/>
              <a:gd name="T41" fmla="*/ 1558 h 1811"/>
              <a:gd name="T42" fmla="*/ 104 w 3642"/>
              <a:gd name="T43" fmla="*/ 1698 h 1811"/>
              <a:gd name="T44" fmla="*/ 74 w 3642"/>
              <a:gd name="T45" fmla="*/ 1808 h 1811"/>
              <a:gd name="T46" fmla="*/ 60 w 3642"/>
              <a:gd name="T47" fmla="*/ 1771 h 1811"/>
              <a:gd name="T48" fmla="*/ 37 w 3642"/>
              <a:gd name="T49" fmla="*/ 1693 h 1811"/>
              <a:gd name="T50" fmla="*/ 15 w 3642"/>
              <a:gd name="T51" fmla="*/ 1583 h 1811"/>
              <a:gd name="T52" fmla="*/ 0 w 3642"/>
              <a:gd name="T53" fmla="*/ 1449 h 1811"/>
              <a:gd name="T54" fmla="*/ 5 w 3642"/>
              <a:gd name="T55" fmla="*/ 1297 h 1811"/>
              <a:gd name="T56" fmla="*/ 37 w 3642"/>
              <a:gd name="T57" fmla="*/ 1137 h 1811"/>
              <a:gd name="T58" fmla="*/ 104 w 3642"/>
              <a:gd name="T59" fmla="*/ 973 h 1811"/>
              <a:gd name="T60" fmla="*/ 217 w 3642"/>
              <a:gd name="T61" fmla="*/ 813 h 1811"/>
              <a:gd name="T62" fmla="*/ 386 w 3642"/>
              <a:gd name="T63" fmla="*/ 666 h 1811"/>
              <a:gd name="T64" fmla="*/ 618 w 3642"/>
              <a:gd name="T65" fmla="*/ 537 h 1811"/>
              <a:gd name="T66" fmla="*/ 922 w 3642"/>
              <a:gd name="T67" fmla="*/ 434 h 1811"/>
              <a:gd name="T68" fmla="*/ 1335 w 3642"/>
              <a:gd name="T69" fmla="*/ 348 h 1811"/>
              <a:gd name="T70" fmla="*/ 1742 w 3642"/>
              <a:gd name="T71" fmla="*/ 289 h 1811"/>
              <a:gd name="T72" fmla="*/ 2131 w 3642"/>
              <a:gd name="T73" fmla="*/ 252 h 1811"/>
              <a:gd name="T74" fmla="*/ 2492 w 3642"/>
              <a:gd name="T75" fmla="*/ 230 h 1811"/>
              <a:gd name="T76" fmla="*/ 2819 w 3642"/>
              <a:gd name="T77" fmla="*/ 211 h 1811"/>
              <a:gd name="T78" fmla="*/ 3101 w 3642"/>
              <a:gd name="T79" fmla="*/ 191 h 1811"/>
              <a:gd name="T80" fmla="*/ 3333 w 3642"/>
              <a:gd name="T81" fmla="*/ 159 h 1811"/>
              <a:gd name="T82" fmla="*/ 3502 w 3642"/>
              <a:gd name="T83" fmla="*/ 110 h 1811"/>
              <a:gd name="T84" fmla="*/ 3601 w 3642"/>
              <a:gd name="T85" fmla="*/ 32 h 1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642" h="1811">
                <a:moveTo>
                  <a:pt x="3618" y="0"/>
                </a:moveTo>
                <a:lnTo>
                  <a:pt x="3618" y="2"/>
                </a:lnTo>
                <a:lnTo>
                  <a:pt x="3620" y="8"/>
                </a:lnTo>
                <a:lnTo>
                  <a:pt x="3623" y="18"/>
                </a:lnTo>
                <a:lnTo>
                  <a:pt x="3627" y="34"/>
                </a:lnTo>
                <a:lnTo>
                  <a:pt x="3630" y="52"/>
                </a:lnTo>
                <a:lnTo>
                  <a:pt x="3633" y="74"/>
                </a:lnTo>
                <a:lnTo>
                  <a:pt x="3637" y="98"/>
                </a:lnTo>
                <a:lnTo>
                  <a:pt x="3640" y="127"/>
                </a:lnTo>
                <a:lnTo>
                  <a:pt x="3642" y="157"/>
                </a:lnTo>
                <a:lnTo>
                  <a:pt x="3642" y="191"/>
                </a:lnTo>
                <a:lnTo>
                  <a:pt x="3640" y="226"/>
                </a:lnTo>
                <a:lnTo>
                  <a:pt x="3638" y="263"/>
                </a:lnTo>
                <a:lnTo>
                  <a:pt x="3633" y="302"/>
                </a:lnTo>
                <a:lnTo>
                  <a:pt x="3625" y="343"/>
                </a:lnTo>
                <a:lnTo>
                  <a:pt x="3616" y="385"/>
                </a:lnTo>
                <a:lnTo>
                  <a:pt x="3603" y="429"/>
                </a:lnTo>
                <a:lnTo>
                  <a:pt x="3586" y="473"/>
                </a:lnTo>
                <a:lnTo>
                  <a:pt x="3566" y="517"/>
                </a:lnTo>
                <a:lnTo>
                  <a:pt x="3542" y="562"/>
                </a:lnTo>
                <a:lnTo>
                  <a:pt x="3515" y="608"/>
                </a:lnTo>
                <a:lnTo>
                  <a:pt x="3483" y="654"/>
                </a:lnTo>
                <a:lnTo>
                  <a:pt x="3446" y="698"/>
                </a:lnTo>
                <a:lnTo>
                  <a:pt x="3402" y="743"/>
                </a:lnTo>
                <a:lnTo>
                  <a:pt x="3355" y="785"/>
                </a:lnTo>
                <a:lnTo>
                  <a:pt x="3302" y="829"/>
                </a:lnTo>
                <a:lnTo>
                  <a:pt x="3242" y="870"/>
                </a:lnTo>
                <a:lnTo>
                  <a:pt x="3176" y="911"/>
                </a:lnTo>
                <a:lnTo>
                  <a:pt x="3105" y="949"/>
                </a:lnTo>
                <a:lnTo>
                  <a:pt x="3025" y="985"/>
                </a:lnTo>
                <a:lnTo>
                  <a:pt x="2939" y="1020"/>
                </a:lnTo>
                <a:lnTo>
                  <a:pt x="2845" y="1052"/>
                </a:lnTo>
                <a:lnTo>
                  <a:pt x="2743" y="1081"/>
                </a:lnTo>
                <a:lnTo>
                  <a:pt x="2634" y="1108"/>
                </a:lnTo>
                <a:lnTo>
                  <a:pt x="2515" y="1132"/>
                </a:lnTo>
                <a:lnTo>
                  <a:pt x="2389" y="1152"/>
                </a:lnTo>
                <a:lnTo>
                  <a:pt x="2252" y="1167"/>
                </a:lnTo>
                <a:lnTo>
                  <a:pt x="2186" y="1174"/>
                </a:lnTo>
                <a:lnTo>
                  <a:pt x="2115" y="1181"/>
                </a:lnTo>
                <a:lnTo>
                  <a:pt x="2039" y="1186"/>
                </a:lnTo>
                <a:lnTo>
                  <a:pt x="1962" y="1191"/>
                </a:lnTo>
                <a:lnTo>
                  <a:pt x="1879" y="1196"/>
                </a:lnTo>
                <a:lnTo>
                  <a:pt x="1795" y="1201"/>
                </a:lnTo>
                <a:lnTo>
                  <a:pt x="1708" y="1206"/>
                </a:lnTo>
                <a:lnTo>
                  <a:pt x="1621" y="1211"/>
                </a:lnTo>
                <a:lnTo>
                  <a:pt x="1529" y="1218"/>
                </a:lnTo>
                <a:lnTo>
                  <a:pt x="1438" y="1225"/>
                </a:lnTo>
                <a:lnTo>
                  <a:pt x="1347" y="1232"/>
                </a:lnTo>
                <a:lnTo>
                  <a:pt x="1256" y="1240"/>
                </a:lnTo>
                <a:lnTo>
                  <a:pt x="1165" y="1250"/>
                </a:lnTo>
                <a:lnTo>
                  <a:pt x="1074" y="1262"/>
                </a:lnTo>
                <a:lnTo>
                  <a:pt x="984" y="1274"/>
                </a:lnTo>
                <a:lnTo>
                  <a:pt x="896" y="1287"/>
                </a:lnTo>
                <a:lnTo>
                  <a:pt x="812" y="1304"/>
                </a:lnTo>
                <a:lnTo>
                  <a:pt x="729" y="1323"/>
                </a:lnTo>
                <a:lnTo>
                  <a:pt x="648" y="1343"/>
                </a:lnTo>
                <a:lnTo>
                  <a:pt x="572" y="1365"/>
                </a:lnTo>
                <a:lnTo>
                  <a:pt x="498" y="1390"/>
                </a:lnTo>
                <a:lnTo>
                  <a:pt x="430" y="1417"/>
                </a:lnTo>
                <a:lnTo>
                  <a:pt x="366" y="1448"/>
                </a:lnTo>
                <a:lnTo>
                  <a:pt x="307" y="1482"/>
                </a:lnTo>
                <a:lnTo>
                  <a:pt x="255" y="1517"/>
                </a:lnTo>
                <a:lnTo>
                  <a:pt x="207" y="1558"/>
                </a:lnTo>
                <a:lnTo>
                  <a:pt x="165" y="1600"/>
                </a:lnTo>
                <a:lnTo>
                  <a:pt x="131" y="1647"/>
                </a:lnTo>
                <a:lnTo>
                  <a:pt x="104" y="1698"/>
                </a:lnTo>
                <a:lnTo>
                  <a:pt x="86" y="1752"/>
                </a:lnTo>
                <a:lnTo>
                  <a:pt x="76" y="1811"/>
                </a:lnTo>
                <a:lnTo>
                  <a:pt x="74" y="1808"/>
                </a:lnTo>
                <a:lnTo>
                  <a:pt x="71" y="1799"/>
                </a:lnTo>
                <a:lnTo>
                  <a:pt x="66" y="1787"/>
                </a:lnTo>
                <a:lnTo>
                  <a:pt x="60" y="1771"/>
                </a:lnTo>
                <a:lnTo>
                  <a:pt x="54" y="1749"/>
                </a:lnTo>
                <a:lnTo>
                  <a:pt x="45" y="1722"/>
                </a:lnTo>
                <a:lnTo>
                  <a:pt x="37" y="1693"/>
                </a:lnTo>
                <a:lnTo>
                  <a:pt x="28" y="1659"/>
                </a:lnTo>
                <a:lnTo>
                  <a:pt x="22" y="1624"/>
                </a:lnTo>
                <a:lnTo>
                  <a:pt x="15" y="1583"/>
                </a:lnTo>
                <a:lnTo>
                  <a:pt x="8" y="1541"/>
                </a:lnTo>
                <a:lnTo>
                  <a:pt x="3" y="1497"/>
                </a:lnTo>
                <a:lnTo>
                  <a:pt x="0" y="1449"/>
                </a:lnTo>
                <a:lnTo>
                  <a:pt x="0" y="1400"/>
                </a:lnTo>
                <a:lnTo>
                  <a:pt x="1" y="1350"/>
                </a:lnTo>
                <a:lnTo>
                  <a:pt x="5" y="1297"/>
                </a:lnTo>
                <a:lnTo>
                  <a:pt x="11" y="1245"/>
                </a:lnTo>
                <a:lnTo>
                  <a:pt x="22" y="1191"/>
                </a:lnTo>
                <a:lnTo>
                  <a:pt x="37" y="1137"/>
                </a:lnTo>
                <a:lnTo>
                  <a:pt x="55" y="1083"/>
                </a:lnTo>
                <a:lnTo>
                  <a:pt x="77" y="1027"/>
                </a:lnTo>
                <a:lnTo>
                  <a:pt x="104" y="973"/>
                </a:lnTo>
                <a:lnTo>
                  <a:pt x="136" y="919"/>
                </a:lnTo>
                <a:lnTo>
                  <a:pt x="175" y="865"/>
                </a:lnTo>
                <a:lnTo>
                  <a:pt x="217" y="813"/>
                </a:lnTo>
                <a:lnTo>
                  <a:pt x="268" y="762"/>
                </a:lnTo>
                <a:lnTo>
                  <a:pt x="324" y="713"/>
                </a:lnTo>
                <a:lnTo>
                  <a:pt x="386" y="666"/>
                </a:lnTo>
                <a:lnTo>
                  <a:pt x="456" y="620"/>
                </a:lnTo>
                <a:lnTo>
                  <a:pt x="532" y="578"/>
                </a:lnTo>
                <a:lnTo>
                  <a:pt x="618" y="537"/>
                </a:lnTo>
                <a:lnTo>
                  <a:pt x="711" y="500"/>
                </a:lnTo>
                <a:lnTo>
                  <a:pt x="810" y="466"/>
                </a:lnTo>
                <a:lnTo>
                  <a:pt x="922" y="434"/>
                </a:lnTo>
                <a:lnTo>
                  <a:pt x="1060" y="402"/>
                </a:lnTo>
                <a:lnTo>
                  <a:pt x="1198" y="373"/>
                </a:lnTo>
                <a:lnTo>
                  <a:pt x="1335" y="348"/>
                </a:lnTo>
                <a:lnTo>
                  <a:pt x="1472" y="324"/>
                </a:lnTo>
                <a:lnTo>
                  <a:pt x="1609" y="306"/>
                </a:lnTo>
                <a:lnTo>
                  <a:pt x="1742" y="289"/>
                </a:lnTo>
                <a:lnTo>
                  <a:pt x="1874" y="275"/>
                </a:lnTo>
                <a:lnTo>
                  <a:pt x="2004" y="263"/>
                </a:lnTo>
                <a:lnTo>
                  <a:pt x="2131" y="252"/>
                </a:lnTo>
                <a:lnTo>
                  <a:pt x="2254" y="243"/>
                </a:lnTo>
                <a:lnTo>
                  <a:pt x="2375" y="236"/>
                </a:lnTo>
                <a:lnTo>
                  <a:pt x="2492" y="230"/>
                </a:lnTo>
                <a:lnTo>
                  <a:pt x="2605" y="223"/>
                </a:lnTo>
                <a:lnTo>
                  <a:pt x="2715" y="218"/>
                </a:lnTo>
                <a:lnTo>
                  <a:pt x="2819" y="211"/>
                </a:lnTo>
                <a:lnTo>
                  <a:pt x="2919" y="204"/>
                </a:lnTo>
                <a:lnTo>
                  <a:pt x="3014" y="198"/>
                </a:lnTo>
                <a:lnTo>
                  <a:pt x="3101" y="191"/>
                </a:lnTo>
                <a:lnTo>
                  <a:pt x="3186" y="182"/>
                </a:lnTo>
                <a:lnTo>
                  <a:pt x="3262" y="172"/>
                </a:lnTo>
                <a:lnTo>
                  <a:pt x="3333" y="159"/>
                </a:lnTo>
                <a:lnTo>
                  <a:pt x="3397" y="145"/>
                </a:lnTo>
                <a:lnTo>
                  <a:pt x="3453" y="128"/>
                </a:lnTo>
                <a:lnTo>
                  <a:pt x="3502" y="110"/>
                </a:lnTo>
                <a:lnTo>
                  <a:pt x="3544" y="88"/>
                </a:lnTo>
                <a:lnTo>
                  <a:pt x="3576" y="61"/>
                </a:lnTo>
                <a:lnTo>
                  <a:pt x="3601" y="32"/>
                </a:lnTo>
                <a:lnTo>
                  <a:pt x="3618" y="0"/>
                </a:lnTo>
                <a:close/>
              </a:path>
            </a:pathLst>
          </a:custGeom>
          <a:solidFill>
            <a:schemeClr val="accent6">
              <a:lumMod val="60000"/>
              <a:lumOff val="40000"/>
            </a:schemeClr>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endParaRPr>
          </a:p>
        </p:txBody>
      </p:sp>
      <p:sp>
        <p:nvSpPr>
          <p:cNvPr id="7" name="Freeform 2356"/>
          <p:cNvSpPr/>
          <p:nvPr/>
        </p:nvSpPr>
        <p:spPr bwMode="auto">
          <a:xfrm>
            <a:off x="5260586" y="3068093"/>
            <a:ext cx="2704943" cy="1346100"/>
          </a:xfrm>
          <a:custGeom>
            <a:avLst/>
            <a:gdLst>
              <a:gd name="T0" fmla="*/ 4642 w 4670"/>
              <a:gd name="T1" fmla="*/ 10 h 2325"/>
              <a:gd name="T2" fmla="*/ 4652 w 4670"/>
              <a:gd name="T3" fmla="*/ 54 h 2325"/>
              <a:gd name="T4" fmla="*/ 4664 w 4670"/>
              <a:gd name="T5" fmla="*/ 128 h 2325"/>
              <a:gd name="T6" fmla="*/ 4670 w 4670"/>
              <a:gd name="T7" fmla="*/ 230 h 2325"/>
              <a:gd name="T8" fmla="*/ 4664 w 4670"/>
              <a:gd name="T9" fmla="*/ 353 h 2325"/>
              <a:gd name="T10" fmla="*/ 4638 w 4670"/>
              <a:gd name="T11" fmla="*/ 492 h 2325"/>
              <a:gd name="T12" fmla="*/ 4586 w 4670"/>
              <a:gd name="T13" fmla="*/ 640 h 2325"/>
              <a:gd name="T14" fmla="*/ 4501 w 4670"/>
              <a:gd name="T15" fmla="*/ 792 h 2325"/>
              <a:gd name="T16" fmla="*/ 4375 w 4670"/>
              <a:gd name="T17" fmla="*/ 945 h 2325"/>
              <a:gd name="T18" fmla="*/ 4201 w 4670"/>
              <a:gd name="T19" fmla="*/ 1090 h 2325"/>
              <a:gd name="T20" fmla="*/ 3973 w 4670"/>
              <a:gd name="T21" fmla="*/ 1223 h 2325"/>
              <a:gd name="T22" fmla="*/ 3683 w 4670"/>
              <a:gd name="T23" fmla="*/ 1340 h 2325"/>
              <a:gd name="T24" fmla="*/ 3325 w 4670"/>
              <a:gd name="T25" fmla="*/ 1434 h 2325"/>
              <a:gd name="T26" fmla="*/ 2891 w 4670"/>
              <a:gd name="T27" fmla="*/ 1500 h 2325"/>
              <a:gd name="T28" fmla="*/ 2651 w 4670"/>
              <a:gd name="T29" fmla="*/ 1521 h 2325"/>
              <a:gd name="T30" fmla="*/ 2377 w 4670"/>
              <a:gd name="T31" fmla="*/ 1538 h 2325"/>
              <a:gd name="T32" fmla="*/ 2082 w 4670"/>
              <a:gd name="T33" fmla="*/ 1556 h 2325"/>
              <a:gd name="T34" fmla="*/ 1773 w 4670"/>
              <a:gd name="T35" fmla="*/ 1578 h 2325"/>
              <a:gd name="T36" fmla="*/ 1461 w 4670"/>
              <a:gd name="T37" fmla="*/ 1610 h 2325"/>
              <a:gd name="T38" fmla="*/ 1157 w 4670"/>
              <a:gd name="T39" fmla="*/ 1654 h 2325"/>
              <a:gd name="T40" fmla="*/ 873 w 4670"/>
              <a:gd name="T41" fmla="*/ 1713 h 2325"/>
              <a:gd name="T42" fmla="*/ 616 w 4670"/>
              <a:gd name="T43" fmla="*/ 1794 h 2325"/>
              <a:gd name="T44" fmla="*/ 400 w 4670"/>
              <a:gd name="T45" fmla="*/ 1899 h 2325"/>
              <a:gd name="T46" fmla="*/ 235 w 4670"/>
              <a:gd name="T47" fmla="*/ 2031 h 2325"/>
              <a:gd name="T48" fmla="*/ 128 w 4670"/>
              <a:gd name="T49" fmla="*/ 2196 h 2325"/>
              <a:gd name="T50" fmla="*/ 96 w 4670"/>
              <a:gd name="T51" fmla="*/ 2323 h 2325"/>
              <a:gd name="T52" fmla="*/ 81 w 4670"/>
              <a:gd name="T53" fmla="*/ 2283 h 2325"/>
              <a:gd name="T54" fmla="*/ 56 w 4670"/>
              <a:gd name="T55" fmla="*/ 2203 h 2325"/>
              <a:gd name="T56" fmla="*/ 29 w 4670"/>
              <a:gd name="T57" fmla="*/ 2087 h 2325"/>
              <a:gd name="T58" fmla="*/ 7 w 4670"/>
              <a:gd name="T59" fmla="*/ 1943 h 2325"/>
              <a:gd name="T60" fmla="*/ 0 w 4670"/>
              <a:gd name="T61" fmla="*/ 1779 h 2325"/>
              <a:gd name="T62" fmla="*/ 15 w 4670"/>
              <a:gd name="T63" fmla="*/ 1600 h 2325"/>
              <a:gd name="T64" fmla="*/ 62 w 4670"/>
              <a:gd name="T65" fmla="*/ 1413 h 2325"/>
              <a:gd name="T66" fmla="*/ 149 w 4670"/>
              <a:gd name="T67" fmla="*/ 1225 h 2325"/>
              <a:gd name="T68" fmla="*/ 284 w 4670"/>
              <a:gd name="T69" fmla="*/ 1041 h 2325"/>
              <a:gd name="T70" fmla="*/ 473 w 4670"/>
              <a:gd name="T71" fmla="*/ 872 h 2325"/>
              <a:gd name="T72" fmla="*/ 728 w 4670"/>
              <a:gd name="T73" fmla="*/ 720 h 2325"/>
              <a:gd name="T74" fmla="*/ 1055 w 4670"/>
              <a:gd name="T75" fmla="*/ 595 h 2325"/>
              <a:gd name="T76" fmla="*/ 1493 w 4670"/>
              <a:gd name="T77" fmla="*/ 488 h 2325"/>
              <a:gd name="T78" fmla="*/ 1955 w 4670"/>
              <a:gd name="T79" fmla="*/ 409 h 2325"/>
              <a:gd name="T80" fmla="*/ 2404 w 4670"/>
              <a:gd name="T81" fmla="*/ 355 h 2325"/>
              <a:gd name="T82" fmla="*/ 2833 w 4670"/>
              <a:gd name="T83" fmla="*/ 318 h 2325"/>
              <a:gd name="T84" fmla="*/ 3233 w 4670"/>
              <a:gd name="T85" fmla="*/ 294 h 2325"/>
              <a:gd name="T86" fmla="*/ 3600 w 4670"/>
              <a:gd name="T87" fmla="*/ 274 h 2325"/>
              <a:gd name="T88" fmla="*/ 3922 w 4670"/>
              <a:gd name="T89" fmla="*/ 252 h 2325"/>
              <a:gd name="T90" fmla="*/ 4196 w 4670"/>
              <a:gd name="T91" fmla="*/ 220 h 2325"/>
              <a:gd name="T92" fmla="*/ 4412 w 4670"/>
              <a:gd name="T93" fmla="*/ 172 h 2325"/>
              <a:gd name="T94" fmla="*/ 4562 w 4670"/>
              <a:gd name="T95" fmla="*/ 101 h 2325"/>
              <a:gd name="T96" fmla="*/ 4640 w 4670"/>
              <a:gd name="T97"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670" h="2325">
                <a:moveTo>
                  <a:pt x="4640" y="0"/>
                </a:moveTo>
                <a:lnTo>
                  <a:pt x="4640" y="3"/>
                </a:lnTo>
                <a:lnTo>
                  <a:pt x="4642" y="10"/>
                </a:lnTo>
                <a:lnTo>
                  <a:pt x="4645" y="20"/>
                </a:lnTo>
                <a:lnTo>
                  <a:pt x="4648" y="36"/>
                </a:lnTo>
                <a:lnTo>
                  <a:pt x="4652" y="54"/>
                </a:lnTo>
                <a:lnTo>
                  <a:pt x="4657" y="74"/>
                </a:lnTo>
                <a:lnTo>
                  <a:pt x="4660" y="100"/>
                </a:lnTo>
                <a:lnTo>
                  <a:pt x="4664" y="128"/>
                </a:lnTo>
                <a:lnTo>
                  <a:pt x="4667" y="161"/>
                </a:lnTo>
                <a:lnTo>
                  <a:pt x="4669" y="194"/>
                </a:lnTo>
                <a:lnTo>
                  <a:pt x="4670" y="230"/>
                </a:lnTo>
                <a:lnTo>
                  <a:pt x="4670" y="269"/>
                </a:lnTo>
                <a:lnTo>
                  <a:pt x="4669" y="311"/>
                </a:lnTo>
                <a:lnTo>
                  <a:pt x="4664" y="353"/>
                </a:lnTo>
                <a:lnTo>
                  <a:pt x="4658" y="399"/>
                </a:lnTo>
                <a:lnTo>
                  <a:pt x="4650" y="444"/>
                </a:lnTo>
                <a:lnTo>
                  <a:pt x="4638" y="492"/>
                </a:lnTo>
                <a:lnTo>
                  <a:pt x="4625" y="541"/>
                </a:lnTo>
                <a:lnTo>
                  <a:pt x="4608" y="590"/>
                </a:lnTo>
                <a:lnTo>
                  <a:pt x="4586" y="640"/>
                </a:lnTo>
                <a:lnTo>
                  <a:pt x="4562" y="691"/>
                </a:lnTo>
                <a:lnTo>
                  <a:pt x="4534" y="742"/>
                </a:lnTo>
                <a:lnTo>
                  <a:pt x="4501" y="792"/>
                </a:lnTo>
                <a:lnTo>
                  <a:pt x="4464" y="843"/>
                </a:lnTo>
                <a:lnTo>
                  <a:pt x="4422" y="894"/>
                </a:lnTo>
                <a:lnTo>
                  <a:pt x="4375" y="945"/>
                </a:lnTo>
                <a:lnTo>
                  <a:pt x="4322" y="994"/>
                </a:lnTo>
                <a:lnTo>
                  <a:pt x="4265" y="1043"/>
                </a:lnTo>
                <a:lnTo>
                  <a:pt x="4201" y="1090"/>
                </a:lnTo>
                <a:lnTo>
                  <a:pt x="4132" y="1135"/>
                </a:lnTo>
                <a:lnTo>
                  <a:pt x="4056" y="1181"/>
                </a:lnTo>
                <a:lnTo>
                  <a:pt x="3973" y="1223"/>
                </a:lnTo>
                <a:lnTo>
                  <a:pt x="3883" y="1264"/>
                </a:lnTo>
                <a:lnTo>
                  <a:pt x="3787" y="1304"/>
                </a:lnTo>
                <a:lnTo>
                  <a:pt x="3683" y="1340"/>
                </a:lnTo>
                <a:lnTo>
                  <a:pt x="3571" y="1374"/>
                </a:lnTo>
                <a:lnTo>
                  <a:pt x="3451" y="1406"/>
                </a:lnTo>
                <a:lnTo>
                  <a:pt x="3325" y="1434"/>
                </a:lnTo>
                <a:lnTo>
                  <a:pt x="3188" y="1460"/>
                </a:lnTo>
                <a:lnTo>
                  <a:pt x="3044" y="1482"/>
                </a:lnTo>
                <a:lnTo>
                  <a:pt x="2891" y="1500"/>
                </a:lnTo>
                <a:lnTo>
                  <a:pt x="2815" y="1507"/>
                </a:lnTo>
                <a:lnTo>
                  <a:pt x="2735" y="1514"/>
                </a:lnTo>
                <a:lnTo>
                  <a:pt x="2651" y="1521"/>
                </a:lnTo>
                <a:lnTo>
                  <a:pt x="2563" y="1526"/>
                </a:lnTo>
                <a:lnTo>
                  <a:pt x="2472" y="1531"/>
                </a:lnTo>
                <a:lnTo>
                  <a:pt x="2377" y="1538"/>
                </a:lnTo>
                <a:lnTo>
                  <a:pt x="2281" y="1543"/>
                </a:lnTo>
                <a:lnTo>
                  <a:pt x="2183" y="1549"/>
                </a:lnTo>
                <a:lnTo>
                  <a:pt x="2082" y="1556"/>
                </a:lnTo>
                <a:lnTo>
                  <a:pt x="1979" y="1563"/>
                </a:lnTo>
                <a:lnTo>
                  <a:pt x="1876" y="1570"/>
                </a:lnTo>
                <a:lnTo>
                  <a:pt x="1773" y="1578"/>
                </a:lnTo>
                <a:lnTo>
                  <a:pt x="1668" y="1588"/>
                </a:lnTo>
                <a:lnTo>
                  <a:pt x="1563" y="1598"/>
                </a:lnTo>
                <a:lnTo>
                  <a:pt x="1461" y="1610"/>
                </a:lnTo>
                <a:lnTo>
                  <a:pt x="1358" y="1622"/>
                </a:lnTo>
                <a:lnTo>
                  <a:pt x="1256" y="1637"/>
                </a:lnTo>
                <a:lnTo>
                  <a:pt x="1157" y="1654"/>
                </a:lnTo>
                <a:lnTo>
                  <a:pt x="1060" y="1671"/>
                </a:lnTo>
                <a:lnTo>
                  <a:pt x="964" y="1691"/>
                </a:lnTo>
                <a:lnTo>
                  <a:pt x="873" y="1713"/>
                </a:lnTo>
                <a:lnTo>
                  <a:pt x="783" y="1739"/>
                </a:lnTo>
                <a:lnTo>
                  <a:pt x="697" y="1766"/>
                </a:lnTo>
                <a:lnTo>
                  <a:pt x="616" y="1794"/>
                </a:lnTo>
                <a:lnTo>
                  <a:pt x="540" y="1826"/>
                </a:lnTo>
                <a:lnTo>
                  <a:pt x="468" y="1860"/>
                </a:lnTo>
                <a:lnTo>
                  <a:pt x="400" y="1899"/>
                </a:lnTo>
                <a:lnTo>
                  <a:pt x="339" y="1940"/>
                </a:lnTo>
                <a:lnTo>
                  <a:pt x="284" y="1984"/>
                </a:lnTo>
                <a:lnTo>
                  <a:pt x="235" y="2031"/>
                </a:lnTo>
                <a:lnTo>
                  <a:pt x="192" y="2083"/>
                </a:lnTo>
                <a:lnTo>
                  <a:pt x="157" y="2137"/>
                </a:lnTo>
                <a:lnTo>
                  <a:pt x="128" y="2196"/>
                </a:lnTo>
                <a:lnTo>
                  <a:pt x="108" y="2259"/>
                </a:lnTo>
                <a:lnTo>
                  <a:pt x="96" y="2325"/>
                </a:lnTo>
                <a:lnTo>
                  <a:pt x="96" y="2323"/>
                </a:lnTo>
                <a:lnTo>
                  <a:pt x="93" y="2315"/>
                </a:lnTo>
                <a:lnTo>
                  <a:pt x="88" y="2301"/>
                </a:lnTo>
                <a:lnTo>
                  <a:pt x="81" y="2283"/>
                </a:lnTo>
                <a:lnTo>
                  <a:pt x="73" y="2261"/>
                </a:lnTo>
                <a:lnTo>
                  <a:pt x="64" y="2234"/>
                </a:lnTo>
                <a:lnTo>
                  <a:pt x="56" y="2203"/>
                </a:lnTo>
                <a:lnTo>
                  <a:pt x="47" y="2168"/>
                </a:lnTo>
                <a:lnTo>
                  <a:pt x="37" y="2129"/>
                </a:lnTo>
                <a:lnTo>
                  <a:pt x="29" y="2087"/>
                </a:lnTo>
                <a:lnTo>
                  <a:pt x="20" y="2043"/>
                </a:lnTo>
                <a:lnTo>
                  <a:pt x="13" y="1994"/>
                </a:lnTo>
                <a:lnTo>
                  <a:pt x="7" y="1943"/>
                </a:lnTo>
                <a:lnTo>
                  <a:pt x="3" y="1891"/>
                </a:lnTo>
                <a:lnTo>
                  <a:pt x="0" y="1835"/>
                </a:lnTo>
                <a:lnTo>
                  <a:pt x="0" y="1779"/>
                </a:lnTo>
                <a:lnTo>
                  <a:pt x="2" y="1720"/>
                </a:lnTo>
                <a:lnTo>
                  <a:pt x="8" y="1661"/>
                </a:lnTo>
                <a:lnTo>
                  <a:pt x="15" y="1600"/>
                </a:lnTo>
                <a:lnTo>
                  <a:pt x="27" y="1538"/>
                </a:lnTo>
                <a:lnTo>
                  <a:pt x="44" y="1475"/>
                </a:lnTo>
                <a:lnTo>
                  <a:pt x="62" y="1413"/>
                </a:lnTo>
                <a:lnTo>
                  <a:pt x="88" y="1350"/>
                </a:lnTo>
                <a:lnTo>
                  <a:pt x="116" y="1286"/>
                </a:lnTo>
                <a:lnTo>
                  <a:pt x="149" y="1225"/>
                </a:lnTo>
                <a:lnTo>
                  <a:pt x="189" y="1162"/>
                </a:lnTo>
                <a:lnTo>
                  <a:pt x="233" y="1102"/>
                </a:lnTo>
                <a:lnTo>
                  <a:pt x="284" y="1041"/>
                </a:lnTo>
                <a:lnTo>
                  <a:pt x="339" y="983"/>
                </a:lnTo>
                <a:lnTo>
                  <a:pt x="404" y="926"/>
                </a:lnTo>
                <a:lnTo>
                  <a:pt x="473" y="872"/>
                </a:lnTo>
                <a:lnTo>
                  <a:pt x="550" y="818"/>
                </a:lnTo>
                <a:lnTo>
                  <a:pt x="635" y="767"/>
                </a:lnTo>
                <a:lnTo>
                  <a:pt x="728" y="720"/>
                </a:lnTo>
                <a:lnTo>
                  <a:pt x="829" y="674"/>
                </a:lnTo>
                <a:lnTo>
                  <a:pt x="937" y="634"/>
                </a:lnTo>
                <a:lnTo>
                  <a:pt x="1055" y="595"/>
                </a:lnTo>
                <a:lnTo>
                  <a:pt x="1182" y="559"/>
                </a:lnTo>
                <a:lnTo>
                  <a:pt x="1337" y="522"/>
                </a:lnTo>
                <a:lnTo>
                  <a:pt x="1493" y="488"/>
                </a:lnTo>
                <a:lnTo>
                  <a:pt x="1648" y="458"/>
                </a:lnTo>
                <a:lnTo>
                  <a:pt x="1802" y="433"/>
                </a:lnTo>
                <a:lnTo>
                  <a:pt x="1955" y="409"/>
                </a:lnTo>
                <a:lnTo>
                  <a:pt x="2106" y="389"/>
                </a:lnTo>
                <a:lnTo>
                  <a:pt x="2256" y="370"/>
                </a:lnTo>
                <a:lnTo>
                  <a:pt x="2404" y="355"/>
                </a:lnTo>
                <a:lnTo>
                  <a:pt x="2550" y="340"/>
                </a:lnTo>
                <a:lnTo>
                  <a:pt x="2693" y="328"/>
                </a:lnTo>
                <a:lnTo>
                  <a:pt x="2833" y="318"/>
                </a:lnTo>
                <a:lnTo>
                  <a:pt x="2970" y="309"/>
                </a:lnTo>
                <a:lnTo>
                  <a:pt x="3103" y="301"/>
                </a:lnTo>
                <a:lnTo>
                  <a:pt x="3233" y="294"/>
                </a:lnTo>
                <a:lnTo>
                  <a:pt x="3360" y="287"/>
                </a:lnTo>
                <a:lnTo>
                  <a:pt x="3482" y="281"/>
                </a:lnTo>
                <a:lnTo>
                  <a:pt x="3600" y="274"/>
                </a:lnTo>
                <a:lnTo>
                  <a:pt x="3713" y="267"/>
                </a:lnTo>
                <a:lnTo>
                  <a:pt x="3821" y="259"/>
                </a:lnTo>
                <a:lnTo>
                  <a:pt x="3922" y="252"/>
                </a:lnTo>
                <a:lnTo>
                  <a:pt x="4020" y="242"/>
                </a:lnTo>
                <a:lnTo>
                  <a:pt x="4111" y="232"/>
                </a:lnTo>
                <a:lnTo>
                  <a:pt x="4196" y="220"/>
                </a:lnTo>
                <a:lnTo>
                  <a:pt x="4274" y="206"/>
                </a:lnTo>
                <a:lnTo>
                  <a:pt x="4346" y="189"/>
                </a:lnTo>
                <a:lnTo>
                  <a:pt x="4412" y="172"/>
                </a:lnTo>
                <a:lnTo>
                  <a:pt x="4469" y="152"/>
                </a:lnTo>
                <a:lnTo>
                  <a:pt x="4518" y="128"/>
                </a:lnTo>
                <a:lnTo>
                  <a:pt x="4562" y="101"/>
                </a:lnTo>
                <a:lnTo>
                  <a:pt x="4596" y="71"/>
                </a:lnTo>
                <a:lnTo>
                  <a:pt x="4621" y="37"/>
                </a:lnTo>
                <a:lnTo>
                  <a:pt x="4640" y="0"/>
                </a:lnTo>
                <a:close/>
              </a:path>
            </a:pathLst>
          </a:custGeom>
          <a:solidFill>
            <a:schemeClr val="accent5">
              <a:lumMod val="60000"/>
              <a:lumOff val="40000"/>
            </a:schemeClr>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endParaRPr>
          </a:p>
        </p:txBody>
      </p:sp>
      <p:grpSp>
        <p:nvGrpSpPr>
          <p:cNvPr id="8" name="组合 7"/>
          <p:cNvGrpSpPr/>
          <p:nvPr/>
        </p:nvGrpSpPr>
        <p:grpSpPr>
          <a:xfrm>
            <a:off x="6822591" y="3402723"/>
            <a:ext cx="501602" cy="2031892"/>
            <a:chOff x="7312026" y="2874963"/>
            <a:chExt cx="687388" cy="2784475"/>
          </a:xfrm>
        </p:grpSpPr>
        <p:sp>
          <p:nvSpPr>
            <p:cNvPr id="9" name="Freeform 2357"/>
            <p:cNvSpPr/>
            <p:nvPr/>
          </p:nvSpPr>
          <p:spPr bwMode="auto">
            <a:xfrm>
              <a:off x="7312026" y="5386388"/>
              <a:ext cx="206375" cy="273050"/>
            </a:xfrm>
            <a:custGeom>
              <a:avLst/>
              <a:gdLst>
                <a:gd name="T0" fmla="*/ 132 w 262"/>
                <a:gd name="T1" fmla="*/ 0 h 344"/>
                <a:gd name="T2" fmla="*/ 149 w 262"/>
                <a:gd name="T3" fmla="*/ 1 h 344"/>
                <a:gd name="T4" fmla="*/ 96 w 262"/>
                <a:gd name="T5" fmla="*/ 54 h 344"/>
                <a:gd name="T6" fmla="*/ 120 w 262"/>
                <a:gd name="T7" fmla="*/ 138 h 344"/>
                <a:gd name="T8" fmla="*/ 204 w 262"/>
                <a:gd name="T9" fmla="*/ 162 h 344"/>
                <a:gd name="T10" fmla="*/ 260 w 262"/>
                <a:gd name="T11" fmla="*/ 106 h 344"/>
                <a:gd name="T12" fmla="*/ 262 w 262"/>
                <a:gd name="T13" fmla="*/ 118 h 344"/>
                <a:gd name="T14" fmla="*/ 262 w 262"/>
                <a:gd name="T15" fmla="*/ 131 h 344"/>
                <a:gd name="T16" fmla="*/ 258 w 262"/>
                <a:gd name="T17" fmla="*/ 162 h 344"/>
                <a:gd name="T18" fmla="*/ 248 w 262"/>
                <a:gd name="T19" fmla="*/ 190 h 344"/>
                <a:gd name="T20" fmla="*/ 231 w 262"/>
                <a:gd name="T21" fmla="*/ 216 h 344"/>
                <a:gd name="T22" fmla="*/ 209 w 262"/>
                <a:gd name="T23" fmla="*/ 236 h 344"/>
                <a:gd name="T24" fmla="*/ 184 w 262"/>
                <a:gd name="T25" fmla="*/ 251 h 344"/>
                <a:gd name="T26" fmla="*/ 154 w 262"/>
                <a:gd name="T27" fmla="*/ 260 h 344"/>
                <a:gd name="T28" fmla="*/ 154 w 262"/>
                <a:gd name="T29" fmla="*/ 344 h 344"/>
                <a:gd name="T30" fmla="*/ 46 w 262"/>
                <a:gd name="T31" fmla="*/ 344 h 344"/>
                <a:gd name="T32" fmla="*/ 46 w 262"/>
                <a:gd name="T33" fmla="*/ 231 h 344"/>
                <a:gd name="T34" fmla="*/ 27 w 262"/>
                <a:gd name="T35" fmla="*/ 211 h 344"/>
                <a:gd name="T36" fmla="*/ 14 w 262"/>
                <a:gd name="T37" fmla="*/ 187 h 344"/>
                <a:gd name="T38" fmla="*/ 3 w 262"/>
                <a:gd name="T39" fmla="*/ 160 h 344"/>
                <a:gd name="T40" fmla="*/ 0 w 262"/>
                <a:gd name="T41" fmla="*/ 131 h 344"/>
                <a:gd name="T42" fmla="*/ 5 w 262"/>
                <a:gd name="T43" fmla="*/ 96 h 344"/>
                <a:gd name="T44" fmla="*/ 19 w 262"/>
                <a:gd name="T45" fmla="*/ 65 h 344"/>
                <a:gd name="T46" fmla="*/ 39 w 262"/>
                <a:gd name="T47" fmla="*/ 38 h 344"/>
                <a:gd name="T48" fmla="*/ 66 w 262"/>
                <a:gd name="T49" fmla="*/ 18 h 344"/>
                <a:gd name="T50" fmla="*/ 96 w 262"/>
                <a:gd name="T51" fmla="*/ 5 h 344"/>
                <a:gd name="T52" fmla="*/ 132 w 262"/>
                <a:gd name="T53"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62" h="344">
                  <a:moveTo>
                    <a:pt x="132" y="0"/>
                  </a:moveTo>
                  <a:lnTo>
                    <a:pt x="149" y="1"/>
                  </a:lnTo>
                  <a:lnTo>
                    <a:pt x="96" y="54"/>
                  </a:lnTo>
                  <a:lnTo>
                    <a:pt x="120" y="138"/>
                  </a:lnTo>
                  <a:lnTo>
                    <a:pt x="204" y="162"/>
                  </a:lnTo>
                  <a:lnTo>
                    <a:pt x="260" y="106"/>
                  </a:lnTo>
                  <a:lnTo>
                    <a:pt x="262" y="118"/>
                  </a:lnTo>
                  <a:lnTo>
                    <a:pt x="262" y="131"/>
                  </a:lnTo>
                  <a:lnTo>
                    <a:pt x="258" y="162"/>
                  </a:lnTo>
                  <a:lnTo>
                    <a:pt x="248" y="190"/>
                  </a:lnTo>
                  <a:lnTo>
                    <a:pt x="231" y="216"/>
                  </a:lnTo>
                  <a:lnTo>
                    <a:pt x="209" y="236"/>
                  </a:lnTo>
                  <a:lnTo>
                    <a:pt x="184" y="251"/>
                  </a:lnTo>
                  <a:lnTo>
                    <a:pt x="154" y="260"/>
                  </a:lnTo>
                  <a:lnTo>
                    <a:pt x="154" y="344"/>
                  </a:lnTo>
                  <a:lnTo>
                    <a:pt x="46" y="344"/>
                  </a:lnTo>
                  <a:lnTo>
                    <a:pt x="46" y="231"/>
                  </a:lnTo>
                  <a:lnTo>
                    <a:pt x="27" y="211"/>
                  </a:lnTo>
                  <a:lnTo>
                    <a:pt x="14" y="187"/>
                  </a:lnTo>
                  <a:lnTo>
                    <a:pt x="3" y="160"/>
                  </a:lnTo>
                  <a:lnTo>
                    <a:pt x="0" y="131"/>
                  </a:lnTo>
                  <a:lnTo>
                    <a:pt x="5" y="96"/>
                  </a:lnTo>
                  <a:lnTo>
                    <a:pt x="19" y="65"/>
                  </a:lnTo>
                  <a:lnTo>
                    <a:pt x="39" y="38"/>
                  </a:lnTo>
                  <a:lnTo>
                    <a:pt x="66" y="18"/>
                  </a:lnTo>
                  <a:lnTo>
                    <a:pt x="96" y="5"/>
                  </a:lnTo>
                  <a:lnTo>
                    <a:pt x="132"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p>
          </p:txBody>
        </p:sp>
        <p:sp>
          <p:nvSpPr>
            <p:cNvPr id="10" name="任意多边形 2433"/>
            <p:cNvSpPr/>
            <p:nvPr/>
          </p:nvSpPr>
          <p:spPr bwMode="auto">
            <a:xfrm>
              <a:off x="7405687" y="4200525"/>
              <a:ext cx="339726" cy="341313"/>
            </a:xfrm>
            <a:custGeom>
              <a:avLst/>
              <a:gdLst>
                <a:gd name="connsiteX0" fmla="*/ 185739 w 339726"/>
                <a:gd name="connsiteY0" fmla="*/ 211138 h 341313"/>
                <a:gd name="connsiteX1" fmla="*/ 189707 w 339726"/>
                <a:gd name="connsiteY1" fmla="*/ 211138 h 341313"/>
                <a:gd name="connsiteX2" fmla="*/ 189707 w 339726"/>
                <a:gd name="connsiteY2" fmla="*/ 212707 h 341313"/>
                <a:gd name="connsiteX3" fmla="*/ 189707 w 339726"/>
                <a:gd name="connsiteY3" fmla="*/ 215059 h 341313"/>
                <a:gd name="connsiteX4" fmla="*/ 189707 w 339726"/>
                <a:gd name="connsiteY4" fmla="*/ 218980 h 341313"/>
                <a:gd name="connsiteX5" fmla="*/ 191295 w 339726"/>
                <a:gd name="connsiteY5" fmla="*/ 226038 h 341313"/>
                <a:gd name="connsiteX6" fmla="*/ 191295 w 339726"/>
                <a:gd name="connsiteY6" fmla="*/ 232311 h 341313"/>
                <a:gd name="connsiteX7" fmla="*/ 191295 w 339726"/>
                <a:gd name="connsiteY7" fmla="*/ 241722 h 341313"/>
                <a:gd name="connsiteX8" fmla="*/ 192089 w 339726"/>
                <a:gd name="connsiteY8" fmla="*/ 251132 h 341313"/>
                <a:gd name="connsiteX9" fmla="*/ 192089 w 339726"/>
                <a:gd name="connsiteY9" fmla="*/ 261326 h 341313"/>
                <a:gd name="connsiteX10" fmla="*/ 192089 w 339726"/>
                <a:gd name="connsiteY10" fmla="*/ 273873 h 341313"/>
                <a:gd name="connsiteX11" fmla="*/ 193676 w 339726"/>
                <a:gd name="connsiteY11" fmla="*/ 285636 h 341313"/>
                <a:gd name="connsiteX12" fmla="*/ 193676 w 339726"/>
                <a:gd name="connsiteY12" fmla="*/ 291909 h 341313"/>
                <a:gd name="connsiteX13" fmla="*/ 193676 w 339726"/>
                <a:gd name="connsiteY13" fmla="*/ 298967 h 341313"/>
                <a:gd name="connsiteX14" fmla="*/ 193676 w 339726"/>
                <a:gd name="connsiteY14" fmla="*/ 313083 h 341313"/>
                <a:gd name="connsiteX15" fmla="*/ 192089 w 339726"/>
                <a:gd name="connsiteY15" fmla="*/ 327982 h 341313"/>
                <a:gd name="connsiteX16" fmla="*/ 192089 w 339726"/>
                <a:gd name="connsiteY16" fmla="*/ 341313 h 341313"/>
                <a:gd name="connsiteX17" fmla="*/ 169863 w 339726"/>
                <a:gd name="connsiteY17" fmla="*/ 341313 h 341313"/>
                <a:gd name="connsiteX18" fmla="*/ 169863 w 339726"/>
                <a:gd name="connsiteY18" fmla="*/ 339745 h 341313"/>
                <a:gd name="connsiteX19" fmla="*/ 172245 w 339726"/>
                <a:gd name="connsiteY19" fmla="*/ 324845 h 341313"/>
                <a:gd name="connsiteX20" fmla="*/ 174626 w 339726"/>
                <a:gd name="connsiteY20" fmla="*/ 312298 h 341313"/>
                <a:gd name="connsiteX21" fmla="*/ 176213 w 339726"/>
                <a:gd name="connsiteY21" fmla="*/ 297399 h 341313"/>
                <a:gd name="connsiteX22" fmla="*/ 178595 w 339726"/>
                <a:gd name="connsiteY22" fmla="*/ 285636 h 341313"/>
                <a:gd name="connsiteX23" fmla="*/ 180182 w 339726"/>
                <a:gd name="connsiteY23" fmla="*/ 272305 h 341313"/>
                <a:gd name="connsiteX24" fmla="*/ 181770 w 339726"/>
                <a:gd name="connsiteY24" fmla="*/ 261326 h 341313"/>
                <a:gd name="connsiteX25" fmla="*/ 183357 w 339726"/>
                <a:gd name="connsiteY25" fmla="*/ 251132 h 341313"/>
                <a:gd name="connsiteX26" fmla="*/ 183357 w 339726"/>
                <a:gd name="connsiteY26" fmla="*/ 240153 h 341313"/>
                <a:gd name="connsiteX27" fmla="*/ 184151 w 339726"/>
                <a:gd name="connsiteY27" fmla="*/ 232311 h 341313"/>
                <a:gd name="connsiteX28" fmla="*/ 184151 w 339726"/>
                <a:gd name="connsiteY28" fmla="*/ 226038 h 341313"/>
                <a:gd name="connsiteX29" fmla="*/ 185739 w 339726"/>
                <a:gd name="connsiteY29" fmla="*/ 218980 h 341313"/>
                <a:gd name="connsiteX30" fmla="*/ 185739 w 339726"/>
                <a:gd name="connsiteY30" fmla="*/ 215059 h 341313"/>
                <a:gd name="connsiteX31" fmla="*/ 185739 w 339726"/>
                <a:gd name="connsiteY31" fmla="*/ 212707 h 341313"/>
                <a:gd name="connsiteX32" fmla="*/ 298218 w 339726"/>
                <a:gd name="connsiteY32" fmla="*/ 173038 h 341313"/>
                <a:gd name="connsiteX33" fmla="*/ 314183 w 339726"/>
                <a:gd name="connsiteY33" fmla="*/ 173038 h 341313"/>
                <a:gd name="connsiteX34" fmla="*/ 327753 w 339726"/>
                <a:gd name="connsiteY34" fmla="*/ 174614 h 341313"/>
                <a:gd name="connsiteX35" fmla="*/ 337332 w 339726"/>
                <a:gd name="connsiteY35" fmla="*/ 175402 h 341313"/>
                <a:gd name="connsiteX36" fmla="*/ 339726 w 339726"/>
                <a:gd name="connsiteY36" fmla="*/ 175402 h 341313"/>
                <a:gd name="connsiteX37" fmla="*/ 339726 w 339726"/>
                <a:gd name="connsiteY37" fmla="*/ 179341 h 341313"/>
                <a:gd name="connsiteX38" fmla="*/ 338130 w 339726"/>
                <a:gd name="connsiteY38" fmla="*/ 188797 h 341313"/>
                <a:gd name="connsiteX39" fmla="*/ 334139 w 339726"/>
                <a:gd name="connsiteY39" fmla="*/ 200616 h 341313"/>
                <a:gd name="connsiteX40" fmla="*/ 329349 w 339726"/>
                <a:gd name="connsiteY40" fmla="*/ 217164 h 341313"/>
                <a:gd name="connsiteX41" fmla="*/ 320569 w 339726"/>
                <a:gd name="connsiteY41" fmla="*/ 234499 h 341313"/>
                <a:gd name="connsiteX42" fmla="*/ 310191 w 339726"/>
                <a:gd name="connsiteY42" fmla="*/ 250258 h 341313"/>
                <a:gd name="connsiteX43" fmla="*/ 294227 w 339726"/>
                <a:gd name="connsiteY43" fmla="*/ 263653 h 341313"/>
                <a:gd name="connsiteX44" fmla="*/ 272674 w 339726"/>
                <a:gd name="connsiteY44" fmla="*/ 273897 h 341313"/>
                <a:gd name="connsiteX45" fmla="*/ 249525 w 339726"/>
                <a:gd name="connsiteY45" fmla="*/ 279412 h 341313"/>
                <a:gd name="connsiteX46" fmla="*/ 229570 w 339726"/>
                <a:gd name="connsiteY46" fmla="*/ 280988 h 341313"/>
                <a:gd name="connsiteX47" fmla="*/ 212008 w 339726"/>
                <a:gd name="connsiteY47" fmla="*/ 279412 h 341313"/>
                <a:gd name="connsiteX48" fmla="*/ 199236 w 339726"/>
                <a:gd name="connsiteY48" fmla="*/ 277048 h 341313"/>
                <a:gd name="connsiteX49" fmla="*/ 206421 w 339726"/>
                <a:gd name="connsiteY49" fmla="*/ 271533 h 341313"/>
                <a:gd name="connsiteX50" fmla="*/ 216798 w 339726"/>
                <a:gd name="connsiteY50" fmla="*/ 262077 h 341313"/>
                <a:gd name="connsiteX51" fmla="*/ 222385 w 339726"/>
                <a:gd name="connsiteY51" fmla="*/ 256562 h 341313"/>
                <a:gd name="connsiteX52" fmla="*/ 227973 w 339726"/>
                <a:gd name="connsiteY52" fmla="*/ 252622 h 341313"/>
                <a:gd name="connsiteX53" fmla="*/ 241543 w 339726"/>
                <a:gd name="connsiteY53" fmla="*/ 242378 h 341313"/>
                <a:gd name="connsiteX54" fmla="*/ 243938 w 339726"/>
                <a:gd name="connsiteY54" fmla="*/ 240802 h 341313"/>
                <a:gd name="connsiteX55" fmla="*/ 247131 w 339726"/>
                <a:gd name="connsiteY55" fmla="*/ 238439 h 341313"/>
                <a:gd name="connsiteX56" fmla="*/ 253517 w 339726"/>
                <a:gd name="connsiteY56" fmla="*/ 232923 h 341313"/>
                <a:gd name="connsiteX57" fmla="*/ 259903 w 339726"/>
                <a:gd name="connsiteY57" fmla="*/ 228983 h 341313"/>
                <a:gd name="connsiteX58" fmla="*/ 265490 w 339726"/>
                <a:gd name="connsiteY58" fmla="*/ 223467 h 341313"/>
                <a:gd name="connsiteX59" fmla="*/ 272674 w 339726"/>
                <a:gd name="connsiteY59" fmla="*/ 219528 h 341313"/>
                <a:gd name="connsiteX60" fmla="*/ 277464 w 339726"/>
                <a:gd name="connsiteY60" fmla="*/ 215588 h 341313"/>
                <a:gd name="connsiteX61" fmla="*/ 288639 w 339726"/>
                <a:gd name="connsiteY61" fmla="*/ 209284 h 341313"/>
                <a:gd name="connsiteX62" fmla="*/ 292630 w 339726"/>
                <a:gd name="connsiteY62" fmla="*/ 206132 h 341313"/>
                <a:gd name="connsiteX63" fmla="*/ 298218 w 339726"/>
                <a:gd name="connsiteY63" fmla="*/ 202192 h 341313"/>
                <a:gd name="connsiteX64" fmla="*/ 300613 w 339726"/>
                <a:gd name="connsiteY64" fmla="*/ 200616 h 341313"/>
                <a:gd name="connsiteX65" fmla="*/ 304604 w 339726"/>
                <a:gd name="connsiteY65" fmla="*/ 198252 h 341313"/>
                <a:gd name="connsiteX66" fmla="*/ 307797 w 339726"/>
                <a:gd name="connsiteY66" fmla="*/ 196676 h 341313"/>
                <a:gd name="connsiteX67" fmla="*/ 310191 w 339726"/>
                <a:gd name="connsiteY67" fmla="*/ 195888 h 341313"/>
                <a:gd name="connsiteX68" fmla="*/ 311788 w 339726"/>
                <a:gd name="connsiteY68" fmla="*/ 194313 h 341313"/>
                <a:gd name="connsiteX69" fmla="*/ 310191 w 339726"/>
                <a:gd name="connsiteY69" fmla="*/ 194313 h 341313"/>
                <a:gd name="connsiteX70" fmla="*/ 307797 w 339726"/>
                <a:gd name="connsiteY70" fmla="*/ 195888 h 341313"/>
                <a:gd name="connsiteX71" fmla="*/ 304604 w 339726"/>
                <a:gd name="connsiteY71" fmla="*/ 198252 h 341313"/>
                <a:gd name="connsiteX72" fmla="*/ 300613 w 339726"/>
                <a:gd name="connsiteY72" fmla="*/ 199828 h 341313"/>
                <a:gd name="connsiteX73" fmla="*/ 296621 w 339726"/>
                <a:gd name="connsiteY73" fmla="*/ 202192 h 341313"/>
                <a:gd name="connsiteX74" fmla="*/ 292630 w 339726"/>
                <a:gd name="connsiteY74" fmla="*/ 204556 h 341313"/>
                <a:gd name="connsiteX75" fmla="*/ 287043 w 339726"/>
                <a:gd name="connsiteY75" fmla="*/ 207708 h 341313"/>
                <a:gd name="connsiteX76" fmla="*/ 276666 w 339726"/>
                <a:gd name="connsiteY76" fmla="*/ 213224 h 341313"/>
                <a:gd name="connsiteX77" fmla="*/ 269481 w 339726"/>
                <a:gd name="connsiteY77" fmla="*/ 217164 h 341313"/>
                <a:gd name="connsiteX78" fmla="*/ 264692 w 339726"/>
                <a:gd name="connsiteY78" fmla="*/ 221104 h 341313"/>
                <a:gd name="connsiteX79" fmla="*/ 257508 w 339726"/>
                <a:gd name="connsiteY79" fmla="*/ 225043 h 341313"/>
                <a:gd name="connsiteX80" fmla="*/ 251122 w 339726"/>
                <a:gd name="connsiteY80" fmla="*/ 228983 h 341313"/>
                <a:gd name="connsiteX81" fmla="*/ 243938 w 339726"/>
                <a:gd name="connsiteY81" fmla="*/ 232923 h 341313"/>
                <a:gd name="connsiteX82" fmla="*/ 239947 w 339726"/>
                <a:gd name="connsiteY82" fmla="*/ 235287 h 341313"/>
                <a:gd name="connsiteX83" fmla="*/ 237552 w 339726"/>
                <a:gd name="connsiteY83" fmla="*/ 238439 h 341313"/>
                <a:gd name="connsiteX84" fmla="*/ 223982 w 339726"/>
                <a:gd name="connsiteY84" fmla="*/ 246318 h 341313"/>
                <a:gd name="connsiteX85" fmla="*/ 216798 w 339726"/>
                <a:gd name="connsiteY85" fmla="*/ 251834 h 341313"/>
                <a:gd name="connsiteX86" fmla="*/ 212008 w 339726"/>
                <a:gd name="connsiteY86" fmla="*/ 255774 h 341313"/>
                <a:gd name="connsiteX87" fmla="*/ 199236 w 339726"/>
                <a:gd name="connsiteY87" fmla="*/ 264441 h 341313"/>
                <a:gd name="connsiteX88" fmla="*/ 198438 w 339726"/>
                <a:gd name="connsiteY88" fmla="*/ 266017 h 341313"/>
                <a:gd name="connsiteX89" fmla="*/ 200833 w 339726"/>
                <a:gd name="connsiteY89" fmla="*/ 252622 h 341313"/>
                <a:gd name="connsiteX90" fmla="*/ 206421 w 339726"/>
                <a:gd name="connsiteY90" fmla="*/ 236863 h 341313"/>
                <a:gd name="connsiteX91" fmla="*/ 214403 w 339726"/>
                <a:gd name="connsiteY91" fmla="*/ 219528 h 341313"/>
                <a:gd name="connsiteX92" fmla="*/ 226377 w 339726"/>
                <a:gd name="connsiteY92" fmla="*/ 203768 h 341313"/>
                <a:gd name="connsiteX93" fmla="*/ 241543 w 339726"/>
                <a:gd name="connsiteY93" fmla="*/ 188797 h 341313"/>
                <a:gd name="connsiteX94" fmla="*/ 259903 w 339726"/>
                <a:gd name="connsiteY94" fmla="*/ 179341 h 341313"/>
                <a:gd name="connsiteX95" fmla="*/ 279060 w 339726"/>
                <a:gd name="connsiteY95" fmla="*/ 174614 h 341313"/>
                <a:gd name="connsiteX96" fmla="*/ 54523 w 339726"/>
                <a:gd name="connsiteY96" fmla="*/ 128588 h 341313"/>
                <a:gd name="connsiteX97" fmla="*/ 73488 w 339726"/>
                <a:gd name="connsiteY97" fmla="*/ 128588 h 341313"/>
                <a:gd name="connsiteX98" fmla="*/ 93243 w 339726"/>
                <a:gd name="connsiteY98" fmla="*/ 131763 h 341313"/>
                <a:gd name="connsiteX99" fmla="*/ 112207 w 339726"/>
                <a:gd name="connsiteY99" fmla="*/ 138113 h 341313"/>
                <a:gd name="connsiteX100" fmla="*/ 131172 w 339726"/>
                <a:gd name="connsiteY100" fmla="*/ 151607 h 341313"/>
                <a:gd name="connsiteX101" fmla="*/ 145395 w 339726"/>
                <a:gd name="connsiteY101" fmla="*/ 167482 h 341313"/>
                <a:gd name="connsiteX102" fmla="*/ 157248 w 339726"/>
                <a:gd name="connsiteY102" fmla="*/ 183357 h 341313"/>
                <a:gd name="connsiteX103" fmla="*/ 166730 w 339726"/>
                <a:gd name="connsiteY103" fmla="*/ 200819 h 341313"/>
                <a:gd name="connsiteX104" fmla="*/ 172262 w 339726"/>
                <a:gd name="connsiteY104" fmla="*/ 214314 h 341313"/>
                <a:gd name="connsiteX105" fmla="*/ 176213 w 339726"/>
                <a:gd name="connsiteY105" fmla="*/ 225426 h 341313"/>
                <a:gd name="connsiteX106" fmla="*/ 166730 w 339726"/>
                <a:gd name="connsiteY106" fmla="*/ 221457 h 341313"/>
                <a:gd name="connsiteX107" fmla="*/ 152507 w 339726"/>
                <a:gd name="connsiteY107" fmla="*/ 215901 h 341313"/>
                <a:gd name="connsiteX108" fmla="*/ 144605 w 339726"/>
                <a:gd name="connsiteY108" fmla="*/ 213520 h 341313"/>
                <a:gd name="connsiteX109" fmla="*/ 135913 w 339726"/>
                <a:gd name="connsiteY109" fmla="*/ 209551 h 341313"/>
                <a:gd name="connsiteX110" fmla="*/ 120109 w 339726"/>
                <a:gd name="connsiteY110" fmla="*/ 202407 h 341313"/>
                <a:gd name="connsiteX111" fmla="*/ 116158 w 339726"/>
                <a:gd name="connsiteY111" fmla="*/ 200819 h 341313"/>
                <a:gd name="connsiteX112" fmla="*/ 110627 w 339726"/>
                <a:gd name="connsiteY112" fmla="*/ 198438 h 341313"/>
                <a:gd name="connsiteX113" fmla="*/ 102725 w 339726"/>
                <a:gd name="connsiteY113" fmla="*/ 196057 h 341313"/>
                <a:gd name="connsiteX114" fmla="*/ 96403 w 339726"/>
                <a:gd name="connsiteY114" fmla="*/ 192088 h 341313"/>
                <a:gd name="connsiteX115" fmla="*/ 88501 w 339726"/>
                <a:gd name="connsiteY115" fmla="*/ 187326 h 341313"/>
                <a:gd name="connsiteX116" fmla="*/ 80599 w 339726"/>
                <a:gd name="connsiteY116" fmla="*/ 183357 h 341313"/>
                <a:gd name="connsiteX117" fmla="*/ 73488 w 339726"/>
                <a:gd name="connsiteY117" fmla="*/ 180975 h 341313"/>
                <a:gd name="connsiteX118" fmla="*/ 67166 w 339726"/>
                <a:gd name="connsiteY118" fmla="*/ 177007 h 341313"/>
                <a:gd name="connsiteX119" fmla="*/ 60054 w 339726"/>
                <a:gd name="connsiteY119" fmla="*/ 174625 h 341313"/>
                <a:gd name="connsiteX120" fmla="*/ 54523 w 339726"/>
                <a:gd name="connsiteY120" fmla="*/ 170657 h 341313"/>
                <a:gd name="connsiteX121" fmla="*/ 49782 w 339726"/>
                <a:gd name="connsiteY121" fmla="*/ 167482 h 341313"/>
                <a:gd name="connsiteX122" fmla="*/ 45831 w 339726"/>
                <a:gd name="connsiteY122" fmla="*/ 165100 h 341313"/>
                <a:gd name="connsiteX123" fmla="*/ 41880 w 339726"/>
                <a:gd name="connsiteY123" fmla="*/ 163513 h 341313"/>
                <a:gd name="connsiteX124" fmla="*/ 45831 w 339726"/>
                <a:gd name="connsiteY124" fmla="*/ 165894 h 341313"/>
                <a:gd name="connsiteX125" fmla="*/ 49782 w 339726"/>
                <a:gd name="connsiteY125" fmla="*/ 169069 h 341313"/>
                <a:gd name="connsiteX126" fmla="*/ 53733 w 339726"/>
                <a:gd name="connsiteY126" fmla="*/ 173038 h 341313"/>
                <a:gd name="connsiteX127" fmla="*/ 60054 w 339726"/>
                <a:gd name="connsiteY127" fmla="*/ 175419 h 341313"/>
                <a:gd name="connsiteX128" fmla="*/ 65586 w 339726"/>
                <a:gd name="connsiteY128" fmla="*/ 179388 h 341313"/>
                <a:gd name="connsiteX129" fmla="*/ 71907 w 339726"/>
                <a:gd name="connsiteY129" fmla="*/ 183357 h 341313"/>
                <a:gd name="connsiteX130" fmla="*/ 79019 w 339726"/>
                <a:gd name="connsiteY130" fmla="*/ 187326 h 341313"/>
                <a:gd name="connsiteX131" fmla="*/ 85341 w 339726"/>
                <a:gd name="connsiteY131" fmla="*/ 192088 h 341313"/>
                <a:gd name="connsiteX132" fmla="*/ 93243 w 339726"/>
                <a:gd name="connsiteY132" fmla="*/ 196057 h 341313"/>
                <a:gd name="connsiteX133" fmla="*/ 100354 w 339726"/>
                <a:gd name="connsiteY133" fmla="*/ 200819 h 341313"/>
                <a:gd name="connsiteX134" fmla="*/ 108256 w 339726"/>
                <a:gd name="connsiteY134" fmla="*/ 204788 h 341313"/>
                <a:gd name="connsiteX135" fmla="*/ 112207 w 339726"/>
                <a:gd name="connsiteY135" fmla="*/ 206376 h 341313"/>
                <a:gd name="connsiteX136" fmla="*/ 116158 w 339726"/>
                <a:gd name="connsiteY136" fmla="*/ 209551 h 341313"/>
                <a:gd name="connsiteX137" fmla="*/ 131962 w 339726"/>
                <a:gd name="connsiteY137" fmla="*/ 217489 h 341313"/>
                <a:gd name="connsiteX138" fmla="*/ 140654 w 339726"/>
                <a:gd name="connsiteY138" fmla="*/ 221457 h 341313"/>
                <a:gd name="connsiteX139" fmla="*/ 148556 w 339726"/>
                <a:gd name="connsiteY139" fmla="*/ 225426 h 341313"/>
                <a:gd name="connsiteX140" fmla="*/ 162779 w 339726"/>
                <a:gd name="connsiteY140" fmla="*/ 231776 h 341313"/>
                <a:gd name="connsiteX141" fmla="*/ 165940 w 339726"/>
                <a:gd name="connsiteY141" fmla="*/ 233364 h 341313"/>
                <a:gd name="connsiteX142" fmla="*/ 150927 w 339726"/>
                <a:gd name="connsiteY142" fmla="*/ 237332 h 341313"/>
                <a:gd name="connsiteX143" fmla="*/ 131962 w 339726"/>
                <a:gd name="connsiteY143" fmla="*/ 239714 h 341313"/>
                <a:gd name="connsiteX144" fmla="*/ 110627 w 339726"/>
                <a:gd name="connsiteY144" fmla="*/ 241301 h 341313"/>
                <a:gd name="connsiteX145" fmla="*/ 88501 w 339726"/>
                <a:gd name="connsiteY145" fmla="*/ 238920 h 341313"/>
                <a:gd name="connsiteX146" fmla="*/ 65586 w 339726"/>
                <a:gd name="connsiteY146" fmla="*/ 230982 h 341313"/>
                <a:gd name="connsiteX147" fmla="*/ 46621 w 339726"/>
                <a:gd name="connsiteY147" fmla="*/ 217489 h 341313"/>
                <a:gd name="connsiteX148" fmla="*/ 32398 w 339726"/>
                <a:gd name="connsiteY148" fmla="*/ 200819 h 341313"/>
                <a:gd name="connsiteX149" fmla="*/ 20545 w 339726"/>
                <a:gd name="connsiteY149" fmla="*/ 184944 h 341313"/>
                <a:gd name="connsiteX150" fmla="*/ 11062 w 339726"/>
                <a:gd name="connsiteY150" fmla="*/ 167482 h 341313"/>
                <a:gd name="connsiteX151" fmla="*/ 5531 w 339726"/>
                <a:gd name="connsiteY151" fmla="*/ 153988 h 341313"/>
                <a:gd name="connsiteX152" fmla="*/ 1580 w 339726"/>
                <a:gd name="connsiteY152" fmla="*/ 143669 h 341313"/>
                <a:gd name="connsiteX153" fmla="*/ 0 w 339726"/>
                <a:gd name="connsiteY153" fmla="*/ 139700 h 341313"/>
                <a:gd name="connsiteX154" fmla="*/ 3161 w 339726"/>
                <a:gd name="connsiteY154" fmla="*/ 139700 h 341313"/>
                <a:gd name="connsiteX155" fmla="*/ 11062 w 339726"/>
                <a:gd name="connsiteY155" fmla="*/ 136525 h 341313"/>
                <a:gd name="connsiteX156" fmla="*/ 22915 w 339726"/>
                <a:gd name="connsiteY156" fmla="*/ 132557 h 341313"/>
                <a:gd name="connsiteX157" fmla="*/ 37139 w 339726"/>
                <a:gd name="connsiteY157" fmla="*/ 130175 h 341313"/>
                <a:gd name="connsiteX158" fmla="*/ 191688 w 339726"/>
                <a:gd name="connsiteY158" fmla="*/ 0 h 341313"/>
                <a:gd name="connsiteX159" fmla="*/ 194052 w 339726"/>
                <a:gd name="connsiteY159" fmla="*/ 2381 h 341313"/>
                <a:gd name="connsiteX160" fmla="*/ 200357 w 339726"/>
                <a:gd name="connsiteY160" fmla="*/ 7937 h 341313"/>
                <a:gd name="connsiteX161" fmla="*/ 209025 w 339726"/>
                <a:gd name="connsiteY161" fmla="*/ 19050 h 341313"/>
                <a:gd name="connsiteX162" fmla="*/ 219270 w 339726"/>
                <a:gd name="connsiteY162" fmla="*/ 30956 h 341313"/>
                <a:gd name="connsiteX163" fmla="*/ 228726 w 339726"/>
                <a:gd name="connsiteY163" fmla="*/ 46831 h 341313"/>
                <a:gd name="connsiteX164" fmla="*/ 238183 w 339726"/>
                <a:gd name="connsiteY164" fmla="*/ 64294 h 341313"/>
                <a:gd name="connsiteX165" fmla="*/ 243699 w 339726"/>
                <a:gd name="connsiteY165" fmla="*/ 84137 h 341313"/>
                <a:gd name="connsiteX166" fmla="*/ 246063 w 339726"/>
                <a:gd name="connsiteY166" fmla="*/ 105569 h 341313"/>
                <a:gd name="connsiteX167" fmla="*/ 243699 w 339726"/>
                <a:gd name="connsiteY167" fmla="*/ 130175 h 341313"/>
                <a:gd name="connsiteX168" fmla="*/ 235031 w 339726"/>
                <a:gd name="connsiteY168" fmla="*/ 153194 h 341313"/>
                <a:gd name="connsiteX169" fmla="*/ 224786 w 339726"/>
                <a:gd name="connsiteY169" fmla="*/ 171450 h 341313"/>
                <a:gd name="connsiteX170" fmla="*/ 212965 w 339726"/>
                <a:gd name="connsiteY170" fmla="*/ 188912 h 341313"/>
                <a:gd name="connsiteX171" fmla="*/ 203509 w 339726"/>
                <a:gd name="connsiteY171" fmla="*/ 200819 h 341313"/>
                <a:gd name="connsiteX172" fmla="*/ 195628 w 339726"/>
                <a:gd name="connsiteY172" fmla="*/ 209550 h 341313"/>
                <a:gd name="connsiteX173" fmla="*/ 194052 w 339726"/>
                <a:gd name="connsiteY173" fmla="*/ 198437 h 341313"/>
                <a:gd name="connsiteX174" fmla="*/ 191688 w 339726"/>
                <a:gd name="connsiteY174" fmla="*/ 182562 h 341313"/>
                <a:gd name="connsiteX175" fmla="*/ 191688 w 339726"/>
                <a:gd name="connsiteY175" fmla="*/ 173037 h 341313"/>
                <a:gd name="connsiteX176" fmla="*/ 190112 w 339726"/>
                <a:gd name="connsiteY176" fmla="*/ 163512 h 341313"/>
                <a:gd name="connsiteX177" fmla="*/ 188536 w 339726"/>
                <a:gd name="connsiteY177" fmla="*/ 144462 h 341313"/>
                <a:gd name="connsiteX178" fmla="*/ 188536 w 339726"/>
                <a:gd name="connsiteY178" fmla="*/ 139700 h 341313"/>
                <a:gd name="connsiteX179" fmla="*/ 188536 w 339726"/>
                <a:gd name="connsiteY179" fmla="*/ 135731 h 341313"/>
                <a:gd name="connsiteX180" fmla="*/ 188536 w 339726"/>
                <a:gd name="connsiteY180" fmla="*/ 124619 h 341313"/>
                <a:gd name="connsiteX181" fmla="*/ 188536 w 339726"/>
                <a:gd name="connsiteY181" fmla="*/ 116681 h 341313"/>
                <a:gd name="connsiteX182" fmla="*/ 187748 w 339726"/>
                <a:gd name="connsiteY182" fmla="*/ 107156 h 341313"/>
                <a:gd name="connsiteX183" fmla="*/ 187748 w 339726"/>
                <a:gd name="connsiteY183" fmla="*/ 97631 h 341313"/>
                <a:gd name="connsiteX184" fmla="*/ 187748 w 339726"/>
                <a:gd name="connsiteY184" fmla="*/ 89694 h 341313"/>
                <a:gd name="connsiteX185" fmla="*/ 188536 w 339726"/>
                <a:gd name="connsiteY185" fmla="*/ 81756 h 341313"/>
                <a:gd name="connsiteX186" fmla="*/ 188536 w 339726"/>
                <a:gd name="connsiteY186" fmla="*/ 73819 h 341313"/>
                <a:gd name="connsiteX187" fmla="*/ 188536 w 339726"/>
                <a:gd name="connsiteY187" fmla="*/ 66675 h 341313"/>
                <a:gd name="connsiteX188" fmla="*/ 188536 w 339726"/>
                <a:gd name="connsiteY188" fmla="*/ 60325 h 341313"/>
                <a:gd name="connsiteX189" fmla="*/ 188536 w 339726"/>
                <a:gd name="connsiteY189" fmla="*/ 54769 h 341313"/>
                <a:gd name="connsiteX190" fmla="*/ 188536 w 339726"/>
                <a:gd name="connsiteY190" fmla="*/ 50800 h 341313"/>
                <a:gd name="connsiteX191" fmla="*/ 190112 w 339726"/>
                <a:gd name="connsiteY191" fmla="*/ 45244 h 341313"/>
                <a:gd name="connsiteX192" fmla="*/ 190112 w 339726"/>
                <a:gd name="connsiteY192" fmla="*/ 42862 h 341313"/>
                <a:gd name="connsiteX193" fmla="*/ 188536 w 339726"/>
                <a:gd name="connsiteY193" fmla="*/ 45244 h 341313"/>
                <a:gd name="connsiteX194" fmla="*/ 188536 w 339726"/>
                <a:gd name="connsiteY194" fmla="*/ 50800 h 341313"/>
                <a:gd name="connsiteX195" fmla="*/ 187748 w 339726"/>
                <a:gd name="connsiteY195" fmla="*/ 54769 h 341313"/>
                <a:gd name="connsiteX196" fmla="*/ 187748 w 339726"/>
                <a:gd name="connsiteY196" fmla="*/ 60325 h 341313"/>
                <a:gd name="connsiteX197" fmla="*/ 186172 w 339726"/>
                <a:gd name="connsiteY197" fmla="*/ 66675 h 341313"/>
                <a:gd name="connsiteX198" fmla="*/ 186172 w 339726"/>
                <a:gd name="connsiteY198" fmla="*/ 73819 h 341313"/>
                <a:gd name="connsiteX199" fmla="*/ 184596 w 339726"/>
                <a:gd name="connsiteY199" fmla="*/ 81756 h 341313"/>
                <a:gd name="connsiteX200" fmla="*/ 184596 w 339726"/>
                <a:gd name="connsiteY200" fmla="*/ 89694 h 341313"/>
                <a:gd name="connsiteX201" fmla="*/ 183808 w 339726"/>
                <a:gd name="connsiteY201" fmla="*/ 97631 h 341313"/>
                <a:gd name="connsiteX202" fmla="*/ 183808 w 339726"/>
                <a:gd name="connsiteY202" fmla="*/ 107156 h 341313"/>
                <a:gd name="connsiteX203" fmla="*/ 183808 w 339726"/>
                <a:gd name="connsiteY203" fmla="*/ 115094 h 341313"/>
                <a:gd name="connsiteX204" fmla="*/ 182232 w 339726"/>
                <a:gd name="connsiteY204" fmla="*/ 124619 h 341313"/>
                <a:gd name="connsiteX205" fmla="*/ 182232 w 339726"/>
                <a:gd name="connsiteY205" fmla="*/ 135731 h 341313"/>
                <a:gd name="connsiteX206" fmla="*/ 182232 w 339726"/>
                <a:gd name="connsiteY206" fmla="*/ 139700 h 341313"/>
                <a:gd name="connsiteX207" fmla="*/ 182232 w 339726"/>
                <a:gd name="connsiteY207" fmla="*/ 144462 h 341313"/>
                <a:gd name="connsiteX208" fmla="*/ 182232 w 339726"/>
                <a:gd name="connsiteY208" fmla="*/ 163512 h 341313"/>
                <a:gd name="connsiteX209" fmla="*/ 182232 w 339726"/>
                <a:gd name="connsiteY209" fmla="*/ 173037 h 341313"/>
                <a:gd name="connsiteX210" fmla="*/ 182232 w 339726"/>
                <a:gd name="connsiteY210" fmla="*/ 182562 h 341313"/>
                <a:gd name="connsiteX211" fmla="*/ 182232 w 339726"/>
                <a:gd name="connsiteY211" fmla="*/ 192087 h 341313"/>
                <a:gd name="connsiteX212" fmla="*/ 182232 w 339726"/>
                <a:gd name="connsiteY212" fmla="*/ 200025 h 341313"/>
                <a:gd name="connsiteX213" fmla="*/ 182232 w 339726"/>
                <a:gd name="connsiteY213" fmla="*/ 202406 h 341313"/>
                <a:gd name="connsiteX214" fmla="*/ 171199 w 339726"/>
                <a:gd name="connsiteY214" fmla="*/ 190500 h 341313"/>
                <a:gd name="connsiteX215" fmla="*/ 159378 w 339726"/>
                <a:gd name="connsiteY215" fmla="*/ 174625 h 341313"/>
                <a:gd name="connsiteX216" fmla="*/ 149133 w 339726"/>
                <a:gd name="connsiteY216" fmla="*/ 153987 h 341313"/>
                <a:gd name="connsiteX217" fmla="*/ 141253 w 339726"/>
                <a:gd name="connsiteY217" fmla="*/ 131762 h 341313"/>
                <a:gd name="connsiteX218" fmla="*/ 136525 w 339726"/>
                <a:gd name="connsiteY218" fmla="*/ 105569 h 341313"/>
                <a:gd name="connsiteX219" fmla="*/ 139677 w 339726"/>
                <a:gd name="connsiteY219" fmla="*/ 84137 h 341313"/>
                <a:gd name="connsiteX220" fmla="*/ 145981 w 339726"/>
                <a:gd name="connsiteY220" fmla="*/ 64294 h 341313"/>
                <a:gd name="connsiteX221" fmla="*/ 153862 w 339726"/>
                <a:gd name="connsiteY221" fmla="*/ 46831 h 341313"/>
                <a:gd name="connsiteX222" fmla="*/ 164894 w 339726"/>
                <a:gd name="connsiteY222" fmla="*/ 30956 h 341313"/>
                <a:gd name="connsiteX223" fmla="*/ 174351 w 339726"/>
                <a:gd name="connsiteY223" fmla="*/ 19050 h 341313"/>
                <a:gd name="connsiteX224" fmla="*/ 183808 w 339726"/>
                <a:gd name="connsiteY224" fmla="*/ 7937 h 341313"/>
                <a:gd name="connsiteX225" fmla="*/ 188536 w 339726"/>
                <a:gd name="connsiteY225" fmla="*/ 2381 h 341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Lst>
              <a:rect l="l" t="t" r="r" b="b"/>
              <a:pathLst>
                <a:path w="339726" h="341313">
                  <a:moveTo>
                    <a:pt x="185739" y="211138"/>
                  </a:moveTo>
                  <a:lnTo>
                    <a:pt x="189707" y="211138"/>
                  </a:lnTo>
                  <a:lnTo>
                    <a:pt x="189707" y="212707"/>
                  </a:lnTo>
                  <a:lnTo>
                    <a:pt x="189707" y="215059"/>
                  </a:lnTo>
                  <a:lnTo>
                    <a:pt x="189707" y="218980"/>
                  </a:lnTo>
                  <a:lnTo>
                    <a:pt x="191295" y="226038"/>
                  </a:lnTo>
                  <a:lnTo>
                    <a:pt x="191295" y="232311"/>
                  </a:lnTo>
                  <a:lnTo>
                    <a:pt x="191295" y="241722"/>
                  </a:lnTo>
                  <a:lnTo>
                    <a:pt x="192089" y="251132"/>
                  </a:lnTo>
                  <a:lnTo>
                    <a:pt x="192089" y="261326"/>
                  </a:lnTo>
                  <a:lnTo>
                    <a:pt x="192089" y="273873"/>
                  </a:lnTo>
                  <a:lnTo>
                    <a:pt x="193676" y="285636"/>
                  </a:lnTo>
                  <a:lnTo>
                    <a:pt x="193676" y="291909"/>
                  </a:lnTo>
                  <a:lnTo>
                    <a:pt x="193676" y="298967"/>
                  </a:lnTo>
                  <a:lnTo>
                    <a:pt x="193676" y="313083"/>
                  </a:lnTo>
                  <a:lnTo>
                    <a:pt x="192089" y="327982"/>
                  </a:lnTo>
                  <a:lnTo>
                    <a:pt x="192089" y="341313"/>
                  </a:lnTo>
                  <a:lnTo>
                    <a:pt x="169863" y="341313"/>
                  </a:lnTo>
                  <a:lnTo>
                    <a:pt x="169863" y="339745"/>
                  </a:lnTo>
                  <a:lnTo>
                    <a:pt x="172245" y="324845"/>
                  </a:lnTo>
                  <a:lnTo>
                    <a:pt x="174626" y="312298"/>
                  </a:lnTo>
                  <a:lnTo>
                    <a:pt x="176213" y="297399"/>
                  </a:lnTo>
                  <a:lnTo>
                    <a:pt x="178595" y="285636"/>
                  </a:lnTo>
                  <a:lnTo>
                    <a:pt x="180182" y="272305"/>
                  </a:lnTo>
                  <a:lnTo>
                    <a:pt x="181770" y="261326"/>
                  </a:lnTo>
                  <a:lnTo>
                    <a:pt x="183357" y="251132"/>
                  </a:lnTo>
                  <a:lnTo>
                    <a:pt x="183357" y="240153"/>
                  </a:lnTo>
                  <a:lnTo>
                    <a:pt x="184151" y="232311"/>
                  </a:lnTo>
                  <a:lnTo>
                    <a:pt x="184151" y="226038"/>
                  </a:lnTo>
                  <a:lnTo>
                    <a:pt x="185739" y="218980"/>
                  </a:lnTo>
                  <a:lnTo>
                    <a:pt x="185739" y="215059"/>
                  </a:lnTo>
                  <a:lnTo>
                    <a:pt x="185739" y="212707"/>
                  </a:lnTo>
                  <a:close/>
                  <a:moveTo>
                    <a:pt x="298218" y="173038"/>
                  </a:moveTo>
                  <a:lnTo>
                    <a:pt x="314183" y="173038"/>
                  </a:lnTo>
                  <a:lnTo>
                    <a:pt x="327753" y="174614"/>
                  </a:lnTo>
                  <a:lnTo>
                    <a:pt x="337332" y="175402"/>
                  </a:lnTo>
                  <a:lnTo>
                    <a:pt x="339726" y="175402"/>
                  </a:lnTo>
                  <a:lnTo>
                    <a:pt x="339726" y="179341"/>
                  </a:lnTo>
                  <a:lnTo>
                    <a:pt x="338130" y="188797"/>
                  </a:lnTo>
                  <a:lnTo>
                    <a:pt x="334139" y="200616"/>
                  </a:lnTo>
                  <a:lnTo>
                    <a:pt x="329349" y="217164"/>
                  </a:lnTo>
                  <a:lnTo>
                    <a:pt x="320569" y="234499"/>
                  </a:lnTo>
                  <a:lnTo>
                    <a:pt x="310191" y="250258"/>
                  </a:lnTo>
                  <a:lnTo>
                    <a:pt x="294227" y="263653"/>
                  </a:lnTo>
                  <a:lnTo>
                    <a:pt x="272674" y="273897"/>
                  </a:lnTo>
                  <a:lnTo>
                    <a:pt x="249525" y="279412"/>
                  </a:lnTo>
                  <a:lnTo>
                    <a:pt x="229570" y="280988"/>
                  </a:lnTo>
                  <a:lnTo>
                    <a:pt x="212008" y="279412"/>
                  </a:lnTo>
                  <a:lnTo>
                    <a:pt x="199236" y="277048"/>
                  </a:lnTo>
                  <a:lnTo>
                    <a:pt x="206421" y="271533"/>
                  </a:lnTo>
                  <a:lnTo>
                    <a:pt x="216798" y="262077"/>
                  </a:lnTo>
                  <a:lnTo>
                    <a:pt x="222385" y="256562"/>
                  </a:lnTo>
                  <a:lnTo>
                    <a:pt x="227973" y="252622"/>
                  </a:lnTo>
                  <a:lnTo>
                    <a:pt x="241543" y="242378"/>
                  </a:lnTo>
                  <a:lnTo>
                    <a:pt x="243938" y="240802"/>
                  </a:lnTo>
                  <a:lnTo>
                    <a:pt x="247131" y="238439"/>
                  </a:lnTo>
                  <a:lnTo>
                    <a:pt x="253517" y="232923"/>
                  </a:lnTo>
                  <a:lnTo>
                    <a:pt x="259903" y="228983"/>
                  </a:lnTo>
                  <a:lnTo>
                    <a:pt x="265490" y="223467"/>
                  </a:lnTo>
                  <a:lnTo>
                    <a:pt x="272674" y="219528"/>
                  </a:lnTo>
                  <a:lnTo>
                    <a:pt x="277464" y="215588"/>
                  </a:lnTo>
                  <a:lnTo>
                    <a:pt x="288639" y="209284"/>
                  </a:lnTo>
                  <a:lnTo>
                    <a:pt x="292630" y="206132"/>
                  </a:lnTo>
                  <a:lnTo>
                    <a:pt x="298218" y="202192"/>
                  </a:lnTo>
                  <a:lnTo>
                    <a:pt x="300613" y="200616"/>
                  </a:lnTo>
                  <a:lnTo>
                    <a:pt x="304604" y="198252"/>
                  </a:lnTo>
                  <a:lnTo>
                    <a:pt x="307797" y="196676"/>
                  </a:lnTo>
                  <a:lnTo>
                    <a:pt x="310191" y="195888"/>
                  </a:lnTo>
                  <a:lnTo>
                    <a:pt x="311788" y="194313"/>
                  </a:lnTo>
                  <a:lnTo>
                    <a:pt x="310191" y="194313"/>
                  </a:lnTo>
                  <a:lnTo>
                    <a:pt x="307797" y="195888"/>
                  </a:lnTo>
                  <a:lnTo>
                    <a:pt x="304604" y="198252"/>
                  </a:lnTo>
                  <a:lnTo>
                    <a:pt x="300613" y="199828"/>
                  </a:lnTo>
                  <a:lnTo>
                    <a:pt x="296621" y="202192"/>
                  </a:lnTo>
                  <a:lnTo>
                    <a:pt x="292630" y="204556"/>
                  </a:lnTo>
                  <a:lnTo>
                    <a:pt x="287043" y="207708"/>
                  </a:lnTo>
                  <a:lnTo>
                    <a:pt x="276666" y="213224"/>
                  </a:lnTo>
                  <a:lnTo>
                    <a:pt x="269481" y="217164"/>
                  </a:lnTo>
                  <a:lnTo>
                    <a:pt x="264692" y="221104"/>
                  </a:lnTo>
                  <a:lnTo>
                    <a:pt x="257508" y="225043"/>
                  </a:lnTo>
                  <a:lnTo>
                    <a:pt x="251122" y="228983"/>
                  </a:lnTo>
                  <a:lnTo>
                    <a:pt x="243938" y="232923"/>
                  </a:lnTo>
                  <a:lnTo>
                    <a:pt x="239947" y="235287"/>
                  </a:lnTo>
                  <a:lnTo>
                    <a:pt x="237552" y="238439"/>
                  </a:lnTo>
                  <a:lnTo>
                    <a:pt x="223982" y="246318"/>
                  </a:lnTo>
                  <a:lnTo>
                    <a:pt x="216798" y="251834"/>
                  </a:lnTo>
                  <a:lnTo>
                    <a:pt x="212008" y="255774"/>
                  </a:lnTo>
                  <a:lnTo>
                    <a:pt x="199236" y="264441"/>
                  </a:lnTo>
                  <a:lnTo>
                    <a:pt x="198438" y="266017"/>
                  </a:lnTo>
                  <a:lnTo>
                    <a:pt x="200833" y="252622"/>
                  </a:lnTo>
                  <a:lnTo>
                    <a:pt x="206421" y="236863"/>
                  </a:lnTo>
                  <a:lnTo>
                    <a:pt x="214403" y="219528"/>
                  </a:lnTo>
                  <a:lnTo>
                    <a:pt x="226377" y="203768"/>
                  </a:lnTo>
                  <a:lnTo>
                    <a:pt x="241543" y="188797"/>
                  </a:lnTo>
                  <a:lnTo>
                    <a:pt x="259903" y="179341"/>
                  </a:lnTo>
                  <a:lnTo>
                    <a:pt x="279060" y="174614"/>
                  </a:lnTo>
                  <a:close/>
                  <a:moveTo>
                    <a:pt x="54523" y="128588"/>
                  </a:moveTo>
                  <a:lnTo>
                    <a:pt x="73488" y="128588"/>
                  </a:lnTo>
                  <a:lnTo>
                    <a:pt x="93243" y="131763"/>
                  </a:lnTo>
                  <a:lnTo>
                    <a:pt x="112207" y="138113"/>
                  </a:lnTo>
                  <a:lnTo>
                    <a:pt x="131172" y="151607"/>
                  </a:lnTo>
                  <a:lnTo>
                    <a:pt x="145395" y="167482"/>
                  </a:lnTo>
                  <a:lnTo>
                    <a:pt x="157248" y="183357"/>
                  </a:lnTo>
                  <a:lnTo>
                    <a:pt x="166730" y="200819"/>
                  </a:lnTo>
                  <a:lnTo>
                    <a:pt x="172262" y="214314"/>
                  </a:lnTo>
                  <a:lnTo>
                    <a:pt x="176213" y="225426"/>
                  </a:lnTo>
                  <a:lnTo>
                    <a:pt x="166730" y="221457"/>
                  </a:lnTo>
                  <a:lnTo>
                    <a:pt x="152507" y="215901"/>
                  </a:lnTo>
                  <a:lnTo>
                    <a:pt x="144605" y="213520"/>
                  </a:lnTo>
                  <a:lnTo>
                    <a:pt x="135913" y="209551"/>
                  </a:lnTo>
                  <a:lnTo>
                    <a:pt x="120109" y="202407"/>
                  </a:lnTo>
                  <a:lnTo>
                    <a:pt x="116158" y="200819"/>
                  </a:lnTo>
                  <a:lnTo>
                    <a:pt x="110627" y="198438"/>
                  </a:lnTo>
                  <a:lnTo>
                    <a:pt x="102725" y="196057"/>
                  </a:lnTo>
                  <a:lnTo>
                    <a:pt x="96403" y="192088"/>
                  </a:lnTo>
                  <a:lnTo>
                    <a:pt x="88501" y="187326"/>
                  </a:lnTo>
                  <a:lnTo>
                    <a:pt x="80599" y="183357"/>
                  </a:lnTo>
                  <a:lnTo>
                    <a:pt x="73488" y="180975"/>
                  </a:lnTo>
                  <a:lnTo>
                    <a:pt x="67166" y="177007"/>
                  </a:lnTo>
                  <a:lnTo>
                    <a:pt x="60054" y="174625"/>
                  </a:lnTo>
                  <a:lnTo>
                    <a:pt x="54523" y="170657"/>
                  </a:lnTo>
                  <a:lnTo>
                    <a:pt x="49782" y="167482"/>
                  </a:lnTo>
                  <a:lnTo>
                    <a:pt x="45831" y="165100"/>
                  </a:lnTo>
                  <a:lnTo>
                    <a:pt x="41880" y="163513"/>
                  </a:lnTo>
                  <a:lnTo>
                    <a:pt x="45831" y="165894"/>
                  </a:lnTo>
                  <a:lnTo>
                    <a:pt x="49782" y="169069"/>
                  </a:lnTo>
                  <a:lnTo>
                    <a:pt x="53733" y="173038"/>
                  </a:lnTo>
                  <a:lnTo>
                    <a:pt x="60054" y="175419"/>
                  </a:lnTo>
                  <a:lnTo>
                    <a:pt x="65586" y="179388"/>
                  </a:lnTo>
                  <a:lnTo>
                    <a:pt x="71907" y="183357"/>
                  </a:lnTo>
                  <a:lnTo>
                    <a:pt x="79019" y="187326"/>
                  </a:lnTo>
                  <a:lnTo>
                    <a:pt x="85341" y="192088"/>
                  </a:lnTo>
                  <a:lnTo>
                    <a:pt x="93243" y="196057"/>
                  </a:lnTo>
                  <a:lnTo>
                    <a:pt x="100354" y="200819"/>
                  </a:lnTo>
                  <a:lnTo>
                    <a:pt x="108256" y="204788"/>
                  </a:lnTo>
                  <a:lnTo>
                    <a:pt x="112207" y="206376"/>
                  </a:lnTo>
                  <a:lnTo>
                    <a:pt x="116158" y="209551"/>
                  </a:lnTo>
                  <a:lnTo>
                    <a:pt x="131962" y="217489"/>
                  </a:lnTo>
                  <a:lnTo>
                    <a:pt x="140654" y="221457"/>
                  </a:lnTo>
                  <a:lnTo>
                    <a:pt x="148556" y="225426"/>
                  </a:lnTo>
                  <a:lnTo>
                    <a:pt x="162779" y="231776"/>
                  </a:lnTo>
                  <a:lnTo>
                    <a:pt x="165940" y="233364"/>
                  </a:lnTo>
                  <a:lnTo>
                    <a:pt x="150927" y="237332"/>
                  </a:lnTo>
                  <a:lnTo>
                    <a:pt x="131962" y="239714"/>
                  </a:lnTo>
                  <a:lnTo>
                    <a:pt x="110627" y="241301"/>
                  </a:lnTo>
                  <a:lnTo>
                    <a:pt x="88501" y="238920"/>
                  </a:lnTo>
                  <a:lnTo>
                    <a:pt x="65586" y="230982"/>
                  </a:lnTo>
                  <a:lnTo>
                    <a:pt x="46621" y="217489"/>
                  </a:lnTo>
                  <a:lnTo>
                    <a:pt x="32398" y="200819"/>
                  </a:lnTo>
                  <a:lnTo>
                    <a:pt x="20545" y="184944"/>
                  </a:lnTo>
                  <a:lnTo>
                    <a:pt x="11062" y="167482"/>
                  </a:lnTo>
                  <a:lnTo>
                    <a:pt x="5531" y="153988"/>
                  </a:lnTo>
                  <a:lnTo>
                    <a:pt x="1580" y="143669"/>
                  </a:lnTo>
                  <a:lnTo>
                    <a:pt x="0" y="139700"/>
                  </a:lnTo>
                  <a:lnTo>
                    <a:pt x="3161" y="139700"/>
                  </a:lnTo>
                  <a:lnTo>
                    <a:pt x="11062" y="136525"/>
                  </a:lnTo>
                  <a:lnTo>
                    <a:pt x="22915" y="132557"/>
                  </a:lnTo>
                  <a:lnTo>
                    <a:pt x="37139" y="130175"/>
                  </a:lnTo>
                  <a:close/>
                  <a:moveTo>
                    <a:pt x="191688" y="0"/>
                  </a:moveTo>
                  <a:lnTo>
                    <a:pt x="194052" y="2381"/>
                  </a:lnTo>
                  <a:lnTo>
                    <a:pt x="200357" y="7937"/>
                  </a:lnTo>
                  <a:lnTo>
                    <a:pt x="209025" y="19050"/>
                  </a:lnTo>
                  <a:lnTo>
                    <a:pt x="219270" y="30956"/>
                  </a:lnTo>
                  <a:lnTo>
                    <a:pt x="228726" y="46831"/>
                  </a:lnTo>
                  <a:lnTo>
                    <a:pt x="238183" y="64294"/>
                  </a:lnTo>
                  <a:lnTo>
                    <a:pt x="243699" y="84137"/>
                  </a:lnTo>
                  <a:lnTo>
                    <a:pt x="246063" y="105569"/>
                  </a:lnTo>
                  <a:lnTo>
                    <a:pt x="243699" y="130175"/>
                  </a:lnTo>
                  <a:lnTo>
                    <a:pt x="235031" y="153194"/>
                  </a:lnTo>
                  <a:lnTo>
                    <a:pt x="224786" y="171450"/>
                  </a:lnTo>
                  <a:lnTo>
                    <a:pt x="212965" y="188912"/>
                  </a:lnTo>
                  <a:lnTo>
                    <a:pt x="203509" y="200819"/>
                  </a:lnTo>
                  <a:lnTo>
                    <a:pt x="195628" y="209550"/>
                  </a:lnTo>
                  <a:lnTo>
                    <a:pt x="194052" y="198437"/>
                  </a:lnTo>
                  <a:lnTo>
                    <a:pt x="191688" y="182562"/>
                  </a:lnTo>
                  <a:lnTo>
                    <a:pt x="191688" y="173037"/>
                  </a:lnTo>
                  <a:lnTo>
                    <a:pt x="190112" y="163512"/>
                  </a:lnTo>
                  <a:lnTo>
                    <a:pt x="188536" y="144462"/>
                  </a:lnTo>
                  <a:lnTo>
                    <a:pt x="188536" y="139700"/>
                  </a:lnTo>
                  <a:lnTo>
                    <a:pt x="188536" y="135731"/>
                  </a:lnTo>
                  <a:lnTo>
                    <a:pt x="188536" y="124619"/>
                  </a:lnTo>
                  <a:lnTo>
                    <a:pt x="188536" y="116681"/>
                  </a:lnTo>
                  <a:lnTo>
                    <a:pt x="187748" y="107156"/>
                  </a:lnTo>
                  <a:lnTo>
                    <a:pt x="187748" y="97631"/>
                  </a:lnTo>
                  <a:lnTo>
                    <a:pt x="187748" y="89694"/>
                  </a:lnTo>
                  <a:lnTo>
                    <a:pt x="188536" y="81756"/>
                  </a:lnTo>
                  <a:lnTo>
                    <a:pt x="188536" y="73819"/>
                  </a:lnTo>
                  <a:lnTo>
                    <a:pt x="188536" y="66675"/>
                  </a:lnTo>
                  <a:lnTo>
                    <a:pt x="188536" y="60325"/>
                  </a:lnTo>
                  <a:lnTo>
                    <a:pt x="188536" y="54769"/>
                  </a:lnTo>
                  <a:lnTo>
                    <a:pt x="188536" y="50800"/>
                  </a:lnTo>
                  <a:lnTo>
                    <a:pt x="190112" y="45244"/>
                  </a:lnTo>
                  <a:lnTo>
                    <a:pt x="190112" y="42862"/>
                  </a:lnTo>
                  <a:lnTo>
                    <a:pt x="188536" y="45244"/>
                  </a:lnTo>
                  <a:lnTo>
                    <a:pt x="188536" y="50800"/>
                  </a:lnTo>
                  <a:lnTo>
                    <a:pt x="187748" y="54769"/>
                  </a:lnTo>
                  <a:lnTo>
                    <a:pt x="187748" y="60325"/>
                  </a:lnTo>
                  <a:lnTo>
                    <a:pt x="186172" y="66675"/>
                  </a:lnTo>
                  <a:lnTo>
                    <a:pt x="186172" y="73819"/>
                  </a:lnTo>
                  <a:lnTo>
                    <a:pt x="184596" y="81756"/>
                  </a:lnTo>
                  <a:lnTo>
                    <a:pt x="184596" y="89694"/>
                  </a:lnTo>
                  <a:lnTo>
                    <a:pt x="183808" y="97631"/>
                  </a:lnTo>
                  <a:lnTo>
                    <a:pt x="183808" y="107156"/>
                  </a:lnTo>
                  <a:lnTo>
                    <a:pt x="183808" y="115094"/>
                  </a:lnTo>
                  <a:lnTo>
                    <a:pt x="182232" y="124619"/>
                  </a:lnTo>
                  <a:lnTo>
                    <a:pt x="182232" y="135731"/>
                  </a:lnTo>
                  <a:lnTo>
                    <a:pt x="182232" y="139700"/>
                  </a:lnTo>
                  <a:lnTo>
                    <a:pt x="182232" y="144462"/>
                  </a:lnTo>
                  <a:lnTo>
                    <a:pt x="182232" y="163512"/>
                  </a:lnTo>
                  <a:lnTo>
                    <a:pt x="182232" y="173037"/>
                  </a:lnTo>
                  <a:lnTo>
                    <a:pt x="182232" y="182562"/>
                  </a:lnTo>
                  <a:lnTo>
                    <a:pt x="182232" y="192087"/>
                  </a:lnTo>
                  <a:lnTo>
                    <a:pt x="182232" y="200025"/>
                  </a:lnTo>
                  <a:lnTo>
                    <a:pt x="182232" y="202406"/>
                  </a:lnTo>
                  <a:lnTo>
                    <a:pt x="171199" y="190500"/>
                  </a:lnTo>
                  <a:lnTo>
                    <a:pt x="159378" y="174625"/>
                  </a:lnTo>
                  <a:lnTo>
                    <a:pt x="149133" y="153987"/>
                  </a:lnTo>
                  <a:lnTo>
                    <a:pt x="141253" y="131762"/>
                  </a:lnTo>
                  <a:lnTo>
                    <a:pt x="136525" y="105569"/>
                  </a:lnTo>
                  <a:lnTo>
                    <a:pt x="139677" y="84137"/>
                  </a:lnTo>
                  <a:lnTo>
                    <a:pt x="145981" y="64294"/>
                  </a:lnTo>
                  <a:lnTo>
                    <a:pt x="153862" y="46831"/>
                  </a:lnTo>
                  <a:lnTo>
                    <a:pt x="164894" y="30956"/>
                  </a:lnTo>
                  <a:lnTo>
                    <a:pt x="174351" y="19050"/>
                  </a:lnTo>
                  <a:lnTo>
                    <a:pt x="183808" y="7937"/>
                  </a:lnTo>
                  <a:lnTo>
                    <a:pt x="188536" y="2381"/>
                  </a:lnTo>
                  <a:close/>
                </a:path>
              </a:pathLst>
            </a:custGeom>
            <a:solidFill>
              <a:srgbClr val="FFFFFF"/>
            </a:solidFill>
            <a:ln w="0">
              <a:noFill/>
              <a:prstDash val="solid"/>
              <a:round/>
            </a:ln>
          </p:spPr>
          <p:txBody>
            <a:bodyPr vert="horz" wrap="square" lIns="91440" tIns="45720" rIns="91440" bIns="45720" numCol="1" anchor="t" anchorCtr="0" compatLnSpc="1">
              <a:noAutofit/>
            </a:bodyPr>
            <a:lstStyle/>
            <a:p>
              <a:endParaRPr lang="zh-CN" altLang="en-US"/>
            </a:p>
          </p:txBody>
        </p:sp>
        <p:sp>
          <p:nvSpPr>
            <p:cNvPr id="11" name="任意多边形 2432"/>
            <p:cNvSpPr/>
            <p:nvPr/>
          </p:nvSpPr>
          <p:spPr bwMode="auto">
            <a:xfrm>
              <a:off x="7632701" y="2874963"/>
              <a:ext cx="366713" cy="301625"/>
            </a:xfrm>
            <a:custGeom>
              <a:avLst/>
              <a:gdLst>
                <a:gd name="connsiteX0" fmla="*/ 79375 w 366713"/>
                <a:gd name="connsiteY0" fmla="*/ 201612 h 301625"/>
                <a:gd name="connsiteX1" fmla="*/ 79375 w 366713"/>
                <a:gd name="connsiteY1" fmla="*/ 301625 h 301625"/>
                <a:gd name="connsiteX2" fmla="*/ 14287 w 366713"/>
                <a:gd name="connsiteY2" fmla="*/ 301625 h 301625"/>
                <a:gd name="connsiteX3" fmla="*/ 14287 w 366713"/>
                <a:gd name="connsiteY3" fmla="*/ 250418 h 301625"/>
                <a:gd name="connsiteX4" fmla="*/ 131743 w 366713"/>
                <a:gd name="connsiteY4" fmla="*/ 163512 h 301625"/>
                <a:gd name="connsiteX5" fmla="*/ 161925 w 366713"/>
                <a:gd name="connsiteY5" fmla="*/ 182562 h 301625"/>
                <a:gd name="connsiteX6" fmla="*/ 161925 w 366713"/>
                <a:gd name="connsiteY6" fmla="*/ 301625 h 301625"/>
                <a:gd name="connsiteX7" fmla="*/ 100012 w 366713"/>
                <a:gd name="connsiteY7" fmla="*/ 301625 h 301625"/>
                <a:gd name="connsiteX8" fmla="*/ 100012 w 366713"/>
                <a:gd name="connsiteY8" fmla="*/ 187325 h 301625"/>
                <a:gd name="connsiteX9" fmla="*/ 246062 w 366713"/>
                <a:gd name="connsiteY9" fmla="*/ 139700 h 301625"/>
                <a:gd name="connsiteX10" fmla="*/ 246062 w 366713"/>
                <a:gd name="connsiteY10" fmla="*/ 301625 h 301625"/>
                <a:gd name="connsiteX11" fmla="*/ 182562 w 366713"/>
                <a:gd name="connsiteY11" fmla="*/ 301625 h 301625"/>
                <a:gd name="connsiteX12" fmla="*/ 182562 w 366713"/>
                <a:gd name="connsiteY12" fmla="*/ 192346 h 301625"/>
                <a:gd name="connsiteX13" fmla="*/ 184130 w 366713"/>
                <a:gd name="connsiteY13" fmla="*/ 193941 h 301625"/>
                <a:gd name="connsiteX14" fmla="*/ 330200 w 366713"/>
                <a:gd name="connsiteY14" fmla="*/ 69850 h 301625"/>
                <a:gd name="connsiteX15" fmla="*/ 330200 w 366713"/>
                <a:gd name="connsiteY15" fmla="*/ 301625 h 301625"/>
                <a:gd name="connsiteX16" fmla="*/ 265112 w 366713"/>
                <a:gd name="connsiteY16" fmla="*/ 301625 h 301625"/>
                <a:gd name="connsiteX17" fmla="*/ 265112 w 366713"/>
                <a:gd name="connsiteY17" fmla="*/ 124011 h 301625"/>
                <a:gd name="connsiteX18" fmla="*/ 279211 w 366713"/>
                <a:gd name="connsiteY18" fmla="*/ 0 h 301625"/>
                <a:gd name="connsiteX19" fmla="*/ 366713 w 366713"/>
                <a:gd name="connsiteY19" fmla="*/ 3996 h 301625"/>
                <a:gd name="connsiteX20" fmla="*/ 356372 w 366713"/>
                <a:gd name="connsiteY20" fmla="*/ 90312 h 301625"/>
                <a:gd name="connsiteX21" fmla="*/ 333303 w 366713"/>
                <a:gd name="connsiteY21" fmla="*/ 88714 h 301625"/>
                <a:gd name="connsiteX22" fmla="*/ 338872 w 366713"/>
                <a:gd name="connsiteY22" fmla="*/ 43158 h 301625"/>
                <a:gd name="connsiteX23" fmla="*/ 184550 w 366713"/>
                <a:gd name="connsiteY23" fmla="*/ 174231 h 301625"/>
                <a:gd name="connsiteX24" fmla="*/ 132049 w 366713"/>
                <a:gd name="connsiteY24" fmla="*/ 143860 h 301625"/>
                <a:gd name="connsiteX25" fmla="*/ 15114 w 366713"/>
                <a:gd name="connsiteY25" fmla="*/ 231775 h 301625"/>
                <a:gd name="connsiteX26" fmla="*/ 0 w 366713"/>
                <a:gd name="connsiteY26" fmla="*/ 213393 h 301625"/>
                <a:gd name="connsiteX27" fmla="*/ 130458 w 366713"/>
                <a:gd name="connsiteY27" fmla="*/ 114289 h 301625"/>
                <a:gd name="connsiteX28" fmla="*/ 181368 w 366713"/>
                <a:gd name="connsiteY28" fmla="*/ 143860 h 301625"/>
                <a:gd name="connsiteX29" fmla="*/ 322167 w 366713"/>
                <a:gd name="connsiteY29" fmla="*/ 25575 h 301625"/>
                <a:gd name="connsiteX30" fmla="*/ 278416 w 366713"/>
                <a:gd name="connsiteY30" fmla="*/ 22378 h 301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6713" h="301625">
                  <a:moveTo>
                    <a:pt x="79375" y="201612"/>
                  </a:moveTo>
                  <a:lnTo>
                    <a:pt x="79375" y="301625"/>
                  </a:lnTo>
                  <a:lnTo>
                    <a:pt x="14287" y="301625"/>
                  </a:lnTo>
                  <a:lnTo>
                    <a:pt x="14287" y="250418"/>
                  </a:lnTo>
                  <a:close/>
                  <a:moveTo>
                    <a:pt x="131743" y="163512"/>
                  </a:moveTo>
                  <a:lnTo>
                    <a:pt x="161925" y="182562"/>
                  </a:lnTo>
                  <a:lnTo>
                    <a:pt x="161925" y="301625"/>
                  </a:lnTo>
                  <a:lnTo>
                    <a:pt x="100012" y="301625"/>
                  </a:lnTo>
                  <a:lnTo>
                    <a:pt x="100012" y="187325"/>
                  </a:lnTo>
                  <a:close/>
                  <a:moveTo>
                    <a:pt x="246062" y="139700"/>
                  </a:moveTo>
                  <a:lnTo>
                    <a:pt x="246062" y="301625"/>
                  </a:lnTo>
                  <a:lnTo>
                    <a:pt x="182562" y="301625"/>
                  </a:lnTo>
                  <a:lnTo>
                    <a:pt x="182562" y="192346"/>
                  </a:lnTo>
                  <a:lnTo>
                    <a:pt x="184130" y="193941"/>
                  </a:lnTo>
                  <a:close/>
                  <a:moveTo>
                    <a:pt x="330200" y="69850"/>
                  </a:moveTo>
                  <a:lnTo>
                    <a:pt x="330200" y="301625"/>
                  </a:lnTo>
                  <a:lnTo>
                    <a:pt x="265112" y="301625"/>
                  </a:lnTo>
                  <a:lnTo>
                    <a:pt x="265112" y="124011"/>
                  </a:lnTo>
                  <a:close/>
                  <a:moveTo>
                    <a:pt x="279211" y="0"/>
                  </a:moveTo>
                  <a:lnTo>
                    <a:pt x="366713" y="3996"/>
                  </a:lnTo>
                  <a:lnTo>
                    <a:pt x="356372" y="90312"/>
                  </a:lnTo>
                  <a:lnTo>
                    <a:pt x="333303" y="88714"/>
                  </a:lnTo>
                  <a:lnTo>
                    <a:pt x="338872" y="43158"/>
                  </a:lnTo>
                  <a:lnTo>
                    <a:pt x="184550" y="174231"/>
                  </a:lnTo>
                  <a:lnTo>
                    <a:pt x="132049" y="143860"/>
                  </a:lnTo>
                  <a:lnTo>
                    <a:pt x="15114" y="231775"/>
                  </a:lnTo>
                  <a:lnTo>
                    <a:pt x="0" y="213393"/>
                  </a:lnTo>
                  <a:lnTo>
                    <a:pt x="130458" y="114289"/>
                  </a:lnTo>
                  <a:lnTo>
                    <a:pt x="181368" y="143860"/>
                  </a:lnTo>
                  <a:lnTo>
                    <a:pt x="322167" y="25575"/>
                  </a:lnTo>
                  <a:lnTo>
                    <a:pt x="278416" y="22378"/>
                  </a:lnTo>
                  <a:close/>
                </a:path>
              </a:pathLst>
            </a:custGeom>
            <a:solidFill>
              <a:srgbClr val="FFFFFF"/>
            </a:solidFill>
            <a:ln w="0">
              <a:noFill/>
              <a:prstDash val="solid"/>
              <a:round/>
            </a:ln>
          </p:spPr>
          <p:txBody>
            <a:bodyPr vert="horz" wrap="square" lIns="91440" tIns="45720" rIns="91440" bIns="45720" numCol="1" anchor="t" anchorCtr="0" compatLnSpc="1">
              <a:noAutofit/>
            </a:bodyPr>
            <a:lstStyle/>
            <a:p>
              <a:endParaRPr lang="zh-CN" altLang="en-US"/>
            </a:p>
          </p:txBody>
        </p:sp>
      </p:grpSp>
      <p:sp>
        <p:nvSpPr>
          <p:cNvPr id="12" name="TextBox 23"/>
          <p:cNvSpPr txBox="1"/>
          <p:nvPr/>
        </p:nvSpPr>
        <p:spPr>
          <a:xfrm>
            <a:off x="2839233" y="2754958"/>
            <a:ext cx="2042798" cy="1304203"/>
          </a:xfrm>
          <a:prstGeom prst="rect">
            <a:avLst/>
          </a:prstGeom>
          <a:noFill/>
        </p:spPr>
        <p:txBody>
          <a:bodyPr wrap="square" rtlCol="0">
            <a:spAutoFit/>
          </a:bodyPr>
          <a:lstStyle/>
          <a:p>
            <a:pPr>
              <a:lnSpc>
                <a:spcPct val="15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3" name="TextBox 24"/>
          <p:cNvSpPr txBox="1"/>
          <p:nvPr/>
        </p:nvSpPr>
        <p:spPr>
          <a:xfrm>
            <a:off x="2839233" y="2536362"/>
            <a:ext cx="1346472" cy="276999"/>
          </a:xfrm>
          <a:prstGeom prst="rect">
            <a:avLst/>
          </a:prstGeom>
          <a:noFill/>
        </p:spPr>
        <p:txBody>
          <a:bodyPr wrap="square" rtlCol="0">
            <a:spAutoFit/>
          </a:bodyPr>
          <a:lstStyle/>
          <a:p>
            <a:r>
              <a:rPr lang="zh-CN" altLang="en-US" sz="1200" dirty="0">
                <a:solidFill>
                  <a:schemeClr val="tx1">
                    <a:lumMod val="65000"/>
                    <a:lumOff val="35000"/>
                  </a:schemeClr>
                </a:solidFill>
                <a:ea typeface="微软雅黑" panose="020B0503020204020204" pitchFamily="34" charset="-122"/>
              </a:rPr>
              <a:t>请替换文字内容</a:t>
            </a:r>
          </a:p>
        </p:txBody>
      </p:sp>
      <p:sp>
        <p:nvSpPr>
          <p:cNvPr id="14" name="TextBox 23"/>
          <p:cNvSpPr txBox="1"/>
          <p:nvPr/>
        </p:nvSpPr>
        <p:spPr>
          <a:xfrm>
            <a:off x="2790626" y="4678006"/>
            <a:ext cx="2042798" cy="1304203"/>
          </a:xfrm>
          <a:prstGeom prst="rect">
            <a:avLst/>
          </a:prstGeom>
          <a:noFill/>
        </p:spPr>
        <p:txBody>
          <a:bodyPr wrap="square" rtlCol="0">
            <a:spAutoFit/>
          </a:bodyPr>
          <a:lstStyle/>
          <a:p>
            <a:pPr>
              <a:lnSpc>
                <a:spcPct val="15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5" name="TextBox 24"/>
          <p:cNvSpPr txBox="1"/>
          <p:nvPr/>
        </p:nvSpPr>
        <p:spPr>
          <a:xfrm>
            <a:off x="2839233" y="4447104"/>
            <a:ext cx="1346472" cy="276999"/>
          </a:xfrm>
          <a:prstGeom prst="rect">
            <a:avLst/>
          </a:prstGeom>
          <a:noFill/>
        </p:spPr>
        <p:txBody>
          <a:bodyPr wrap="square" rtlCol="0">
            <a:spAutoFit/>
          </a:bodyPr>
          <a:lstStyle/>
          <a:p>
            <a:r>
              <a:rPr lang="zh-CN" altLang="en-US" sz="1200" dirty="0">
                <a:solidFill>
                  <a:schemeClr val="tx1">
                    <a:lumMod val="65000"/>
                    <a:lumOff val="35000"/>
                  </a:schemeClr>
                </a:solidFill>
                <a:ea typeface="微软雅黑" panose="020B0503020204020204" pitchFamily="34" charset="-122"/>
              </a:rPr>
              <a:t>请替换文字内容</a:t>
            </a:r>
          </a:p>
        </p:txBody>
      </p:sp>
      <p:sp>
        <p:nvSpPr>
          <p:cNvPr id="16" name="TextBox 23"/>
          <p:cNvSpPr txBox="1"/>
          <p:nvPr/>
        </p:nvSpPr>
        <p:spPr>
          <a:xfrm>
            <a:off x="8106550" y="4052805"/>
            <a:ext cx="2042798" cy="1304203"/>
          </a:xfrm>
          <a:prstGeom prst="rect">
            <a:avLst/>
          </a:prstGeom>
          <a:noFill/>
        </p:spPr>
        <p:txBody>
          <a:bodyPr wrap="square" rtlCol="0">
            <a:spAutoFit/>
          </a:bodyPr>
          <a:lstStyle/>
          <a:p>
            <a:pPr>
              <a:lnSpc>
                <a:spcPct val="150000"/>
              </a:lnSpc>
            </a:pPr>
            <a:r>
              <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endParaRPr lang="en-GB" altLang="zh-CN" sz="105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endParaRPr>
          </a:p>
        </p:txBody>
      </p:sp>
      <p:sp>
        <p:nvSpPr>
          <p:cNvPr id="17" name="TextBox 24"/>
          <p:cNvSpPr txBox="1"/>
          <p:nvPr/>
        </p:nvSpPr>
        <p:spPr>
          <a:xfrm>
            <a:off x="8106550" y="3775806"/>
            <a:ext cx="1346472" cy="276999"/>
          </a:xfrm>
          <a:prstGeom prst="rect">
            <a:avLst/>
          </a:prstGeom>
          <a:noFill/>
        </p:spPr>
        <p:txBody>
          <a:bodyPr wrap="square" rtlCol="0">
            <a:spAutoFit/>
          </a:bodyPr>
          <a:lstStyle/>
          <a:p>
            <a:r>
              <a:rPr lang="zh-CN" altLang="en-US" sz="1200" dirty="0">
                <a:solidFill>
                  <a:schemeClr val="tx1">
                    <a:lumMod val="65000"/>
                    <a:lumOff val="35000"/>
                  </a:schemeClr>
                </a:solidFill>
                <a:ea typeface="微软雅黑" panose="020B0503020204020204" pitchFamily="34" charset="-122"/>
              </a:rPr>
              <a:t>请替换文字内容</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25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250"/>
                                        <p:tgtEl>
                                          <p:spTgt spid="6"/>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250"/>
                                        <p:tgtEl>
                                          <p:spTgt spid="3"/>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left)">
                                      <p:cBhvr>
                                        <p:cTn id="23" dur="250"/>
                                        <p:tgtEl>
                                          <p:spTgt spid="7"/>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right)">
                                      <p:cBhvr>
                                        <p:cTn id="27" dur="250"/>
                                        <p:tgtEl>
                                          <p:spTgt spid="2"/>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childTnLst>
                          </p:cTn>
                        </p:par>
                        <p:par>
                          <p:cTn id="34" fill="hold">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p:tgtEl>
                                          <p:spTgt spid="12"/>
                                        </p:tgtEl>
                                        <p:attrNameLst>
                                          <p:attrName>ppt_y</p:attrName>
                                        </p:attrNameLst>
                                      </p:cBhvr>
                                      <p:tavLst>
                                        <p:tav tm="0">
                                          <p:val>
                                            <p:strVal val="#ppt_y+#ppt_h*1.125000"/>
                                          </p:val>
                                        </p:tav>
                                        <p:tav tm="100000">
                                          <p:val>
                                            <p:strVal val="#ppt_y"/>
                                          </p:val>
                                        </p:tav>
                                      </p:tavLst>
                                    </p:anim>
                                    <p:animEffect transition="in" filter="wipe(up)">
                                      <p:cBhvr>
                                        <p:cTn id="38" dur="500"/>
                                        <p:tgtEl>
                                          <p:spTgt spid="12"/>
                                        </p:tgtEl>
                                      </p:cBhvr>
                                    </p:animEffect>
                                  </p:childTnLst>
                                </p:cTn>
                              </p:par>
                              <p:par>
                                <p:cTn id="39" presetID="12" presetClass="entr" presetSubtype="1"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p:tgtEl>
                                          <p:spTgt spid="13"/>
                                        </p:tgtEl>
                                        <p:attrNameLst>
                                          <p:attrName>ppt_y</p:attrName>
                                        </p:attrNameLst>
                                      </p:cBhvr>
                                      <p:tavLst>
                                        <p:tav tm="0">
                                          <p:val>
                                            <p:strVal val="#ppt_y-#ppt_h*1.125000"/>
                                          </p:val>
                                        </p:tav>
                                        <p:tav tm="100000">
                                          <p:val>
                                            <p:strVal val="#ppt_y"/>
                                          </p:val>
                                        </p:tav>
                                      </p:tavLst>
                                    </p:anim>
                                    <p:animEffect transition="in" filter="wipe(down)">
                                      <p:cBhvr>
                                        <p:cTn id="42" dur="500"/>
                                        <p:tgtEl>
                                          <p:spTgt spid="13"/>
                                        </p:tgtEl>
                                      </p:cBhvr>
                                    </p:animEffect>
                                  </p:childTnLst>
                                </p:cTn>
                              </p:par>
                            </p:childTnLst>
                          </p:cTn>
                        </p:par>
                        <p:par>
                          <p:cTn id="43" fill="hold">
                            <p:stCondLst>
                              <p:cond delay="4000"/>
                            </p:stCondLst>
                            <p:childTnLst>
                              <p:par>
                                <p:cTn id="44" presetID="12" presetClass="entr" presetSubtype="4"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additive="base">
                                        <p:cTn id="46" dur="500"/>
                                        <p:tgtEl>
                                          <p:spTgt spid="14"/>
                                        </p:tgtEl>
                                        <p:attrNameLst>
                                          <p:attrName>ppt_y</p:attrName>
                                        </p:attrNameLst>
                                      </p:cBhvr>
                                      <p:tavLst>
                                        <p:tav tm="0">
                                          <p:val>
                                            <p:strVal val="#ppt_y+#ppt_h*1.125000"/>
                                          </p:val>
                                        </p:tav>
                                        <p:tav tm="100000">
                                          <p:val>
                                            <p:strVal val="#ppt_y"/>
                                          </p:val>
                                        </p:tav>
                                      </p:tavLst>
                                    </p:anim>
                                    <p:animEffect transition="in" filter="wipe(up)">
                                      <p:cBhvr>
                                        <p:cTn id="47" dur="500"/>
                                        <p:tgtEl>
                                          <p:spTgt spid="14"/>
                                        </p:tgtEl>
                                      </p:cBhvr>
                                    </p:animEffect>
                                  </p:childTnLst>
                                </p:cTn>
                              </p:par>
                              <p:par>
                                <p:cTn id="48" presetID="12" presetClass="entr" presetSubtype="1"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additive="base">
                                        <p:cTn id="50" dur="500"/>
                                        <p:tgtEl>
                                          <p:spTgt spid="15"/>
                                        </p:tgtEl>
                                        <p:attrNameLst>
                                          <p:attrName>ppt_y</p:attrName>
                                        </p:attrNameLst>
                                      </p:cBhvr>
                                      <p:tavLst>
                                        <p:tav tm="0">
                                          <p:val>
                                            <p:strVal val="#ppt_y-#ppt_h*1.125000"/>
                                          </p:val>
                                        </p:tav>
                                        <p:tav tm="100000">
                                          <p:val>
                                            <p:strVal val="#ppt_y"/>
                                          </p:val>
                                        </p:tav>
                                      </p:tavLst>
                                    </p:anim>
                                    <p:animEffect transition="in" filter="wipe(down)">
                                      <p:cBhvr>
                                        <p:cTn id="51" dur="500"/>
                                        <p:tgtEl>
                                          <p:spTgt spid="15"/>
                                        </p:tgtEl>
                                      </p:cBhvr>
                                    </p:animEffect>
                                  </p:childTnLst>
                                </p:cTn>
                              </p:par>
                            </p:childTnLst>
                          </p:cTn>
                        </p:par>
                        <p:par>
                          <p:cTn id="52" fill="hold">
                            <p:stCondLst>
                              <p:cond delay="4500"/>
                            </p:stCondLst>
                            <p:childTnLst>
                              <p:par>
                                <p:cTn id="53" presetID="12" presetClass="entr" presetSubtype="4" fill="hold" grpId="0" nodeType="after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p:tgtEl>
                                          <p:spTgt spid="16"/>
                                        </p:tgtEl>
                                        <p:attrNameLst>
                                          <p:attrName>ppt_y</p:attrName>
                                        </p:attrNameLst>
                                      </p:cBhvr>
                                      <p:tavLst>
                                        <p:tav tm="0">
                                          <p:val>
                                            <p:strVal val="#ppt_y+#ppt_h*1.125000"/>
                                          </p:val>
                                        </p:tav>
                                        <p:tav tm="100000">
                                          <p:val>
                                            <p:strVal val="#ppt_y"/>
                                          </p:val>
                                        </p:tav>
                                      </p:tavLst>
                                    </p:anim>
                                    <p:animEffect transition="in" filter="wipe(up)">
                                      <p:cBhvr>
                                        <p:cTn id="56" dur="500"/>
                                        <p:tgtEl>
                                          <p:spTgt spid="16"/>
                                        </p:tgtEl>
                                      </p:cBhvr>
                                    </p:animEffect>
                                  </p:childTnLst>
                                </p:cTn>
                              </p:par>
                              <p:par>
                                <p:cTn id="57" presetID="12" presetClass="entr" presetSubtype="1"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p:tgtEl>
                                          <p:spTgt spid="17"/>
                                        </p:tgtEl>
                                        <p:attrNameLst>
                                          <p:attrName>ppt_y</p:attrName>
                                        </p:attrNameLst>
                                      </p:cBhvr>
                                      <p:tavLst>
                                        <p:tav tm="0">
                                          <p:val>
                                            <p:strVal val="#ppt_y-#ppt_h*1.125000"/>
                                          </p:val>
                                        </p:tav>
                                        <p:tav tm="100000">
                                          <p:val>
                                            <p:strVal val="#ppt_y"/>
                                          </p:val>
                                        </p:tav>
                                      </p:tavLst>
                                    </p:anim>
                                    <p:animEffect transition="in" filter="wipe(down)">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2" grpId="0"/>
      <p:bldP spid="13" grpId="0"/>
      <p:bldP spid="14" grpId="0"/>
      <p:bldP spid="15" grpId="0"/>
      <p:bldP spid="16" grpId="0"/>
      <p:bldP spid="1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4"/>
          <p:cNvSpPr/>
          <p:nvPr>
            <p:custDataLst>
              <p:tags r:id="rId1"/>
            </p:custDataLst>
          </p:nvPr>
        </p:nvSpPr>
        <p:spPr>
          <a:xfrm>
            <a:off x="3031651" y="3760418"/>
            <a:ext cx="5881049" cy="7069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2830145" y="4023371"/>
            <a:ext cx="1768119" cy="896578"/>
            <a:chOff x="5170464" y="1054100"/>
            <a:chExt cx="2749433" cy="896578"/>
          </a:xfrm>
        </p:grpSpPr>
        <p:sp>
          <p:nvSpPr>
            <p:cNvPr id="4" name="文本框 3"/>
            <p:cNvSpPr txBox="1"/>
            <p:nvPr/>
          </p:nvSpPr>
          <p:spPr>
            <a:xfrm>
              <a:off x="5170464" y="1258181"/>
              <a:ext cx="2749433" cy="692497"/>
            </a:xfrm>
            <a:prstGeom prst="rect">
              <a:avLst/>
            </a:prstGeom>
            <a:noFill/>
          </p:spPr>
          <p:txBody>
            <a:bodyPr wrap="square" rtlCol="0">
              <a:spAutoFit/>
            </a:bodyPr>
            <a:lstStyle/>
            <a:p>
              <a:pPr algn="ctr">
                <a:lnSpc>
                  <a:spcPct val="130000"/>
                </a:lnSpc>
                <a:defRPr/>
              </a:pPr>
              <a:r>
                <a:rPr lang="zh-CN" altLang="en-US" sz="1000" dirty="0">
                  <a:solidFill>
                    <a:schemeClr val="tx1">
                      <a:lumMod val="65000"/>
                      <a:lumOff val="35000"/>
                    </a:schemeClr>
                  </a:solidFill>
                  <a:cs typeface="+mn-ea"/>
                  <a:sym typeface="+mn-lt"/>
                </a:rPr>
                <a:t>点击此处添加文字描述，文字颜色、大小、字体可根据需求进行更改。</a:t>
              </a:r>
              <a:endParaRPr lang="en-US" altLang="zh-CN" sz="1000" kern="0" dirty="0">
                <a:solidFill>
                  <a:schemeClr val="tx1">
                    <a:lumMod val="65000"/>
                    <a:lumOff val="35000"/>
                  </a:schemeClr>
                </a:solidFill>
              </a:endParaRPr>
            </a:p>
          </p:txBody>
        </p:sp>
        <p:sp>
          <p:nvSpPr>
            <p:cNvPr id="5" name="TextBox 1956"/>
            <p:cNvSpPr/>
            <p:nvPr/>
          </p:nvSpPr>
          <p:spPr>
            <a:xfrm>
              <a:off x="5711254" y="1054100"/>
              <a:ext cx="1667851" cy="307777"/>
            </a:xfrm>
            <a:prstGeom prst="rect">
              <a:avLst/>
            </a:prstGeom>
            <a:noFill/>
            <a:ln w="9525">
              <a:noFill/>
              <a:miter/>
            </a:ln>
          </p:spPr>
          <p:txBody>
            <a:bodyPr wrap="square">
              <a:spAutoFit/>
            </a:bodyPr>
            <a:lstStyle/>
            <a:p>
              <a:pPr lvl="0" algn="ctr"/>
              <a:r>
                <a:rPr lang="zh-CN" altLang="en-US" sz="1400" dirty="0">
                  <a:solidFill>
                    <a:schemeClr val="accent1">
                      <a:lumMod val="75000"/>
                    </a:schemeClr>
                  </a:solidFill>
                  <a:latin typeface="站酷快乐体2016修订版" panose="02010600030101010101" pitchFamily="2" charset="-122"/>
                  <a:ea typeface="站酷快乐体2016修订版" panose="02010600030101010101" pitchFamily="2" charset="-122"/>
                  <a:sym typeface="Arial" panose="020B0604020202020204" pitchFamily="34" charset="0"/>
                </a:rPr>
                <a:t>添加标题</a:t>
              </a:r>
            </a:p>
          </p:txBody>
        </p:sp>
      </p:grpSp>
      <p:grpSp>
        <p:nvGrpSpPr>
          <p:cNvPr id="6" name="组合 5"/>
          <p:cNvGrpSpPr/>
          <p:nvPr/>
        </p:nvGrpSpPr>
        <p:grpSpPr>
          <a:xfrm>
            <a:off x="5088115" y="4023371"/>
            <a:ext cx="1768119" cy="896578"/>
            <a:chOff x="5170464" y="1054100"/>
            <a:chExt cx="2749433" cy="896578"/>
          </a:xfrm>
        </p:grpSpPr>
        <p:sp>
          <p:nvSpPr>
            <p:cNvPr id="7" name="文本框 6"/>
            <p:cNvSpPr txBox="1"/>
            <p:nvPr/>
          </p:nvSpPr>
          <p:spPr>
            <a:xfrm>
              <a:off x="5170464" y="1258181"/>
              <a:ext cx="2749433" cy="692497"/>
            </a:xfrm>
            <a:prstGeom prst="rect">
              <a:avLst/>
            </a:prstGeom>
            <a:noFill/>
          </p:spPr>
          <p:txBody>
            <a:bodyPr wrap="square" rtlCol="0">
              <a:spAutoFit/>
            </a:bodyPr>
            <a:lstStyle/>
            <a:p>
              <a:pPr algn="ctr">
                <a:lnSpc>
                  <a:spcPct val="130000"/>
                </a:lnSpc>
                <a:defRPr/>
              </a:pPr>
              <a:r>
                <a:rPr lang="zh-CN" altLang="en-US" sz="1000" dirty="0">
                  <a:solidFill>
                    <a:schemeClr val="tx1">
                      <a:lumMod val="65000"/>
                      <a:lumOff val="35000"/>
                    </a:schemeClr>
                  </a:solidFill>
                  <a:cs typeface="+mn-ea"/>
                  <a:sym typeface="+mn-lt"/>
                </a:rPr>
                <a:t>点击此处添加文字描述，文字颜色、大小、字体可根据需求进行更改。</a:t>
              </a:r>
              <a:endParaRPr lang="en-US" altLang="zh-CN" sz="1000" kern="0" dirty="0">
                <a:solidFill>
                  <a:schemeClr val="tx1">
                    <a:lumMod val="65000"/>
                    <a:lumOff val="35000"/>
                  </a:schemeClr>
                </a:solidFill>
              </a:endParaRPr>
            </a:p>
          </p:txBody>
        </p:sp>
        <p:sp>
          <p:nvSpPr>
            <p:cNvPr id="8" name="TextBox 1956"/>
            <p:cNvSpPr/>
            <p:nvPr/>
          </p:nvSpPr>
          <p:spPr>
            <a:xfrm>
              <a:off x="5711254" y="1054100"/>
              <a:ext cx="1667851" cy="307777"/>
            </a:xfrm>
            <a:prstGeom prst="rect">
              <a:avLst/>
            </a:prstGeom>
            <a:noFill/>
            <a:ln w="9525">
              <a:noFill/>
              <a:miter/>
            </a:ln>
          </p:spPr>
          <p:txBody>
            <a:bodyPr wrap="square">
              <a:spAutoFit/>
            </a:bodyPr>
            <a:lstStyle/>
            <a:p>
              <a:pPr lvl="0" algn="ctr"/>
              <a:r>
                <a:rPr lang="zh-CN" altLang="en-US" sz="1400" dirty="0">
                  <a:solidFill>
                    <a:schemeClr val="accent6">
                      <a:lumMod val="75000"/>
                    </a:schemeClr>
                  </a:solidFill>
                  <a:latin typeface="站酷快乐体2016修订版" panose="02010600030101010101" pitchFamily="2" charset="-122"/>
                  <a:ea typeface="站酷快乐体2016修订版" panose="02010600030101010101" pitchFamily="2" charset="-122"/>
                  <a:sym typeface="Arial" panose="020B0604020202020204" pitchFamily="34" charset="0"/>
                </a:rPr>
                <a:t>添加标题</a:t>
              </a:r>
            </a:p>
          </p:txBody>
        </p:sp>
      </p:grpSp>
      <p:grpSp>
        <p:nvGrpSpPr>
          <p:cNvPr id="9" name="组合 8"/>
          <p:cNvGrpSpPr/>
          <p:nvPr/>
        </p:nvGrpSpPr>
        <p:grpSpPr>
          <a:xfrm>
            <a:off x="7254605" y="4023371"/>
            <a:ext cx="1768119" cy="896578"/>
            <a:chOff x="5170464" y="1054100"/>
            <a:chExt cx="2749433" cy="896578"/>
          </a:xfrm>
        </p:grpSpPr>
        <p:sp>
          <p:nvSpPr>
            <p:cNvPr id="10" name="文本框 9"/>
            <p:cNvSpPr txBox="1"/>
            <p:nvPr/>
          </p:nvSpPr>
          <p:spPr>
            <a:xfrm>
              <a:off x="5170464" y="1258181"/>
              <a:ext cx="2749433" cy="692497"/>
            </a:xfrm>
            <a:prstGeom prst="rect">
              <a:avLst/>
            </a:prstGeom>
            <a:noFill/>
          </p:spPr>
          <p:txBody>
            <a:bodyPr wrap="square" rtlCol="0">
              <a:spAutoFit/>
            </a:bodyPr>
            <a:lstStyle/>
            <a:p>
              <a:pPr algn="ctr">
                <a:lnSpc>
                  <a:spcPct val="130000"/>
                </a:lnSpc>
                <a:defRPr/>
              </a:pPr>
              <a:r>
                <a:rPr lang="zh-CN" altLang="en-US" sz="1000" dirty="0">
                  <a:solidFill>
                    <a:schemeClr val="tx1">
                      <a:lumMod val="65000"/>
                      <a:lumOff val="35000"/>
                    </a:schemeClr>
                  </a:solidFill>
                  <a:cs typeface="+mn-ea"/>
                  <a:sym typeface="+mn-lt"/>
                </a:rPr>
                <a:t>点击此处添加文字描述，文字颜色、大小、字体可根据需求进行更改。</a:t>
              </a:r>
              <a:endParaRPr lang="en-US" altLang="zh-CN" sz="1000" kern="0" dirty="0">
                <a:solidFill>
                  <a:schemeClr val="tx1">
                    <a:lumMod val="65000"/>
                    <a:lumOff val="35000"/>
                  </a:schemeClr>
                </a:solidFill>
              </a:endParaRPr>
            </a:p>
          </p:txBody>
        </p:sp>
        <p:sp>
          <p:nvSpPr>
            <p:cNvPr id="11" name="TextBox 1956"/>
            <p:cNvSpPr/>
            <p:nvPr/>
          </p:nvSpPr>
          <p:spPr>
            <a:xfrm>
              <a:off x="5711254" y="1054100"/>
              <a:ext cx="1667851" cy="307777"/>
            </a:xfrm>
            <a:prstGeom prst="rect">
              <a:avLst/>
            </a:prstGeom>
            <a:noFill/>
            <a:ln w="9525">
              <a:noFill/>
              <a:miter/>
            </a:ln>
          </p:spPr>
          <p:txBody>
            <a:bodyPr wrap="square">
              <a:spAutoFit/>
            </a:bodyPr>
            <a:lstStyle/>
            <a:p>
              <a:pPr lvl="0" algn="ctr"/>
              <a:r>
                <a:rPr lang="zh-CN" altLang="en-US" sz="1400" dirty="0">
                  <a:solidFill>
                    <a:srgbClr val="FC7D9F"/>
                  </a:solidFill>
                  <a:latin typeface="站酷快乐体2016修订版" panose="02010600030101010101" pitchFamily="2" charset="-122"/>
                  <a:ea typeface="站酷快乐体2016修订版" panose="02010600030101010101" pitchFamily="2" charset="-122"/>
                  <a:sym typeface="Arial" panose="020B0604020202020204" pitchFamily="34" charset="0"/>
                </a:rPr>
                <a:t>添加标题</a:t>
              </a:r>
            </a:p>
          </p:txBody>
        </p:sp>
      </p:grpSp>
      <p:grpSp>
        <p:nvGrpSpPr>
          <p:cNvPr id="12" name="PA_组合 24"/>
          <p:cNvGrpSpPr/>
          <p:nvPr>
            <p:custDataLst>
              <p:tags r:id="rId2"/>
            </p:custDataLst>
          </p:nvPr>
        </p:nvGrpSpPr>
        <p:grpSpPr>
          <a:xfrm>
            <a:off x="3156887" y="2639794"/>
            <a:ext cx="1114635" cy="2330988"/>
            <a:chOff x="1756712" y="1506319"/>
            <a:chExt cx="1114635" cy="2330988"/>
          </a:xfrm>
        </p:grpSpPr>
        <p:sp>
          <p:nvSpPr>
            <p:cNvPr id="13" name="任意多边形: 形状 12"/>
            <p:cNvSpPr/>
            <p:nvPr/>
          </p:nvSpPr>
          <p:spPr>
            <a:xfrm>
              <a:off x="1756712" y="1506319"/>
              <a:ext cx="1114635" cy="2330988"/>
            </a:xfrm>
            <a:custGeom>
              <a:avLst/>
              <a:gdLst/>
              <a:ahLst/>
              <a:cxnLst/>
              <a:rect l="0" t="0" r="0" b="0"/>
              <a:pathLst>
                <a:path w="1114635" h="2330988">
                  <a:moveTo>
                    <a:pt x="0" y="0"/>
                  </a:moveTo>
                  <a:lnTo>
                    <a:pt x="1114634" y="0"/>
                  </a:lnTo>
                  <a:lnTo>
                    <a:pt x="1114634" y="2330987"/>
                  </a:lnTo>
                  <a:lnTo>
                    <a:pt x="0" y="2330987"/>
                  </a:lnTo>
                  <a:close/>
                </a:path>
              </a:pathLst>
            </a:cu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 name="PA_组合 1"/>
            <p:cNvGrpSpPr/>
            <p:nvPr>
              <p:custDataLst>
                <p:tags r:id="rId11"/>
              </p:custDataLst>
            </p:nvPr>
          </p:nvGrpSpPr>
          <p:grpSpPr>
            <a:xfrm>
              <a:off x="1756713" y="1506319"/>
              <a:ext cx="1114634" cy="1137187"/>
              <a:chOff x="2493313" y="1705496"/>
              <a:chExt cx="1114634" cy="1137187"/>
            </a:xfrm>
          </p:grpSpPr>
          <p:sp>
            <p:nvSpPr>
              <p:cNvPr id="15" name="MH_Other_3"/>
              <p:cNvSpPr/>
              <p:nvPr>
                <p:custDataLst>
                  <p:tags r:id="rId12"/>
                </p:custDataLst>
              </p:nvPr>
            </p:nvSpPr>
            <p:spPr bwMode="auto">
              <a:xfrm>
                <a:off x="2493313" y="1705496"/>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C1D0"/>
              </a:solidFill>
              <a:ln>
                <a:noFill/>
              </a:ln>
            </p:spPr>
            <p:txBody>
              <a:bodyPr lIns="0" tIns="0" rIns="0" bIns="270000" anchor="ctr">
                <a:scene3d>
                  <a:camera prst="orthographicFront"/>
                  <a:lightRig rig="threePt" dir="t"/>
                </a:scene3d>
                <a:sp3d contourW="12700">
                  <a:contourClr>
                    <a:srgbClr val="FFFFFF"/>
                  </a:contourClr>
                </a:sp3d>
              </a:bodyPr>
              <a:lstStyle/>
              <a:p>
                <a:pPr algn="ctr">
                  <a:defRPr/>
                </a:pPr>
                <a:endParaRPr lang="zh-CN" altLang="en-US">
                  <a:solidFill>
                    <a:srgbClr val="FFFFFF"/>
                  </a:solidFill>
                  <a:latin typeface="黑体" panose="02010609060101010101" charset="-122"/>
                  <a:ea typeface="黑体" panose="02010609060101010101" charset="-122"/>
                </a:endParaRPr>
              </a:p>
            </p:txBody>
          </p:sp>
          <p:sp>
            <p:nvSpPr>
              <p:cNvPr id="16" name="MH_SubTitle_1"/>
              <p:cNvSpPr/>
              <p:nvPr>
                <p:custDataLst>
                  <p:tags r:id="rId13"/>
                </p:custDataLst>
              </p:nvPr>
            </p:nvSpPr>
            <p:spPr bwMode="auto">
              <a:xfrm>
                <a:off x="2493313" y="1759632"/>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accent5">
                  <a:lumMod val="60000"/>
                  <a:lumOff val="40000"/>
                </a:schemeClr>
              </a:solidFill>
              <a:ln>
                <a:noFill/>
              </a:ln>
            </p:spPr>
            <p:txBody>
              <a:bodyPr lIns="0" tIns="0" rIns="0" bIns="270000" anchor="ctr">
                <a:scene3d>
                  <a:camera prst="orthographicFront"/>
                  <a:lightRig rig="threePt" dir="t"/>
                </a:scene3d>
                <a:sp3d contourW="12700">
                  <a:contourClr>
                    <a:srgbClr val="FFFFFF"/>
                  </a:contourClr>
                </a:sp3d>
              </a:bodyPr>
              <a:lstStyle/>
              <a:p>
                <a:pPr algn="ctr">
                  <a:defRPr/>
                </a:pPr>
                <a:r>
                  <a:rPr lang="zh-CN" altLang="en-US" sz="1400" dirty="0">
                    <a:solidFill>
                      <a:srgbClr val="FFFFFF"/>
                    </a:solidFill>
                    <a:latin typeface="+mn-ea"/>
                  </a:rPr>
                  <a:t>添加文本</a:t>
                </a:r>
              </a:p>
            </p:txBody>
          </p:sp>
        </p:grpSp>
      </p:grpSp>
      <p:grpSp>
        <p:nvGrpSpPr>
          <p:cNvPr id="17" name="PA_组合 26"/>
          <p:cNvGrpSpPr/>
          <p:nvPr>
            <p:custDataLst>
              <p:tags r:id="rId3"/>
            </p:custDataLst>
          </p:nvPr>
        </p:nvGrpSpPr>
        <p:grpSpPr>
          <a:xfrm>
            <a:off x="5407218" y="2639794"/>
            <a:ext cx="1114635" cy="2330988"/>
            <a:chOff x="4007043" y="1506319"/>
            <a:chExt cx="1114635" cy="2330988"/>
          </a:xfrm>
        </p:grpSpPr>
        <p:sp>
          <p:nvSpPr>
            <p:cNvPr id="18" name="任意多边形: 形状 17"/>
            <p:cNvSpPr/>
            <p:nvPr/>
          </p:nvSpPr>
          <p:spPr>
            <a:xfrm>
              <a:off x="4007043" y="1506319"/>
              <a:ext cx="1114635" cy="2330988"/>
            </a:xfrm>
            <a:custGeom>
              <a:avLst/>
              <a:gdLst/>
              <a:ahLst/>
              <a:cxnLst/>
              <a:rect l="0" t="0" r="0" b="0"/>
              <a:pathLst>
                <a:path w="1114635" h="2330988">
                  <a:moveTo>
                    <a:pt x="0" y="0"/>
                  </a:moveTo>
                  <a:lnTo>
                    <a:pt x="1114634" y="0"/>
                  </a:lnTo>
                  <a:lnTo>
                    <a:pt x="1114634" y="2330987"/>
                  </a:lnTo>
                  <a:lnTo>
                    <a:pt x="0" y="2330987"/>
                  </a:lnTo>
                  <a:close/>
                </a:path>
              </a:pathLst>
            </a:cu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PA_组合 2"/>
            <p:cNvGrpSpPr/>
            <p:nvPr>
              <p:custDataLst>
                <p:tags r:id="rId8"/>
              </p:custDataLst>
            </p:nvPr>
          </p:nvGrpSpPr>
          <p:grpSpPr>
            <a:xfrm>
              <a:off x="4007043" y="1506319"/>
              <a:ext cx="1114634" cy="1137187"/>
              <a:chOff x="4007043" y="1705496"/>
              <a:chExt cx="1114634" cy="1137187"/>
            </a:xfrm>
          </p:grpSpPr>
          <p:sp>
            <p:nvSpPr>
              <p:cNvPr id="20" name="MH_Other_2"/>
              <p:cNvSpPr/>
              <p:nvPr>
                <p:custDataLst>
                  <p:tags r:id="rId9"/>
                </p:custDataLst>
              </p:nvPr>
            </p:nvSpPr>
            <p:spPr bwMode="auto">
              <a:xfrm>
                <a:off x="4007043" y="1705496"/>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C1D0"/>
              </a:solidFill>
              <a:ln>
                <a:noFill/>
              </a:ln>
            </p:spPr>
            <p:txBody>
              <a:bodyPr lIns="0" tIns="0" rIns="0" bIns="270000" anchor="ctr">
                <a:scene3d>
                  <a:camera prst="orthographicFront"/>
                  <a:lightRig rig="threePt" dir="t"/>
                </a:scene3d>
                <a:sp3d contourW="12700">
                  <a:contourClr>
                    <a:srgbClr val="FFFFFF"/>
                  </a:contourClr>
                </a:sp3d>
              </a:bodyPr>
              <a:lstStyle/>
              <a:p>
                <a:pPr algn="ctr">
                  <a:defRPr/>
                </a:pPr>
                <a:endParaRPr lang="zh-CN" altLang="en-US">
                  <a:solidFill>
                    <a:srgbClr val="FFFFFF"/>
                  </a:solidFill>
                  <a:latin typeface="黑体" panose="02010609060101010101" charset="-122"/>
                  <a:ea typeface="黑体" panose="02010609060101010101" charset="-122"/>
                </a:endParaRPr>
              </a:p>
            </p:txBody>
          </p:sp>
          <p:sp>
            <p:nvSpPr>
              <p:cNvPr id="21" name="MH_SubTitle_2"/>
              <p:cNvSpPr/>
              <p:nvPr>
                <p:custDataLst>
                  <p:tags r:id="rId10"/>
                </p:custDataLst>
              </p:nvPr>
            </p:nvSpPr>
            <p:spPr bwMode="auto">
              <a:xfrm>
                <a:off x="4007043" y="1759632"/>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chemeClr val="accent6">
                  <a:lumMod val="60000"/>
                  <a:lumOff val="40000"/>
                </a:schemeClr>
              </a:solidFill>
              <a:ln>
                <a:noFill/>
              </a:ln>
            </p:spPr>
            <p:txBody>
              <a:bodyPr lIns="0" tIns="0" rIns="0" bIns="270000" anchor="ctr">
                <a:scene3d>
                  <a:camera prst="orthographicFront"/>
                  <a:lightRig rig="threePt" dir="t"/>
                </a:scene3d>
                <a:sp3d contourW="12700">
                  <a:contourClr>
                    <a:srgbClr val="FFFFFF"/>
                  </a:contourClr>
                </a:sp3d>
              </a:bodyPr>
              <a:lstStyle/>
              <a:p>
                <a:pPr lvl="0" algn="ctr">
                  <a:defRPr/>
                </a:pPr>
                <a:r>
                  <a:rPr lang="zh-CN" altLang="en-US" sz="1400" dirty="0">
                    <a:solidFill>
                      <a:srgbClr val="FFFFFF"/>
                    </a:solidFill>
                    <a:latin typeface="等线" panose="02010600030101010101" charset="-122"/>
                  </a:rPr>
                  <a:t>添加文本</a:t>
                </a:r>
              </a:p>
            </p:txBody>
          </p:sp>
        </p:grpSp>
      </p:grpSp>
      <p:grpSp>
        <p:nvGrpSpPr>
          <p:cNvPr id="22" name="PA_组合 28"/>
          <p:cNvGrpSpPr/>
          <p:nvPr>
            <p:custDataLst>
              <p:tags r:id="rId4"/>
            </p:custDataLst>
          </p:nvPr>
        </p:nvGrpSpPr>
        <p:grpSpPr>
          <a:xfrm>
            <a:off x="7581348" y="2639794"/>
            <a:ext cx="1140035" cy="2305588"/>
            <a:chOff x="6181173" y="1506319"/>
            <a:chExt cx="1140035" cy="2305588"/>
          </a:xfrm>
        </p:grpSpPr>
        <p:sp>
          <p:nvSpPr>
            <p:cNvPr id="23" name="任意多边形: 形状 22"/>
            <p:cNvSpPr/>
            <p:nvPr/>
          </p:nvSpPr>
          <p:spPr>
            <a:xfrm>
              <a:off x="6181173" y="1506319"/>
              <a:ext cx="1140035" cy="2305588"/>
            </a:xfrm>
            <a:custGeom>
              <a:avLst/>
              <a:gdLst/>
              <a:ahLst/>
              <a:cxnLst/>
              <a:rect l="0" t="0" r="0" b="0"/>
              <a:pathLst>
                <a:path w="1140035" h="2305588">
                  <a:moveTo>
                    <a:pt x="0" y="0"/>
                  </a:moveTo>
                  <a:lnTo>
                    <a:pt x="1140034" y="0"/>
                  </a:lnTo>
                  <a:lnTo>
                    <a:pt x="1140034" y="2305587"/>
                  </a:lnTo>
                  <a:lnTo>
                    <a:pt x="0" y="2305587"/>
                  </a:lnTo>
                  <a:close/>
                </a:path>
              </a:pathLst>
            </a:cu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PA_组合 13"/>
            <p:cNvGrpSpPr/>
            <p:nvPr>
              <p:custDataLst>
                <p:tags r:id="rId5"/>
              </p:custDataLst>
            </p:nvPr>
          </p:nvGrpSpPr>
          <p:grpSpPr>
            <a:xfrm>
              <a:off x="6181173" y="1506319"/>
              <a:ext cx="1114634" cy="1137187"/>
              <a:chOff x="5520773" y="1705496"/>
              <a:chExt cx="1114634" cy="1137187"/>
            </a:xfrm>
          </p:grpSpPr>
          <p:sp>
            <p:nvSpPr>
              <p:cNvPr id="25" name="MH_Other_1"/>
              <p:cNvSpPr/>
              <p:nvPr>
                <p:custDataLst>
                  <p:tags r:id="rId6"/>
                </p:custDataLst>
              </p:nvPr>
            </p:nvSpPr>
            <p:spPr bwMode="auto">
              <a:xfrm>
                <a:off x="5520773" y="1705496"/>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C1D0"/>
              </a:solidFill>
              <a:ln>
                <a:noFill/>
              </a:ln>
            </p:spPr>
            <p:txBody>
              <a:bodyPr lIns="0" tIns="0" rIns="0" bIns="270000" anchor="ctr">
                <a:scene3d>
                  <a:camera prst="orthographicFront"/>
                  <a:lightRig rig="threePt" dir="t"/>
                </a:scene3d>
                <a:sp3d contourW="12700">
                  <a:contourClr>
                    <a:srgbClr val="FFFFFF"/>
                  </a:contourClr>
                </a:sp3d>
              </a:bodyPr>
              <a:lstStyle/>
              <a:p>
                <a:pPr algn="ctr">
                  <a:defRPr/>
                </a:pPr>
                <a:endParaRPr lang="zh-CN" altLang="en-US">
                  <a:solidFill>
                    <a:srgbClr val="FFFFFF"/>
                  </a:solidFill>
                  <a:latin typeface="黑体" panose="02010609060101010101" charset="-122"/>
                  <a:ea typeface="黑体" panose="02010609060101010101" charset="-122"/>
                </a:endParaRPr>
              </a:p>
            </p:txBody>
          </p:sp>
          <p:sp>
            <p:nvSpPr>
              <p:cNvPr id="26" name="MH_SubTitle_3"/>
              <p:cNvSpPr/>
              <p:nvPr>
                <p:custDataLst>
                  <p:tags r:id="rId7"/>
                </p:custDataLst>
              </p:nvPr>
            </p:nvSpPr>
            <p:spPr bwMode="auto">
              <a:xfrm>
                <a:off x="5520773" y="1759632"/>
                <a:ext cx="1114634" cy="1083051"/>
              </a:xfrm>
              <a:custGeom>
                <a:avLst/>
                <a:gdLst>
                  <a:gd name="T0" fmla="*/ 1300686 w 4656"/>
                  <a:gd name="T1" fmla="*/ 3684 h 4524"/>
                  <a:gd name="T2" fmla="*/ 1211082 w 4656"/>
                  <a:gd name="T3" fmla="*/ 23332 h 4524"/>
                  <a:gd name="T4" fmla="*/ 1130071 w 4656"/>
                  <a:gd name="T5" fmla="*/ 57715 h 4524"/>
                  <a:gd name="T6" fmla="*/ 1056424 w 4656"/>
                  <a:gd name="T7" fmla="*/ 106425 h 4524"/>
                  <a:gd name="T8" fmla="*/ 991369 w 4656"/>
                  <a:gd name="T9" fmla="*/ 167006 h 4524"/>
                  <a:gd name="T10" fmla="*/ 943090 w 4656"/>
                  <a:gd name="T11" fmla="*/ 200980 h 4524"/>
                  <a:gd name="T12" fmla="*/ 882126 w 4656"/>
                  <a:gd name="T13" fmla="*/ 135488 h 4524"/>
                  <a:gd name="T14" fmla="*/ 812571 w 4656"/>
                  <a:gd name="T15" fmla="*/ 80638 h 4524"/>
                  <a:gd name="T16" fmla="*/ 735242 w 4656"/>
                  <a:gd name="T17" fmla="*/ 38886 h 4524"/>
                  <a:gd name="T18" fmla="*/ 650139 w 4656"/>
                  <a:gd name="T19" fmla="*/ 11461 h 4524"/>
                  <a:gd name="T20" fmla="*/ 556443 w 4656"/>
                  <a:gd name="T21" fmla="*/ 0 h 4524"/>
                  <a:gd name="T22" fmla="*/ 484842 w 4656"/>
                  <a:gd name="T23" fmla="*/ 2456 h 4524"/>
                  <a:gd name="T24" fmla="*/ 405467 w 4656"/>
                  <a:gd name="T25" fmla="*/ 17192 h 4524"/>
                  <a:gd name="T26" fmla="*/ 329774 w 4656"/>
                  <a:gd name="T27" fmla="*/ 42161 h 4524"/>
                  <a:gd name="T28" fmla="*/ 259810 w 4656"/>
                  <a:gd name="T29" fmla="*/ 78182 h 4524"/>
                  <a:gd name="T30" fmla="*/ 196392 w 4656"/>
                  <a:gd name="T31" fmla="*/ 123617 h 4524"/>
                  <a:gd name="T32" fmla="*/ 140338 w 4656"/>
                  <a:gd name="T33" fmla="*/ 176830 h 4524"/>
                  <a:gd name="T34" fmla="*/ 92059 w 4656"/>
                  <a:gd name="T35" fmla="*/ 238229 h 4524"/>
                  <a:gd name="T36" fmla="*/ 52780 w 4656"/>
                  <a:gd name="T37" fmla="*/ 306177 h 4524"/>
                  <a:gd name="T38" fmla="*/ 23731 w 4656"/>
                  <a:gd name="T39" fmla="*/ 379856 h 4524"/>
                  <a:gd name="T40" fmla="*/ 6137 w 4656"/>
                  <a:gd name="T41" fmla="*/ 458447 h 4524"/>
                  <a:gd name="T42" fmla="*/ 0 w 4656"/>
                  <a:gd name="T43" fmla="*/ 540722 h 4524"/>
                  <a:gd name="T44" fmla="*/ 12274 w 4656"/>
                  <a:gd name="T45" fmla="*/ 663930 h 4524"/>
                  <a:gd name="T46" fmla="*/ 56053 w 4656"/>
                  <a:gd name="T47" fmla="*/ 798189 h 4524"/>
                  <a:gd name="T48" fmla="*/ 126836 w 4656"/>
                  <a:gd name="T49" fmla="*/ 919760 h 4524"/>
                  <a:gd name="T50" fmla="*/ 219304 w 4656"/>
                  <a:gd name="T51" fmla="*/ 1028641 h 4524"/>
                  <a:gd name="T52" fmla="*/ 326910 w 4656"/>
                  <a:gd name="T53" fmla="*/ 1126061 h 4524"/>
                  <a:gd name="T54" fmla="*/ 461930 w 4656"/>
                  <a:gd name="T55" fmla="*/ 1230439 h 4524"/>
                  <a:gd name="T56" fmla="*/ 608405 w 4656"/>
                  <a:gd name="T57" fmla="*/ 1357331 h 4524"/>
                  <a:gd name="T58" fmla="*/ 732787 w 4656"/>
                  <a:gd name="T59" fmla="*/ 1485041 h 4524"/>
                  <a:gd name="T60" fmla="*/ 842439 w 4656"/>
                  <a:gd name="T61" fmla="*/ 1625850 h 4524"/>
                  <a:gd name="T62" fmla="*/ 925087 w 4656"/>
                  <a:gd name="T63" fmla="*/ 1775255 h 4524"/>
                  <a:gd name="T64" fmla="*/ 952500 w 4656"/>
                  <a:gd name="T65" fmla="*/ 1851799 h 4524"/>
                  <a:gd name="T66" fmla="*/ 990960 w 4656"/>
                  <a:gd name="T67" fmla="*/ 1749467 h 4524"/>
                  <a:gd name="T68" fmla="*/ 1078927 w 4656"/>
                  <a:gd name="T69" fmla="*/ 1601700 h 4524"/>
                  <a:gd name="T70" fmla="*/ 1192262 w 4656"/>
                  <a:gd name="T71" fmla="*/ 1462528 h 4524"/>
                  <a:gd name="T72" fmla="*/ 1317461 w 4656"/>
                  <a:gd name="T73" fmla="*/ 1337274 h 4524"/>
                  <a:gd name="T74" fmla="*/ 1482349 w 4656"/>
                  <a:gd name="T75" fmla="*/ 1199330 h 4524"/>
                  <a:gd name="T76" fmla="*/ 1596910 w 4656"/>
                  <a:gd name="T77" fmla="*/ 1110506 h 4524"/>
                  <a:gd name="T78" fmla="*/ 1702062 w 4656"/>
                  <a:gd name="T79" fmla="*/ 1011040 h 4524"/>
                  <a:gd name="T80" fmla="*/ 1791256 w 4656"/>
                  <a:gd name="T81" fmla="*/ 900521 h 4524"/>
                  <a:gd name="T82" fmla="*/ 1858357 w 4656"/>
                  <a:gd name="T83" fmla="*/ 776904 h 4524"/>
                  <a:gd name="T84" fmla="*/ 1896817 w 4656"/>
                  <a:gd name="T85" fmla="*/ 639779 h 4524"/>
                  <a:gd name="T86" fmla="*/ 1905000 w 4656"/>
                  <a:gd name="T87" fmla="*/ 526805 h 4524"/>
                  <a:gd name="T88" fmla="*/ 1896408 w 4656"/>
                  <a:gd name="T89" fmla="*/ 444939 h 4524"/>
                  <a:gd name="T90" fmla="*/ 1876769 w 4656"/>
                  <a:gd name="T91" fmla="*/ 367167 h 4524"/>
                  <a:gd name="T92" fmla="*/ 1846082 w 4656"/>
                  <a:gd name="T93" fmla="*/ 294307 h 4524"/>
                  <a:gd name="T94" fmla="*/ 1805168 w 4656"/>
                  <a:gd name="T95" fmla="*/ 227586 h 4524"/>
                  <a:gd name="T96" fmla="*/ 1755660 w 4656"/>
                  <a:gd name="T97" fmla="*/ 167415 h 4524"/>
                  <a:gd name="T98" fmla="*/ 1698380 w 4656"/>
                  <a:gd name="T99" fmla="*/ 115021 h 4524"/>
                  <a:gd name="T100" fmla="*/ 1633734 w 4656"/>
                  <a:gd name="T101" fmla="*/ 71632 h 4524"/>
                  <a:gd name="T102" fmla="*/ 1562951 w 4656"/>
                  <a:gd name="T103" fmla="*/ 37249 h 4524"/>
                  <a:gd name="T104" fmla="*/ 1486849 w 4656"/>
                  <a:gd name="T105" fmla="*/ 13917 h 4524"/>
                  <a:gd name="T106" fmla="*/ 1406247 w 4656"/>
                  <a:gd name="T107" fmla="*/ 1637 h 452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656" h="4524">
                    <a:moveTo>
                      <a:pt x="3336" y="0"/>
                    </a:moveTo>
                    <a:lnTo>
                      <a:pt x="3336" y="0"/>
                    </a:lnTo>
                    <a:lnTo>
                      <a:pt x="3295" y="0"/>
                    </a:lnTo>
                    <a:lnTo>
                      <a:pt x="3256" y="3"/>
                    </a:lnTo>
                    <a:lnTo>
                      <a:pt x="3217" y="5"/>
                    </a:lnTo>
                    <a:lnTo>
                      <a:pt x="3179" y="9"/>
                    </a:lnTo>
                    <a:lnTo>
                      <a:pt x="3142" y="14"/>
                    </a:lnTo>
                    <a:lnTo>
                      <a:pt x="3103" y="21"/>
                    </a:lnTo>
                    <a:lnTo>
                      <a:pt x="3068" y="28"/>
                    </a:lnTo>
                    <a:lnTo>
                      <a:pt x="3031" y="37"/>
                    </a:lnTo>
                    <a:lnTo>
                      <a:pt x="2995" y="46"/>
                    </a:lnTo>
                    <a:lnTo>
                      <a:pt x="2960" y="57"/>
                    </a:lnTo>
                    <a:lnTo>
                      <a:pt x="2926" y="68"/>
                    </a:lnTo>
                    <a:lnTo>
                      <a:pt x="2892" y="81"/>
                    </a:lnTo>
                    <a:lnTo>
                      <a:pt x="2859" y="95"/>
                    </a:lnTo>
                    <a:lnTo>
                      <a:pt x="2825" y="110"/>
                    </a:lnTo>
                    <a:lnTo>
                      <a:pt x="2793" y="125"/>
                    </a:lnTo>
                    <a:lnTo>
                      <a:pt x="2762" y="141"/>
                    </a:lnTo>
                    <a:lnTo>
                      <a:pt x="2730" y="160"/>
                    </a:lnTo>
                    <a:lnTo>
                      <a:pt x="2699" y="177"/>
                    </a:lnTo>
                    <a:lnTo>
                      <a:pt x="2669" y="197"/>
                    </a:lnTo>
                    <a:lnTo>
                      <a:pt x="2640" y="217"/>
                    </a:lnTo>
                    <a:lnTo>
                      <a:pt x="2610" y="238"/>
                    </a:lnTo>
                    <a:lnTo>
                      <a:pt x="2582" y="260"/>
                    </a:lnTo>
                    <a:lnTo>
                      <a:pt x="2555" y="282"/>
                    </a:lnTo>
                    <a:lnTo>
                      <a:pt x="2527" y="306"/>
                    </a:lnTo>
                    <a:lnTo>
                      <a:pt x="2500" y="331"/>
                    </a:lnTo>
                    <a:lnTo>
                      <a:pt x="2474" y="355"/>
                    </a:lnTo>
                    <a:lnTo>
                      <a:pt x="2448" y="381"/>
                    </a:lnTo>
                    <a:lnTo>
                      <a:pt x="2423" y="408"/>
                    </a:lnTo>
                    <a:lnTo>
                      <a:pt x="2399" y="435"/>
                    </a:lnTo>
                    <a:lnTo>
                      <a:pt x="2375" y="462"/>
                    </a:lnTo>
                    <a:lnTo>
                      <a:pt x="2351" y="491"/>
                    </a:lnTo>
                    <a:lnTo>
                      <a:pt x="2328" y="520"/>
                    </a:lnTo>
                    <a:lnTo>
                      <a:pt x="2305" y="491"/>
                    </a:lnTo>
                    <a:lnTo>
                      <a:pt x="2282" y="462"/>
                    </a:lnTo>
                    <a:lnTo>
                      <a:pt x="2258" y="435"/>
                    </a:lnTo>
                    <a:lnTo>
                      <a:pt x="2232" y="408"/>
                    </a:lnTo>
                    <a:lnTo>
                      <a:pt x="2208" y="381"/>
                    </a:lnTo>
                    <a:lnTo>
                      <a:pt x="2182" y="355"/>
                    </a:lnTo>
                    <a:lnTo>
                      <a:pt x="2156" y="331"/>
                    </a:lnTo>
                    <a:lnTo>
                      <a:pt x="2129" y="306"/>
                    </a:lnTo>
                    <a:lnTo>
                      <a:pt x="2102" y="282"/>
                    </a:lnTo>
                    <a:lnTo>
                      <a:pt x="2074" y="260"/>
                    </a:lnTo>
                    <a:lnTo>
                      <a:pt x="2045" y="238"/>
                    </a:lnTo>
                    <a:lnTo>
                      <a:pt x="2016" y="217"/>
                    </a:lnTo>
                    <a:lnTo>
                      <a:pt x="1986" y="197"/>
                    </a:lnTo>
                    <a:lnTo>
                      <a:pt x="1956" y="177"/>
                    </a:lnTo>
                    <a:lnTo>
                      <a:pt x="1925" y="160"/>
                    </a:lnTo>
                    <a:lnTo>
                      <a:pt x="1894" y="141"/>
                    </a:lnTo>
                    <a:lnTo>
                      <a:pt x="1863" y="125"/>
                    </a:lnTo>
                    <a:lnTo>
                      <a:pt x="1830" y="110"/>
                    </a:lnTo>
                    <a:lnTo>
                      <a:pt x="1797" y="95"/>
                    </a:lnTo>
                    <a:lnTo>
                      <a:pt x="1763" y="81"/>
                    </a:lnTo>
                    <a:lnTo>
                      <a:pt x="1730" y="68"/>
                    </a:lnTo>
                    <a:lnTo>
                      <a:pt x="1695" y="57"/>
                    </a:lnTo>
                    <a:lnTo>
                      <a:pt x="1661" y="46"/>
                    </a:lnTo>
                    <a:lnTo>
                      <a:pt x="1625" y="37"/>
                    </a:lnTo>
                    <a:lnTo>
                      <a:pt x="1589" y="28"/>
                    </a:lnTo>
                    <a:lnTo>
                      <a:pt x="1552" y="21"/>
                    </a:lnTo>
                    <a:lnTo>
                      <a:pt x="1515" y="14"/>
                    </a:lnTo>
                    <a:lnTo>
                      <a:pt x="1477" y="9"/>
                    </a:lnTo>
                    <a:lnTo>
                      <a:pt x="1439" y="5"/>
                    </a:lnTo>
                    <a:lnTo>
                      <a:pt x="1400" y="3"/>
                    </a:lnTo>
                    <a:lnTo>
                      <a:pt x="1360" y="0"/>
                    </a:lnTo>
                    <a:lnTo>
                      <a:pt x="1320" y="0"/>
                    </a:lnTo>
                    <a:lnTo>
                      <a:pt x="1286" y="0"/>
                    </a:lnTo>
                    <a:lnTo>
                      <a:pt x="1253" y="1"/>
                    </a:lnTo>
                    <a:lnTo>
                      <a:pt x="1218" y="4"/>
                    </a:lnTo>
                    <a:lnTo>
                      <a:pt x="1185" y="6"/>
                    </a:lnTo>
                    <a:lnTo>
                      <a:pt x="1152" y="11"/>
                    </a:lnTo>
                    <a:lnTo>
                      <a:pt x="1119" y="15"/>
                    </a:lnTo>
                    <a:lnTo>
                      <a:pt x="1087" y="20"/>
                    </a:lnTo>
                    <a:lnTo>
                      <a:pt x="1054" y="27"/>
                    </a:lnTo>
                    <a:lnTo>
                      <a:pt x="1022" y="34"/>
                    </a:lnTo>
                    <a:lnTo>
                      <a:pt x="991" y="42"/>
                    </a:lnTo>
                    <a:lnTo>
                      <a:pt x="958" y="50"/>
                    </a:lnTo>
                    <a:lnTo>
                      <a:pt x="927" y="59"/>
                    </a:lnTo>
                    <a:lnTo>
                      <a:pt x="897" y="70"/>
                    </a:lnTo>
                    <a:lnTo>
                      <a:pt x="866" y="80"/>
                    </a:lnTo>
                    <a:lnTo>
                      <a:pt x="836" y="91"/>
                    </a:lnTo>
                    <a:lnTo>
                      <a:pt x="806" y="103"/>
                    </a:lnTo>
                    <a:lnTo>
                      <a:pt x="777" y="117"/>
                    </a:lnTo>
                    <a:lnTo>
                      <a:pt x="748" y="130"/>
                    </a:lnTo>
                    <a:lnTo>
                      <a:pt x="719" y="145"/>
                    </a:lnTo>
                    <a:lnTo>
                      <a:pt x="690" y="158"/>
                    </a:lnTo>
                    <a:lnTo>
                      <a:pt x="663" y="175"/>
                    </a:lnTo>
                    <a:lnTo>
                      <a:pt x="635" y="191"/>
                    </a:lnTo>
                    <a:lnTo>
                      <a:pt x="608" y="208"/>
                    </a:lnTo>
                    <a:lnTo>
                      <a:pt x="582" y="225"/>
                    </a:lnTo>
                    <a:lnTo>
                      <a:pt x="555" y="243"/>
                    </a:lnTo>
                    <a:lnTo>
                      <a:pt x="530" y="262"/>
                    </a:lnTo>
                    <a:lnTo>
                      <a:pt x="504" y="281"/>
                    </a:lnTo>
                    <a:lnTo>
                      <a:pt x="480" y="302"/>
                    </a:lnTo>
                    <a:lnTo>
                      <a:pt x="456" y="321"/>
                    </a:lnTo>
                    <a:lnTo>
                      <a:pt x="432" y="343"/>
                    </a:lnTo>
                    <a:lnTo>
                      <a:pt x="408" y="364"/>
                    </a:lnTo>
                    <a:lnTo>
                      <a:pt x="387" y="386"/>
                    </a:lnTo>
                    <a:lnTo>
                      <a:pt x="365" y="409"/>
                    </a:lnTo>
                    <a:lnTo>
                      <a:pt x="343" y="432"/>
                    </a:lnTo>
                    <a:lnTo>
                      <a:pt x="322" y="457"/>
                    </a:lnTo>
                    <a:lnTo>
                      <a:pt x="301" y="481"/>
                    </a:lnTo>
                    <a:lnTo>
                      <a:pt x="281" y="505"/>
                    </a:lnTo>
                    <a:lnTo>
                      <a:pt x="262" y="530"/>
                    </a:lnTo>
                    <a:lnTo>
                      <a:pt x="243" y="556"/>
                    </a:lnTo>
                    <a:lnTo>
                      <a:pt x="225" y="582"/>
                    </a:lnTo>
                    <a:lnTo>
                      <a:pt x="207" y="609"/>
                    </a:lnTo>
                    <a:lnTo>
                      <a:pt x="190" y="636"/>
                    </a:lnTo>
                    <a:lnTo>
                      <a:pt x="174" y="663"/>
                    </a:lnTo>
                    <a:lnTo>
                      <a:pt x="159" y="691"/>
                    </a:lnTo>
                    <a:lnTo>
                      <a:pt x="144" y="719"/>
                    </a:lnTo>
                    <a:lnTo>
                      <a:pt x="129" y="748"/>
                    </a:lnTo>
                    <a:lnTo>
                      <a:pt x="116" y="777"/>
                    </a:lnTo>
                    <a:lnTo>
                      <a:pt x="104" y="807"/>
                    </a:lnTo>
                    <a:lnTo>
                      <a:pt x="91" y="837"/>
                    </a:lnTo>
                    <a:lnTo>
                      <a:pt x="79" y="867"/>
                    </a:lnTo>
                    <a:lnTo>
                      <a:pt x="69" y="897"/>
                    </a:lnTo>
                    <a:lnTo>
                      <a:pt x="58" y="928"/>
                    </a:lnTo>
                    <a:lnTo>
                      <a:pt x="49" y="959"/>
                    </a:lnTo>
                    <a:lnTo>
                      <a:pt x="41" y="990"/>
                    </a:lnTo>
                    <a:lnTo>
                      <a:pt x="33" y="1023"/>
                    </a:lnTo>
                    <a:lnTo>
                      <a:pt x="26" y="1055"/>
                    </a:lnTo>
                    <a:lnTo>
                      <a:pt x="20" y="1087"/>
                    </a:lnTo>
                    <a:lnTo>
                      <a:pt x="15" y="1120"/>
                    </a:lnTo>
                    <a:lnTo>
                      <a:pt x="10" y="1153"/>
                    </a:lnTo>
                    <a:lnTo>
                      <a:pt x="6" y="1185"/>
                    </a:lnTo>
                    <a:lnTo>
                      <a:pt x="3" y="1219"/>
                    </a:lnTo>
                    <a:lnTo>
                      <a:pt x="1" y="1252"/>
                    </a:lnTo>
                    <a:lnTo>
                      <a:pt x="0" y="1287"/>
                    </a:lnTo>
                    <a:lnTo>
                      <a:pt x="0" y="1321"/>
                    </a:lnTo>
                    <a:lnTo>
                      <a:pt x="1" y="1383"/>
                    </a:lnTo>
                    <a:lnTo>
                      <a:pt x="4" y="1444"/>
                    </a:lnTo>
                    <a:lnTo>
                      <a:pt x="10" y="1504"/>
                    </a:lnTo>
                    <a:lnTo>
                      <a:pt x="18" y="1563"/>
                    </a:lnTo>
                    <a:lnTo>
                      <a:pt x="30" y="1622"/>
                    </a:lnTo>
                    <a:lnTo>
                      <a:pt x="42" y="1679"/>
                    </a:lnTo>
                    <a:lnTo>
                      <a:pt x="57" y="1735"/>
                    </a:lnTo>
                    <a:lnTo>
                      <a:pt x="75" y="1791"/>
                    </a:lnTo>
                    <a:lnTo>
                      <a:pt x="93" y="1845"/>
                    </a:lnTo>
                    <a:lnTo>
                      <a:pt x="114" y="1898"/>
                    </a:lnTo>
                    <a:lnTo>
                      <a:pt x="137" y="1950"/>
                    </a:lnTo>
                    <a:lnTo>
                      <a:pt x="161" y="2002"/>
                    </a:lnTo>
                    <a:lnTo>
                      <a:pt x="188" y="2053"/>
                    </a:lnTo>
                    <a:lnTo>
                      <a:pt x="217" y="2103"/>
                    </a:lnTo>
                    <a:lnTo>
                      <a:pt x="246" y="2151"/>
                    </a:lnTo>
                    <a:lnTo>
                      <a:pt x="278" y="2200"/>
                    </a:lnTo>
                    <a:lnTo>
                      <a:pt x="310" y="2247"/>
                    </a:lnTo>
                    <a:lnTo>
                      <a:pt x="345" y="2293"/>
                    </a:lnTo>
                    <a:lnTo>
                      <a:pt x="380" y="2338"/>
                    </a:lnTo>
                    <a:lnTo>
                      <a:pt x="417" y="2383"/>
                    </a:lnTo>
                    <a:lnTo>
                      <a:pt x="456" y="2427"/>
                    </a:lnTo>
                    <a:lnTo>
                      <a:pt x="495" y="2470"/>
                    </a:lnTo>
                    <a:lnTo>
                      <a:pt x="536" y="2513"/>
                    </a:lnTo>
                    <a:lnTo>
                      <a:pt x="577" y="2554"/>
                    </a:lnTo>
                    <a:lnTo>
                      <a:pt x="620" y="2595"/>
                    </a:lnTo>
                    <a:lnTo>
                      <a:pt x="663" y="2635"/>
                    </a:lnTo>
                    <a:lnTo>
                      <a:pt x="708" y="2675"/>
                    </a:lnTo>
                    <a:lnTo>
                      <a:pt x="753" y="2713"/>
                    </a:lnTo>
                    <a:lnTo>
                      <a:pt x="799" y="2751"/>
                    </a:lnTo>
                    <a:lnTo>
                      <a:pt x="845" y="2788"/>
                    </a:lnTo>
                    <a:lnTo>
                      <a:pt x="892" y="2825"/>
                    </a:lnTo>
                    <a:lnTo>
                      <a:pt x="940" y="2861"/>
                    </a:lnTo>
                    <a:lnTo>
                      <a:pt x="1032" y="2930"/>
                    </a:lnTo>
                    <a:lnTo>
                      <a:pt x="1129" y="3006"/>
                    </a:lnTo>
                    <a:lnTo>
                      <a:pt x="1229" y="3087"/>
                    </a:lnTo>
                    <a:lnTo>
                      <a:pt x="1279" y="3131"/>
                    </a:lnTo>
                    <a:lnTo>
                      <a:pt x="1331" y="3175"/>
                    </a:lnTo>
                    <a:lnTo>
                      <a:pt x="1383" y="3221"/>
                    </a:lnTo>
                    <a:lnTo>
                      <a:pt x="1435" y="3267"/>
                    </a:lnTo>
                    <a:lnTo>
                      <a:pt x="1487" y="3316"/>
                    </a:lnTo>
                    <a:lnTo>
                      <a:pt x="1539" y="3365"/>
                    </a:lnTo>
                    <a:lnTo>
                      <a:pt x="1590" y="3415"/>
                    </a:lnTo>
                    <a:lnTo>
                      <a:pt x="1642" y="3467"/>
                    </a:lnTo>
                    <a:lnTo>
                      <a:pt x="1692" y="3520"/>
                    </a:lnTo>
                    <a:lnTo>
                      <a:pt x="1743" y="3573"/>
                    </a:lnTo>
                    <a:lnTo>
                      <a:pt x="1791" y="3628"/>
                    </a:lnTo>
                    <a:lnTo>
                      <a:pt x="1840" y="3683"/>
                    </a:lnTo>
                    <a:lnTo>
                      <a:pt x="1886" y="3740"/>
                    </a:lnTo>
                    <a:lnTo>
                      <a:pt x="1932" y="3796"/>
                    </a:lnTo>
                    <a:lnTo>
                      <a:pt x="1976" y="3854"/>
                    </a:lnTo>
                    <a:lnTo>
                      <a:pt x="2019" y="3913"/>
                    </a:lnTo>
                    <a:lnTo>
                      <a:pt x="2059" y="3972"/>
                    </a:lnTo>
                    <a:lnTo>
                      <a:pt x="2098" y="4031"/>
                    </a:lnTo>
                    <a:lnTo>
                      <a:pt x="2135" y="4091"/>
                    </a:lnTo>
                    <a:lnTo>
                      <a:pt x="2171" y="4152"/>
                    </a:lnTo>
                    <a:lnTo>
                      <a:pt x="2204" y="4213"/>
                    </a:lnTo>
                    <a:lnTo>
                      <a:pt x="2234" y="4274"/>
                    </a:lnTo>
                    <a:lnTo>
                      <a:pt x="2261" y="4337"/>
                    </a:lnTo>
                    <a:lnTo>
                      <a:pt x="2287" y="4399"/>
                    </a:lnTo>
                    <a:lnTo>
                      <a:pt x="2298" y="4430"/>
                    </a:lnTo>
                    <a:lnTo>
                      <a:pt x="2309" y="4462"/>
                    </a:lnTo>
                    <a:lnTo>
                      <a:pt x="2319" y="4493"/>
                    </a:lnTo>
                    <a:lnTo>
                      <a:pt x="2328" y="4524"/>
                    </a:lnTo>
                    <a:lnTo>
                      <a:pt x="2338" y="4493"/>
                    </a:lnTo>
                    <a:lnTo>
                      <a:pt x="2347" y="4462"/>
                    </a:lnTo>
                    <a:lnTo>
                      <a:pt x="2358" y="4430"/>
                    </a:lnTo>
                    <a:lnTo>
                      <a:pt x="2369" y="4399"/>
                    </a:lnTo>
                    <a:lnTo>
                      <a:pt x="2394" y="4337"/>
                    </a:lnTo>
                    <a:lnTo>
                      <a:pt x="2422" y="4274"/>
                    </a:lnTo>
                    <a:lnTo>
                      <a:pt x="2452" y="4213"/>
                    </a:lnTo>
                    <a:lnTo>
                      <a:pt x="2484" y="4152"/>
                    </a:lnTo>
                    <a:lnTo>
                      <a:pt x="2520" y="4091"/>
                    </a:lnTo>
                    <a:lnTo>
                      <a:pt x="2557" y="4031"/>
                    </a:lnTo>
                    <a:lnTo>
                      <a:pt x="2596" y="3972"/>
                    </a:lnTo>
                    <a:lnTo>
                      <a:pt x="2637" y="3913"/>
                    </a:lnTo>
                    <a:lnTo>
                      <a:pt x="2680" y="3854"/>
                    </a:lnTo>
                    <a:lnTo>
                      <a:pt x="2723" y="3796"/>
                    </a:lnTo>
                    <a:lnTo>
                      <a:pt x="2770" y="3740"/>
                    </a:lnTo>
                    <a:lnTo>
                      <a:pt x="2817" y="3683"/>
                    </a:lnTo>
                    <a:lnTo>
                      <a:pt x="2864" y="3628"/>
                    </a:lnTo>
                    <a:lnTo>
                      <a:pt x="2914" y="3573"/>
                    </a:lnTo>
                    <a:lnTo>
                      <a:pt x="2964" y="3520"/>
                    </a:lnTo>
                    <a:lnTo>
                      <a:pt x="3015" y="3467"/>
                    </a:lnTo>
                    <a:lnTo>
                      <a:pt x="3065" y="3415"/>
                    </a:lnTo>
                    <a:lnTo>
                      <a:pt x="3117" y="3365"/>
                    </a:lnTo>
                    <a:lnTo>
                      <a:pt x="3168" y="3316"/>
                    </a:lnTo>
                    <a:lnTo>
                      <a:pt x="3220" y="3267"/>
                    </a:lnTo>
                    <a:lnTo>
                      <a:pt x="3272" y="3221"/>
                    </a:lnTo>
                    <a:lnTo>
                      <a:pt x="3324" y="3175"/>
                    </a:lnTo>
                    <a:lnTo>
                      <a:pt x="3376" y="3131"/>
                    </a:lnTo>
                    <a:lnTo>
                      <a:pt x="3427" y="3087"/>
                    </a:lnTo>
                    <a:lnTo>
                      <a:pt x="3527" y="3006"/>
                    </a:lnTo>
                    <a:lnTo>
                      <a:pt x="3623" y="2930"/>
                    </a:lnTo>
                    <a:lnTo>
                      <a:pt x="3716" y="2861"/>
                    </a:lnTo>
                    <a:lnTo>
                      <a:pt x="3763" y="2825"/>
                    </a:lnTo>
                    <a:lnTo>
                      <a:pt x="3810" y="2788"/>
                    </a:lnTo>
                    <a:lnTo>
                      <a:pt x="3858" y="2751"/>
                    </a:lnTo>
                    <a:lnTo>
                      <a:pt x="3903" y="2713"/>
                    </a:lnTo>
                    <a:lnTo>
                      <a:pt x="3948" y="2675"/>
                    </a:lnTo>
                    <a:lnTo>
                      <a:pt x="3993" y="2635"/>
                    </a:lnTo>
                    <a:lnTo>
                      <a:pt x="4037" y="2595"/>
                    </a:lnTo>
                    <a:lnTo>
                      <a:pt x="4078" y="2554"/>
                    </a:lnTo>
                    <a:lnTo>
                      <a:pt x="4120" y="2513"/>
                    </a:lnTo>
                    <a:lnTo>
                      <a:pt x="4160" y="2470"/>
                    </a:lnTo>
                    <a:lnTo>
                      <a:pt x="4201" y="2427"/>
                    </a:lnTo>
                    <a:lnTo>
                      <a:pt x="4239" y="2383"/>
                    </a:lnTo>
                    <a:lnTo>
                      <a:pt x="4276" y="2338"/>
                    </a:lnTo>
                    <a:lnTo>
                      <a:pt x="4311" y="2293"/>
                    </a:lnTo>
                    <a:lnTo>
                      <a:pt x="4345" y="2247"/>
                    </a:lnTo>
                    <a:lnTo>
                      <a:pt x="4378" y="2200"/>
                    </a:lnTo>
                    <a:lnTo>
                      <a:pt x="4410" y="2151"/>
                    </a:lnTo>
                    <a:lnTo>
                      <a:pt x="4439" y="2103"/>
                    </a:lnTo>
                    <a:lnTo>
                      <a:pt x="4468" y="2053"/>
                    </a:lnTo>
                    <a:lnTo>
                      <a:pt x="4494" y="2002"/>
                    </a:lnTo>
                    <a:lnTo>
                      <a:pt x="4519" y="1950"/>
                    </a:lnTo>
                    <a:lnTo>
                      <a:pt x="4542" y="1898"/>
                    </a:lnTo>
                    <a:lnTo>
                      <a:pt x="4562" y="1845"/>
                    </a:lnTo>
                    <a:lnTo>
                      <a:pt x="4581" y="1791"/>
                    </a:lnTo>
                    <a:lnTo>
                      <a:pt x="4598" y="1735"/>
                    </a:lnTo>
                    <a:lnTo>
                      <a:pt x="4613" y="1679"/>
                    </a:lnTo>
                    <a:lnTo>
                      <a:pt x="4626" y="1622"/>
                    </a:lnTo>
                    <a:lnTo>
                      <a:pt x="4636" y="1563"/>
                    </a:lnTo>
                    <a:lnTo>
                      <a:pt x="4646" y="1504"/>
                    </a:lnTo>
                    <a:lnTo>
                      <a:pt x="4651" y="1444"/>
                    </a:lnTo>
                    <a:lnTo>
                      <a:pt x="4655" y="1383"/>
                    </a:lnTo>
                    <a:lnTo>
                      <a:pt x="4656" y="1321"/>
                    </a:lnTo>
                    <a:lnTo>
                      <a:pt x="4656" y="1287"/>
                    </a:lnTo>
                    <a:lnTo>
                      <a:pt x="4655" y="1252"/>
                    </a:lnTo>
                    <a:lnTo>
                      <a:pt x="4653" y="1219"/>
                    </a:lnTo>
                    <a:lnTo>
                      <a:pt x="4649" y="1185"/>
                    </a:lnTo>
                    <a:lnTo>
                      <a:pt x="4646" y="1153"/>
                    </a:lnTo>
                    <a:lnTo>
                      <a:pt x="4641" y="1120"/>
                    </a:lnTo>
                    <a:lnTo>
                      <a:pt x="4635" y="1087"/>
                    </a:lnTo>
                    <a:lnTo>
                      <a:pt x="4629" y="1055"/>
                    </a:lnTo>
                    <a:lnTo>
                      <a:pt x="4623" y="1023"/>
                    </a:lnTo>
                    <a:lnTo>
                      <a:pt x="4614" y="990"/>
                    </a:lnTo>
                    <a:lnTo>
                      <a:pt x="4606" y="959"/>
                    </a:lnTo>
                    <a:lnTo>
                      <a:pt x="4597" y="928"/>
                    </a:lnTo>
                    <a:lnTo>
                      <a:pt x="4587" y="897"/>
                    </a:lnTo>
                    <a:lnTo>
                      <a:pt x="4576" y="867"/>
                    </a:lnTo>
                    <a:lnTo>
                      <a:pt x="4565" y="837"/>
                    </a:lnTo>
                    <a:lnTo>
                      <a:pt x="4552" y="807"/>
                    </a:lnTo>
                    <a:lnTo>
                      <a:pt x="4539" y="777"/>
                    </a:lnTo>
                    <a:lnTo>
                      <a:pt x="4527" y="748"/>
                    </a:lnTo>
                    <a:lnTo>
                      <a:pt x="4512" y="719"/>
                    </a:lnTo>
                    <a:lnTo>
                      <a:pt x="4497" y="691"/>
                    </a:lnTo>
                    <a:lnTo>
                      <a:pt x="4482" y="663"/>
                    </a:lnTo>
                    <a:lnTo>
                      <a:pt x="4465" y="636"/>
                    </a:lnTo>
                    <a:lnTo>
                      <a:pt x="4448" y="609"/>
                    </a:lnTo>
                    <a:lnTo>
                      <a:pt x="4431" y="582"/>
                    </a:lnTo>
                    <a:lnTo>
                      <a:pt x="4412" y="556"/>
                    </a:lnTo>
                    <a:lnTo>
                      <a:pt x="4394" y="530"/>
                    </a:lnTo>
                    <a:lnTo>
                      <a:pt x="4374" y="505"/>
                    </a:lnTo>
                    <a:lnTo>
                      <a:pt x="4355" y="481"/>
                    </a:lnTo>
                    <a:lnTo>
                      <a:pt x="4334" y="457"/>
                    </a:lnTo>
                    <a:lnTo>
                      <a:pt x="4313" y="432"/>
                    </a:lnTo>
                    <a:lnTo>
                      <a:pt x="4291" y="409"/>
                    </a:lnTo>
                    <a:lnTo>
                      <a:pt x="4269" y="386"/>
                    </a:lnTo>
                    <a:lnTo>
                      <a:pt x="4247" y="364"/>
                    </a:lnTo>
                    <a:lnTo>
                      <a:pt x="4224" y="343"/>
                    </a:lnTo>
                    <a:lnTo>
                      <a:pt x="4200" y="321"/>
                    </a:lnTo>
                    <a:lnTo>
                      <a:pt x="4175" y="302"/>
                    </a:lnTo>
                    <a:lnTo>
                      <a:pt x="4151" y="281"/>
                    </a:lnTo>
                    <a:lnTo>
                      <a:pt x="4126" y="262"/>
                    </a:lnTo>
                    <a:lnTo>
                      <a:pt x="4100" y="243"/>
                    </a:lnTo>
                    <a:lnTo>
                      <a:pt x="4074" y="225"/>
                    </a:lnTo>
                    <a:lnTo>
                      <a:pt x="4047" y="208"/>
                    </a:lnTo>
                    <a:lnTo>
                      <a:pt x="4021" y="191"/>
                    </a:lnTo>
                    <a:lnTo>
                      <a:pt x="3993" y="175"/>
                    </a:lnTo>
                    <a:lnTo>
                      <a:pt x="3965" y="158"/>
                    </a:lnTo>
                    <a:lnTo>
                      <a:pt x="3936" y="145"/>
                    </a:lnTo>
                    <a:lnTo>
                      <a:pt x="3907" y="130"/>
                    </a:lnTo>
                    <a:lnTo>
                      <a:pt x="3879" y="117"/>
                    </a:lnTo>
                    <a:lnTo>
                      <a:pt x="3850" y="103"/>
                    </a:lnTo>
                    <a:lnTo>
                      <a:pt x="3820" y="91"/>
                    </a:lnTo>
                    <a:lnTo>
                      <a:pt x="3790" y="80"/>
                    </a:lnTo>
                    <a:lnTo>
                      <a:pt x="3758" y="70"/>
                    </a:lnTo>
                    <a:lnTo>
                      <a:pt x="3728" y="59"/>
                    </a:lnTo>
                    <a:lnTo>
                      <a:pt x="3697" y="50"/>
                    </a:lnTo>
                    <a:lnTo>
                      <a:pt x="3665" y="42"/>
                    </a:lnTo>
                    <a:lnTo>
                      <a:pt x="3634" y="34"/>
                    </a:lnTo>
                    <a:lnTo>
                      <a:pt x="3601" y="27"/>
                    </a:lnTo>
                    <a:lnTo>
                      <a:pt x="3569" y="20"/>
                    </a:lnTo>
                    <a:lnTo>
                      <a:pt x="3537" y="15"/>
                    </a:lnTo>
                    <a:lnTo>
                      <a:pt x="3503" y="11"/>
                    </a:lnTo>
                    <a:lnTo>
                      <a:pt x="3470" y="6"/>
                    </a:lnTo>
                    <a:lnTo>
                      <a:pt x="3437" y="4"/>
                    </a:lnTo>
                    <a:lnTo>
                      <a:pt x="3403" y="1"/>
                    </a:lnTo>
                    <a:lnTo>
                      <a:pt x="3369" y="0"/>
                    </a:lnTo>
                    <a:lnTo>
                      <a:pt x="3336" y="0"/>
                    </a:lnTo>
                    <a:close/>
                  </a:path>
                </a:pathLst>
              </a:custGeom>
              <a:solidFill>
                <a:srgbClr val="FF7D9C"/>
              </a:solidFill>
              <a:ln>
                <a:noFill/>
              </a:ln>
            </p:spPr>
            <p:txBody>
              <a:bodyPr lIns="0" tIns="0" rIns="0" bIns="270000" anchor="ctr">
                <a:scene3d>
                  <a:camera prst="orthographicFront"/>
                  <a:lightRig rig="threePt" dir="t"/>
                </a:scene3d>
                <a:sp3d contourW="12700">
                  <a:contourClr>
                    <a:srgbClr val="FFFFFF"/>
                  </a:contourClr>
                </a:sp3d>
              </a:bodyPr>
              <a:lstStyle/>
              <a:p>
                <a:pPr lvl="0" algn="ctr">
                  <a:defRPr/>
                </a:pPr>
                <a:r>
                  <a:rPr lang="zh-CN" altLang="en-US" sz="1400" dirty="0">
                    <a:solidFill>
                      <a:srgbClr val="FFFFFF"/>
                    </a:solidFill>
                    <a:latin typeface="等线" panose="02010600030101010101" charset="-122"/>
                  </a:rPr>
                  <a:t>添加文本</a:t>
                </a: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ageCurlDoubl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par>
                          <p:cTn id="15" fill="hold">
                            <p:stCondLst>
                              <p:cond delay="1000"/>
                            </p:stCondLst>
                            <p:childTnLst>
                              <p:par>
                                <p:cTn id="16" presetID="37"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750"/>
                                        <p:tgtEl>
                                          <p:spTgt spid="3"/>
                                        </p:tgtEl>
                                      </p:cBhvr>
                                    </p:animEffect>
                                    <p:anim calcmode="lin" valueType="num">
                                      <p:cBhvr>
                                        <p:cTn id="19" dur="750" fill="hold"/>
                                        <p:tgtEl>
                                          <p:spTgt spid="3"/>
                                        </p:tgtEl>
                                        <p:attrNameLst>
                                          <p:attrName>ppt_x</p:attrName>
                                        </p:attrNameLst>
                                      </p:cBhvr>
                                      <p:tavLst>
                                        <p:tav tm="0">
                                          <p:val>
                                            <p:strVal val="#ppt_x"/>
                                          </p:val>
                                        </p:tav>
                                        <p:tav tm="100000">
                                          <p:val>
                                            <p:strVal val="#ppt_x"/>
                                          </p:val>
                                        </p:tav>
                                      </p:tavLst>
                                    </p:anim>
                                    <p:anim calcmode="lin" valueType="num">
                                      <p:cBhvr>
                                        <p:cTn id="20" dur="675" decel="100000" fill="hold"/>
                                        <p:tgtEl>
                                          <p:spTgt spid="3"/>
                                        </p:tgtEl>
                                        <p:attrNameLst>
                                          <p:attrName>ppt_y</p:attrName>
                                        </p:attrNameLst>
                                      </p:cBhvr>
                                      <p:tavLst>
                                        <p:tav tm="0">
                                          <p:val>
                                            <p:strVal val="#ppt_y+1"/>
                                          </p:val>
                                        </p:tav>
                                        <p:tav tm="100000">
                                          <p:val>
                                            <p:strVal val="#ppt_y-.03"/>
                                          </p:val>
                                        </p:tav>
                                      </p:tavLst>
                                    </p:anim>
                                    <p:anim calcmode="lin" valueType="num">
                                      <p:cBhvr>
                                        <p:cTn id="21" dur="75" accel="100000" fill="hold">
                                          <p:stCondLst>
                                            <p:cond delay="675"/>
                                          </p:stCondLst>
                                        </p:cTn>
                                        <p:tgtEl>
                                          <p:spTgt spid="3"/>
                                        </p:tgtEl>
                                        <p:attrNameLst>
                                          <p:attrName>ppt_y</p:attrName>
                                        </p:attrNameLst>
                                      </p:cBhvr>
                                      <p:tavLst>
                                        <p:tav tm="0">
                                          <p:val>
                                            <p:strVal val="#ppt_y-.03"/>
                                          </p:val>
                                        </p:tav>
                                        <p:tav tm="100000">
                                          <p:val>
                                            <p:strVal val="#ppt_y"/>
                                          </p:val>
                                        </p:tav>
                                      </p:tavLst>
                                    </p:anim>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ppt_w</p:attrName>
                                        </p:attrNameLst>
                                      </p:cBhvr>
                                      <p:tavLst>
                                        <p:tav tm="0">
                                          <p:val>
                                            <p:fltVal val="0"/>
                                          </p:val>
                                        </p:tav>
                                        <p:tav tm="100000">
                                          <p:val>
                                            <p:strVal val="#ppt_w"/>
                                          </p:val>
                                        </p:tav>
                                      </p:tavLst>
                                    </p:anim>
                                    <p:anim calcmode="lin" valueType="num">
                                      <p:cBhvr>
                                        <p:cTn id="26" dur="500" fill="hold"/>
                                        <p:tgtEl>
                                          <p:spTgt spid="17"/>
                                        </p:tgtEl>
                                        <p:attrNameLst>
                                          <p:attrName>ppt_h</p:attrName>
                                        </p:attrNameLst>
                                      </p:cBhvr>
                                      <p:tavLst>
                                        <p:tav tm="0">
                                          <p:val>
                                            <p:fltVal val="0"/>
                                          </p:val>
                                        </p:tav>
                                        <p:tav tm="100000">
                                          <p:val>
                                            <p:strVal val="#ppt_h"/>
                                          </p:val>
                                        </p:tav>
                                      </p:tavLst>
                                    </p:anim>
                                    <p:animEffect transition="in" filter="fade">
                                      <p:cBhvr>
                                        <p:cTn id="27" dur="500"/>
                                        <p:tgtEl>
                                          <p:spTgt spid="17"/>
                                        </p:tgtEl>
                                      </p:cBhvr>
                                    </p:animEffect>
                                  </p:childTnLst>
                                </p:cTn>
                              </p:par>
                            </p:childTnLst>
                          </p:cTn>
                        </p:par>
                        <p:par>
                          <p:cTn id="28" fill="hold">
                            <p:stCondLst>
                              <p:cond delay="2500"/>
                            </p:stCondLst>
                            <p:childTnLst>
                              <p:par>
                                <p:cTn id="29" presetID="37" presetClass="entr" presetSubtype="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750"/>
                                        <p:tgtEl>
                                          <p:spTgt spid="6"/>
                                        </p:tgtEl>
                                      </p:cBhvr>
                                    </p:animEffect>
                                    <p:anim calcmode="lin" valueType="num">
                                      <p:cBhvr>
                                        <p:cTn id="32" dur="750" fill="hold"/>
                                        <p:tgtEl>
                                          <p:spTgt spid="6"/>
                                        </p:tgtEl>
                                        <p:attrNameLst>
                                          <p:attrName>ppt_x</p:attrName>
                                        </p:attrNameLst>
                                      </p:cBhvr>
                                      <p:tavLst>
                                        <p:tav tm="0">
                                          <p:val>
                                            <p:strVal val="#ppt_x"/>
                                          </p:val>
                                        </p:tav>
                                        <p:tav tm="100000">
                                          <p:val>
                                            <p:strVal val="#ppt_x"/>
                                          </p:val>
                                        </p:tav>
                                      </p:tavLst>
                                    </p:anim>
                                    <p:anim calcmode="lin" valueType="num">
                                      <p:cBhvr>
                                        <p:cTn id="33" dur="675" decel="100000" fill="hold"/>
                                        <p:tgtEl>
                                          <p:spTgt spid="6"/>
                                        </p:tgtEl>
                                        <p:attrNameLst>
                                          <p:attrName>ppt_y</p:attrName>
                                        </p:attrNameLst>
                                      </p:cBhvr>
                                      <p:tavLst>
                                        <p:tav tm="0">
                                          <p:val>
                                            <p:strVal val="#ppt_y+1"/>
                                          </p:val>
                                        </p:tav>
                                        <p:tav tm="100000">
                                          <p:val>
                                            <p:strVal val="#ppt_y-.03"/>
                                          </p:val>
                                        </p:tav>
                                      </p:tavLst>
                                    </p:anim>
                                    <p:anim calcmode="lin" valueType="num">
                                      <p:cBhvr>
                                        <p:cTn id="34" dur="75" accel="100000" fill="hold">
                                          <p:stCondLst>
                                            <p:cond delay="675"/>
                                          </p:stCondLst>
                                        </p:cTn>
                                        <p:tgtEl>
                                          <p:spTgt spid="6"/>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53" presetClass="entr" presetSubtype="16"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p:cTn id="38" dur="500" fill="hold"/>
                                        <p:tgtEl>
                                          <p:spTgt spid="22"/>
                                        </p:tgtEl>
                                        <p:attrNameLst>
                                          <p:attrName>ppt_w</p:attrName>
                                        </p:attrNameLst>
                                      </p:cBhvr>
                                      <p:tavLst>
                                        <p:tav tm="0">
                                          <p:val>
                                            <p:fltVal val="0"/>
                                          </p:val>
                                        </p:tav>
                                        <p:tav tm="100000">
                                          <p:val>
                                            <p:strVal val="#ppt_w"/>
                                          </p:val>
                                        </p:tav>
                                      </p:tavLst>
                                    </p:anim>
                                    <p:anim calcmode="lin" valueType="num">
                                      <p:cBhvr>
                                        <p:cTn id="39" dur="500" fill="hold"/>
                                        <p:tgtEl>
                                          <p:spTgt spid="22"/>
                                        </p:tgtEl>
                                        <p:attrNameLst>
                                          <p:attrName>ppt_h</p:attrName>
                                        </p:attrNameLst>
                                      </p:cBhvr>
                                      <p:tavLst>
                                        <p:tav tm="0">
                                          <p:val>
                                            <p:fltVal val="0"/>
                                          </p:val>
                                        </p:tav>
                                        <p:tav tm="100000">
                                          <p:val>
                                            <p:strVal val="#ppt_h"/>
                                          </p:val>
                                        </p:tav>
                                      </p:tavLst>
                                    </p:anim>
                                    <p:animEffect transition="in" filter="fade">
                                      <p:cBhvr>
                                        <p:cTn id="40" dur="500"/>
                                        <p:tgtEl>
                                          <p:spTgt spid="22"/>
                                        </p:tgtEl>
                                      </p:cBhvr>
                                    </p:animEffect>
                                  </p:childTnLst>
                                </p:cTn>
                              </p:par>
                            </p:childTnLst>
                          </p:cTn>
                        </p:par>
                        <p:par>
                          <p:cTn id="41" fill="hold">
                            <p:stCondLst>
                              <p:cond delay="4000"/>
                            </p:stCondLst>
                            <p:childTnLst>
                              <p:par>
                                <p:cTn id="42" presetID="37" presetClass="entr" presetSubtype="0"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750"/>
                                        <p:tgtEl>
                                          <p:spTgt spid="9"/>
                                        </p:tgtEl>
                                      </p:cBhvr>
                                    </p:animEffect>
                                    <p:anim calcmode="lin" valueType="num">
                                      <p:cBhvr>
                                        <p:cTn id="45" dur="750" fill="hold"/>
                                        <p:tgtEl>
                                          <p:spTgt spid="9"/>
                                        </p:tgtEl>
                                        <p:attrNameLst>
                                          <p:attrName>ppt_x</p:attrName>
                                        </p:attrNameLst>
                                      </p:cBhvr>
                                      <p:tavLst>
                                        <p:tav tm="0">
                                          <p:val>
                                            <p:strVal val="#ppt_x"/>
                                          </p:val>
                                        </p:tav>
                                        <p:tav tm="100000">
                                          <p:val>
                                            <p:strVal val="#ppt_x"/>
                                          </p:val>
                                        </p:tav>
                                      </p:tavLst>
                                    </p:anim>
                                    <p:anim calcmode="lin" valueType="num">
                                      <p:cBhvr>
                                        <p:cTn id="46" dur="675" decel="100000" fill="hold"/>
                                        <p:tgtEl>
                                          <p:spTgt spid="9"/>
                                        </p:tgtEl>
                                        <p:attrNameLst>
                                          <p:attrName>ppt_y</p:attrName>
                                        </p:attrNameLst>
                                      </p:cBhvr>
                                      <p:tavLst>
                                        <p:tav tm="0">
                                          <p:val>
                                            <p:strVal val="#ppt_y+1"/>
                                          </p:val>
                                        </p:tav>
                                        <p:tav tm="100000">
                                          <p:val>
                                            <p:strVal val="#ppt_y-.03"/>
                                          </p:val>
                                        </p:tav>
                                      </p:tavLst>
                                    </p:anim>
                                    <p:anim calcmode="lin" valueType="num">
                                      <p:cBhvr>
                                        <p:cTn id="47" dur="75" accel="100000" fill="hold">
                                          <p:stCondLst>
                                            <p:cond delay="675"/>
                                          </p:stCondLst>
                                        </p:cTn>
                                        <p:tgtEl>
                                          <p:spTgt spid="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五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p:nvPr>
            <p:custDataLst>
              <p:tags r:id="rId1"/>
            </p:custDataLst>
          </p:nvPr>
        </p:nvSpPr>
        <p:spPr>
          <a:xfrm>
            <a:off x="2579276" y="2628899"/>
            <a:ext cx="1903824" cy="257016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3" name="MH_Other_3"/>
          <p:cNvSpPr/>
          <p:nvPr>
            <p:custDataLst>
              <p:tags r:id="rId2"/>
            </p:custDataLst>
          </p:nvPr>
        </p:nvSpPr>
        <p:spPr>
          <a:xfrm>
            <a:off x="2983838" y="2690995"/>
            <a:ext cx="1094699" cy="944912"/>
          </a:xfrm>
          <a:prstGeom prst="triangl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bIns="144000" anchor="ctr">
            <a:normAutofit fontScale="85000" lnSpcReduction="20000"/>
          </a:bodyPr>
          <a:lstStyle/>
          <a:p>
            <a:pPr algn="ctr">
              <a:defRPr/>
            </a:pPr>
            <a:r>
              <a:rPr lang="en-US" altLang="zh-CN" sz="2700" dirty="0">
                <a:solidFill>
                  <a:schemeClr val="tx1">
                    <a:lumMod val="50000"/>
                    <a:lumOff val="50000"/>
                  </a:schemeClr>
                </a:solidFill>
              </a:rPr>
              <a:t>01</a:t>
            </a:r>
            <a:endParaRPr lang="zh-CN" altLang="en-US" sz="2700" dirty="0">
              <a:solidFill>
                <a:schemeClr val="tx1">
                  <a:lumMod val="50000"/>
                  <a:lumOff val="50000"/>
                </a:schemeClr>
              </a:solidFill>
            </a:endParaRPr>
          </a:p>
        </p:txBody>
      </p:sp>
      <p:sp>
        <p:nvSpPr>
          <p:cNvPr id="4" name="MH_SubTitle_1"/>
          <p:cNvSpPr txBox="1">
            <a:spLocks noChangeArrowheads="1"/>
          </p:cNvSpPr>
          <p:nvPr>
            <p:custDataLst>
              <p:tags r:id="rId3"/>
            </p:custDataLst>
          </p:nvPr>
        </p:nvSpPr>
        <p:spPr bwMode="auto">
          <a:xfrm>
            <a:off x="2724206" y="3698002"/>
            <a:ext cx="1572304" cy="70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zh-CN" altLang="en-US" sz="1200" dirty="0">
                <a:solidFill>
                  <a:schemeClr val="tx1">
                    <a:lumMod val="50000"/>
                    <a:lumOff val="50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tx1">
                  <a:lumMod val="50000"/>
                  <a:lumOff val="50000"/>
                </a:schemeClr>
              </a:solidFill>
            </a:endParaRPr>
          </a:p>
        </p:txBody>
      </p:sp>
      <p:sp>
        <p:nvSpPr>
          <p:cNvPr id="5" name="MH_Other_4"/>
          <p:cNvSpPr/>
          <p:nvPr>
            <p:custDataLst>
              <p:tags r:id="rId4"/>
            </p:custDataLst>
          </p:nvPr>
        </p:nvSpPr>
        <p:spPr>
          <a:xfrm>
            <a:off x="5271676" y="2628899"/>
            <a:ext cx="1903824" cy="257016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6" name="MH_Other_6"/>
          <p:cNvSpPr/>
          <p:nvPr>
            <p:custDataLst>
              <p:tags r:id="rId5"/>
            </p:custDataLst>
          </p:nvPr>
        </p:nvSpPr>
        <p:spPr>
          <a:xfrm>
            <a:off x="5648591" y="2690995"/>
            <a:ext cx="1094699" cy="944912"/>
          </a:xfrm>
          <a:prstGeom prst="triangle">
            <a:avLst/>
          </a:prstGeom>
          <a:no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bIns="144000" anchor="ctr">
            <a:normAutofit fontScale="85000" lnSpcReduction="20000"/>
          </a:bodyPr>
          <a:lstStyle/>
          <a:p>
            <a:pPr algn="ctr">
              <a:defRPr/>
            </a:pPr>
            <a:r>
              <a:rPr lang="en-US" altLang="zh-CN" sz="2700">
                <a:solidFill>
                  <a:srgbClr val="FFFFFF"/>
                </a:solidFill>
              </a:rPr>
              <a:t>02</a:t>
            </a:r>
            <a:endParaRPr lang="zh-CN" altLang="en-US" sz="2700" dirty="0">
              <a:solidFill>
                <a:srgbClr val="FFFFFF"/>
              </a:solidFill>
            </a:endParaRPr>
          </a:p>
        </p:txBody>
      </p:sp>
      <p:sp>
        <p:nvSpPr>
          <p:cNvPr id="7" name="MH_SubTitle_2"/>
          <p:cNvSpPr txBox="1">
            <a:spLocks noChangeArrowheads="1"/>
          </p:cNvSpPr>
          <p:nvPr>
            <p:custDataLst>
              <p:tags r:id="rId6"/>
            </p:custDataLst>
          </p:nvPr>
        </p:nvSpPr>
        <p:spPr bwMode="auto">
          <a:xfrm>
            <a:off x="5455571" y="3698002"/>
            <a:ext cx="1559844" cy="70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zh-CN" altLang="en-US" sz="1200" dirty="0">
                <a:solidFill>
                  <a:srgbClr val="FFFFFF">
                    <a:lumMod val="95000"/>
                  </a:srgb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FFFFFF"/>
              </a:solidFill>
            </a:endParaRPr>
          </a:p>
        </p:txBody>
      </p:sp>
      <p:sp>
        <p:nvSpPr>
          <p:cNvPr id="8" name="MH_Other_7"/>
          <p:cNvSpPr/>
          <p:nvPr>
            <p:custDataLst>
              <p:tags r:id="rId7"/>
            </p:custDataLst>
          </p:nvPr>
        </p:nvSpPr>
        <p:spPr>
          <a:xfrm>
            <a:off x="7964076" y="2628899"/>
            <a:ext cx="1903824" cy="257016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9" name="MH_Other_9"/>
          <p:cNvSpPr/>
          <p:nvPr>
            <p:custDataLst>
              <p:tags r:id="rId8"/>
            </p:custDataLst>
          </p:nvPr>
        </p:nvSpPr>
        <p:spPr>
          <a:xfrm>
            <a:off x="8368638" y="2687622"/>
            <a:ext cx="1094699" cy="944912"/>
          </a:xfrm>
          <a:prstGeom prst="triangl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bIns="144000" anchor="ctr">
            <a:normAutofit fontScale="85000" lnSpcReduction="20000"/>
          </a:bodyPr>
          <a:lstStyle/>
          <a:p>
            <a:pPr algn="ctr">
              <a:defRPr/>
            </a:pPr>
            <a:r>
              <a:rPr lang="en-US" altLang="zh-CN" sz="2700">
                <a:solidFill>
                  <a:schemeClr val="tx1">
                    <a:lumMod val="50000"/>
                    <a:lumOff val="50000"/>
                  </a:schemeClr>
                </a:solidFill>
              </a:rPr>
              <a:t>03</a:t>
            </a:r>
            <a:endParaRPr lang="zh-CN" altLang="en-US" sz="2700" dirty="0">
              <a:solidFill>
                <a:schemeClr val="tx1">
                  <a:lumMod val="50000"/>
                  <a:lumOff val="50000"/>
                </a:schemeClr>
              </a:solidFill>
            </a:endParaRPr>
          </a:p>
        </p:txBody>
      </p:sp>
      <p:sp>
        <p:nvSpPr>
          <p:cNvPr id="10" name="MH_SubTitle_3"/>
          <p:cNvSpPr txBox="1">
            <a:spLocks noChangeArrowheads="1"/>
          </p:cNvSpPr>
          <p:nvPr>
            <p:custDataLst>
              <p:tags r:id="rId9"/>
            </p:custDataLst>
          </p:nvPr>
        </p:nvSpPr>
        <p:spPr bwMode="auto">
          <a:xfrm>
            <a:off x="8184075" y="3691257"/>
            <a:ext cx="1514662" cy="704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a:r>
              <a:rPr lang="zh-CN" altLang="en-US" sz="1200" dirty="0">
                <a:solidFill>
                  <a:schemeClr val="tx1">
                    <a:lumMod val="50000"/>
                    <a:lumOff val="50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tx1">
                  <a:lumMod val="50000"/>
                  <a:lumOff val="50000"/>
                </a:schemeClr>
              </a:solidFill>
            </a:endParaRPr>
          </a:p>
        </p:txBody>
      </p:sp>
      <p:pic>
        <p:nvPicPr>
          <p:cNvPr id="11" name="图片 10"/>
          <p:cNvPicPr>
            <a:picLocks noChangeAspect="1"/>
          </p:cNvPicPr>
          <p:nvPr/>
        </p:nvPicPr>
        <p:blipFill>
          <a:blip r:embed="rId12">
            <a:duotone>
              <a:schemeClr val="accent4">
                <a:shade val="45000"/>
                <a:satMod val="135000"/>
              </a:schemeClr>
              <a:prstClr val="white"/>
            </a:duotone>
          </a:blip>
          <a:stretch>
            <a:fillRect/>
          </a:stretch>
        </p:blipFill>
        <p:spPr>
          <a:xfrm>
            <a:off x="9079640" y="4123922"/>
            <a:ext cx="790268" cy="1075194"/>
          </a:xfrm>
          <a:prstGeom prst="rect">
            <a:avLst/>
          </a:prstGeom>
        </p:spPr>
      </p:pic>
      <p:pic>
        <p:nvPicPr>
          <p:cNvPr id="12" name="图片 11"/>
          <p:cNvPicPr>
            <a:picLocks noChangeAspect="1"/>
          </p:cNvPicPr>
          <p:nvPr/>
        </p:nvPicPr>
        <p:blipFill>
          <a:blip r:embed="rId13">
            <a:duotone>
              <a:schemeClr val="accent3">
                <a:shade val="45000"/>
                <a:satMod val="135000"/>
              </a:schemeClr>
              <a:prstClr val="white"/>
            </a:duotone>
          </a:blip>
          <a:stretch>
            <a:fillRect/>
          </a:stretch>
        </p:blipFill>
        <p:spPr>
          <a:xfrm>
            <a:off x="6377663" y="4123922"/>
            <a:ext cx="784891" cy="1075194"/>
          </a:xfrm>
          <a:prstGeom prst="rect">
            <a:avLst/>
          </a:prstGeom>
        </p:spPr>
      </p:pic>
      <p:pic>
        <p:nvPicPr>
          <p:cNvPr id="13" name="图片 12"/>
          <p:cNvPicPr>
            <a:picLocks noChangeAspect="1"/>
          </p:cNvPicPr>
          <p:nvPr/>
        </p:nvPicPr>
        <p:blipFill>
          <a:blip r:embed="rId14">
            <a:duotone>
              <a:schemeClr val="bg2">
                <a:shade val="45000"/>
                <a:satMod val="135000"/>
              </a:schemeClr>
              <a:prstClr val="white"/>
            </a:duotone>
          </a:blip>
          <a:stretch>
            <a:fillRect/>
          </a:stretch>
        </p:blipFill>
        <p:spPr>
          <a:xfrm>
            <a:off x="3697169" y="4123922"/>
            <a:ext cx="784891" cy="107519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18" presetClass="entr" presetSubtype="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500"/>
                                        <p:tgtEl>
                                          <p:spTgt spid="2"/>
                                        </p:tgtEl>
                                      </p:cBhvr>
                                    </p:animEffect>
                                  </p:childTnLst>
                                </p:cTn>
                              </p:par>
                              <p:par>
                                <p:cTn id="12" presetID="2" presetClass="entr" presetSubtype="6" fill="hold" nodeType="withEffect">
                                  <p:stCondLst>
                                    <p:cond delay="250"/>
                                  </p:stCondLst>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500" fill="hold"/>
                                        <p:tgtEl>
                                          <p:spTgt spid="12"/>
                                        </p:tgtEl>
                                        <p:attrNameLst>
                                          <p:attrName>ppt_x</p:attrName>
                                        </p:attrNameLst>
                                      </p:cBhvr>
                                      <p:tavLst>
                                        <p:tav tm="0">
                                          <p:val>
                                            <p:strVal val="1+#ppt_w/2"/>
                                          </p:val>
                                        </p:tav>
                                        <p:tav tm="100000">
                                          <p:val>
                                            <p:strVal val="#ppt_x"/>
                                          </p:val>
                                        </p:tav>
                                      </p:tavLst>
                                    </p:anim>
                                    <p:anim calcmode="lin" valueType="num">
                                      <p:cBhvr additive="base">
                                        <p:cTn id="15" dur="500" fill="hold"/>
                                        <p:tgtEl>
                                          <p:spTgt spid="12"/>
                                        </p:tgtEl>
                                        <p:attrNameLst>
                                          <p:attrName>ppt_y</p:attrName>
                                        </p:attrNameLst>
                                      </p:cBhvr>
                                      <p:tavLst>
                                        <p:tav tm="0">
                                          <p:val>
                                            <p:strVal val="1+#ppt_h/2"/>
                                          </p:val>
                                        </p:tav>
                                        <p:tav tm="100000">
                                          <p:val>
                                            <p:strVal val="#ppt_y"/>
                                          </p:val>
                                        </p:tav>
                                      </p:tavLst>
                                    </p:anim>
                                  </p:childTnLst>
                                </p:cTn>
                              </p:par>
                              <p:par>
                                <p:cTn id="16" presetID="18" presetClass="entr" presetSubtype="6" fill="hold" grpId="0" nodeType="withEffect">
                                  <p:stCondLst>
                                    <p:cond delay="250"/>
                                  </p:stCondLst>
                                  <p:childTnLst>
                                    <p:set>
                                      <p:cBhvr>
                                        <p:cTn id="17" dur="1" fill="hold">
                                          <p:stCondLst>
                                            <p:cond delay="0"/>
                                          </p:stCondLst>
                                        </p:cTn>
                                        <p:tgtEl>
                                          <p:spTgt spid="5"/>
                                        </p:tgtEl>
                                        <p:attrNameLst>
                                          <p:attrName>style.visibility</p:attrName>
                                        </p:attrNameLst>
                                      </p:cBhvr>
                                      <p:to>
                                        <p:strVal val="visible"/>
                                      </p:to>
                                    </p:set>
                                    <p:animEffect transition="in" filter="strips(downRight)">
                                      <p:cBhvr>
                                        <p:cTn id="18" dur="500"/>
                                        <p:tgtEl>
                                          <p:spTgt spid="5"/>
                                        </p:tgtEl>
                                      </p:cBhvr>
                                    </p:animEffect>
                                  </p:childTnLst>
                                </p:cTn>
                              </p:par>
                              <p:par>
                                <p:cTn id="19" presetID="2" presetClass="entr" presetSubtype="6" fill="hold" nodeType="withEffect">
                                  <p:stCondLst>
                                    <p:cond delay="50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par>
                                <p:cTn id="23" presetID="18" presetClass="entr" presetSubtype="6" fill="hold" grpId="0" nodeType="withEffect">
                                  <p:stCondLst>
                                    <p:cond delay="500"/>
                                  </p:stCondLst>
                                  <p:childTnLst>
                                    <p:set>
                                      <p:cBhvr>
                                        <p:cTn id="24" dur="1" fill="hold">
                                          <p:stCondLst>
                                            <p:cond delay="0"/>
                                          </p:stCondLst>
                                        </p:cTn>
                                        <p:tgtEl>
                                          <p:spTgt spid="8"/>
                                        </p:tgtEl>
                                        <p:attrNameLst>
                                          <p:attrName>style.visibility</p:attrName>
                                        </p:attrNameLst>
                                      </p:cBhvr>
                                      <p:to>
                                        <p:strVal val="visible"/>
                                      </p:to>
                                    </p:set>
                                    <p:animEffect transition="in" filter="strips(downRight)">
                                      <p:cBhvr>
                                        <p:cTn id="25" dur="500"/>
                                        <p:tgtEl>
                                          <p:spTgt spid="8"/>
                                        </p:tgtEl>
                                      </p:cBhvr>
                                    </p:animEffect>
                                  </p:childTnLst>
                                </p:cTn>
                              </p:par>
                            </p:childTnLst>
                          </p:cTn>
                        </p:par>
                        <p:par>
                          <p:cTn id="26" fill="hold">
                            <p:stCondLst>
                              <p:cond delay="500"/>
                            </p:stCondLst>
                            <p:childTnLst>
                              <p:par>
                                <p:cTn id="27" presetID="49" presetClass="entr" presetSubtype="0" decel="100000"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 calcmode="lin" valueType="num">
                                      <p:cBhvr>
                                        <p:cTn id="31" dur="500" fill="hold"/>
                                        <p:tgtEl>
                                          <p:spTgt spid="3"/>
                                        </p:tgtEl>
                                        <p:attrNameLst>
                                          <p:attrName>style.rotation</p:attrName>
                                        </p:attrNameLst>
                                      </p:cBhvr>
                                      <p:tavLst>
                                        <p:tav tm="0">
                                          <p:val>
                                            <p:fltVal val="360"/>
                                          </p:val>
                                        </p:tav>
                                        <p:tav tm="100000">
                                          <p:val>
                                            <p:fltVal val="0"/>
                                          </p:val>
                                        </p:tav>
                                      </p:tavLst>
                                    </p:anim>
                                    <p:animEffect transition="in" filter="fade">
                                      <p:cBhvr>
                                        <p:cTn id="32" dur="500"/>
                                        <p:tgtEl>
                                          <p:spTgt spid="3"/>
                                        </p:tgtEl>
                                      </p:cBhvr>
                                    </p:animEffect>
                                  </p:childTnLst>
                                </p:cTn>
                              </p:par>
                              <p:par>
                                <p:cTn id="33" presetID="49" presetClass="entr" presetSubtype="0" decel="10000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 calcmode="lin" valueType="num">
                                      <p:cBhvr>
                                        <p:cTn id="37" dur="500" fill="hold"/>
                                        <p:tgtEl>
                                          <p:spTgt spid="6"/>
                                        </p:tgtEl>
                                        <p:attrNameLst>
                                          <p:attrName>style.rotation</p:attrName>
                                        </p:attrNameLst>
                                      </p:cBhvr>
                                      <p:tavLst>
                                        <p:tav tm="0">
                                          <p:val>
                                            <p:fltVal val="360"/>
                                          </p:val>
                                        </p:tav>
                                        <p:tav tm="100000">
                                          <p:val>
                                            <p:fltVal val="0"/>
                                          </p:val>
                                        </p:tav>
                                      </p:tavLst>
                                    </p:anim>
                                    <p:animEffect transition="in" filter="fade">
                                      <p:cBhvr>
                                        <p:cTn id="38" dur="500"/>
                                        <p:tgtEl>
                                          <p:spTgt spid="6"/>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ppt_w</p:attrName>
                                        </p:attrNameLst>
                                      </p:cBhvr>
                                      <p:tavLst>
                                        <p:tav tm="0">
                                          <p:val>
                                            <p:fltVal val="0"/>
                                          </p:val>
                                        </p:tav>
                                        <p:tav tm="100000">
                                          <p:val>
                                            <p:strVal val="#ppt_w"/>
                                          </p:val>
                                        </p:tav>
                                      </p:tavLst>
                                    </p:anim>
                                    <p:anim calcmode="lin" valueType="num">
                                      <p:cBhvr>
                                        <p:cTn id="42" dur="500" fill="hold"/>
                                        <p:tgtEl>
                                          <p:spTgt spid="9"/>
                                        </p:tgtEl>
                                        <p:attrNameLst>
                                          <p:attrName>ppt_h</p:attrName>
                                        </p:attrNameLst>
                                      </p:cBhvr>
                                      <p:tavLst>
                                        <p:tav tm="0">
                                          <p:val>
                                            <p:fltVal val="0"/>
                                          </p:val>
                                        </p:tav>
                                        <p:tav tm="100000">
                                          <p:val>
                                            <p:strVal val="#ppt_h"/>
                                          </p:val>
                                        </p:tav>
                                      </p:tavLst>
                                    </p:anim>
                                    <p:anim calcmode="lin" valueType="num">
                                      <p:cBhvr>
                                        <p:cTn id="43" dur="500" fill="hold"/>
                                        <p:tgtEl>
                                          <p:spTgt spid="9"/>
                                        </p:tgtEl>
                                        <p:attrNameLst>
                                          <p:attrName>style.rotation</p:attrName>
                                        </p:attrNameLst>
                                      </p:cBhvr>
                                      <p:tavLst>
                                        <p:tav tm="0">
                                          <p:val>
                                            <p:fltVal val="360"/>
                                          </p:val>
                                        </p:tav>
                                        <p:tav tm="100000">
                                          <p:val>
                                            <p:fltVal val="0"/>
                                          </p:val>
                                        </p:tav>
                                      </p:tavLst>
                                    </p:anim>
                                    <p:animEffect transition="in" filter="fade">
                                      <p:cBhvr>
                                        <p:cTn id="44" dur="500"/>
                                        <p:tgtEl>
                                          <p:spTgt spid="9"/>
                                        </p:tgtEl>
                                      </p:cBhvr>
                                    </p:animEffect>
                                  </p:childTnLst>
                                </p:cTn>
                              </p:par>
                            </p:childTnLst>
                          </p:cTn>
                        </p:par>
                        <p:par>
                          <p:cTn id="45" fill="hold">
                            <p:stCondLst>
                              <p:cond delay="1000"/>
                            </p:stCondLst>
                            <p:childTnLst>
                              <p:par>
                                <p:cTn id="46" presetID="47" presetClass="entr" presetSubtype="0" fill="hold" grpId="0"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500"/>
                                        <p:tgtEl>
                                          <p:spTgt spid="4"/>
                                        </p:tgtEl>
                                      </p:cBhvr>
                                    </p:animEffect>
                                    <p:anim calcmode="lin" valueType="num">
                                      <p:cBhvr>
                                        <p:cTn id="49" dur="500" fill="hold"/>
                                        <p:tgtEl>
                                          <p:spTgt spid="4"/>
                                        </p:tgtEl>
                                        <p:attrNameLst>
                                          <p:attrName>ppt_x</p:attrName>
                                        </p:attrNameLst>
                                      </p:cBhvr>
                                      <p:tavLst>
                                        <p:tav tm="0">
                                          <p:val>
                                            <p:strVal val="#ppt_x"/>
                                          </p:val>
                                        </p:tav>
                                        <p:tav tm="100000">
                                          <p:val>
                                            <p:strVal val="#ppt_x"/>
                                          </p:val>
                                        </p:tav>
                                      </p:tavLst>
                                    </p:anim>
                                    <p:anim calcmode="lin" valueType="num">
                                      <p:cBhvr>
                                        <p:cTn id="50" dur="500" fill="hold"/>
                                        <p:tgtEl>
                                          <p:spTgt spid="4"/>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500"/>
                                        <p:tgtEl>
                                          <p:spTgt spid="7"/>
                                        </p:tgtEl>
                                      </p:cBhvr>
                                    </p:animEffect>
                                    <p:anim calcmode="lin" valueType="num">
                                      <p:cBhvr>
                                        <p:cTn id="54" dur="500" fill="hold"/>
                                        <p:tgtEl>
                                          <p:spTgt spid="7"/>
                                        </p:tgtEl>
                                        <p:attrNameLst>
                                          <p:attrName>ppt_x</p:attrName>
                                        </p:attrNameLst>
                                      </p:cBhvr>
                                      <p:tavLst>
                                        <p:tav tm="0">
                                          <p:val>
                                            <p:strVal val="#ppt_x"/>
                                          </p:val>
                                        </p:tav>
                                        <p:tav tm="100000">
                                          <p:val>
                                            <p:strVal val="#ppt_x"/>
                                          </p:val>
                                        </p:tav>
                                      </p:tavLst>
                                    </p:anim>
                                    <p:anim calcmode="lin" valueType="num">
                                      <p:cBhvr>
                                        <p:cTn id="55" dur="500" fill="hold"/>
                                        <p:tgtEl>
                                          <p:spTgt spid="7"/>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anim calcmode="lin" valueType="num">
                                      <p:cBhvr>
                                        <p:cTn id="59" dur="500" fill="hold"/>
                                        <p:tgtEl>
                                          <p:spTgt spid="10"/>
                                        </p:tgtEl>
                                        <p:attrNameLst>
                                          <p:attrName>ppt_x</p:attrName>
                                        </p:attrNameLst>
                                      </p:cBhvr>
                                      <p:tavLst>
                                        <p:tav tm="0">
                                          <p:val>
                                            <p:strVal val="#ppt_x"/>
                                          </p:val>
                                        </p:tav>
                                        <p:tav tm="100000">
                                          <p:val>
                                            <p:strVal val="#ppt_x"/>
                                          </p:val>
                                        </p:tav>
                                      </p:tavLst>
                                    </p:anim>
                                    <p:anim calcmode="lin" valueType="num">
                                      <p:cBhvr>
                                        <p:cTn id="60"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animBg="1"/>
      <p:bldP spid="7" grpId="0"/>
      <p:bldP spid="8" grpId="0" animBg="1"/>
      <p:bldP spid="9" grpId="0" animBg="1"/>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2"/>
          <p:cNvSpPr/>
          <p:nvPr>
            <p:custDataLst>
              <p:tags r:id="rId1"/>
            </p:custDataLst>
          </p:nvPr>
        </p:nvSpPr>
        <p:spPr>
          <a:xfrm>
            <a:off x="2562225" y="3921126"/>
            <a:ext cx="1201738"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FF0000">
              <a:alpha val="41000"/>
            </a:srgbClr>
          </a:solidFill>
          <a:ln w="19050">
            <a:solidFill>
              <a:srgbClr val="F2A8A0"/>
            </a:solidFill>
          </a:ln>
        </p:spPr>
        <p:style>
          <a:lnRef idx="2">
            <a:schemeClr val="accent1">
              <a:shade val="50000"/>
            </a:schemeClr>
          </a:lnRef>
          <a:fillRef idx="1">
            <a:schemeClr val="accent1"/>
          </a:fillRef>
          <a:effectRef idx="0">
            <a:schemeClr val="accent1"/>
          </a:effectRef>
          <a:fontRef idx="minor">
            <a:schemeClr val="lt1"/>
          </a:fontRef>
        </p:style>
        <p:txBody>
          <a:bodyPr tIns="288000" anchor="ctr">
            <a:normAutofit/>
          </a:bodyPr>
          <a:lstStyle/>
          <a:p>
            <a:pPr algn="ctr">
              <a:defRPr/>
            </a:pPr>
            <a:r>
              <a:rPr lang="zh-CN" altLang="en-US" sz="1600" dirty="0">
                <a:solidFill>
                  <a:schemeClr val="tx1">
                    <a:lumMod val="50000"/>
                    <a:lumOff val="50000"/>
                  </a:schemeClr>
                </a:solidFill>
                <a:latin typeface="Arial" panose="020B0604020202020204" pitchFamily="34" charset="0"/>
                <a:ea typeface="微软雅黑" panose="020B0503020204020204" pitchFamily="34" charset="-122"/>
              </a:rPr>
              <a:t>添加文本</a:t>
            </a:r>
          </a:p>
        </p:txBody>
      </p:sp>
      <p:sp>
        <p:nvSpPr>
          <p:cNvPr id="3" name="MH_Text_1"/>
          <p:cNvSpPr txBox="1"/>
          <p:nvPr>
            <p:custDataLst>
              <p:tags r:id="rId2"/>
            </p:custDataLst>
          </p:nvPr>
        </p:nvSpPr>
        <p:spPr bwMode="auto">
          <a:xfrm>
            <a:off x="2409578" y="4892676"/>
            <a:ext cx="1518374" cy="1017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lvl="0" algn="ctr"/>
            <a:r>
              <a:rPr lang="zh-CN" altLang="en-US" sz="1200" dirty="0">
                <a:solidFill>
                  <a:srgbClr val="FF0000"/>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FF0000"/>
              </a:solidFill>
              <a:latin typeface="等线" panose="02010600030101010101" charset="-122"/>
              <a:ea typeface="等线" panose="02010600030101010101" charset="-122"/>
            </a:endParaRPr>
          </a:p>
        </p:txBody>
      </p:sp>
      <p:sp>
        <p:nvSpPr>
          <p:cNvPr id="4" name="MH_Other_3"/>
          <p:cNvSpPr/>
          <p:nvPr>
            <p:custDataLst>
              <p:tags r:id="rId3"/>
            </p:custDataLst>
          </p:nvPr>
        </p:nvSpPr>
        <p:spPr>
          <a:xfrm>
            <a:off x="3913189" y="2112964"/>
            <a:ext cx="1201737" cy="782637"/>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chemeClr val="accent6">
              <a:lumMod val="40000"/>
              <a:lumOff val="60000"/>
            </a:schemeClr>
          </a:solidFill>
          <a:ln w="19050">
            <a:solidFill>
              <a:srgbClr val="919C77"/>
            </a:solidFill>
          </a:ln>
        </p:spPr>
        <p:style>
          <a:lnRef idx="2">
            <a:schemeClr val="accent1">
              <a:shade val="50000"/>
            </a:schemeClr>
          </a:lnRef>
          <a:fillRef idx="1">
            <a:schemeClr val="accent1"/>
          </a:fillRef>
          <a:effectRef idx="0">
            <a:schemeClr val="accent1"/>
          </a:effectRef>
          <a:fontRef idx="minor">
            <a:schemeClr val="lt1"/>
          </a:fontRef>
        </p:style>
        <p:txBody>
          <a:bodyPr tIns="288000" anchor="ctr">
            <a:normAutofit/>
          </a:bodyPr>
          <a:lstStyle/>
          <a:p>
            <a:pPr algn="ctr">
              <a:defRPr/>
            </a:pPr>
            <a:r>
              <a:rPr lang="zh-CN" altLang="en-US" sz="1600" dirty="0">
                <a:solidFill>
                  <a:schemeClr val="tx1">
                    <a:lumMod val="50000"/>
                    <a:lumOff val="50000"/>
                  </a:schemeClr>
                </a:solidFill>
                <a:latin typeface="Arial" panose="020B0604020202020204" pitchFamily="34" charset="0"/>
                <a:ea typeface="微软雅黑" panose="020B0503020204020204" pitchFamily="34" charset="-122"/>
              </a:rPr>
              <a:t>添加文本</a:t>
            </a:r>
          </a:p>
        </p:txBody>
      </p:sp>
      <p:sp>
        <p:nvSpPr>
          <p:cNvPr id="5" name="MH_Text_2"/>
          <p:cNvSpPr txBox="1"/>
          <p:nvPr>
            <p:custDataLst>
              <p:tags r:id="rId4"/>
            </p:custDataLst>
          </p:nvPr>
        </p:nvSpPr>
        <p:spPr bwMode="auto">
          <a:xfrm>
            <a:off x="3761922" y="3084513"/>
            <a:ext cx="1526722"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lvl="0" algn="ctr"/>
            <a:r>
              <a:rPr lang="zh-CN" altLang="en-US" sz="1200" dirty="0">
                <a:solidFill>
                  <a:schemeClr val="accent6">
                    <a:lumMod val="75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accent6">
                  <a:lumMod val="75000"/>
                </a:schemeClr>
              </a:solidFill>
              <a:latin typeface="等线" panose="02010600030101010101" charset="-122"/>
              <a:ea typeface="等线" panose="02010600030101010101" charset="-122"/>
            </a:endParaRPr>
          </a:p>
        </p:txBody>
      </p:sp>
      <p:sp>
        <p:nvSpPr>
          <p:cNvPr id="6" name="MH_Other_4"/>
          <p:cNvSpPr/>
          <p:nvPr>
            <p:custDataLst>
              <p:tags r:id="rId5"/>
            </p:custDataLst>
          </p:nvPr>
        </p:nvSpPr>
        <p:spPr>
          <a:xfrm>
            <a:off x="6489493" y="2439194"/>
            <a:ext cx="1201738"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rgbClr val="FF66CC">
              <a:alpha val="73000"/>
            </a:srgbClr>
          </a:solidFill>
          <a:ln w="19050">
            <a:solidFill>
              <a:srgbClr val="F2A8A0"/>
            </a:solidFill>
          </a:ln>
        </p:spPr>
        <p:style>
          <a:lnRef idx="2">
            <a:schemeClr val="accent1">
              <a:shade val="50000"/>
            </a:schemeClr>
          </a:lnRef>
          <a:fillRef idx="1">
            <a:schemeClr val="accent1"/>
          </a:fillRef>
          <a:effectRef idx="0">
            <a:schemeClr val="accent1"/>
          </a:effectRef>
          <a:fontRef idx="minor">
            <a:schemeClr val="lt1"/>
          </a:fontRef>
        </p:style>
        <p:txBody>
          <a:bodyPr tIns="288000" anchor="ctr">
            <a:normAutofit/>
          </a:bodyPr>
          <a:lstStyle/>
          <a:p>
            <a:pPr algn="ctr">
              <a:defRPr/>
            </a:pPr>
            <a:r>
              <a:rPr lang="zh-CN" altLang="en-US" sz="1600" dirty="0">
                <a:solidFill>
                  <a:schemeClr val="tx1">
                    <a:lumMod val="50000"/>
                    <a:lumOff val="50000"/>
                  </a:schemeClr>
                </a:solidFill>
                <a:latin typeface="Arial" panose="020B0604020202020204" pitchFamily="34" charset="0"/>
                <a:ea typeface="微软雅黑" panose="020B0503020204020204" pitchFamily="34" charset="-122"/>
              </a:rPr>
              <a:t>添加文本</a:t>
            </a:r>
          </a:p>
        </p:txBody>
      </p:sp>
      <p:sp>
        <p:nvSpPr>
          <p:cNvPr id="7" name="MH_Text_3"/>
          <p:cNvSpPr txBox="1"/>
          <p:nvPr>
            <p:custDataLst>
              <p:tags r:id="rId6"/>
            </p:custDataLst>
          </p:nvPr>
        </p:nvSpPr>
        <p:spPr bwMode="auto">
          <a:xfrm>
            <a:off x="6316785" y="3412331"/>
            <a:ext cx="1568470" cy="1017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lvl="0" algn="ctr"/>
            <a:r>
              <a:rPr lang="zh-CN" altLang="en-US" sz="1200" dirty="0">
                <a:solidFill>
                  <a:srgbClr val="FF66CC"/>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FF66CC"/>
              </a:solidFill>
              <a:latin typeface="等线" panose="02010600030101010101" charset="-122"/>
              <a:ea typeface="等线" panose="02010600030101010101" charset="-122"/>
            </a:endParaRPr>
          </a:p>
        </p:txBody>
      </p:sp>
      <p:sp>
        <p:nvSpPr>
          <p:cNvPr id="8" name="MH_Other_5"/>
          <p:cNvSpPr/>
          <p:nvPr>
            <p:custDataLst>
              <p:tags r:id="rId7"/>
            </p:custDataLst>
          </p:nvPr>
        </p:nvSpPr>
        <p:spPr>
          <a:xfrm>
            <a:off x="7840664" y="3821114"/>
            <a:ext cx="1201737" cy="784225"/>
          </a:xfrm>
          <a:custGeom>
            <a:avLst/>
            <a:gdLst>
              <a:gd name="connsiteX0" fmla="*/ 0 w 3065418"/>
              <a:gd name="connsiteY0" fmla="*/ 1573821 h 2268584"/>
              <a:gd name="connsiteX1" fmla="*/ 0 w 3065418"/>
              <a:gd name="connsiteY1" fmla="*/ 1573822 h 2268584"/>
              <a:gd name="connsiteX2" fmla="*/ 0 w 3065418"/>
              <a:gd name="connsiteY2" fmla="*/ 1573822 h 2268584"/>
              <a:gd name="connsiteX3" fmla="*/ 1521823 w 3065418"/>
              <a:gd name="connsiteY3" fmla="*/ 0 h 2268584"/>
              <a:gd name="connsiteX4" fmla="*/ 2633070 w 3065418"/>
              <a:gd name="connsiteY4" fmla="*/ 905693 h 2268584"/>
              <a:gd name="connsiteX5" fmla="*/ 2637152 w 3065418"/>
              <a:gd name="connsiteY5" fmla="*/ 932436 h 2268584"/>
              <a:gd name="connsiteX6" fmla="*/ 2641089 w 3065418"/>
              <a:gd name="connsiteY6" fmla="*/ 933658 h 2268584"/>
              <a:gd name="connsiteX7" fmla="*/ 3065418 w 3065418"/>
              <a:gd name="connsiteY7" fmla="*/ 1573822 h 2268584"/>
              <a:gd name="connsiteX8" fmla="*/ 3065417 w 3065418"/>
              <a:gd name="connsiteY8" fmla="*/ 1573822 h 2268584"/>
              <a:gd name="connsiteX9" fmla="*/ 2370655 w 3065418"/>
              <a:gd name="connsiteY9" fmla="*/ 2268584 h 2268584"/>
              <a:gd name="connsiteX10" fmla="*/ 1521833 w 3065418"/>
              <a:gd name="connsiteY10" fmla="*/ 2268584 h 2268584"/>
              <a:gd name="connsiteX11" fmla="*/ 1521823 w 3065418"/>
              <a:gd name="connsiteY11" fmla="*/ 2268584 h 2268584"/>
              <a:gd name="connsiteX12" fmla="*/ 1521813 w 3065418"/>
              <a:gd name="connsiteY12" fmla="*/ 2268584 h 2268584"/>
              <a:gd name="connsiteX13" fmla="*/ 694762 w 3065418"/>
              <a:gd name="connsiteY13" fmla="*/ 2268583 h 2268584"/>
              <a:gd name="connsiteX14" fmla="*/ 14115 w 3065418"/>
              <a:gd name="connsiteY14" fmla="*/ 1713840 h 2268584"/>
              <a:gd name="connsiteX15" fmla="*/ 0 w 3065418"/>
              <a:gd name="connsiteY15" fmla="*/ 1573822 h 2268584"/>
              <a:gd name="connsiteX16" fmla="*/ 14115 w 3065418"/>
              <a:gd name="connsiteY16" fmla="*/ 1433803 h 2268584"/>
              <a:gd name="connsiteX17" fmla="*/ 306314 w 3065418"/>
              <a:gd name="connsiteY17" fmla="*/ 997715 h 2268584"/>
              <a:gd name="connsiteX18" fmla="*/ 404680 w 3065418"/>
              <a:gd name="connsiteY18" fmla="*/ 944323 h 2268584"/>
              <a:gd name="connsiteX19" fmla="*/ 410576 w 3065418"/>
              <a:gd name="connsiteY19" fmla="*/ 905693 h 2268584"/>
              <a:gd name="connsiteX20" fmla="*/ 1521823 w 3065418"/>
              <a:gd name="connsiteY20" fmla="*/ 0 h 2268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65418" h="2268584">
                <a:moveTo>
                  <a:pt x="0" y="1573821"/>
                </a:moveTo>
                <a:lnTo>
                  <a:pt x="0" y="1573822"/>
                </a:lnTo>
                <a:lnTo>
                  <a:pt x="0" y="1573822"/>
                </a:lnTo>
                <a:close/>
                <a:moveTo>
                  <a:pt x="1521823" y="0"/>
                </a:moveTo>
                <a:cubicBezTo>
                  <a:pt x="2069969" y="0"/>
                  <a:pt x="2527302" y="388815"/>
                  <a:pt x="2633070" y="905693"/>
                </a:cubicBezTo>
                <a:lnTo>
                  <a:pt x="2637152" y="932436"/>
                </a:lnTo>
                <a:lnTo>
                  <a:pt x="2641089" y="933658"/>
                </a:lnTo>
                <a:cubicBezTo>
                  <a:pt x="2890449" y="1039129"/>
                  <a:pt x="3065418" y="1286043"/>
                  <a:pt x="3065418" y="1573822"/>
                </a:cubicBezTo>
                <a:lnTo>
                  <a:pt x="3065417" y="1573822"/>
                </a:lnTo>
                <a:cubicBezTo>
                  <a:pt x="3065417" y="1957528"/>
                  <a:pt x="2754361" y="2268584"/>
                  <a:pt x="2370655" y="2268584"/>
                </a:cubicBezTo>
                <a:lnTo>
                  <a:pt x="1521833" y="2268584"/>
                </a:lnTo>
                <a:lnTo>
                  <a:pt x="1521823" y="2268584"/>
                </a:lnTo>
                <a:lnTo>
                  <a:pt x="1521813" y="2268584"/>
                </a:lnTo>
                <a:lnTo>
                  <a:pt x="694762" y="2268583"/>
                </a:lnTo>
                <a:cubicBezTo>
                  <a:pt x="359019" y="2268583"/>
                  <a:pt x="78899" y="2030431"/>
                  <a:pt x="14115" y="1713840"/>
                </a:cubicBezTo>
                <a:lnTo>
                  <a:pt x="0" y="1573822"/>
                </a:lnTo>
                <a:lnTo>
                  <a:pt x="14115" y="1433803"/>
                </a:lnTo>
                <a:cubicBezTo>
                  <a:pt x="51135" y="1252894"/>
                  <a:pt x="158468" y="1097598"/>
                  <a:pt x="306314" y="997715"/>
                </a:cubicBezTo>
                <a:lnTo>
                  <a:pt x="404680" y="944323"/>
                </a:lnTo>
                <a:lnTo>
                  <a:pt x="410576" y="905693"/>
                </a:lnTo>
                <a:cubicBezTo>
                  <a:pt x="516344" y="388815"/>
                  <a:pt x="973678" y="0"/>
                  <a:pt x="1521823" y="0"/>
                </a:cubicBezTo>
                <a:close/>
              </a:path>
            </a:pathLst>
          </a:custGeom>
          <a:solidFill>
            <a:schemeClr val="accent1">
              <a:alpha val="64000"/>
            </a:schemeClr>
          </a:solid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tIns="288000" anchor="ctr">
            <a:normAutofit/>
          </a:bodyPr>
          <a:lstStyle/>
          <a:p>
            <a:pPr algn="ctr">
              <a:defRPr/>
            </a:pPr>
            <a:r>
              <a:rPr lang="zh-CN" altLang="en-US" sz="1600" dirty="0">
                <a:solidFill>
                  <a:schemeClr val="tx1">
                    <a:lumMod val="50000"/>
                    <a:lumOff val="50000"/>
                  </a:schemeClr>
                </a:solidFill>
                <a:latin typeface="Arial" panose="020B0604020202020204" pitchFamily="34" charset="0"/>
                <a:ea typeface="微软雅黑" panose="020B0503020204020204" pitchFamily="34" charset="-122"/>
              </a:rPr>
              <a:t>添加文本</a:t>
            </a:r>
          </a:p>
        </p:txBody>
      </p:sp>
      <p:sp>
        <p:nvSpPr>
          <p:cNvPr id="9" name="MH_Text_4"/>
          <p:cNvSpPr txBox="1"/>
          <p:nvPr>
            <p:custDataLst>
              <p:tags r:id="rId8"/>
            </p:custDataLst>
          </p:nvPr>
        </p:nvSpPr>
        <p:spPr bwMode="auto">
          <a:xfrm>
            <a:off x="7706527" y="4792663"/>
            <a:ext cx="1549384"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lvl="0" algn="ctr"/>
            <a:r>
              <a:rPr lang="zh-CN" altLang="en-US" sz="1200" dirty="0">
                <a:solidFill>
                  <a:srgbClr val="00B0F0"/>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00B0F0"/>
              </a:solidFill>
              <a:latin typeface="等线" panose="02010600030101010101" charset="-122"/>
              <a:ea typeface="等线" panose="02010600030101010101" charset="-122"/>
            </a:endParaRPr>
          </a:p>
        </p:txBody>
      </p:sp>
      <p:sp>
        <p:nvSpPr>
          <p:cNvPr id="10" name="PA_question-mark-on-a-circular-black-background_25400"/>
          <p:cNvSpPr>
            <a:spLocks noChangeAspect="1"/>
          </p:cNvSpPr>
          <p:nvPr>
            <p:custDataLst>
              <p:tags r:id="rId9"/>
            </p:custDataLst>
          </p:nvPr>
        </p:nvSpPr>
        <p:spPr bwMode="auto">
          <a:xfrm>
            <a:off x="4944598" y="4028182"/>
            <a:ext cx="1536176" cy="1528962"/>
          </a:xfrm>
          <a:custGeom>
            <a:avLst/>
            <a:gdLst>
              <a:gd name="connsiteX0" fmla="*/ 147902 w 338138"/>
              <a:gd name="connsiteY0" fmla="*/ 225425 h 336550"/>
              <a:gd name="connsiteX1" fmla="*/ 142610 w 338138"/>
              <a:gd name="connsiteY1" fmla="*/ 226710 h 336550"/>
              <a:gd name="connsiteX2" fmla="*/ 141287 w 338138"/>
              <a:gd name="connsiteY2" fmla="*/ 231851 h 336550"/>
              <a:gd name="connsiteX3" fmla="*/ 141287 w 338138"/>
              <a:gd name="connsiteY3" fmla="*/ 272975 h 336550"/>
              <a:gd name="connsiteX4" fmla="*/ 142610 w 338138"/>
              <a:gd name="connsiteY4" fmla="*/ 278115 h 336550"/>
              <a:gd name="connsiteX5" fmla="*/ 147902 w 338138"/>
              <a:gd name="connsiteY5" fmla="*/ 279400 h 336550"/>
              <a:gd name="connsiteX6" fmla="*/ 190235 w 338138"/>
              <a:gd name="connsiteY6" fmla="*/ 279400 h 336550"/>
              <a:gd name="connsiteX7" fmla="*/ 195527 w 338138"/>
              <a:gd name="connsiteY7" fmla="*/ 278115 h 336550"/>
              <a:gd name="connsiteX8" fmla="*/ 196850 w 338138"/>
              <a:gd name="connsiteY8" fmla="*/ 272975 h 336550"/>
              <a:gd name="connsiteX9" fmla="*/ 196850 w 338138"/>
              <a:gd name="connsiteY9" fmla="*/ 231851 h 336550"/>
              <a:gd name="connsiteX10" fmla="*/ 195527 w 338138"/>
              <a:gd name="connsiteY10" fmla="*/ 226710 h 336550"/>
              <a:gd name="connsiteX11" fmla="*/ 190235 w 338138"/>
              <a:gd name="connsiteY11" fmla="*/ 225425 h 336550"/>
              <a:gd name="connsiteX12" fmla="*/ 147902 w 338138"/>
              <a:gd name="connsiteY12" fmla="*/ 225425 h 336550"/>
              <a:gd name="connsiteX13" fmla="*/ 173562 w 338138"/>
              <a:gd name="connsiteY13" fmla="*/ 57150 h 336550"/>
              <a:gd name="connsiteX14" fmla="*/ 93124 w 338138"/>
              <a:gd name="connsiteY14" fmla="*/ 103215 h 336550"/>
              <a:gd name="connsiteX15" fmla="*/ 94443 w 338138"/>
              <a:gd name="connsiteY15" fmla="*/ 112428 h 336550"/>
              <a:gd name="connsiteX16" fmla="*/ 123453 w 338138"/>
              <a:gd name="connsiteY16" fmla="*/ 134802 h 336550"/>
              <a:gd name="connsiteX17" fmla="*/ 127409 w 338138"/>
              <a:gd name="connsiteY17" fmla="*/ 136118 h 336550"/>
              <a:gd name="connsiteX18" fmla="*/ 132684 w 338138"/>
              <a:gd name="connsiteY18" fmla="*/ 133486 h 336550"/>
              <a:gd name="connsiteX19" fmla="*/ 152464 w 338138"/>
              <a:gd name="connsiteY19" fmla="*/ 112428 h 336550"/>
              <a:gd name="connsiteX20" fmla="*/ 170925 w 338138"/>
              <a:gd name="connsiteY20" fmla="*/ 107163 h 336550"/>
              <a:gd name="connsiteX21" fmla="*/ 189386 w 338138"/>
              <a:gd name="connsiteY21" fmla="*/ 113744 h 336550"/>
              <a:gd name="connsiteX22" fmla="*/ 197298 w 338138"/>
              <a:gd name="connsiteY22" fmla="*/ 126905 h 336550"/>
              <a:gd name="connsiteX23" fmla="*/ 193342 w 338138"/>
              <a:gd name="connsiteY23" fmla="*/ 140067 h 336550"/>
              <a:gd name="connsiteX24" fmla="*/ 178837 w 338138"/>
              <a:gd name="connsiteY24" fmla="*/ 149280 h 336550"/>
              <a:gd name="connsiteX25" fmla="*/ 152464 w 338138"/>
              <a:gd name="connsiteY25" fmla="*/ 169022 h 336550"/>
              <a:gd name="connsiteX26" fmla="*/ 141915 w 338138"/>
              <a:gd name="connsiteY26" fmla="*/ 196661 h 336550"/>
              <a:gd name="connsiteX27" fmla="*/ 141915 w 338138"/>
              <a:gd name="connsiteY27" fmla="*/ 204557 h 336550"/>
              <a:gd name="connsiteX28" fmla="*/ 143233 w 338138"/>
              <a:gd name="connsiteY28" fmla="*/ 209822 h 336550"/>
              <a:gd name="connsiteX29" fmla="*/ 148508 w 338138"/>
              <a:gd name="connsiteY29" fmla="*/ 211138 h 336550"/>
              <a:gd name="connsiteX30" fmla="*/ 190705 w 338138"/>
              <a:gd name="connsiteY30" fmla="*/ 211138 h 336550"/>
              <a:gd name="connsiteX31" fmla="*/ 195979 w 338138"/>
              <a:gd name="connsiteY31" fmla="*/ 209822 h 336550"/>
              <a:gd name="connsiteX32" fmla="*/ 197298 w 338138"/>
              <a:gd name="connsiteY32" fmla="*/ 204557 h 336550"/>
              <a:gd name="connsiteX33" fmla="*/ 202573 w 338138"/>
              <a:gd name="connsiteY33" fmla="*/ 192712 h 336550"/>
              <a:gd name="connsiteX34" fmla="*/ 214440 w 338138"/>
              <a:gd name="connsiteY34" fmla="*/ 182183 h 336550"/>
              <a:gd name="connsiteX35" fmla="*/ 224990 w 338138"/>
              <a:gd name="connsiteY35" fmla="*/ 175602 h 336550"/>
              <a:gd name="connsiteX36" fmla="*/ 235539 w 338138"/>
              <a:gd name="connsiteY36" fmla="*/ 169022 h 336550"/>
              <a:gd name="connsiteX37" fmla="*/ 244769 w 338138"/>
              <a:gd name="connsiteY37" fmla="*/ 158493 h 336550"/>
              <a:gd name="connsiteX38" fmla="*/ 251363 w 338138"/>
              <a:gd name="connsiteY38" fmla="*/ 144015 h 336550"/>
              <a:gd name="connsiteX39" fmla="*/ 254000 w 338138"/>
              <a:gd name="connsiteY39" fmla="*/ 126905 h 336550"/>
              <a:gd name="connsiteX40" fmla="*/ 242132 w 338138"/>
              <a:gd name="connsiteY40" fmla="*/ 91370 h 336550"/>
              <a:gd name="connsiteX41" fmla="*/ 211803 w 338138"/>
              <a:gd name="connsiteY41" fmla="*/ 66363 h 336550"/>
              <a:gd name="connsiteX42" fmla="*/ 173562 w 338138"/>
              <a:gd name="connsiteY42" fmla="*/ 57150 h 336550"/>
              <a:gd name="connsiteX43" fmla="*/ 169069 w 338138"/>
              <a:gd name="connsiteY43" fmla="*/ 0 h 336550"/>
              <a:gd name="connsiteX44" fmla="*/ 253604 w 338138"/>
              <a:gd name="connsiteY44" fmla="*/ 22349 h 336550"/>
              <a:gd name="connsiteX45" fmla="*/ 315684 w 338138"/>
              <a:gd name="connsiteY45" fmla="*/ 84138 h 336550"/>
              <a:gd name="connsiteX46" fmla="*/ 338138 w 338138"/>
              <a:gd name="connsiteY46" fmla="*/ 168275 h 336550"/>
              <a:gd name="connsiteX47" fmla="*/ 315684 w 338138"/>
              <a:gd name="connsiteY47" fmla="*/ 252413 h 336550"/>
              <a:gd name="connsiteX48" fmla="*/ 253604 w 338138"/>
              <a:gd name="connsiteY48" fmla="*/ 314201 h 336550"/>
              <a:gd name="connsiteX49" fmla="*/ 169069 w 338138"/>
              <a:gd name="connsiteY49" fmla="*/ 336550 h 336550"/>
              <a:gd name="connsiteX50" fmla="*/ 84534 w 338138"/>
              <a:gd name="connsiteY50" fmla="*/ 314201 h 336550"/>
              <a:gd name="connsiteX51" fmla="*/ 22454 w 338138"/>
              <a:gd name="connsiteY51" fmla="*/ 252413 h 336550"/>
              <a:gd name="connsiteX52" fmla="*/ 0 w 338138"/>
              <a:gd name="connsiteY52" fmla="*/ 168275 h 336550"/>
              <a:gd name="connsiteX53" fmla="*/ 22454 w 338138"/>
              <a:gd name="connsiteY53" fmla="*/ 84138 h 336550"/>
              <a:gd name="connsiteX54" fmla="*/ 84534 w 338138"/>
              <a:gd name="connsiteY54" fmla="*/ 22349 h 336550"/>
              <a:gd name="connsiteX55" fmla="*/ 169069 w 338138"/>
              <a:gd name="connsiteY5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338138" h="336550">
                <a:moveTo>
                  <a:pt x="147902" y="225425"/>
                </a:moveTo>
                <a:cubicBezTo>
                  <a:pt x="145256" y="225425"/>
                  <a:pt x="143933" y="225425"/>
                  <a:pt x="142610" y="226710"/>
                </a:cubicBezTo>
                <a:cubicBezTo>
                  <a:pt x="141287" y="227995"/>
                  <a:pt x="141287" y="229280"/>
                  <a:pt x="141287" y="231851"/>
                </a:cubicBezTo>
                <a:cubicBezTo>
                  <a:pt x="141287" y="231851"/>
                  <a:pt x="141287" y="231851"/>
                  <a:pt x="141287" y="272975"/>
                </a:cubicBezTo>
                <a:cubicBezTo>
                  <a:pt x="141287" y="275545"/>
                  <a:pt x="141287" y="276830"/>
                  <a:pt x="142610" y="278115"/>
                </a:cubicBezTo>
                <a:cubicBezTo>
                  <a:pt x="143933" y="279400"/>
                  <a:pt x="145256" y="279400"/>
                  <a:pt x="147902" y="279400"/>
                </a:cubicBezTo>
                <a:cubicBezTo>
                  <a:pt x="147902" y="279400"/>
                  <a:pt x="147902" y="279400"/>
                  <a:pt x="190235" y="279400"/>
                </a:cubicBezTo>
                <a:cubicBezTo>
                  <a:pt x="192881" y="279400"/>
                  <a:pt x="194204" y="279400"/>
                  <a:pt x="195527" y="278115"/>
                </a:cubicBezTo>
                <a:cubicBezTo>
                  <a:pt x="196850" y="276830"/>
                  <a:pt x="196850" y="275545"/>
                  <a:pt x="196850" y="272975"/>
                </a:cubicBezTo>
                <a:lnTo>
                  <a:pt x="196850" y="231851"/>
                </a:lnTo>
                <a:cubicBezTo>
                  <a:pt x="196850" y="229280"/>
                  <a:pt x="196850" y="227995"/>
                  <a:pt x="195527" y="226710"/>
                </a:cubicBezTo>
                <a:cubicBezTo>
                  <a:pt x="194204" y="225425"/>
                  <a:pt x="192881" y="225425"/>
                  <a:pt x="190235" y="225425"/>
                </a:cubicBezTo>
                <a:cubicBezTo>
                  <a:pt x="190235" y="225425"/>
                  <a:pt x="190235" y="225425"/>
                  <a:pt x="147902" y="225425"/>
                </a:cubicBezTo>
                <a:close/>
                <a:moveTo>
                  <a:pt x="173562" y="57150"/>
                </a:moveTo>
                <a:cubicBezTo>
                  <a:pt x="137959" y="57150"/>
                  <a:pt x="111586" y="71628"/>
                  <a:pt x="93124" y="103215"/>
                </a:cubicBezTo>
                <a:cubicBezTo>
                  <a:pt x="90487" y="107163"/>
                  <a:pt x="90487" y="109796"/>
                  <a:pt x="94443" y="112428"/>
                </a:cubicBezTo>
                <a:cubicBezTo>
                  <a:pt x="94443" y="112428"/>
                  <a:pt x="94443" y="112428"/>
                  <a:pt x="123453" y="134802"/>
                </a:cubicBezTo>
                <a:cubicBezTo>
                  <a:pt x="124772" y="134802"/>
                  <a:pt x="126091" y="136118"/>
                  <a:pt x="127409" y="136118"/>
                </a:cubicBezTo>
                <a:cubicBezTo>
                  <a:pt x="130047" y="136118"/>
                  <a:pt x="131365" y="134802"/>
                  <a:pt x="132684" y="133486"/>
                </a:cubicBezTo>
                <a:cubicBezTo>
                  <a:pt x="140596" y="122957"/>
                  <a:pt x="147189" y="116376"/>
                  <a:pt x="152464" y="112428"/>
                </a:cubicBezTo>
                <a:cubicBezTo>
                  <a:pt x="156420" y="109796"/>
                  <a:pt x="163013" y="107163"/>
                  <a:pt x="170925" y="107163"/>
                </a:cubicBezTo>
                <a:cubicBezTo>
                  <a:pt x="177518" y="107163"/>
                  <a:pt x="184111" y="109796"/>
                  <a:pt x="189386" y="113744"/>
                </a:cubicBezTo>
                <a:cubicBezTo>
                  <a:pt x="194661" y="117692"/>
                  <a:pt x="197298" y="121641"/>
                  <a:pt x="197298" y="126905"/>
                </a:cubicBezTo>
                <a:cubicBezTo>
                  <a:pt x="197298" y="132170"/>
                  <a:pt x="195979" y="136118"/>
                  <a:pt x="193342" y="140067"/>
                </a:cubicBezTo>
                <a:cubicBezTo>
                  <a:pt x="190705" y="142699"/>
                  <a:pt x="185430" y="146647"/>
                  <a:pt x="178837" y="149280"/>
                </a:cubicBezTo>
                <a:cubicBezTo>
                  <a:pt x="169606" y="153228"/>
                  <a:pt x="160376" y="159809"/>
                  <a:pt x="152464" y="169022"/>
                </a:cubicBezTo>
                <a:cubicBezTo>
                  <a:pt x="145870" y="176919"/>
                  <a:pt x="141915" y="186132"/>
                  <a:pt x="141915" y="196661"/>
                </a:cubicBezTo>
                <a:cubicBezTo>
                  <a:pt x="141915" y="196661"/>
                  <a:pt x="141915" y="196661"/>
                  <a:pt x="141915" y="204557"/>
                </a:cubicBezTo>
                <a:cubicBezTo>
                  <a:pt x="141915" y="205874"/>
                  <a:pt x="141915" y="208506"/>
                  <a:pt x="143233" y="209822"/>
                </a:cubicBezTo>
                <a:cubicBezTo>
                  <a:pt x="144552" y="209822"/>
                  <a:pt x="145870" y="211138"/>
                  <a:pt x="148508" y="211138"/>
                </a:cubicBezTo>
                <a:cubicBezTo>
                  <a:pt x="148508" y="211138"/>
                  <a:pt x="148508" y="211138"/>
                  <a:pt x="190705" y="211138"/>
                </a:cubicBezTo>
                <a:cubicBezTo>
                  <a:pt x="193342" y="211138"/>
                  <a:pt x="194661" y="209822"/>
                  <a:pt x="195979" y="209822"/>
                </a:cubicBezTo>
                <a:cubicBezTo>
                  <a:pt x="197298" y="208506"/>
                  <a:pt x="197298" y="205874"/>
                  <a:pt x="197298" y="204557"/>
                </a:cubicBezTo>
                <a:cubicBezTo>
                  <a:pt x="197298" y="201925"/>
                  <a:pt x="199935" y="197977"/>
                  <a:pt x="202573" y="192712"/>
                </a:cubicBezTo>
                <a:cubicBezTo>
                  <a:pt x="205210" y="188764"/>
                  <a:pt x="209166" y="184815"/>
                  <a:pt x="214440" y="182183"/>
                </a:cubicBezTo>
                <a:cubicBezTo>
                  <a:pt x="219715" y="179551"/>
                  <a:pt x="222352" y="178235"/>
                  <a:pt x="224990" y="175602"/>
                </a:cubicBezTo>
                <a:cubicBezTo>
                  <a:pt x="227627" y="174286"/>
                  <a:pt x="231583" y="171654"/>
                  <a:pt x="235539" y="169022"/>
                </a:cubicBezTo>
                <a:cubicBezTo>
                  <a:pt x="239495" y="165073"/>
                  <a:pt x="243451" y="161125"/>
                  <a:pt x="244769" y="158493"/>
                </a:cubicBezTo>
                <a:cubicBezTo>
                  <a:pt x="247407" y="154544"/>
                  <a:pt x="250044" y="150596"/>
                  <a:pt x="251363" y="144015"/>
                </a:cubicBezTo>
                <a:cubicBezTo>
                  <a:pt x="252681" y="138751"/>
                  <a:pt x="254000" y="133486"/>
                  <a:pt x="254000" y="126905"/>
                </a:cubicBezTo>
                <a:cubicBezTo>
                  <a:pt x="254000" y="113744"/>
                  <a:pt x="250044" y="101899"/>
                  <a:pt x="242132" y="91370"/>
                </a:cubicBezTo>
                <a:cubicBezTo>
                  <a:pt x="234220" y="80841"/>
                  <a:pt x="223671" y="71628"/>
                  <a:pt x="211803" y="66363"/>
                </a:cubicBezTo>
                <a:cubicBezTo>
                  <a:pt x="198617" y="59782"/>
                  <a:pt x="186749" y="57150"/>
                  <a:pt x="173562" y="57150"/>
                </a:cubicBezTo>
                <a:close/>
                <a:moveTo>
                  <a:pt x="169069" y="0"/>
                </a:moveTo>
                <a:cubicBezTo>
                  <a:pt x="199449" y="0"/>
                  <a:pt x="228507" y="7888"/>
                  <a:pt x="253604" y="22349"/>
                </a:cubicBezTo>
                <a:cubicBezTo>
                  <a:pt x="280021" y="38125"/>
                  <a:pt x="299833" y="57845"/>
                  <a:pt x="315684" y="84138"/>
                </a:cubicBezTo>
                <a:cubicBezTo>
                  <a:pt x="330213" y="109116"/>
                  <a:pt x="338138" y="138038"/>
                  <a:pt x="338138" y="168275"/>
                </a:cubicBezTo>
                <a:cubicBezTo>
                  <a:pt x="338138" y="198512"/>
                  <a:pt x="330213" y="227434"/>
                  <a:pt x="315684" y="252413"/>
                </a:cubicBezTo>
                <a:cubicBezTo>
                  <a:pt x="299833" y="278706"/>
                  <a:pt x="280021" y="298425"/>
                  <a:pt x="253604" y="314201"/>
                </a:cubicBezTo>
                <a:cubicBezTo>
                  <a:pt x="228507" y="328662"/>
                  <a:pt x="199449" y="336550"/>
                  <a:pt x="169069" y="336550"/>
                </a:cubicBezTo>
                <a:cubicBezTo>
                  <a:pt x="138689" y="336550"/>
                  <a:pt x="109631" y="328662"/>
                  <a:pt x="84534" y="314201"/>
                </a:cubicBezTo>
                <a:cubicBezTo>
                  <a:pt x="58117" y="298425"/>
                  <a:pt x="38305" y="278706"/>
                  <a:pt x="22454" y="252413"/>
                </a:cubicBezTo>
                <a:cubicBezTo>
                  <a:pt x="7925" y="227434"/>
                  <a:pt x="0" y="198512"/>
                  <a:pt x="0" y="168275"/>
                </a:cubicBezTo>
                <a:cubicBezTo>
                  <a:pt x="0" y="138038"/>
                  <a:pt x="7925" y="109116"/>
                  <a:pt x="22454" y="84138"/>
                </a:cubicBezTo>
                <a:cubicBezTo>
                  <a:pt x="38305" y="57845"/>
                  <a:pt x="58117" y="38125"/>
                  <a:pt x="84534" y="22349"/>
                </a:cubicBezTo>
                <a:cubicBezTo>
                  <a:pt x="109631" y="7888"/>
                  <a:pt x="138689" y="0"/>
                  <a:pt x="169069" y="0"/>
                </a:cubicBezTo>
                <a:close/>
              </a:path>
            </a:pathLst>
          </a:custGeom>
          <a:solidFill>
            <a:schemeClr val="accent1">
              <a:lumMod val="60000"/>
              <a:lumOff val="40000"/>
            </a:schemeClr>
          </a:solidFill>
          <a:ln>
            <a:noFill/>
          </a:ln>
        </p:spPr>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0-#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1+#ppt_w/2"/>
                                          </p:val>
                                        </p:tav>
                                        <p:tav tm="100000">
                                          <p:val>
                                            <p:strVal val="#ppt_x"/>
                                          </p:val>
                                        </p:tav>
                                      </p:tavLst>
                                    </p:anim>
                                    <p:anim calcmode="lin" valueType="num">
                                      <p:cBhvr additive="base">
                                        <p:cTn id="22" dur="500" fill="hold"/>
                                        <p:tgtEl>
                                          <p:spTgt spid="6"/>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49" presetClass="entr" presetSubtype="0" decel="100000"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 calcmode="lin" valueType="num">
                                      <p:cBhvr>
                                        <p:cTn id="32" dur="500" fill="hold"/>
                                        <p:tgtEl>
                                          <p:spTgt spid="5"/>
                                        </p:tgtEl>
                                        <p:attrNameLst>
                                          <p:attrName>style.rotation</p:attrName>
                                        </p:attrNameLst>
                                      </p:cBhvr>
                                      <p:tavLst>
                                        <p:tav tm="0">
                                          <p:val>
                                            <p:fltVal val="360"/>
                                          </p:val>
                                        </p:tav>
                                        <p:tav tm="100000">
                                          <p:val>
                                            <p:fltVal val="0"/>
                                          </p:val>
                                        </p:tav>
                                      </p:tavLst>
                                    </p:anim>
                                    <p:animEffect transition="in" filter="fade">
                                      <p:cBhvr>
                                        <p:cTn id="33" dur="500"/>
                                        <p:tgtEl>
                                          <p:spTgt spid="5"/>
                                        </p:tgtEl>
                                      </p:cBhvr>
                                    </p:animEffect>
                                  </p:childTnLst>
                                </p:cTn>
                              </p:par>
                              <p:par>
                                <p:cTn id="34" presetID="49" presetClass="entr" presetSubtype="0" decel="100000" fill="hold" grpId="0" nodeType="with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p:cTn id="36" dur="500" fill="hold"/>
                                        <p:tgtEl>
                                          <p:spTgt spid="3"/>
                                        </p:tgtEl>
                                        <p:attrNameLst>
                                          <p:attrName>ppt_w</p:attrName>
                                        </p:attrNameLst>
                                      </p:cBhvr>
                                      <p:tavLst>
                                        <p:tav tm="0">
                                          <p:val>
                                            <p:fltVal val="0"/>
                                          </p:val>
                                        </p:tav>
                                        <p:tav tm="100000">
                                          <p:val>
                                            <p:strVal val="#ppt_w"/>
                                          </p:val>
                                        </p:tav>
                                      </p:tavLst>
                                    </p:anim>
                                    <p:anim calcmode="lin" valueType="num">
                                      <p:cBhvr>
                                        <p:cTn id="37" dur="500" fill="hold"/>
                                        <p:tgtEl>
                                          <p:spTgt spid="3"/>
                                        </p:tgtEl>
                                        <p:attrNameLst>
                                          <p:attrName>ppt_h</p:attrName>
                                        </p:attrNameLst>
                                      </p:cBhvr>
                                      <p:tavLst>
                                        <p:tav tm="0">
                                          <p:val>
                                            <p:fltVal val="0"/>
                                          </p:val>
                                        </p:tav>
                                        <p:tav tm="100000">
                                          <p:val>
                                            <p:strVal val="#ppt_h"/>
                                          </p:val>
                                        </p:tav>
                                      </p:tavLst>
                                    </p:anim>
                                    <p:anim calcmode="lin" valueType="num">
                                      <p:cBhvr>
                                        <p:cTn id="38" dur="500" fill="hold"/>
                                        <p:tgtEl>
                                          <p:spTgt spid="3"/>
                                        </p:tgtEl>
                                        <p:attrNameLst>
                                          <p:attrName>style.rotation</p:attrName>
                                        </p:attrNameLst>
                                      </p:cBhvr>
                                      <p:tavLst>
                                        <p:tav tm="0">
                                          <p:val>
                                            <p:fltVal val="360"/>
                                          </p:val>
                                        </p:tav>
                                        <p:tav tm="100000">
                                          <p:val>
                                            <p:fltVal val="0"/>
                                          </p:val>
                                        </p:tav>
                                      </p:tavLst>
                                    </p:anim>
                                    <p:animEffect transition="in" filter="fade">
                                      <p:cBhvr>
                                        <p:cTn id="39" dur="500"/>
                                        <p:tgtEl>
                                          <p:spTgt spid="3"/>
                                        </p:tgtEl>
                                      </p:cBhvr>
                                    </p:animEffect>
                                  </p:childTnLst>
                                </p:cTn>
                              </p:par>
                              <p:par>
                                <p:cTn id="40" presetID="49" presetClass="entr" presetSubtype="0" decel="10000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 calcmode="lin" valueType="num">
                                      <p:cBhvr>
                                        <p:cTn id="44" dur="500" fill="hold"/>
                                        <p:tgtEl>
                                          <p:spTgt spid="7"/>
                                        </p:tgtEl>
                                        <p:attrNameLst>
                                          <p:attrName>style.rotation</p:attrName>
                                        </p:attrNameLst>
                                      </p:cBhvr>
                                      <p:tavLst>
                                        <p:tav tm="0">
                                          <p:val>
                                            <p:fltVal val="360"/>
                                          </p:val>
                                        </p:tav>
                                        <p:tav tm="100000">
                                          <p:val>
                                            <p:fltVal val="0"/>
                                          </p:val>
                                        </p:tav>
                                      </p:tavLst>
                                    </p:anim>
                                    <p:animEffect transition="in" filter="fade">
                                      <p:cBhvr>
                                        <p:cTn id="45" dur="500"/>
                                        <p:tgtEl>
                                          <p:spTgt spid="7"/>
                                        </p:tgtEl>
                                      </p:cBhvr>
                                    </p:animEffect>
                                  </p:childTnLst>
                                </p:cTn>
                              </p:par>
                              <p:par>
                                <p:cTn id="46" presetID="49" presetClass="entr" presetSubtype="0" decel="10000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fill="hold"/>
                                        <p:tgtEl>
                                          <p:spTgt spid="9"/>
                                        </p:tgtEl>
                                        <p:attrNameLst>
                                          <p:attrName>ppt_w</p:attrName>
                                        </p:attrNameLst>
                                      </p:cBhvr>
                                      <p:tavLst>
                                        <p:tav tm="0">
                                          <p:val>
                                            <p:fltVal val="0"/>
                                          </p:val>
                                        </p:tav>
                                        <p:tav tm="100000">
                                          <p:val>
                                            <p:strVal val="#ppt_w"/>
                                          </p:val>
                                        </p:tav>
                                      </p:tavLst>
                                    </p:anim>
                                    <p:anim calcmode="lin" valueType="num">
                                      <p:cBhvr>
                                        <p:cTn id="49" dur="500" fill="hold"/>
                                        <p:tgtEl>
                                          <p:spTgt spid="9"/>
                                        </p:tgtEl>
                                        <p:attrNameLst>
                                          <p:attrName>ppt_h</p:attrName>
                                        </p:attrNameLst>
                                      </p:cBhvr>
                                      <p:tavLst>
                                        <p:tav tm="0">
                                          <p:val>
                                            <p:fltVal val="0"/>
                                          </p:val>
                                        </p:tav>
                                        <p:tav tm="100000">
                                          <p:val>
                                            <p:strVal val="#ppt_h"/>
                                          </p:val>
                                        </p:tav>
                                      </p:tavLst>
                                    </p:anim>
                                    <p:anim calcmode="lin" valueType="num">
                                      <p:cBhvr>
                                        <p:cTn id="50" dur="500" fill="hold"/>
                                        <p:tgtEl>
                                          <p:spTgt spid="9"/>
                                        </p:tgtEl>
                                        <p:attrNameLst>
                                          <p:attrName>style.rotation</p:attrName>
                                        </p:attrNameLst>
                                      </p:cBhvr>
                                      <p:tavLst>
                                        <p:tav tm="0">
                                          <p:val>
                                            <p:fltVal val="360"/>
                                          </p:val>
                                        </p:tav>
                                        <p:tav tm="100000">
                                          <p:val>
                                            <p:fltVal val="0"/>
                                          </p:val>
                                        </p:tav>
                                      </p:tavLst>
                                    </p:anim>
                                    <p:animEffect transition="in" filter="fade">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P spid="5" grpId="0"/>
      <p:bldP spid="6" grpId="0" animBg="1"/>
      <p:bldP spid="7" grpId="0"/>
      <p:bldP spid="8" grpId="0" animBg="1"/>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p:nvPr>
            <p:custDataLst>
              <p:tags r:id="rId1"/>
            </p:custDataLst>
          </p:nvPr>
        </p:nvSpPr>
        <p:spPr>
          <a:xfrm rot="19866857">
            <a:off x="6557964" y="3201989"/>
            <a:ext cx="179387" cy="18097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 name="MH_Other_2"/>
          <p:cNvSpPr/>
          <p:nvPr>
            <p:custDataLst>
              <p:tags r:id="rId2"/>
            </p:custDataLst>
          </p:nvPr>
        </p:nvSpPr>
        <p:spPr>
          <a:xfrm>
            <a:off x="6696076" y="2843214"/>
            <a:ext cx="982663" cy="415925"/>
          </a:xfrm>
          <a:custGeom>
            <a:avLst/>
            <a:gdLst>
              <a:gd name="connsiteX0" fmla="*/ 0 w 1188720"/>
              <a:gd name="connsiteY0" fmla="*/ 502920 h 502920"/>
              <a:gd name="connsiteX1" fmla="*/ 472440 w 1188720"/>
              <a:gd name="connsiteY1" fmla="*/ 0 h 502920"/>
              <a:gd name="connsiteX2" fmla="*/ 1188720 w 1188720"/>
              <a:gd name="connsiteY2" fmla="*/ 0 h 502920"/>
            </a:gdLst>
            <a:ahLst/>
            <a:cxnLst>
              <a:cxn ang="0">
                <a:pos x="connsiteX0" y="connsiteY0"/>
              </a:cxn>
              <a:cxn ang="0">
                <a:pos x="connsiteX1" y="connsiteY1"/>
              </a:cxn>
              <a:cxn ang="0">
                <a:pos x="connsiteX2" y="connsiteY2"/>
              </a:cxn>
            </a:cxnLst>
            <a:rect l="l" t="t" r="r" b="b"/>
            <a:pathLst>
              <a:path w="1188720" h="502920">
                <a:moveTo>
                  <a:pt x="0" y="502920"/>
                </a:moveTo>
                <a:lnTo>
                  <a:pt x="472440" y="0"/>
                </a:lnTo>
                <a:lnTo>
                  <a:pt x="1188720" y="0"/>
                </a:lnTo>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4" name="MH_Other_3"/>
          <p:cNvCxnSpPr/>
          <p:nvPr>
            <p:custDataLst>
              <p:tags r:id="rId3"/>
            </p:custDataLst>
          </p:nvPr>
        </p:nvCxnSpPr>
        <p:spPr>
          <a:xfrm>
            <a:off x="7678738" y="2609851"/>
            <a:ext cx="0" cy="466725"/>
          </a:xfrm>
          <a:prstGeom prst="lin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 name="MH_Other_4"/>
          <p:cNvSpPr/>
          <p:nvPr>
            <p:custDataLst>
              <p:tags r:id="rId4"/>
            </p:custDataLst>
          </p:nvPr>
        </p:nvSpPr>
        <p:spPr>
          <a:xfrm rot="19866857">
            <a:off x="6557964" y="4978400"/>
            <a:ext cx="179387" cy="179388"/>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6" name="MH_Other_5"/>
          <p:cNvSpPr/>
          <p:nvPr>
            <p:custDataLst>
              <p:tags r:id="rId5"/>
            </p:custDataLst>
          </p:nvPr>
        </p:nvSpPr>
        <p:spPr>
          <a:xfrm flipV="1">
            <a:off x="6696076" y="5083176"/>
            <a:ext cx="982663" cy="377825"/>
          </a:xfrm>
          <a:custGeom>
            <a:avLst/>
            <a:gdLst>
              <a:gd name="connsiteX0" fmla="*/ 0 w 1188720"/>
              <a:gd name="connsiteY0" fmla="*/ 502920 h 502920"/>
              <a:gd name="connsiteX1" fmla="*/ 472440 w 1188720"/>
              <a:gd name="connsiteY1" fmla="*/ 0 h 502920"/>
              <a:gd name="connsiteX2" fmla="*/ 1188720 w 1188720"/>
              <a:gd name="connsiteY2" fmla="*/ 0 h 502920"/>
            </a:gdLst>
            <a:ahLst/>
            <a:cxnLst>
              <a:cxn ang="0">
                <a:pos x="connsiteX0" y="connsiteY0"/>
              </a:cxn>
              <a:cxn ang="0">
                <a:pos x="connsiteX1" y="connsiteY1"/>
              </a:cxn>
              <a:cxn ang="0">
                <a:pos x="connsiteX2" y="connsiteY2"/>
              </a:cxn>
            </a:cxnLst>
            <a:rect l="l" t="t" r="r" b="b"/>
            <a:pathLst>
              <a:path w="1188720" h="502920">
                <a:moveTo>
                  <a:pt x="0" y="502920"/>
                </a:moveTo>
                <a:lnTo>
                  <a:pt x="472440" y="0"/>
                </a:lnTo>
                <a:lnTo>
                  <a:pt x="1188720" y="0"/>
                </a:lnTo>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7" name="MH_Other_6"/>
          <p:cNvCxnSpPr/>
          <p:nvPr>
            <p:custDataLst>
              <p:tags r:id="rId6"/>
            </p:custDataLst>
          </p:nvPr>
        </p:nvCxnSpPr>
        <p:spPr>
          <a:xfrm>
            <a:off x="7678738" y="5214939"/>
            <a:ext cx="0" cy="466725"/>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8" name="MH_Other_7"/>
          <p:cNvSpPr/>
          <p:nvPr>
            <p:custDataLst>
              <p:tags r:id="rId7"/>
            </p:custDataLst>
          </p:nvPr>
        </p:nvSpPr>
        <p:spPr>
          <a:xfrm rot="19866857">
            <a:off x="7086600" y="4089401"/>
            <a:ext cx="179388" cy="180975"/>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9" name="MH_Other_8"/>
          <p:cNvCxnSpPr/>
          <p:nvPr>
            <p:custDataLst>
              <p:tags r:id="rId8"/>
            </p:custDataLst>
          </p:nvPr>
        </p:nvCxnSpPr>
        <p:spPr>
          <a:xfrm>
            <a:off x="7186614" y="4179888"/>
            <a:ext cx="492125" cy="0"/>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 name="MH_Other_9"/>
          <p:cNvCxnSpPr/>
          <p:nvPr>
            <p:custDataLst>
              <p:tags r:id="rId9"/>
            </p:custDataLst>
          </p:nvPr>
        </p:nvCxnSpPr>
        <p:spPr>
          <a:xfrm>
            <a:off x="7678738" y="3946526"/>
            <a:ext cx="0" cy="466725"/>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1" name="MH_Other_10"/>
          <p:cNvSpPr/>
          <p:nvPr>
            <p:custDataLst>
              <p:tags r:id="rId10"/>
            </p:custDataLst>
          </p:nvPr>
        </p:nvSpPr>
        <p:spPr>
          <a:xfrm rot="19866857">
            <a:off x="5546725" y="3201989"/>
            <a:ext cx="179388" cy="18097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 name="MH_Other_11"/>
          <p:cNvSpPr/>
          <p:nvPr>
            <p:custDataLst>
              <p:tags r:id="rId11"/>
            </p:custDataLst>
          </p:nvPr>
        </p:nvSpPr>
        <p:spPr>
          <a:xfrm flipH="1">
            <a:off x="4554539" y="2843214"/>
            <a:ext cx="1068387" cy="415925"/>
          </a:xfrm>
          <a:custGeom>
            <a:avLst/>
            <a:gdLst>
              <a:gd name="connsiteX0" fmla="*/ 0 w 1188720"/>
              <a:gd name="connsiteY0" fmla="*/ 502920 h 502920"/>
              <a:gd name="connsiteX1" fmla="*/ 472440 w 1188720"/>
              <a:gd name="connsiteY1" fmla="*/ 0 h 502920"/>
              <a:gd name="connsiteX2" fmla="*/ 1188720 w 1188720"/>
              <a:gd name="connsiteY2" fmla="*/ 0 h 502920"/>
            </a:gdLst>
            <a:ahLst/>
            <a:cxnLst>
              <a:cxn ang="0">
                <a:pos x="connsiteX0" y="connsiteY0"/>
              </a:cxn>
              <a:cxn ang="0">
                <a:pos x="connsiteX1" y="connsiteY1"/>
              </a:cxn>
              <a:cxn ang="0">
                <a:pos x="connsiteX2" y="connsiteY2"/>
              </a:cxn>
            </a:cxnLst>
            <a:rect l="l" t="t" r="r" b="b"/>
            <a:pathLst>
              <a:path w="1188720" h="502920">
                <a:moveTo>
                  <a:pt x="0" y="502920"/>
                </a:moveTo>
                <a:lnTo>
                  <a:pt x="472440" y="0"/>
                </a:lnTo>
                <a:lnTo>
                  <a:pt x="1188720" y="0"/>
                </a:lnTo>
              </a:path>
            </a:pathLst>
          </a:cu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3" name="MH_Other_12"/>
          <p:cNvCxnSpPr/>
          <p:nvPr>
            <p:custDataLst>
              <p:tags r:id="rId12"/>
            </p:custDataLst>
          </p:nvPr>
        </p:nvCxnSpPr>
        <p:spPr>
          <a:xfrm flipH="1">
            <a:off x="4554538" y="2609851"/>
            <a:ext cx="0" cy="466725"/>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4" name="MH_Other_13"/>
          <p:cNvSpPr/>
          <p:nvPr>
            <p:custDataLst>
              <p:tags r:id="rId13"/>
            </p:custDataLst>
          </p:nvPr>
        </p:nvSpPr>
        <p:spPr>
          <a:xfrm rot="19866857">
            <a:off x="5016500" y="4090989"/>
            <a:ext cx="179388" cy="17938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5" name="MH_Other_14"/>
          <p:cNvCxnSpPr/>
          <p:nvPr>
            <p:custDataLst>
              <p:tags r:id="rId14"/>
            </p:custDataLst>
          </p:nvPr>
        </p:nvCxnSpPr>
        <p:spPr>
          <a:xfrm flipH="1">
            <a:off x="4554539" y="4179888"/>
            <a:ext cx="534987" cy="0"/>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6" name="MH_Other_15"/>
          <p:cNvCxnSpPr/>
          <p:nvPr>
            <p:custDataLst>
              <p:tags r:id="rId15"/>
            </p:custDataLst>
          </p:nvPr>
        </p:nvCxnSpPr>
        <p:spPr>
          <a:xfrm flipH="1">
            <a:off x="4554538" y="3946526"/>
            <a:ext cx="0" cy="466725"/>
          </a:xfrm>
          <a:prstGeom prst="line">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MH_Other_16"/>
          <p:cNvSpPr/>
          <p:nvPr>
            <p:custDataLst>
              <p:tags r:id="rId16"/>
            </p:custDataLst>
          </p:nvPr>
        </p:nvSpPr>
        <p:spPr>
          <a:xfrm rot="19866857">
            <a:off x="5546725" y="4978400"/>
            <a:ext cx="179388" cy="17938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8" name="MH_Other_17"/>
          <p:cNvSpPr/>
          <p:nvPr>
            <p:custDataLst>
              <p:tags r:id="rId17"/>
            </p:custDataLst>
          </p:nvPr>
        </p:nvSpPr>
        <p:spPr>
          <a:xfrm flipH="1" flipV="1">
            <a:off x="4554539" y="5083176"/>
            <a:ext cx="1068387" cy="377825"/>
          </a:xfrm>
          <a:custGeom>
            <a:avLst/>
            <a:gdLst>
              <a:gd name="connsiteX0" fmla="*/ 0 w 1188720"/>
              <a:gd name="connsiteY0" fmla="*/ 502920 h 502920"/>
              <a:gd name="connsiteX1" fmla="*/ 472440 w 1188720"/>
              <a:gd name="connsiteY1" fmla="*/ 0 h 502920"/>
              <a:gd name="connsiteX2" fmla="*/ 1188720 w 1188720"/>
              <a:gd name="connsiteY2" fmla="*/ 0 h 502920"/>
            </a:gdLst>
            <a:ahLst/>
            <a:cxnLst>
              <a:cxn ang="0">
                <a:pos x="connsiteX0" y="connsiteY0"/>
              </a:cxn>
              <a:cxn ang="0">
                <a:pos x="connsiteX1" y="connsiteY1"/>
              </a:cxn>
              <a:cxn ang="0">
                <a:pos x="connsiteX2" y="connsiteY2"/>
              </a:cxn>
            </a:cxnLst>
            <a:rect l="l" t="t" r="r" b="b"/>
            <a:pathLst>
              <a:path w="1188720" h="502920">
                <a:moveTo>
                  <a:pt x="0" y="502920"/>
                </a:moveTo>
                <a:lnTo>
                  <a:pt x="472440" y="0"/>
                </a:lnTo>
                <a:lnTo>
                  <a:pt x="1188720" y="0"/>
                </a:lnTo>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19" name="MH_Other_18"/>
          <p:cNvCxnSpPr/>
          <p:nvPr>
            <p:custDataLst>
              <p:tags r:id="rId18"/>
            </p:custDataLst>
          </p:nvPr>
        </p:nvCxnSpPr>
        <p:spPr>
          <a:xfrm flipH="1">
            <a:off x="4554538" y="5197476"/>
            <a:ext cx="0" cy="466725"/>
          </a:xfrm>
          <a:prstGeom prst="lin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0" name="MH_Other_19"/>
          <p:cNvSpPr/>
          <p:nvPr>
            <p:custDataLst>
              <p:tags r:id="rId19"/>
            </p:custDataLst>
          </p:nvPr>
        </p:nvSpPr>
        <p:spPr>
          <a:xfrm rot="16200000">
            <a:off x="5768182" y="2969420"/>
            <a:ext cx="749300" cy="2420937"/>
          </a:xfrm>
          <a:prstGeom prst="ellipse">
            <a:avLst/>
          </a:prstGeom>
          <a:noFill/>
          <a:ln w="76200">
            <a:solidFill>
              <a:srgbClr val="919C77"/>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1" name="MH_Other_20"/>
          <p:cNvSpPr/>
          <p:nvPr>
            <p:custDataLst>
              <p:tags r:id="rId20"/>
            </p:custDataLst>
          </p:nvPr>
        </p:nvSpPr>
        <p:spPr>
          <a:xfrm rot="1800000">
            <a:off x="5767389" y="2968626"/>
            <a:ext cx="750887" cy="2422525"/>
          </a:xfrm>
          <a:prstGeom prst="ellipse">
            <a:avLst/>
          </a:prstGeom>
          <a:no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MH_Other_21"/>
          <p:cNvSpPr/>
          <p:nvPr>
            <p:custDataLst>
              <p:tags r:id="rId21"/>
            </p:custDataLst>
          </p:nvPr>
        </p:nvSpPr>
        <p:spPr>
          <a:xfrm rot="9000000">
            <a:off x="5767389" y="2968626"/>
            <a:ext cx="750887" cy="2422525"/>
          </a:xfrm>
          <a:prstGeom prst="ellipse">
            <a:avLst/>
          </a:prstGeom>
          <a:noFill/>
          <a:ln w="76200">
            <a:solidFill>
              <a:srgbClr val="F2A8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MH_SubTitle_1"/>
          <p:cNvSpPr txBox="1">
            <a:spLocks noChangeArrowheads="1"/>
          </p:cNvSpPr>
          <p:nvPr>
            <p:custDataLst>
              <p:tags r:id="rId22"/>
            </p:custDataLst>
          </p:nvPr>
        </p:nvSpPr>
        <p:spPr bwMode="auto">
          <a:xfrm>
            <a:off x="2225675" y="2506664"/>
            <a:ext cx="23320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lvl="0" algn="r"/>
            <a:r>
              <a:rPr lang="zh-CN" altLang="en-US" sz="1200" dirty="0">
                <a:solidFill>
                  <a:schemeClr val="accent2">
                    <a:lumMod val="75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accent2">
                  <a:lumMod val="75000"/>
                </a:schemeClr>
              </a:solidFill>
              <a:latin typeface="等线" panose="02010600030101010101" charset="-122"/>
              <a:ea typeface="等线" panose="02010600030101010101" charset="-122"/>
            </a:endParaRPr>
          </a:p>
        </p:txBody>
      </p:sp>
      <p:sp>
        <p:nvSpPr>
          <p:cNvPr id="24" name="MH_SubTitle_2"/>
          <p:cNvSpPr txBox="1">
            <a:spLocks noChangeArrowheads="1"/>
          </p:cNvSpPr>
          <p:nvPr>
            <p:custDataLst>
              <p:tags r:id="rId23"/>
            </p:custDataLst>
          </p:nvPr>
        </p:nvSpPr>
        <p:spPr bwMode="auto">
          <a:xfrm>
            <a:off x="2225675" y="3838576"/>
            <a:ext cx="23320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lvl="0" algn="r"/>
            <a:r>
              <a:rPr lang="zh-CN" altLang="en-US" sz="1200" dirty="0">
                <a:solidFill>
                  <a:schemeClr val="accent6">
                    <a:lumMod val="75000"/>
                  </a:schemeClr>
                </a:solidFill>
                <a:latin typeface="思源黑体 CN Light"/>
                <a:ea typeface="等线" panose="02010600030101010101" charset="-122"/>
                <a:cs typeface="+mn-ea"/>
                <a:sym typeface="+mn-lt"/>
              </a:rPr>
              <a:t>点击此处添加文字描述，文字颜色、大小、字体可根据需求进行更改</a:t>
            </a:r>
            <a:r>
              <a:rPr lang="zh-CN" altLang="en-US" sz="1200" dirty="0">
                <a:solidFill>
                  <a:srgbClr val="FFFFFF">
                    <a:lumMod val="95000"/>
                  </a:srgbClr>
                </a:solidFill>
                <a:latin typeface="思源黑体 CN Light"/>
                <a:ea typeface="等线" panose="02010600030101010101" charset="-122"/>
                <a:cs typeface="+mn-ea"/>
                <a:sym typeface="+mn-lt"/>
              </a:rPr>
              <a:t>。</a:t>
            </a:r>
            <a:endParaRPr lang="zh-CN" altLang="en-US" sz="2000" dirty="0">
              <a:solidFill>
                <a:srgbClr val="FFFFFF"/>
              </a:solidFill>
              <a:latin typeface="等线" panose="02010600030101010101" charset="-122"/>
              <a:ea typeface="等线" panose="02010600030101010101" charset="-122"/>
            </a:endParaRPr>
          </a:p>
        </p:txBody>
      </p:sp>
      <p:sp>
        <p:nvSpPr>
          <p:cNvPr id="25" name="MH_SubTitle_3"/>
          <p:cNvSpPr txBox="1">
            <a:spLocks noChangeArrowheads="1"/>
          </p:cNvSpPr>
          <p:nvPr>
            <p:custDataLst>
              <p:tags r:id="rId24"/>
            </p:custDataLst>
          </p:nvPr>
        </p:nvSpPr>
        <p:spPr bwMode="auto">
          <a:xfrm>
            <a:off x="2225675" y="5122864"/>
            <a:ext cx="2332038"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lvl="0" algn="r"/>
            <a:r>
              <a:rPr lang="zh-CN" altLang="en-US" sz="1200" dirty="0">
                <a:solidFill>
                  <a:schemeClr val="accent5">
                    <a:lumMod val="60000"/>
                    <a:lumOff val="40000"/>
                  </a:schemeClr>
                </a:solidFill>
                <a:latin typeface="思源黑体 CN Light"/>
                <a:ea typeface="等线" panose="02010600030101010101" charset="-122"/>
                <a:cs typeface="+mn-ea"/>
                <a:sym typeface="+mn-lt"/>
              </a:rPr>
              <a:t>点击此处添加文字描述，文字颜色、大小、字体可根据需求进行更改</a:t>
            </a:r>
            <a:r>
              <a:rPr lang="zh-CN" altLang="en-US" sz="1200" dirty="0">
                <a:solidFill>
                  <a:srgbClr val="FFFFFF">
                    <a:lumMod val="95000"/>
                  </a:srgbClr>
                </a:solidFill>
                <a:latin typeface="思源黑体 CN Light"/>
                <a:ea typeface="等线" panose="02010600030101010101" charset="-122"/>
                <a:cs typeface="+mn-ea"/>
                <a:sym typeface="+mn-lt"/>
              </a:rPr>
              <a:t>。</a:t>
            </a:r>
            <a:endParaRPr lang="zh-CN" altLang="en-US" sz="2000" dirty="0">
              <a:solidFill>
                <a:srgbClr val="FFFFFF"/>
              </a:solidFill>
              <a:latin typeface="等线" panose="02010600030101010101" charset="-122"/>
              <a:ea typeface="等线" panose="02010600030101010101" charset="-122"/>
            </a:endParaRPr>
          </a:p>
        </p:txBody>
      </p:sp>
      <p:sp>
        <p:nvSpPr>
          <p:cNvPr id="26" name="MH_SubTitle_4"/>
          <p:cNvSpPr txBox="1">
            <a:spLocks noChangeArrowheads="1"/>
          </p:cNvSpPr>
          <p:nvPr>
            <p:custDataLst>
              <p:tags r:id="rId25"/>
            </p:custDataLst>
          </p:nvPr>
        </p:nvSpPr>
        <p:spPr bwMode="auto">
          <a:xfrm>
            <a:off x="7691437" y="2516189"/>
            <a:ext cx="237013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lvl="0"/>
            <a:r>
              <a:rPr lang="zh-CN" altLang="en-US" sz="1200" dirty="0">
                <a:solidFill>
                  <a:schemeClr val="accent5">
                    <a:lumMod val="60000"/>
                    <a:lumOff val="40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accent5">
                  <a:lumMod val="60000"/>
                  <a:lumOff val="40000"/>
                </a:schemeClr>
              </a:solidFill>
              <a:latin typeface="等线" panose="02010600030101010101" charset="-122"/>
              <a:ea typeface="等线" panose="02010600030101010101" charset="-122"/>
            </a:endParaRPr>
          </a:p>
        </p:txBody>
      </p:sp>
      <p:sp>
        <p:nvSpPr>
          <p:cNvPr id="27" name="MH_SubTitle_5"/>
          <p:cNvSpPr txBox="1">
            <a:spLocks noChangeArrowheads="1"/>
          </p:cNvSpPr>
          <p:nvPr>
            <p:custDataLst>
              <p:tags r:id="rId26"/>
            </p:custDataLst>
          </p:nvPr>
        </p:nvSpPr>
        <p:spPr bwMode="auto">
          <a:xfrm>
            <a:off x="7691437" y="3848101"/>
            <a:ext cx="237013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lvl="0"/>
            <a:r>
              <a:rPr lang="zh-CN" altLang="en-US" sz="1200" dirty="0">
                <a:solidFill>
                  <a:schemeClr val="accent6">
                    <a:lumMod val="75000"/>
                  </a:schemeClr>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chemeClr val="accent6">
                  <a:lumMod val="75000"/>
                </a:schemeClr>
              </a:solidFill>
              <a:latin typeface="等线" panose="02010600030101010101" charset="-122"/>
              <a:ea typeface="等线" panose="02010600030101010101" charset="-122"/>
            </a:endParaRPr>
          </a:p>
        </p:txBody>
      </p:sp>
      <p:sp>
        <p:nvSpPr>
          <p:cNvPr id="28" name="MH_SubTitle_6"/>
          <p:cNvSpPr txBox="1">
            <a:spLocks noChangeArrowheads="1"/>
          </p:cNvSpPr>
          <p:nvPr>
            <p:custDataLst>
              <p:tags r:id="rId27"/>
            </p:custDataLst>
          </p:nvPr>
        </p:nvSpPr>
        <p:spPr bwMode="auto">
          <a:xfrm>
            <a:off x="7691437" y="5132389"/>
            <a:ext cx="2370137"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lvl="0"/>
            <a:r>
              <a:rPr lang="zh-CN" altLang="en-US" sz="1200" dirty="0">
                <a:solidFill>
                  <a:srgbClr val="FFC000"/>
                </a:solidFill>
                <a:latin typeface="思源黑体 CN Light"/>
                <a:ea typeface="等线" panose="02010600030101010101" charset="-122"/>
                <a:cs typeface="+mn-ea"/>
                <a:sym typeface="+mn-lt"/>
              </a:rPr>
              <a:t>点击此处添加文字描述，文字颜色、大小、字体可根据需求进行更改。</a:t>
            </a:r>
            <a:endParaRPr lang="zh-CN" altLang="en-US" sz="2000" dirty="0">
              <a:solidFill>
                <a:srgbClr val="FFC000"/>
              </a:solidFill>
              <a:latin typeface="等线" panose="02010600030101010101" charset="-122"/>
              <a:ea typeface="等线" panose="02010600030101010101"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 calcmode="lin" valueType="num">
                                      <p:cBhvr>
                                        <p:cTn id="9" dur="500" fill="hold"/>
                                        <p:tgtEl>
                                          <p:spTgt spid="21"/>
                                        </p:tgtEl>
                                        <p:attrNameLst>
                                          <p:attrName>style.rotation</p:attrName>
                                        </p:attrNameLst>
                                      </p:cBhvr>
                                      <p:tavLst>
                                        <p:tav tm="0">
                                          <p:val>
                                            <p:fltVal val="360"/>
                                          </p:val>
                                        </p:tav>
                                        <p:tav tm="100000">
                                          <p:val>
                                            <p:fltVal val="0"/>
                                          </p:val>
                                        </p:tav>
                                      </p:tavLst>
                                    </p:anim>
                                    <p:animEffect transition="in" filter="fade">
                                      <p:cBhvr>
                                        <p:cTn id="10" dur="500"/>
                                        <p:tgtEl>
                                          <p:spTgt spid="21"/>
                                        </p:tgtEl>
                                      </p:cBhvr>
                                    </p:animEffect>
                                  </p:childTnLst>
                                </p:cTn>
                              </p:par>
                              <p:par>
                                <p:cTn id="11" presetID="49" presetClass="entr" presetSubtype="0" decel="100000" fill="hold" grpId="0" nodeType="withEffect">
                                  <p:stCondLst>
                                    <p:cond delay="200"/>
                                  </p:stCondLst>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ppt_w</p:attrName>
                                        </p:attrNameLst>
                                      </p:cBhvr>
                                      <p:tavLst>
                                        <p:tav tm="0">
                                          <p:val>
                                            <p:fltVal val="0"/>
                                          </p:val>
                                        </p:tav>
                                        <p:tav tm="100000">
                                          <p:val>
                                            <p:strVal val="#ppt_w"/>
                                          </p:val>
                                        </p:tav>
                                      </p:tavLst>
                                    </p:anim>
                                    <p:anim calcmode="lin" valueType="num">
                                      <p:cBhvr>
                                        <p:cTn id="14" dur="500" fill="hold"/>
                                        <p:tgtEl>
                                          <p:spTgt spid="22"/>
                                        </p:tgtEl>
                                        <p:attrNameLst>
                                          <p:attrName>ppt_h</p:attrName>
                                        </p:attrNameLst>
                                      </p:cBhvr>
                                      <p:tavLst>
                                        <p:tav tm="0">
                                          <p:val>
                                            <p:fltVal val="0"/>
                                          </p:val>
                                        </p:tav>
                                        <p:tav tm="100000">
                                          <p:val>
                                            <p:strVal val="#ppt_h"/>
                                          </p:val>
                                        </p:tav>
                                      </p:tavLst>
                                    </p:anim>
                                    <p:anim calcmode="lin" valueType="num">
                                      <p:cBhvr>
                                        <p:cTn id="15" dur="500" fill="hold"/>
                                        <p:tgtEl>
                                          <p:spTgt spid="22"/>
                                        </p:tgtEl>
                                        <p:attrNameLst>
                                          <p:attrName>style.rotation</p:attrName>
                                        </p:attrNameLst>
                                      </p:cBhvr>
                                      <p:tavLst>
                                        <p:tav tm="0">
                                          <p:val>
                                            <p:fltVal val="360"/>
                                          </p:val>
                                        </p:tav>
                                        <p:tav tm="100000">
                                          <p:val>
                                            <p:fltVal val="0"/>
                                          </p:val>
                                        </p:tav>
                                      </p:tavLst>
                                    </p:anim>
                                    <p:animEffect transition="in" filter="fade">
                                      <p:cBhvr>
                                        <p:cTn id="16" dur="500"/>
                                        <p:tgtEl>
                                          <p:spTgt spid="22"/>
                                        </p:tgtEl>
                                      </p:cBhvr>
                                    </p:animEffect>
                                  </p:childTnLst>
                                </p:cTn>
                              </p:par>
                              <p:par>
                                <p:cTn id="17" presetID="49" presetClass="entr" presetSubtype="0" decel="100000" fill="hold" grpId="0" nodeType="withEffect">
                                  <p:stCondLst>
                                    <p:cond delay="400"/>
                                  </p:stCondLst>
                                  <p:childTnLst>
                                    <p:set>
                                      <p:cBhvr>
                                        <p:cTn id="18" dur="1" fill="hold">
                                          <p:stCondLst>
                                            <p:cond delay="0"/>
                                          </p:stCondLst>
                                        </p:cTn>
                                        <p:tgtEl>
                                          <p:spTgt spid="20"/>
                                        </p:tgtEl>
                                        <p:attrNameLst>
                                          <p:attrName>style.visibility</p:attrName>
                                        </p:attrNameLst>
                                      </p:cBhvr>
                                      <p:to>
                                        <p:strVal val="visible"/>
                                      </p:to>
                                    </p:set>
                                    <p:anim calcmode="lin" valueType="num">
                                      <p:cBhvr>
                                        <p:cTn id="19" dur="500" fill="hold"/>
                                        <p:tgtEl>
                                          <p:spTgt spid="20"/>
                                        </p:tgtEl>
                                        <p:attrNameLst>
                                          <p:attrName>ppt_w</p:attrName>
                                        </p:attrNameLst>
                                      </p:cBhvr>
                                      <p:tavLst>
                                        <p:tav tm="0">
                                          <p:val>
                                            <p:fltVal val="0"/>
                                          </p:val>
                                        </p:tav>
                                        <p:tav tm="100000">
                                          <p:val>
                                            <p:strVal val="#ppt_w"/>
                                          </p:val>
                                        </p:tav>
                                      </p:tavLst>
                                    </p:anim>
                                    <p:anim calcmode="lin" valueType="num">
                                      <p:cBhvr>
                                        <p:cTn id="20" dur="500" fill="hold"/>
                                        <p:tgtEl>
                                          <p:spTgt spid="20"/>
                                        </p:tgtEl>
                                        <p:attrNameLst>
                                          <p:attrName>ppt_h</p:attrName>
                                        </p:attrNameLst>
                                      </p:cBhvr>
                                      <p:tavLst>
                                        <p:tav tm="0">
                                          <p:val>
                                            <p:fltVal val="0"/>
                                          </p:val>
                                        </p:tav>
                                        <p:tav tm="100000">
                                          <p:val>
                                            <p:strVal val="#ppt_h"/>
                                          </p:val>
                                        </p:tav>
                                      </p:tavLst>
                                    </p:anim>
                                    <p:anim calcmode="lin" valueType="num">
                                      <p:cBhvr>
                                        <p:cTn id="21" dur="500" fill="hold"/>
                                        <p:tgtEl>
                                          <p:spTgt spid="20"/>
                                        </p:tgtEl>
                                        <p:attrNameLst>
                                          <p:attrName>style.rotation</p:attrName>
                                        </p:attrNameLst>
                                      </p:cBhvr>
                                      <p:tavLst>
                                        <p:tav tm="0">
                                          <p:val>
                                            <p:fltVal val="360"/>
                                          </p:val>
                                        </p:tav>
                                        <p:tav tm="100000">
                                          <p:val>
                                            <p:fltVal val="0"/>
                                          </p:val>
                                        </p:tav>
                                      </p:tavLst>
                                    </p:anim>
                                    <p:animEffect transition="in" filter="fade">
                                      <p:cBhvr>
                                        <p:cTn id="22" dur="500"/>
                                        <p:tgtEl>
                                          <p:spTgt spid="20"/>
                                        </p:tgtEl>
                                      </p:cBhvr>
                                    </p:animEffect>
                                  </p:childTnLst>
                                </p:cTn>
                              </p:par>
                            </p:childTnLst>
                          </p:cTn>
                        </p:par>
                        <p:par>
                          <p:cTn id="23" fill="hold">
                            <p:stCondLst>
                              <p:cond delay="500"/>
                            </p:stCondLst>
                            <p:childTnLst>
                              <p:par>
                                <p:cTn id="24" presetID="53" presetClass="entr" presetSubtype="16"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p:cTn id="26" dur="500" fill="hold"/>
                                        <p:tgtEl>
                                          <p:spTgt spid="2"/>
                                        </p:tgtEl>
                                        <p:attrNameLst>
                                          <p:attrName>ppt_w</p:attrName>
                                        </p:attrNameLst>
                                      </p:cBhvr>
                                      <p:tavLst>
                                        <p:tav tm="0">
                                          <p:val>
                                            <p:fltVal val="0"/>
                                          </p:val>
                                        </p:tav>
                                        <p:tav tm="100000">
                                          <p:val>
                                            <p:strVal val="#ppt_w"/>
                                          </p:val>
                                        </p:tav>
                                      </p:tavLst>
                                    </p:anim>
                                    <p:anim calcmode="lin" valueType="num">
                                      <p:cBhvr>
                                        <p:cTn id="27" dur="500" fill="hold"/>
                                        <p:tgtEl>
                                          <p:spTgt spid="2"/>
                                        </p:tgtEl>
                                        <p:attrNameLst>
                                          <p:attrName>ppt_h</p:attrName>
                                        </p:attrNameLst>
                                      </p:cBhvr>
                                      <p:tavLst>
                                        <p:tav tm="0">
                                          <p:val>
                                            <p:fltVal val="0"/>
                                          </p:val>
                                        </p:tav>
                                        <p:tav tm="100000">
                                          <p:val>
                                            <p:strVal val="#ppt_h"/>
                                          </p:val>
                                        </p:tav>
                                      </p:tavLst>
                                    </p:anim>
                                    <p:animEffect transition="in" filter="fade">
                                      <p:cBhvr>
                                        <p:cTn id="28" dur="500"/>
                                        <p:tgtEl>
                                          <p:spTgt spid="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500" fill="hold"/>
                                        <p:tgtEl>
                                          <p:spTgt spid="11"/>
                                        </p:tgtEl>
                                        <p:attrNameLst>
                                          <p:attrName>ppt_w</p:attrName>
                                        </p:attrNameLst>
                                      </p:cBhvr>
                                      <p:tavLst>
                                        <p:tav tm="0">
                                          <p:val>
                                            <p:fltVal val="0"/>
                                          </p:val>
                                        </p:tav>
                                        <p:tav tm="100000">
                                          <p:val>
                                            <p:strVal val="#ppt_w"/>
                                          </p:val>
                                        </p:tav>
                                      </p:tavLst>
                                    </p:anim>
                                    <p:anim calcmode="lin" valueType="num">
                                      <p:cBhvr>
                                        <p:cTn id="42" dur="500" fill="hold"/>
                                        <p:tgtEl>
                                          <p:spTgt spid="11"/>
                                        </p:tgtEl>
                                        <p:attrNameLst>
                                          <p:attrName>ppt_h</p:attrName>
                                        </p:attrNameLst>
                                      </p:cBhvr>
                                      <p:tavLst>
                                        <p:tav tm="0">
                                          <p:val>
                                            <p:fltVal val="0"/>
                                          </p:val>
                                        </p:tav>
                                        <p:tav tm="100000">
                                          <p:val>
                                            <p:strVal val="#ppt_h"/>
                                          </p:val>
                                        </p:tav>
                                      </p:tavLst>
                                    </p:anim>
                                    <p:animEffect transition="in" filter="fade">
                                      <p:cBhvr>
                                        <p:cTn id="43" dur="500"/>
                                        <p:tgtEl>
                                          <p:spTgt spid="11"/>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childTnLst>
                          </p:cTn>
                        </p:par>
                        <p:par>
                          <p:cTn id="54" fill="hold">
                            <p:stCondLst>
                              <p:cond delay="1000"/>
                            </p:stCondLst>
                            <p:childTnLst>
                              <p:par>
                                <p:cTn id="55" presetID="17" presetClass="entr" presetSubtype="2"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ppt_x</p:attrName>
                                        </p:attrNameLst>
                                      </p:cBhvr>
                                      <p:tavLst>
                                        <p:tav tm="0">
                                          <p:val>
                                            <p:strVal val="#ppt_x+#ppt_w/2"/>
                                          </p:val>
                                        </p:tav>
                                        <p:tav tm="100000">
                                          <p:val>
                                            <p:strVal val="#ppt_x"/>
                                          </p:val>
                                        </p:tav>
                                      </p:tavLst>
                                    </p:anim>
                                    <p:anim calcmode="lin" valueType="num">
                                      <p:cBhvr>
                                        <p:cTn id="58" dur="500" fill="hold"/>
                                        <p:tgtEl>
                                          <p:spTgt spid="12"/>
                                        </p:tgtEl>
                                        <p:attrNameLst>
                                          <p:attrName>ppt_y</p:attrName>
                                        </p:attrNameLst>
                                      </p:cBhvr>
                                      <p:tavLst>
                                        <p:tav tm="0">
                                          <p:val>
                                            <p:strVal val="#ppt_y"/>
                                          </p:val>
                                        </p:tav>
                                        <p:tav tm="100000">
                                          <p:val>
                                            <p:strVal val="#ppt_y"/>
                                          </p:val>
                                        </p:tav>
                                      </p:tavLst>
                                    </p:anim>
                                    <p:anim calcmode="lin" valueType="num">
                                      <p:cBhvr>
                                        <p:cTn id="59" dur="500" fill="hold"/>
                                        <p:tgtEl>
                                          <p:spTgt spid="12"/>
                                        </p:tgtEl>
                                        <p:attrNameLst>
                                          <p:attrName>ppt_w</p:attrName>
                                        </p:attrNameLst>
                                      </p:cBhvr>
                                      <p:tavLst>
                                        <p:tav tm="0">
                                          <p:val>
                                            <p:fltVal val="0"/>
                                          </p:val>
                                        </p:tav>
                                        <p:tav tm="100000">
                                          <p:val>
                                            <p:strVal val="#ppt_w"/>
                                          </p:val>
                                        </p:tav>
                                      </p:tavLst>
                                    </p:anim>
                                    <p:anim calcmode="lin" valueType="num">
                                      <p:cBhvr>
                                        <p:cTn id="60" dur="500" fill="hold"/>
                                        <p:tgtEl>
                                          <p:spTgt spid="12"/>
                                        </p:tgtEl>
                                        <p:attrNameLst>
                                          <p:attrName>ppt_h</p:attrName>
                                        </p:attrNameLst>
                                      </p:cBhvr>
                                      <p:tavLst>
                                        <p:tav tm="0">
                                          <p:val>
                                            <p:strVal val="#ppt_h"/>
                                          </p:val>
                                        </p:tav>
                                        <p:tav tm="100000">
                                          <p:val>
                                            <p:strVal val="#ppt_h"/>
                                          </p:val>
                                        </p:tav>
                                      </p:tavLst>
                                    </p:anim>
                                  </p:childTnLst>
                                </p:cTn>
                              </p:par>
                              <p:par>
                                <p:cTn id="61" presetID="17" presetClass="entr" presetSubtype="8" fill="hold" grpId="0" nodeType="withEffect">
                                  <p:stCondLst>
                                    <p:cond delay="0"/>
                                  </p:stCondLst>
                                  <p:childTnLst>
                                    <p:set>
                                      <p:cBhvr>
                                        <p:cTn id="62" dur="1" fill="hold">
                                          <p:stCondLst>
                                            <p:cond delay="0"/>
                                          </p:stCondLst>
                                        </p:cTn>
                                        <p:tgtEl>
                                          <p:spTgt spid="3"/>
                                        </p:tgtEl>
                                        <p:attrNameLst>
                                          <p:attrName>style.visibility</p:attrName>
                                        </p:attrNameLst>
                                      </p:cBhvr>
                                      <p:to>
                                        <p:strVal val="visible"/>
                                      </p:to>
                                    </p:set>
                                    <p:anim calcmode="lin" valueType="num">
                                      <p:cBhvr>
                                        <p:cTn id="63" dur="500" fill="hold"/>
                                        <p:tgtEl>
                                          <p:spTgt spid="3"/>
                                        </p:tgtEl>
                                        <p:attrNameLst>
                                          <p:attrName>ppt_x</p:attrName>
                                        </p:attrNameLst>
                                      </p:cBhvr>
                                      <p:tavLst>
                                        <p:tav tm="0">
                                          <p:val>
                                            <p:strVal val="#ppt_x-#ppt_w/2"/>
                                          </p:val>
                                        </p:tav>
                                        <p:tav tm="100000">
                                          <p:val>
                                            <p:strVal val="#ppt_x"/>
                                          </p:val>
                                        </p:tav>
                                      </p:tavLst>
                                    </p:anim>
                                    <p:anim calcmode="lin" valueType="num">
                                      <p:cBhvr>
                                        <p:cTn id="64" dur="500" fill="hold"/>
                                        <p:tgtEl>
                                          <p:spTgt spid="3"/>
                                        </p:tgtEl>
                                        <p:attrNameLst>
                                          <p:attrName>ppt_y</p:attrName>
                                        </p:attrNameLst>
                                      </p:cBhvr>
                                      <p:tavLst>
                                        <p:tav tm="0">
                                          <p:val>
                                            <p:strVal val="#ppt_y"/>
                                          </p:val>
                                        </p:tav>
                                        <p:tav tm="100000">
                                          <p:val>
                                            <p:strVal val="#ppt_y"/>
                                          </p:val>
                                        </p:tav>
                                      </p:tavLst>
                                    </p:anim>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strVal val="#ppt_h"/>
                                          </p:val>
                                        </p:tav>
                                        <p:tav tm="100000">
                                          <p:val>
                                            <p:strVal val="#ppt_h"/>
                                          </p:val>
                                        </p:tav>
                                      </p:tavLst>
                                    </p:anim>
                                  </p:childTnLst>
                                </p:cTn>
                              </p:par>
                              <p:par>
                                <p:cTn id="67" presetID="17" presetClass="entr" presetSubtype="8" fill="hold" nodeType="withEffect">
                                  <p:stCondLst>
                                    <p:cond delay="0"/>
                                  </p:stCondLst>
                                  <p:childTnLst>
                                    <p:set>
                                      <p:cBhvr>
                                        <p:cTn id="68" dur="1" fill="hold">
                                          <p:stCondLst>
                                            <p:cond delay="0"/>
                                          </p:stCondLst>
                                        </p:cTn>
                                        <p:tgtEl>
                                          <p:spTgt spid="9"/>
                                        </p:tgtEl>
                                        <p:attrNameLst>
                                          <p:attrName>style.visibility</p:attrName>
                                        </p:attrNameLst>
                                      </p:cBhvr>
                                      <p:to>
                                        <p:strVal val="visible"/>
                                      </p:to>
                                    </p:set>
                                    <p:anim calcmode="lin" valueType="num">
                                      <p:cBhvr>
                                        <p:cTn id="69" dur="500" fill="hold"/>
                                        <p:tgtEl>
                                          <p:spTgt spid="9"/>
                                        </p:tgtEl>
                                        <p:attrNameLst>
                                          <p:attrName>ppt_x</p:attrName>
                                        </p:attrNameLst>
                                      </p:cBhvr>
                                      <p:tavLst>
                                        <p:tav tm="0">
                                          <p:val>
                                            <p:strVal val="#ppt_x-#ppt_w/2"/>
                                          </p:val>
                                        </p:tav>
                                        <p:tav tm="100000">
                                          <p:val>
                                            <p:strVal val="#ppt_x"/>
                                          </p:val>
                                        </p:tav>
                                      </p:tavLst>
                                    </p:anim>
                                    <p:anim calcmode="lin" valueType="num">
                                      <p:cBhvr>
                                        <p:cTn id="70" dur="500" fill="hold"/>
                                        <p:tgtEl>
                                          <p:spTgt spid="9"/>
                                        </p:tgtEl>
                                        <p:attrNameLst>
                                          <p:attrName>ppt_y</p:attrName>
                                        </p:attrNameLst>
                                      </p:cBhvr>
                                      <p:tavLst>
                                        <p:tav tm="0">
                                          <p:val>
                                            <p:strVal val="#ppt_y"/>
                                          </p:val>
                                        </p:tav>
                                        <p:tav tm="100000">
                                          <p:val>
                                            <p:strVal val="#ppt_y"/>
                                          </p:val>
                                        </p:tav>
                                      </p:tavLst>
                                    </p:anim>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strVal val="#ppt_h"/>
                                          </p:val>
                                        </p:tav>
                                        <p:tav tm="100000">
                                          <p:val>
                                            <p:strVal val="#ppt_h"/>
                                          </p:val>
                                        </p:tav>
                                      </p:tavLst>
                                    </p:anim>
                                  </p:childTnLst>
                                </p:cTn>
                              </p:par>
                              <p:par>
                                <p:cTn id="73" presetID="17" presetClass="entr" presetSubtype="2"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500" fill="hold"/>
                                        <p:tgtEl>
                                          <p:spTgt spid="15"/>
                                        </p:tgtEl>
                                        <p:attrNameLst>
                                          <p:attrName>ppt_x</p:attrName>
                                        </p:attrNameLst>
                                      </p:cBhvr>
                                      <p:tavLst>
                                        <p:tav tm="0">
                                          <p:val>
                                            <p:strVal val="#ppt_x+#ppt_w/2"/>
                                          </p:val>
                                        </p:tav>
                                        <p:tav tm="100000">
                                          <p:val>
                                            <p:strVal val="#ppt_x"/>
                                          </p:val>
                                        </p:tav>
                                      </p:tavLst>
                                    </p:anim>
                                    <p:anim calcmode="lin" valueType="num">
                                      <p:cBhvr>
                                        <p:cTn id="76" dur="500" fill="hold"/>
                                        <p:tgtEl>
                                          <p:spTgt spid="15"/>
                                        </p:tgtEl>
                                        <p:attrNameLst>
                                          <p:attrName>ppt_y</p:attrName>
                                        </p:attrNameLst>
                                      </p:cBhvr>
                                      <p:tavLst>
                                        <p:tav tm="0">
                                          <p:val>
                                            <p:strVal val="#ppt_y"/>
                                          </p:val>
                                        </p:tav>
                                        <p:tav tm="100000">
                                          <p:val>
                                            <p:strVal val="#ppt_y"/>
                                          </p:val>
                                        </p:tav>
                                      </p:tavLst>
                                    </p:anim>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strVal val="#ppt_h"/>
                                          </p:val>
                                        </p:tav>
                                        <p:tav tm="100000">
                                          <p:val>
                                            <p:strVal val="#ppt_h"/>
                                          </p:val>
                                        </p:tav>
                                      </p:tavLst>
                                    </p:anim>
                                  </p:childTnLst>
                                </p:cTn>
                              </p:par>
                              <p:par>
                                <p:cTn id="79" presetID="17" presetClass="entr" presetSubtype="2"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ppt_x</p:attrName>
                                        </p:attrNameLst>
                                      </p:cBhvr>
                                      <p:tavLst>
                                        <p:tav tm="0">
                                          <p:val>
                                            <p:strVal val="#ppt_x+#ppt_w/2"/>
                                          </p:val>
                                        </p:tav>
                                        <p:tav tm="100000">
                                          <p:val>
                                            <p:strVal val="#ppt_x"/>
                                          </p:val>
                                        </p:tav>
                                      </p:tavLst>
                                    </p:anim>
                                    <p:anim calcmode="lin" valueType="num">
                                      <p:cBhvr>
                                        <p:cTn id="82" dur="500" fill="hold"/>
                                        <p:tgtEl>
                                          <p:spTgt spid="18"/>
                                        </p:tgtEl>
                                        <p:attrNameLst>
                                          <p:attrName>ppt_y</p:attrName>
                                        </p:attrNameLst>
                                      </p:cBhvr>
                                      <p:tavLst>
                                        <p:tav tm="0">
                                          <p:val>
                                            <p:strVal val="#ppt_y"/>
                                          </p:val>
                                        </p:tav>
                                        <p:tav tm="100000">
                                          <p:val>
                                            <p:strVal val="#ppt_y"/>
                                          </p:val>
                                        </p:tav>
                                      </p:tavLst>
                                    </p:anim>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strVal val="#ppt_h"/>
                                          </p:val>
                                        </p:tav>
                                        <p:tav tm="100000">
                                          <p:val>
                                            <p:strVal val="#ppt_h"/>
                                          </p:val>
                                        </p:tav>
                                      </p:tavLst>
                                    </p:anim>
                                  </p:childTnLst>
                                </p:cTn>
                              </p:par>
                              <p:par>
                                <p:cTn id="85" presetID="17" presetClass="entr" presetSubtype="8" fill="hold" grpId="0" nodeType="withEffect">
                                  <p:stCondLst>
                                    <p:cond delay="0"/>
                                  </p:stCondLst>
                                  <p:childTnLst>
                                    <p:set>
                                      <p:cBhvr>
                                        <p:cTn id="86" dur="1" fill="hold">
                                          <p:stCondLst>
                                            <p:cond delay="0"/>
                                          </p:stCondLst>
                                        </p:cTn>
                                        <p:tgtEl>
                                          <p:spTgt spid="6"/>
                                        </p:tgtEl>
                                        <p:attrNameLst>
                                          <p:attrName>style.visibility</p:attrName>
                                        </p:attrNameLst>
                                      </p:cBhvr>
                                      <p:to>
                                        <p:strVal val="visible"/>
                                      </p:to>
                                    </p:set>
                                    <p:anim calcmode="lin" valueType="num">
                                      <p:cBhvr>
                                        <p:cTn id="87" dur="500" fill="hold"/>
                                        <p:tgtEl>
                                          <p:spTgt spid="6"/>
                                        </p:tgtEl>
                                        <p:attrNameLst>
                                          <p:attrName>ppt_x</p:attrName>
                                        </p:attrNameLst>
                                      </p:cBhvr>
                                      <p:tavLst>
                                        <p:tav tm="0">
                                          <p:val>
                                            <p:strVal val="#ppt_x-#ppt_w/2"/>
                                          </p:val>
                                        </p:tav>
                                        <p:tav tm="100000">
                                          <p:val>
                                            <p:strVal val="#ppt_x"/>
                                          </p:val>
                                        </p:tav>
                                      </p:tavLst>
                                    </p:anim>
                                    <p:anim calcmode="lin" valueType="num">
                                      <p:cBhvr>
                                        <p:cTn id="88" dur="500" fill="hold"/>
                                        <p:tgtEl>
                                          <p:spTgt spid="6"/>
                                        </p:tgtEl>
                                        <p:attrNameLst>
                                          <p:attrName>ppt_y</p:attrName>
                                        </p:attrNameLst>
                                      </p:cBhvr>
                                      <p:tavLst>
                                        <p:tav tm="0">
                                          <p:val>
                                            <p:strVal val="#ppt_y"/>
                                          </p:val>
                                        </p:tav>
                                        <p:tav tm="100000">
                                          <p:val>
                                            <p:strVal val="#ppt_y"/>
                                          </p:val>
                                        </p:tav>
                                      </p:tavLst>
                                    </p:anim>
                                    <p:anim calcmode="lin" valueType="num">
                                      <p:cBhvr>
                                        <p:cTn id="89" dur="500" fill="hold"/>
                                        <p:tgtEl>
                                          <p:spTgt spid="6"/>
                                        </p:tgtEl>
                                        <p:attrNameLst>
                                          <p:attrName>ppt_w</p:attrName>
                                        </p:attrNameLst>
                                      </p:cBhvr>
                                      <p:tavLst>
                                        <p:tav tm="0">
                                          <p:val>
                                            <p:fltVal val="0"/>
                                          </p:val>
                                        </p:tav>
                                        <p:tav tm="100000">
                                          <p:val>
                                            <p:strVal val="#ppt_w"/>
                                          </p:val>
                                        </p:tav>
                                      </p:tavLst>
                                    </p:anim>
                                    <p:anim calcmode="lin" valueType="num">
                                      <p:cBhvr>
                                        <p:cTn id="90" dur="500" fill="hold"/>
                                        <p:tgtEl>
                                          <p:spTgt spid="6"/>
                                        </p:tgtEl>
                                        <p:attrNameLst>
                                          <p:attrName>ppt_h</p:attrName>
                                        </p:attrNameLst>
                                      </p:cBhvr>
                                      <p:tavLst>
                                        <p:tav tm="0">
                                          <p:val>
                                            <p:strVal val="#ppt_h"/>
                                          </p:val>
                                        </p:tav>
                                        <p:tav tm="100000">
                                          <p:val>
                                            <p:strVal val="#ppt_h"/>
                                          </p:val>
                                        </p:tav>
                                      </p:tavLst>
                                    </p:anim>
                                  </p:childTnLst>
                                </p:cTn>
                              </p:par>
                            </p:childTnLst>
                          </p:cTn>
                        </p:par>
                        <p:par>
                          <p:cTn id="91" fill="hold">
                            <p:stCondLst>
                              <p:cond delay="1500"/>
                            </p:stCondLst>
                            <p:childTnLst>
                              <p:par>
                                <p:cTn id="92" presetID="47" presetClass="entr" presetSubtype="0" fill="hold" nodeType="afterEffect">
                                  <p:stCondLst>
                                    <p:cond delay="0"/>
                                  </p:stCondLst>
                                  <p:childTnLst>
                                    <p:set>
                                      <p:cBhvr>
                                        <p:cTn id="93" dur="1" fill="hold">
                                          <p:stCondLst>
                                            <p:cond delay="0"/>
                                          </p:stCondLst>
                                        </p:cTn>
                                        <p:tgtEl>
                                          <p:spTgt spid="16"/>
                                        </p:tgtEl>
                                        <p:attrNameLst>
                                          <p:attrName>style.visibility</p:attrName>
                                        </p:attrNameLst>
                                      </p:cBhvr>
                                      <p:to>
                                        <p:strVal val="visible"/>
                                      </p:to>
                                    </p:set>
                                    <p:animEffect transition="in" filter="fade">
                                      <p:cBhvr>
                                        <p:cTn id="94" dur="500"/>
                                        <p:tgtEl>
                                          <p:spTgt spid="16"/>
                                        </p:tgtEl>
                                      </p:cBhvr>
                                    </p:animEffect>
                                    <p:anim calcmode="lin" valueType="num">
                                      <p:cBhvr>
                                        <p:cTn id="95" dur="500" fill="hold"/>
                                        <p:tgtEl>
                                          <p:spTgt spid="16"/>
                                        </p:tgtEl>
                                        <p:attrNameLst>
                                          <p:attrName>ppt_x</p:attrName>
                                        </p:attrNameLst>
                                      </p:cBhvr>
                                      <p:tavLst>
                                        <p:tav tm="0">
                                          <p:val>
                                            <p:strVal val="#ppt_x"/>
                                          </p:val>
                                        </p:tav>
                                        <p:tav tm="100000">
                                          <p:val>
                                            <p:strVal val="#ppt_x"/>
                                          </p:val>
                                        </p:tav>
                                      </p:tavLst>
                                    </p:anim>
                                    <p:anim calcmode="lin" valueType="num">
                                      <p:cBhvr>
                                        <p:cTn id="96" dur="500" fill="hold"/>
                                        <p:tgtEl>
                                          <p:spTgt spid="16"/>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3"/>
                                        </p:tgtEl>
                                        <p:attrNameLst>
                                          <p:attrName>style.visibility</p:attrName>
                                        </p:attrNameLst>
                                      </p:cBhvr>
                                      <p:to>
                                        <p:strVal val="visible"/>
                                      </p:to>
                                    </p:set>
                                    <p:animEffect transition="in" filter="fade">
                                      <p:cBhvr>
                                        <p:cTn id="99" dur="500"/>
                                        <p:tgtEl>
                                          <p:spTgt spid="13"/>
                                        </p:tgtEl>
                                      </p:cBhvr>
                                    </p:animEffect>
                                    <p:anim calcmode="lin" valueType="num">
                                      <p:cBhvr>
                                        <p:cTn id="100" dur="500" fill="hold"/>
                                        <p:tgtEl>
                                          <p:spTgt spid="13"/>
                                        </p:tgtEl>
                                        <p:attrNameLst>
                                          <p:attrName>ppt_x</p:attrName>
                                        </p:attrNameLst>
                                      </p:cBhvr>
                                      <p:tavLst>
                                        <p:tav tm="0">
                                          <p:val>
                                            <p:strVal val="#ppt_x"/>
                                          </p:val>
                                        </p:tav>
                                        <p:tav tm="100000">
                                          <p:val>
                                            <p:strVal val="#ppt_x"/>
                                          </p:val>
                                        </p:tav>
                                      </p:tavLst>
                                    </p:anim>
                                    <p:anim calcmode="lin" valueType="num">
                                      <p:cBhvr>
                                        <p:cTn id="101" dur="500" fill="hold"/>
                                        <p:tgtEl>
                                          <p:spTgt spid="13"/>
                                        </p:tgtEl>
                                        <p:attrNameLst>
                                          <p:attrName>ppt_y</p:attrName>
                                        </p:attrNameLst>
                                      </p:cBhvr>
                                      <p:tavLst>
                                        <p:tav tm="0">
                                          <p:val>
                                            <p:strVal val="#ppt_y-.1"/>
                                          </p:val>
                                        </p:tav>
                                        <p:tav tm="100000">
                                          <p:val>
                                            <p:strVal val="#ppt_y"/>
                                          </p:val>
                                        </p:tav>
                                      </p:tavLst>
                                    </p:anim>
                                  </p:childTnLst>
                                </p:cTn>
                              </p:par>
                              <p:par>
                                <p:cTn id="102" presetID="47" presetClass="entr" presetSubtype="0" fill="hold" nodeType="with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fade">
                                      <p:cBhvr>
                                        <p:cTn id="104" dur="500"/>
                                        <p:tgtEl>
                                          <p:spTgt spid="19"/>
                                        </p:tgtEl>
                                      </p:cBhvr>
                                    </p:animEffect>
                                    <p:anim calcmode="lin" valueType="num">
                                      <p:cBhvr>
                                        <p:cTn id="105" dur="500" fill="hold"/>
                                        <p:tgtEl>
                                          <p:spTgt spid="19"/>
                                        </p:tgtEl>
                                        <p:attrNameLst>
                                          <p:attrName>ppt_x</p:attrName>
                                        </p:attrNameLst>
                                      </p:cBhvr>
                                      <p:tavLst>
                                        <p:tav tm="0">
                                          <p:val>
                                            <p:strVal val="#ppt_x"/>
                                          </p:val>
                                        </p:tav>
                                        <p:tav tm="100000">
                                          <p:val>
                                            <p:strVal val="#ppt_x"/>
                                          </p:val>
                                        </p:tav>
                                      </p:tavLst>
                                    </p:anim>
                                    <p:anim calcmode="lin" valueType="num">
                                      <p:cBhvr>
                                        <p:cTn id="106" dur="500" fill="hold"/>
                                        <p:tgtEl>
                                          <p:spTgt spid="19"/>
                                        </p:tgtEl>
                                        <p:attrNameLst>
                                          <p:attrName>ppt_y</p:attrName>
                                        </p:attrNameLst>
                                      </p:cBhvr>
                                      <p:tavLst>
                                        <p:tav tm="0">
                                          <p:val>
                                            <p:strVal val="#ppt_y-.1"/>
                                          </p:val>
                                        </p:tav>
                                        <p:tav tm="100000">
                                          <p:val>
                                            <p:strVal val="#ppt_y"/>
                                          </p:val>
                                        </p:tav>
                                      </p:tavLst>
                                    </p:anim>
                                  </p:childTnLst>
                                </p:cTn>
                              </p:par>
                              <p:par>
                                <p:cTn id="107" presetID="47" presetClass="entr" presetSubtype="0" fill="hold" nodeType="withEffect">
                                  <p:stCondLst>
                                    <p:cond delay="0"/>
                                  </p:stCondLst>
                                  <p:childTnLst>
                                    <p:set>
                                      <p:cBhvr>
                                        <p:cTn id="108" dur="1" fill="hold">
                                          <p:stCondLst>
                                            <p:cond delay="0"/>
                                          </p:stCondLst>
                                        </p:cTn>
                                        <p:tgtEl>
                                          <p:spTgt spid="4"/>
                                        </p:tgtEl>
                                        <p:attrNameLst>
                                          <p:attrName>style.visibility</p:attrName>
                                        </p:attrNameLst>
                                      </p:cBhvr>
                                      <p:to>
                                        <p:strVal val="visible"/>
                                      </p:to>
                                    </p:set>
                                    <p:animEffect transition="in" filter="fade">
                                      <p:cBhvr>
                                        <p:cTn id="109" dur="500"/>
                                        <p:tgtEl>
                                          <p:spTgt spid="4"/>
                                        </p:tgtEl>
                                      </p:cBhvr>
                                    </p:animEffect>
                                    <p:anim calcmode="lin" valueType="num">
                                      <p:cBhvr>
                                        <p:cTn id="110" dur="500" fill="hold"/>
                                        <p:tgtEl>
                                          <p:spTgt spid="4"/>
                                        </p:tgtEl>
                                        <p:attrNameLst>
                                          <p:attrName>ppt_x</p:attrName>
                                        </p:attrNameLst>
                                      </p:cBhvr>
                                      <p:tavLst>
                                        <p:tav tm="0">
                                          <p:val>
                                            <p:strVal val="#ppt_x"/>
                                          </p:val>
                                        </p:tav>
                                        <p:tav tm="100000">
                                          <p:val>
                                            <p:strVal val="#ppt_x"/>
                                          </p:val>
                                        </p:tav>
                                      </p:tavLst>
                                    </p:anim>
                                    <p:anim calcmode="lin" valueType="num">
                                      <p:cBhvr>
                                        <p:cTn id="111" dur="500" fill="hold"/>
                                        <p:tgtEl>
                                          <p:spTgt spid="4"/>
                                        </p:tgtEl>
                                        <p:attrNameLst>
                                          <p:attrName>ppt_y</p:attrName>
                                        </p:attrNameLst>
                                      </p:cBhvr>
                                      <p:tavLst>
                                        <p:tav tm="0">
                                          <p:val>
                                            <p:strVal val="#ppt_y-.1"/>
                                          </p:val>
                                        </p:tav>
                                        <p:tav tm="100000">
                                          <p:val>
                                            <p:strVal val="#ppt_y"/>
                                          </p:val>
                                        </p:tav>
                                      </p:tavLst>
                                    </p:anim>
                                  </p:childTnLst>
                                </p:cTn>
                              </p:par>
                              <p:par>
                                <p:cTn id="112" presetID="47" presetClass="entr" presetSubtype="0" fill="hold" nodeType="withEffect">
                                  <p:stCondLst>
                                    <p:cond delay="0"/>
                                  </p:stCondLst>
                                  <p:childTnLst>
                                    <p:set>
                                      <p:cBhvr>
                                        <p:cTn id="113" dur="1" fill="hold">
                                          <p:stCondLst>
                                            <p:cond delay="0"/>
                                          </p:stCondLst>
                                        </p:cTn>
                                        <p:tgtEl>
                                          <p:spTgt spid="7"/>
                                        </p:tgtEl>
                                        <p:attrNameLst>
                                          <p:attrName>style.visibility</p:attrName>
                                        </p:attrNameLst>
                                      </p:cBhvr>
                                      <p:to>
                                        <p:strVal val="visible"/>
                                      </p:to>
                                    </p:set>
                                    <p:animEffect transition="in" filter="fade">
                                      <p:cBhvr>
                                        <p:cTn id="114" dur="500"/>
                                        <p:tgtEl>
                                          <p:spTgt spid="7"/>
                                        </p:tgtEl>
                                      </p:cBhvr>
                                    </p:animEffect>
                                    <p:anim calcmode="lin" valueType="num">
                                      <p:cBhvr>
                                        <p:cTn id="115" dur="500" fill="hold"/>
                                        <p:tgtEl>
                                          <p:spTgt spid="7"/>
                                        </p:tgtEl>
                                        <p:attrNameLst>
                                          <p:attrName>ppt_x</p:attrName>
                                        </p:attrNameLst>
                                      </p:cBhvr>
                                      <p:tavLst>
                                        <p:tav tm="0">
                                          <p:val>
                                            <p:strVal val="#ppt_x"/>
                                          </p:val>
                                        </p:tav>
                                        <p:tav tm="100000">
                                          <p:val>
                                            <p:strVal val="#ppt_x"/>
                                          </p:val>
                                        </p:tav>
                                      </p:tavLst>
                                    </p:anim>
                                    <p:anim calcmode="lin" valueType="num">
                                      <p:cBhvr>
                                        <p:cTn id="116" dur="500" fill="hold"/>
                                        <p:tgtEl>
                                          <p:spTgt spid="7"/>
                                        </p:tgtEl>
                                        <p:attrNameLst>
                                          <p:attrName>ppt_y</p:attrName>
                                        </p:attrNameLst>
                                      </p:cBhvr>
                                      <p:tavLst>
                                        <p:tav tm="0">
                                          <p:val>
                                            <p:strVal val="#ppt_y-.1"/>
                                          </p:val>
                                        </p:tav>
                                        <p:tav tm="100000">
                                          <p:val>
                                            <p:strVal val="#ppt_y"/>
                                          </p:val>
                                        </p:tav>
                                      </p:tavLst>
                                    </p:anim>
                                  </p:childTnLst>
                                </p:cTn>
                              </p:par>
                              <p:par>
                                <p:cTn id="117" presetID="47" presetClass="entr" presetSubtype="0" fill="hold" nodeType="withEffect">
                                  <p:stCondLst>
                                    <p:cond delay="0"/>
                                  </p:stCondLst>
                                  <p:childTnLst>
                                    <p:set>
                                      <p:cBhvr>
                                        <p:cTn id="118" dur="1" fill="hold">
                                          <p:stCondLst>
                                            <p:cond delay="0"/>
                                          </p:stCondLst>
                                        </p:cTn>
                                        <p:tgtEl>
                                          <p:spTgt spid="10"/>
                                        </p:tgtEl>
                                        <p:attrNameLst>
                                          <p:attrName>style.visibility</p:attrName>
                                        </p:attrNameLst>
                                      </p:cBhvr>
                                      <p:to>
                                        <p:strVal val="visible"/>
                                      </p:to>
                                    </p:set>
                                    <p:animEffect transition="in" filter="fade">
                                      <p:cBhvr>
                                        <p:cTn id="119" dur="500"/>
                                        <p:tgtEl>
                                          <p:spTgt spid="10"/>
                                        </p:tgtEl>
                                      </p:cBhvr>
                                    </p:animEffect>
                                    <p:anim calcmode="lin" valueType="num">
                                      <p:cBhvr>
                                        <p:cTn id="120" dur="500" fill="hold"/>
                                        <p:tgtEl>
                                          <p:spTgt spid="10"/>
                                        </p:tgtEl>
                                        <p:attrNameLst>
                                          <p:attrName>ppt_x</p:attrName>
                                        </p:attrNameLst>
                                      </p:cBhvr>
                                      <p:tavLst>
                                        <p:tav tm="0">
                                          <p:val>
                                            <p:strVal val="#ppt_x"/>
                                          </p:val>
                                        </p:tav>
                                        <p:tav tm="100000">
                                          <p:val>
                                            <p:strVal val="#ppt_x"/>
                                          </p:val>
                                        </p:tav>
                                      </p:tavLst>
                                    </p:anim>
                                    <p:anim calcmode="lin" valueType="num">
                                      <p:cBhvr>
                                        <p:cTn id="121" dur="500" fill="hold"/>
                                        <p:tgtEl>
                                          <p:spTgt spid="10"/>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23"/>
                                        </p:tgtEl>
                                        <p:attrNameLst>
                                          <p:attrName>style.visibility</p:attrName>
                                        </p:attrNameLst>
                                      </p:cBhvr>
                                      <p:to>
                                        <p:strVal val="visible"/>
                                      </p:to>
                                    </p:set>
                                    <p:animEffect transition="in" filter="fade">
                                      <p:cBhvr>
                                        <p:cTn id="124" dur="500"/>
                                        <p:tgtEl>
                                          <p:spTgt spid="23"/>
                                        </p:tgtEl>
                                      </p:cBhvr>
                                    </p:animEffect>
                                    <p:anim calcmode="lin" valueType="num">
                                      <p:cBhvr>
                                        <p:cTn id="125" dur="500" fill="hold"/>
                                        <p:tgtEl>
                                          <p:spTgt spid="23"/>
                                        </p:tgtEl>
                                        <p:attrNameLst>
                                          <p:attrName>ppt_x</p:attrName>
                                        </p:attrNameLst>
                                      </p:cBhvr>
                                      <p:tavLst>
                                        <p:tav tm="0">
                                          <p:val>
                                            <p:strVal val="#ppt_x"/>
                                          </p:val>
                                        </p:tav>
                                        <p:tav tm="100000">
                                          <p:val>
                                            <p:strVal val="#ppt_x"/>
                                          </p:val>
                                        </p:tav>
                                      </p:tavLst>
                                    </p:anim>
                                    <p:anim calcmode="lin" valueType="num">
                                      <p:cBhvr>
                                        <p:cTn id="126" dur="500" fill="hold"/>
                                        <p:tgtEl>
                                          <p:spTgt spid="23"/>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24"/>
                                        </p:tgtEl>
                                        <p:attrNameLst>
                                          <p:attrName>style.visibility</p:attrName>
                                        </p:attrNameLst>
                                      </p:cBhvr>
                                      <p:to>
                                        <p:strVal val="visible"/>
                                      </p:to>
                                    </p:set>
                                    <p:animEffect transition="in" filter="fade">
                                      <p:cBhvr>
                                        <p:cTn id="129" dur="500"/>
                                        <p:tgtEl>
                                          <p:spTgt spid="24"/>
                                        </p:tgtEl>
                                      </p:cBhvr>
                                    </p:animEffect>
                                    <p:anim calcmode="lin" valueType="num">
                                      <p:cBhvr>
                                        <p:cTn id="130" dur="500" fill="hold"/>
                                        <p:tgtEl>
                                          <p:spTgt spid="24"/>
                                        </p:tgtEl>
                                        <p:attrNameLst>
                                          <p:attrName>ppt_x</p:attrName>
                                        </p:attrNameLst>
                                      </p:cBhvr>
                                      <p:tavLst>
                                        <p:tav tm="0">
                                          <p:val>
                                            <p:strVal val="#ppt_x"/>
                                          </p:val>
                                        </p:tav>
                                        <p:tav tm="100000">
                                          <p:val>
                                            <p:strVal val="#ppt_x"/>
                                          </p:val>
                                        </p:tav>
                                      </p:tavLst>
                                    </p:anim>
                                    <p:anim calcmode="lin" valueType="num">
                                      <p:cBhvr>
                                        <p:cTn id="131" dur="500" fill="hold"/>
                                        <p:tgtEl>
                                          <p:spTgt spid="24"/>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25"/>
                                        </p:tgtEl>
                                        <p:attrNameLst>
                                          <p:attrName>style.visibility</p:attrName>
                                        </p:attrNameLst>
                                      </p:cBhvr>
                                      <p:to>
                                        <p:strVal val="visible"/>
                                      </p:to>
                                    </p:set>
                                    <p:animEffect transition="in" filter="fade">
                                      <p:cBhvr>
                                        <p:cTn id="134" dur="500"/>
                                        <p:tgtEl>
                                          <p:spTgt spid="25"/>
                                        </p:tgtEl>
                                      </p:cBhvr>
                                    </p:animEffect>
                                    <p:anim calcmode="lin" valueType="num">
                                      <p:cBhvr>
                                        <p:cTn id="135" dur="500" fill="hold"/>
                                        <p:tgtEl>
                                          <p:spTgt spid="25"/>
                                        </p:tgtEl>
                                        <p:attrNameLst>
                                          <p:attrName>ppt_x</p:attrName>
                                        </p:attrNameLst>
                                      </p:cBhvr>
                                      <p:tavLst>
                                        <p:tav tm="0">
                                          <p:val>
                                            <p:strVal val="#ppt_x"/>
                                          </p:val>
                                        </p:tav>
                                        <p:tav tm="100000">
                                          <p:val>
                                            <p:strVal val="#ppt_x"/>
                                          </p:val>
                                        </p:tav>
                                      </p:tavLst>
                                    </p:anim>
                                    <p:anim calcmode="lin" valueType="num">
                                      <p:cBhvr>
                                        <p:cTn id="136" dur="500" fill="hold"/>
                                        <p:tgtEl>
                                          <p:spTgt spid="25"/>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28"/>
                                        </p:tgtEl>
                                        <p:attrNameLst>
                                          <p:attrName>style.visibility</p:attrName>
                                        </p:attrNameLst>
                                      </p:cBhvr>
                                      <p:to>
                                        <p:strVal val="visible"/>
                                      </p:to>
                                    </p:set>
                                    <p:animEffect transition="in" filter="fade">
                                      <p:cBhvr>
                                        <p:cTn id="139" dur="500"/>
                                        <p:tgtEl>
                                          <p:spTgt spid="28"/>
                                        </p:tgtEl>
                                      </p:cBhvr>
                                    </p:animEffect>
                                    <p:anim calcmode="lin" valueType="num">
                                      <p:cBhvr>
                                        <p:cTn id="140" dur="500" fill="hold"/>
                                        <p:tgtEl>
                                          <p:spTgt spid="28"/>
                                        </p:tgtEl>
                                        <p:attrNameLst>
                                          <p:attrName>ppt_x</p:attrName>
                                        </p:attrNameLst>
                                      </p:cBhvr>
                                      <p:tavLst>
                                        <p:tav tm="0">
                                          <p:val>
                                            <p:strVal val="#ppt_x"/>
                                          </p:val>
                                        </p:tav>
                                        <p:tav tm="100000">
                                          <p:val>
                                            <p:strVal val="#ppt_x"/>
                                          </p:val>
                                        </p:tav>
                                      </p:tavLst>
                                    </p:anim>
                                    <p:anim calcmode="lin" valueType="num">
                                      <p:cBhvr>
                                        <p:cTn id="141" dur="500" fill="hold"/>
                                        <p:tgtEl>
                                          <p:spTgt spid="28"/>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27"/>
                                        </p:tgtEl>
                                        <p:attrNameLst>
                                          <p:attrName>style.visibility</p:attrName>
                                        </p:attrNameLst>
                                      </p:cBhvr>
                                      <p:to>
                                        <p:strVal val="visible"/>
                                      </p:to>
                                    </p:set>
                                    <p:animEffect transition="in" filter="fade">
                                      <p:cBhvr>
                                        <p:cTn id="144" dur="500"/>
                                        <p:tgtEl>
                                          <p:spTgt spid="27"/>
                                        </p:tgtEl>
                                      </p:cBhvr>
                                    </p:animEffect>
                                    <p:anim calcmode="lin" valueType="num">
                                      <p:cBhvr>
                                        <p:cTn id="145" dur="500" fill="hold"/>
                                        <p:tgtEl>
                                          <p:spTgt spid="27"/>
                                        </p:tgtEl>
                                        <p:attrNameLst>
                                          <p:attrName>ppt_x</p:attrName>
                                        </p:attrNameLst>
                                      </p:cBhvr>
                                      <p:tavLst>
                                        <p:tav tm="0">
                                          <p:val>
                                            <p:strVal val="#ppt_x"/>
                                          </p:val>
                                        </p:tav>
                                        <p:tav tm="100000">
                                          <p:val>
                                            <p:strVal val="#ppt_x"/>
                                          </p:val>
                                        </p:tav>
                                      </p:tavLst>
                                    </p:anim>
                                    <p:anim calcmode="lin" valueType="num">
                                      <p:cBhvr>
                                        <p:cTn id="146" dur="500" fill="hold"/>
                                        <p:tgtEl>
                                          <p:spTgt spid="27"/>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26"/>
                                        </p:tgtEl>
                                        <p:attrNameLst>
                                          <p:attrName>style.visibility</p:attrName>
                                        </p:attrNameLst>
                                      </p:cBhvr>
                                      <p:to>
                                        <p:strVal val="visible"/>
                                      </p:to>
                                    </p:set>
                                    <p:animEffect transition="in" filter="fade">
                                      <p:cBhvr>
                                        <p:cTn id="149" dur="500"/>
                                        <p:tgtEl>
                                          <p:spTgt spid="26"/>
                                        </p:tgtEl>
                                      </p:cBhvr>
                                    </p:animEffect>
                                    <p:anim calcmode="lin" valueType="num">
                                      <p:cBhvr>
                                        <p:cTn id="150" dur="500" fill="hold"/>
                                        <p:tgtEl>
                                          <p:spTgt spid="26"/>
                                        </p:tgtEl>
                                        <p:attrNameLst>
                                          <p:attrName>ppt_x</p:attrName>
                                        </p:attrNameLst>
                                      </p:cBhvr>
                                      <p:tavLst>
                                        <p:tav tm="0">
                                          <p:val>
                                            <p:strVal val="#ppt_x"/>
                                          </p:val>
                                        </p:tav>
                                        <p:tav tm="100000">
                                          <p:val>
                                            <p:strVal val="#ppt_x"/>
                                          </p:val>
                                        </p:tav>
                                      </p:tavLst>
                                    </p:anim>
                                    <p:anim calcmode="lin" valueType="num">
                                      <p:cBhvr>
                                        <p:cTn id="151" dur="5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8" grpId="0" animBg="1"/>
      <p:bldP spid="11" grpId="0" animBg="1"/>
      <p:bldP spid="12" grpId="0" animBg="1"/>
      <p:bldP spid="14" grpId="0" animBg="1"/>
      <p:bldP spid="17" grpId="0" animBg="1"/>
      <p:bldP spid="18" grpId="0" animBg="1"/>
      <p:bldP spid="20" grpId="0" animBg="1"/>
      <p:bldP spid="21" grpId="0" animBg="1"/>
      <p:bldP spid="22" grpId="0" animBg="1"/>
      <p:bldP spid="23" grpId="0"/>
      <p:bldP spid="24" grpId="0"/>
      <p:bldP spid="25" grpId="0"/>
      <p:bldP spid="26" grpId="0"/>
      <p:bldP spid="27" grpId="0"/>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357847" y="3306208"/>
            <a:ext cx="5415379" cy="1015663"/>
          </a:xfrm>
          <a:prstGeom prst="rect">
            <a:avLst/>
          </a:prstGeom>
          <a:noFill/>
        </p:spPr>
        <p:txBody>
          <a:bodyPr wrap="square" rtlCol="0">
            <a:spAutoFit/>
          </a:bodyPr>
          <a:lstStyle/>
          <a:p>
            <a:pPr algn="ctr"/>
            <a:r>
              <a:rPr lang="zh-CN" altLang="en-US" sz="6000" b="1" dirty="0">
                <a:solidFill>
                  <a:srgbClr val="FF0000"/>
                </a:solidFill>
              </a:rPr>
              <a:t>谢</a:t>
            </a:r>
            <a:r>
              <a:rPr lang="zh-CN" altLang="en-US" sz="6000" b="1" dirty="0"/>
              <a:t> </a:t>
            </a:r>
            <a:r>
              <a:rPr lang="zh-CN" altLang="en-US" sz="6000" b="1" dirty="0">
                <a:solidFill>
                  <a:schemeClr val="accent4">
                    <a:lumMod val="60000"/>
                    <a:lumOff val="40000"/>
                  </a:schemeClr>
                </a:solidFill>
              </a:rPr>
              <a:t>谢</a:t>
            </a:r>
            <a:r>
              <a:rPr lang="zh-CN" altLang="en-US" sz="6000" b="1" dirty="0"/>
              <a:t> </a:t>
            </a:r>
            <a:r>
              <a:rPr lang="zh-CN" altLang="en-US" sz="6000" b="1" dirty="0">
                <a:solidFill>
                  <a:schemeClr val="accent5">
                    <a:lumMod val="60000"/>
                    <a:lumOff val="40000"/>
                  </a:schemeClr>
                </a:solidFill>
              </a:rPr>
              <a:t>欣</a:t>
            </a:r>
            <a:r>
              <a:rPr lang="zh-CN" altLang="en-US" sz="6000" b="1" dirty="0"/>
              <a:t> </a:t>
            </a:r>
            <a:r>
              <a:rPr lang="zh-CN" altLang="en-US" sz="6000" b="1" dirty="0">
                <a:solidFill>
                  <a:schemeClr val="accent6">
                    <a:lumMod val="60000"/>
                    <a:lumOff val="40000"/>
                  </a:schemeClr>
                </a:solidFill>
              </a:rPr>
              <a:t>赏</a:t>
            </a:r>
            <a:r>
              <a:rPr lang="zh-CN" altLang="en-US" sz="6000" b="1" dirty="0"/>
              <a:t> </a:t>
            </a:r>
            <a:endParaRPr lang="en-US" altLang="zh-CN" sz="6000" b="1" dirty="0">
              <a:solidFill>
                <a:schemeClr val="accent6">
                  <a:lumMod val="75000"/>
                </a:schemeClr>
              </a:solidFill>
            </a:endParaRPr>
          </a:p>
        </p:txBody>
      </p:sp>
      <p:pic>
        <p:nvPicPr>
          <p:cNvPr id="5" name="图片 4"/>
          <p:cNvPicPr>
            <a:picLocks noChangeAspect="1"/>
          </p:cNvPicPr>
          <p:nvPr/>
        </p:nvPicPr>
        <p:blipFill>
          <a:blip r:embed="rId3"/>
          <a:stretch>
            <a:fillRect/>
          </a:stretch>
        </p:blipFill>
        <p:spPr>
          <a:xfrm rot="2963766">
            <a:off x="7809415" y="4453336"/>
            <a:ext cx="495300" cy="468997"/>
          </a:xfrm>
          <a:prstGeom prst="rect">
            <a:avLst/>
          </a:prstGeom>
        </p:spPr>
      </p:pic>
      <p:pic>
        <p:nvPicPr>
          <p:cNvPr id="7" name="图片 6"/>
          <p:cNvPicPr>
            <a:picLocks noChangeAspect="1"/>
          </p:cNvPicPr>
          <p:nvPr/>
        </p:nvPicPr>
        <p:blipFill>
          <a:blip r:embed="rId3"/>
          <a:stretch>
            <a:fillRect/>
          </a:stretch>
        </p:blipFill>
        <p:spPr>
          <a:xfrm rot="2963766">
            <a:off x="8283623" y="3607243"/>
            <a:ext cx="765454" cy="724804"/>
          </a:xfrm>
          <a:prstGeom prst="rect">
            <a:avLst/>
          </a:prstGeom>
        </p:spPr>
      </p:pic>
      <p:pic>
        <p:nvPicPr>
          <p:cNvPr id="10" name="图片 9"/>
          <p:cNvPicPr>
            <a:picLocks noChangeAspect="1"/>
          </p:cNvPicPr>
          <p:nvPr/>
        </p:nvPicPr>
        <p:blipFill>
          <a:blip r:embed="rId4"/>
          <a:stretch>
            <a:fillRect/>
          </a:stretch>
        </p:blipFill>
        <p:spPr>
          <a:xfrm rot="1754869">
            <a:off x="2699995" y="2272396"/>
            <a:ext cx="1699341" cy="1772306"/>
          </a:xfrm>
          <a:prstGeom prst="rect">
            <a:avLst/>
          </a:prstGeom>
        </p:spPr>
      </p:pic>
      <p:pic>
        <p:nvPicPr>
          <p:cNvPr id="11" name="图片 10"/>
          <p:cNvPicPr>
            <a:picLocks noChangeAspect="1"/>
          </p:cNvPicPr>
          <p:nvPr/>
        </p:nvPicPr>
        <p:blipFill>
          <a:blip r:embed="rId3"/>
          <a:stretch>
            <a:fillRect/>
          </a:stretch>
        </p:blipFill>
        <p:spPr>
          <a:xfrm rot="2963766">
            <a:off x="3694878" y="4285290"/>
            <a:ext cx="362669" cy="343409"/>
          </a:xfrm>
          <a:prstGeom prst="rect">
            <a:avLst/>
          </a:prstGeom>
        </p:spPr>
      </p:pic>
      <p:pic>
        <p:nvPicPr>
          <p:cNvPr id="12" name="图片 11"/>
          <p:cNvPicPr>
            <a:picLocks noChangeAspect="1"/>
          </p:cNvPicPr>
          <p:nvPr/>
        </p:nvPicPr>
        <p:blipFill>
          <a:blip r:embed="rId3"/>
          <a:stretch>
            <a:fillRect/>
          </a:stretch>
        </p:blipFill>
        <p:spPr>
          <a:xfrm rot="2963766">
            <a:off x="4461622" y="4635198"/>
            <a:ext cx="362669" cy="34340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par>
                                <p:cTn id="11" presetID="53"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par>
                                <p:cTn id="16" presetID="53" presetClass="entr" presetSubtype="16"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par>
                          <p:cTn id="21" fill="hold">
                            <p:stCondLst>
                              <p:cond delay="1000"/>
                            </p:stCondLst>
                            <p:childTnLst>
                              <p:par>
                                <p:cTn id="22" presetID="42"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53" presetClass="entr" presetSubtype="16"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par>
                                <p:cTn id="32" presetID="53" presetClass="entr" presetSubtype="16"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p:cTn id="34" dur="500" fill="hold"/>
                                        <p:tgtEl>
                                          <p:spTgt spid="12"/>
                                        </p:tgtEl>
                                        <p:attrNameLst>
                                          <p:attrName>ppt_w</p:attrName>
                                        </p:attrNameLst>
                                      </p:cBhvr>
                                      <p:tavLst>
                                        <p:tav tm="0">
                                          <p:val>
                                            <p:fltVal val="0"/>
                                          </p:val>
                                        </p:tav>
                                        <p:tav tm="100000">
                                          <p:val>
                                            <p:strVal val="#ppt_w"/>
                                          </p:val>
                                        </p:tav>
                                      </p:tavLst>
                                    </p:anim>
                                    <p:anim calcmode="lin" valueType="num">
                                      <p:cBhvr>
                                        <p:cTn id="35" dur="500" fill="hold"/>
                                        <p:tgtEl>
                                          <p:spTgt spid="12"/>
                                        </p:tgtEl>
                                        <p:attrNameLst>
                                          <p:attrName>ppt_h</p:attrName>
                                        </p:attrNameLst>
                                      </p:cBhvr>
                                      <p:tavLst>
                                        <p:tav tm="0">
                                          <p:val>
                                            <p:fltVal val="0"/>
                                          </p:val>
                                        </p:tav>
                                        <p:tav tm="100000">
                                          <p:val>
                                            <p:strVal val="#ppt_h"/>
                                          </p:val>
                                        </p:tav>
                                      </p:tavLst>
                                    </p:anim>
                                    <p:animEffect transition="in" filter="fade">
                                      <p:cBhvr>
                                        <p:cTn id="3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92280" y="2674619"/>
            <a:ext cx="2644883" cy="646331"/>
            <a:chOff x="1224951" y="3056726"/>
            <a:chExt cx="3338645" cy="815866"/>
          </a:xfrm>
        </p:grpSpPr>
        <p:sp>
          <p:nvSpPr>
            <p:cNvPr id="4" name="文本框 3"/>
            <p:cNvSpPr txBox="1"/>
            <p:nvPr/>
          </p:nvSpPr>
          <p:spPr>
            <a:xfrm>
              <a:off x="1224951" y="3056726"/>
              <a:ext cx="953462" cy="815866"/>
            </a:xfrm>
            <a:prstGeom prst="rect">
              <a:avLst/>
            </a:prstGeom>
            <a:solidFill>
              <a:srgbClr val="71BFEC"/>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5" name="矩形 4"/>
            <p:cNvSpPr/>
            <p:nvPr/>
          </p:nvSpPr>
          <p:spPr>
            <a:xfrm>
              <a:off x="2763103" y="3186022"/>
              <a:ext cx="1800493" cy="369332"/>
            </a:xfrm>
            <a:prstGeom prst="rect">
              <a:avLst/>
            </a:prstGeom>
          </p:spPr>
          <p:txBody>
            <a:bodyPr wrap="none">
              <a:spAutoFit/>
            </a:bodyPr>
            <a:lstStyle/>
            <a:p>
              <a:r>
                <a:rPr lang="zh-CN" altLang="en-US" b="1" dirty="0">
                  <a:solidFill>
                    <a:schemeClr val="bg1"/>
                  </a:solidFill>
                </a:rPr>
                <a:t>请输入你的题目</a:t>
              </a:r>
            </a:p>
          </p:txBody>
        </p:sp>
      </p:grpSp>
      <p:grpSp>
        <p:nvGrpSpPr>
          <p:cNvPr id="6" name="组合 5"/>
          <p:cNvGrpSpPr/>
          <p:nvPr/>
        </p:nvGrpSpPr>
        <p:grpSpPr>
          <a:xfrm>
            <a:off x="2567807" y="4352785"/>
            <a:ext cx="2581100" cy="646331"/>
            <a:chOff x="1224951" y="5003420"/>
            <a:chExt cx="3258131" cy="815866"/>
          </a:xfrm>
        </p:grpSpPr>
        <p:sp>
          <p:nvSpPr>
            <p:cNvPr id="8" name="文本框 7"/>
            <p:cNvSpPr txBox="1"/>
            <p:nvPr/>
          </p:nvSpPr>
          <p:spPr>
            <a:xfrm>
              <a:off x="1224951" y="5003420"/>
              <a:ext cx="953462" cy="815866"/>
            </a:xfrm>
            <a:prstGeom prst="rect">
              <a:avLst/>
            </a:prstGeom>
            <a:solidFill>
              <a:srgbClr val="71BFEC"/>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2682589" y="5098211"/>
              <a:ext cx="1800493" cy="369332"/>
            </a:xfrm>
            <a:prstGeom prst="rect">
              <a:avLst/>
            </a:prstGeom>
          </p:spPr>
          <p:txBody>
            <a:bodyPr wrap="none">
              <a:spAutoFit/>
            </a:bodyPr>
            <a:lstStyle/>
            <a:p>
              <a:r>
                <a:rPr lang="zh-CN" altLang="en-US" b="1" dirty="0">
                  <a:solidFill>
                    <a:schemeClr val="bg1"/>
                  </a:solidFill>
                </a:rPr>
                <a:t>请输入你的题目</a:t>
              </a:r>
            </a:p>
          </p:txBody>
        </p:sp>
      </p:grpSp>
      <p:grpSp>
        <p:nvGrpSpPr>
          <p:cNvPr id="10" name="组合 9"/>
          <p:cNvGrpSpPr/>
          <p:nvPr/>
        </p:nvGrpSpPr>
        <p:grpSpPr>
          <a:xfrm>
            <a:off x="6031054" y="2687349"/>
            <a:ext cx="2576544" cy="646331"/>
            <a:chOff x="5621547" y="3056726"/>
            <a:chExt cx="3252381" cy="815866"/>
          </a:xfrm>
        </p:grpSpPr>
        <p:sp>
          <p:nvSpPr>
            <p:cNvPr id="12" name="文本框 11"/>
            <p:cNvSpPr txBox="1"/>
            <p:nvPr/>
          </p:nvSpPr>
          <p:spPr>
            <a:xfrm>
              <a:off x="5621547" y="3056726"/>
              <a:ext cx="953462" cy="815866"/>
            </a:xfrm>
            <a:prstGeom prst="rect">
              <a:avLst/>
            </a:prstGeom>
            <a:solidFill>
              <a:schemeClr val="accent2">
                <a:lumMod val="60000"/>
                <a:lumOff val="40000"/>
              </a:schemeClr>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3" name="矩形 12"/>
            <p:cNvSpPr/>
            <p:nvPr/>
          </p:nvSpPr>
          <p:spPr>
            <a:xfrm>
              <a:off x="7073435" y="3186022"/>
              <a:ext cx="1800493" cy="369332"/>
            </a:xfrm>
            <a:prstGeom prst="rect">
              <a:avLst/>
            </a:prstGeom>
          </p:spPr>
          <p:txBody>
            <a:bodyPr wrap="none">
              <a:spAutoFit/>
            </a:bodyPr>
            <a:lstStyle/>
            <a:p>
              <a:r>
                <a:rPr lang="zh-CN" altLang="en-US" b="1" dirty="0">
                  <a:solidFill>
                    <a:schemeClr val="bg1"/>
                  </a:solidFill>
                </a:rPr>
                <a:t>请输入你的题目</a:t>
              </a:r>
            </a:p>
          </p:txBody>
        </p:sp>
      </p:grpSp>
      <p:grpSp>
        <p:nvGrpSpPr>
          <p:cNvPr id="14" name="组合 13"/>
          <p:cNvGrpSpPr/>
          <p:nvPr/>
        </p:nvGrpSpPr>
        <p:grpSpPr>
          <a:xfrm>
            <a:off x="6031054" y="4006629"/>
            <a:ext cx="2534539" cy="646331"/>
            <a:chOff x="5657541" y="5003420"/>
            <a:chExt cx="3199357" cy="815866"/>
          </a:xfrm>
        </p:grpSpPr>
        <p:sp>
          <p:nvSpPr>
            <p:cNvPr id="16" name="文本框 15"/>
            <p:cNvSpPr txBox="1"/>
            <p:nvPr/>
          </p:nvSpPr>
          <p:spPr>
            <a:xfrm>
              <a:off x="5657541" y="5003420"/>
              <a:ext cx="953462" cy="815866"/>
            </a:xfrm>
            <a:prstGeom prst="rect">
              <a:avLst/>
            </a:prstGeom>
            <a:solidFill>
              <a:schemeClr val="accent2">
                <a:lumMod val="60000"/>
                <a:lumOff val="40000"/>
              </a:schemeClr>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04</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7" name="矩形 16"/>
            <p:cNvSpPr/>
            <p:nvPr/>
          </p:nvSpPr>
          <p:spPr>
            <a:xfrm>
              <a:off x="7056405" y="5130476"/>
              <a:ext cx="1800493" cy="369332"/>
            </a:xfrm>
            <a:prstGeom prst="rect">
              <a:avLst/>
            </a:prstGeom>
          </p:spPr>
          <p:txBody>
            <a:bodyPr wrap="none">
              <a:spAutoFit/>
            </a:bodyPr>
            <a:lstStyle/>
            <a:p>
              <a:r>
                <a:rPr lang="zh-CN" altLang="en-US" b="1" dirty="0">
                  <a:solidFill>
                    <a:schemeClr val="bg1"/>
                  </a:solidFill>
                </a:rPr>
                <a:t>请输入你的题目</a:t>
              </a:r>
            </a:p>
          </p:txBody>
        </p:sp>
      </p:grpSp>
      <p:sp>
        <p:nvSpPr>
          <p:cNvPr id="18" name="矩形 17"/>
          <p:cNvSpPr/>
          <p:nvPr/>
        </p:nvSpPr>
        <p:spPr>
          <a:xfrm>
            <a:off x="6963164" y="3192617"/>
            <a:ext cx="1426355" cy="646331"/>
          </a:xfrm>
          <a:prstGeom prst="rect">
            <a:avLst/>
          </a:prstGeom>
        </p:spPr>
        <p:txBody>
          <a:bodyPr wrap="square">
            <a:spAutoFit/>
          </a:bodyPr>
          <a:lstStyle/>
          <a:p>
            <a:r>
              <a:rPr lang="zh-CN" altLang="en-US" b="1" dirty="0">
                <a:solidFill>
                  <a:schemeClr val="bg1"/>
                </a:solidFill>
              </a:rPr>
              <a:t>请输入你的题目</a:t>
            </a:r>
          </a:p>
        </p:txBody>
      </p:sp>
      <p:sp>
        <p:nvSpPr>
          <p:cNvPr id="20" name="任意多边形: 形状 19"/>
          <p:cNvSpPr/>
          <p:nvPr/>
        </p:nvSpPr>
        <p:spPr>
          <a:xfrm>
            <a:off x="3585399" y="2479467"/>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p:nvSpPr>
        <p:spPr>
          <a:xfrm>
            <a:off x="3585399" y="4140932"/>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形状 21"/>
          <p:cNvSpPr/>
          <p:nvPr/>
        </p:nvSpPr>
        <p:spPr>
          <a:xfrm>
            <a:off x="7021972" y="2420275"/>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a:off x="6996998" y="3703183"/>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6029073" y="5302562"/>
            <a:ext cx="2910849" cy="646331"/>
            <a:chOff x="1224951" y="5003420"/>
            <a:chExt cx="3674375" cy="815866"/>
          </a:xfrm>
        </p:grpSpPr>
        <p:sp>
          <p:nvSpPr>
            <p:cNvPr id="25" name="文本框 24"/>
            <p:cNvSpPr txBox="1"/>
            <p:nvPr/>
          </p:nvSpPr>
          <p:spPr>
            <a:xfrm>
              <a:off x="1224951" y="5003420"/>
              <a:ext cx="953462" cy="815866"/>
            </a:xfrm>
            <a:prstGeom prst="rect">
              <a:avLst/>
            </a:prstGeom>
            <a:solidFill>
              <a:srgbClr val="71BFEC"/>
            </a:solidFill>
          </p:spPr>
          <p:txBody>
            <a:bodyPr wrap="non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05</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26" name="矩形 25"/>
            <p:cNvSpPr/>
            <p:nvPr/>
          </p:nvSpPr>
          <p:spPr>
            <a:xfrm>
              <a:off x="2626558" y="5195538"/>
              <a:ext cx="2272768" cy="466209"/>
            </a:xfrm>
            <a:prstGeom prst="rect">
              <a:avLst/>
            </a:prstGeom>
          </p:spPr>
          <p:txBody>
            <a:bodyPr wrap="none">
              <a:spAutoFit/>
            </a:bodyPr>
            <a:lstStyle/>
            <a:p>
              <a:r>
                <a:rPr lang="zh-CN" altLang="en-US" b="1" dirty="0">
                  <a:solidFill>
                    <a:schemeClr val="accent5">
                      <a:lumMod val="75000"/>
                    </a:schemeClr>
                  </a:solidFill>
                </a:rPr>
                <a:t>请输入你的题目</a:t>
              </a:r>
            </a:p>
          </p:txBody>
        </p:sp>
      </p:grpSp>
      <p:sp>
        <p:nvSpPr>
          <p:cNvPr id="27" name="任意多边形: 形状 26"/>
          <p:cNvSpPr/>
          <p:nvPr/>
        </p:nvSpPr>
        <p:spPr>
          <a:xfrm>
            <a:off x="7046665" y="5090709"/>
            <a:ext cx="2016477" cy="1020685"/>
          </a:xfrm>
          <a:custGeom>
            <a:avLst/>
            <a:gdLst>
              <a:gd name="connsiteX0" fmla="*/ 5189 w 2545406"/>
              <a:gd name="connsiteY0" fmla="*/ 588184 h 1288414"/>
              <a:gd name="connsiteX1" fmla="*/ 671015 w 2545406"/>
              <a:gd name="connsiteY1" fmla="*/ 2258 h 1288414"/>
              <a:gd name="connsiteX2" fmla="*/ 1629803 w 2545406"/>
              <a:gd name="connsiteY2" fmla="*/ 383998 h 1288414"/>
              <a:gd name="connsiteX3" fmla="*/ 2064809 w 2545406"/>
              <a:gd name="connsiteY3" fmla="*/ 330732 h 1288414"/>
              <a:gd name="connsiteX4" fmla="*/ 2473182 w 2545406"/>
              <a:gd name="connsiteY4" fmla="*/ 943291 h 1288414"/>
              <a:gd name="connsiteX5" fmla="*/ 484584 w 2545406"/>
              <a:gd name="connsiteY5" fmla="*/ 1280642 h 1288414"/>
              <a:gd name="connsiteX6" fmla="*/ 5189 w 2545406"/>
              <a:gd name="connsiteY6" fmla="*/ 588184 h 1288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5406" h="1288414">
                <a:moveTo>
                  <a:pt x="5189" y="588184"/>
                </a:moveTo>
                <a:cubicBezTo>
                  <a:pt x="36261" y="375120"/>
                  <a:pt x="400246" y="36289"/>
                  <a:pt x="671015" y="2258"/>
                </a:cubicBezTo>
                <a:cubicBezTo>
                  <a:pt x="941784" y="-31773"/>
                  <a:pt x="1397504" y="329252"/>
                  <a:pt x="1629803" y="383998"/>
                </a:cubicBezTo>
                <a:cubicBezTo>
                  <a:pt x="1862102" y="438744"/>
                  <a:pt x="1924246" y="237516"/>
                  <a:pt x="2064809" y="330732"/>
                </a:cubicBezTo>
                <a:cubicBezTo>
                  <a:pt x="2205372" y="423947"/>
                  <a:pt x="2736553" y="784973"/>
                  <a:pt x="2473182" y="943291"/>
                </a:cubicBezTo>
                <a:cubicBezTo>
                  <a:pt x="2209811" y="1101609"/>
                  <a:pt x="892957" y="1333908"/>
                  <a:pt x="484584" y="1280642"/>
                </a:cubicBezTo>
                <a:cubicBezTo>
                  <a:pt x="76211" y="1227376"/>
                  <a:pt x="-25883" y="801248"/>
                  <a:pt x="5189" y="588184"/>
                </a:cubicBezTo>
                <a:close/>
              </a:path>
            </a:pathLst>
          </a:custGeom>
          <a:noFill/>
          <a:ln w="5715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p:cNvSpPr/>
          <p:nvPr/>
        </p:nvSpPr>
        <p:spPr>
          <a:xfrm>
            <a:off x="3693391" y="4535799"/>
            <a:ext cx="1800492" cy="369332"/>
          </a:xfrm>
          <a:prstGeom prst="rect">
            <a:avLst/>
          </a:prstGeom>
        </p:spPr>
        <p:txBody>
          <a:bodyPr wrap="none">
            <a:spAutoFit/>
          </a:bodyPr>
          <a:lstStyle/>
          <a:p>
            <a:r>
              <a:rPr lang="zh-CN" altLang="en-US" b="1" dirty="0">
                <a:solidFill>
                  <a:schemeClr val="accent5">
                    <a:lumMod val="75000"/>
                  </a:schemeClr>
                </a:solidFill>
              </a:rPr>
              <a:t>请输入你的题目</a:t>
            </a:r>
          </a:p>
        </p:txBody>
      </p:sp>
      <p:sp>
        <p:nvSpPr>
          <p:cNvPr id="29" name="矩形 28"/>
          <p:cNvSpPr/>
          <p:nvPr/>
        </p:nvSpPr>
        <p:spPr>
          <a:xfrm>
            <a:off x="3643648" y="2843954"/>
            <a:ext cx="1800492" cy="369332"/>
          </a:xfrm>
          <a:prstGeom prst="rect">
            <a:avLst/>
          </a:prstGeom>
        </p:spPr>
        <p:txBody>
          <a:bodyPr wrap="none">
            <a:spAutoFit/>
          </a:bodyPr>
          <a:lstStyle/>
          <a:p>
            <a:r>
              <a:rPr lang="zh-CN" altLang="en-US" b="1" dirty="0">
                <a:solidFill>
                  <a:schemeClr val="accent5">
                    <a:lumMod val="75000"/>
                  </a:schemeClr>
                </a:solidFill>
              </a:rPr>
              <a:t>请输入你的题目</a:t>
            </a:r>
          </a:p>
        </p:txBody>
      </p:sp>
      <p:sp>
        <p:nvSpPr>
          <p:cNvPr id="30" name="矩形 29"/>
          <p:cNvSpPr/>
          <p:nvPr/>
        </p:nvSpPr>
        <p:spPr>
          <a:xfrm>
            <a:off x="7046665" y="2805901"/>
            <a:ext cx="1800492" cy="369332"/>
          </a:xfrm>
          <a:prstGeom prst="rect">
            <a:avLst/>
          </a:prstGeom>
        </p:spPr>
        <p:txBody>
          <a:bodyPr wrap="none">
            <a:spAutoFit/>
          </a:bodyPr>
          <a:lstStyle/>
          <a:p>
            <a:r>
              <a:rPr lang="zh-CN" altLang="en-US" b="1" dirty="0">
                <a:solidFill>
                  <a:schemeClr val="accent4">
                    <a:lumMod val="75000"/>
                  </a:schemeClr>
                </a:solidFill>
              </a:rPr>
              <a:t>请输入你的题目</a:t>
            </a:r>
          </a:p>
        </p:txBody>
      </p:sp>
      <p:sp>
        <p:nvSpPr>
          <p:cNvPr id="31" name="矩形 30"/>
          <p:cNvSpPr/>
          <p:nvPr/>
        </p:nvSpPr>
        <p:spPr>
          <a:xfrm>
            <a:off x="7021972" y="4140932"/>
            <a:ext cx="1800492" cy="369332"/>
          </a:xfrm>
          <a:prstGeom prst="rect">
            <a:avLst/>
          </a:prstGeom>
        </p:spPr>
        <p:txBody>
          <a:bodyPr wrap="none">
            <a:spAutoFit/>
          </a:bodyPr>
          <a:lstStyle/>
          <a:p>
            <a:r>
              <a:rPr lang="zh-CN" altLang="en-US" b="1" dirty="0">
                <a:solidFill>
                  <a:schemeClr val="accent4">
                    <a:lumMod val="75000"/>
                  </a:schemeClr>
                </a:solidFill>
              </a:rPr>
              <a:t>请输入你的题目</a:t>
            </a:r>
          </a:p>
        </p:txBody>
      </p:sp>
      <p:sp>
        <p:nvSpPr>
          <p:cNvPr id="32" name="任意多边形: 形状 31"/>
          <p:cNvSpPr/>
          <p:nvPr/>
        </p:nvSpPr>
        <p:spPr>
          <a:xfrm rot="334766">
            <a:off x="4690269" y="1487417"/>
            <a:ext cx="1559377" cy="850049"/>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3" name="任意多边形: 形状 32"/>
          <p:cNvSpPr/>
          <p:nvPr/>
        </p:nvSpPr>
        <p:spPr>
          <a:xfrm>
            <a:off x="3879542" y="1075364"/>
            <a:ext cx="1447060" cy="697263"/>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34" name="文本框 33"/>
          <p:cNvSpPr txBox="1"/>
          <p:nvPr/>
        </p:nvSpPr>
        <p:spPr>
          <a:xfrm>
            <a:off x="4217097" y="1387906"/>
            <a:ext cx="1722268" cy="769441"/>
          </a:xfrm>
          <a:prstGeom prst="rect">
            <a:avLst/>
          </a:prstGeom>
          <a:noFill/>
        </p:spPr>
        <p:txBody>
          <a:bodyPr wrap="square" rtlCol="0">
            <a:spAutoFit/>
          </a:bodyPr>
          <a:lstStyle/>
          <a:p>
            <a:r>
              <a:rPr lang="zh-CN" altLang="en-US" sz="4400" b="1" dirty="0">
                <a:solidFill>
                  <a:srgbClr val="FFC000"/>
                </a:solidFill>
              </a:rPr>
              <a:t>目</a:t>
            </a:r>
            <a:r>
              <a:rPr lang="zh-CN" altLang="en-US" sz="4400" b="1" dirty="0"/>
              <a:t> </a:t>
            </a:r>
            <a:r>
              <a:rPr lang="zh-CN" altLang="en-US" sz="4400" b="1" dirty="0">
                <a:solidFill>
                  <a:schemeClr val="accent6">
                    <a:lumMod val="75000"/>
                  </a:schemeClr>
                </a:solidFill>
              </a:rPr>
              <a:t>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4000">
        <p15:prstTrans prst="drap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1000"/>
                                        <p:tgtEl>
                                          <p:spTgt spid="24"/>
                                        </p:tgtEl>
                                      </p:cBhvr>
                                    </p:animEffect>
                                    <p:anim calcmode="lin" valueType="num">
                                      <p:cBhvr>
                                        <p:cTn id="32" dur="1000" fill="hold"/>
                                        <p:tgtEl>
                                          <p:spTgt spid="24"/>
                                        </p:tgtEl>
                                        <p:attrNameLst>
                                          <p:attrName>ppt_x</p:attrName>
                                        </p:attrNameLst>
                                      </p:cBhvr>
                                      <p:tavLst>
                                        <p:tav tm="0">
                                          <p:val>
                                            <p:strVal val="#ppt_x"/>
                                          </p:val>
                                        </p:tav>
                                        <p:tav tm="100000">
                                          <p:val>
                                            <p:strVal val="#ppt_x"/>
                                          </p:val>
                                        </p:tav>
                                      </p:tavLst>
                                    </p:anim>
                                    <p:anim calcmode="lin" valueType="num">
                                      <p:cBhvr>
                                        <p:cTn id="3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wheel(4)">
                                      <p:cBhvr>
                                        <p:cTn id="38" dur="20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heel(1)">
                                      <p:cBhvr>
                                        <p:cTn id="43" dur="2000"/>
                                        <p:tgtEl>
                                          <p:spTgt spid="32"/>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000"/>
                                        <p:tgtEl>
                                          <p:spTgt spid="34"/>
                                        </p:tgtEl>
                                      </p:cBhvr>
                                    </p:animEffect>
                                    <p:anim calcmode="lin" valueType="num">
                                      <p:cBhvr>
                                        <p:cTn id="49" dur="1000" fill="hold"/>
                                        <p:tgtEl>
                                          <p:spTgt spid="34"/>
                                        </p:tgtEl>
                                        <p:attrNameLst>
                                          <p:attrName>ppt_x</p:attrName>
                                        </p:attrNameLst>
                                      </p:cBhvr>
                                      <p:tavLst>
                                        <p:tav tm="0">
                                          <p:val>
                                            <p:strVal val="#ppt_x"/>
                                          </p:val>
                                        </p:tav>
                                        <p:tav tm="100000">
                                          <p:val>
                                            <p:strVal val="#ppt_x"/>
                                          </p:val>
                                        </p:tav>
                                      </p:tavLst>
                                    </p:anim>
                                    <p:anim calcmode="lin" valueType="num">
                                      <p:cBhvr>
                                        <p:cTn id="5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一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SubTitle_1"/>
          <p:cNvSpPr/>
          <p:nvPr>
            <p:custDataLst>
              <p:tags r:id="rId1"/>
            </p:custDataLst>
          </p:nvPr>
        </p:nvSpPr>
        <p:spPr>
          <a:xfrm>
            <a:off x="2208932" y="2549312"/>
            <a:ext cx="2066925" cy="2067563"/>
          </a:xfrm>
          <a:prstGeom prst="diamond">
            <a:avLst/>
          </a:prstGeom>
          <a:solidFill>
            <a:schemeClr val="accent6">
              <a:lumMod val="60000"/>
              <a:lumOff val="40000"/>
            </a:schemeClr>
          </a:solidFill>
          <a:ln>
            <a:no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fontAlgn="auto" hangingPunct="1">
              <a:lnSpc>
                <a:spcPct val="120000"/>
              </a:lnSpc>
              <a:spcBef>
                <a:spcPts val="0"/>
              </a:spcBef>
              <a:spcAft>
                <a:spcPts val="0"/>
              </a:spcAft>
              <a:defRPr/>
            </a:pPr>
            <a:r>
              <a:rPr lang="zh-CN" altLang="en-US" sz="1200" dirty="0">
                <a:solidFill>
                  <a:schemeClr val="bg1"/>
                </a:solidFill>
                <a:latin typeface="微软雅黑" panose="020B0503020204020204" pitchFamily="34" charset="-122"/>
                <a:ea typeface="微软雅黑" panose="020B0503020204020204" pitchFamily="34" charset="-122"/>
              </a:rPr>
              <a:t>添加文本标题</a:t>
            </a:r>
            <a:endParaRPr lang="pt-BR" altLang="zh-CN" sz="1200" dirty="0">
              <a:solidFill>
                <a:schemeClr val="bg1"/>
              </a:solidFill>
              <a:latin typeface="微软雅黑" panose="020B0503020204020204" pitchFamily="34" charset="-122"/>
              <a:ea typeface="微软雅黑" panose="020B0503020204020204" pitchFamily="34" charset="-122"/>
            </a:endParaRPr>
          </a:p>
        </p:txBody>
      </p:sp>
      <p:sp>
        <p:nvSpPr>
          <p:cNvPr id="4" name="MH_SubTitle_2"/>
          <p:cNvSpPr/>
          <p:nvPr>
            <p:custDataLst>
              <p:tags r:id="rId2"/>
            </p:custDataLst>
          </p:nvPr>
        </p:nvSpPr>
        <p:spPr>
          <a:xfrm>
            <a:off x="4995156" y="2526006"/>
            <a:ext cx="2066925" cy="2067563"/>
          </a:xfrm>
          <a:prstGeom prst="diamond">
            <a:avLst/>
          </a:prstGeom>
          <a:solidFill>
            <a:schemeClr val="accent2">
              <a:lumMod val="60000"/>
              <a:lumOff val="40000"/>
            </a:schemeClr>
          </a:solidFill>
          <a:ln>
            <a:no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20000"/>
              </a:lnSpc>
              <a:defRPr/>
            </a:pPr>
            <a:r>
              <a:rPr lang="zh-CN" altLang="en-US" sz="1200" dirty="0">
                <a:solidFill>
                  <a:schemeClr val="bg1"/>
                </a:solidFill>
                <a:latin typeface="微软雅黑" panose="020B0503020204020204" pitchFamily="34" charset="-122"/>
                <a:ea typeface="微软雅黑" panose="020B0503020204020204" pitchFamily="34" charset="-122"/>
              </a:rPr>
              <a:t>添加文本标题</a:t>
            </a:r>
            <a:endParaRPr lang="pt-BR" altLang="zh-CN" sz="1200" dirty="0">
              <a:solidFill>
                <a:schemeClr val="bg1"/>
              </a:solidFill>
              <a:latin typeface="微软雅黑" panose="020B0503020204020204" pitchFamily="34" charset="-122"/>
              <a:ea typeface="微软雅黑" panose="020B0503020204020204" pitchFamily="34" charset="-122"/>
            </a:endParaRPr>
          </a:p>
        </p:txBody>
      </p:sp>
      <p:sp>
        <p:nvSpPr>
          <p:cNvPr id="6" name="MH_SubTitle_3"/>
          <p:cNvSpPr/>
          <p:nvPr>
            <p:custDataLst>
              <p:tags r:id="rId3"/>
            </p:custDataLst>
          </p:nvPr>
        </p:nvSpPr>
        <p:spPr>
          <a:xfrm>
            <a:off x="8027460" y="2526006"/>
            <a:ext cx="2066925" cy="2067563"/>
          </a:xfrm>
          <a:prstGeom prst="diamond">
            <a:avLst/>
          </a:prstGeom>
          <a:solidFill>
            <a:schemeClr val="accent5">
              <a:lumMod val="60000"/>
              <a:lumOff val="40000"/>
            </a:schemeClr>
          </a:solidFill>
          <a:ln>
            <a:noFill/>
          </a:ln>
          <a:effectLst>
            <a:outerShdw blurRad="177800" dist="63500" dir="2700000" algn="ctr" rotWithShape="0">
              <a:prstClr val="black">
                <a:alpha val="30000"/>
              </a:prstClr>
            </a:outerShdw>
          </a:effectLst>
          <a:scene3d>
            <a:camera prst="orthographicFront"/>
            <a:lightRig rig="threePt" dir="t"/>
          </a:scene3d>
          <a:sp3d prstMaterial="softEdge">
            <a:bevelT w="38100" h="6350" prst="angle"/>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a:lnSpc>
                <a:spcPct val="120000"/>
              </a:lnSpc>
              <a:defRPr/>
            </a:pPr>
            <a:r>
              <a:rPr lang="zh-CN" altLang="en-US" sz="1200" dirty="0">
                <a:solidFill>
                  <a:schemeClr val="bg1"/>
                </a:solidFill>
                <a:latin typeface="微软雅黑" panose="020B0503020204020204" pitchFamily="34" charset="-122"/>
                <a:ea typeface="微软雅黑" panose="020B0503020204020204" pitchFamily="34" charset="-122"/>
              </a:rPr>
              <a:t>添加文本标题</a:t>
            </a:r>
            <a:endParaRPr lang="pt-BR" altLang="zh-CN" sz="1200" dirty="0">
              <a:solidFill>
                <a:schemeClr val="bg1"/>
              </a:solidFill>
              <a:latin typeface="微软雅黑" panose="020B0503020204020204" pitchFamily="34" charset="-122"/>
              <a:ea typeface="微软雅黑" panose="020B0503020204020204" pitchFamily="34" charset="-122"/>
            </a:endParaRPr>
          </a:p>
        </p:txBody>
      </p:sp>
      <p:sp>
        <p:nvSpPr>
          <p:cNvPr id="8" name="MH_SubTitle_4"/>
          <p:cNvSpPr/>
          <p:nvPr>
            <p:custDataLst>
              <p:tags r:id="rId4"/>
            </p:custDataLst>
          </p:nvPr>
        </p:nvSpPr>
        <p:spPr>
          <a:xfrm>
            <a:off x="2115442" y="4760936"/>
            <a:ext cx="2196000" cy="800347"/>
          </a:xfrm>
          <a:prstGeom prst="rect">
            <a:avLst/>
          </a:prstGeom>
        </p:spPr>
        <p:txBody>
          <a:bodyPr anchor="ctr"/>
          <a:lstStyle/>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GB" altLang="zh-CN" sz="900" dirty="0">
              <a:solidFill>
                <a:schemeClr val="tx1">
                  <a:lumMod val="50000"/>
                  <a:lumOff val="50000"/>
                </a:schemeClr>
              </a:solidFill>
              <a:cs typeface="Arial" panose="020B0604020202020204" pitchFamily="34" charset="0"/>
            </a:endParaRPr>
          </a:p>
        </p:txBody>
      </p:sp>
      <p:sp>
        <p:nvSpPr>
          <p:cNvPr id="9" name="MH_SubTitle_4"/>
          <p:cNvSpPr/>
          <p:nvPr>
            <p:custDataLst>
              <p:tags r:id="rId5"/>
            </p:custDataLst>
          </p:nvPr>
        </p:nvSpPr>
        <p:spPr>
          <a:xfrm>
            <a:off x="4930617" y="4737629"/>
            <a:ext cx="2196000" cy="800347"/>
          </a:xfrm>
          <a:prstGeom prst="rect">
            <a:avLst/>
          </a:prstGeom>
        </p:spPr>
        <p:txBody>
          <a:bodyPr anchor="ctr"/>
          <a:lstStyle/>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GB" altLang="zh-CN" sz="900" dirty="0">
              <a:solidFill>
                <a:schemeClr val="tx1">
                  <a:lumMod val="50000"/>
                  <a:lumOff val="50000"/>
                </a:schemeClr>
              </a:solidFill>
              <a:cs typeface="Arial" panose="020B0604020202020204" pitchFamily="34" charset="0"/>
            </a:endParaRPr>
          </a:p>
        </p:txBody>
      </p:sp>
      <p:sp>
        <p:nvSpPr>
          <p:cNvPr id="10" name="MH_SubTitle_4"/>
          <p:cNvSpPr/>
          <p:nvPr>
            <p:custDataLst>
              <p:tags r:id="rId6"/>
            </p:custDataLst>
          </p:nvPr>
        </p:nvSpPr>
        <p:spPr>
          <a:xfrm>
            <a:off x="7962921" y="4760936"/>
            <a:ext cx="2196000" cy="800347"/>
          </a:xfrm>
          <a:prstGeom prst="rect">
            <a:avLst/>
          </a:prstGeom>
        </p:spPr>
        <p:txBody>
          <a:bodyPr anchor="ctr"/>
          <a:lstStyle/>
          <a:p>
            <a:pPr lvl="0" algn="ctr">
              <a:lnSpc>
                <a:spcPct val="150000"/>
              </a:lnSpc>
              <a:spcBef>
                <a:spcPct val="0"/>
              </a:spcBef>
            </a:pP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添加适当的文字，一页的文字最好不要超过</a:t>
            </a:r>
            <a:r>
              <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GB" altLang="zh-CN" sz="900" dirty="0">
              <a:solidFill>
                <a:schemeClr val="tx1">
                  <a:lumMod val="50000"/>
                  <a:lumOff val="50000"/>
                </a:schemeClr>
              </a:solidFill>
              <a:cs typeface="Arial" panose="020B060402020202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750"/>
                                        <p:tgtEl>
                                          <p:spTgt spid="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par>
                          <p:cTn id="12" fill="hold">
                            <p:stCondLst>
                              <p:cond delay="1500"/>
                            </p:stCondLst>
                            <p:childTnLst>
                              <p:par>
                                <p:cTn id="13" presetID="18" presetClass="entr" presetSubtype="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Right)">
                                      <p:cBhvr>
                                        <p:cTn id="15" dur="750"/>
                                        <p:tgtEl>
                                          <p:spTgt spid="4"/>
                                        </p:tgtEl>
                                      </p:cBhvr>
                                    </p:animEffect>
                                  </p:childTnLst>
                                </p:cTn>
                              </p:par>
                            </p:childTnLst>
                          </p:cTn>
                        </p:par>
                        <p:par>
                          <p:cTn id="16" fill="hold">
                            <p:stCondLst>
                              <p:cond delay="2500"/>
                            </p:stCondLst>
                            <p:childTnLst>
                              <p:par>
                                <p:cTn id="17" presetID="22" presetClass="entr" presetSubtype="1"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3000"/>
                            </p:stCondLst>
                            <p:childTnLst>
                              <p:par>
                                <p:cTn id="21" presetID="18" presetClass="entr" presetSubtype="6"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Right)">
                                      <p:cBhvr>
                                        <p:cTn id="23" dur="750"/>
                                        <p:tgtEl>
                                          <p:spTgt spid="6"/>
                                        </p:tgtEl>
                                      </p:cBhvr>
                                    </p:animEffect>
                                  </p:childTnLst>
                                </p:cTn>
                              </p:par>
                            </p:childTnLst>
                          </p:cTn>
                        </p:par>
                        <p:par>
                          <p:cTn id="24" fill="hold">
                            <p:stCondLst>
                              <p:cond delay="4000"/>
                            </p:stCondLst>
                            <p:childTnLst>
                              <p:par>
                                <p:cTn id="25" presetID="22"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158363" y="2710096"/>
            <a:ext cx="2111908" cy="1200405"/>
            <a:chOff x="5844468" y="1538244"/>
            <a:chExt cx="2111908" cy="1200405"/>
          </a:xfrm>
        </p:grpSpPr>
        <p:sp>
          <p:nvSpPr>
            <p:cNvPr id="3"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4"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algn="r"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5" name="TextBox 20"/>
            <p:cNvSpPr txBox="1"/>
            <p:nvPr/>
          </p:nvSpPr>
          <p:spPr bwMode="auto">
            <a:xfrm>
              <a:off x="6405677" y="1999985"/>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6" name="组合 5"/>
          <p:cNvGrpSpPr/>
          <p:nvPr/>
        </p:nvGrpSpPr>
        <p:grpSpPr>
          <a:xfrm>
            <a:off x="2300509" y="2770082"/>
            <a:ext cx="2127013" cy="1083618"/>
            <a:chOff x="986614" y="1598230"/>
            <a:chExt cx="2127013" cy="1083618"/>
          </a:xfrm>
        </p:grpSpPr>
        <p:sp>
          <p:nvSpPr>
            <p:cNvPr id="7" name="Line 17"/>
            <p:cNvSpPr>
              <a:spLocks noChangeShapeType="1"/>
            </p:cNvSpPr>
            <p:nvPr/>
          </p:nvSpPr>
          <p:spPr bwMode="auto">
            <a:xfrm>
              <a:off x="1000325" y="1903553"/>
              <a:ext cx="2113302"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8" name="TextBox 19"/>
            <p:cNvSpPr txBox="1">
              <a:spLocks noChangeArrowheads="1"/>
            </p:cNvSpPr>
            <p:nvPr/>
          </p:nvSpPr>
          <p:spPr bwMode="auto">
            <a:xfrm>
              <a:off x="986614" y="1598230"/>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lvl="0" fontAlgn="base">
                <a:spcBef>
                  <a:spcPct val="0"/>
                </a:spcBef>
                <a:spcAft>
                  <a:spcPct val="0"/>
                </a:spcAft>
                <a:defRPr/>
              </a:pPr>
              <a:r>
                <a:rPr lang="zh-CN" altLang="en-US" sz="1200" kern="0" dirty="0">
                  <a:solidFill>
                    <a:schemeClr val="tx2"/>
                  </a:solidFill>
                  <a:cs typeface="+mn-ea"/>
                  <a:sym typeface="+mn-lt"/>
                </a:rPr>
                <a:t>标题文本</a:t>
              </a:r>
              <a:endParaRPr lang="zh-CN" altLang="en-US" kern="0" dirty="0">
                <a:solidFill>
                  <a:schemeClr val="tx2"/>
                </a:solidFill>
                <a:cs typeface="+mn-ea"/>
                <a:sym typeface="+mn-lt"/>
              </a:endParaRPr>
            </a:p>
          </p:txBody>
        </p:sp>
        <p:sp>
          <p:nvSpPr>
            <p:cNvPr id="9" name="TextBox 20"/>
            <p:cNvSpPr txBox="1"/>
            <p:nvPr/>
          </p:nvSpPr>
          <p:spPr bwMode="auto">
            <a:xfrm>
              <a:off x="986614" y="1943184"/>
              <a:ext cx="1519067" cy="738664"/>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grpSp>
        <p:nvGrpSpPr>
          <p:cNvPr id="10" name="组合 9"/>
          <p:cNvGrpSpPr/>
          <p:nvPr/>
        </p:nvGrpSpPr>
        <p:grpSpPr>
          <a:xfrm>
            <a:off x="4044224" y="2215296"/>
            <a:ext cx="3541307" cy="3393498"/>
            <a:chOff x="2730329" y="1043444"/>
            <a:chExt cx="3541307" cy="3393498"/>
          </a:xfrm>
        </p:grpSpPr>
        <p:sp>
          <p:nvSpPr>
            <p:cNvPr id="11" name="Rectangle 23"/>
            <p:cNvSpPr>
              <a:spLocks noChangeArrowheads="1"/>
            </p:cNvSpPr>
            <p:nvPr/>
          </p:nvSpPr>
          <p:spPr bwMode="auto">
            <a:xfrm>
              <a:off x="3823974" y="2458846"/>
              <a:ext cx="130351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2000" dirty="0">
                  <a:solidFill>
                    <a:schemeClr val="tx2"/>
                  </a:solidFill>
                  <a:cs typeface="+mn-ea"/>
                  <a:sym typeface="+mn-lt"/>
                </a:rPr>
                <a:t>单击此处添加标题</a:t>
              </a:r>
              <a:endParaRPr lang="en-US" altLang="zh-CN" sz="2000" dirty="0">
                <a:solidFill>
                  <a:schemeClr val="tx2"/>
                </a:solidFill>
                <a:cs typeface="+mn-ea"/>
                <a:sym typeface="+mn-lt"/>
              </a:endParaRPr>
            </a:p>
          </p:txBody>
        </p:sp>
        <p:grpSp>
          <p:nvGrpSpPr>
            <p:cNvPr id="12" name="组合 2"/>
            <p:cNvGrpSpPr/>
            <p:nvPr/>
          </p:nvGrpSpPr>
          <p:grpSpPr>
            <a:xfrm>
              <a:off x="2730329" y="1380604"/>
              <a:ext cx="3306983" cy="3056338"/>
              <a:chOff x="2584069" y="1592195"/>
              <a:chExt cx="3763541" cy="3478292"/>
            </a:xfrm>
          </p:grpSpPr>
          <p:sp>
            <p:nvSpPr>
              <p:cNvPr id="19" name="AutoShape 4"/>
              <p:cNvSpPr>
                <a:spLocks noChangeArrowheads="1"/>
              </p:cNvSpPr>
              <p:nvPr/>
            </p:nvSpPr>
            <p:spPr bwMode="gray">
              <a:xfrm rot="19367479">
                <a:off x="2584069" y="1592195"/>
                <a:ext cx="3763541" cy="3478292"/>
              </a:xfrm>
              <a:custGeom>
                <a:avLst/>
                <a:gdLst>
                  <a:gd name="G0" fmla="+- 2978742 0 0"/>
                  <a:gd name="G1" fmla="+- -2701147 0 0"/>
                  <a:gd name="G2" fmla="+- 2978742 0 -2701147"/>
                  <a:gd name="G3" fmla="+- 10800 0 0"/>
                  <a:gd name="G4" fmla="+- 0 0 2978742"/>
                  <a:gd name="T0" fmla="*/ 360 256 1"/>
                  <a:gd name="T1" fmla="*/ 0 256 1"/>
                  <a:gd name="G5" fmla="+- G2 T0 T1"/>
                  <a:gd name="G6" fmla="?: G2 G2 G5"/>
                  <a:gd name="G7" fmla="+- 0 0 G6"/>
                  <a:gd name="G8" fmla="+- 7349 0 0"/>
                  <a:gd name="G9" fmla="+- 0 0 -2701147"/>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147"/>
                  <a:gd name="G36" fmla="sin G34 -2701147"/>
                  <a:gd name="G37" fmla="+/ -2701147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9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6">
                  <a:lumMod val="60000"/>
                  <a:lumOff val="40000"/>
                </a:schemeClr>
              </a:solidFill>
              <a:ln w="3175" cap="flat" cmpd="sng" algn="ctr">
                <a:noFill/>
                <a:prstDash val="solid"/>
              </a:ln>
              <a:effectLst/>
            </p:spPr>
            <p:txBody>
              <a:bodyPr lIns="0" rIns="0" anchor="ctr"/>
              <a:lstStyle/>
              <a:p>
                <a:pPr marL="0" marR="0" lvl="0" indent="0" algn="ctr" defTabSz="914400" eaLnBrk="1" fontAlgn="base" latinLnBrk="0" hangingPunct="1">
                  <a:lnSpc>
                    <a:spcPct val="120000"/>
                  </a:lnSpc>
                  <a:spcBef>
                    <a:spcPts val="600"/>
                  </a:spcBef>
                  <a:spcAft>
                    <a:spcPts val="600"/>
                  </a:spcAft>
                  <a:buClrTx/>
                  <a:buSzTx/>
                  <a:buFontTx/>
                  <a:buNone/>
                  <a:defRPr/>
                </a:pPr>
                <a:endParaRPr kumimoji="0" lang="zh-CN" altLang="en-US" sz="2800" b="0" i="0" u="none" strike="noStrike" kern="0" cap="none" spc="0" normalizeH="0" baseline="0" noProof="0" dirty="0">
                  <a:ln>
                    <a:noFill/>
                  </a:ln>
                  <a:solidFill>
                    <a:sysClr val="window" lastClr="FFFFFF"/>
                  </a:solidFill>
                  <a:effectLst/>
                  <a:uLnTx/>
                  <a:uFillTx/>
                  <a:cs typeface="+mn-ea"/>
                  <a:sym typeface="+mn-lt"/>
                </a:endParaRPr>
              </a:p>
            </p:txBody>
          </p:sp>
          <p:sp>
            <p:nvSpPr>
              <p:cNvPr id="20" name="WordArt 7"/>
              <p:cNvSpPr>
                <a:spLocks noChangeArrowheads="1" noChangeShapeType="1" noTextEdit="1"/>
              </p:cNvSpPr>
              <p:nvPr/>
            </p:nvSpPr>
            <p:spPr bwMode="gray">
              <a:xfrm rot="3394332">
                <a:off x="3957638" y="2074625"/>
                <a:ext cx="2105025"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8676"/>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a:ln w="6350">
                      <a:noFill/>
                      <a:round/>
                    </a:ln>
                    <a:solidFill>
                      <a:srgbClr val="FFFFFF"/>
                    </a:solidFill>
                    <a:effectLst/>
                    <a:uLnTx/>
                    <a:uFillTx/>
                    <a:cs typeface="+mn-ea"/>
                    <a:sym typeface="+mn-lt"/>
                  </a:rPr>
                  <a:t>单击此处添加文字</a:t>
                </a:r>
              </a:p>
            </p:txBody>
          </p:sp>
        </p:grpSp>
        <p:grpSp>
          <p:nvGrpSpPr>
            <p:cNvPr id="13" name="组合 1"/>
            <p:cNvGrpSpPr/>
            <p:nvPr/>
          </p:nvGrpSpPr>
          <p:grpSpPr>
            <a:xfrm>
              <a:off x="2963736" y="1349404"/>
              <a:ext cx="3307900" cy="3055491"/>
              <a:chOff x="2849700" y="1556687"/>
              <a:chExt cx="3764584" cy="3477329"/>
            </a:xfrm>
          </p:grpSpPr>
          <p:sp>
            <p:nvSpPr>
              <p:cNvPr id="17" name="AutoShape 6"/>
              <p:cNvSpPr>
                <a:spLocks noChangeArrowheads="1"/>
              </p:cNvSpPr>
              <p:nvPr/>
            </p:nvSpPr>
            <p:spPr bwMode="gray">
              <a:xfrm rot="12146960">
                <a:off x="2849700" y="1556687"/>
                <a:ext cx="3764584" cy="3477329"/>
              </a:xfrm>
              <a:custGeom>
                <a:avLst/>
                <a:gdLst>
                  <a:gd name="G0" fmla="+- 2978742 0 0"/>
                  <a:gd name="G1" fmla="+- -2534030 0 0"/>
                  <a:gd name="G2" fmla="+- 2978742 0 -2534030"/>
                  <a:gd name="G3" fmla="+- 10800 0 0"/>
                  <a:gd name="G4" fmla="+- 0 0 2978742"/>
                  <a:gd name="T0" fmla="*/ 360 256 1"/>
                  <a:gd name="T1" fmla="*/ 0 256 1"/>
                  <a:gd name="G5" fmla="+- G2 T0 T1"/>
                  <a:gd name="G6" fmla="?: G2 G2 G5"/>
                  <a:gd name="G7" fmla="+- 0 0 G6"/>
                  <a:gd name="G8" fmla="+- 7349 0 0"/>
                  <a:gd name="G9" fmla="+- 0 0 -2534030"/>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534030"/>
                  <a:gd name="G36" fmla="sin G34 -2534030"/>
                  <a:gd name="G37" fmla="+/ -2534030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81 w 21600"/>
                  <a:gd name="T5" fmla="*/ 11439 h 21600"/>
                  <a:gd name="T6" fmla="*/ 17885 w 21600"/>
                  <a:gd name="T7" fmla="*/ 5130 h 21600"/>
                  <a:gd name="T8" fmla="*/ 18136 w 21600"/>
                  <a:gd name="T9" fmla="*/ 11234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5">
                  <a:lumMod val="60000"/>
                  <a:lumOff val="40000"/>
                </a:schemeClr>
              </a:solidFill>
              <a:ln w="3175" cap="flat" cmpd="sng" algn="ctr">
                <a:solidFill>
                  <a:srgbClr val="EAEAEA"/>
                </a:solidFill>
                <a:prstDash val="solid"/>
              </a:ln>
              <a:effectLst/>
            </p:spPr>
            <p:txBody>
              <a:bodyPr anchor="ctr"/>
              <a:lstStyle/>
              <a:p>
                <a:pPr marL="0" marR="0" lvl="0" indent="0" algn="ctr" defTabSz="914400" eaLnBrk="1" fontAlgn="base" latinLnBrk="0" hangingPunct="1">
                  <a:lnSpc>
                    <a:spcPct val="120000"/>
                  </a:lnSpc>
                  <a:spcBef>
                    <a:spcPct val="0"/>
                  </a:spcBef>
                  <a:spcAft>
                    <a:spcPct val="0"/>
                  </a:spcAft>
                  <a:buClrTx/>
                  <a:buSzTx/>
                  <a:buFontTx/>
                  <a:buNone/>
                  <a:defRPr/>
                </a:pPr>
                <a:endParaRPr kumimoji="0" lang="zh-CN" altLang="en-US" sz="1200" b="0" i="0" u="none" strike="noStrike" kern="0" cap="none" spc="0" normalizeH="0" baseline="0" noProof="0" dirty="0">
                  <a:ln>
                    <a:noFill/>
                  </a:ln>
                  <a:solidFill>
                    <a:srgbClr val="4D4D4D"/>
                  </a:solidFill>
                  <a:effectLst/>
                  <a:uLnTx/>
                  <a:uFillTx/>
                  <a:cs typeface="+mn-ea"/>
                  <a:sym typeface="+mn-lt"/>
                </a:endParaRPr>
              </a:p>
            </p:txBody>
          </p:sp>
          <p:sp>
            <p:nvSpPr>
              <p:cNvPr id="18" name="WordArt 9"/>
              <p:cNvSpPr>
                <a:spLocks noChangeArrowheads="1" noChangeShapeType="1" noTextEdit="1"/>
              </p:cNvSpPr>
              <p:nvPr/>
            </p:nvSpPr>
            <p:spPr bwMode="gray">
              <a:xfrm rot="17984564">
                <a:off x="3069433" y="2134155"/>
                <a:ext cx="2105024" cy="1770063"/>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7259"/>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a:ln w="6350">
                      <a:noFill/>
                      <a:round/>
                    </a:ln>
                    <a:solidFill>
                      <a:schemeClr val="bg1"/>
                    </a:solidFill>
                    <a:effectLst/>
                    <a:uLnTx/>
                    <a:uFillTx/>
                    <a:cs typeface="+mn-ea"/>
                    <a:sym typeface="+mn-lt"/>
                  </a:rPr>
                  <a:t>单击此处添加文字</a:t>
                </a:r>
              </a:p>
            </p:txBody>
          </p:sp>
        </p:grpSp>
        <p:grpSp>
          <p:nvGrpSpPr>
            <p:cNvPr id="14" name="组合 3"/>
            <p:cNvGrpSpPr/>
            <p:nvPr/>
          </p:nvGrpSpPr>
          <p:grpSpPr>
            <a:xfrm>
              <a:off x="2947988" y="1043444"/>
              <a:ext cx="3055491" cy="3307899"/>
              <a:chOff x="2831777" y="1208487"/>
              <a:chExt cx="3477329" cy="3764584"/>
            </a:xfrm>
          </p:grpSpPr>
          <p:sp>
            <p:nvSpPr>
              <p:cNvPr id="15" name="AutoShape 5"/>
              <p:cNvSpPr>
                <a:spLocks noChangeArrowheads="1"/>
              </p:cNvSpPr>
              <p:nvPr/>
            </p:nvSpPr>
            <p:spPr bwMode="gray">
              <a:xfrm rot="5078397">
                <a:off x="2688150" y="1352114"/>
                <a:ext cx="3764584" cy="3477329"/>
              </a:xfrm>
              <a:custGeom>
                <a:avLst/>
                <a:gdLst>
                  <a:gd name="G0" fmla="+- 2978742 0 0"/>
                  <a:gd name="G1" fmla="+- -2701274 0 0"/>
                  <a:gd name="G2" fmla="+- 2978742 0 -2701274"/>
                  <a:gd name="G3" fmla="+- 10800 0 0"/>
                  <a:gd name="G4" fmla="+- 0 0 2978742"/>
                  <a:gd name="T0" fmla="*/ 360 256 1"/>
                  <a:gd name="T1" fmla="*/ 0 256 1"/>
                  <a:gd name="G5" fmla="+- G2 T0 T1"/>
                  <a:gd name="G6" fmla="?: G2 G2 G5"/>
                  <a:gd name="G7" fmla="+- 0 0 G6"/>
                  <a:gd name="G8" fmla="+- 7349 0 0"/>
                  <a:gd name="G9" fmla="+- 0 0 -2701274"/>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274"/>
                  <a:gd name="G36" fmla="sin G34 -2701274"/>
                  <a:gd name="G37" fmla="+/ -2701274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8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4">
                  <a:lumMod val="60000"/>
                  <a:lumOff val="40000"/>
                </a:schemeClr>
              </a:solidFill>
              <a:ln w="3175" cap="flat" cmpd="sng" algn="ctr">
                <a:solidFill>
                  <a:srgbClr val="2676FF">
                    <a:lumMod val="20000"/>
                    <a:lumOff val="80000"/>
                  </a:srgbClr>
                </a:solidFill>
                <a:prstDash val="solid"/>
              </a:ln>
              <a:effectLst/>
            </p:spPr>
            <p:txBody>
              <a:bodyPr lIns="0" rIns="0" anchor="ctr"/>
              <a:lstStyle/>
              <a:p>
                <a:pPr marL="182880" marR="0" lvl="0" indent="-182880" defTabSz="914400" eaLnBrk="1" fontAlgn="base" latinLnBrk="0" hangingPunct="1">
                  <a:lnSpc>
                    <a:spcPct val="120000"/>
                  </a:lnSpc>
                  <a:spcBef>
                    <a:spcPts val="600"/>
                  </a:spcBef>
                  <a:spcAft>
                    <a:spcPts val="600"/>
                  </a:spcAft>
                  <a:buClrTx/>
                  <a:buSzTx/>
                  <a:buFont typeface="Arial" panose="020B0604020202020204" pitchFamily="34" charset="0"/>
                  <a:buChar char="•"/>
                  <a:defRPr/>
                </a:pPr>
                <a:endParaRPr kumimoji="0" lang="zh-CN" altLang="en-US" sz="1400" b="0" i="0" u="none" strike="noStrike" kern="0" cap="none" spc="0" normalizeH="0" baseline="0" noProof="0" dirty="0">
                  <a:ln>
                    <a:noFill/>
                  </a:ln>
                  <a:solidFill>
                    <a:prstClr val="white"/>
                  </a:solidFill>
                  <a:effectLst/>
                  <a:uLnTx/>
                  <a:uFillTx/>
                  <a:cs typeface="+mn-ea"/>
                  <a:sym typeface="+mn-lt"/>
                </a:endParaRPr>
              </a:p>
            </p:txBody>
          </p:sp>
          <p:sp>
            <p:nvSpPr>
              <p:cNvPr id="16" name="WordArt 8"/>
              <p:cNvSpPr>
                <a:spLocks noChangeArrowheads="1" noChangeShapeType="1" noTextEdit="1"/>
              </p:cNvSpPr>
              <p:nvPr/>
            </p:nvSpPr>
            <p:spPr bwMode="gray">
              <a:xfrm rot="79672">
                <a:off x="3330576" y="2847737"/>
                <a:ext cx="2474912"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Down">
                  <a:avLst>
                    <a:gd name="adj" fmla="val 2320405"/>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200" b="0" i="0" u="none" strike="noStrike" kern="10" cap="none" spc="0" normalizeH="0" baseline="0" noProof="0" dirty="0">
                    <a:ln w="6350">
                      <a:noFill/>
                      <a:round/>
                    </a:ln>
                    <a:solidFill>
                      <a:schemeClr val="bg1"/>
                    </a:solidFill>
                    <a:effectLst/>
                    <a:uLnTx/>
                    <a:uFillTx/>
                    <a:cs typeface="+mn-ea"/>
                    <a:sym typeface="+mn-lt"/>
                  </a:rPr>
                  <a:t>单击此处添加文字</a:t>
                </a:r>
              </a:p>
            </p:txBody>
          </p:sp>
        </p:grpSp>
      </p:grpSp>
      <p:grpSp>
        <p:nvGrpSpPr>
          <p:cNvPr id="21" name="组合 20"/>
          <p:cNvGrpSpPr/>
          <p:nvPr/>
        </p:nvGrpSpPr>
        <p:grpSpPr>
          <a:xfrm>
            <a:off x="6675755" y="5004801"/>
            <a:ext cx="2594516" cy="902715"/>
            <a:chOff x="5361860" y="3832949"/>
            <a:chExt cx="2594516" cy="902715"/>
          </a:xfrm>
        </p:grpSpPr>
        <p:sp>
          <p:nvSpPr>
            <p:cNvPr id="22" name="Line 18"/>
            <p:cNvSpPr>
              <a:spLocks noChangeShapeType="1"/>
            </p:cNvSpPr>
            <p:nvPr/>
          </p:nvSpPr>
          <p:spPr bwMode="auto">
            <a:xfrm flipH="1">
              <a:off x="5361860" y="4134087"/>
              <a:ext cx="2594516" cy="0"/>
            </a:xfrm>
            <a:prstGeom prst="line">
              <a:avLst/>
            </a:prstGeom>
            <a:noFill/>
            <a:ln w="19050">
              <a:solidFill>
                <a:schemeClr val="bg1">
                  <a:lumMod val="6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chemeClr val="tx2"/>
                </a:solidFill>
                <a:effectLst/>
                <a:uLnTx/>
                <a:uFillTx/>
                <a:cs typeface="+mn-ea"/>
                <a:sym typeface="+mn-lt"/>
              </a:endParaRPr>
            </a:p>
          </p:txBody>
        </p:sp>
        <p:sp>
          <p:nvSpPr>
            <p:cNvPr id="23" name="TextBox 19"/>
            <p:cNvSpPr txBox="1">
              <a:spLocks noChangeArrowheads="1"/>
            </p:cNvSpPr>
            <p:nvPr/>
          </p:nvSpPr>
          <p:spPr bwMode="auto">
            <a:xfrm>
              <a:off x="6437792" y="3832949"/>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200" i="0" u="none" strike="noStrike" kern="0" cap="none" spc="0" normalizeH="0" baseline="0" noProof="0" dirty="0">
                  <a:ln>
                    <a:noFill/>
                  </a:ln>
                  <a:solidFill>
                    <a:schemeClr val="tx2"/>
                  </a:solidFill>
                  <a:effectLst/>
                  <a:uLnTx/>
                  <a:uFillTx/>
                  <a:cs typeface="+mn-ea"/>
                  <a:sym typeface="+mn-lt"/>
                </a:rPr>
                <a:t>标题文本</a:t>
              </a:r>
              <a:endParaRPr kumimoji="0" lang="zh-CN" altLang="en-US" sz="1800" i="0" u="none" strike="noStrike" kern="0" cap="none" spc="0" normalizeH="0" baseline="0" noProof="0" dirty="0">
                <a:ln>
                  <a:noFill/>
                </a:ln>
                <a:solidFill>
                  <a:schemeClr val="tx2"/>
                </a:solidFill>
                <a:effectLst/>
                <a:uLnTx/>
                <a:uFillTx/>
                <a:cs typeface="+mn-ea"/>
                <a:sym typeface="+mn-lt"/>
              </a:endParaRPr>
            </a:p>
          </p:txBody>
        </p:sp>
        <p:sp>
          <p:nvSpPr>
            <p:cNvPr id="24" name="TextBox 20"/>
            <p:cNvSpPr txBox="1"/>
            <p:nvPr/>
          </p:nvSpPr>
          <p:spPr bwMode="auto">
            <a:xfrm>
              <a:off x="5500408" y="4158583"/>
              <a:ext cx="2455968" cy="577081"/>
            </a:xfrm>
            <a:prstGeom prst="rect">
              <a:avLst/>
            </a:prstGeom>
            <a:noFill/>
          </p:spPr>
          <p:txBody>
            <a:bodyPr vert="horz" wrap="square" lIns="91440" tIns="45720" rIns="91440" bIns="45720" numCol="1" anchor="t" anchorCtr="0" compatLnSpc="1">
              <a:spAutoFit/>
            </a:bodyPr>
            <a:lstStyle/>
            <a:p>
              <a:pPr algn="just">
                <a:defRPr/>
              </a:pPr>
              <a:r>
                <a:rPr lang="zh-CN" altLang="en-US" sz="1050" dirty="0">
                  <a:solidFill>
                    <a:schemeClr val="tx2"/>
                  </a:solidFill>
                  <a:cs typeface="+mn-ea"/>
                  <a:sym typeface="+mn-lt"/>
                </a:rPr>
                <a:t>单击此处添加文字阐述，添加简短问题说明文字，具体说明文字在此处添加此处。</a:t>
              </a:r>
              <a:endParaRPr lang="en-US" altLang="zh-CN" sz="1050" dirty="0">
                <a:solidFill>
                  <a:schemeClr val="tx2"/>
                </a:solidFill>
                <a:cs typeface="+mn-ea"/>
                <a:sym typeface="+mn-lt"/>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par>
                          <p:cTn id="8" fill="hold">
                            <p:stCondLst>
                              <p:cond delay="2000"/>
                            </p:stCondLst>
                            <p:childTnLst>
                              <p:par>
                                <p:cTn id="9" presetID="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2"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2"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1+#ppt_w/2"/>
                                          </p:val>
                                        </p:tav>
                                        <p:tav tm="100000">
                                          <p:val>
                                            <p:strVal val="#ppt_x"/>
                                          </p:val>
                                        </p:tav>
                                      </p:tavLst>
                                    </p:anim>
                                    <p:anim calcmode="lin" valueType="num">
                                      <p:cBhvr additive="base">
                                        <p:cTn id="2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1"/>
          <p:cNvSpPr>
            <a:spLocks noChangeArrowheads="1"/>
          </p:cNvSpPr>
          <p:nvPr/>
        </p:nvSpPr>
        <p:spPr bwMode="auto">
          <a:xfrm rot="14400000">
            <a:off x="5823545" y="2347847"/>
            <a:ext cx="2411609" cy="2208113"/>
          </a:xfrm>
          <a:prstGeom prst="triangle">
            <a:avLst>
              <a:gd name="adj" fmla="val 50000"/>
            </a:avLst>
          </a:prstGeom>
          <a:gradFill rotWithShape="1">
            <a:gsLst>
              <a:gs pos="0">
                <a:schemeClr val="bg1">
                  <a:lumMod val="65000"/>
                </a:schemeClr>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3" name="AutoShape 12"/>
          <p:cNvSpPr>
            <a:spLocks noChangeArrowheads="1"/>
          </p:cNvSpPr>
          <p:nvPr/>
        </p:nvSpPr>
        <p:spPr bwMode="auto">
          <a:xfrm rot="7200000" flipH="1">
            <a:off x="3902347" y="2347847"/>
            <a:ext cx="2411609" cy="2208113"/>
          </a:xfrm>
          <a:prstGeom prst="triangle">
            <a:avLst>
              <a:gd name="adj" fmla="val 50000"/>
            </a:avLst>
          </a:prstGeom>
          <a:gradFill rotWithShape="1">
            <a:gsLst>
              <a:gs pos="0">
                <a:schemeClr val="accent3"/>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4" name="AutoShape 13"/>
          <p:cNvSpPr>
            <a:spLocks noChangeArrowheads="1"/>
          </p:cNvSpPr>
          <p:nvPr/>
        </p:nvSpPr>
        <p:spPr bwMode="auto">
          <a:xfrm rot="7200000" flipV="1">
            <a:off x="5823545" y="3444952"/>
            <a:ext cx="2411609" cy="2208113"/>
          </a:xfrm>
          <a:prstGeom prst="triangle">
            <a:avLst>
              <a:gd name="adj" fmla="val 50000"/>
            </a:avLst>
          </a:prstGeom>
          <a:gradFill rotWithShape="1">
            <a:gsLst>
              <a:gs pos="0">
                <a:schemeClr val="accent2"/>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5" name="AutoShape 14"/>
          <p:cNvSpPr>
            <a:spLocks noChangeArrowheads="1"/>
          </p:cNvSpPr>
          <p:nvPr/>
        </p:nvSpPr>
        <p:spPr bwMode="auto">
          <a:xfrm rot="14400000" flipH="1" flipV="1">
            <a:off x="3902347" y="3444952"/>
            <a:ext cx="2411609" cy="2208113"/>
          </a:xfrm>
          <a:prstGeom prst="triangle">
            <a:avLst>
              <a:gd name="adj" fmla="val 50000"/>
            </a:avLst>
          </a:prstGeom>
          <a:gradFill rotWithShape="1">
            <a:gsLst>
              <a:gs pos="0">
                <a:schemeClr val="bg1">
                  <a:lumMod val="65000"/>
                </a:schemeClr>
              </a:gs>
              <a:gs pos="100000">
                <a:srgbClr val="CCECFF">
                  <a:alpha val="0"/>
                </a:srgbClr>
              </a:gs>
            </a:gsLst>
            <a:lin ang="5400000" scaled="1"/>
          </a:gra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grpSp>
        <p:nvGrpSpPr>
          <p:cNvPr id="6" name="组合 5"/>
          <p:cNvGrpSpPr/>
          <p:nvPr/>
        </p:nvGrpSpPr>
        <p:grpSpPr>
          <a:xfrm>
            <a:off x="4862207" y="2765094"/>
            <a:ext cx="2464694" cy="2464694"/>
            <a:chOff x="3492715" y="1529026"/>
            <a:chExt cx="2464694" cy="2464694"/>
          </a:xfrm>
        </p:grpSpPr>
        <p:sp>
          <p:nvSpPr>
            <p:cNvPr id="7" name="Oval 19"/>
            <p:cNvSpPr>
              <a:spLocks noChangeArrowheads="1"/>
            </p:cNvSpPr>
            <p:nvPr/>
          </p:nvSpPr>
          <p:spPr bwMode="auto">
            <a:xfrm>
              <a:off x="3492715" y="1529026"/>
              <a:ext cx="2464694" cy="2464694"/>
            </a:xfrm>
            <a:prstGeom prst="ellipse">
              <a:avLst/>
            </a:prstGeom>
            <a:solidFill>
              <a:schemeClr val="bg1">
                <a:alpha val="25000"/>
              </a:schemeClr>
            </a:solidFill>
            <a:ln w="12700">
              <a:solidFill>
                <a:schemeClr val="bg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8" name="Oval 20"/>
            <p:cNvSpPr>
              <a:spLocks noChangeArrowheads="1"/>
            </p:cNvSpPr>
            <p:nvPr/>
          </p:nvSpPr>
          <p:spPr bwMode="auto">
            <a:xfrm>
              <a:off x="3593831" y="1630142"/>
              <a:ext cx="2263727" cy="2263727"/>
            </a:xfrm>
            <a:prstGeom prst="ellipse">
              <a:avLst/>
            </a:prstGeom>
            <a:solidFill>
              <a:schemeClr val="accent3">
                <a:alpha val="50000"/>
              </a:schemeClr>
            </a:solidFill>
            <a:ln w="57150">
              <a:solidFill>
                <a:schemeClr val="accent5">
                  <a:lumMod val="60000"/>
                  <a:lumOff val="40000"/>
                </a:schemeClr>
              </a:solid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9" name="Arc 39"/>
            <p:cNvSpPr/>
            <p:nvPr/>
          </p:nvSpPr>
          <p:spPr bwMode="auto">
            <a:xfrm rot="884024">
              <a:off x="4829970" y="1952448"/>
              <a:ext cx="955543" cy="953015"/>
            </a:xfrm>
            <a:custGeom>
              <a:avLst/>
              <a:gdLst>
                <a:gd name="G0" fmla="+- 0 0 0"/>
                <a:gd name="G1" fmla="+- 20637 0 0"/>
                <a:gd name="G2" fmla="+- 21600 0 0"/>
                <a:gd name="T0" fmla="*/ 6379 w 20646"/>
                <a:gd name="T1" fmla="*/ 0 h 20637"/>
                <a:gd name="T2" fmla="*/ 20646 w 20646"/>
                <a:gd name="T3" fmla="*/ 14290 h 20637"/>
                <a:gd name="T4" fmla="*/ 0 w 20646"/>
                <a:gd name="T5" fmla="*/ 20637 h 20637"/>
              </a:gdLst>
              <a:ahLst/>
              <a:cxnLst>
                <a:cxn ang="0">
                  <a:pos x="T0" y="T1"/>
                </a:cxn>
                <a:cxn ang="0">
                  <a:pos x="T2" y="T3"/>
                </a:cxn>
                <a:cxn ang="0">
                  <a:pos x="T4" y="T5"/>
                </a:cxn>
              </a:cxnLst>
              <a:rect l="0" t="0" r="r" b="b"/>
              <a:pathLst>
                <a:path w="20646" h="20637" fill="none" extrusionOk="0">
                  <a:moveTo>
                    <a:pt x="6378" y="0"/>
                  </a:moveTo>
                  <a:cubicBezTo>
                    <a:pt x="13205" y="2110"/>
                    <a:pt x="18546" y="7460"/>
                    <a:pt x="20646" y="14289"/>
                  </a:cubicBezTo>
                </a:path>
                <a:path w="20646" h="20637" stroke="0" extrusionOk="0">
                  <a:moveTo>
                    <a:pt x="6378" y="0"/>
                  </a:moveTo>
                  <a:cubicBezTo>
                    <a:pt x="13205" y="2110"/>
                    <a:pt x="18546" y="7460"/>
                    <a:pt x="20646" y="14289"/>
                  </a:cubicBezTo>
                  <a:lnTo>
                    <a:pt x="0" y="20637"/>
                  </a:lnTo>
                  <a:close/>
                </a:path>
              </a:pathLst>
            </a:custGeom>
            <a:solidFill>
              <a:schemeClr val="accent5">
                <a:lumMod val="60000"/>
                <a:lumOff val="40000"/>
              </a:schemeClr>
            </a:soli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0" name="Arc 40"/>
            <p:cNvSpPr/>
            <p:nvPr/>
          </p:nvSpPr>
          <p:spPr bwMode="auto">
            <a:xfrm rot="4500000">
              <a:off x="4847665" y="2622339"/>
              <a:ext cx="955543" cy="968183"/>
            </a:xfrm>
            <a:custGeom>
              <a:avLst/>
              <a:gdLst>
                <a:gd name="G0" fmla="+- 0 0 0"/>
                <a:gd name="G1" fmla="+- 20919 0 0"/>
                <a:gd name="G2" fmla="+- 21600 0 0"/>
                <a:gd name="T0" fmla="*/ 5380 w 20690"/>
                <a:gd name="T1" fmla="*/ 0 h 20919"/>
                <a:gd name="T2" fmla="*/ 20690 w 20690"/>
                <a:gd name="T3" fmla="*/ 14717 h 20919"/>
                <a:gd name="T4" fmla="*/ 0 w 20690"/>
                <a:gd name="T5" fmla="*/ 20919 h 20919"/>
              </a:gdLst>
              <a:ahLst/>
              <a:cxnLst>
                <a:cxn ang="0">
                  <a:pos x="T0" y="T1"/>
                </a:cxn>
                <a:cxn ang="0">
                  <a:pos x="T2" y="T3"/>
                </a:cxn>
                <a:cxn ang="0">
                  <a:pos x="T4" y="T5"/>
                </a:cxn>
              </a:cxnLst>
              <a:rect l="0" t="0" r="r" b="b"/>
              <a:pathLst>
                <a:path w="20690" h="20919" fill="none" extrusionOk="0">
                  <a:moveTo>
                    <a:pt x="5380" y="-1"/>
                  </a:moveTo>
                  <a:cubicBezTo>
                    <a:pt x="12709" y="1884"/>
                    <a:pt x="18517" y="7467"/>
                    <a:pt x="20690" y="14716"/>
                  </a:cubicBezTo>
                </a:path>
                <a:path w="20690" h="20919" stroke="0" extrusionOk="0">
                  <a:moveTo>
                    <a:pt x="5380" y="-1"/>
                  </a:moveTo>
                  <a:cubicBezTo>
                    <a:pt x="12709" y="1884"/>
                    <a:pt x="18517" y="7467"/>
                    <a:pt x="20690" y="14716"/>
                  </a:cubicBezTo>
                  <a:lnTo>
                    <a:pt x="0" y="20919"/>
                  </a:lnTo>
                  <a:close/>
                </a:path>
              </a:pathLst>
            </a:custGeom>
            <a:solidFill>
              <a:schemeClr val="accent5">
                <a:lumMod val="60000"/>
                <a:lumOff val="40000"/>
              </a:schemeClr>
            </a:soli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1" name="Arc 41"/>
            <p:cNvSpPr/>
            <p:nvPr/>
          </p:nvSpPr>
          <p:spPr bwMode="auto">
            <a:xfrm rot="20724172" flipH="1">
              <a:off x="3659556" y="1947392"/>
              <a:ext cx="958071" cy="958071"/>
            </a:xfrm>
            <a:custGeom>
              <a:avLst/>
              <a:gdLst>
                <a:gd name="G0" fmla="+- 0 0 0"/>
                <a:gd name="G1" fmla="+- 20739 0 0"/>
                <a:gd name="G2" fmla="+- 21600 0 0"/>
                <a:gd name="T0" fmla="*/ 6038 w 20704"/>
                <a:gd name="T1" fmla="*/ 0 h 20739"/>
                <a:gd name="T2" fmla="*/ 20704 w 20704"/>
                <a:gd name="T3" fmla="*/ 14583 h 20739"/>
                <a:gd name="T4" fmla="*/ 0 w 20704"/>
                <a:gd name="T5" fmla="*/ 20739 h 20739"/>
              </a:gdLst>
              <a:ahLst/>
              <a:cxnLst>
                <a:cxn ang="0">
                  <a:pos x="T0" y="T1"/>
                </a:cxn>
                <a:cxn ang="0">
                  <a:pos x="T2" y="T3"/>
                </a:cxn>
                <a:cxn ang="0">
                  <a:pos x="T4" y="T5"/>
                </a:cxn>
              </a:cxnLst>
              <a:rect l="0" t="0" r="r" b="b"/>
              <a:pathLst>
                <a:path w="20704" h="20739" fill="none" extrusionOk="0">
                  <a:moveTo>
                    <a:pt x="6037" y="0"/>
                  </a:moveTo>
                  <a:cubicBezTo>
                    <a:pt x="13087" y="2052"/>
                    <a:pt x="18611" y="7545"/>
                    <a:pt x="20704" y="14582"/>
                  </a:cubicBezTo>
                </a:path>
                <a:path w="20704" h="20739" stroke="0" extrusionOk="0">
                  <a:moveTo>
                    <a:pt x="6037" y="0"/>
                  </a:moveTo>
                  <a:cubicBezTo>
                    <a:pt x="13087" y="2052"/>
                    <a:pt x="18611" y="7545"/>
                    <a:pt x="20704" y="14582"/>
                  </a:cubicBezTo>
                  <a:lnTo>
                    <a:pt x="0" y="20739"/>
                  </a:lnTo>
                  <a:close/>
                </a:path>
              </a:pathLst>
            </a:custGeom>
            <a:solidFill>
              <a:schemeClr val="accent5">
                <a:lumMod val="60000"/>
                <a:lumOff val="40000"/>
              </a:schemeClr>
            </a:soli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2" name="Arc 42"/>
            <p:cNvSpPr/>
            <p:nvPr/>
          </p:nvSpPr>
          <p:spPr bwMode="auto">
            <a:xfrm rot="17100000" flipH="1">
              <a:off x="3669035" y="2622971"/>
              <a:ext cx="950487" cy="964390"/>
            </a:xfrm>
            <a:custGeom>
              <a:avLst/>
              <a:gdLst>
                <a:gd name="G0" fmla="+- 0 0 0"/>
                <a:gd name="G1" fmla="+- 20851 0 0"/>
                <a:gd name="G2" fmla="+- 21600 0 0"/>
                <a:gd name="T0" fmla="*/ 5637 w 20584"/>
                <a:gd name="T1" fmla="*/ 0 h 20851"/>
                <a:gd name="T2" fmla="*/ 20584 w 20584"/>
                <a:gd name="T3" fmla="*/ 14306 h 20851"/>
                <a:gd name="T4" fmla="*/ 0 w 20584"/>
                <a:gd name="T5" fmla="*/ 20851 h 20851"/>
              </a:gdLst>
              <a:ahLst/>
              <a:cxnLst>
                <a:cxn ang="0">
                  <a:pos x="T0" y="T1"/>
                </a:cxn>
                <a:cxn ang="0">
                  <a:pos x="T2" y="T3"/>
                </a:cxn>
                <a:cxn ang="0">
                  <a:pos x="T4" y="T5"/>
                </a:cxn>
              </a:cxnLst>
              <a:rect l="0" t="0" r="r" b="b"/>
              <a:pathLst>
                <a:path w="20584" h="20851" fill="none" extrusionOk="0">
                  <a:moveTo>
                    <a:pt x="5637" y="-1"/>
                  </a:moveTo>
                  <a:cubicBezTo>
                    <a:pt x="12728" y="1916"/>
                    <a:pt x="18358" y="7305"/>
                    <a:pt x="20584" y="14305"/>
                  </a:cubicBezTo>
                </a:path>
                <a:path w="20584" h="20851" stroke="0" extrusionOk="0">
                  <a:moveTo>
                    <a:pt x="5637" y="-1"/>
                  </a:moveTo>
                  <a:cubicBezTo>
                    <a:pt x="12728" y="1916"/>
                    <a:pt x="18358" y="7305"/>
                    <a:pt x="20584" y="14305"/>
                  </a:cubicBezTo>
                  <a:lnTo>
                    <a:pt x="0" y="20851"/>
                  </a:lnTo>
                  <a:close/>
                </a:path>
              </a:pathLst>
            </a:custGeom>
            <a:solidFill>
              <a:schemeClr val="accent5">
                <a:lumMod val="60000"/>
                <a:lumOff val="40000"/>
              </a:schemeClr>
            </a:solidFill>
            <a:ln>
              <a:no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3" name="Arc 44"/>
            <p:cNvSpPr/>
            <p:nvPr/>
          </p:nvSpPr>
          <p:spPr bwMode="auto">
            <a:xfrm rot="884024">
              <a:off x="4806614" y="2210971"/>
              <a:ext cx="658516" cy="661043"/>
            </a:xfrm>
            <a:custGeom>
              <a:avLst/>
              <a:gdLst>
                <a:gd name="G0" fmla="+- 0 0 0"/>
                <a:gd name="G1" fmla="+- 20754 0 0"/>
                <a:gd name="G2" fmla="+- 21600 0 0"/>
                <a:gd name="T0" fmla="*/ 5986 w 20590"/>
                <a:gd name="T1" fmla="*/ 0 h 20754"/>
                <a:gd name="T2" fmla="*/ 20590 w 20590"/>
                <a:gd name="T3" fmla="*/ 14225 h 20754"/>
                <a:gd name="T4" fmla="*/ 0 w 20590"/>
                <a:gd name="T5" fmla="*/ 20754 h 20754"/>
              </a:gdLst>
              <a:ahLst/>
              <a:cxnLst>
                <a:cxn ang="0">
                  <a:pos x="T0" y="T1"/>
                </a:cxn>
                <a:cxn ang="0">
                  <a:pos x="T2" y="T3"/>
                </a:cxn>
                <a:cxn ang="0">
                  <a:pos x="T4" y="T5"/>
                </a:cxn>
              </a:cxnLst>
              <a:rect l="0" t="0" r="r" b="b"/>
              <a:pathLst>
                <a:path w="20590" h="20754" fill="none" extrusionOk="0">
                  <a:moveTo>
                    <a:pt x="5985" y="0"/>
                  </a:moveTo>
                  <a:cubicBezTo>
                    <a:pt x="12926" y="2001"/>
                    <a:pt x="18406" y="7339"/>
                    <a:pt x="20589" y="14225"/>
                  </a:cubicBezTo>
                </a:path>
                <a:path w="20590" h="20754" stroke="0" extrusionOk="0">
                  <a:moveTo>
                    <a:pt x="5985" y="0"/>
                  </a:moveTo>
                  <a:cubicBezTo>
                    <a:pt x="12926" y="2001"/>
                    <a:pt x="18406" y="7339"/>
                    <a:pt x="20589" y="14225"/>
                  </a:cubicBezTo>
                  <a:lnTo>
                    <a:pt x="0" y="20754"/>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4" name="Arc 45"/>
            <p:cNvSpPr/>
            <p:nvPr/>
          </p:nvSpPr>
          <p:spPr bwMode="auto">
            <a:xfrm rot="4500000">
              <a:off x="4808473" y="2664664"/>
              <a:ext cx="659780" cy="666099"/>
            </a:xfrm>
            <a:custGeom>
              <a:avLst/>
              <a:gdLst>
                <a:gd name="G0" fmla="+- 0 0 0"/>
                <a:gd name="G1" fmla="+- 20863 0 0"/>
                <a:gd name="G2" fmla="+- 21600 0 0"/>
                <a:gd name="T0" fmla="*/ 5593 w 20718"/>
                <a:gd name="T1" fmla="*/ 0 h 20863"/>
                <a:gd name="T2" fmla="*/ 20718 w 20718"/>
                <a:gd name="T3" fmla="*/ 14753 h 20863"/>
                <a:gd name="T4" fmla="*/ 0 w 20718"/>
                <a:gd name="T5" fmla="*/ 20863 h 20863"/>
              </a:gdLst>
              <a:ahLst/>
              <a:cxnLst>
                <a:cxn ang="0">
                  <a:pos x="T0" y="T1"/>
                </a:cxn>
                <a:cxn ang="0">
                  <a:pos x="T2" y="T3"/>
                </a:cxn>
                <a:cxn ang="0">
                  <a:pos x="T4" y="T5"/>
                </a:cxn>
              </a:cxnLst>
              <a:rect l="0" t="0" r="r" b="b"/>
              <a:pathLst>
                <a:path w="20718" h="20863" fill="none" extrusionOk="0">
                  <a:moveTo>
                    <a:pt x="5593" y="-1"/>
                  </a:moveTo>
                  <a:cubicBezTo>
                    <a:pt x="12859" y="1947"/>
                    <a:pt x="18589" y="7536"/>
                    <a:pt x="20717" y="14753"/>
                  </a:cubicBezTo>
                </a:path>
                <a:path w="20718" h="20863" stroke="0" extrusionOk="0">
                  <a:moveTo>
                    <a:pt x="5593" y="-1"/>
                  </a:moveTo>
                  <a:cubicBezTo>
                    <a:pt x="12859" y="1947"/>
                    <a:pt x="18589" y="7536"/>
                    <a:pt x="20717" y="14753"/>
                  </a:cubicBezTo>
                  <a:lnTo>
                    <a:pt x="0" y="20863"/>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5" name="Arc 46"/>
            <p:cNvSpPr/>
            <p:nvPr/>
          </p:nvSpPr>
          <p:spPr bwMode="auto">
            <a:xfrm rot="20724172" flipH="1">
              <a:off x="4007196" y="2214121"/>
              <a:ext cx="658515" cy="657252"/>
            </a:xfrm>
            <a:custGeom>
              <a:avLst/>
              <a:gdLst>
                <a:gd name="G0" fmla="+- 0 0 0"/>
                <a:gd name="G1" fmla="+- 20650 0 0"/>
                <a:gd name="G2" fmla="+- 21600 0 0"/>
                <a:gd name="T0" fmla="*/ 6335 w 20600"/>
                <a:gd name="T1" fmla="*/ 0 h 20650"/>
                <a:gd name="T2" fmla="*/ 20600 w 20600"/>
                <a:gd name="T3" fmla="*/ 14154 h 20650"/>
                <a:gd name="T4" fmla="*/ 0 w 20600"/>
                <a:gd name="T5" fmla="*/ 20650 h 20650"/>
              </a:gdLst>
              <a:ahLst/>
              <a:cxnLst>
                <a:cxn ang="0">
                  <a:pos x="T0" y="T1"/>
                </a:cxn>
                <a:cxn ang="0">
                  <a:pos x="T2" y="T3"/>
                </a:cxn>
                <a:cxn ang="0">
                  <a:pos x="T4" y="T5"/>
                </a:cxn>
              </a:cxnLst>
              <a:rect l="0" t="0" r="r" b="b"/>
              <a:pathLst>
                <a:path w="20600" h="20650" fill="none" extrusionOk="0">
                  <a:moveTo>
                    <a:pt x="6335" y="-1"/>
                  </a:moveTo>
                  <a:cubicBezTo>
                    <a:pt x="13128" y="2084"/>
                    <a:pt x="18462" y="7376"/>
                    <a:pt x="20600" y="14153"/>
                  </a:cubicBezTo>
                </a:path>
                <a:path w="20600" h="20650" stroke="0" extrusionOk="0">
                  <a:moveTo>
                    <a:pt x="6335" y="-1"/>
                  </a:moveTo>
                  <a:cubicBezTo>
                    <a:pt x="13128" y="2084"/>
                    <a:pt x="18462" y="7376"/>
                    <a:pt x="20600" y="14153"/>
                  </a:cubicBezTo>
                  <a:lnTo>
                    <a:pt x="0" y="20650"/>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6" name="Arc 47"/>
            <p:cNvSpPr/>
            <p:nvPr/>
          </p:nvSpPr>
          <p:spPr bwMode="auto">
            <a:xfrm rot="17100000" flipH="1">
              <a:off x="4000848" y="2664664"/>
              <a:ext cx="657252" cy="663572"/>
            </a:xfrm>
            <a:custGeom>
              <a:avLst/>
              <a:gdLst>
                <a:gd name="G0" fmla="+- 0 0 0"/>
                <a:gd name="G1" fmla="+- 20821 0 0"/>
                <a:gd name="G2" fmla="+- 21600 0 0"/>
                <a:gd name="T0" fmla="*/ 5747 w 20653"/>
                <a:gd name="T1" fmla="*/ 0 h 20821"/>
                <a:gd name="T2" fmla="*/ 20653 w 20653"/>
                <a:gd name="T3" fmla="*/ 14496 h 20821"/>
                <a:gd name="T4" fmla="*/ 0 w 20653"/>
                <a:gd name="T5" fmla="*/ 20821 h 20821"/>
              </a:gdLst>
              <a:ahLst/>
              <a:cxnLst>
                <a:cxn ang="0">
                  <a:pos x="T0" y="T1"/>
                </a:cxn>
                <a:cxn ang="0">
                  <a:pos x="T2" y="T3"/>
                </a:cxn>
                <a:cxn ang="0">
                  <a:pos x="T4" y="T5"/>
                </a:cxn>
              </a:cxnLst>
              <a:rect l="0" t="0" r="r" b="b"/>
              <a:pathLst>
                <a:path w="20653" h="20821" fill="none" extrusionOk="0">
                  <a:moveTo>
                    <a:pt x="5747" y="-1"/>
                  </a:moveTo>
                  <a:cubicBezTo>
                    <a:pt x="12867" y="1965"/>
                    <a:pt x="18490" y="7432"/>
                    <a:pt x="20653" y="14495"/>
                  </a:cubicBezTo>
                </a:path>
                <a:path w="20653" h="20821" stroke="0" extrusionOk="0">
                  <a:moveTo>
                    <a:pt x="5747" y="-1"/>
                  </a:moveTo>
                  <a:cubicBezTo>
                    <a:pt x="12867" y="1965"/>
                    <a:pt x="18490" y="7432"/>
                    <a:pt x="20653" y="14495"/>
                  </a:cubicBezTo>
                  <a:lnTo>
                    <a:pt x="0" y="20821"/>
                  </a:lnTo>
                  <a:close/>
                </a:path>
              </a:pathLst>
            </a:custGeom>
            <a:solidFill>
              <a:schemeClr val="accent1"/>
            </a:solidFill>
            <a:ln w="3175">
              <a:noFill/>
              <a:round/>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7" name="Oval 48"/>
            <p:cNvSpPr>
              <a:spLocks noChangeArrowheads="1"/>
            </p:cNvSpPr>
            <p:nvPr/>
          </p:nvSpPr>
          <p:spPr bwMode="auto">
            <a:xfrm>
              <a:off x="4192941" y="2215349"/>
              <a:ext cx="1089521" cy="1089521"/>
            </a:xfrm>
            <a:prstGeom prst="ellipse">
              <a:avLst/>
            </a:prstGeom>
            <a:solidFill>
              <a:schemeClr val="accent5">
                <a:lumMod val="60000"/>
                <a:lumOff val="40000"/>
              </a:schemeClr>
            </a:solidFill>
            <a:ln>
              <a:noFill/>
            </a:ln>
            <a:effectLst/>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18" name="Oval 49"/>
            <p:cNvSpPr>
              <a:spLocks noChangeArrowheads="1"/>
            </p:cNvSpPr>
            <p:nvPr/>
          </p:nvSpPr>
          <p:spPr bwMode="auto">
            <a:xfrm>
              <a:off x="4249818" y="2282338"/>
              <a:ext cx="974503" cy="971974"/>
            </a:xfrm>
            <a:prstGeom prst="ellipse">
              <a:avLst/>
            </a:prstGeom>
            <a:solidFill>
              <a:schemeClr val="bg1"/>
            </a:solidFill>
            <a:ln w="9525">
              <a:solidFill>
                <a:schemeClr val="accent1"/>
              </a:solidFill>
              <a:round/>
            </a:ln>
            <a:effectLst/>
          </p:spPr>
          <p:txBody>
            <a:bodyPr wrap="none" anchor="ctr"/>
            <a:lstStyle/>
            <a:p>
              <a:pPr algn="ctr" fontAlgn="base" latinLnBrk="1">
                <a:spcBef>
                  <a:spcPct val="0"/>
                </a:spcBef>
                <a:spcAft>
                  <a:spcPct val="0"/>
                </a:spcAft>
              </a:pPr>
              <a:endParaRPr kumimoji="1" lang="zh-CN" altLang="zh-CN" sz="1600">
                <a:solidFill>
                  <a:srgbClr val="000000"/>
                </a:solidFill>
                <a:cs typeface="+mn-ea"/>
                <a:sym typeface="+mn-lt"/>
              </a:endParaRPr>
            </a:p>
          </p:txBody>
        </p:sp>
        <p:sp>
          <p:nvSpPr>
            <p:cNvPr id="19" name="AutoShape 52"/>
            <p:cNvSpPr>
              <a:spLocks noChangeAspect="1" noChangeArrowheads="1"/>
            </p:cNvSpPr>
            <p:nvPr/>
          </p:nvSpPr>
          <p:spPr bwMode="auto">
            <a:xfrm>
              <a:off x="4251083" y="2283602"/>
              <a:ext cx="971974" cy="971975"/>
            </a:xfrm>
            <a:custGeom>
              <a:avLst/>
              <a:gdLst>
                <a:gd name="G0" fmla="+- 451 0 0"/>
                <a:gd name="G1" fmla="+- 21600 0 451"/>
                <a:gd name="G2" fmla="+- 21600 0 451"/>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51" y="10800"/>
                  </a:moveTo>
                  <a:cubicBezTo>
                    <a:pt x="451" y="16516"/>
                    <a:pt x="5084" y="21149"/>
                    <a:pt x="10800" y="21149"/>
                  </a:cubicBezTo>
                  <a:cubicBezTo>
                    <a:pt x="16516" y="21149"/>
                    <a:pt x="21149" y="16516"/>
                    <a:pt x="21149" y="10800"/>
                  </a:cubicBezTo>
                  <a:cubicBezTo>
                    <a:pt x="21149" y="5084"/>
                    <a:pt x="16516" y="451"/>
                    <a:pt x="10800" y="451"/>
                  </a:cubicBezTo>
                  <a:cubicBezTo>
                    <a:pt x="5084" y="451"/>
                    <a:pt x="451" y="5084"/>
                    <a:pt x="451" y="10800"/>
                  </a:cubicBezTo>
                  <a:close/>
                </a:path>
              </a:pathLst>
            </a:custGeom>
            <a:solidFill>
              <a:schemeClr val="accent2"/>
            </a:solidFill>
            <a:ln>
              <a:solidFill>
                <a:schemeClr val="accent5">
                  <a:lumMod val="75000"/>
                </a:schemeClr>
              </a:solidFill>
            </a:ln>
            <a:effectLst/>
          </p:spPr>
          <p:txBody>
            <a:bodyPr wrap="none" anchor="ctr"/>
            <a:lstStyle/>
            <a:p>
              <a:pPr fontAlgn="base">
                <a:spcBef>
                  <a:spcPct val="0"/>
                </a:spcBef>
                <a:spcAft>
                  <a:spcPct val="0"/>
                </a:spcAft>
              </a:pPr>
              <a:endParaRPr lang="zh-CN" altLang="en-US">
                <a:solidFill>
                  <a:srgbClr val="000000"/>
                </a:solidFill>
                <a:cs typeface="+mn-ea"/>
                <a:sym typeface="+mn-lt"/>
              </a:endParaRPr>
            </a:p>
          </p:txBody>
        </p:sp>
        <p:sp>
          <p:nvSpPr>
            <p:cNvPr id="20" name="AutoShape 121"/>
            <p:cNvSpPr>
              <a:spLocks noChangeArrowheads="1"/>
            </p:cNvSpPr>
            <p:nvPr/>
          </p:nvSpPr>
          <p:spPr bwMode="auto">
            <a:xfrm>
              <a:off x="3734128" y="3028066"/>
              <a:ext cx="481564" cy="245206"/>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a:solidFill>
                    <a:srgbClr val="FFFFFF"/>
                  </a:solidFill>
                  <a:cs typeface="+mn-ea"/>
                  <a:sym typeface="+mn-lt"/>
                </a:rPr>
                <a:t>1</a:t>
              </a:r>
            </a:p>
          </p:txBody>
        </p:sp>
        <p:sp>
          <p:nvSpPr>
            <p:cNvPr id="21" name="AutoShape 122"/>
            <p:cNvSpPr>
              <a:spLocks noChangeArrowheads="1"/>
            </p:cNvSpPr>
            <p:nvPr/>
          </p:nvSpPr>
          <p:spPr bwMode="auto">
            <a:xfrm>
              <a:off x="5282462" y="3028066"/>
              <a:ext cx="481563"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dirty="0">
                  <a:solidFill>
                    <a:srgbClr val="FFFFFF"/>
                  </a:solidFill>
                  <a:cs typeface="+mn-ea"/>
                  <a:sym typeface="+mn-lt"/>
                </a:rPr>
                <a:t>4</a:t>
              </a:r>
            </a:p>
          </p:txBody>
        </p:sp>
        <p:sp>
          <p:nvSpPr>
            <p:cNvPr id="22" name="AutoShape 123"/>
            <p:cNvSpPr>
              <a:spLocks noChangeArrowheads="1"/>
            </p:cNvSpPr>
            <p:nvPr/>
          </p:nvSpPr>
          <p:spPr bwMode="auto">
            <a:xfrm>
              <a:off x="5282462" y="2282338"/>
              <a:ext cx="481563"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dirty="0">
                  <a:solidFill>
                    <a:srgbClr val="FFFFFF"/>
                  </a:solidFill>
                  <a:cs typeface="+mn-ea"/>
                  <a:sym typeface="+mn-lt"/>
                </a:rPr>
                <a:t>3</a:t>
              </a:r>
            </a:p>
          </p:txBody>
        </p:sp>
        <p:sp>
          <p:nvSpPr>
            <p:cNvPr id="23" name="AutoShape 124"/>
            <p:cNvSpPr>
              <a:spLocks noChangeArrowheads="1"/>
            </p:cNvSpPr>
            <p:nvPr/>
          </p:nvSpPr>
          <p:spPr bwMode="auto">
            <a:xfrm>
              <a:off x="3711377" y="2282338"/>
              <a:ext cx="481564" cy="243941"/>
            </a:xfrm>
            <a:prstGeom prst="roundRect">
              <a:avLst>
                <a:gd name="adj" fmla="val 50000"/>
              </a:avLst>
            </a:prstGeom>
            <a:noFill/>
            <a:ln>
              <a:noFill/>
            </a:ln>
            <a:effectLst/>
            <a:extLst>
              <a:ext uri="{909E8E84-426E-40DD-AFC4-6F175D3DCCD1}">
                <a14:hiddenFill xmlns:a14="http://schemas.microsoft.com/office/drawing/2010/main">
                  <a:gradFill rotWithShape="0">
                    <a:gsLst>
                      <a:gs pos="0">
                        <a:srgbClr val="0099CC">
                          <a:gamma/>
                          <a:tint val="31765"/>
                          <a:invGamma/>
                        </a:srgbClr>
                      </a:gs>
                      <a:gs pos="100000">
                        <a:srgbClr val="0099CC"/>
                      </a:gs>
                    </a:gsLst>
                    <a:lin ang="2700000" scaled="1"/>
                  </a:gradFill>
                </a14:hiddenFill>
              </a:ext>
              <a:ext uri="{91240B29-F687-4F45-9708-019B960494DF}">
                <a14:hiddenLine xmlns:a14="http://schemas.microsoft.com/office/drawing/2010/main" w="12700">
                  <a:solidFill>
                    <a:srgbClr val="003399"/>
                  </a:solidFill>
                  <a:round/>
                </a14:hiddenLine>
              </a:ext>
              <a:ext uri="{AF507438-7753-43E0-B8FC-AC1667EBCBE1}">
                <a14:hiddenEffects xmlns:a14="http://schemas.microsoft.com/office/drawing/2010/main">
                  <a:effectLst>
                    <a:outerShdw dist="35921" dir="2700000" algn="ctr" rotWithShape="0">
                      <a:srgbClr val="5890C8"/>
                    </a:outerShdw>
                  </a:effectLst>
                </a14:hiddenEffects>
              </a:ext>
            </a:extLst>
          </p:spPr>
          <p:txBody>
            <a:bodyPr wrap="none" anchor="ctr"/>
            <a:lstStyle/>
            <a:p>
              <a:pPr algn="ctr" fontAlgn="base">
                <a:spcBef>
                  <a:spcPct val="0"/>
                </a:spcBef>
                <a:spcAft>
                  <a:spcPct val="0"/>
                </a:spcAft>
              </a:pPr>
              <a:r>
                <a:rPr lang="en-US" altLang="ko-KR" sz="2400" b="1">
                  <a:solidFill>
                    <a:srgbClr val="FFFFFF"/>
                  </a:solidFill>
                  <a:cs typeface="+mn-ea"/>
                  <a:sym typeface="+mn-lt"/>
                </a:rPr>
                <a:t>2</a:t>
              </a:r>
            </a:p>
          </p:txBody>
        </p:sp>
        <p:sp>
          <p:nvSpPr>
            <p:cNvPr id="24" name="TextBox 27"/>
            <p:cNvSpPr txBox="1"/>
            <p:nvPr/>
          </p:nvSpPr>
          <p:spPr>
            <a:xfrm>
              <a:off x="4313519" y="2443126"/>
              <a:ext cx="848364" cy="707886"/>
            </a:xfrm>
            <a:prstGeom prst="rect">
              <a:avLst/>
            </a:prstGeom>
            <a:noFill/>
          </p:spPr>
          <p:txBody>
            <a:bodyPr wrap="square" rtlCol="0">
              <a:spAutoFit/>
            </a:bodyPr>
            <a:lstStyle/>
            <a:p>
              <a:pPr lvl="0" algn="ctr">
                <a:defRPr/>
              </a:pPr>
              <a:r>
                <a:rPr lang="zh-CN" altLang="en-US" sz="2000" kern="0" dirty="0">
                  <a:solidFill>
                    <a:schemeClr val="tx1">
                      <a:lumMod val="65000"/>
                      <a:lumOff val="35000"/>
                    </a:schemeClr>
                  </a:solidFill>
                  <a:cs typeface="+mn-ea"/>
                  <a:sym typeface="+mn-lt"/>
                </a:rPr>
                <a:t>添加标题</a:t>
              </a:r>
            </a:p>
          </p:txBody>
        </p:sp>
      </p:grpSp>
      <p:sp>
        <p:nvSpPr>
          <p:cNvPr id="25" name="TextBox 28"/>
          <p:cNvSpPr txBox="1"/>
          <p:nvPr/>
        </p:nvSpPr>
        <p:spPr>
          <a:xfrm>
            <a:off x="7339529" y="3053523"/>
            <a:ext cx="2778582" cy="646331"/>
          </a:xfrm>
          <a:prstGeom prst="rect">
            <a:avLst/>
          </a:prstGeom>
          <a:noFill/>
        </p:spPr>
        <p:txBody>
          <a:bodyPr wrap="square" rtlCol="0">
            <a:spAutoFit/>
          </a:bodyPr>
          <a:lstStyle/>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p:txBody>
      </p:sp>
      <p:sp>
        <p:nvSpPr>
          <p:cNvPr id="26" name="TextBox 30"/>
          <p:cNvSpPr txBox="1"/>
          <p:nvPr/>
        </p:nvSpPr>
        <p:spPr>
          <a:xfrm>
            <a:off x="7339529" y="4715106"/>
            <a:ext cx="2661667" cy="646331"/>
          </a:xfrm>
          <a:prstGeom prst="rect">
            <a:avLst/>
          </a:prstGeom>
          <a:noFill/>
        </p:spPr>
        <p:txBody>
          <a:bodyPr wrap="square" rtlCol="0">
            <a:spAutoFit/>
          </a:bodyPr>
          <a:lstStyle/>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p:txBody>
      </p:sp>
      <p:sp>
        <p:nvSpPr>
          <p:cNvPr id="27" name="TextBox 32"/>
          <p:cNvSpPr txBox="1"/>
          <p:nvPr/>
        </p:nvSpPr>
        <p:spPr>
          <a:xfrm>
            <a:off x="2259214" y="3053676"/>
            <a:ext cx="2357170" cy="646331"/>
          </a:xfrm>
          <a:prstGeom prst="rect">
            <a:avLst/>
          </a:prstGeom>
          <a:noFill/>
        </p:spPr>
        <p:txBody>
          <a:bodyPr wrap="square" rtlCol="0">
            <a:spAutoFit/>
          </a:bodyPr>
          <a:lstStyle/>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p:txBody>
      </p:sp>
      <p:sp>
        <p:nvSpPr>
          <p:cNvPr id="28" name="TextBox 34"/>
          <p:cNvSpPr txBox="1"/>
          <p:nvPr/>
        </p:nvSpPr>
        <p:spPr>
          <a:xfrm>
            <a:off x="2259213" y="4715259"/>
            <a:ext cx="2357170" cy="646331"/>
          </a:xfrm>
          <a:prstGeom prst="rect">
            <a:avLst/>
          </a:prstGeom>
          <a:noFill/>
        </p:spPr>
        <p:txBody>
          <a:bodyPr wrap="square" rtlCol="0">
            <a:spAutoFit/>
          </a:bodyPr>
          <a:lstStyle/>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a:p>
            <a:pPr algn="just">
              <a:defRPr/>
            </a:pPr>
            <a:r>
              <a:rPr lang="zh-CN" altLang="en-US" sz="1200" dirty="0">
                <a:solidFill>
                  <a:schemeClr val="tx2"/>
                </a:solidFill>
                <a:cs typeface="+mn-ea"/>
                <a:sym typeface="+mn-lt"/>
              </a:rPr>
              <a:t>具体说明文字在此处单击添加。</a:t>
            </a:r>
            <a:endParaRPr lang="en-US" altLang="zh-CN" sz="1200" dirty="0">
              <a:solidFill>
                <a:schemeClr val="tx2"/>
              </a:solidFill>
              <a:cs typeface="+mn-ea"/>
              <a:sym typeface="+mn-lt"/>
            </a:endParaRPr>
          </a:p>
        </p:txBody>
      </p:sp>
      <p:sp>
        <p:nvSpPr>
          <p:cNvPr id="29" name="TextBox 36"/>
          <p:cNvSpPr txBox="1"/>
          <p:nvPr/>
        </p:nvSpPr>
        <p:spPr>
          <a:xfrm>
            <a:off x="3032207" y="2733652"/>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a:solidFill>
                  <a:schemeClr val="tx2"/>
                </a:solidFill>
                <a:cs typeface="+mn-ea"/>
                <a:sym typeface="+mn-lt"/>
              </a:rPr>
              <a:t>单击添加标题</a:t>
            </a:r>
          </a:p>
        </p:txBody>
      </p:sp>
      <p:sp>
        <p:nvSpPr>
          <p:cNvPr id="30" name="TextBox 37"/>
          <p:cNvSpPr txBox="1"/>
          <p:nvPr/>
        </p:nvSpPr>
        <p:spPr>
          <a:xfrm>
            <a:off x="7326901" y="2733652"/>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a:solidFill>
                  <a:schemeClr val="tx2"/>
                </a:solidFill>
                <a:cs typeface="+mn-ea"/>
                <a:sym typeface="+mn-lt"/>
              </a:rPr>
              <a:t>单击添加标题</a:t>
            </a:r>
          </a:p>
        </p:txBody>
      </p:sp>
      <p:sp>
        <p:nvSpPr>
          <p:cNvPr id="31" name="TextBox 38"/>
          <p:cNvSpPr txBox="1"/>
          <p:nvPr/>
        </p:nvSpPr>
        <p:spPr>
          <a:xfrm>
            <a:off x="3032207" y="4383939"/>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a:solidFill>
                  <a:schemeClr val="tx2"/>
                </a:solidFill>
                <a:cs typeface="+mn-ea"/>
                <a:sym typeface="+mn-lt"/>
              </a:rPr>
              <a:t>单击添加标题</a:t>
            </a:r>
          </a:p>
        </p:txBody>
      </p:sp>
      <p:sp>
        <p:nvSpPr>
          <p:cNvPr id="32" name="TextBox 39"/>
          <p:cNvSpPr txBox="1"/>
          <p:nvPr/>
        </p:nvSpPr>
        <p:spPr>
          <a:xfrm>
            <a:off x="7326901" y="4383939"/>
            <a:ext cx="1415773" cy="338554"/>
          </a:xfrm>
          <a:prstGeom prst="rect">
            <a:avLst/>
          </a:prstGeom>
          <a:noFill/>
        </p:spPr>
        <p:txBody>
          <a:bodyPr wrap="none" rtlCol="0">
            <a:spAutoFit/>
          </a:bodyPr>
          <a:lstStyle>
            <a:defPPr>
              <a:defRPr lang="zh-CN"/>
            </a:defPPr>
            <a:lvl1pPr>
              <a:defRPr sz="2400" b="1">
                <a:solidFill>
                  <a:schemeClr val="bg1">
                    <a:lumMod val="50000"/>
                  </a:schemeClr>
                </a:solidFill>
              </a:defRPr>
            </a:lvl1pPr>
          </a:lstStyle>
          <a:p>
            <a:pPr lvl="0" algn="ctr">
              <a:defRPr/>
            </a:pPr>
            <a:r>
              <a:rPr lang="zh-CN" altLang="en-US" sz="1600" b="0" kern="0" dirty="0">
                <a:solidFill>
                  <a:schemeClr val="tx2"/>
                </a:solidFill>
                <a:cs typeface="+mn-ea"/>
                <a:sym typeface="+mn-lt"/>
              </a:rPr>
              <a:t>单击添加标题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49" presetClass="entr" presetSubtype="0" decel="10000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 calcmode="lin" valueType="num">
                                      <p:cBhvr>
                                        <p:cTn id="14" dur="500" fill="hold"/>
                                        <p:tgtEl>
                                          <p:spTgt spid="6"/>
                                        </p:tgtEl>
                                        <p:attrNameLst>
                                          <p:attrName>style.rotation</p:attrName>
                                        </p:attrNameLst>
                                      </p:cBhvr>
                                      <p:tavLst>
                                        <p:tav tm="0">
                                          <p:val>
                                            <p:fltVal val="360"/>
                                          </p:val>
                                        </p:tav>
                                        <p:tav tm="100000">
                                          <p:val>
                                            <p:fltVal val="0"/>
                                          </p:val>
                                        </p:tav>
                                      </p:tavLst>
                                    </p:anim>
                                    <p:animEffect transition="in" filter="fade">
                                      <p:cBhvr>
                                        <p:cTn id="15" dur="500"/>
                                        <p:tgtEl>
                                          <p:spTgt spid="6"/>
                                        </p:tgtEl>
                                      </p:cBhvr>
                                    </p:animEffect>
                                  </p:childTnLst>
                                </p:cTn>
                              </p:par>
                            </p:childTnLst>
                          </p:cTn>
                        </p:par>
                        <p:par>
                          <p:cTn id="16" fill="hold">
                            <p:stCondLst>
                              <p:cond delay="500"/>
                            </p:stCondLst>
                            <p:childTnLst>
                              <p:par>
                                <p:cTn id="17" presetID="2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par>
                          <p:cTn id="32" fill="hold">
                            <p:stCondLst>
                              <p:cond delay="2500"/>
                            </p:stCondLst>
                            <p:childTnLst>
                              <p:par>
                                <p:cTn id="33" presetID="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300" fill="hold"/>
                                        <p:tgtEl>
                                          <p:spTgt spid="29"/>
                                        </p:tgtEl>
                                        <p:attrNameLst>
                                          <p:attrName>ppt_x</p:attrName>
                                        </p:attrNameLst>
                                      </p:cBhvr>
                                      <p:tavLst>
                                        <p:tav tm="0">
                                          <p:val>
                                            <p:strVal val="0-#ppt_w/2"/>
                                          </p:val>
                                        </p:tav>
                                        <p:tav tm="100000">
                                          <p:val>
                                            <p:strVal val="#ppt_x"/>
                                          </p:val>
                                        </p:tav>
                                      </p:tavLst>
                                    </p:anim>
                                    <p:anim calcmode="lin" valueType="num">
                                      <p:cBhvr additive="base">
                                        <p:cTn id="36" dur="300" fill="hold"/>
                                        <p:tgtEl>
                                          <p:spTgt spid="29"/>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300" fill="hold"/>
                                        <p:tgtEl>
                                          <p:spTgt spid="27"/>
                                        </p:tgtEl>
                                        <p:attrNameLst>
                                          <p:attrName>ppt_x</p:attrName>
                                        </p:attrNameLst>
                                      </p:cBhvr>
                                      <p:tavLst>
                                        <p:tav tm="0">
                                          <p:val>
                                            <p:strVal val="0-#ppt_w/2"/>
                                          </p:val>
                                        </p:tav>
                                        <p:tav tm="100000">
                                          <p:val>
                                            <p:strVal val="#ppt_x"/>
                                          </p:val>
                                        </p:tav>
                                      </p:tavLst>
                                    </p:anim>
                                    <p:anim calcmode="lin" valueType="num">
                                      <p:cBhvr additive="base">
                                        <p:cTn id="41" dur="300" fill="hold"/>
                                        <p:tgtEl>
                                          <p:spTgt spid="27"/>
                                        </p:tgtEl>
                                        <p:attrNameLst>
                                          <p:attrName>ppt_y</p:attrName>
                                        </p:attrNameLst>
                                      </p:cBhvr>
                                      <p:tavLst>
                                        <p:tav tm="0">
                                          <p:val>
                                            <p:strVal val="#ppt_y"/>
                                          </p:val>
                                        </p:tav>
                                        <p:tav tm="100000">
                                          <p:val>
                                            <p:strVal val="#ppt_y"/>
                                          </p:val>
                                        </p:tav>
                                      </p:tavLst>
                                    </p:anim>
                                  </p:childTnLst>
                                </p:cTn>
                              </p:par>
                            </p:childTnLst>
                          </p:cTn>
                        </p:par>
                        <p:par>
                          <p:cTn id="42" fill="hold">
                            <p:stCondLst>
                              <p:cond delay="3500"/>
                            </p:stCondLst>
                            <p:childTnLst>
                              <p:par>
                                <p:cTn id="43" presetID="2" presetClass="entr" presetSubtype="2"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300" fill="hold"/>
                                        <p:tgtEl>
                                          <p:spTgt spid="30"/>
                                        </p:tgtEl>
                                        <p:attrNameLst>
                                          <p:attrName>ppt_x</p:attrName>
                                        </p:attrNameLst>
                                      </p:cBhvr>
                                      <p:tavLst>
                                        <p:tav tm="0">
                                          <p:val>
                                            <p:strVal val="1+#ppt_w/2"/>
                                          </p:val>
                                        </p:tav>
                                        <p:tav tm="100000">
                                          <p:val>
                                            <p:strVal val="#ppt_x"/>
                                          </p:val>
                                        </p:tav>
                                      </p:tavLst>
                                    </p:anim>
                                    <p:anim calcmode="lin" valueType="num">
                                      <p:cBhvr additive="base">
                                        <p:cTn id="46" dur="300" fill="hold"/>
                                        <p:tgtEl>
                                          <p:spTgt spid="30"/>
                                        </p:tgtEl>
                                        <p:attrNameLst>
                                          <p:attrName>ppt_y</p:attrName>
                                        </p:attrNameLst>
                                      </p:cBhvr>
                                      <p:tavLst>
                                        <p:tav tm="0">
                                          <p:val>
                                            <p:strVal val="#ppt_y"/>
                                          </p:val>
                                        </p:tav>
                                        <p:tav tm="100000">
                                          <p:val>
                                            <p:strVal val="#ppt_y"/>
                                          </p:val>
                                        </p:tav>
                                      </p:tavLst>
                                    </p:anim>
                                  </p:childTnLst>
                                </p:cTn>
                              </p:par>
                            </p:childTnLst>
                          </p:cTn>
                        </p:par>
                        <p:par>
                          <p:cTn id="47" fill="hold">
                            <p:stCondLst>
                              <p:cond delay="4000"/>
                            </p:stCondLst>
                            <p:childTnLst>
                              <p:par>
                                <p:cTn id="48" presetID="2" presetClass="entr" presetSubtype="2"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additive="base">
                                        <p:cTn id="50" dur="300" fill="hold"/>
                                        <p:tgtEl>
                                          <p:spTgt spid="25"/>
                                        </p:tgtEl>
                                        <p:attrNameLst>
                                          <p:attrName>ppt_x</p:attrName>
                                        </p:attrNameLst>
                                      </p:cBhvr>
                                      <p:tavLst>
                                        <p:tav tm="0">
                                          <p:val>
                                            <p:strVal val="1+#ppt_w/2"/>
                                          </p:val>
                                        </p:tav>
                                        <p:tav tm="100000">
                                          <p:val>
                                            <p:strVal val="#ppt_x"/>
                                          </p:val>
                                        </p:tav>
                                      </p:tavLst>
                                    </p:anim>
                                    <p:anim calcmode="lin" valueType="num">
                                      <p:cBhvr additive="base">
                                        <p:cTn id="51" dur="300" fill="hold"/>
                                        <p:tgtEl>
                                          <p:spTgt spid="25"/>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2" presetClass="entr" presetSubtype="2"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300" fill="hold"/>
                                        <p:tgtEl>
                                          <p:spTgt spid="32"/>
                                        </p:tgtEl>
                                        <p:attrNameLst>
                                          <p:attrName>ppt_x</p:attrName>
                                        </p:attrNameLst>
                                      </p:cBhvr>
                                      <p:tavLst>
                                        <p:tav tm="0">
                                          <p:val>
                                            <p:strVal val="1+#ppt_w/2"/>
                                          </p:val>
                                        </p:tav>
                                        <p:tav tm="100000">
                                          <p:val>
                                            <p:strVal val="#ppt_x"/>
                                          </p:val>
                                        </p:tav>
                                      </p:tavLst>
                                    </p:anim>
                                    <p:anim calcmode="lin" valueType="num">
                                      <p:cBhvr additive="base">
                                        <p:cTn id="56" dur="300" fill="hold"/>
                                        <p:tgtEl>
                                          <p:spTgt spid="32"/>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 presetClass="entr" presetSubtype="2"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300" fill="hold"/>
                                        <p:tgtEl>
                                          <p:spTgt spid="26"/>
                                        </p:tgtEl>
                                        <p:attrNameLst>
                                          <p:attrName>ppt_x</p:attrName>
                                        </p:attrNameLst>
                                      </p:cBhvr>
                                      <p:tavLst>
                                        <p:tav tm="0">
                                          <p:val>
                                            <p:strVal val="1+#ppt_w/2"/>
                                          </p:val>
                                        </p:tav>
                                        <p:tav tm="100000">
                                          <p:val>
                                            <p:strVal val="#ppt_x"/>
                                          </p:val>
                                        </p:tav>
                                      </p:tavLst>
                                    </p:anim>
                                    <p:anim calcmode="lin" valueType="num">
                                      <p:cBhvr additive="base">
                                        <p:cTn id="61" dur="300" fill="hold"/>
                                        <p:tgtEl>
                                          <p:spTgt spid="26"/>
                                        </p:tgtEl>
                                        <p:attrNameLst>
                                          <p:attrName>ppt_y</p:attrName>
                                        </p:attrNameLst>
                                      </p:cBhvr>
                                      <p:tavLst>
                                        <p:tav tm="0">
                                          <p:val>
                                            <p:strVal val="#ppt_y"/>
                                          </p:val>
                                        </p:tav>
                                        <p:tav tm="100000">
                                          <p:val>
                                            <p:strVal val="#ppt_y"/>
                                          </p:val>
                                        </p:tav>
                                      </p:tavLst>
                                    </p:anim>
                                  </p:childTnLst>
                                </p:cTn>
                              </p:par>
                            </p:childTnLst>
                          </p:cTn>
                        </p:par>
                        <p:par>
                          <p:cTn id="62" fill="hold">
                            <p:stCondLst>
                              <p:cond delay="5500"/>
                            </p:stCondLst>
                            <p:childTnLst>
                              <p:par>
                                <p:cTn id="63" presetID="2" presetClass="entr" presetSubtype="8"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 calcmode="lin" valueType="num">
                                      <p:cBhvr additive="base">
                                        <p:cTn id="65" dur="300" fill="hold"/>
                                        <p:tgtEl>
                                          <p:spTgt spid="31"/>
                                        </p:tgtEl>
                                        <p:attrNameLst>
                                          <p:attrName>ppt_x</p:attrName>
                                        </p:attrNameLst>
                                      </p:cBhvr>
                                      <p:tavLst>
                                        <p:tav tm="0">
                                          <p:val>
                                            <p:strVal val="0-#ppt_w/2"/>
                                          </p:val>
                                        </p:tav>
                                        <p:tav tm="100000">
                                          <p:val>
                                            <p:strVal val="#ppt_x"/>
                                          </p:val>
                                        </p:tav>
                                      </p:tavLst>
                                    </p:anim>
                                    <p:anim calcmode="lin" valueType="num">
                                      <p:cBhvr additive="base">
                                        <p:cTn id="66" dur="300" fill="hold"/>
                                        <p:tgtEl>
                                          <p:spTgt spid="31"/>
                                        </p:tgtEl>
                                        <p:attrNameLst>
                                          <p:attrName>ppt_y</p:attrName>
                                        </p:attrNameLst>
                                      </p:cBhvr>
                                      <p:tavLst>
                                        <p:tav tm="0">
                                          <p:val>
                                            <p:strVal val="#ppt_y"/>
                                          </p:val>
                                        </p:tav>
                                        <p:tav tm="100000">
                                          <p:val>
                                            <p:strVal val="#ppt_y"/>
                                          </p:val>
                                        </p:tav>
                                      </p:tavLst>
                                    </p:anim>
                                  </p:childTnLst>
                                </p:cTn>
                              </p:par>
                            </p:childTnLst>
                          </p:cTn>
                        </p:par>
                        <p:par>
                          <p:cTn id="67" fill="hold">
                            <p:stCondLst>
                              <p:cond delay="6000"/>
                            </p:stCondLst>
                            <p:childTnLst>
                              <p:par>
                                <p:cTn id="68" presetID="2" presetClass="entr" presetSubtype="8"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 calcmode="lin" valueType="num">
                                      <p:cBhvr additive="base">
                                        <p:cTn id="70" dur="300" fill="hold"/>
                                        <p:tgtEl>
                                          <p:spTgt spid="28"/>
                                        </p:tgtEl>
                                        <p:attrNameLst>
                                          <p:attrName>ppt_x</p:attrName>
                                        </p:attrNameLst>
                                      </p:cBhvr>
                                      <p:tavLst>
                                        <p:tav tm="0">
                                          <p:val>
                                            <p:strVal val="0-#ppt_w/2"/>
                                          </p:val>
                                        </p:tav>
                                        <p:tav tm="100000">
                                          <p:val>
                                            <p:strVal val="#ppt_x"/>
                                          </p:val>
                                        </p:tav>
                                      </p:tavLst>
                                    </p:anim>
                                    <p:anim calcmode="lin" valueType="num">
                                      <p:cBhvr additive="base">
                                        <p:cTn id="71" dur="3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25" grpId="0"/>
      <p:bldP spid="26" grpId="0"/>
      <p:bldP spid="27" grpId="0"/>
      <p:bldP spid="28" grpId="0"/>
      <p:bldP spid="29" grpId="0"/>
      <p:bldP spid="30" grpId="0"/>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1"/>
          <p:cNvSpPr/>
          <p:nvPr/>
        </p:nvSpPr>
        <p:spPr>
          <a:xfrm>
            <a:off x="3179554" y="2492217"/>
            <a:ext cx="2534019" cy="1445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4"/>
                  <a:pt x="5515" y="0"/>
                  <a:pt x="12314" y="0"/>
                </a:cubicBezTo>
                <a:cubicBezTo>
                  <a:pt x="16025" y="0"/>
                  <a:pt x="19354" y="2885"/>
                  <a:pt x="21600" y="7423"/>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3" name="Freeform: Shape 2"/>
          <p:cNvSpPr/>
          <p:nvPr/>
        </p:nvSpPr>
        <p:spPr>
          <a:xfrm>
            <a:off x="5642850" y="2922499"/>
            <a:ext cx="148417" cy="153389"/>
          </a:xfrm>
          <a:custGeom>
            <a:avLst/>
            <a:gdLst/>
            <a:ahLst/>
            <a:cxnLst>
              <a:cxn ang="0">
                <a:pos x="wd2" y="hd2"/>
              </a:cxn>
              <a:cxn ang="5400000">
                <a:pos x="wd2" y="hd2"/>
              </a:cxn>
              <a:cxn ang="10800000">
                <a:pos x="wd2" y="hd2"/>
              </a:cxn>
              <a:cxn ang="16200000">
                <a:pos x="wd2" y="hd2"/>
              </a:cxn>
            </a:cxnLst>
            <a:rect l="0" t="0" r="r" b="b"/>
            <a:pathLst>
              <a:path w="21600" h="21600" extrusionOk="0">
                <a:moveTo>
                  <a:pt x="17396" y="0"/>
                </a:moveTo>
                <a:lnTo>
                  <a:pt x="0" y="14306"/>
                </a:lnTo>
                <a:lnTo>
                  <a:pt x="21600" y="21600"/>
                </a:lnTo>
                <a:lnTo>
                  <a:pt x="17396" y="0"/>
                </a:lnTo>
                <a:close/>
              </a:path>
            </a:pathLst>
          </a:custGeom>
          <a:solidFill>
            <a:schemeClr val="tx2"/>
          </a:solidFill>
          <a:ln w="9525" cap="flat">
            <a:noFill/>
            <a:prstDash val="solid"/>
            <a:round/>
          </a:ln>
          <a:effectLst/>
        </p:spPr>
        <p:txBody>
          <a:bodyPr anchor="ctr"/>
          <a:lstStyle/>
          <a:p>
            <a:pPr algn="ctr"/>
            <a:endParaRPr/>
          </a:p>
        </p:txBody>
      </p:sp>
      <p:sp>
        <p:nvSpPr>
          <p:cNvPr id="4" name="Freeform: Shape 3"/>
          <p:cNvSpPr/>
          <p:nvPr/>
        </p:nvSpPr>
        <p:spPr>
          <a:xfrm>
            <a:off x="3532512" y="3852610"/>
            <a:ext cx="1850791" cy="1157564"/>
          </a:xfrm>
          <a:custGeom>
            <a:avLst/>
            <a:gdLst/>
            <a:ahLst/>
            <a:cxnLst>
              <a:cxn ang="0">
                <a:pos x="wd2" y="hd2"/>
              </a:cxn>
              <a:cxn ang="5400000">
                <a:pos x="wd2" y="hd2"/>
              </a:cxn>
              <a:cxn ang="10800000">
                <a:pos x="wd2" y="hd2"/>
              </a:cxn>
              <a:cxn ang="16200000">
                <a:pos x="wd2" y="hd2"/>
              </a:cxn>
            </a:cxnLst>
            <a:rect l="0" t="0" r="r" b="b"/>
            <a:pathLst>
              <a:path w="21407" h="19790" extrusionOk="0">
                <a:moveTo>
                  <a:pt x="21407" y="14360"/>
                </a:moveTo>
                <a:cubicBezTo>
                  <a:pt x="16510" y="21600"/>
                  <a:pt x="8567" y="21600"/>
                  <a:pt x="3670" y="14360"/>
                </a:cubicBezTo>
                <a:cubicBezTo>
                  <a:pt x="1004" y="10418"/>
                  <a:pt x="-193" y="5149"/>
                  <a:pt x="25" y="0"/>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5" name="Freeform: Shape 4"/>
          <p:cNvSpPr/>
          <p:nvPr/>
        </p:nvSpPr>
        <p:spPr>
          <a:xfrm>
            <a:off x="5305617" y="4620049"/>
            <a:ext cx="153380" cy="148465"/>
          </a:xfrm>
          <a:custGeom>
            <a:avLst/>
            <a:gdLst/>
            <a:ahLst/>
            <a:cxnLst>
              <a:cxn ang="0">
                <a:pos x="wd2" y="hd2"/>
              </a:cxn>
              <a:cxn ang="5400000">
                <a:pos x="wd2" y="hd2"/>
              </a:cxn>
              <a:cxn ang="10800000">
                <a:pos x="wd2" y="hd2"/>
              </a:cxn>
              <a:cxn ang="16200000">
                <a:pos x="wd2" y="hd2"/>
              </a:cxn>
            </a:cxnLst>
            <a:rect l="0" t="0" r="r" b="b"/>
            <a:pathLst>
              <a:path w="21600" h="21600" extrusionOk="0">
                <a:moveTo>
                  <a:pt x="0" y="4494"/>
                </a:moveTo>
                <a:lnTo>
                  <a:pt x="14306" y="21600"/>
                </a:lnTo>
                <a:lnTo>
                  <a:pt x="21600" y="0"/>
                </a:lnTo>
                <a:lnTo>
                  <a:pt x="0" y="4494"/>
                </a:lnTo>
                <a:close/>
              </a:path>
            </a:pathLst>
          </a:custGeom>
          <a:solidFill>
            <a:schemeClr val="tx2"/>
          </a:solidFill>
          <a:ln w="9525" cap="flat">
            <a:noFill/>
            <a:prstDash val="solid"/>
            <a:round/>
          </a:ln>
          <a:effectLst/>
        </p:spPr>
        <p:txBody>
          <a:bodyPr anchor="ctr"/>
          <a:lstStyle/>
          <a:p>
            <a:pPr algn="ctr"/>
            <a:endParaRPr/>
          </a:p>
        </p:txBody>
      </p:sp>
      <p:sp>
        <p:nvSpPr>
          <p:cNvPr id="6" name="Freeform: Shape 6"/>
          <p:cNvSpPr/>
          <p:nvPr/>
        </p:nvSpPr>
        <p:spPr>
          <a:xfrm>
            <a:off x="3849376" y="2843442"/>
            <a:ext cx="1852499" cy="1105113"/>
          </a:xfrm>
          <a:custGeom>
            <a:avLst/>
            <a:gdLst/>
            <a:ahLst/>
            <a:cxnLst>
              <a:cxn ang="0">
                <a:pos x="wd2" y="hd2"/>
              </a:cxn>
              <a:cxn ang="5400000">
                <a:pos x="wd2" y="hd2"/>
              </a:cxn>
              <a:cxn ang="10800000">
                <a:pos x="wd2" y="hd2"/>
              </a:cxn>
              <a:cxn ang="16200000">
                <a:pos x="wd2" y="hd2"/>
              </a:cxn>
            </a:cxnLst>
            <a:rect l="0" t="0" r="r" b="b"/>
            <a:pathLst>
              <a:path w="21547" h="19713" extrusionOk="0">
                <a:moveTo>
                  <a:pt x="0" y="5663"/>
                </a:moveTo>
                <a:cubicBezTo>
                  <a:pt x="4928" y="-1887"/>
                  <a:pt x="12922" y="-1887"/>
                  <a:pt x="17849" y="5663"/>
                </a:cubicBezTo>
                <a:cubicBezTo>
                  <a:pt x="20368" y="9521"/>
                  <a:pt x="21600" y="14638"/>
                  <a:pt x="21545" y="19713"/>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7" name="Freeform: Shape 7"/>
          <p:cNvSpPr/>
          <p:nvPr/>
        </p:nvSpPr>
        <p:spPr>
          <a:xfrm>
            <a:off x="3792590" y="3077997"/>
            <a:ext cx="150438" cy="150371"/>
          </a:xfrm>
          <a:custGeom>
            <a:avLst/>
            <a:gdLst/>
            <a:ahLst/>
            <a:cxnLst>
              <a:cxn ang="0">
                <a:pos x="wd2" y="hd2"/>
              </a:cxn>
              <a:cxn ang="5400000">
                <a:pos x="wd2" y="hd2"/>
              </a:cxn>
              <a:cxn ang="10800000">
                <a:pos x="wd2" y="hd2"/>
              </a:cxn>
              <a:cxn ang="16200000">
                <a:pos x="wd2" y="hd2"/>
              </a:cxn>
            </a:cxnLst>
            <a:rect l="0" t="0" r="r" b="b"/>
            <a:pathLst>
              <a:path w="21600" h="21600" extrusionOk="0">
                <a:moveTo>
                  <a:pt x="21600" y="15878"/>
                </a:moveTo>
                <a:lnTo>
                  <a:pt x="5722" y="0"/>
                </a:lnTo>
                <a:lnTo>
                  <a:pt x="0" y="21600"/>
                </a:lnTo>
                <a:lnTo>
                  <a:pt x="21600" y="15878"/>
                </a:lnTo>
                <a:close/>
              </a:path>
            </a:pathLst>
          </a:custGeom>
          <a:solidFill>
            <a:schemeClr val="tx2"/>
          </a:solidFill>
          <a:ln w="9525" cap="flat">
            <a:noFill/>
            <a:prstDash val="solid"/>
            <a:round/>
          </a:ln>
          <a:effectLst/>
        </p:spPr>
        <p:txBody>
          <a:bodyPr anchor="ctr"/>
          <a:lstStyle/>
          <a:p>
            <a:pPr algn="ctr"/>
            <a:endParaRPr/>
          </a:p>
        </p:txBody>
      </p:sp>
      <p:sp>
        <p:nvSpPr>
          <p:cNvPr id="8" name="Freeform: Shape 8"/>
          <p:cNvSpPr/>
          <p:nvPr/>
        </p:nvSpPr>
        <p:spPr>
          <a:xfrm>
            <a:off x="3581691" y="3937445"/>
            <a:ext cx="2489330" cy="14472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41"/>
                  <a:pt x="15986" y="21600"/>
                  <a:pt x="9044" y="21600"/>
                </a:cubicBezTo>
                <a:cubicBezTo>
                  <a:pt x="5492" y="21600"/>
                  <a:pt x="2266" y="19036"/>
                  <a:pt x="0" y="14927"/>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9" name="Freeform: Shape 9"/>
          <p:cNvSpPr/>
          <p:nvPr/>
        </p:nvSpPr>
        <p:spPr>
          <a:xfrm>
            <a:off x="3537074" y="4897629"/>
            <a:ext cx="151412" cy="150403"/>
          </a:xfrm>
          <a:custGeom>
            <a:avLst/>
            <a:gdLst/>
            <a:ahLst/>
            <a:cxnLst>
              <a:cxn ang="0">
                <a:pos x="wd2" y="hd2"/>
              </a:cxn>
              <a:cxn ang="5400000">
                <a:pos x="wd2" y="hd2"/>
              </a:cxn>
              <a:cxn ang="10800000">
                <a:pos x="wd2" y="hd2"/>
              </a:cxn>
              <a:cxn ang="16200000">
                <a:pos x="wd2" y="hd2"/>
              </a:cxn>
            </a:cxnLst>
            <a:rect l="0" t="0" r="r" b="b"/>
            <a:pathLst>
              <a:path w="21600" h="21600" extrusionOk="0">
                <a:moveTo>
                  <a:pt x="5826" y="21600"/>
                </a:moveTo>
                <a:lnTo>
                  <a:pt x="21600" y="5722"/>
                </a:lnTo>
                <a:lnTo>
                  <a:pt x="0" y="0"/>
                </a:lnTo>
                <a:lnTo>
                  <a:pt x="5826" y="21600"/>
                </a:lnTo>
                <a:close/>
              </a:path>
            </a:pathLst>
          </a:custGeom>
          <a:solidFill>
            <a:schemeClr val="tx2"/>
          </a:solidFill>
          <a:ln w="9525" cap="flat">
            <a:noFill/>
            <a:prstDash val="solid"/>
            <a:round/>
          </a:ln>
          <a:effectLst/>
        </p:spPr>
        <p:txBody>
          <a:bodyPr anchor="ctr"/>
          <a:lstStyle/>
          <a:p>
            <a:pPr algn="ctr"/>
            <a:endParaRPr/>
          </a:p>
        </p:txBody>
      </p:sp>
      <p:sp>
        <p:nvSpPr>
          <p:cNvPr id="10" name="Freeform: Shape 12"/>
          <p:cNvSpPr/>
          <p:nvPr/>
        </p:nvSpPr>
        <p:spPr>
          <a:xfrm>
            <a:off x="6199939" y="2492217"/>
            <a:ext cx="2534018" cy="144522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4"/>
                  <a:pt x="5515" y="0"/>
                  <a:pt x="12314" y="0"/>
                </a:cubicBezTo>
                <a:cubicBezTo>
                  <a:pt x="16025" y="0"/>
                  <a:pt x="19354" y="2885"/>
                  <a:pt x="21600" y="7423"/>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11" name="Freeform: Shape 13"/>
          <p:cNvSpPr/>
          <p:nvPr/>
        </p:nvSpPr>
        <p:spPr>
          <a:xfrm>
            <a:off x="8663236" y="2922499"/>
            <a:ext cx="148417" cy="153389"/>
          </a:xfrm>
          <a:custGeom>
            <a:avLst/>
            <a:gdLst/>
            <a:ahLst/>
            <a:cxnLst>
              <a:cxn ang="0">
                <a:pos x="wd2" y="hd2"/>
              </a:cxn>
              <a:cxn ang="5400000">
                <a:pos x="wd2" y="hd2"/>
              </a:cxn>
              <a:cxn ang="10800000">
                <a:pos x="wd2" y="hd2"/>
              </a:cxn>
              <a:cxn ang="16200000">
                <a:pos x="wd2" y="hd2"/>
              </a:cxn>
            </a:cxnLst>
            <a:rect l="0" t="0" r="r" b="b"/>
            <a:pathLst>
              <a:path w="21600" h="21600" extrusionOk="0">
                <a:moveTo>
                  <a:pt x="17396" y="0"/>
                </a:moveTo>
                <a:lnTo>
                  <a:pt x="0" y="14306"/>
                </a:lnTo>
                <a:lnTo>
                  <a:pt x="21600" y="21600"/>
                </a:lnTo>
                <a:lnTo>
                  <a:pt x="17396" y="0"/>
                </a:lnTo>
                <a:close/>
              </a:path>
            </a:pathLst>
          </a:custGeom>
          <a:solidFill>
            <a:schemeClr val="tx2"/>
          </a:solidFill>
          <a:ln w="9525" cap="flat">
            <a:noFill/>
            <a:prstDash val="solid"/>
            <a:round/>
          </a:ln>
          <a:effectLst/>
        </p:spPr>
        <p:txBody>
          <a:bodyPr anchor="ctr"/>
          <a:lstStyle/>
          <a:p>
            <a:pPr algn="ctr"/>
            <a:endParaRPr/>
          </a:p>
        </p:txBody>
      </p:sp>
      <p:sp>
        <p:nvSpPr>
          <p:cNvPr id="12" name="Freeform: Shape 14"/>
          <p:cNvSpPr/>
          <p:nvPr/>
        </p:nvSpPr>
        <p:spPr>
          <a:xfrm>
            <a:off x="6552897" y="3852610"/>
            <a:ext cx="1850791" cy="1157564"/>
          </a:xfrm>
          <a:custGeom>
            <a:avLst/>
            <a:gdLst/>
            <a:ahLst/>
            <a:cxnLst>
              <a:cxn ang="0">
                <a:pos x="wd2" y="hd2"/>
              </a:cxn>
              <a:cxn ang="5400000">
                <a:pos x="wd2" y="hd2"/>
              </a:cxn>
              <a:cxn ang="10800000">
                <a:pos x="wd2" y="hd2"/>
              </a:cxn>
              <a:cxn ang="16200000">
                <a:pos x="wd2" y="hd2"/>
              </a:cxn>
            </a:cxnLst>
            <a:rect l="0" t="0" r="r" b="b"/>
            <a:pathLst>
              <a:path w="21407" h="19790" extrusionOk="0">
                <a:moveTo>
                  <a:pt x="21407" y="14360"/>
                </a:moveTo>
                <a:cubicBezTo>
                  <a:pt x="16510" y="21600"/>
                  <a:pt x="8567" y="21600"/>
                  <a:pt x="3670" y="14360"/>
                </a:cubicBezTo>
                <a:cubicBezTo>
                  <a:pt x="1004" y="10418"/>
                  <a:pt x="-193" y="5149"/>
                  <a:pt x="25" y="0"/>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13" name="Freeform: Shape 15"/>
          <p:cNvSpPr/>
          <p:nvPr/>
        </p:nvSpPr>
        <p:spPr>
          <a:xfrm>
            <a:off x="8326002" y="4620048"/>
            <a:ext cx="153380" cy="148465"/>
          </a:xfrm>
          <a:custGeom>
            <a:avLst/>
            <a:gdLst/>
            <a:ahLst/>
            <a:cxnLst>
              <a:cxn ang="0">
                <a:pos x="wd2" y="hd2"/>
              </a:cxn>
              <a:cxn ang="5400000">
                <a:pos x="wd2" y="hd2"/>
              </a:cxn>
              <a:cxn ang="10800000">
                <a:pos x="wd2" y="hd2"/>
              </a:cxn>
              <a:cxn ang="16200000">
                <a:pos x="wd2" y="hd2"/>
              </a:cxn>
            </a:cxnLst>
            <a:rect l="0" t="0" r="r" b="b"/>
            <a:pathLst>
              <a:path w="21600" h="21600" extrusionOk="0">
                <a:moveTo>
                  <a:pt x="0" y="4494"/>
                </a:moveTo>
                <a:lnTo>
                  <a:pt x="14306" y="21600"/>
                </a:lnTo>
                <a:lnTo>
                  <a:pt x="21600" y="0"/>
                </a:lnTo>
                <a:lnTo>
                  <a:pt x="0" y="4494"/>
                </a:lnTo>
                <a:close/>
              </a:path>
            </a:pathLst>
          </a:custGeom>
          <a:solidFill>
            <a:schemeClr val="tx2"/>
          </a:solidFill>
          <a:ln w="9525" cap="flat">
            <a:noFill/>
            <a:prstDash val="solid"/>
            <a:round/>
          </a:ln>
          <a:effectLst/>
        </p:spPr>
        <p:txBody>
          <a:bodyPr anchor="ctr"/>
          <a:lstStyle/>
          <a:p>
            <a:pPr algn="ctr"/>
            <a:endParaRPr/>
          </a:p>
        </p:txBody>
      </p:sp>
      <p:sp>
        <p:nvSpPr>
          <p:cNvPr id="14" name="Freeform: Shape 16"/>
          <p:cNvSpPr/>
          <p:nvPr/>
        </p:nvSpPr>
        <p:spPr>
          <a:xfrm>
            <a:off x="6869762" y="2843442"/>
            <a:ext cx="1852499" cy="1105113"/>
          </a:xfrm>
          <a:custGeom>
            <a:avLst/>
            <a:gdLst/>
            <a:ahLst/>
            <a:cxnLst>
              <a:cxn ang="0">
                <a:pos x="wd2" y="hd2"/>
              </a:cxn>
              <a:cxn ang="5400000">
                <a:pos x="wd2" y="hd2"/>
              </a:cxn>
              <a:cxn ang="10800000">
                <a:pos x="wd2" y="hd2"/>
              </a:cxn>
              <a:cxn ang="16200000">
                <a:pos x="wd2" y="hd2"/>
              </a:cxn>
            </a:cxnLst>
            <a:rect l="0" t="0" r="r" b="b"/>
            <a:pathLst>
              <a:path w="21547" h="19713" extrusionOk="0">
                <a:moveTo>
                  <a:pt x="0" y="5663"/>
                </a:moveTo>
                <a:cubicBezTo>
                  <a:pt x="4928" y="-1887"/>
                  <a:pt x="12922" y="-1887"/>
                  <a:pt x="17849" y="5663"/>
                </a:cubicBezTo>
                <a:cubicBezTo>
                  <a:pt x="20368" y="9521"/>
                  <a:pt x="21600" y="14638"/>
                  <a:pt x="21545" y="19713"/>
                </a:cubicBezTo>
              </a:path>
            </a:pathLst>
          </a:custGeom>
          <a:noFill/>
          <a:ln w="38100" cap="flat">
            <a:solidFill>
              <a:schemeClr val="tx2">
                <a:alpha val="41673"/>
              </a:schemeClr>
            </a:solidFill>
            <a:prstDash val="solid"/>
            <a:miter lim="800000"/>
          </a:ln>
          <a:effectLst/>
        </p:spPr>
        <p:txBody>
          <a:bodyPr anchor="ctr"/>
          <a:lstStyle/>
          <a:p>
            <a:pPr algn="ctr"/>
            <a:endParaRPr/>
          </a:p>
        </p:txBody>
      </p:sp>
      <p:sp>
        <p:nvSpPr>
          <p:cNvPr id="15" name="Freeform: Shape 17"/>
          <p:cNvSpPr/>
          <p:nvPr/>
        </p:nvSpPr>
        <p:spPr>
          <a:xfrm>
            <a:off x="6602077" y="3937445"/>
            <a:ext cx="2489330" cy="14472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41"/>
                  <a:pt x="15986" y="21600"/>
                  <a:pt x="9044" y="21600"/>
                </a:cubicBezTo>
                <a:cubicBezTo>
                  <a:pt x="5492" y="21600"/>
                  <a:pt x="2266" y="19036"/>
                  <a:pt x="0" y="14927"/>
                </a:cubicBezTo>
              </a:path>
            </a:pathLst>
          </a:custGeom>
          <a:noFill/>
          <a:ln w="38100" cap="flat">
            <a:solidFill>
              <a:schemeClr val="tx2">
                <a:alpha val="41673"/>
              </a:schemeClr>
            </a:solidFill>
            <a:prstDash val="solid"/>
            <a:miter lim="800000"/>
          </a:ln>
          <a:effectLst/>
        </p:spPr>
        <p:txBody>
          <a:bodyPr anchor="ctr"/>
          <a:lstStyle/>
          <a:p>
            <a:pPr algn="ctr"/>
            <a:endParaRPr/>
          </a:p>
        </p:txBody>
      </p:sp>
      <p:grpSp>
        <p:nvGrpSpPr>
          <p:cNvPr id="16" name="组合 15"/>
          <p:cNvGrpSpPr/>
          <p:nvPr/>
        </p:nvGrpSpPr>
        <p:grpSpPr>
          <a:xfrm>
            <a:off x="4241212" y="3575505"/>
            <a:ext cx="3719982" cy="761981"/>
            <a:chOff x="2678742" y="2385897"/>
            <a:chExt cx="3719982" cy="761981"/>
          </a:xfrm>
        </p:grpSpPr>
        <p:sp>
          <p:nvSpPr>
            <p:cNvPr id="17" name="Freeform: Shape 24"/>
            <p:cNvSpPr/>
            <p:nvPr/>
          </p:nvSpPr>
          <p:spPr>
            <a:xfrm>
              <a:off x="5636743" y="2385897"/>
              <a:ext cx="761981" cy="7619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2"/>
            </a:solidFill>
            <a:ln w="12700">
              <a:miter lim="400000"/>
            </a:ln>
          </p:spPr>
          <p:txBody>
            <a:bodyPr wrap="none" lIns="22860" rIns="22860" anchor="ctr">
              <a:normAutofit/>
            </a:bodyPr>
            <a:lstStyle/>
            <a:p>
              <a:pPr lvl="0" algn="ctr">
                <a:defRPr sz="2400">
                  <a:solidFill>
                    <a:srgbClr val="767982"/>
                  </a:solidFill>
                </a:defRPr>
              </a:pPr>
              <a:r>
                <a:rPr lang="zh-CN" altLang="en-US" sz="1600"/>
                <a:t>关键词</a:t>
              </a:r>
            </a:p>
          </p:txBody>
        </p:sp>
        <p:sp>
          <p:nvSpPr>
            <p:cNvPr id="18" name="Freeform: Shape 25"/>
            <p:cNvSpPr/>
            <p:nvPr/>
          </p:nvSpPr>
          <p:spPr>
            <a:xfrm>
              <a:off x="2678742" y="2385897"/>
              <a:ext cx="761981" cy="7619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2"/>
            </a:solidFill>
            <a:ln w="12700">
              <a:miter lim="400000"/>
            </a:ln>
          </p:spPr>
          <p:txBody>
            <a:bodyPr wrap="none" lIns="22860" rIns="22860" anchor="ctr">
              <a:normAutofit/>
            </a:bodyPr>
            <a:lstStyle/>
            <a:p>
              <a:pPr lvl="0" algn="ctr">
                <a:defRPr sz="2400">
                  <a:solidFill>
                    <a:srgbClr val="767982"/>
                  </a:solidFill>
                </a:defRPr>
              </a:pPr>
              <a:r>
                <a:rPr lang="zh-CN" altLang="en-US" sz="1600"/>
                <a:t>关键词</a:t>
              </a:r>
            </a:p>
          </p:txBody>
        </p:sp>
      </p:grpSp>
      <p:grpSp>
        <p:nvGrpSpPr>
          <p:cNvPr id="19" name="Group 43"/>
          <p:cNvGrpSpPr/>
          <p:nvPr/>
        </p:nvGrpSpPr>
        <p:grpSpPr>
          <a:xfrm>
            <a:off x="5348911" y="3217356"/>
            <a:ext cx="1442199" cy="1442199"/>
            <a:chOff x="5048588" y="2927736"/>
            <a:chExt cx="1922932" cy="1922932"/>
          </a:xfrm>
        </p:grpSpPr>
        <p:sp>
          <p:nvSpPr>
            <p:cNvPr id="20" name="Freeform: Shape 21"/>
            <p:cNvSpPr/>
            <p:nvPr/>
          </p:nvSpPr>
          <p:spPr>
            <a:xfrm>
              <a:off x="5048588" y="2927736"/>
              <a:ext cx="1922932" cy="19229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lt1"/>
                </a:solidFill>
                <a:cs typeface="+mn-ea"/>
              </a:endParaRPr>
            </a:p>
          </p:txBody>
        </p:sp>
        <p:grpSp>
          <p:nvGrpSpPr>
            <p:cNvPr id="21" name="Group 41"/>
            <p:cNvGrpSpPr/>
            <p:nvPr/>
          </p:nvGrpSpPr>
          <p:grpSpPr>
            <a:xfrm>
              <a:off x="5394501" y="3447150"/>
              <a:ext cx="1231106" cy="885203"/>
              <a:chOff x="5394501" y="3447150"/>
              <a:chExt cx="1231106" cy="885203"/>
            </a:xfrm>
          </p:grpSpPr>
          <p:sp>
            <p:nvSpPr>
              <p:cNvPr id="22" name="TextBox 34"/>
              <p:cNvSpPr txBox="1"/>
              <p:nvPr/>
            </p:nvSpPr>
            <p:spPr>
              <a:xfrm>
                <a:off x="5394501" y="4086132"/>
                <a:ext cx="1231106" cy="246221"/>
              </a:xfrm>
              <a:prstGeom prst="rect">
                <a:avLst/>
              </a:prstGeom>
              <a:noFill/>
            </p:spPr>
            <p:txBody>
              <a:bodyPr wrap="none" lIns="0" tIns="0" rIns="0" bIns="0" anchor="ctr">
                <a:normAutofit fontScale="92500" lnSpcReduction="20000"/>
              </a:bodyPr>
              <a:lstStyle/>
              <a:p>
                <a:pPr algn="ctr"/>
                <a:r>
                  <a:rPr lang="zh-CN" altLang="en-US" sz="1600" b="1">
                    <a:solidFill>
                      <a:schemeClr val="bg1"/>
                    </a:solidFill>
                  </a:rPr>
                  <a:t>标题文本预设</a:t>
                </a:r>
              </a:p>
            </p:txBody>
          </p:sp>
          <p:sp>
            <p:nvSpPr>
              <p:cNvPr id="23" name="Freeform: Shape 38"/>
              <p:cNvSpPr>
                <a:spLocks noChangeAspect="1"/>
              </p:cNvSpPr>
              <p:nvPr/>
            </p:nvSpPr>
            <p:spPr bwMode="auto">
              <a:xfrm>
                <a:off x="5775951" y="3447150"/>
                <a:ext cx="468208" cy="466009"/>
              </a:xfrm>
              <a:custGeom>
                <a:avLst/>
                <a:gdLst>
                  <a:gd name="connsiteX0" fmla="*/ 169241 w 338138"/>
                  <a:gd name="connsiteY0" fmla="*/ 77787 h 336550"/>
                  <a:gd name="connsiteX1" fmla="*/ 179733 w 338138"/>
                  <a:gd name="connsiteY1" fmla="*/ 88315 h 336550"/>
                  <a:gd name="connsiteX2" fmla="*/ 179733 w 338138"/>
                  <a:gd name="connsiteY2" fmla="*/ 155429 h 336550"/>
                  <a:gd name="connsiteX3" fmla="*/ 181044 w 338138"/>
                  <a:gd name="connsiteY3" fmla="*/ 156745 h 336550"/>
                  <a:gd name="connsiteX4" fmla="*/ 208584 w 338138"/>
                  <a:gd name="connsiteY4" fmla="*/ 156745 h 336550"/>
                  <a:gd name="connsiteX5" fmla="*/ 219075 w 338138"/>
                  <a:gd name="connsiteY5" fmla="*/ 167272 h 336550"/>
                  <a:gd name="connsiteX6" fmla="*/ 208584 w 338138"/>
                  <a:gd name="connsiteY6" fmla="*/ 177800 h 336550"/>
                  <a:gd name="connsiteX7" fmla="*/ 181044 w 338138"/>
                  <a:gd name="connsiteY7" fmla="*/ 177800 h 336550"/>
                  <a:gd name="connsiteX8" fmla="*/ 158750 w 338138"/>
                  <a:gd name="connsiteY8" fmla="*/ 155429 h 336550"/>
                  <a:gd name="connsiteX9" fmla="*/ 158750 w 338138"/>
                  <a:gd name="connsiteY9" fmla="*/ 88315 h 336550"/>
                  <a:gd name="connsiteX10" fmla="*/ 169241 w 338138"/>
                  <a:gd name="connsiteY10" fmla="*/ 77787 h 336550"/>
                  <a:gd name="connsiteX11" fmla="*/ 158561 w 338138"/>
                  <a:gd name="connsiteY11" fmla="*/ 19050 h 336550"/>
                  <a:gd name="connsiteX12" fmla="*/ 20638 w 338138"/>
                  <a:gd name="connsiteY12" fmla="*/ 156973 h 336550"/>
                  <a:gd name="connsiteX13" fmla="*/ 50850 w 338138"/>
                  <a:gd name="connsiteY13" fmla="*/ 156973 h 336550"/>
                  <a:gd name="connsiteX14" fmla="*/ 60044 w 338138"/>
                  <a:gd name="connsiteY14" fmla="*/ 167482 h 336550"/>
                  <a:gd name="connsiteX15" fmla="*/ 50850 w 338138"/>
                  <a:gd name="connsiteY15" fmla="*/ 177990 h 336550"/>
                  <a:gd name="connsiteX16" fmla="*/ 20638 w 338138"/>
                  <a:gd name="connsiteY16" fmla="*/ 177990 h 336550"/>
                  <a:gd name="connsiteX17" fmla="*/ 158561 w 338138"/>
                  <a:gd name="connsiteY17" fmla="*/ 315913 h 336550"/>
                  <a:gd name="connsiteX18" fmla="*/ 158561 w 338138"/>
                  <a:gd name="connsiteY18" fmla="*/ 285701 h 336550"/>
                  <a:gd name="connsiteX19" fmla="*/ 169070 w 338138"/>
                  <a:gd name="connsiteY19" fmla="*/ 276506 h 336550"/>
                  <a:gd name="connsiteX20" fmla="*/ 179578 w 338138"/>
                  <a:gd name="connsiteY20" fmla="*/ 285701 h 336550"/>
                  <a:gd name="connsiteX21" fmla="*/ 179578 w 338138"/>
                  <a:gd name="connsiteY21" fmla="*/ 315913 h 336550"/>
                  <a:gd name="connsiteX22" fmla="*/ 317501 w 338138"/>
                  <a:gd name="connsiteY22" fmla="*/ 177990 h 336550"/>
                  <a:gd name="connsiteX23" fmla="*/ 287289 w 338138"/>
                  <a:gd name="connsiteY23" fmla="*/ 177990 h 336550"/>
                  <a:gd name="connsiteX24" fmla="*/ 278095 w 338138"/>
                  <a:gd name="connsiteY24" fmla="*/ 167482 h 336550"/>
                  <a:gd name="connsiteX25" fmla="*/ 287289 w 338138"/>
                  <a:gd name="connsiteY25" fmla="*/ 156973 h 336550"/>
                  <a:gd name="connsiteX26" fmla="*/ 317501 w 338138"/>
                  <a:gd name="connsiteY26" fmla="*/ 156973 h 336550"/>
                  <a:gd name="connsiteX27" fmla="*/ 179578 w 338138"/>
                  <a:gd name="connsiteY27" fmla="*/ 19050 h 336550"/>
                  <a:gd name="connsiteX28" fmla="*/ 179578 w 338138"/>
                  <a:gd name="connsiteY28" fmla="*/ 49262 h 336550"/>
                  <a:gd name="connsiteX29" fmla="*/ 169070 w 338138"/>
                  <a:gd name="connsiteY29" fmla="*/ 58457 h 336550"/>
                  <a:gd name="connsiteX30" fmla="*/ 158561 w 338138"/>
                  <a:gd name="connsiteY30" fmla="*/ 49262 h 336550"/>
                  <a:gd name="connsiteX31" fmla="*/ 158561 w 338138"/>
                  <a:gd name="connsiteY31" fmla="*/ 19050 h 336550"/>
                  <a:gd name="connsiteX32" fmla="*/ 169069 w 338138"/>
                  <a:gd name="connsiteY32" fmla="*/ 0 h 336550"/>
                  <a:gd name="connsiteX33" fmla="*/ 338138 w 338138"/>
                  <a:gd name="connsiteY33" fmla="*/ 168275 h 336550"/>
                  <a:gd name="connsiteX34" fmla="*/ 169069 w 338138"/>
                  <a:gd name="connsiteY34" fmla="*/ 336550 h 336550"/>
                  <a:gd name="connsiteX35" fmla="*/ 0 w 338138"/>
                  <a:gd name="connsiteY35" fmla="*/ 168275 h 336550"/>
                  <a:gd name="connsiteX36" fmla="*/ 169069 w 338138"/>
                  <a:gd name="connsiteY36"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8138" h="336550">
                    <a:moveTo>
                      <a:pt x="169241" y="77787"/>
                    </a:moveTo>
                    <a:cubicBezTo>
                      <a:pt x="175798" y="77787"/>
                      <a:pt x="179733" y="81735"/>
                      <a:pt x="179733" y="88315"/>
                    </a:cubicBezTo>
                    <a:cubicBezTo>
                      <a:pt x="179733" y="88315"/>
                      <a:pt x="179733" y="88315"/>
                      <a:pt x="179733" y="155429"/>
                    </a:cubicBezTo>
                    <a:cubicBezTo>
                      <a:pt x="179733" y="156745"/>
                      <a:pt x="181044" y="156745"/>
                      <a:pt x="181044" y="156745"/>
                    </a:cubicBezTo>
                    <a:cubicBezTo>
                      <a:pt x="181044" y="156745"/>
                      <a:pt x="181044" y="156745"/>
                      <a:pt x="208584" y="156745"/>
                    </a:cubicBezTo>
                    <a:cubicBezTo>
                      <a:pt x="215141" y="156745"/>
                      <a:pt x="219075" y="160693"/>
                      <a:pt x="219075" y="167272"/>
                    </a:cubicBezTo>
                    <a:cubicBezTo>
                      <a:pt x="219075" y="173852"/>
                      <a:pt x="215141" y="177800"/>
                      <a:pt x="208584" y="177800"/>
                    </a:cubicBezTo>
                    <a:cubicBezTo>
                      <a:pt x="208584" y="177800"/>
                      <a:pt x="208584" y="177800"/>
                      <a:pt x="181044" y="177800"/>
                    </a:cubicBezTo>
                    <a:cubicBezTo>
                      <a:pt x="169241" y="177800"/>
                      <a:pt x="158750" y="167272"/>
                      <a:pt x="158750" y="155429"/>
                    </a:cubicBezTo>
                    <a:cubicBezTo>
                      <a:pt x="158750" y="155429"/>
                      <a:pt x="158750" y="155429"/>
                      <a:pt x="158750" y="88315"/>
                    </a:cubicBezTo>
                    <a:cubicBezTo>
                      <a:pt x="158750" y="81735"/>
                      <a:pt x="162684" y="77787"/>
                      <a:pt x="169241" y="77787"/>
                    </a:cubicBezTo>
                    <a:close/>
                    <a:moveTo>
                      <a:pt x="158561" y="19050"/>
                    </a:moveTo>
                    <a:cubicBezTo>
                      <a:pt x="86316" y="24304"/>
                      <a:pt x="25892" y="84728"/>
                      <a:pt x="20638" y="156973"/>
                    </a:cubicBezTo>
                    <a:cubicBezTo>
                      <a:pt x="20638" y="156973"/>
                      <a:pt x="20638" y="156973"/>
                      <a:pt x="50850" y="156973"/>
                    </a:cubicBezTo>
                    <a:cubicBezTo>
                      <a:pt x="56104" y="156973"/>
                      <a:pt x="60044" y="160914"/>
                      <a:pt x="60044" y="167482"/>
                    </a:cubicBezTo>
                    <a:cubicBezTo>
                      <a:pt x="60044" y="174049"/>
                      <a:pt x="56104" y="177990"/>
                      <a:pt x="50850" y="177990"/>
                    </a:cubicBezTo>
                    <a:cubicBezTo>
                      <a:pt x="50850" y="177990"/>
                      <a:pt x="50850" y="177990"/>
                      <a:pt x="20638" y="177990"/>
                    </a:cubicBezTo>
                    <a:cubicBezTo>
                      <a:pt x="25892" y="250235"/>
                      <a:pt x="86316" y="310659"/>
                      <a:pt x="158561" y="315913"/>
                    </a:cubicBezTo>
                    <a:cubicBezTo>
                      <a:pt x="158561" y="315913"/>
                      <a:pt x="158561" y="315913"/>
                      <a:pt x="158561" y="285701"/>
                    </a:cubicBezTo>
                    <a:cubicBezTo>
                      <a:pt x="158561" y="280447"/>
                      <a:pt x="162502" y="276506"/>
                      <a:pt x="169070" y="276506"/>
                    </a:cubicBezTo>
                    <a:cubicBezTo>
                      <a:pt x="175637" y="276506"/>
                      <a:pt x="179578" y="280447"/>
                      <a:pt x="179578" y="285701"/>
                    </a:cubicBezTo>
                    <a:cubicBezTo>
                      <a:pt x="179578" y="285701"/>
                      <a:pt x="179578" y="285701"/>
                      <a:pt x="179578" y="315913"/>
                    </a:cubicBezTo>
                    <a:cubicBezTo>
                      <a:pt x="251823" y="310659"/>
                      <a:pt x="312247" y="250235"/>
                      <a:pt x="317501" y="177990"/>
                    </a:cubicBezTo>
                    <a:cubicBezTo>
                      <a:pt x="317501" y="177990"/>
                      <a:pt x="317501" y="177990"/>
                      <a:pt x="287289" y="177990"/>
                    </a:cubicBezTo>
                    <a:cubicBezTo>
                      <a:pt x="282035" y="177990"/>
                      <a:pt x="278095" y="174049"/>
                      <a:pt x="278095" y="167482"/>
                    </a:cubicBezTo>
                    <a:cubicBezTo>
                      <a:pt x="278095" y="160914"/>
                      <a:pt x="282035" y="156973"/>
                      <a:pt x="287289" y="156973"/>
                    </a:cubicBezTo>
                    <a:cubicBezTo>
                      <a:pt x="287289" y="156973"/>
                      <a:pt x="287289" y="156973"/>
                      <a:pt x="317501" y="156973"/>
                    </a:cubicBezTo>
                    <a:cubicBezTo>
                      <a:pt x="312247" y="84728"/>
                      <a:pt x="251823" y="24304"/>
                      <a:pt x="179578" y="19050"/>
                    </a:cubicBezTo>
                    <a:cubicBezTo>
                      <a:pt x="179578" y="19050"/>
                      <a:pt x="179578" y="19050"/>
                      <a:pt x="179578" y="49262"/>
                    </a:cubicBezTo>
                    <a:cubicBezTo>
                      <a:pt x="179578" y="54516"/>
                      <a:pt x="175637" y="58457"/>
                      <a:pt x="169070" y="58457"/>
                    </a:cubicBezTo>
                    <a:cubicBezTo>
                      <a:pt x="162502" y="58457"/>
                      <a:pt x="158561" y="54516"/>
                      <a:pt x="158561" y="49262"/>
                    </a:cubicBezTo>
                    <a:cubicBezTo>
                      <a:pt x="158561" y="49262"/>
                      <a:pt x="158561" y="49262"/>
                      <a:pt x="158561" y="19050"/>
                    </a:cubicBezTo>
                    <a:close/>
                    <a:moveTo>
                      <a:pt x="169069" y="0"/>
                    </a:moveTo>
                    <a:cubicBezTo>
                      <a:pt x="262443" y="0"/>
                      <a:pt x="338138" y="75339"/>
                      <a:pt x="338138" y="168275"/>
                    </a:cubicBezTo>
                    <a:cubicBezTo>
                      <a:pt x="338138" y="261211"/>
                      <a:pt x="262443" y="336550"/>
                      <a:pt x="169069" y="336550"/>
                    </a:cubicBezTo>
                    <a:cubicBezTo>
                      <a:pt x="75695" y="336550"/>
                      <a:pt x="0" y="261211"/>
                      <a:pt x="0" y="168275"/>
                    </a:cubicBezTo>
                    <a:cubicBezTo>
                      <a:pt x="0" y="75339"/>
                      <a:pt x="75695" y="0"/>
                      <a:pt x="169069" y="0"/>
                    </a:cubicBezTo>
                    <a:close/>
                  </a:path>
                </a:pathLst>
              </a:custGeom>
              <a:solidFill>
                <a:schemeClr val="bg1"/>
              </a:solidFill>
              <a:ln>
                <a:noFill/>
              </a:ln>
            </p:spPr>
            <p:txBody>
              <a:bodyPr anchor="ctr"/>
              <a:lstStyle/>
              <a:p>
                <a:pPr algn="ctr"/>
                <a:endParaRPr/>
              </a:p>
            </p:txBody>
          </p:sp>
        </p:grpSp>
      </p:grpSp>
      <p:grpSp>
        <p:nvGrpSpPr>
          <p:cNvPr id="24" name="组合 23"/>
          <p:cNvGrpSpPr/>
          <p:nvPr/>
        </p:nvGrpSpPr>
        <p:grpSpPr>
          <a:xfrm>
            <a:off x="2457445" y="3217356"/>
            <a:ext cx="7354051" cy="1442199"/>
            <a:chOff x="894975" y="2027748"/>
            <a:chExt cx="7354051" cy="1442199"/>
          </a:xfrm>
        </p:grpSpPr>
        <p:grpSp>
          <p:nvGrpSpPr>
            <p:cNvPr id="25" name="Group 40"/>
            <p:cNvGrpSpPr/>
            <p:nvPr/>
          </p:nvGrpSpPr>
          <p:grpSpPr>
            <a:xfrm>
              <a:off x="894975" y="2027748"/>
              <a:ext cx="1444219" cy="1442199"/>
              <a:chOff x="1193300" y="2927736"/>
              <a:chExt cx="1925625" cy="1922932"/>
            </a:xfrm>
          </p:grpSpPr>
          <p:sp>
            <p:nvSpPr>
              <p:cNvPr id="31" name="Freeform: Shape 5"/>
              <p:cNvSpPr/>
              <p:nvPr/>
            </p:nvSpPr>
            <p:spPr>
              <a:xfrm>
                <a:off x="1193300" y="2927736"/>
                <a:ext cx="1925625" cy="19229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5">
                  <a:lumMod val="60000"/>
                  <a:lumOff val="40000"/>
                </a:schemeClr>
              </a:solidFill>
              <a:ln w="12700">
                <a:miter lim="400000"/>
              </a:ln>
            </p:spPr>
            <p:txBody>
              <a:bodyPr anchor="ctr"/>
              <a:lstStyle/>
              <a:p>
                <a:pPr algn="ctr"/>
                <a:endParaRPr dirty="0"/>
              </a:p>
            </p:txBody>
          </p:sp>
          <p:grpSp>
            <p:nvGrpSpPr>
              <p:cNvPr id="32" name="Group 31"/>
              <p:cNvGrpSpPr/>
              <p:nvPr/>
            </p:nvGrpSpPr>
            <p:grpSpPr>
              <a:xfrm>
                <a:off x="1540559" y="3446051"/>
                <a:ext cx="1231106" cy="886302"/>
                <a:chOff x="1507319" y="3358588"/>
                <a:chExt cx="1231106" cy="886302"/>
              </a:xfrm>
            </p:grpSpPr>
            <p:sp>
              <p:nvSpPr>
                <p:cNvPr id="33" name="Freeform: Shape 29"/>
                <p:cNvSpPr>
                  <a:spLocks noChangeAspect="1"/>
                </p:cNvSpPr>
                <p:nvPr/>
              </p:nvSpPr>
              <p:spPr bwMode="auto">
                <a:xfrm>
                  <a:off x="1921484" y="3358588"/>
                  <a:ext cx="402778" cy="468208"/>
                </a:xfrm>
                <a:custGeom>
                  <a:avLst/>
                  <a:gdLst>
                    <a:gd name="connsiteX0" fmla="*/ 144647 w 290884"/>
                    <a:gd name="connsiteY0" fmla="*/ 246063 h 338138"/>
                    <a:gd name="connsiteX1" fmla="*/ 110656 w 290884"/>
                    <a:gd name="connsiteY1" fmla="*/ 261816 h 338138"/>
                    <a:gd name="connsiteX2" fmla="*/ 144647 w 290884"/>
                    <a:gd name="connsiteY2" fmla="*/ 314326 h 338138"/>
                    <a:gd name="connsiteX3" fmla="*/ 177331 w 290884"/>
                    <a:gd name="connsiteY3" fmla="*/ 261816 h 338138"/>
                    <a:gd name="connsiteX4" fmla="*/ 144647 w 290884"/>
                    <a:gd name="connsiteY4" fmla="*/ 246063 h 338138"/>
                    <a:gd name="connsiteX5" fmla="*/ 186856 w 290884"/>
                    <a:gd name="connsiteY5" fmla="*/ 222250 h 338138"/>
                    <a:gd name="connsiteX6" fmla="*/ 181776 w 290884"/>
                    <a:gd name="connsiteY6" fmla="*/ 224790 h 338138"/>
                    <a:gd name="connsiteX7" fmla="*/ 167806 w 290884"/>
                    <a:gd name="connsiteY7" fmla="*/ 233680 h 338138"/>
                    <a:gd name="connsiteX8" fmla="*/ 183046 w 290884"/>
                    <a:gd name="connsiteY8" fmla="*/ 241300 h 338138"/>
                    <a:gd name="connsiteX9" fmla="*/ 186856 w 290884"/>
                    <a:gd name="connsiteY9" fmla="*/ 222250 h 338138"/>
                    <a:gd name="connsiteX10" fmla="*/ 102719 w 290884"/>
                    <a:gd name="connsiteY10" fmla="*/ 222250 h 338138"/>
                    <a:gd name="connsiteX11" fmla="*/ 105470 w 290884"/>
                    <a:gd name="connsiteY11" fmla="*/ 241300 h 338138"/>
                    <a:gd name="connsiteX12" fmla="*/ 123357 w 290884"/>
                    <a:gd name="connsiteY12" fmla="*/ 233680 h 338138"/>
                    <a:gd name="connsiteX13" fmla="*/ 106846 w 290884"/>
                    <a:gd name="connsiteY13" fmla="*/ 224790 h 338138"/>
                    <a:gd name="connsiteX14" fmla="*/ 102719 w 290884"/>
                    <a:gd name="connsiteY14" fmla="*/ 222250 h 338138"/>
                    <a:gd name="connsiteX15" fmla="*/ 233044 w 290884"/>
                    <a:gd name="connsiteY15" fmla="*/ 184150 h 338138"/>
                    <a:gd name="connsiteX16" fmla="*/ 209321 w 290884"/>
                    <a:gd name="connsiteY16" fmla="*/ 203710 h 338138"/>
                    <a:gd name="connsiteX17" fmla="*/ 202731 w 290884"/>
                    <a:gd name="connsiteY17" fmla="*/ 249351 h 338138"/>
                    <a:gd name="connsiteX18" fmla="*/ 246223 w 290884"/>
                    <a:gd name="connsiteY18" fmla="*/ 257175 h 338138"/>
                    <a:gd name="connsiteX19" fmla="*/ 265992 w 290884"/>
                    <a:gd name="connsiteY19" fmla="*/ 250655 h 338138"/>
                    <a:gd name="connsiteX20" fmla="*/ 233044 w 290884"/>
                    <a:gd name="connsiteY20" fmla="*/ 184150 h 338138"/>
                    <a:gd name="connsiteX21" fmla="*/ 56261 w 290884"/>
                    <a:gd name="connsiteY21" fmla="*/ 184150 h 338138"/>
                    <a:gd name="connsiteX22" fmla="*/ 21995 w 290884"/>
                    <a:gd name="connsiteY22" fmla="*/ 250655 h 338138"/>
                    <a:gd name="connsiteX23" fmla="*/ 43082 w 290884"/>
                    <a:gd name="connsiteY23" fmla="*/ 257175 h 338138"/>
                    <a:gd name="connsiteX24" fmla="*/ 85256 w 290884"/>
                    <a:gd name="connsiteY24" fmla="*/ 249351 h 338138"/>
                    <a:gd name="connsiteX25" fmla="*/ 78666 w 290884"/>
                    <a:gd name="connsiteY25" fmla="*/ 203710 h 338138"/>
                    <a:gd name="connsiteX26" fmla="*/ 56261 w 290884"/>
                    <a:gd name="connsiteY26" fmla="*/ 184150 h 338138"/>
                    <a:gd name="connsiteX27" fmla="*/ 210669 w 290884"/>
                    <a:gd name="connsiteY27" fmla="*/ 163513 h 338138"/>
                    <a:gd name="connsiteX28" fmla="*/ 210669 w 290884"/>
                    <a:gd name="connsiteY28" fmla="*/ 169070 h 338138"/>
                    <a:gd name="connsiteX29" fmla="*/ 210669 w 290884"/>
                    <a:gd name="connsiteY29" fmla="*/ 174626 h 338138"/>
                    <a:gd name="connsiteX30" fmla="*/ 217019 w 290884"/>
                    <a:gd name="connsiteY30" fmla="*/ 169070 h 338138"/>
                    <a:gd name="connsiteX31" fmla="*/ 210669 w 290884"/>
                    <a:gd name="connsiteY31" fmla="*/ 163513 h 338138"/>
                    <a:gd name="connsiteX32" fmla="*/ 77319 w 290884"/>
                    <a:gd name="connsiteY32" fmla="*/ 163513 h 338138"/>
                    <a:gd name="connsiteX33" fmla="*/ 70969 w 290884"/>
                    <a:gd name="connsiteY33" fmla="*/ 169070 h 338138"/>
                    <a:gd name="connsiteX34" fmla="*/ 77319 w 290884"/>
                    <a:gd name="connsiteY34" fmla="*/ 174626 h 338138"/>
                    <a:gd name="connsiteX35" fmla="*/ 77319 w 290884"/>
                    <a:gd name="connsiteY35" fmla="*/ 169070 h 338138"/>
                    <a:gd name="connsiteX36" fmla="*/ 77319 w 290884"/>
                    <a:gd name="connsiteY36" fmla="*/ 163513 h 338138"/>
                    <a:gd name="connsiteX37" fmla="*/ 144788 w 290884"/>
                    <a:gd name="connsiteY37" fmla="*/ 150813 h 338138"/>
                    <a:gd name="connsiteX38" fmla="*/ 163045 w 290884"/>
                    <a:gd name="connsiteY38" fmla="*/ 169070 h 338138"/>
                    <a:gd name="connsiteX39" fmla="*/ 144788 w 290884"/>
                    <a:gd name="connsiteY39" fmla="*/ 187327 h 338138"/>
                    <a:gd name="connsiteX40" fmla="*/ 126531 w 290884"/>
                    <a:gd name="connsiteY40" fmla="*/ 169070 h 338138"/>
                    <a:gd name="connsiteX41" fmla="*/ 144788 w 290884"/>
                    <a:gd name="connsiteY41" fmla="*/ 150813 h 338138"/>
                    <a:gd name="connsiteX42" fmla="*/ 145444 w 290884"/>
                    <a:gd name="connsiteY42" fmla="*/ 114300 h 338138"/>
                    <a:gd name="connsiteX43" fmla="*/ 119215 w 290884"/>
                    <a:gd name="connsiteY43" fmla="*/ 130293 h 338138"/>
                    <a:gd name="connsiteX44" fmla="*/ 100855 w 290884"/>
                    <a:gd name="connsiteY44" fmla="*/ 144952 h 338138"/>
                    <a:gd name="connsiteX45" fmla="*/ 99544 w 290884"/>
                    <a:gd name="connsiteY45" fmla="*/ 168941 h 338138"/>
                    <a:gd name="connsiteX46" fmla="*/ 100855 w 290884"/>
                    <a:gd name="connsiteY46" fmla="*/ 192930 h 338138"/>
                    <a:gd name="connsiteX47" fmla="*/ 119215 w 290884"/>
                    <a:gd name="connsiteY47" fmla="*/ 206257 h 338138"/>
                    <a:gd name="connsiteX48" fmla="*/ 145444 w 290884"/>
                    <a:gd name="connsiteY48" fmla="*/ 222250 h 338138"/>
                    <a:gd name="connsiteX49" fmla="*/ 170361 w 290884"/>
                    <a:gd name="connsiteY49" fmla="*/ 206257 h 338138"/>
                    <a:gd name="connsiteX50" fmla="*/ 190032 w 290884"/>
                    <a:gd name="connsiteY50" fmla="*/ 192930 h 338138"/>
                    <a:gd name="connsiteX51" fmla="*/ 190032 w 290884"/>
                    <a:gd name="connsiteY51" fmla="*/ 168941 h 338138"/>
                    <a:gd name="connsiteX52" fmla="*/ 190032 w 290884"/>
                    <a:gd name="connsiteY52" fmla="*/ 144952 h 338138"/>
                    <a:gd name="connsiteX53" fmla="*/ 170361 w 290884"/>
                    <a:gd name="connsiteY53" fmla="*/ 130293 h 338138"/>
                    <a:gd name="connsiteX54" fmla="*/ 145444 w 290884"/>
                    <a:gd name="connsiteY54" fmla="*/ 114300 h 338138"/>
                    <a:gd name="connsiteX55" fmla="*/ 183046 w 290884"/>
                    <a:gd name="connsiteY55" fmla="*/ 96838 h 338138"/>
                    <a:gd name="connsiteX56" fmla="*/ 167806 w 290884"/>
                    <a:gd name="connsiteY56" fmla="*/ 103188 h 338138"/>
                    <a:gd name="connsiteX57" fmla="*/ 181776 w 290884"/>
                    <a:gd name="connsiteY57" fmla="*/ 113348 h 338138"/>
                    <a:gd name="connsiteX58" fmla="*/ 186856 w 290884"/>
                    <a:gd name="connsiteY58" fmla="*/ 115888 h 338138"/>
                    <a:gd name="connsiteX59" fmla="*/ 183046 w 290884"/>
                    <a:gd name="connsiteY59" fmla="*/ 96838 h 338138"/>
                    <a:gd name="connsiteX60" fmla="*/ 105470 w 290884"/>
                    <a:gd name="connsiteY60" fmla="*/ 96838 h 338138"/>
                    <a:gd name="connsiteX61" fmla="*/ 102719 w 290884"/>
                    <a:gd name="connsiteY61" fmla="*/ 115888 h 338138"/>
                    <a:gd name="connsiteX62" fmla="*/ 106846 w 290884"/>
                    <a:gd name="connsiteY62" fmla="*/ 113348 h 338138"/>
                    <a:gd name="connsiteX63" fmla="*/ 123357 w 290884"/>
                    <a:gd name="connsiteY63" fmla="*/ 103188 h 338138"/>
                    <a:gd name="connsiteX64" fmla="*/ 105470 w 290884"/>
                    <a:gd name="connsiteY64" fmla="*/ 96838 h 338138"/>
                    <a:gd name="connsiteX65" fmla="*/ 246901 w 290884"/>
                    <a:gd name="connsiteY65" fmla="*/ 79375 h 338138"/>
                    <a:gd name="connsiteX66" fmla="*/ 202731 w 290884"/>
                    <a:gd name="connsiteY66" fmla="*/ 88503 h 338138"/>
                    <a:gd name="connsiteX67" fmla="*/ 209424 w 290884"/>
                    <a:gd name="connsiteY67" fmla="*/ 134144 h 338138"/>
                    <a:gd name="connsiteX68" fmla="*/ 233517 w 290884"/>
                    <a:gd name="connsiteY68" fmla="*/ 152400 h 338138"/>
                    <a:gd name="connsiteX69" fmla="*/ 250917 w 290884"/>
                    <a:gd name="connsiteY69" fmla="*/ 132840 h 338138"/>
                    <a:gd name="connsiteX70" fmla="*/ 266979 w 290884"/>
                    <a:gd name="connsiteY70" fmla="*/ 85895 h 338138"/>
                    <a:gd name="connsiteX71" fmla="*/ 246901 w 290884"/>
                    <a:gd name="connsiteY71" fmla="*/ 79375 h 338138"/>
                    <a:gd name="connsiteX72" fmla="*/ 43420 w 290884"/>
                    <a:gd name="connsiteY72" fmla="*/ 79375 h 338138"/>
                    <a:gd name="connsiteX73" fmla="*/ 22503 w 290884"/>
                    <a:gd name="connsiteY73" fmla="*/ 85895 h 338138"/>
                    <a:gd name="connsiteX74" fmla="*/ 38191 w 290884"/>
                    <a:gd name="connsiteY74" fmla="*/ 132840 h 338138"/>
                    <a:gd name="connsiteX75" fmla="*/ 56494 w 290884"/>
                    <a:gd name="connsiteY75" fmla="*/ 152400 h 338138"/>
                    <a:gd name="connsiteX76" fmla="*/ 78719 w 290884"/>
                    <a:gd name="connsiteY76" fmla="*/ 134144 h 338138"/>
                    <a:gd name="connsiteX77" fmla="*/ 85256 w 290884"/>
                    <a:gd name="connsiteY77" fmla="*/ 88503 h 338138"/>
                    <a:gd name="connsiteX78" fmla="*/ 43420 w 290884"/>
                    <a:gd name="connsiteY78" fmla="*/ 79375 h 338138"/>
                    <a:gd name="connsiteX79" fmla="*/ 144647 w 290884"/>
                    <a:gd name="connsiteY79" fmla="*/ 22225 h 338138"/>
                    <a:gd name="connsiteX80" fmla="*/ 110656 w 290884"/>
                    <a:gd name="connsiteY80" fmla="*/ 74942 h 338138"/>
                    <a:gd name="connsiteX81" fmla="*/ 144647 w 290884"/>
                    <a:gd name="connsiteY81" fmla="*/ 92075 h 338138"/>
                    <a:gd name="connsiteX82" fmla="*/ 177331 w 290884"/>
                    <a:gd name="connsiteY82" fmla="*/ 74942 h 338138"/>
                    <a:gd name="connsiteX83" fmla="*/ 144647 w 290884"/>
                    <a:gd name="connsiteY83" fmla="*/ 22225 h 338138"/>
                    <a:gd name="connsiteX84" fmla="*/ 145581 w 290884"/>
                    <a:gd name="connsiteY84" fmla="*/ 0 h 338138"/>
                    <a:gd name="connsiteX85" fmla="*/ 199637 w 290884"/>
                    <a:gd name="connsiteY85" fmla="*/ 67363 h 338138"/>
                    <a:gd name="connsiteX86" fmla="*/ 247101 w 290884"/>
                    <a:gd name="connsiteY86" fmla="*/ 58117 h 338138"/>
                    <a:gd name="connsiteX87" fmla="*/ 285335 w 290884"/>
                    <a:gd name="connsiteY87" fmla="*/ 73968 h 338138"/>
                    <a:gd name="connsiteX88" fmla="*/ 268195 w 290884"/>
                    <a:gd name="connsiteY88" fmla="*/ 145294 h 338138"/>
                    <a:gd name="connsiteX89" fmla="*/ 248419 w 290884"/>
                    <a:gd name="connsiteY89" fmla="*/ 169069 h 338138"/>
                    <a:gd name="connsiteX90" fmla="*/ 285335 w 290884"/>
                    <a:gd name="connsiteY90" fmla="*/ 264170 h 338138"/>
                    <a:gd name="connsiteX91" fmla="*/ 247101 w 290884"/>
                    <a:gd name="connsiteY91" fmla="*/ 280021 h 338138"/>
                    <a:gd name="connsiteX92" fmla="*/ 199637 w 290884"/>
                    <a:gd name="connsiteY92" fmla="*/ 270775 h 338138"/>
                    <a:gd name="connsiteX93" fmla="*/ 145581 w 290884"/>
                    <a:gd name="connsiteY93" fmla="*/ 338138 h 338138"/>
                    <a:gd name="connsiteX94" fmla="*/ 91525 w 290884"/>
                    <a:gd name="connsiteY94" fmla="*/ 270775 h 338138"/>
                    <a:gd name="connsiteX95" fmla="*/ 44061 w 290884"/>
                    <a:gd name="connsiteY95" fmla="*/ 280021 h 338138"/>
                    <a:gd name="connsiteX96" fmla="*/ 5827 w 290884"/>
                    <a:gd name="connsiteY96" fmla="*/ 264170 h 338138"/>
                    <a:gd name="connsiteX97" fmla="*/ 41425 w 290884"/>
                    <a:gd name="connsiteY97" fmla="*/ 169069 h 338138"/>
                    <a:gd name="connsiteX98" fmla="*/ 21648 w 290884"/>
                    <a:gd name="connsiteY98" fmla="*/ 145294 h 338138"/>
                    <a:gd name="connsiteX99" fmla="*/ 5827 w 290884"/>
                    <a:gd name="connsiteY99" fmla="*/ 73968 h 338138"/>
                    <a:gd name="connsiteX100" fmla="*/ 44061 w 290884"/>
                    <a:gd name="connsiteY100" fmla="*/ 58117 h 338138"/>
                    <a:gd name="connsiteX101" fmla="*/ 91525 w 290884"/>
                    <a:gd name="connsiteY101" fmla="*/ 67363 h 338138"/>
                    <a:gd name="connsiteX102" fmla="*/ 145581 w 290884"/>
                    <a:gd name="connsiteY10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90884" h="338138">
                      <a:moveTo>
                        <a:pt x="144647" y="246063"/>
                      </a:moveTo>
                      <a:cubicBezTo>
                        <a:pt x="132881" y="252627"/>
                        <a:pt x="121115" y="257878"/>
                        <a:pt x="110656" y="261816"/>
                      </a:cubicBezTo>
                      <a:cubicBezTo>
                        <a:pt x="119807" y="295948"/>
                        <a:pt x="132881" y="314326"/>
                        <a:pt x="144647" y="314326"/>
                      </a:cubicBezTo>
                      <a:cubicBezTo>
                        <a:pt x="155106" y="314326"/>
                        <a:pt x="168180" y="295948"/>
                        <a:pt x="177331" y="261816"/>
                      </a:cubicBezTo>
                      <a:cubicBezTo>
                        <a:pt x="166872" y="257878"/>
                        <a:pt x="155106" y="252627"/>
                        <a:pt x="144647" y="246063"/>
                      </a:cubicBezTo>
                      <a:close/>
                      <a:moveTo>
                        <a:pt x="186856" y="222250"/>
                      </a:moveTo>
                      <a:cubicBezTo>
                        <a:pt x="184316" y="222250"/>
                        <a:pt x="183046" y="223520"/>
                        <a:pt x="181776" y="224790"/>
                      </a:cubicBezTo>
                      <a:cubicBezTo>
                        <a:pt x="176696" y="228600"/>
                        <a:pt x="171616" y="231140"/>
                        <a:pt x="167806" y="233680"/>
                      </a:cubicBezTo>
                      <a:cubicBezTo>
                        <a:pt x="172886" y="237490"/>
                        <a:pt x="177966" y="238760"/>
                        <a:pt x="183046" y="241300"/>
                      </a:cubicBezTo>
                      <a:cubicBezTo>
                        <a:pt x="184316" y="234950"/>
                        <a:pt x="185586" y="228600"/>
                        <a:pt x="186856" y="222250"/>
                      </a:cubicBezTo>
                      <a:close/>
                      <a:moveTo>
                        <a:pt x="102719" y="222250"/>
                      </a:moveTo>
                      <a:cubicBezTo>
                        <a:pt x="102719" y="228600"/>
                        <a:pt x="104095" y="234950"/>
                        <a:pt x="105470" y="241300"/>
                      </a:cubicBezTo>
                      <a:cubicBezTo>
                        <a:pt x="110974" y="238760"/>
                        <a:pt x="117853" y="237490"/>
                        <a:pt x="123357" y="233680"/>
                      </a:cubicBezTo>
                      <a:cubicBezTo>
                        <a:pt x="117853" y="231140"/>
                        <a:pt x="112350" y="228600"/>
                        <a:pt x="106846" y="224790"/>
                      </a:cubicBezTo>
                      <a:cubicBezTo>
                        <a:pt x="105470" y="223520"/>
                        <a:pt x="104095" y="222250"/>
                        <a:pt x="102719" y="222250"/>
                      </a:cubicBezTo>
                      <a:close/>
                      <a:moveTo>
                        <a:pt x="233044" y="184150"/>
                      </a:moveTo>
                      <a:cubicBezTo>
                        <a:pt x="225136" y="190670"/>
                        <a:pt x="218546" y="197190"/>
                        <a:pt x="209321" y="203710"/>
                      </a:cubicBezTo>
                      <a:cubicBezTo>
                        <a:pt x="208003" y="219359"/>
                        <a:pt x="206685" y="235007"/>
                        <a:pt x="202731" y="249351"/>
                      </a:cubicBezTo>
                      <a:cubicBezTo>
                        <a:pt x="219864" y="254567"/>
                        <a:pt x="234361" y="257175"/>
                        <a:pt x="246223" y="257175"/>
                      </a:cubicBezTo>
                      <a:cubicBezTo>
                        <a:pt x="251494" y="257175"/>
                        <a:pt x="262038" y="257175"/>
                        <a:pt x="265992" y="250655"/>
                      </a:cubicBezTo>
                      <a:cubicBezTo>
                        <a:pt x="272581" y="241527"/>
                        <a:pt x="262038" y="215446"/>
                        <a:pt x="233044" y="184150"/>
                      </a:cubicBezTo>
                      <a:close/>
                      <a:moveTo>
                        <a:pt x="56261" y="184150"/>
                      </a:moveTo>
                      <a:cubicBezTo>
                        <a:pt x="25949" y="215446"/>
                        <a:pt x="15406" y="241527"/>
                        <a:pt x="21995" y="250655"/>
                      </a:cubicBezTo>
                      <a:cubicBezTo>
                        <a:pt x="25949" y="257175"/>
                        <a:pt x="36493" y="257175"/>
                        <a:pt x="43082" y="257175"/>
                      </a:cubicBezTo>
                      <a:cubicBezTo>
                        <a:pt x="54943" y="257175"/>
                        <a:pt x="69441" y="254567"/>
                        <a:pt x="85256" y="249351"/>
                      </a:cubicBezTo>
                      <a:cubicBezTo>
                        <a:pt x="82620" y="235007"/>
                        <a:pt x="79984" y="219359"/>
                        <a:pt x="78666" y="203710"/>
                      </a:cubicBezTo>
                      <a:cubicBezTo>
                        <a:pt x="70759" y="197190"/>
                        <a:pt x="62851" y="190670"/>
                        <a:pt x="56261" y="184150"/>
                      </a:cubicBezTo>
                      <a:close/>
                      <a:moveTo>
                        <a:pt x="210669" y="163513"/>
                      </a:moveTo>
                      <a:cubicBezTo>
                        <a:pt x="210669" y="164902"/>
                        <a:pt x="210669" y="166291"/>
                        <a:pt x="210669" y="169070"/>
                      </a:cubicBezTo>
                      <a:cubicBezTo>
                        <a:pt x="210669" y="170459"/>
                        <a:pt x="210669" y="173237"/>
                        <a:pt x="210669" y="174626"/>
                      </a:cubicBezTo>
                      <a:cubicBezTo>
                        <a:pt x="213209" y="173237"/>
                        <a:pt x="215749" y="170459"/>
                        <a:pt x="217019" y="169070"/>
                      </a:cubicBezTo>
                      <a:cubicBezTo>
                        <a:pt x="215749" y="166291"/>
                        <a:pt x="213209" y="164902"/>
                        <a:pt x="210669" y="163513"/>
                      </a:cubicBezTo>
                      <a:close/>
                      <a:moveTo>
                        <a:pt x="77319" y="163513"/>
                      </a:moveTo>
                      <a:cubicBezTo>
                        <a:pt x="74779" y="164902"/>
                        <a:pt x="73509" y="166291"/>
                        <a:pt x="70969" y="169070"/>
                      </a:cubicBezTo>
                      <a:cubicBezTo>
                        <a:pt x="73509" y="170459"/>
                        <a:pt x="74779" y="173237"/>
                        <a:pt x="77319" y="174626"/>
                      </a:cubicBezTo>
                      <a:cubicBezTo>
                        <a:pt x="77319" y="173237"/>
                        <a:pt x="77319" y="170459"/>
                        <a:pt x="77319" y="169070"/>
                      </a:cubicBezTo>
                      <a:cubicBezTo>
                        <a:pt x="77319" y="166291"/>
                        <a:pt x="77319" y="164902"/>
                        <a:pt x="77319" y="163513"/>
                      </a:cubicBezTo>
                      <a:close/>
                      <a:moveTo>
                        <a:pt x="144788" y="150813"/>
                      </a:moveTo>
                      <a:cubicBezTo>
                        <a:pt x="154871" y="150813"/>
                        <a:pt x="163045" y="158987"/>
                        <a:pt x="163045" y="169070"/>
                      </a:cubicBezTo>
                      <a:cubicBezTo>
                        <a:pt x="163045" y="179153"/>
                        <a:pt x="154871" y="187327"/>
                        <a:pt x="144788" y="187327"/>
                      </a:cubicBezTo>
                      <a:cubicBezTo>
                        <a:pt x="134705" y="187327"/>
                        <a:pt x="126531" y="179153"/>
                        <a:pt x="126531" y="169070"/>
                      </a:cubicBezTo>
                      <a:cubicBezTo>
                        <a:pt x="126531" y="158987"/>
                        <a:pt x="134705" y="150813"/>
                        <a:pt x="144788" y="150813"/>
                      </a:cubicBezTo>
                      <a:close/>
                      <a:moveTo>
                        <a:pt x="145444" y="114300"/>
                      </a:moveTo>
                      <a:cubicBezTo>
                        <a:pt x="136264" y="119631"/>
                        <a:pt x="128395" y="124962"/>
                        <a:pt x="119215" y="130293"/>
                      </a:cubicBezTo>
                      <a:cubicBezTo>
                        <a:pt x="112658" y="135623"/>
                        <a:pt x="106101" y="139622"/>
                        <a:pt x="100855" y="144952"/>
                      </a:cubicBezTo>
                      <a:cubicBezTo>
                        <a:pt x="100855" y="152949"/>
                        <a:pt x="99544" y="160945"/>
                        <a:pt x="99544" y="168941"/>
                      </a:cubicBezTo>
                      <a:cubicBezTo>
                        <a:pt x="99544" y="176938"/>
                        <a:pt x="100855" y="184934"/>
                        <a:pt x="100855" y="192930"/>
                      </a:cubicBezTo>
                      <a:cubicBezTo>
                        <a:pt x="107412" y="196928"/>
                        <a:pt x="112658" y="202259"/>
                        <a:pt x="119215" y="206257"/>
                      </a:cubicBezTo>
                      <a:cubicBezTo>
                        <a:pt x="128395" y="212921"/>
                        <a:pt x="136264" y="218252"/>
                        <a:pt x="145444" y="222250"/>
                      </a:cubicBezTo>
                      <a:cubicBezTo>
                        <a:pt x="153312" y="218252"/>
                        <a:pt x="162492" y="212921"/>
                        <a:pt x="170361" y="206257"/>
                      </a:cubicBezTo>
                      <a:cubicBezTo>
                        <a:pt x="176918" y="202259"/>
                        <a:pt x="183475" y="196928"/>
                        <a:pt x="190032" y="192930"/>
                      </a:cubicBezTo>
                      <a:cubicBezTo>
                        <a:pt x="190032" y="184934"/>
                        <a:pt x="190032" y="176938"/>
                        <a:pt x="190032" y="168941"/>
                      </a:cubicBezTo>
                      <a:cubicBezTo>
                        <a:pt x="190032" y="160945"/>
                        <a:pt x="190032" y="152949"/>
                        <a:pt x="190032" y="144952"/>
                      </a:cubicBezTo>
                      <a:cubicBezTo>
                        <a:pt x="183475" y="139622"/>
                        <a:pt x="176918" y="135623"/>
                        <a:pt x="170361" y="130293"/>
                      </a:cubicBezTo>
                      <a:cubicBezTo>
                        <a:pt x="162492" y="124962"/>
                        <a:pt x="153312" y="119631"/>
                        <a:pt x="145444" y="114300"/>
                      </a:cubicBezTo>
                      <a:close/>
                      <a:moveTo>
                        <a:pt x="183046" y="96838"/>
                      </a:moveTo>
                      <a:cubicBezTo>
                        <a:pt x="177966" y="98108"/>
                        <a:pt x="172886" y="100648"/>
                        <a:pt x="167806" y="103188"/>
                      </a:cubicBezTo>
                      <a:cubicBezTo>
                        <a:pt x="171616" y="106998"/>
                        <a:pt x="176696" y="109538"/>
                        <a:pt x="181776" y="113348"/>
                      </a:cubicBezTo>
                      <a:cubicBezTo>
                        <a:pt x="183046" y="114618"/>
                        <a:pt x="184316" y="115888"/>
                        <a:pt x="186856" y="115888"/>
                      </a:cubicBezTo>
                      <a:cubicBezTo>
                        <a:pt x="185586" y="109538"/>
                        <a:pt x="184316" y="103188"/>
                        <a:pt x="183046" y="96838"/>
                      </a:cubicBezTo>
                      <a:close/>
                      <a:moveTo>
                        <a:pt x="105470" y="96838"/>
                      </a:moveTo>
                      <a:cubicBezTo>
                        <a:pt x="104095" y="103188"/>
                        <a:pt x="102719" y="109538"/>
                        <a:pt x="102719" y="115888"/>
                      </a:cubicBezTo>
                      <a:cubicBezTo>
                        <a:pt x="104095" y="115888"/>
                        <a:pt x="105470" y="114618"/>
                        <a:pt x="106846" y="113348"/>
                      </a:cubicBezTo>
                      <a:cubicBezTo>
                        <a:pt x="112350" y="109538"/>
                        <a:pt x="117853" y="106998"/>
                        <a:pt x="123357" y="103188"/>
                      </a:cubicBezTo>
                      <a:cubicBezTo>
                        <a:pt x="117853" y="100648"/>
                        <a:pt x="110974" y="98108"/>
                        <a:pt x="105470" y="96838"/>
                      </a:cubicBezTo>
                      <a:close/>
                      <a:moveTo>
                        <a:pt x="246901" y="79375"/>
                      </a:moveTo>
                      <a:cubicBezTo>
                        <a:pt x="234855" y="79375"/>
                        <a:pt x="220132" y="83287"/>
                        <a:pt x="202731" y="88503"/>
                      </a:cubicBezTo>
                      <a:cubicBezTo>
                        <a:pt x="206747" y="102847"/>
                        <a:pt x="208085" y="118496"/>
                        <a:pt x="209424" y="134144"/>
                      </a:cubicBezTo>
                      <a:cubicBezTo>
                        <a:pt x="217455" y="139360"/>
                        <a:pt x="225486" y="145880"/>
                        <a:pt x="233517" y="152400"/>
                      </a:cubicBezTo>
                      <a:cubicBezTo>
                        <a:pt x="240209" y="145880"/>
                        <a:pt x="245563" y="139360"/>
                        <a:pt x="250917" y="132840"/>
                      </a:cubicBezTo>
                      <a:cubicBezTo>
                        <a:pt x="269656" y="108063"/>
                        <a:pt x="270994" y="92415"/>
                        <a:pt x="266979" y="85895"/>
                      </a:cubicBezTo>
                      <a:cubicBezTo>
                        <a:pt x="262963" y="80679"/>
                        <a:pt x="252255" y="79375"/>
                        <a:pt x="246901" y="79375"/>
                      </a:cubicBezTo>
                      <a:close/>
                      <a:moveTo>
                        <a:pt x="43420" y="79375"/>
                      </a:moveTo>
                      <a:cubicBezTo>
                        <a:pt x="36884" y="79375"/>
                        <a:pt x="26425" y="80679"/>
                        <a:pt x="22503" y="85895"/>
                      </a:cubicBezTo>
                      <a:cubicBezTo>
                        <a:pt x="18581" y="92415"/>
                        <a:pt x="21195" y="108063"/>
                        <a:pt x="38191" y="132840"/>
                      </a:cubicBezTo>
                      <a:cubicBezTo>
                        <a:pt x="43420" y="139360"/>
                        <a:pt x="49957" y="145880"/>
                        <a:pt x="56494" y="152400"/>
                      </a:cubicBezTo>
                      <a:cubicBezTo>
                        <a:pt x="63031" y="145880"/>
                        <a:pt x="70875" y="139360"/>
                        <a:pt x="78719" y="134144"/>
                      </a:cubicBezTo>
                      <a:cubicBezTo>
                        <a:pt x="80026" y="118496"/>
                        <a:pt x="82641" y="102847"/>
                        <a:pt x="85256" y="88503"/>
                      </a:cubicBezTo>
                      <a:cubicBezTo>
                        <a:pt x="69568" y="83287"/>
                        <a:pt x="55187" y="79375"/>
                        <a:pt x="43420" y="79375"/>
                      </a:cubicBezTo>
                      <a:close/>
                      <a:moveTo>
                        <a:pt x="144647" y="22225"/>
                      </a:moveTo>
                      <a:cubicBezTo>
                        <a:pt x="132881" y="22225"/>
                        <a:pt x="119807" y="41994"/>
                        <a:pt x="110656" y="74942"/>
                      </a:cubicBezTo>
                      <a:cubicBezTo>
                        <a:pt x="121115" y="80214"/>
                        <a:pt x="132881" y="85485"/>
                        <a:pt x="144647" y="92075"/>
                      </a:cubicBezTo>
                      <a:cubicBezTo>
                        <a:pt x="155106" y="85485"/>
                        <a:pt x="166872" y="80214"/>
                        <a:pt x="177331" y="74942"/>
                      </a:cubicBezTo>
                      <a:cubicBezTo>
                        <a:pt x="168180" y="41994"/>
                        <a:pt x="155106" y="22225"/>
                        <a:pt x="144647" y="22225"/>
                      </a:cubicBezTo>
                      <a:close/>
                      <a:moveTo>
                        <a:pt x="145581" y="0"/>
                      </a:moveTo>
                      <a:cubicBezTo>
                        <a:pt x="169313" y="0"/>
                        <a:pt x="187771" y="27738"/>
                        <a:pt x="199637" y="67363"/>
                      </a:cubicBezTo>
                      <a:cubicBezTo>
                        <a:pt x="216777" y="60759"/>
                        <a:pt x="232598" y="58117"/>
                        <a:pt x="247101" y="58117"/>
                      </a:cubicBezTo>
                      <a:cubicBezTo>
                        <a:pt x="269514" y="58117"/>
                        <a:pt x="280061" y="67363"/>
                        <a:pt x="285335" y="73968"/>
                      </a:cubicBezTo>
                      <a:cubicBezTo>
                        <a:pt x="293246" y="85855"/>
                        <a:pt x="295883" y="108310"/>
                        <a:pt x="268195" y="145294"/>
                      </a:cubicBezTo>
                      <a:cubicBezTo>
                        <a:pt x="262922" y="153219"/>
                        <a:pt x="256330" y="161144"/>
                        <a:pt x="248419" y="169069"/>
                      </a:cubicBezTo>
                      <a:cubicBezTo>
                        <a:pt x="281380" y="204732"/>
                        <a:pt x="301156" y="240395"/>
                        <a:pt x="285335" y="264170"/>
                      </a:cubicBezTo>
                      <a:cubicBezTo>
                        <a:pt x="280061" y="270775"/>
                        <a:pt x="269514" y="280021"/>
                        <a:pt x="247101" y="280021"/>
                      </a:cubicBezTo>
                      <a:cubicBezTo>
                        <a:pt x="232598" y="280021"/>
                        <a:pt x="216777" y="276058"/>
                        <a:pt x="199637" y="270775"/>
                      </a:cubicBezTo>
                      <a:cubicBezTo>
                        <a:pt x="187771" y="310400"/>
                        <a:pt x="169313" y="338138"/>
                        <a:pt x="145581" y="338138"/>
                      </a:cubicBezTo>
                      <a:cubicBezTo>
                        <a:pt x="120531" y="338138"/>
                        <a:pt x="102072" y="310400"/>
                        <a:pt x="91525" y="270775"/>
                      </a:cubicBezTo>
                      <a:cubicBezTo>
                        <a:pt x="73067" y="276058"/>
                        <a:pt x="57246" y="280021"/>
                        <a:pt x="44061" y="280021"/>
                      </a:cubicBezTo>
                      <a:cubicBezTo>
                        <a:pt x="21648" y="280021"/>
                        <a:pt x="9782" y="270775"/>
                        <a:pt x="5827" y="264170"/>
                      </a:cubicBezTo>
                      <a:cubicBezTo>
                        <a:pt x="-9994" y="240395"/>
                        <a:pt x="8464" y="204732"/>
                        <a:pt x="41425" y="169069"/>
                      </a:cubicBezTo>
                      <a:cubicBezTo>
                        <a:pt x="33514" y="161144"/>
                        <a:pt x="26922" y="153219"/>
                        <a:pt x="21648" y="145294"/>
                      </a:cubicBezTo>
                      <a:cubicBezTo>
                        <a:pt x="-6039" y="108310"/>
                        <a:pt x="-2084" y="85855"/>
                        <a:pt x="5827" y="73968"/>
                      </a:cubicBezTo>
                      <a:cubicBezTo>
                        <a:pt x="9782" y="67363"/>
                        <a:pt x="21648" y="58117"/>
                        <a:pt x="44061" y="58117"/>
                      </a:cubicBezTo>
                      <a:cubicBezTo>
                        <a:pt x="57246" y="58117"/>
                        <a:pt x="73067" y="60759"/>
                        <a:pt x="91525" y="67363"/>
                      </a:cubicBezTo>
                      <a:cubicBezTo>
                        <a:pt x="102072" y="27738"/>
                        <a:pt x="120531" y="0"/>
                        <a:pt x="145581" y="0"/>
                      </a:cubicBezTo>
                      <a:close/>
                    </a:path>
                  </a:pathLst>
                </a:custGeom>
                <a:solidFill>
                  <a:schemeClr val="bg1"/>
                </a:solidFill>
                <a:ln>
                  <a:noFill/>
                </a:ln>
              </p:spPr>
              <p:txBody>
                <a:bodyPr anchor="ctr"/>
                <a:lstStyle/>
                <a:p>
                  <a:pPr algn="ctr"/>
                  <a:endParaRPr/>
                </a:p>
              </p:txBody>
            </p:sp>
            <p:sp>
              <p:nvSpPr>
                <p:cNvPr id="34" name="TextBox 30"/>
                <p:cNvSpPr txBox="1"/>
                <p:nvPr/>
              </p:nvSpPr>
              <p:spPr>
                <a:xfrm>
                  <a:off x="1507319" y="3998669"/>
                  <a:ext cx="1231106" cy="246221"/>
                </a:xfrm>
                <a:prstGeom prst="rect">
                  <a:avLst/>
                </a:prstGeom>
                <a:noFill/>
              </p:spPr>
              <p:txBody>
                <a:bodyPr wrap="none" lIns="0" tIns="0" rIns="0" bIns="0" anchor="ctr">
                  <a:normAutofit fontScale="92500" lnSpcReduction="20000"/>
                </a:bodyPr>
                <a:lstStyle/>
                <a:p>
                  <a:pPr algn="ctr"/>
                  <a:r>
                    <a:rPr lang="zh-CN" altLang="en-US" sz="1600" b="1">
                      <a:solidFill>
                        <a:schemeClr val="bg1"/>
                      </a:solidFill>
                    </a:rPr>
                    <a:t>标题文本预设</a:t>
                  </a:r>
                </a:p>
              </p:txBody>
            </p:sp>
          </p:grpSp>
        </p:grpSp>
        <p:grpSp>
          <p:nvGrpSpPr>
            <p:cNvPr id="26" name="Group 44"/>
            <p:cNvGrpSpPr/>
            <p:nvPr/>
          </p:nvGrpSpPr>
          <p:grpSpPr>
            <a:xfrm>
              <a:off x="6806827" y="2027748"/>
              <a:ext cx="1442199" cy="1442199"/>
              <a:chOff x="9075769" y="2927736"/>
              <a:chExt cx="1922932" cy="1922932"/>
            </a:xfrm>
          </p:grpSpPr>
          <p:sp>
            <p:nvSpPr>
              <p:cNvPr id="27" name="Freeform: Shape 18"/>
              <p:cNvSpPr/>
              <p:nvPr/>
            </p:nvSpPr>
            <p:spPr>
              <a:xfrm>
                <a:off x="9075769" y="2927736"/>
                <a:ext cx="1922932" cy="19229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lumMod val="60000"/>
                  <a:lumOff val="40000"/>
                </a:schemeClr>
              </a:solidFill>
              <a:ln w="12700">
                <a:miter lim="400000"/>
              </a:ln>
            </p:spPr>
            <p:txBody>
              <a:bodyPr anchor="ctr"/>
              <a:lstStyle/>
              <a:p>
                <a:pPr algn="ctr"/>
                <a:endParaRPr/>
              </a:p>
            </p:txBody>
          </p:sp>
          <p:grpSp>
            <p:nvGrpSpPr>
              <p:cNvPr id="28" name="Group 42"/>
              <p:cNvGrpSpPr/>
              <p:nvPr/>
            </p:nvGrpSpPr>
            <p:grpSpPr>
              <a:xfrm>
                <a:off x="9421682" y="3446737"/>
                <a:ext cx="1231106" cy="885616"/>
                <a:chOff x="9421682" y="3446737"/>
                <a:chExt cx="1231106" cy="885616"/>
              </a:xfrm>
            </p:grpSpPr>
            <p:sp>
              <p:nvSpPr>
                <p:cNvPr id="29" name="TextBox 37"/>
                <p:cNvSpPr txBox="1"/>
                <p:nvPr/>
              </p:nvSpPr>
              <p:spPr>
                <a:xfrm>
                  <a:off x="9421682" y="4086132"/>
                  <a:ext cx="1231106" cy="246221"/>
                </a:xfrm>
                <a:prstGeom prst="rect">
                  <a:avLst/>
                </a:prstGeom>
                <a:noFill/>
              </p:spPr>
              <p:txBody>
                <a:bodyPr wrap="none" lIns="0" tIns="0" rIns="0" bIns="0" anchor="ctr">
                  <a:normAutofit fontScale="92500" lnSpcReduction="20000"/>
                </a:bodyPr>
                <a:lstStyle/>
                <a:p>
                  <a:pPr algn="ctr"/>
                  <a:r>
                    <a:rPr lang="zh-CN" altLang="en-US" sz="1600" b="1">
                      <a:solidFill>
                        <a:schemeClr val="bg1"/>
                      </a:solidFill>
                    </a:rPr>
                    <a:t>标题文本预设</a:t>
                  </a:r>
                </a:p>
              </p:txBody>
            </p:sp>
            <p:sp>
              <p:nvSpPr>
                <p:cNvPr id="30" name="Freeform: Shape 39"/>
                <p:cNvSpPr>
                  <a:spLocks noChangeAspect="1"/>
                </p:cNvSpPr>
                <p:nvPr/>
              </p:nvSpPr>
              <p:spPr bwMode="auto">
                <a:xfrm>
                  <a:off x="9803132" y="3446737"/>
                  <a:ext cx="468208" cy="466836"/>
                </a:xfrm>
                <a:custGeom>
                  <a:avLst/>
                  <a:gdLst>
                    <a:gd name="connsiteX0" fmla="*/ 101959 w 337539"/>
                    <a:gd name="connsiteY0" fmla="*/ 249238 h 336550"/>
                    <a:gd name="connsiteX1" fmla="*/ 78262 w 337539"/>
                    <a:gd name="connsiteY1" fmla="*/ 259629 h 336550"/>
                    <a:gd name="connsiteX2" fmla="*/ 74313 w 337539"/>
                    <a:gd name="connsiteY2" fmla="*/ 276514 h 336550"/>
                    <a:gd name="connsiteX3" fmla="*/ 111174 w 337539"/>
                    <a:gd name="connsiteY3" fmla="*/ 299894 h 336550"/>
                    <a:gd name="connsiteX4" fmla="*/ 128288 w 337539"/>
                    <a:gd name="connsiteY4" fmla="*/ 306388 h 336550"/>
                    <a:gd name="connsiteX5" fmla="*/ 101959 w 337539"/>
                    <a:gd name="connsiteY5" fmla="*/ 249238 h 336550"/>
                    <a:gd name="connsiteX6" fmla="*/ 126700 w 337539"/>
                    <a:gd name="connsiteY6" fmla="*/ 247650 h 336550"/>
                    <a:gd name="connsiteX7" fmla="*/ 163530 w 337539"/>
                    <a:gd name="connsiteY7" fmla="*/ 311436 h 336550"/>
                    <a:gd name="connsiteX8" fmla="*/ 264813 w 337539"/>
                    <a:gd name="connsiteY8" fmla="*/ 274987 h 336550"/>
                    <a:gd name="connsiteX9" fmla="*/ 251660 w 337539"/>
                    <a:gd name="connsiteY9" fmla="*/ 274987 h 336550"/>
                    <a:gd name="connsiteX10" fmla="*/ 179315 w 337539"/>
                    <a:gd name="connsiteY10" fmla="*/ 260668 h 336550"/>
                    <a:gd name="connsiteX11" fmla="*/ 126700 w 337539"/>
                    <a:gd name="connsiteY11" fmla="*/ 247650 h 336550"/>
                    <a:gd name="connsiteX12" fmla="*/ 29863 w 337539"/>
                    <a:gd name="connsiteY12" fmla="*/ 209550 h 336550"/>
                    <a:gd name="connsiteX13" fmla="*/ 52444 w 337539"/>
                    <a:gd name="connsiteY13" fmla="*/ 252413 h 336550"/>
                    <a:gd name="connsiteX14" fmla="*/ 59086 w 337539"/>
                    <a:gd name="connsiteY14" fmla="*/ 243321 h 336550"/>
                    <a:gd name="connsiteX15" fmla="*/ 94951 w 337539"/>
                    <a:gd name="connsiteY15" fmla="*/ 223838 h 336550"/>
                    <a:gd name="connsiteX16" fmla="*/ 93623 w 337539"/>
                    <a:gd name="connsiteY16" fmla="*/ 214746 h 336550"/>
                    <a:gd name="connsiteX17" fmla="*/ 29863 w 337539"/>
                    <a:gd name="connsiteY17" fmla="*/ 209550 h 336550"/>
                    <a:gd name="connsiteX18" fmla="*/ 312707 w 337539"/>
                    <a:gd name="connsiteY18" fmla="*/ 161925 h 336550"/>
                    <a:gd name="connsiteX19" fmla="*/ 245420 w 337539"/>
                    <a:gd name="connsiteY19" fmla="*/ 189789 h 336550"/>
                    <a:gd name="connsiteX20" fmla="*/ 118763 w 337539"/>
                    <a:gd name="connsiteY20" fmla="*/ 213673 h 336550"/>
                    <a:gd name="connsiteX21" fmla="*/ 120082 w 337539"/>
                    <a:gd name="connsiteY21" fmla="*/ 222961 h 336550"/>
                    <a:gd name="connsiteX22" fmla="*/ 121402 w 337539"/>
                    <a:gd name="connsiteY22" fmla="*/ 222961 h 336550"/>
                    <a:gd name="connsiteX23" fmla="*/ 188688 w 337539"/>
                    <a:gd name="connsiteY23" fmla="*/ 237556 h 336550"/>
                    <a:gd name="connsiteX24" fmla="*/ 253336 w 337539"/>
                    <a:gd name="connsiteY24" fmla="*/ 250825 h 336550"/>
                    <a:gd name="connsiteX25" fmla="*/ 290278 w 337539"/>
                    <a:gd name="connsiteY25" fmla="*/ 246845 h 336550"/>
                    <a:gd name="connsiteX26" fmla="*/ 300833 w 337539"/>
                    <a:gd name="connsiteY26" fmla="*/ 226942 h 336550"/>
                    <a:gd name="connsiteX27" fmla="*/ 312707 w 337539"/>
                    <a:gd name="connsiteY27" fmla="*/ 161925 h 336550"/>
                    <a:gd name="connsiteX28" fmla="*/ 41891 w 337539"/>
                    <a:gd name="connsiteY28" fmla="*/ 101600 h 336550"/>
                    <a:gd name="connsiteX29" fmla="*/ 36640 w 337539"/>
                    <a:gd name="connsiteY29" fmla="*/ 110888 h 336550"/>
                    <a:gd name="connsiteX30" fmla="*/ 26138 w 337539"/>
                    <a:gd name="connsiteY30" fmla="*/ 183866 h 336550"/>
                    <a:gd name="connsiteX31" fmla="*/ 90463 w 337539"/>
                    <a:gd name="connsiteY31" fmla="*/ 190500 h 336550"/>
                    <a:gd name="connsiteX32" fmla="*/ 91776 w 337539"/>
                    <a:gd name="connsiteY32" fmla="*/ 165290 h 336550"/>
                    <a:gd name="connsiteX33" fmla="*/ 44517 w 337539"/>
                    <a:gd name="connsiteY33" fmla="*/ 113542 h 336550"/>
                    <a:gd name="connsiteX34" fmla="*/ 41891 w 337539"/>
                    <a:gd name="connsiteY34" fmla="*/ 101600 h 336550"/>
                    <a:gd name="connsiteX35" fmla="*/ 258855 w 337539"/>
                    <a:gd name="connsiteY35" fmla="*/ 57150 h 336550"/>
                    <a:gd name="connsiteX36" fmla="*/ 204466 w 337539"/>
                    <a:gd name="connsiteY36" fmla="*/ 115243 h 336550"/>
                    <a:gd name="connsiteX37" fmla="*/ 123547 w 337539"/>
                    <a:gd name="connsiteY37" fmla="*/ 173336 h 336550"/>
                    <a:gd name="connsiteX38" fmla="*/ 115588 w 337539"/>
                    <a:gd name="connsiteY38" fmla="*/ 173336 h 336550"/>
                    <a:gd name="connsiteX39" fmla="*/ 115588 w 337539"/>
                    <a:gd name="connsiteY39" fmla="*/ 190500 h 336550"/>
                    <a:gd name="connsiteX40" fmla="*/ 309263 w 337539"/>
                    <a:gd name="connsiteY40" fmla="*/ 136368 h 336550"/>
                    <a:gd name="connsiteX41" fmla="*/ 258855 w 337539"/>
                    <a:gd name="connsiteY41" fmla="*/ 57150 h 336550"/>
                    <a:gd name="connsiteX42" fmla="*/ 136226 w 337539"/>
                    <a:gd name="connsiteY42" fmla="*/ 28575 h 336550"/>
                    <a:gd name="connsiteX43" fmla="*/ 69863 w 337539"/>
                    <a:gd name="connsiteY43" fmla="*/ 62888 h 336550"/>
                    <a:gd name="connsiteX44" fmla="*/ 95081 w 337539"/>
                    <a:gd name="connsiteY44" fmla="*/ 138113 h 336550"/>
                    <a:gd name="connsiteX45" fmla="*/ 136226 w 337539"/>
                    <a:gd name="connsiteY45" fmla="*/ 28575 h 336550"/>
                    <a:gd name="connsiteX46" fmla="*/ 167601 w 337539"/>
                    <a:gd name="connsiteY46" fmla="*/ 25400 h 336550"/>
                    <a:gd name="connsiteX47" fmla="*/ 118763 w 337539"/>
                    <a:gd name="connsiteY47" fmla="*/ 147638 h 336550"/>
                    <a:gd name="connsiteX48" fmla="*/ 124043 w 337539"/>
                    <a:gd name="connsiteY48" fmla="*/ 147638 h 336550"/>
                    <a:gd name="connsiteX49" fmla="*/ 184760 w 337539"/>
                    <a:gd name="connsiteY49" fmla="*/ 101634 h 336550"/>
                    <a:gd name="connsiteX50" fmla="*/ 236238 w 337539"/>
                    <a:gd name="connsiteY50" fmla="*/ 42487 h 336550"/>
                    <a:gd name="connsiteX51" fmla="*/ 226999 w 337539"/>
                    <a:gd name="connsiteY51" fmla="*/ 37229 h 336550"/>
                    <a:gd name="connsiteX52" fmla="*/ 168921 w 337539"/>
                    <a:gd name="connsiteY52" fmla="*/ 25400 h 336550"/>
                    <a:gd name="connsiteX53" fmla="*/ 167601 w 337539"/>
                    <a:gd name="connsiteY53" fmla="*/ 25400 h 336550"/>
                    <a:gd name="connsiteX54" fmla="*/ 168770 w 337539"/>
                    <a:gd name="connsiteY54" fmla="*/ 0 h 336550"/>
                    <a:gd name="connsiteX55" fmla="*/ 237249 w 337539"/>
                    <a:gd name="connsiteY55" fmla="*/ 14461 h 336550"/>
                    <a:gd name="connsiteX56" fmla="*/ 325481 w 337539"/>
                    <a:gd name="connsiteY56" fmla="*/ 107801 h 336550"/>
                    <a:gd name="connsiteX57" fmla="*/ 322848 w 337539"/>
                    <a:gd name="connsiteY57" fmla="*/ 236637 h 336550"/>
                    <a:gd name="connsiteX58" fmla="*/ 308362 w 337539"/>
                    <a:gd name="connsiteY58" fmla="*/ 261615 h 336550"/>
                    <a:gd name="connsiteX59" fmla="*/ 305728 w 337539"/>
                    <a:gd name="connsiteY59" fmla="*/ 266874 h 336550"/>
                    <a:gd name="connsiteX60" fmla="*/ 168770 w 337539"/>
                    <a:gd name="connsiteY60" fmla="*/ 336550 h 336550"/>
                    <a:gd name="connsiteX61" fmla="*/ 100290 w 337539"/>
                    <a:gd name="connsiteY61" fmla="*/ 322089 h 336550"/>
                    <a:gd name="connsiteX62" fmla="*/ 12058 w 337539"/>
                    <a:gd name="connsiteY62" fmla="*/ 228749 h 336550"/>
                    <a:gd name="connsiteX63" fmla="*/ 14691 w 337539"/>
                    <a:gd name="connsiteY63" fmla="*/ 99913 h 336550"/>
                    <a:gd name="connsiteX64" fmla="*/ 168770 w 337539"/>
                    <a:gd name="connsiteY64"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37539" h="336550">
                      <a:moveTo>
                        <a:pt x="101959" y="249238"/>
                      </a:moveTo>
                      <a:cubicBezTo>
                        <a:pt x="94060" y="250537"/>
                        <a:pt x="84845" y="253135"/>
                        <a:pt x="78262" y="259629"/>
                      </a:cubicBezTo>
                      <a:cubicBezTo>
                        <a:pt x="75629" y="263526"/>
                        <a:pt x="74313" y="270020"/>
                        <a:pt x="74313" y="276514"/>
                      </a:cubicBezTo>
                      <a:cubicBezTo>
                        <a:pt x="86161" y="285606"/>
                        <a:pt x="98009" y="293399"/>
                        <a:pt x="111174" y="299894"/>
                      </a:cubicBezTo>
                      <a:cubicBezTo>
                        <a:pt x="116440" y="302492"/>
                        <a:pt x="123022" y="303790"/>
                        <a:pt x="128288" y="306388"/>
                      </a:cubicBezTo>
                      <a:cubicBezTo>
                        <a:pt x="116440" y="288204"/>
                        <a:pt x="107224" y="268721"/>
                        <a:pt x="101959" y="249238"/>
                      </a:cubicBezTo>
                      <a:close/>
                      <a:moveTo>
                        <a:pt x="126700" y="247650"/>
                      </a:moveTo>
                      <a:cubicBezTo>
                        <a:pt x="134592" y="269780"/>
                        <a:pt x="147746" y="291910"/>
                        <a:pt x="163530" y="311436"/>
                      </a:cubicBezTo>
                      <a:cubicBezTo>
                        <a:pt x="201676" y="312738"/>
                        <a:pt x="237191" y="299721"/>
                        <a:pt x="264813" y="274987"/>
                      </a:cubicBezTo>
                      <a:cubicBezTo>
                        <a:pt x="260867" y="274987"/>
                        <a:pt x="256921" y="274987"/>
                        <a:pt x="251660" y="274987"/>
                      </a:cubicBezTo>
                      <a:cubicBezTo>
                        <a:pt x="224037" y="274987"/>
                        <a:pt x="201676" y="267177"/>
                        <a:pt x="179315" y="260668"/>
                      </a:cubicBezTo>
                      <a:cubicBezTo>
                        <a:pt x="162215" y="254159"/>
                        <a:pt x="146431" y="248952"/>
                        <a:pt x="126700" y="247650"/>
                      </a:cubicBezTo>
                      <a:close/>
                      <a:moveTo>
                        <a:pt x="29863" y="209550"/>
                      </a:moveTo>
                      <a:cubicBezTo>
                        <a:pt x="35176" y="225137"/>
                        <a:pt x="43146" y="239424"/>
                        <a:pt x="52444" y="252413"/>
                      </a:cubicBezTo>
                      <a:cubicBezTo>
                        <a:pt x="53773" y="249815"/>
                        <a:pt x="56429" y="245919"/>
                        <a:pt x="59086" y="243321"/>
                      </a:cubicBezTo>
                      <a:cubicBezTo>
                        <a:pt x="68384" y="231631"/>
                        <a:pt x="84324" y="226436"/>
                        <a:pt x="94951" y="223838"/>
                      </a:cubicBezTo>
                      <a:cubicBezTo>
                        <a:pt x="94951" y="221240"/>
                        <a:pt x="93623" y="217343"/>
                        <a:pt x="93623" y="214746"/>
                      </a:cubicBezTo>
                      <a:cubicBezTo>
                        <a:pt x="72369" y="214746"/>
                        <a:pt x="51116" y="212148"/>
                        <a:pt x="29863" y="209550"/>
                      </a:cubicBezTo>
                      <a:close/>
                      <a:moveTo>
                        <a:pt x="312707" y="161925"/>
                      </a:moveTo>
                      <a:cubicBezTo>
                        <a:pt x="298194" y="168559"/>
                        <a:pt x="274446" y="179174"/>
                        <a:pt x="245420" y="189789"/>
                      </a:cubicBezTo>
                      <a:cubicBezTo>
                        <a:pt x="203201" y="204385"/>
                        <a:pt x="159663" y="212346"/>
                        <a:pt x="118763" y="213673"/>
                      </a:cubicBezTo>
                      <a:cubicBezTo>
                        <a:pt x="118763" y="217653"/>
                        <a:pt x="120082" y="220307"/>
                        <a:pt x="120082" y="222961"/>
                      </a:cubicBezTo>
                      <a:cubicBezTo>
                        <a:pt x="120082" y="222961"/>
                        <a:pt x="121402" y="222961"/>
                        <a:pt x="121402" y="222961"/>
                      </a:cubicBezTo>
                      <a:cubicBezTo>
                        <a:pt x="146469" y="222961"/>
                        <a:pt x="167579" y="229595"/>
                        <a:pt x="188688" y="237556"/>
                      </a:cubicBezTo>
                      <a:cubicBezTo>
                        <a:pt x="207159" y="244191"/>
                        <a:pt x="228269" y="250825"/>
                        <a:pt x="253336" y="250825"/>
                      </a:cubicBezTo>
                      <a:cubicBezTo>
                        <a:pt x="265210" y="250825"/>
                        <a:pt x="277084" y="249498"/>
                        <a:pt x="290278" y="246845"/>
                      </a:cubicBezTo>
                      <a:cubicBezTo>
                        <a:pt x="294236" y="240210"/>
                        <a:pt x="296875" y="233576"/>
                        <a:pt x="300833" y="226942"/>
                      </a:cubicBezTo>
                      <a:cubicBezTo>
                        <a:pt x="310068" y="207039"/>
                        <a:pt x="314026" y="184482"/>
                        <a:pt x="312707" y="161925"/>
                      </a:cubicBezTo>
                      <a:close/>
                      <a:moveTo>
                        <a:pt x="41891" y="101600"/>
                      </a:moveTo>
                      <a:cubicBezTo>
                        <a:pt x="39266" y="104254"/>
                        <a:pt x="37953" y="108234"/>
                        <a:pt x="36640" y="110888"/>
                      </a:cubicBezTo>
                      <a:cubicBezTo>
                        <a:pt x="27451" y="133445"/>
                        <a:pt x="23513" y="158655"/>
                        <a:pt x="26138" y="183866"/>
                      </a:cubicBezTo>
                      <a:cubicBezTo>
                        <a:pt x="47142" y="187846"/>
                        <a:pt x="68146" y="190500"/>
                        <a:pt x="90463" y="190500"/>
                      </a:cubicBezTo>
                      <a:cubicBezTo>
                        <a:pt x="90463" y="182539"/>
                        <a:pt x="90463" y="174578"/>
                        <a:pt x="91776" y="165290"/>
                      </a:cubicBezTo>
                      <a:cubicBezTo>
                        <a:pt x="78648" y="158655"/>
                        <a:pt x="55019" y="141406"/>
                        <a:pt x="44517" y="113542"/>
                      </a:cubicBezTo>
                      <a:cubicBezTo>
                        <a:pt x="43204" y="109561"/>
                        <a:pt x="41891" y="105580"/>
                        <a:pt x="41891" y="101600"/>
                      </a:cubicBezTo>
                      <a:close/>
                      <a:moveTo>
                        <a:pt x="258855" y="57150"/>
                      </a:moveTo>
                      <a:cubicBezTo>
                        <a:pt x="234977" y="72993"/>
                        <a:pt x="219058" y="95438"/>
                        <a:pt x="204466" y="115243"/>
                      </a:cubicBezTo>
                      <a:cubicBezTo>
                        <a:pt x="184568" y="144289"/>
                        <a:pt x="164670" y="173336"/>
                        <a:pt x="123547" y="173336"/>
                      </a:cubicBezTo>
                      <a:cubicBezTo>
                        <a:pt x="120894" y="173336"/>
                        <a:pt x="118241" y="173336"/>
                        <a:pt x="115588" y="173336"/>
                      </a:cubicBezTo>
                      <a:cubicBezTo>
                        <a:pt x="115588" y="178617"/>
                        <a:pt x="115588" y="183899"/>
                        <a:pt x="115588" y="190500"/>
                      </a:cubicBezTo>
                      <a:cubicBezTo>
                        <a:pt x="211099" y="185219"/>
                        <a:pt x="286712" y="148250"/>
                        <a:pt x="309263" y="136368"/>
                      </a:cubicBezTo>
                      <a:cubicBezTo>
                        <a:pt x="301304" y="104681"/>
                        <a:pt x="284059" y="76954"/>
                        <a:pt x="258855" y="57150"/>
                      </a:cubicBezTo>
                      <a:close/>
                      <a:moveTo>
                        <a:pt x="136226" y="28575"/>
                      </a:moveTo>
                      <a:cubicBezTo>
                        <a:pt x="111008" y="35174"/>
                        <a:pt x="88444" y="47051"/>
                        <a:pt x="69863" y="62888"/>
                      </a:cubicBezTo>
                      <a:cubicBezTo>
                        <a:pt x="55263" y="99841"/>
                        <a:pt x="76499" y="123596"/>
                        <a:pt x="95081" y="138113"/>
                      </a:cubicBezTo>
                      <a:cubicBezTo>
                        <a:pt x="103044" y="91922"/>
                        <a:pt x="121626" y="52330"/>
                        <a:pt x="136226" y="28575"/>
                      </a:cubicBezTo>
                      <a:close/>
                      <a:moveTo>
                        <a:pt x="167601" y="25400"/>
                      </a:moveTo>
                      <a:cubicBezTo>
                        <a:pt x="158361" y="39858"/>
                        <a:pt x="128003" y="87176"/>
                        <a:pt x="118763" y="147638"/>
                      </a:cubicBezTo>
                      <a:cubicBezTo>
                        <a:pt x="120083" y="147638"/>
                        <a:pt x="122723" y="147638"/>
                        <a:pt x="124043" y="147638"/>
                      </a:cubicBezTo>
                      <a:cubicBezTo>
                        <a:pt x="151762" y="147638"/>
                        <a:pt x="164961" y="127922"/>
                        <a:pt x="184760" y="101634"/>
                      </a:cubicBezTo>
                      <a:cubicBezTo>
                        <a:pt x="197960" y="81919"/>
                        <a:pt x="212479" y="59574"/>
                        <a:pt x="236238" y="42487"/>
                      </a:cubicBezTo>
                      <a:cubicBezTo>
                        <a:pt x="233598" y="41173"/>
                        <a:pt x="230958" y="38544"/>
                        <a:pt x="226999" y="37229"/>
                      </a:cubicBezTo>
                      <a:cubicBezTo>
                        <a:pt x="208519" y="29343"/>
                        <a:pt x="188720" y="25400"/>
                        <a:pt x="168921" y="25400"/>
                      </a:cubicBezTo>
                      <a:cubicBezTo>
                        <a:pt x="168921" y="25400"/>
                        <a:pt x="167601" y="25400"/>
                        <a:pt x="167601" y="25400"/>
                      </a:cubicBezTo>
                      <a:close/>
                      <a:moveTo>
                        <a:pt x="168770" y="0"/>
                      </a:moveTo>
                      <a:cubicBezTo>
                        <a:pt x="192474" y="0"/>
                        <a:pt x="216178" y="5258"/>
                        <a:pt x="237249" y="14461"/>
                      </a:cubicBezTo>
                      <a:cubicBezTo>
                        <a:pt x="278073" y="32866"/>
                        <a:pt x="309679" y="65732"/>
                        <a:pt x="325481" y="107801"/>
                      </a:cubicBezTo>
                      <a:cubicBezTo>
                        <a:pt x="342601" y="149870"/>
                        <a:pt x="341284" y="195883"/>
                        <a:pt x="322848" y="236637"/>
                      </a:cubicBezTo>
                      <a:cubicBezTo>
                        <a:pt x="318897" y="245839"/>
                        <a:pt x="313629" y="253727"/>
                        <a:pt x="308362" y="261615"/>
                      </a:cubicBezTo>
                      <a:cubicBezTo>
                        <a:pt x="308362" y="261615"/>
                        <a:pt x="308362" y="261615"/>
                        <a:pt x="305728" y="266874"/>
                      </a:cubicBezTo>
                      <a:cubicBezTo>
                        <a:pt x="274122" y="310257"/>
                        <a:pt x="222763" y="336550"/>
                        <a:pt x="168770" y="336550"/>
                      </a:cubicBezTo>
                      <a:cubicBezTo>
                        <a:pt x="145065" y="336550"/>
                        <a:pt x="121361" y="331292"/>
                        <a:pt x="100290" y="322089"/>
                      </a:cubicBezTo>
                      <a:cubicBezTo>
                        <a:pt x="59466" y="303684"/>
                        <a:pt x="27861" y="270818"/>
                        <a:pt x="12058" y="228749"/>
                      </a:cubicBezTo>
                      <a:cubicBezTo>
                        <a:pt x="-5062" y="186680"/>
                        <a:pt x="-3745" y="140667"/>
                        <a:pt x="14691" y="99913"/>
                      </a:cubicBezTo>
                      <a:cubicBezTo>
                        <a:pt x="42346" y="39439"/>
                        <a:pt x="102924" y="0"/>
                        <a:pt x="168770" y="0"/>
                      </a:cubicBezTo>
                      <a:close/>
                    </a:path>
                  </a:pathLst>
                </a:custGeom>
                <a:solidFill>
                  <a:schemeClr val="bg1"/>
                </a:solidFill>
                <a:ln>
                  <a:noFill/>
                </a:ln>
              </p:spPr>
              <p:txBody>
                <a:bodyPr anchor="ctr"/>
                <a:lstStyle/>
                <a:p>
                  <a:pPr algn="ctr"/>
                  <a:endParaRPr/>
                </a:p>
              </p:txBody>
            </p:sp>
          </p:gr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peelOff"/>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2000"/>
                                        <p:tgtEl>
                                          <p:spTgt spid="14"/>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circle(in)">
                                      <p:cBhvr>
                                        <p:cTn id="31" dur="2000"/>
                                        <p:tgtEl>
                                          <p:spTgt spid="12"/>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circle(in)">
                                      <p:cBhvr>
                                        <p:cTn id="34" dur="2000"/>
                                        <p:tgtEl>
                                          <p:spTgt spid="15"/>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circle(in)">
                                      <p:cBhvr>
                                        <p:cTn id="40" dur="2000"/>
                                        <p:tgtEl>
                                          <p:spTgt spid="6"/>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ircle(in)">
                                      <p:cBhvr>
                                        <p:cTn id="43" dur="2000"/>
                                        <p:tgtEl>
                                          <p:spTgt spid="4"/>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circle(in)">
                                      <p:cBhvr>
                                        <p:cTn id="46" dur="2000"/>
                                        <p:tgtEl>
                                          <p:spTgt spid="8"/>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circle(in)">
                                      <p:cBhvr>
                                        <p:cTn id="49" dur="2000"/>
                                        <p:tgtEl>
                                          <p:spTgt spid="2"/>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circle(in)">
                                      <p:cBhvr>
                                        <p:cTn id="52" dur="2000"/>
                                        <p:tgtEl>
                                          <p:spTgt spid="3"/>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circle(in)">
                                      <p:cBhvr>
                                        <p:cTn id="55" dur="2000"/>
                                        <p:tgtEl>
                                          <p:spTgt spid="5"/>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circle(in)">
                                      <p:cBhvr>
                                        <p:cTn id="58" dur="2000"/>
                                        <p:tgtEl>
                                          <p:spTgt spid="7"/>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circle(in)">
                                      <p:cBhvr>
                                        <p:cTn id="61" dur="2000"/>
                                        <p:tgtEl>
                                          <p:spTgt spid="9"/>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circle(in)">
                                      <p:cBhvr>
                                        <p:cTn id="64" dur="2000"/>
                                        <p:tgtEl>
                                          <p:spTgt spid="11"/>
                                        </p:tgtEl>
                                      </p:cBhvr>
                                    </p:animEffect>
                                  </p:childTnLst>
                                </p:cTn>
                              </p:par>
                              <p:par>
                                <p:cTn id="65" presetID="6" presetClass="entr" presetSubtype="16"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circle(in)">
                                      <p:cBhvr>
                                        <p:cTn id="6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形状 1"/>
          <p:cNvSpPr/>
          <p:nvPr/>
        </p:nvSpPr>
        <p:spPr>
          <a:xfrm rot="334766">
            <a:off x="5496717" y="2728408"/>
            <a:ext cx="2403514" cy="1310205"/>
          </a:xfrm>
          <a:custGeom>
            <a:avLst/>
            <a:gdLst>
              <a:gd name="connsiteX0" fmla="*/ 0 w 3119780"/>
              <a:gd name="connsiteY0" fmla="*/ 2130640 h 2130640"/>
              <a:gd name="connsiteX1" fmla="*/ 994299 w 3119780"/>
              <a:gd name="connsiteY1" fmla="*/ 1873188 h 2130640"/>
              <a:gd name="connsiteX2" fmla="*/ 2254928 w 3119780"/>
              <a:gd name="connsiteY2" fmla="*/ 2104007 h 2130640"/>
              <a:gd name="connsiteX3" fmla="*/ 3116062 w 3119780"/>
              <a:gd name="connsiteY3" fmla="*/ 1233996 h 2130640"/>
              <a:gd name="connsiteX4" fmla="*/ 1926454 w 3119780"/>
              <a:gd name="connsiteY4" fmla="*/ 0 h 2130640"/>
              <a:gd name="connsiteX5" fmla="*/ 1926454 w 3119780"/>
              <a:gd name="connsiteY5" fmla="*/ 0 h 213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9780" h="2130640">
                <a:moveTo>
                  <a:pt x="0" y="2130640"/>
                </a:moveTo>
                <a:cubicBezTo>
                  <a:pt x="309239" y="2004133"/>
                  <a:pt x="618478" y="1877627"/>
                  <a:pt x="994299" y="1873188"/>
                </a:cubicBezTo>
                <a:cubicBezTo>
                  <a:pt x="1370120" y="1868749"/>
                  <a:pt x="1901301" y="2210539"/>
                  <a:pt x="2254928" y="2104007"/>
                </a:cubicBezTo>
                <a:cubicBezTo>
                  <a:pt x="2608555" y="1997475"/>
                  <a:pt x="3170808" y="1584664"/>
                  <a:pt x="3116062" y="1233996"/>
                </a:cubicBezTo>
                <a:cubicBezTo>
                  <a:pt x="3061316" y="883328"/>
                  <a:pt x="1926454" y="0"/>
                  <a:pt x="1926454" y="0"/>
                </a:cubicBezTo>
                <a:lnTo>
                  <a:pt x="1926454" y="0"/>
                </a:lnTo>
              </a:path>
            </a:pathLst>
          </a:custGeom>
          <a:ln w="53975">
            <a:solidFill>
              <a:srgbClr val="7030A0"/>
            </a:solidFill>
          </a:ln>
        </p:spPr>
        <p:style>
          <a:lnRef idx="1">
            <a:schemeClr val="accent4"/>
          </a:lnRef>
          <a:fillRef idx="0">
            <a:schemeClr val="accent4"/>
          </a:fillRef>
          <a:effectRef idx="0">
            <a:schemeClr val="accent4"/>
          </a:effectRef>
          <a:fontRef idx="minor">
            <a:schemeClr val="tx1"/>
          </a:fontRef>
        </p:style>
        <p:txBody>
          <a:bodyPr rtlCol="0" anchor="ctr"/>
          <a:lstStyle/>
          <a:p>
            <a:pPr algn="ctr"/>
            <a:endParaRPr lang="zh-CN" altLang="en-US" dirty="0"/>
          </a:p>
        </p:txBody>
      </p:sp>
      <p:sp>
        <p:nvSpPr>
          <p:cNvPr id="3" name="任意多边形: 形状 2"/>
          <p:cNvSpPr/>
          <p:nvPr/>
        </p:nvSpPr>
        <p:spPr>
          <a:xfrm>
            <a:off x="3826275" y="2284144"/>
            <a:ext cx="2281563" cy="1099367"/>
          </a:xfrm>
          <a:custGeom>
            <a:avLst/>
            <a:gdLst>
              <a:gd name="connsiteX0" fmla="*/ 47084 w 2497321"/>
              <a:gd name="connsiteY0" fmla="*/ 1145684 h 1145684"/>
              <a:gd name="connsiteX1" fmla="*/ 118106 w 2497321"/>
              <a:gd name="connsiteY1" fmla="*/ 373327 h 1145684"/>
              <a:gd name="connsiteX2" fmla="*/ 1068016 w 2497321"/>
              <a:gd name="connsiteY2" fmla="*/ 465 h 1145684"/>
              <a:gd name="connsiteX3" fmla="*/ 1795985 w 2497321"/>
              <a:gd name="connsiteY3" fmla="*/ 293428 h 1145684"/>
              <a:gd name="connsiteX4" fmla="*/ 2497321 w 2497321"/>
              <a:gd name="connsiteY4" fmla="*/ 178018 h 1145684"/>
              <a:gd name="connsiteX5" fmla="*/ 2497321 w 2497321"/>
              <a:gd name="connsiteY5" fmla="*/ 178018 h 1145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321" h="1145684">
                <a:moveTo>
                  <a:pt x="47084" y="1145684"/>
                </a:moveTo>
                <a:cubicBezTo>
                  <a:pt x="-2483" y="854940"/>
                  <a:pt x="-52049" y="564197"/>
                  <a:pt x="118106" y="373327"/>
                </a:cubicBezTo>
                <a:cubicBezTo>
                  <a:pt x="288261" y="182457"/>
                  <a:pt x="788370" y="13781"/>
                  <a:pt x="1068016" y="465"/>
                </a:cubicBezTo>
                <a:cubicBezTo>
                  <a:pt x="1347663" y="-12852"/>
                  <a:pt x="1557768" y="263836"/>
                  <a:pt x="1795985" y="293428"/>
                </a:cubicBezTo>
                <a:cubicBezTo>
                  <a:pt x="2034202" y="323020"/>
                  <a:pt x="2497321" y="178018"/>
                  <a:pt x="2497321" y="178018"/>
                </a:cubicBezTo>
                <a:lnTo>
                  <a:pt x="2497321" y="178018"/>
                </a:lnTo>
              </a:path>
            </a:pathLst>
          </a:custGeom>
          <a:ln w="57150">
            <a:solidFill>
              <a:srgbClr val="FF0000"/>
            </a:solidFill>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zh-CN" altLang="en-US"/>
          </a:p>
        </p:txBody>
      </p:sp>
      <p:sp>
        <p:nvSpPr>
          <p:cNvPr id="4" name="文本框 3"/>
          <p:cNvSpPr txBox="1"/>
          <p:nvPr/>
        </p:nvSpPr>
        <p:spPr>
          <a:xfrm>
            <a:off x="4353897" y="2752268"/>
            <a:ext cx="2987936" cy="1015663"/>
          </a:xfrm>
          <a:prstGeom prst="rect">
            <a:avLst/>
          </a:prstGeom>
          <a:noFill/>
        </p:spPr>
        <p:txBody>
          <a:bodyPr wrap="square" rtlCol="0">
            <a:spAutoFit/>
          </a:bodyPr>
          <a:lstStyle/>
          <a:p>
            <a:r>
              <a:rPr lang="zh-CN" altLang="en-US" sz="6000" b="1" dirty="0">
                <a:solidFill>
                  <a:schemeClr val="accent6">
                    <a:lumMod val="60000"/>
                    <a:lumOff val="40000"/>
                  </a:schemeClr>
                </a:solidFill>
              </a:rPr>
              <a:t>第 </a:t>
            </a:r>
            <a:r>
              <a:rPr lang="zh-CN" altLang="en-US" sz="6000" b="1" dirty="0">
                <a:solidFill>
                  <a:schemeClr val="accent1">
                    <a:lumMod val="60000"/>
                    <a:lumOff val="40000"/>
                  </a:schemeClr>
                </a:solidFill>
              </a:rPr>
              <a:t>二 </a:t>
            </a:r>
            <a:r>
              <a:rPr lang="zh-CN" altLang="en-US" sz="6000" b="1" dirty="0">
                <a:solidFill>
                  <a:srgbClr val="FF66CC"/>
                </a:solidFill>
              </a:rPr>
              <a:t>章</a:t>
            </a:r>
          </a:p>
        </p:txBody>
      </p:sp>
      <p:sp>
        <p:nvSpPr>
          <p:cNvPr id="5" name="矩形 4"/>
          <p:cNvSpPr/>
          <p:nvPr/>
        </p:nvSpPr>
        <p:spPr>
          <a:xfrm>
            <a:off x="3542189" y="4409308"/>
            <a:ext cx="4243526" cy="646331"/>
          </a:xfrm>
          <a:prstGeom prst="rect">
            <a:avLst/>
          </a:prstGeom>
        </p:spPr>
        <p:txBody>
          <a:bodyPr wrap="square">
            <a:spAutoFit/>
          </a:bodyPr>
          <a:lstStyle/>
          <a:p>
            <a:pPr algn="ctr"/>
            <a:r>
              <a:rPr lang="zh-CN" altLang="en-US" sz="3600" b="1" dirty="0">
                <a:solidFill>
                  <a:schemeClr val="accent1">
                    <a:lumMod val="60000"/>
                    <a:lumOff val="40000"/>
                  </a:schemeClr>
                </a:solidFill>
              </a:rPr>
              <a:t>请输入你的题目</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4000">
        <p15:prstTrans prst="airplane"/>
      </p:transition>
    </mc:Choice>
    <mc:Fallback xmlns="">
      <p:transition spd="slow" advClick="0" advTm="4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开学第一课"/>
</p:tagLst>
</file>

<file path=ppt/tags/tag10.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1"/>
</p:tagLst>
</file>

<file path=ppt/tags/tag12.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2"/>
</p:tagLst>
</file>

<file path=ppt/tags/tag13.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4"/>
</p:tagLst>
</file>

<file path=ppt/tags/tag15.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5"/>
</p:tagLst>
</file>

<file path=ppt/tags/tag16.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6"/>
</p:tagLst>
</file>

<file path=ppt/tags/tag17.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7"/>
</p:tagLst>
</file>

<file path=ppt/tags/tag1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Other"/>
  <p:tag name="MH_ORDER" val="8"/>
</p:tagLst>
</file>

<file path=ppt/tags/tag19.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1.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2.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3.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24.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Other"/>
  <p:tag name="MH_ORDER" val="4"/>
</p:tagLst>
</file>

<file path=ppt/tags/tag25.xml><?xml version="1.0" encoding="utf-8"?>
<p:tagLst xmlns:a="http://schemas.openxmlformats.org/drawingml/2006/main" xmlns:r="http://schemas.openxmlformats.org/officeDocument/2006/relationships" xmlns:p="http://schemas.openxmlformats.org/presentationml/2006/main">
  <p:tag name="PA" val="v3.2.0"/>
</p:tagLst>
</file>

<file path=ppt/tags/tag26.xml><?xml version="1.0" encoding="utf-8"?>
<p:tagLst xmlns:a="http://schemas.openxmlformats.org/drawingml/2006/main" xmlns:r="http://schemas.openxmlformats.org/officeDocument/2006/relationships" xmlns:p="http://schemas.openxmlformats.org/presentationml/2006/main">
  <p:tag name="PA" val="v3.2.0"/>
</p:tagLst>
</file>

<file path=ppt/tags/tag27.xml><?xml version="1.0" encoding="utf-8"?>
<p:tagLst xmlns:a="http://schemas.openxmlformats.org/drawingml/2006/main" xmlns:r="http://schemas.openxmlformats.org/officeDocument/2006/relationships" xmlns:p="http://schemas.openxmlformats.org/presentationml/2006/main">
  <p:tag name="PA" val="v3.2.0"/>
</p:tagLst>
</file>

<file path=ppt/tags/tag28.xml><?xml version="1.0" encoding="utf-8"?>
<p:tagLst xmlns:a="http://schemas.openxmlformats.org/drawingml/2006/main" xmlns:r="http://schemas.openxmlformats.org/officeDocument/2006/relationships" xmlns:p="http://schemas.openxmlformats.org/presentationml/2006/main">
  <p:tag name="PA" val="v3.2.0"/>
</p:tagLst>
</file>

<file path=ppt/tags/tag29.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2"/>
</p:tagLst>
</file>

<file path=ppt/tags/tag30.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SubTitle"/>
  <p:tag name="MH_ORDER" val="3"/>
</p:tagLst>
</file>

<file path=ppt/tags/tag31.xml><?xml version="1.0" encoding="utf-8"?>
<p:tagLst xmlns:a="http://schemas.openxmlformats.org/drawingml/2006/main" xmlns:r="http://schemas.openxmlformats.org/officeDocument/2006/relationships" xmlns:p="http://schemas.openxmlformats.org/presentationml/2006/main">
  <p:tag name="PA" val="v3.2.0"/>
</p:tagLst>
</file>

<file path=ppt/tags/tag32.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Other"/>
  <p:tag name="MH_ORDER" val="2"/>
</p:tagLst>
</file>

<file path=ppt/tags/tag33.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SubTitle"/>
  <p:tag name="MH_ORDER" val="2"/>
</p:tagLst>
</file>

<file path=ppt/tags/tag34.xml><?xml version="1.0" encoding="utf-8"?>
<p:tagLst xmlns:a="http://schemas.openxmlformats.org/drawingml/2006/main" xmlns:r="http://schemas.openxmlformats.org/officeDocument/2006/relationships" xmlns:p="http://schemas.openxmlformats.org/presentationml/2006/main">
  <p:tag name="PA" val="v3.2.0"/>
</p:tagLst>
</file>

<file path=ppt/tags/tag35.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Other"/>
  <p:tag name="MH_ORDER" val="3"/>
</p:tagLst>
</file>

<file path=ppt/tags/tag36.xml><?xml version="1.0" encoding="utf-8"?>
<p:tagLst xmlns:a="http://schemas.openxmlformats.org/drawingml/2006/main" xmlns:r="http://schemas.openxmlformats.org/officeDocument/2006/relationships" xmlns:p="http://schemas.openxmlformats.org/presentationml/2006/main">
  <p:tag name="MH" val="20170710165135"/>
  <p:tag name="MH_LIBRARY" val="GRAPHIC"/>
  <p:tag name="MH_TYPE" val="SubTitle"/>
  <p:tag name="MH_ORDER" val="1"/>
</p:tagLst>
</file>

<file path=ppt/tags/tag37.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1"/>
</p:tagLst>
</file>

<file path=ppt/tags/tag38.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3"/>
</p:tagLst>
</file>

<file path=ppt/tags/tag39.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51121192453"/>
  <p:tag name="MH_LIBRARY" val="GRAPHIC"/>
  <p:tag name="MH_TYPE" val="SubTitle"/>
  <p:tag name="MH_ORDER" val="3"/>
</p:tagLst>
</file>

<file path=ppt/tags/tag40.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4"/>
</p:tagLst>
</file>

<file path=ppt/tags/tag41.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6"/>
</p:tagLst>
</file>

<file path=ppt/tags/tag42.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SubTitle"/>
  <p:tag name="MH_ORDER" val="2"/>
</p:tagLst>
</file>

<file path=ppt/tags/tag43.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7"/>
</p:tagLst>
</file>

<file path=ppt/tags/tag44.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Other"/>
  <p:tag name="MH_ORDER" val="9"/>
</p:tagLst>
</file>

<file path=ppt/tags/tag45.xml><?xml version="1.0" encoding="utf-8"?>
<p:tagLst xmlns:a="http://schemas.openxmlformats.org/drawingml/2006/main" xmlns:r="http://schemas.openxmlformats.org/officeDocument/2006/relationships" xmlns:p="http://schemas.openxmlformats.org/presentationml/2006/main">
  <p:tag name="MH" val="20170619152236"/>
  <p:tag name="MH_LIBRARY" val="GRAPHIC"/>
  <p:tag name="MH_TYPE" val="SubTitle"/>
  <p:tag name="MH_ORDER" val="3"/>
</p:tagLst>
</file>

<file path=ppt/tags/tag46.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Other"/>
  <p:tag name="MH_ORDER" val="2"/>
</p:tagLst>
</file>

<file path=ppt/tags/tag47.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Text"/>
  <p:tag name="MH_ORDER" val="1"/>
</p:tagLst>
</file>

<file path=ppt/tags/tag48.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Other"/>
  <p:tag name="MH_ORDER" val="3"/>
</p:tagLst>
</file>

<file path=ppt/tags/tag49.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Text"/>
  <p:tag name="MH_ORDER" val="2"/>
</p:tagLst>
</file>

<file path=ppt/tags/tag5.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50.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Other"/>
  <p:tag name="MH_ORDER" val="4"/>
</p:tagLst>
</file>

<file path=ppt/tags/tag51.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Text"/>
  <p:tag name="MH_ORDER" val="3"/>
</p:tagLst>
</file>

<file path=ppt/tags/tag52.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Other"/>
  <p:tag name="MH_ORDER" val="5"/>
</p:tagLst>
</file>

<file path=ppt/tags/tag53.xml><?xml version="1.0" encoding="utf-8"?>
<p:tagLst xmlns:a="http://schemas.openxmlformats.org/drawingml/2006/main" xmlns:r="http://schemas.openxmlformats.org/officeDocument/2006/relationships" xmlns:p="http://schemas.openxmlformats.org/presentationml/2006/main">
  <p:tag name="MH" val="20170619155427"/>
  <p:tag name="MH_LIBRARY" val="GRAPHIC"/>
  <p:tag name="MH_TYPE" val="Text"/>
  <p:tag name="MH_ORDER" val="4"/>
</p:tagLst>
</file>

<file path=ppt/tags/tag54.xml><?xml version="1.0" encoding="utf-8"?>
<p:tagLst xmlns:a="http://schemas.openxmlformats.org/drawingml/2006/main" xmlns:r="http://schemas.openxmlformats.org/officeDocument/2006/relationships" xmlns:p="http://schemas.openxmlformats.org/presentationml/2006/main">
  <p:tag name="PA" val="v3.2.0"/>
</p:tagLst>
</file>

<file path=ppt/tags/tag55.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
</p:tagLst>
</file>

<file path=ppt/tags/tag56.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2"/>
</p:tagLst>
</file>

<file path=ppt/tags/tag57.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3"/>
</p:tagLst>
</file>

<file path=ppt/tags/tag58.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4"/>
</p:tagLst>
</file>

<file path=ppt/tags/tag59.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5"/>
</p:tagLst>
</file>

<file path=ppt/tags/tag6.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60.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6"/>
</p:tagLst>
</file>

<file path=ppt/tags/tag61.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7"/>
</p:tagLst>
</file>

<file path=ppt/tags/tag62.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8"/>
</p:tagLst>
</file>

<file path=ppt/tags/tag63.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9"/>
</p:tagLst>
</file>

<file path=ppt/tags/tag64.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0"/>
</p:tagLst>
</file>

<file path=ppt/tags/tag65.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1"/>
</p:tagLst>
</file>

<file path=ppt/tags/tag66.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2"/>
</p:tagLst>
</file>

<file path=ppt/tags/tag67.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3"/>
</p:tagLst>
</file>

<file path=ppt/tags/tag68.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4"/>
</p:tagLst>
</file>

<file path=ppt/tags/tag69.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5"/>
</p:tagLst>
</file>

<file path=ppt/tags/tag7.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70.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6"/>
</p:tagLst>
</file>

<file path=ppt/tags/tag71.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7"/>
</p:tagLst>
</file>

<file path=ppt/tags/tag72.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8"/>
</p:tagLst>
</file>

<file path=ppt/tags/tag73.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19"/>
</p:tagLst>
</file>

<file path=ppt/tags/tag74.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20"/>
</p:tagLst>
</file>

<file path=ppt/tags/tag75.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Other"/>
  <p:tag name="MH_ORDER" val="21"/>
</p:tagLst>
</file>

<file path=ppt/tags/tag76.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1"/>
</p:tagLst>
</file>

<file path=ppt/tags/tag77.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2"/>
</p:tagLst>
</file>

<file path=ppt/tags/tag78.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3"/>
</p:tagLst>
</file>

<file path=ppt/tags/tag79.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4"/>
</p:tagLst>
</file>

<file path=ppt/tags/tag8.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ags/tag80.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5"/>
</p:tagLst>
</file>

<file path=ppt/tags/tag81.xml><?xml version="1.0" encoding="utf-8"?>
<p:tagLst xmlns:a="http://schemas.openxmlformats.org/drawingml/2006/main" xmlns:r="http://schemas.openxmlformats.org/officeDocument/2006/relationships" xmlns:p="http://schemas.openxmlformats.org/presentationml/2006/main">
  <p:tag name="MH" val="20170619155624"/>
  <p:tag name="MH_LIBRARY" val="GRAPHIC"/>
  <p:tag name="MH_TYPE" val="SubTitle"/>
  <p:tag name="MH_ORDER" val="6"/>
</p:tagLst>
</file>

<file path=ppt/tags/tag9.xml><?xml version="1.0" encoding="utf-8"?>
<p:tagLst xmlns:a="http://schemas.openxmlformats.org/drawingml/2006/main" xmlns:r="http://schemas.openxmlformats.org/officeDocument/2006/relationships" xmlns:p="http://schemas.openxmlformats.org/presentationml/2006/main">
  <p:tag name="MH" val="20151121191650"/>
  <p:tag name="MH_LIBRARY" val="GRAPHIC"/>
  <p:tag name="MH_TYPE" val="SubTitle"/>
  <p:tag name="MH_ORDER" val="4"/>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2185</Words>
  <Application>Microsoft Office PowerPoint</Application>
  <PresentationFormat>宽屏</PresentationFormat>
  <Paragraphs>223</Paragraphs>
  <Slides>26</Slides>
  <Notes>26</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26</vt:i4>
      </vt:variant>
    </vt:vector>
  </HeadingPairs>
  <TitlesOfParts>
    <vt:vector size="43" baseType="lpstr">
      <vt:lpstr>Clear Sans</vt:lpstr>
      <vt:lpstr>FontAwesome</vt:lpstr>
      <vt:lpstr>Gill Sans</vt:lpstr>
      <vt:lpstr>Lato Black</vt:lpstr>
      <vt:lpstr>League Gothic Regular</vt:lpstr>
      <vt:lpstr>맑은 고딕</vt:lpstr>
      <vt:lpstr>等线</vt:lpstr>
      <vt:lpstr>等线 Light</vt:lpstr>
      <vt:lpstr>黑体</vt:lpstr>
      <vt:lpstr>华文黑体</vt:lpstr>
      <vt:lpstr>思源黑体 CN Light</vt:lpstr>
      <vt:lpstr>宋体</vt:lpstr>
      <vt:lpstr>微软雅黑</vt:lpstr>
      <vt:lpstr>站酷快乐体2016修订版</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2017-09-05T02:16:00Z</dcterms:created>
  <dcterms:modified xsi:type="dcterms:W3CDTF">2023-01-10T05:03:21Z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A9336C0BF0584A91B11B1987D468F713</vt:lpwstr>
  </property>
  <property fmtid="{A09F084E-AD41-489F-8076-AA5BE3082BCA}" pid="100">
    <vt:ui4>5</vt:ui4>
  </property>
  <property fmtid="{64440492-4C8B-11D1-8B70-080036B11A03}" pid="11">
    <vt:lpwstr>www.2ppt.com-爱PPT提供资源下载</vt:lpwstr>
  </property>
</Properties>
</file>