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62" r:id="rId3"/>
    <p:sldId id="261" r:id="rId4"/>
    <p:sldId id="263" r:id="rId5"/>
    <p:sldId id="269" r:id="rId6"/>
    <p:sldId id="264" r:id="rId7"/>
    <p:sldId id="271" r:id="rId8"/>
    <p:sldId id="291" r:id="rId9"/>
    <p:sldId id="310" r:id="rId10"/>
    <p:sldId id="293" r:id="rId11"/>
    <p:sldId id="292" r:id="rId12"/>
    <p:sldId id="290" r:id="rId13"/>
    <p:sldId id="260" r:id="rId14"/>
    <p:sldId id="259" r:id="rId15"/>
    <p:sldId id="311" r:id="rId16"/>
    <p:sldId id="295" r:id="rId17"/>
    <p:sldId id="294" r:id="rId18"/>
    <p:sldId id="266" r:id="rId19"/>
    <p:sldId id="265" r:id="rId20"/>
    <p:sldId id="312" r:id="rId21"/>
    <p:sldId id="267" r:id="rId22"/>
    <p:sldId id="257" r:id="rId23"/>
    <p:sldId id="272" r:id="rId24"/>
    <p:sldId id="258" r:id="rId25"/>
    <p:sldId id="31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6B"/>
    <a:srgbClr val="978E93"/>
    <a:srgbClr val="BF6D7B"/>
    <a:srgbClr val="F2ECF5"/>
    <a:srgbClr val="F6F1F6"/>
    <a:srgbClr val="CD7D96"/>
    <a:srgbClr val="C36380"/>
    <a:srgbClr val="B34566"/>
    <a:srgbClr val="CC6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2856" y="-14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345854"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CF5"/>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90116103448"/>
          <p:cNvPicPr>
            <a:picLocks noChangeAspect="1"/>
          </p:cNvPicPr>
          <p:nvPr/>
        </p:nvPicPr>
        <p:blipFill>
          <a:blip r:embed="rId3" cstate="email"/>
          <a:stretch>
            <a:fillRect/>
          </a:stretch>
        </p:blipFill>
        <p:spPr>
          <a:xfrm>
            <a:off x="-3175" y="-19050"/>
            <a:ext cx="12209780" cy="6885940"/>
          </a:xfrm>
          <a:prstGeom prst="rect">
            <a:avLst/>
          </a:prstGeom>
        </p:spPr>
      </p:pic>
      <p:pic>
        <p:nvPicPr>
          <p:cNvPr id="6" name="图片 5" descr="5ab7c0ab3b4ff"/>
          <p:cNvPicPr>
            <a:picLocks noChangeAspect="1"/>
          </p:cNvPicPr>
          <p:nvPr/>
        </p:nvPicPr>
        <p:blipFill>
          <a:blip r:embed="rId4" cstate="email"/>
          <a:stretch>
            <a:fillRect/>
          </a:stretch>
        </p:blipFill>
        <p:spPr>
          <a:xfrm>
            <a:off x="-3175" y="-19050"/>
            <a:ext cx="3054985" cy="5901055"/>
          </a:xfrm>
          <a:prstGeom prst="rect">
            <a:avLst/>
          </a:prstGeom>
        </p:spPr>
      </p:pic>
      <p:pic>
        <p:nvPicPr>
          <p:cNvPr id="8" name="图片 7" descr="5ac8dbe804a6a"/>
          <p:cNvPicPr>
            <a:picLocks noChangeAspect="1"/>
          </p:cNvPicPr>
          <p:nvPr/>
        </p:nvPicPr>
        <p:blipFill>
          <a:blip r:embed="rId5" cstate="email"/>
          <a:stretch>
            <a:fillRect/>
          </a:stretch>
        </p:blipFill>
        <p:spPr>
          <a:xfrm flipH="1">
            <a:off x="2921000" y="4203700"/>
            <a:ext cx="1700530" cy="918845"/>
          </a:xfrm>
          <a:prstGeom prst="rect">
            <a:avLst/>
          </a:prstGeom>
        </p:spPr>
      </p:pic>
      <p:pic>
        <p:nvPicPr>
          <p:cNvPr id="2" name="图片 1" descr="5bf9403278f3c"/>
          <p:cNvPicPr>
            <a:picLocks noChangeAspect="1"/>
          </p:cNvPicPr>
          <p:nvPr/>
        </p:nvPicPr>
        <p:blipFill>
          <a:blip r:embed="rId6" cstate="email"/>
          <a:srcRect/>
          <a:stretch>
            <a:fillRect/>
          </a:stretch>
        </p:blipFill>
        <p:spPr>
          <a:xfrm flipH="1">
            <a:off x="370205" y="1774190"/>
            <a:ext cx="3515360" cy="509270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3757295" y="179070"/>
            <a:ext cx="4030980" cy="5522064"/>
            <a:chOff x="5482" y="1694"/>
            <a:chExt cx="6348" cy="6779"/>
          </a:xfrm>
        </p:grpSpPr>
        <p:pic>
          <p:nvPicPr>
            <p:cNvPr id="7" name="图片 6" descr="5ac8dbe804a6a"/>
            <p:cNvPicPr>
              <a:picLocks noChangeAspect="1"/>
            </p:cNvPicPr>
            <p:nvPr/>
          </p:nvPicPr>
          <p:blipFill>
            <a:blip r:embed="rId7" cstate="email"/>
            <a:stretch>
              <a:fillRect/>
            </a:stretch>
          </p:blipFill>
          <p:spPr>
            <a:xfrm>
              <a:off x="6867" y="1694"/>
              <a:ext cx="2495" cy="1348"/>
            </a:xfrm>
            <a:prstGeom prst="rect">
              <a:avLst/>
            </a:prstGeom>
          </p:spPr>
        </p:pic>
        <p:sp>
          <p:nvSpPr>
            <p:cNvPr id="11" name="文本框 10"/>
            <p:cNvSpPr txBox="1"/>
            <p:nvPr/>
          </p:nvSpPr>
          <p:spPr>
            <a:xfrm>
              <a:off x="5482" y="2262"/>
              <a:ext cx="4314" cy="2259"/>
            </a:xfrm>
            <a:prstGeom prst="rect">
              <a:avLst/>
            </a:prstGeom>
            <a:noFill/>
          </p:spPr>
          <p:txBody>
            <a:bodyPr vert="eaVert" wrap="square" rtlCol="0">
              <a:spAutoFit/>
            </a:bodyPr>
            <a:lstStyle/>
            <a:p>
              <a:pPr algn="ctr"/>
              <a:r>
                <a:rPr lang="zh-CN" altLang="en-US" sz="16600" dirty="0">
                  <a:solidFill>
                    <a:schemeClr val="tx1">
                      <a:lumMod val="75000"/>
                      <a:lumOff val="2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女</a:t>
              </a:r>
            </a:p>
          </p:txBody>
        </p:sp>
        <p:pic>
          <p:nvPicPr>
            <p:cNvPr id="12" name="图片 11" descr="5ac8dbe804a6a"/>
            <p:cNvPicPr>
              <a:picLocks noChangeAspect="1"/>
            </p:cNvPicPr>
            <p:nvPr/>
          </p:nvPicPr>
          <p:blipFill>
            <a:blip r:embed="rId8" cstate="email"/>
            <a:srcRect/>
            <a:stretch>
              <a:fillRect/>
            </a:stretch>
          </p:blipFill>
          <p:spPr>
            <a:xfrm flipH="1">
              <a:off x="10783" y="2718"/>
              <a:ext cx="588" cy="1348"/>
            </a:xfrm>
            <a:prstGeom prst="rect">
              <a:avLst/>
            </a:prstGeom>
          </p:spPr>
        </p:pic>
        <p:sp>
          <p:nvSpPr>
            <p:cNvPr id="14" name="文本框 13"/>
            <p:cNvSpPr txBox="1"/>
            <p:nvPr/>
          </p:nvSpPr>
          <p:spPr>
            <a:xfrm>
              <a:off x="8195" y="3178"/>
              <a:ext cx="3635" cy="5295"/>
            </a:xfrm>
            <a:prstGeom prst="rect">
              <a:avLst/>
            </a:prstGeom>
            <a:noFill/>
          </p:spPr>
          <p:txBody>
            <a:bodyPr vert="eaVert" wrap="square" rtlCol="0">
              <a:spAutoFit/>
            </a:bodyPr>
            <a:lstStyle/>
            <a:p>
              <a:pPr algn="ctr"/>
              <a:r>
                <a:rPr lang="zh-CN" altLang="en-US" sz="13800">
                  <a:solidFill>
                    <a:srgbClr val="F24F6B"/>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神</a:t>
              </a:r>
              <a:r>
                <a:rPr lang="zh-CN" altLang="en-US" sz="13800">
                  <a:solidFill>
                    <a:schemeClr val="tx1">
                      <a:lumMod val="75000"/>
                      <a:lumOff val="2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节</a:t>
              </a:r>
            </a:p>
          </p:txBody>
        </p:sp>
      </p:grpSp>
      <p:sp>
        <p:nvSpPr>
          <p:cNvPr id="16" name="文本框 15"/>
          <p:cNvSpPr txBox="1"/>
          <p:nvPr/>
        </p:nvSpPr>
        <p:spPr>
          <a:xfrm>
            <a:off x="4926767" y="2848610"/>
            <a:ext cx="677108" cy="3856990"/>
          </a:xfrm>
          <a:prstGeom prst="rect">
            <a:avLst/>
          </a:prstGeom>
          <a:noFill/>
        </p:spPr>
        <p:txBody>
          <a:bodyPr vert="eaVert" wrap="square" rtlCol="0">
            <a:spAutoFit/>
          </a:bodyPr>
          <a:lstStyle/>
          <a:p>
            <a:r>
              <a:rPr lang="zh-CN" altLang="en-US" sz="3200" dirty="0">
                <a:solidFill>
                  <a:srgbClr val="F24F6B"/>
                </a:solidFill>
                <a:latin typeface="华文行楷" panose="02010800040101010101" pitchFamily="2" charset="-122"/>
                <a:ea typeface="华文行楷" panose="02010800040101010101" pitchFamily="2" charset="-122"/>
                <a:cs typeface="+mn-ea"/>
                <a:sym typeface="+mn-lt"/>
              </a:rPr>
              <a:t>叁捌妇女节活</a:t>
            </a:r>
            <a:r>
              <a:rPr lang="zh-CN" altLang="en-US" sz="3200" dirty="0" smtClean="0">
                <a:solidFill>
                  <a:srgbClr val="F24F6B"/>
                </a:solidFill>
                <a:latin typeface="华文行楷" panose="02010800040101010101" pitchFamily="2" charset="-122"/>
                <a:ea typeface="华文行楷" panose="02010800040101010101" pitchFamily="2" charset="-122"/>
                <a:cs typeface="+mn-ea"/>
                <a:sym typeface="+mn-lt"/>
              </a:rPr>
              <a:t>动</a:t>
            </a:r>
            <a:endParaRPr lang="zh-CN" altLang="en-US" sz="3200" dirty="0">
              <a:solidFill>
                <a:srgbClr val="F24F6B"/>
              </a:solidFill>
              <a:latin typeface="华文行楷" panose="02010800040101010101" pitchFamily="2" charset="-122"/>
              <a:ea typeface="华文行楷" panose="02010800040101010101" pitchFamily="2" charset="-122"/>
              <a:cs typeface="+mn-ea"/>
              <a:sym typeface="+mn-lt"/>
            </a:endParaRPr>
          </a:p>
        </p:txBody>
      </p:sp>
      <p:cxnSp>
        <p:nvCxnSpPr>
          <p:cNvPr id="18" name="直接连接符 17"/>
          <p:cNvCxnSpPr/>
          <p:nvPr/>
        </p:nvCxnSpPr>
        <p:spPr>
          <a:xfrm flipH="1">
            <a:off x="4676775" y="3252470"/>
            <a:ext cx="19685" cy="8382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2000"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Effect transition="in" filter="fade">
                                      <p:cBhvr>
                                        <p:cTn id="21" dur="2000"/>
                                        <p:tgtEl>
                                          <p:spTgt spid="15"/>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a0948951f56c"/>
          <p:cNvPicPr>
            <a:picLocks noChangeAspect="1"/>
          </p:cNvPicPr>
          <p:nvPr/>
        </p:nvPicPr>
        <p:blipFill>
          <a:blip r:embed="rId2" cstate="email"/>
          <a:stretch>
            <a:fillRect/>
          </a:stretch>
        </p:blipFill>
        <p:spPr>
          <a:xfrm>
            <a:off x="8402320" y="154940"/>
            <a:ext cx="3819525" cy="2117725"/>
          </a:xfrm>
          <a:prstGeom prst="rect">
            <a:avLst/>
          </a:prstGeom>
        </p:spPr>
      </p:pic>
      <p:sp>
        <p:nvSpPr>
          <p:cNvPr id="27" name="Text Box 30"/>
          <p:cNvSpPr>
            <a:spLocks noChangeArrowheads="1"/>
          </p:cNvSpPr>
          <p:nvPr/>
        </p:nvSpPr>
        <p:spPr bwMode="auto">
          <a:xfrm>
            <a:off x="4418724" y="4029260"/>
            <a:ext cx="2514481"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zh-CN" altLang="en-US" sz="2000" b="1">
                <a:solidFill>
                  <a:schemeClr val="tx1">
                    <a:lumMod val="75000"/>
                    <a:lumOff val="25000"/>
                  </a:schemeClr>
                </a:solidFill>
                <a:cs typeface="+mn-ea"/>
                <a:sym typeface="+mn-lt"/>
              </a:rPr>
              <a:t>标题文字</a:t>
            </a:r>
            <a:endParaRPr lang="zh-CN" altLang="en-US" sz="2000" b="1" dirty="0">
              <a:solidFill>
                <a:schemeClr val="tx1">
                  <a:lumMod val="75000"/>
                  <a:lumOff val="25000"/>
                </a:schemeClr>
              </a:solidFill>
              <a:cs typeface="+mn-ea"/>
              <a:sym typeface="+mn-lt"/>
            </a:endParaRPr>
          </a:p>
        </p:txBody>
      </p:sp>
      <p:sp>
        <p:nvSpPr>
          <p:cNvPr id="33" name="Freeform 7"/>
          <p:cNvSpPr>
            <a:spLocks noChangeArrowheads="1"/>
          </p:cNvSpPr>
          <p:nvPr/>
        </p:nvSpPr>
        <p:spPr bwMode="auto">
          <a:xfrm>
            <a:off x="2033905" y="1838325"/>
            <a:ext cx="5418455" cy="3776345"/>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F24F6B"/>
          </a:solidFill>
          <a:ln>
            <a:solidFill>
              <a:srgbClr val="F24F6B"/>
            </a:solidFill>
          </a:ln>
        </p:spPr>
        <p:txBody>
          <a:bodyPr lIns="68543" tIns="34272" rIns="68543" bIns="34272" anchor="ctr"/>
          <a:lstStyle/>
          <a:p>
            <a:endParaRPr lang="zh-CN" altLang="en-US">
              <a:cs typeface="+mn-ea"/>
              <a:sym typeface="+mn-lt"/>
            </a:endParaRPr>
          </a:p>
        </p:txBody>
      </p:sp>
      <p:sp>
        <p:nvSpPr>
          <p:cNvPr id="35" name="矩形 8"/>
          <p:cNvSpPr>
            <a:spLocks noChangeArrowheads="1"/>
          </p:cNvSpPr>
          <p:nvPr/>
        </p:nvSpPr>
        <p:spPr bwMode="auto">
          <a:xfrm>
            <a:off x="2167457" y="4929924"/>
            <a:ext cx="83573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zh-CN" altLang="en-US" b="1" dirty="0">
                <a:solidFill>
                  <a:srgbClr val="F24F6B"/>
                </a:solidFill>
                <a:cs typeface="+mn-ea"/>
                <a:sym typeface="+mn-lt"/>
              </a:rPr>
              <a:t>第一步</a:t>
            </a:r>
          </a:p>
        </p:txBody>
      </p:sp>
      <p:sp>
        <p:nvSpPr>
          <p:cNvPr id="55" name="矩形 9"/>
          <p:cNvSpPr>
            <a:spLocks noChangeArrowheads="1"/>
          </p:cNvSpPr>
          <p:nvPr/>
        </p:nvSpPr>
        <p:spPr bwMode="auto">
          <a:xfrm>
            <a:off x="3268788" y="4029199"/>
            <a:ext cx="83573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zh-CN" altLang="en-US" b="1" dirty="0">
                <a:solidFill>
                  <a:srgbClr val="F24F6B"/>
                </a:solidFill>
                <a:cs typeface="+mn-ea"/>
                <a:sym typeface="+mn-lt"/>
              </a:rPr>
              <a:t>第二步</a:t>
            </a:r>
          </a:p>
        </p:txBody>
      </p:sp>
      <p:sp>
        <p:nvSpPr>
          <p:cNvPr id="56" name="矩形 10"/>
          <p:cNvSpPr>
            <a:spLocks noChangeArrowheads="1"/>
          </p:cNvSpPr>
          <p:nvPr/>
        </p:nvSpPr>
        <p:spPr bwMode="auto">
          <a:xfrm>
            <a:off x="4209006" y="3122777"/>
            <a:ext cx="83573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zh-CN" altLang="en-US" b="1" dirty="0">
                <a:solidFill>
                  <a:srgbClr val="F24F6B"/>
                </a:solidFill>
                <a:cs typeface="+mn-ea"/>
                <a:sym typeface="+mn-lt"/>
              </a:rPr>
              <a:t>第三步</a:t>
            </a:r>
          </a:p>
        </p:txBody>
      </p:sp>
      <p:sp>
        <p:nvSpPr>
          <p:cNvPr id="57" name="矩形 11"/>
          <p:cNvSpPr>
            <a:spLocks noChangeArrowheads="1"/>
          </p:cNvSpPr>
          <p:nvPr/>
        </p:nvSpPr>
        <p:spPr bwMode="auto">
          <a:xfrm>
            <a:off x="5258077" y="2272887"/>
            <a:ext cx="83573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zh-CN" altLang="en-US" b="1" dirty="0">
                <a:solidFill>
                  <a:srgbClr val="F24F6B"/>
                </a:solidFill>
                <a:cs typeface="+mn-ea"/>
                <a:sym typeface="+mn-lt"/>
              </a:rPr>
              <a:t>第四步</a:t>
            </a:r>
          </a:p>
        </p:txBody>
      </p:sp>
      <p:sp>
        <p:nvSpPr>
          <p:cNvPr id="58" name="Text Box 30"/>
          <p:cNvSpPr>
            <a:spLocks noChangeArrowheads="1"/>
          </p:cNvSpPr>
          <p:nvPr/>
        </p:nvSpPr>
        <p:spPr bwMode="auto">
          <a:xfrm>
            <a:off x="5532563" y="3344452"/>
            <a:ext cx="208369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zh-CN" altLang="en-US" sz="2000" b="1">
                <a:solidFill>
                  <a:schemeClr val="tx1">
                    <a:lumMod val="75000"/>
                    <a:lumOff val="25000"/>
                  </a:schemeClr>
                </a:solidFill>
                <a:cs typeface="+mn-ea"/>
                <a:sym typeface="+mn-lt"/>
              </a:rPr>
              <a:t>标题文字</a:t>
            </a:r>
            <a:endParaRPr lang="zh-CN" altLang="en-US" sz="2000" b="1" dirty="0">
              <a:solidFill>
                <a:schemeClr val="tx1">
                  <a:lumMod val="75000"/>
                  <a:lumOff val="25000"/>
                </a:schemeClr>
              </a:solidFill>
              <a:cs typeface="+mn-ea"/>
              <a:sym typeface="+mn-lt"/>
            </a:endParaRPr>
          </a:p>
        </p:txBody>
      </p:sp>
      <p:sp>
        <p:nvSpPr>
          <p:cNvPr id="59" name="Text Box 30"/>
          <p:cNvSpPr>
            <a:spLocks noChangeArrowheads="1"/>
          </p:cNvSpPr>
          <p:nvPr/>
        </p:nvSpPr>
        <p:spPr bwMode="auto">
          <a:xfrm>
            <a:off x="3370290" y="4928006"/>
            <a:ext cx="2513291"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zh-CN" altLang="en-US" sz="2000" b="1">
                <a:solidFill>
                  <a:schemeClr val="tx1">
                    <a:lumMod val="75000"/>
                    <a:lumOff val="25000"/>
                  </a:schemeClr>
                </a:solidFill>
                <a:cs typeface="+mn-ea"/>
                <a:sym typeface="+mn-lt"/>
              </a:rPr>
              <a:t>标题文字</a:t>
            </a:r>
            <a:endParaRPr lang="zh-CN" altLang="en-US" sz="2000" b="1" dirty="0">
              <a:solidFill>
                <a:schemeClr val="tx1">
                  <a:lumMod val="75000"/>
                  <a:lumOff val="25000"/>
                </a:schemeClr>
              </a:solidFill>
              <a:cs typeface="+mn-ea"/>
              <a:sym typeface="+mn-lt"/>
            </a:endParaRPr>
          </a:p>
        </p:txBody>
      </p:sp>
      <p:sp>
        <p:nvSpPr>
          <p:cNvPr id="60" name="Text Box 30"/>
          <p:cNvSpPr>
            <a:spLocks noChangeArrowheads="1"/>
          </p:cNvSpPr>
          <p:nvPr/>
        </p:nvSpPr>
        <p:spPr bwMode="auto">
          <a:xfrm>
            <a:off x="2020570" y="5688330"/>
            <a:ext cx="1470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2000" b="1">
                <a:solidFill>
                  <a:schemeClr val="tx1">
                    <a:lumMod val="75000"/>
                    <a:lumOff val="25000"/>
                  </a:schemeClr>
                </a:solidFill>
                <a:cs typeface="+mn-ea"/>
                <a:sym typeface="+mn-lt"/>
              </a:rPr>
              <a:t>标题文字</a:t>
            </a:r>
          </a:p>
        </p:txBody>
      </p:sp>
      <p:sp>
        <p:nvSpPr>
          <p:cNvPr id="61" name="矩形 60"/>
          <p:cNvSpPr/>
          <p:nvPr/>
        </p:nvSpPr>
        <p:spPr>
          <a:xfrm>
            <a:off x="7616190" y="3122930"/>
            <a:ext cx="2834005" cy="2282825"/>
          </a:xfrm>
          <a:prstGeom prst="rect">
            <a:avLst/>
          </a:prstGeom>
        </p:spPr>
        <p:txBody>
          <a:bodyPr wrap="square" lIns="68543" tIns="34272" rIns="68543" bIns="34272">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p>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chemeClr val="tx1">
                  <a:lumMod val="85000"/>
                  <a:lumOff val="15000"/>
                </a:schemeClr>
              </a:solidFill>
              <a:cs typeface="+mn-ea"/>
              <a:sym typeface="+mn-lt"/>
            </a:endParaRPr>
          </a:p>
        </p:txBody>
      </p:sp>
      <p:grpSp>
        <p:nvGrpSpPr>
          <p:cNvPr id="3" name="组合 2"/>
          <p:cNvGrpSpPr/>
          <p:nvPr/>
        </p:nvGrpSpPr>
        <p:grpSpPr>
          <a:xfrm>
            <a:off x="102235" y="154940"/>
            <a:ext cx="1626235" cy="6742430"/>
            <a:chOff x="161" y="244"/>
            <a:chExt cx="2561" cy="10618"/>
          </a:xfrm>
        </p:grpSpPr>
        <p:pic>
          <p:nvPicPr>
            <p:cNvPr id="4" name="图片 3"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具体活动流程</a:t>
              </a:r>
            </a:p>
          </p:txBody>
        </p:sp>
        <p:grpSp>
          <p:nvGrpSpPr>
            <p:cNvPr id="18" name="组合 17"/>
            <p:cNvGrpSpPr/>
            <p:nvPr/>
          </p:nvGrpSpPr>
          <p:grpSpPr>
            <a:xfrm>
              <a:off x="957" y="244"/>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2" name="菱形 21"/>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26" name="菱形 25"/>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1" nodeType="afterEffect">
                                  <p:stCondLst>
                                    <p:cond delay="0"/>
                                  </p:stCondLst>
                                  <p:childTnLst>
                                    <p:set>
                                      <p:cBhvr>
                                        <p:cTn id="12" dur="1000"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ppt_x</p:attrName>
                                        </p:attrNameLst>
                                      </p:cBhvr>
                                      <p:tavLst>
                                        <p:tav tm="0">
                                          <p:val>
                                            <p:strVal val="1+#ppt_w/2"/>
                                          </p:val>
                                        </p:tav>
                                        <p:tav tm="100000">
                                          <p:val>
                                            <p:strVal val="#ppt_x"/>
                                          </p:val>
                                        </p:tav>
                                      </p:tavLst>
                                    </p:anim>
                                    <p:anim calcmode="lin" valueType="num">
                                      <p:cBhvr>
                                        <p:cTn id="18" dur="500" fill="hold"/>
                                        <p:tgtEl>
                                          <p:spTgt spid="5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5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ppt_x</p:attrName>
                                        </p:attrNameLst>
                                      </p:cBhvr>
                                      <p:tavLst>
                                        <p:tav tm="0">
                                          <p:val>
                                            <p:strVal val="1+#ppt_w/2"/>
                                          </p:val>
                                        </p:tav>
                                        <p:tav tm="100000">
                                          <p:val>
                                            <p:strVal val="#ppt_x"/>
                                          </p:val>
                                        </p:tav>
                                      </p:tavLst>
                                    </p:anim>
                                    <p:anim calcmode="lin" valueType="num">
                                      <p:cBhvr>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ppt_x</p:attrName>
                                        </p:attrNameLst>
                                      </p:cBhvr>
                                      <p:tavLst>
                                        <p:tav tm="0">
                                          <p:val>
                                            <p:strVal val="1+#ppt_w/2"/>
                                          </p:val>
                                        </p:tav>
                                        <p:tav tm="100000">
                                          <p:val>
                                            <p:strVal val="#ppt_x"/>
                                          </p:val>
                                        </p:tav>
                                      </p:tavLst>
                                    </p:anim>
                                    <p:anim calcmode="lin" valueType="num">
                                      <p:cBhvr>
                                        <p:cTn id="26" dur="500" fill="hold"/>
                                        <p:tgtEl>
                                          <p:spTgt spid="5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75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ppt_x</p:attrName>
                                        </p:attrNameLst>
                                      </p:cBhvr>
                                      <p:tavLst>
                                        <p:tav tm="0">
                                          <p:val>
                                            <p:strVal val="1+#ppt_w/2"/>
                                          </p:val>
                                        </p:tav>
                                        <p:tav tm="100000">
                                          <p:val>
                                            <p:strVal val="#ppt_x"/>
                                          </p:val>
                                        </p:tav>
                                      </p:tavLst>
                                    </p:anim>
                                    <p:anim calcmode="lin" valueType="num">
                                      <p:cBhvr>
                                        <p:cTn id="30" dur="5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6" presetClass="entr" presetSubtype="16" fill="hold" grpId="0" nodeType="afterEffect">
                                  <p:stCondLst>
                                    <p:cond delay="0"/>
                                  </p:stCondLst>
                                  <p:childTnLst>
                                    <p:set>
                                      <p:cBhvr>
                                        <p:cTn id="43" dur="1000" fill="hold">
                                          <p:stCondLst>
                                            <p:cond delay="0"/>
                                          </p:stCondLst>
                                        </p:cTn>
                                        <p:tgtEl>
                                          <p:spTgt spid="35"/>
                                        </p:tgtEl>
                                        <p:attrNameLst>
                                          <p:attrName>style.visibility</p:attrName>
                                        </p:attrNameLst>
                                      </p:cBhvr>
                                      <p:to>
                                        <p:strVal val="visible"/>
                                      </p:to>
                                    </p:set>
                                    <p:animEffect transition="in" filter="circle(in)">
                                      <p:cBhvr>
                                        <p:cTn id="44" dur="1000"/>
                                        <p:tgtEl>
                                          <p:spTgt spid="35"/>
                                        </p:tgtEl>
                                      </p:cBhvr>
                                    </p:animEffect>
                                  </p:childTnLst>
                                </p:cTn>
                              </p:par>
                            </p:childTnLst>
                          </p:cTn>
                        </p:par>
                        <p:par>
                          <p:cTn id="45" fill="hold">
                            <p:stCondLst>
                              <p:cond delay="5000"/>
                            </p:stCondLst>
                            <p:childTnLst>
                              <p:par>
                                <p:cTn id="46" presetID="6" presetClass="entr" presetSubtype="16" fill="hold" grpId="0" nodeType="afterEffect">
                                  <p:stCondLst>
                                    <p:cond delay="0"/>
                                  </p:stCondLst>
                                  <p:childTnLst>
                                    <p:set>
                                      <p:cBhvr>
                                        <p:cTn id="47" dur="1000" fill="hold">
                                          <p:stCondLst>
                                            <p:cond delay="0"/>
                                          </p:stCondLst>
                                        </p:cTn>
                                        <p:tgtEl>
                                          <p:spTgt spid="55"/>
                                        </p:tgtEl>
                                        <p:attrNameLst>
                                          <p:attrName>style.visibility</p:attrName>
                                        </p:attrNameLst>
                                      </p:cBhvr>
                                      <p:to>
                                        <p:strVal val="visible"/>
                                      </p:to>
                                    </p:set>
                                    <p:animEffect transition="in" filter="circle(in)">
                                      <p:cBhvr>
                                        <p:cTn id="48" dur="1000"/>
                                        <p:tgtEl>
                                          <p:spTgt spid="55"/>
                                        </p:tgtEl>
                                      </p:cBhvr>
                                    </p:animEffect>
                                  </p:childTnLst>
                                </p:cTn>
                              </p:par>
                            </p:childTnLst>
                          </p:cTn>
                        </p:par>
                        <p:par>
                          <p:cTn id="49" fill="hold">
                            <p:stCondLst>
                              <p:cond delay="6000"/>
                            </p:stCondLst>
                            <p:childTnLst>
                              <p:par>
                                <p:cTn id="50" presetID="6" presetClass="entr" presetSubtype="16" fill="hold" grpId="0" nodeType="afterEffect">
                                  <p:stCondLst>
                                    <p:cond delay="0"/>
                                  </p:stCondLst>
                                  <p:childTnLst>
                                    <p:set>
                                      <p:cBhvr>
                                        <p:cTn id="51" dur="1000" fill="hold">
                                          <p:stCondLst>
                                            <p:cond delay="0"/>
                                          </p:stCondLst>
                                        </p:cTn>
                                        <p:tgtEl>
                                          <p:spTgt spid="56"/>
                                        </p:tgtEl>
                                        <p:attrNameLst>
                                          <p:attrName>style.visibility</p:attrName>
                                        </p:attrNameLst>
                                      </p:cBhvr>
                                      <p:to>
                                        <p:strVal val="visible"/>
                                      </p:to>
                                    </p:set>
                                    <p:animEffect transition="in" filter="circle(in)">
                                      <p:cBhvr>
                                        <p:cTn id="52" dur="1000"/>
                                        <p:tgtEl>
                                          <p:spTgt spid="56"/>
                                        </p:tgtEl>
                                      </p:cBhvr>
                                    </p:animEffect>
                                  </p:childTnLst>
                                </p:cTn>
                              </p:par>
                            </p:childTnLst>
                          </p:cTn>
                        </p:par>
                        <p:par>
                          <p:cTn id="53" fill="hold">
                            <p:stCondLst>
                              <p:cond delay="7000"/>
                            </p:stCondLst>
                            <p:childTnLst>
                              <p:par>
                                <p:cTn id="54" presetID="6" presetClass="entr" presetSubtype="16" fill="hold" grpId="0" nodeType="afterEffect">
                                  <p:stCondLst>
                                    <p:cond delay="0"/>
                                  </p:stCondLst>
                                  <p:childTnLst>
                                    <p:set>
                                      <p:cBhvr>
                                        <p:cTn id="55" dur="1000" fill="hold">
                                          <p:stCondLst>
                                            <p:cond delay="0"/>
                                          </p:stCondLst>
                                        </p:cTn>
                                        <p:tgtEl>
                                          <p:spTgt spid="57"/>
                                        </p:tgtEl>
                                        <p:attrNameLst>
                                          <p:attrName>style.visibility</p:attrName>
                                        </p:attrNameLst>
                                      </p:cBhvr>
                                      <p:to>
                                        <p:strVal val="visible"/>
                                      </p:to>
                                    </p:set>
                                    <p:animEffect transition="in" filter="circle(in)">
                                      <p:cBhvr>
                                        <p:cTn id="56"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3" grpId="1" animBg="1"/>
      <p:bldP spid="35" grpId="0"/>
      <p:bldP spid="55" grpId="0"/>
      <p:bldP spid="56" grpId="0"/>
      <p:bldP spid="57" grpId="0"/>
      <p:bldP spid="58" grpId="0" bldLvl="0" autoUpdateAnimBg="0"/>
      <p:bldP spid="59" grpId="0" bldLvl="0" autoUpdateAnimBg="0"/>
      <p:bldP spid="60" grpId="0" bldLvl="0" autoUpdateAnimBg="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5b7cc0bb19361"/>
          <p:cNvPicPr>
            <a:picLocks noChangeAspect="1"/>
          </p:cNvPicPr>
          <p:nvPr/>
        </p:nvPicPr>
        <p:blipFill>
          <a:blip r:embed="rId2" cstate="email"/>
          <a:stretch>
            <a:fillRect/>
          </a:stretch>
        </p:blipFill>
        <p:spPr>
          <a:xfrm>
            <a:off x="7410450" y="853440"/>
            <a:ext cx="3810000" cy="5285740"/>
          </a:xfrm>
          <a:prstGeom prst="rect">
            <a:avLst/>
          </a:prstGeom>
          <a:effectLst>
            <a:outerShdw blurRad="50800" dist="38100" dir="2700000" algn="tl" rotWithShape="0">
              <a:prstClr val="black">
                <a:alpha val="40000"/>
              </a:prstClr>
            </a:outerShdw>
          </a:effectLst>
        </p:spPr>
      </p:pic>
      <p:grpSp>
        <p:nvGrpSpPr>
          <p:cNvPr id="29" name="组合 28"/>
          <p:cNvGrpSpPr/>
          <p:nvPr/>
        </p:nvGrpSpPr>
        <p:grpSpPr>
          <a:xfrm>
            <a:off x="2197735" y="970280"/>
            <a:ext cx="5603875" cy="1543050"/>
            <a:chOff x="3297" y="1785"/>
            <a:chExt cx="8825" cy="2430"/>
          </a:xfrm>
        </p:grpSpPr>
        <p:sp>
          <p:nvSpPr>
            <p:cNvPr id="26" name="TextBox 4"/>
            <p:cNvSpPr txBox="1"/>
            <p:nvPr/>
          </p:nvSpPr>
          <p:spPr>
            <a:xfrm>
              <a:off x="5999" y="2287"/>
              <a:ext cx="6123" cy="1257"/>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28" name="组合 27"/>
            <p:cNvGrpSpPr/>
            <p:nvPr/>
          </p:nvGrpSpPr>
          <p:grpSpPr>
            <a:xfrm>
              <a:off x="3297" y="1785"/>
              <a:ext cx="2430" cy="2430"/>
              <a:chOff x="3695" y="1870"/>
              <a:chExt cx="2430" cy="2430"/>
            </a:xfrm>
          </p:grpSpPr>
          <p:pic>
            <p:nvPicPr>
              <p:cNvPr id="5" name="图片 4"/>
              <p:cNvPicPr>
                <a:picLocks noChangeAspect="1"/>
              </p:cNvPicPr>
              <p:nvPr/>
            </p:nvPicPr>
            <p:blipFill>
              <a:blip r:embed="rId3" cstate="email"/>
              <a:stretch>
                <a:fillRect/>
              </a:stretch>
            </p:blipFill>
            <p:spPr>
              <a:xfrm rot="5400000">
                <a:off x="3695" y="1870"/>
                <a:ext cx="2431" cy="2431"/>
              </a:xfrm>
              <a:prstGeom prst="rect">
                <a:avLst/>
              </a:prstGeom>
            </p:spPr>
          </p:pic>
          <p:sp>
            <p:nvSpPr>
              <p:cNvPr id="27" name="Text Box 21"/>
              <p:cNvSpPr txBox="1">
                <a:spLocks noChangeArrowheads="1"/>
              </p:cNvSpPr>
              <p:nvPr/>
            </p:nvSpPr>
            <p:spPr bwMode="auto">
              <a:xfrm>
                <a:off x="4387" y="2372"/>
                <a:ext cx="1047" cy="1309"/>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概述</a:t>
                </a:r>
              </a:p>
            </p:txBody>
          </p:sp>
        </p:grpSp>
      </p:grpSp>
      <p:grpSp>
        <p:nvGrpSpPr>
          <p:cNvPr id="30" name="组合 29"/>
          <p:cNvGrpSpPr/>
          <p:nvPr/>
        </p:nvGrpSpPr>
        <p:grpSpPr>
          <a:xfrm>
            <a:off x="2197735" y="2578735"/>
            <a:ext cx="5603875" cy="1543050"/>
            <a:chOff x="3297" y="1785"/>
            <a:chExt cx="8825" cy="2430"/>
          </a:xfrm>
        </p:grpSpPr>
        <p:sp>
          <p:nvSpPr>
            <p:cNvPr id="31" name="TextBox 4"/>
            <p:cNvSpPr txBox="1"/>
            <p:nvPr/>
          </p:nvSpPr>
          <p:spPr>
            <a:xfrm>
              <a:off x="5999" y="2287"/>
              <a:ext cx="6123" cy="1257"/>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32" name="组合 31"/>
            <p:cNvGrpSpPr/>
            <p:nvPr/>
          </p:nvGrpSpPr>
          <p:grpSpPr>
            <a:xfrm>
              <a:off x="3297" y="1785"/>
              <a:ext cx="2430" cy="2430"/>
              <a:chOff x="3695" y="1870"/>
              <a:chExt cx="2430" cy="2430"/>
            </a:xfrm>
          </p:grpSpPr>
          <p:pic>
            <p:nvPicPr>
              <p:cNvPr id="33" name="图片 32"/>
              <p:cNvPicPr>
                <a:picLocks noChangeAspect="1"/>
              </p:cNvPicPr>
              <p:nvPr/>
            </p:nvPicPr>
            <p:blipFill>
              <a:blip r:embed="rId3" cstate="email"/>
              <a:stretch>
                <a:fillRect/>
              </a:stretch>
            </p:blipFill>
            <p:spPr>
              <a:xfrm rot="5400000">
                <a:off x="3695" y="1870"/>
                <a:ext cx="2431" cy="2431"/>
              </a:xfrm>
              <a:prstGeom prst="rect">
                <a:avLst/>
              </a:prstGeom>
            </p:spPr>
          </p:pic>
          <p:sp>
            <p:nvSpPr>
              <p:cNvPr id="34" name="Text Box 21"/>
              <p:cNvSpPr txBox="1">
                <a:spLocks noChangeArrowheads="1"/>
              </p:cNvSpPr>
              <p:nvPr/>
            </p:nvSpPr>
            <p:spPr bwMode="auto">
              <a:xfrm>
                <a:off x="4387" y="2372"/>
                <a:ext cx="1047" cy="1309"/>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概述</a:t>
                </a:r>
              </a:p>
            </p:txBody>
          </p:sp>
        </p:grpSp>
      </p:grpSp>
      <p:grpSp>
        <p:nvGrpSpPr>
          <p:cNvPr id="35" name="组合 34"/>
          <p:cNvGrpSpPr/>
          <p:nvPr/>
        </p:nvGrpSpPr>
        <p:grpSpPr>
          <a:xfrm>
            <a:off x="2197735" y="4187190"/>
            <a:ext cx="5603875" cy="1543050"/>
            <a:chOff x="3297" y="1785"/>
            <a:chExt cx="8825" cy="2430"/>
          </a:xfrm>
        </p:grpSpPr>
        <p:sp>
          <p:nvSpPr>
            <p:cNvPr id="36" name="TextBox 4"/>
            <p:cNvSpPr txBox="1"/>
            <p:nvPr/>
          </p:nvSpPr>
          <p:spPr>
            <a:xfrm>
              <a:off x="5999" y="2287"/>
              <a:ext cx="6123" cy="1257"/>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37" name="组合 36"/>
            <p:cNvGrpSpPr/>
            <p:nvPr/>
          </p:nvGrpSpPr>
          <p:grpSpPr>
            <a:xfrm>
              <a:off x="3297" y="1785"/>
              <a:ext cx="2430" cy="2430"/>
              <a:chOff x="3695" y="1870"/>
              <a:chExt cx="2430" cy="2430"/>
            </a:xfrm>
          </p:grpSpPr>
          <p:pic>
            <p:nvPicPr>
              <p:cNvPr id="38" name="图片 37"/>
              <p:cNvPicPr>
                <a:picLocks noChangeAspect="1"/>
              </p:cNvPicPr>
              <p:nvPr/>
            </p:nvPicPr>
            <p:blipFill>
              <a:blip r:embed="rId3" cstate="email"/>
              <a:stretch>
                <a:fillRect/>
              </a:stretch>
            </p:blipFill>
            <p:spPr>
              <a:xfrm rot="5400000">
                <a:off x="3695" y="1870"/>
                <a:ext cx="2431" cy="2431"/>
              </a:xfrm>
              <a:prstGeom prst="rect">
                <a:avLst/>
              </a:prstGeom>
            </p:spPr>
          </p:pic>
          <p:sp>
            <p:nvSpPr>
              <p:cNvPr id="39" name="Text Box 21"/>
              <p:cNvSpPr txBox="1">
                <a:spLocks noChangeArrowheads="1"/>
              </p:cNvSpPr>
              <p:nvPr/>
            </p:nvSpPr>
            <p:spPr bwMode="auto">
              <a:xfrm>
                <a:off x="4387" y="2372"/>
                <a:ext cx="1047" cy="1309"/>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概述</a:t>
                </a:r>
              </a:p>
            </p:txBody>
          </p:sp>
        </p:grpSp>
      </p:grpSp>
      <p:grpSp>
        <p:nvGrpSpPr>
          <p:cNvPr id="2" name="组合 1"/>
          <p:cNvGrpSpPr/>
          <p:nvPr/>
        </p:nvGrpSpPr>
        <p:grpSpPr>
          <a:xfrm>
            <a:off x="102235" y="154940"/>
            <a:ext cx="1626235" cy="6742430"/>
            <a:chOff x="161" y="244"/>
            <a:chExt cx="2561" cy="10618"/>
          </a:xfrm>
        </p:grpSpPr>
        <p:pic>
          <p:nvPicPr>
            <p:cNvPr id="3" name="图片 2" descr="5b7cf7c08c9ae"/>
            <p:cNvPicPr>
              <a:picLocks noChangeAspect="1"/>
            </p:cNvPicPr>
            <p:nvPr/>
          </p:nvPicPr>
          <p:blipFill>
            <a:blip r:embed="rId4"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具体活动流程</a:t>
              </a:r>
            </a:p>
          </p:txBody>
        </p:sp>
        <p:grpSp>
          <p:nvGrpSpPr>
            <p:cNvPr id="18" name="组合 17"/>
            <p:cNvGrpSpPr/>
            <p:nvPr/>
          </p:nvGrpSpPr>
          <p:grpSpPr>
            <a:xfrm>
              <a:off x="957" y="244"/>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2" name="菱形 21"/>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12" name="组合 11"/>
            <p:cNvGrpSpPr/>
            <p:nvPr/>
          </p:nvGrpSpPr>
          <p:grpSpPr>
            <a:xfrm>
              <a:off x="957" y="4991"/>
              <a:ext cx="348" cy="817"/>
              <a:chOff x="957" y="244"/>
              <a:chExt cx="348" cy="817"/>
            </a:xfrm>
          </p:grpSpPr>
          <p:sp>
            <p:nvSpPr>
              <p:cNvPr id="14" name="菱形 13"/>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10" fill="hold" nodeType="afterEffect">
                                  <p:stCondLst>
                                    <p:cond delay="0"/>
                                  </p:stCondLst>
                                  <p:childTnLst>
                                    <p:set>
                                      <p:cBhvr>
                                        <p:cTn id="18" dur="1000" fill="hold">
                                          <p:stCondLst>
                                            <p:cond delay="0"/>
                                          </p:stCondLst>
                                        </p:cTn>
                                        <p:tgtEl>
                                          <p:spTgt spid="29"/>
                                        </p:tgtEl>
                                        <p:attrNameLst>
                                          <p:attrName>style.visibility</p:attrName>
                                        </p:attrNameLst>
                                      </p:cBhvr>
                                      <p:to>
                                        <p:strVal val="visible"/>
                                      </p:to>
                                    </p:set>
                                    <p:animEffect transition="in" filter="blinds(horizontal)">
                                      <p:cBhvr>
                                        <p:cTn id="19" dur="1000"/>
                                        <p:tgtEl>
                                          <p:spTgt spid="29"/>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000" fill="hold">
                                          <p:stCondLst>
                                            <p:cond delay="0"/>
                                          </p:stCondLst>
                                        </p:cTn>
                                        <p:tgtEl>
                                          <p:spTgt spid="30"/>
                                        </p:tgtEl>
                                        <p:attrNameLst>
                                          <p:attrName>style.visibility</p:attrName>
                                        </p:attrNameLst>
                                      </p:cBhvr>
                                      <p:to>
                                        <p:strVal val="visible"/>
                                      </p:to>
                                    </p:set>
                                    <p:animEffect transition="in" filter="blinds(horizontal)">
                                      <p:cBhvr>
                                        <p:cTn id="23" dur="1000"/>
                                        <p:tgtEl>
                                          <p:spTgt spid="30"/>
                                        </p:tgtEl>
                                      </p:cBhvr>
                                    </p:animEffect>
                                  </p:childTnLst>
                                </p:cTn>
                              </p:par>
                            </p:childTnLst>
                          </p:cTn>
                        </p:par>
                        <p:par>
                          <p:cTn id="24" fill="hold">
                            <p:stCondLst>
                              <p:cond delay="4000"/>
                            </p:stCondLst>
                            <p:childTnLst>
                              <p:par>
                                <p:cTn id="25" presetID="3" presetClass="entr" presetSubtype="10"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Effect transition="in" filter="blinds(horizontal)">
                                      <p:cBhvr>
                                        <p:cTn id="2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825597" y="1322070"/>
            <a:ext cx="553998" cy="2092325"/>
          </a:xfrm>
          <a:prstGeom prst="rect">
            <a:avLst/>
          </a:prstGeom>
          <a:noFill/>
        </p:spPr>
        <p:txBody>
          <a:bodyPr vert="eaVert" wrap="square" rtlCol="0">
            <a:spAutoFit/>
          </a:bodyPr>
          <a:lstStyle/>
          <a:p>
            <a:pPr>
              <a:lnSpc>
                <a:spcPct val="120000"/>
              </a:lnSpc>
              <a:spcBef>
                <a:spcPts val="600"/>
              </a:spcBef>
            </a:pPr>
            <a:r>
              <a:rPr lang="zh-CN" altLang="en-US" sz="2000" b="1" dirty="0">
                <a:solidFill>
                  <a:schemeClr val="tx1">
                    <a:lumMod val="75000"/>
                    <a:lumOff val="25000"/>
                  </a:schemeClr>
                </a:solidFill>
                <a:cs typeface="+mn-ea"/>
                <a:sym typeface="+mn-lt"/>
              </a:rPr>
              <a:t>输入你的标题</a:t>
            </a:r>
          </a:p>
        </p:txBody>
      </p:sp>
      <p:cxnSp>
        <p:nvCxnSpPr>
          <p:cNvPr id="26" name="直接连接符 25"/>
          <p:cNvCxnSpPr/>
          <p:nvPr/>
        </p:nvCxnSpPr>
        <p:spPr>
          <a:xfrm>
            <a:off x="4379595" y="1329690"/>
            <a:ext cx="0" cy="1553845"/>
          </a:xfrm>
          <a:prstGeom prst="line">
            <a:avLst/>
          </a:prstGeom>
          <a:ln>
            <a:solidFill>
              <a:srgbClr val="F24F6B"/>
            </a:solidFill>
          </a:ln>
        </p:spPr>
        <p:style>
          <a:lnRef idx="1">
            <a:schemeClr val="accent1"/>
          </a:lnRef>
          <a:fillRef idx="0">
            <a:schemeClr val="accent1"/>
          </a:fillRef>
          <a:effectRef idx="0">
            <a:schemeClr val="accent1"/>
          </a:effectRef>
          <a:fontRef idx="minor">
            <a:schemeClr val="tx1"/>
          </a:fontRef>
        </p:style>
      </p:cxnSp>
      <p:pic>
        <p:nvPicPr>
          <p:cNvPr id="6" name="图片 5" descr="5b7cef00ce5cc"/>
          <p:cNvPicPr>
            <a:picLocks noChangeAspect="1"/>
          </p:cNvPicPr>
          <p:nvPr/>
        </p:nvPicPr>
        <p:blipFill>
          <a:blip r:embed="rId2" cstate="email"/>
          <a:stretch>
            <a:fillRect/>
          </a:stretch>
        </p:blipFill>
        <p:spPr>
          <a:xfrm>
            <a:off x="2280920" y="968375"/>
            <a:ext cx="1546860" cy="2720340"/>
          </a:xfrm>
          <a:prstGeom prst="rect">
            <a:avLst/>
          </a:prstGeom>
        </p:spPr>
      </p:pic>
      <p:sp>
        <p:nvSpPr>
          <p:cNvPr id="9" name="TextBox 4"/>
          <p:cNvSpPr txBox="1"/>
          <p:nvPr/>
        </p:nvSpPr>
        <p:spPr>
          <a:xfrm>
            <a:off x="4584065" y="1329690"/>
            <a:ext cx="3560445" cy="1661795"/>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p>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sp>
        <p:nvSpPr>
          <p:cNvPr id="10" name="文本框 9"/>
          <p:cNvSpPr txBox="1"/>
          <p:nvPr/>
        </p:nvSpPr>
        <p:spPr>
          <a:xfrm>
            <a:off x="8495387" y="3935095"/>
            <a:ext cx="553998" cy="2092325"/>
          </a:xfrm>
          <a:prstGeom prst="rect">
            <a:avLst/>
          </a:prstGeom>
          <a:noFill/>
        </p:spPr>
        <p:txBody>
          <a:bodyPr vert="eaVert" wrap="square" rtlCol="0">
            <a:spAutoFit/>
          </a:bodyPr>
          <a:lstStyle/>
          <a:p>
            <a:pPr>
              <a:lnSpc>
                <a:spcPct val="120000"/>
              </a:lnSpc>
              <a:spcBef>
                <a:spcPts val="600"/>
              </a:spcBef>
            </a:pPr>
            <a:r>
              <a:rPr lang="zh-CN" altLang="en-US" sz="2000" b="1" dirty="0">
                <a:solidFill>
                  <a:schemeClr val="tx1">
                    <a:lumMod val="75000"/>
                    <a:lumOff val="25000"/>
                  </a:schemeClr>
                </a:solidFill>
                <a:cs typeface="+mn-ea"/>
                <a:sym typeface="+mn-lt"/>
              </a:rPr>
              <a:t>输入你的标题</a:t>
            </a:r>
          </a:p>
        </p:txBody>
      </p:sp>
      <p:cxnSp>
        <p:nvCxnSpPr>
          <p:cNvPr id="11" name="直接连接符 10"/>
          <p:cNvCxnSpPr/>
          <p:nvPr/>
        </p:nvCxnSpPr>
        <p:spPr>
          <a:xfrm>
            <a:off x="8497570" y="3989070"/>
            <a:ext cx="0" cy="1553845"/>
          </a:xfrm>
          <a:prstGeom prst="line">
            <a:avLst/>
          </a:prstGeom>
          <a:ln>
            <a:solidFill>
              <a:srgbClr val="F24F6B"/>
            </a:solidFill>
          </a:ln>
        </p:spPr>
        <p:style>
          <a:lnRef idx="1">
            <a:schemeClr val="accent1"/>
          </a:lnRef>
          <a:fillRef idx="0">
            <a:schemeClr val="accent1"/>
          </a:fillRef>
          <a:effectRef idx="0">
            <a:schemeClr val="accent1"/>
          </a:effectRef>
          <a:fontRef idx="minor">
            <a:schemeClr val="tx1"/>
          </a:fontRef>
        </p:style>
      </p:cxnSp>
      <p:pic>
        <p:nvPicPr>
          <p:cNvPr id="13" name="图片 12" descr="5b7cef00ce5cc"/>
          <p:cNvPicPr>
            <a:picLocks noChangeAspect="1"/>
          </p:cNvPicPr>
          <p:nvPr/>
        </p:nvPicPr>
        <p:blipFill>
          <a:blip r:embed="rId3" cstate="email"/>
          <a:stretch>
            <a:fillRect/>
          </a:stretch>
        </p:blipFill>
        <p:spPr>
          <a:xfrm>
            <a:off x="9049385" y="3296920"/>
            <a:ext cx="1618615" cy="2846070"/>
          </a:xfrm>
          <a:prstGeom prst="rect">
            <a:avLst/>
          </a:prstGeom>
        </p:spPr>
      </p:pic>
      <p:sp>
        <p:nvSpPr>
          <p:cNvPr id="41" name="TextBox 4"/>
          <p:cNvSpPr txBox="1"/>
          <p:nvPr/>
        </p:nvSpPr>
        <p:spPr>
          <a:xfrm>
            <a:off x="4785995" y="3927475"/>
            <a:ext cx="3560445" cy="1661795"/>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p>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7" name="组合 6"/>
          <p:cNvGrpSpPr/>
          <p:nvPr/>
        </p:nvGrpSpPr>
        <p:grpSpPr>
          <a:xfrm>
            <a:off x="102235" y="154940"/>
            <a:ext cx="1626235" cy="6742430"/>
            <a:chOff x="161" y="244"/>
            <a:chExt cx="2561" cy="10618"/>
          </a:xfrm>
        </p:grpSpPr>
        <p:pic>
          <p:nvPicPr>
            <p:cNvPr id="8" name="图片 7" descr="5b7cf7c08c9ae"/>
            <p:cNvPicPr>
              <a:picLocks noChangeAspect="1"/>
            </p:cNvPicPr>
            <p:nvPr/>
          </p:nvPicPr>
          <p:blipFill>
            <a:blip r:embed="rId4"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具体活动流程</a:t>
              </a:r>
            </a:p>
          </p:txBody>
        </p:sp>
        <p:grpSp>
          <p:nvGrpSpPr>
            <p:cNvPr id="14" name="组合 13"/>
            <p:cNvGrpSpPr/>
            <p:nvPr/>
          </p:nvGrpSpPr>
          <p:grpSpPr>
            <a:xfrm>
              <a:off x="957" y="244"/>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2" name="菱形 21"/>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20" name="菱形 19"/>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strips(downLeft)">
                                      <p:cBhvr>
                                        <p:cTn id="13" dur="1000"/>
                                        <p:tgtEl>
                                          <p:spTgt spid="6"/>
                                        </p:tgtEl>
                                      </p:cBhvr>
                                    </p:animEffect>
                                  </p:childTnLst>
                                </p:cTn>
                              </p:par>
                            </p:childTnLst>
                          </p:cTn>
                        </p:par>
                        <p:par>
                          <p:cTn id="14" fill="hold">
                            <p:stCondLst>
                              <p:cond delay="2000"/>
                            </p:stCondLst>
                            <p:childTnLst>
                              <p:par>
                                <p:cTn id="15" presetID="18" presetClass="entr" presetSubtype="12" fill="hold" nodeType="afterEffect">
                                  <p:stCondLst>
                                    <p:cond delay="0"/>
                                  </p:stCondLst>
                                  <p:childTnLst>
                                    <p:set>
                                      <p:cBhvr>
                                        <p:cTn id="16" dur="1000" fill="hold">
                                          <p:stCondLst>
                                            <p:cond delay="0"/>
                                          </p:stCondLst>
                                        </p:cTn>
                                        <p:tgtEl>
                                          <p:spTgt spid="13"/>
                                        </p:tgtEl>
                                        <p:attrNameLst>
                                          <p:attrName>style.visibility</p:attrName>
                                        </p:attrNameLst>
                                      </p:cBhvr>
                                      <p:to>
                                        <p:strVal val="visible"/>
                                      </p:to>
                                    </p:set>
                                    <p:animEffect transition="in" filter="strips(downLeft)">
                                      <p:cBhvr>
                                        <p:cTn id="17" dur="1000"/>
                                        <p:tgtEl>
                                          <p:spTgt spid="13"/>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nodeType="afterEffect">
                                  <p:stCondLst>
                                    <p:cond delay="0"/>
                                  </p:stCondLst>
                                  <p:childTnLst>
                                    <p:set>
                                      <p:cBhvr>
                                        <p:cTn id="40" dur="1000" fill="hold">
                                          <p:stCondLst>
                                            <p:cond delay="0"/>
                                          </p:stCondLst>
                                        </p:cTn>
                                        <p:tgtEl>
                                          <p:spTgt spid="11"/>
                                        </p:tgtEl>
                                        <p:attrNameLst>
                                          <p:attrName>style.visibility</p:attrName>
                                        </p:attrNameLst>
                                      </p:cBhvr>
                                      <p:to>
                                        <p:strVal val="visible"/>
                                      </p:to>
                                    </p:set>
                                    <p:animEffect transition="in" filter="wipe(up)">
                                      <p:cBhvr>
                                        <p:cTn id="41" dur="1000"/>
                                        <p:tgtEl>
                                          <p:spTgt spid="11"/>
                                        </p:tgtEl>
                                      </p:cBhvr>
                                    </p:animEffect>
                                  </p:childTnLst>
                                </p:cTn>
                              </p:par>
                            </p:childTnLst>
                          </p:cTn>
                        </p:par>
                        <p:par>
                          <p:cTn id="42" fill="hold">
                            <p:stCondLst>
                              <p:cond delay="7000"/>
                            </p:stCondLst>
                            <p:childTnLst>
                              <p:par>
                                <p:cTn id="43" presetID="22" presetClass="entr" presetSubtype="1" fill="hold" grpId="0" nodeType="afterEffect">
                                  <p:stCondLst>
                                    <p:cond delay="0"/>
                                  </p:stCondLst>
                                  <p:childTnLst>
                                    <p:set>
                                      <p:cBhvr>
                                        <p:cTn id="44" dur="1000" fill="hold">
                                          <p:stCondLst>
                                            <p:cond delay="0"/>
                                          </p:stCondLst>
                                        </p:cTn>
                                        <p:tgtEl>
                                          <p:spTgt spid="41"/>
                                        </p:tgtEl>
                                        <p:attrNameLst>
                                          <p:attrName>style.visibility</p:attrName>
                                        </p:attrNameLst>
                                      </p:cBhvr>
                                      <p:to>
                                        <p:strVal val="visible"/>
                                      </p:to>
                                    </p:set>
                                    <p:animEffect transition="in" filter="wipe(up)">
                                      <p:cBhvr>
                                        <p:cTn id="4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P spid="1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b73d0a1ce6a6"/>
          <p:cNvPicPr>
            <a:picLocks noChangeAspect="1"/>
          </p:cNvPicPr>
          <p:nvPr/>
        </p:nvPicPr>
        <p:blipFill>
          <a:blip r:embed="rId2" cstate="email"/>
          <a:stretch>
            <a:fillRect/>
          </a:stretch>
        </p:blipFill>
        <p:spPr>
          <a:xfrm>
            <a:off x="4326255" y="1560195"/>
            <a:ext cx="3326765" cy="4719955"/>
          </a:xfrm>
          <a:prstGeom prst="rect">
            <a:avLst/>
          </a:prstGeom>
          <a:effectLst>
            <a:outerShdw blurRad="50800" dist="38100" dir="2700000" algn="tl" rotWithShape="0">
              <a:prstClr val="black">
                <a:alpha val="40000"/>
              </a:prstClr>
            </a:outerShdw>
          </a:effectLst>
        </p:spPr>
      </p:pic>
      <p:grpSp>
        <p:nvGrpSpPr>
          <p:cNvPr id="22" name="组合 21"/>
          <p:cNvGrpSpPr/>
          <p:nvPr/>
        </p:nvGrpSpPr>
        <p:grpSpPr>
          <a:xfrm>
            <a:off x="2229485" y="1294130"/>
            <a:ext cx="2515235" cy="1746885"/>
            <a:chOff x="3101" y="4802"/>
            <a:chExt cx="3961" cy="2751"/>
          </a:xfrm>
        </p:grpSpPr>
        <p:sp>
          <p:nvSpPr>
            <p:cNvPr id="31"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2"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3" name="组合 32"/>
          <p:cNvGrpSpPr/>
          <p:nvPr/>
        </p:nvGrpSpPr>
        <p:grpSpPr>
          <a:xfrm>
            <a:off x="2229485" y="3689350"/>
            <a:ext cx="2515235" cy="1746885"/>
            <a:chOff x="3101" y="4802"/>
            <a:chExt cx="3961" cy="2751"/>
          </a:xfrm>
        </p:grpSpPr>
        <p:sp>
          <p:nvSpPr>
            <p:cNvPr id="34"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5"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6" name="组合 35"/>
          <p:cNvGrpSpPr/>
          <p:nvPr/>
        </p:nvGrpSpPr>
        <p:grpSpPr>
          <a:xfrm>
            <a:off x="8295005" y="1294130"/>
            <a:ext cx="2515235" cy="1746885"/>
            <a:chOff x="3101" y="4802"/>
            <a:chExt cx="3961" cy="2751"/>
          </a:xfrm>
        </p:grpSpPr>
        <p:sp>
          <p:nvSpPr>
            <p:cNvPr id="37"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8"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9" name="组合 38"/>
          <p:cNvGrpSpPr/>
          <p:nvPr/>
        </p:nvGrpSpPr>
        <p:grpSpPr>
          <a:xfrm>
            <a:off x="8451850" y="3688715"/>
            <a:ext cx="2515235" cy="1746885"/>
            <a:chOff x="3101" y="4802"/>
            <a:chExt cx="3961" cy="2751"/>
          </a:xfrm>
        </p:grpSpPr>
        <p:sp>
          <p:nvSpPr>
            <p:cNvPr id="40"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41"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6" name="组合 5"/>
          <p:cNvGrpSpPr/>
          <p:nvPr/>
        </p:nvGrpSpPr>
        <p:grpSpPr>
          <a:xfrm>
            <a:off x="102235" y="154940"/>
            <a:ext cx="1626235" cy="6742430"/>
            <a:chOff x="161" y="244"/>
            <a:chExt cx="2561" cy="10618"/>
          </a:xfrm>
        </p:grpSpPr>
        <p:pic>
          <p:nvPicPr>
            <p:cNvPr id="7" name="图片 6"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具体活动流程</a:t>
              </a:r>
            </a:p>
          </p:txBody>
        </p:sp>
        <p:grpSp>
          <p:nvGrpSpPr>
            <p:cNvPr id="9" name="组合 8"/>
            <p:cNvGrpSpPr/>
            <p:nvPr/>
          </p:nvGrpSpPr>
          <p:grpSpPr>
            <a:xfrm>
              <a:off x="957" y="244"/>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0" name="菱形 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26" name="菱形 25"/>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5" fill="hold" nodeType="afterEffect">
                                  <p:stCondLst>
                                    <p:cond delay="0"/>
                                  </p:stCondLst>
                                  <p:childTnLst>
                                    <p:set>
                                      <p:cBhvr>
                                        <p:cTn id="18" dur="1000" fill="hold">
                                          <p:stCondLst>
                                            <p:cond delay="0"/>
                                          </p:stCondLst>
                                        </p:cTn>
                                        <p:tgtEl>
                                          <p:spTgt spid="22"/>
                                        </p:tgtEl>
                                        <p:attrNameLst>
                                          <p:attrName>style.visibility</p:attrName>
                                        </p:attrNameLst>
                                      </p:cBhvr>
                                      <p:to>
                                        <p:strVal val="visible"/>
                                      </p:to>
                                    </p:set>
                                    <p:animEffect transition="in" filter="blinds(vertical)">
                                      <p:cBhvr>
                                        <p:cTn id="19" dur="1000"/>
                                        <p:tgtEl>
                                          <p:spTgt spid="22"/>
                                        </p:tgtEl>
                                      </p:cBhvr>
                                    </p:animEffect>
                                  </p:childTnLst>
                                </p:cTn>
                              </p:par>
                            </p:childTnLst>
                          </p:cTn>
                        </p:par>
                        <p:par>
                          <p:cTn id="20" fill="hold">
                            <p:stCondLst>
                              <p:cond delay="3000"/>
                            </p:stCondLst>
                            <p:childTnLst>
                              <p:par>
                                <p:cTn id="21" presetID="3" presetClass="entr" presetSubtype="5" fill="hold" nodeType="afterEffect">
                                  <p:stCondLst>
                                    <p:cond delay="0"/>
                                  </p:stCondLst>
                                  <p:childTnLst>
                                    <p:set>
                                      <p:cBhvr>
                                        <p:cTn id="22" dur="1000" fill="hold">
                                          <p:stCondLst>
                                            <p:cond delay="0"/>
                                          </p:stCondLst>
                                        </p:cTn>
                                        <p:tgtEl>
                                          <p:spTgt spid="33"/>
                                        </p:tgtEl>
                                        <p:attrNameLst>
                                          <p:attrName>style.visibility</p:attrName>
                                        </p:attrNameLst>
                                      </p:cBhvr>
                                      <p:to>
                                        <p:strVal val="visible"/>
                                      </p:to>
                                    </p:set>
                                    <p:animEffect transition="in" filter="blinds(vertical)">
                                      <p:cBhvr>
                                        <p:cTn id="23" dur="1000"/>
                                        <p:tgtEl>
                                          <p:spTgt spid="33"/>
                                        </p:tgtEl>
                                      </p:cBhvr>
                                    </p:animEffect>
                                  </p:childTnLst>
                                </p:cTn>
                              </p:par>
                            </p:childTnLst>
                          </p:cTn>
                        </p:par>
                        <p:par>
                          <p:cTn id="24" fill="hold">
                            <p:stCondLst>
                              <p:cond delay="4000"/>
                            </p:stCondLst>
                            <p:childTnLst>
                              <p:par>
                                <p:cTn id="25" presetID="3" presetClass="entr" presetSubtype="5" fill="hold" nodeType="afterEffect">
                                  <p:stCondLst>
                                    <p:cond delay="0"/>
                                  </p:stCondLst>
                                  <p:childTnLst>
                                    <p:set>
                                      <p:cBhvr>
                                        <p:cTn id="26" dur="1000" fill="hold">
                                          <p:stCondLst>
                                            <p:cond delay="0"/>
                                          </p:stCondLst>
                                        </p:cTn>
                                        <p:tgtEl>
                                          <p:spTgt spid="36"/>
                                        </p:tgtEl>
                                        <p:attrNameLst>
                                          <p:attrName>style.visibility</p:attrName>
                                        </p:attrNameLst>
                                      </p:cBhvr>
                                      <p:to>
                                        <p:strVal val="visible"/>
                                      </p:to>
                                    </p:set>
                                    <p:animEffect transition="in" filter="blinds(vertical)">
                                      <p:cBhvr>
                                        <p:cTn id="27" dur="1000"/>
                                        <p:tgtEl>
                                          <p:spTgt spid="36"/>
                                        </p:tgtEl>
                                      </p:cBhvr>
                                    </p:animEffect>
                                  </p:childTnLst>
                                </p:cTn>
                              </p:par>
                            </p:childTnLst>
                          </p:cTn>
                        </p:par>
                        <p:par>
                          <p:cTn id="28" fill="hold">
                            <p:stCondLst>
                              <p:cond delay="5000"/>
                            </p:stCondLst>
                            <p:childTnLst>
                              <p:par>
                                <p:cTn id="29" presetID="3" presetClass="entr" presetSubtype="5" fill="hold" nodeType="afterEffect">
                                  <p:stCondLst>
                                    <p:cond delay="0"/>
                                  </p:stCondLst>
                                  <p:childTnLst>
                                    <p:set>
                                      <p:cBhvr>
                                        <p:cTn id="30" dur="1000" fill="hold">
                                          <p:stCondLst>
                                            <p:cond delay="0"/>
                                          </p:stCondLst>
                                        </p:cTn>
                                        <p:tgtEl>
                                          <p:spTgt spid="39"/>
                                        </p:tgtEl>
                                        <p:attrNameLst>
                                          <p:attrName>style.visibility</p:attrName>
                                        </p:attrNameLst>
                                      </p:cBhvr>
                                      <p:to>
                                        <p:strVal val="visible"/>
                                      </p:to>
                                    </p:set>
                                    <p:animEffect transition="in" filter="blinds(vertical)">
                                      <p:cBhvr>
                                        <p:cTn id="3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QQ截图20190116103717"/>
          <p:cNvPicPr>
            <a:picLocks noChangeAspect="1"/>
          </p:cNvPicPr>
          <p:nvPr/>
        </p:nvPicPr>
        <p:blipFill>
          <a:blip r:embed="rId2" cstate="email"/>
          <a:stretch>
            <a:fillRect/>
          </a:stretch>
        </p:blipFill>
        <p:spPr>
          <a:xfrm flipH="1">
            <a:off x="-15240" y="-4445"/>
            <a:ext cx="12222480" cy="6893560"/>
          </a:xfrm>
          <a:prstGeom prst="rect">
            <a:avLst/>
          </a:prstGeom>
        </p:spPr>
      </p:pic>
      <p:pic>
        <p:nvPicPr>
          <p:cNvPr id="12" name="图片 11" descr="5a1fdea8539eb"/>
          <p:cNvPicPr>
            <a:picLocks noChangeAspect="1"/>
          </p:cNvPicPr>
          <p:nvPr/>
        </p:nvPicPr>
        <p:blipFill>
          <a:blip r:embed="rId3" cstate="email"/>
          <a:srcRect/>
          <a:stretch>
            <a:fillRect/>
          </a:stretch>
        </p:blipFill>
        <p:spPr>
          <a:xfrm flipH="1">
            <a:off x="-15240" y="-4445"/>
            <a:ext cx="6686550" cy="4326255"/>
          </a:xfrm>
          <a:prstGeom prst="rect">
            <a:avLst/>
          </a:prstGeom>
        </p:spPr>
      </p:pic>
      <p:grpSp>
        <p:nvGrpSpPr>
          <p:cNvPr id="20" name="组合 19"/>
          <p:cNvGrpSpPr/>
          <p:nvPr/>
        </p:nvGrpSpPr>
        <p:grpSpPr>
          <a:xfrm>
            <a:off x="4543781" y="1535212"/>
            <a:ext cx="3102673" cy="4332437"/>
            <a:chOff x="393" y="1298"/>
            <a:chExt cx="3515" cy="4908"/>
          </a:xfrm>
        </p:grpSpPr>
        <p:grpSp>
          <p:nvGrpSpPr>
            <p:cNvPr id="17" name="组合 16"/>
            <p:cNvGrpSpPr/>
            <p:nvPr/>
          </p:nvGrpSpPr>
          <p:grpSpPr>
            <a:xfrm>
              <a:off x="1369" y="1486"/>
              <a:ext cx="2539" cy="2812"/>
              <a:chOff x="1466" y="1727"/>
              <a:chExt cx="2539" cy="2812"/>
            </a:xfrm>
          </p:grpSpPr>
          <p:sp>
            <p:nvSpPr>
              <p:cNvPr id="13" name="菱形 1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华文行楷" panose="02010800040101010101" pitchFamily="2" charset="-122"/>
                  <a:ea typeface="华文行楷" panose="02010800040101010101" pitchFamily="2" charset="-122"/>
                  <a:cs typeface="+mn-ea"/>
                  <a:sym typeface="+mn-lt"/>
                </a:endParaRPr>
              </a:p>
            </p:txBody>
          </p:sp>
          <p:pic>
            <p:nvPicPr>
              <p:cNvPr id="15" name="图片 14" descr="5ac8dbe804a6a"/>
              <p:cNvPicPr>
                <a:picLocks noChangeAspect="1"/>
              </p:cNvPicPr>
              <p:nvPr/>
            </p:nvPicPr>
            <p:blipFill>
              <a:blip r:embed="rId4" cstate="email"/>
              <a:srcRect/>
              <a:stretch>
                <a:fillRect/>
              </a:stretch>
            </p:blipFill>
            <p:spPr>
              <a:xfrm>
                <a:off x="1466" y="1727"/>
                <a:ext cx="1748" cy="1795"/>
              </a:xfrm>
              <a:prstGeom prst="rect">
                <a:avLst/>
              </a:prstGeom>
            </p:spPr>
          </p:pic>
          <p:sp>
            <p:nvSpPr>
              <p:cNvPr id="16" name="文本框 15"/>
              <p:cNvSpPr txBox="1"/>
              <p:nvPr/>
            </p:nvSpPr>
            <p:spPr>
              <a:xfrm>
                <a:off x="2127" y="3100"/>
                <a:ext cx="1743" cy="823"/>
              </a:xfrm>
              <a:prstGeom prst="rect">
                <a:avLst/>
              </a:prstGeom>
              <a:noFill/>
            </p:spPr>
            <p:txBody>
              <a:bodyPr vert="eaVert" wrap="square" rtlCol="0">
                <a:spAutoFit/>
              </a:bodyPr>
              <a:lstStyle/>
              <a:p>
                <a:r>
                  <a:rPr lang="zh-CN" altLang="en-US" sz="88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叁</a:t>
                </a:r>
              </a:p>
            </p:txBody>
          </p:sp>
        </p:grpSp>
        <p:sp>
          <p:nvSpPr>
            <p:cNvPr id="19" name="文本框 18"/>
            <p:cNvSpPr txBox="1"/>
            <p:nvPr/>
          </p:nvSpPr>
          <p:spPr>
            <a:xfrm>
              <a:off x="393" y="1298"/>
              <a:ext cx="976" cy="4908"/>
            </a:xfrm>
            <a:prstGeom prst="rect">
              <a:avLst/>
            </a:prstGeom>
            <a:noFill/>
          </p:spPr>
          <p:txBody>
            <a:bodyPr vert="eaVert" wrap="square" rtlCol="0">
              <a:spAutoFit/>
            </a:bodyPr>
            <a:lstStyle/>
            <a:p>
              <a:r>
                <a:rPr lang="zh-CN" altLang="en-US" sz="4400" dirty="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活动亮点体现</a:t>
              </a:r>
            </a:p>
          </p:txBody>
        </p:sp>
      </p:grpSp>
      <p:pic>
        <p:nvPicPr>
          <p:cNvPr id="10" name="图片 9" descr="5ab7c0ab3b4ff"/>
          <p:cNvPicPr>
            <a:picLocks noChangeAspect="1"/>
          </p:cNvPicPr>
          <p:nvPr/>
        </p:nvPicPr>
        <p:blipFill>
          <a:blip r:embed="rId5" cstate="email"/>
          <a:stretch>
            <a:fillRect/>
          </a:stretch>
        </p:blipFill>
        <p:spPr>
          <a:xfrm flipH="1">
            <a:off x="8886190" y="-4445"/>
            <a:ext cx="3308985" cy="6392545"/>
          </a:xfrm>
          <a:prstGeom prst="rect">
            <a:avLst/>
          </a:prstGeom>
        </p:spPr>
      </p:pic>
      <p:pic>
        <p:nvPicPr>
          <p:cNvPr id="11" name="图片 10" descr="5bf9403278f3c"/>
          <p:cNvPicPr>
            <a:picLocks noChangeAspect="1"/>
          </p:cNvPicPr>
          <p:nvPr/>
        </p:nvPicPr>
        <p:blipFill>
          <a:blip r:embed="rId6" cstate="email"/>
          <a:srcRect/>
          <a:stretch>
            <a:fillRect/>
          </a:stretch>
        </p:blipFill>
        <p:spPr>
          <a:xfrm>
            <a:off x="6922770" y="941070"/>
            <a:ext cx="4105910" cy="594804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Effect transition="in" filter="fade">
                                      <p:cBhvr>
                                        <p:cTn id="21" dur="1000"/>
                                        <p:tgtEl>
                                          <p:spTgt spid="20"/>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28470" y="1931670"/>
            <a:ext cx="10510520" cy="1237615"/>
          </a:xfrm>
          <a:prstGeom prst="rect">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5a1fdea8539eb"/>
          <p:cNvPicPr>
            <a:picLocks noChangeAspect="1"/>
          </p:cNvPicPr>
          <p:nvPr/>
        </p:nvPicPr>
        <p:blipFill>
          <a:blip r:embed="rId2" cstate="email"/>
          <a:srcRect/>
          <a:stretch>
            <a:fillRect/>
          </a:stretch>
        </p:blipFill>
        <p:spPr>
          <a:xfrm>
            <a:off x="7471410" y="1931670"/>
            <a:ext cx="4767580" cy="3084830"/>
          </a:xfrm>
          <a:prstGeom prst="rect">
            <a:avLst/>
          </a:prstGeom>
        </p:spPr>
      </p:pic>
      <p:sp>
        <p:nvSpPr>
          <p:cNvPr id="11" name="文本框 10"/>
          <p:cNvSpPr txBox="1"/>
          <p:nvPr/>
        </p:nvSpPr>
        <p:spPr>
          <a:xfrm>
            <a:off x="3371215" y="2227580"/>
            <a:ext cx="4100195" cy="645160"/>
          </a:xfrm>
          <a:prstGeom prst="rect">
            <a:avLst/>
          </a:prstGeom>
          <a:noFill/>
        </p:spPr>
        <p:txBody>
          <a:bodyPr vert="horz" wrap="square" rtlCol="0">
            <a:spAutoFit/>
          </a:bodyPr>
          <a:lstStyle/>
          <a:p>
            <a:r>
              <a:rPr lang="zh-CN" altLang="en-US" sz="3600" b="1">
                <a:solidFill>
                  <a:schemeClr val="bg1"/>
                </a:solidFill>
                <a:effectLst>
                  <a:outerShdw blurRad="38100" dist="38100" dir="2700000" algn="tl">
                    <a:srgbClr val="000000">
                      <a:alpha val="43137"/>
                    </a:srgbClr>
                  </a:outerShdw>
                </a:effectLst>
                <a:cs typeface="+mn-ea"/>
                <a:sym typeface="+mn-lt"/>
              </a:rPr>
              <a:t>整 体 活 动 细 节</a:t>
            </a:r>
          </a:p>
        </p:txBody>
      </p:sp>
      <p:sp>
        <p:nvSpPr>
          <p:cNvPr id="25" name="文本框 24"/>
          <p:cNvSpPr txBox="1"/>
          <p:nvPr/>
        </p:nvSpPr>
        <p:spPr>
          <a:xfrm>
            <a:off x="2076172" y="4008120"/>
            <a:ext cx="553998" cy="2092325"/>
          </a:xfrm>
          <a:prstGeom prst="rect">
            <a:avLst/>
          </a:prstGeom>
          <a:noFill/>
        </p:spPr>
        <p:txBody>
          <a:bodyPr vert="eaVert" wrap="square" rtlCol="0">
            <a:spAutoFit/>
          </a:bodyPr>
          <a:lstStyle/>
          <a:p>
            <a:pPr>
              <a:lnSpc>
                <a:spcPct val="120000"/>
              </a:lnSpc>
              <a:spcBef>
                <a:spcPts val="600"/>
              </a:spcBef>
            </a:pPr>
            <a:r>
              <a:rPr lang="zh-CN" altLang="en-US" sz="2000" b="1" dirty="0">
                <a:solidFill>
                  <a:schemeClr val="tx1">
                    <a:lumMod val="75000"/>
                    <a:lumOff val="25000"/>
                  </a:schemeClr>
                </a:solidFill>
                <a:cs typeface="+mn-ea"/>
                <a:sym typeface="+mn-lt"/>
              </a:rPr>
              <a:t>输入你的标题</a:t>
            </a:r>
          </a:p>
        </p:txBody>
      </p:sp>
      <p:cxnSp>
        <p:nvCxnSpPr>
          <p:cNvPr id="26" name="直接连接符 25"/>
          <p:cNvCxnSpPr/>
          <p:nvPr/>
        </p:nvCxnSpPr>
        <p:spPr>
          <a:xfrm>
            <a:off x="2630170" y="4015740"/>
            <a:ext cx="0" cy="1553845"/>
          </a:xfrm>
          <a:prstGeom prst="line">
            <a:avLst/>
          </a:prstGeom>
          <a:ln>
            <a:solidFill>
              <a:srgbClr val="F24F6B"/>
            </a:solidFill>
          </a:ln>
        </p:spPr>
        <p:style>
          <a:lnRef idx="1">
            <a:schemeClr val="accent1"/>
          </a:lnRef>
          <a:fillRef idx="0">
            <a:schemeClr val="accent1"/>
          </a:fillRef>
          <a:effectRef idx="0">
            <a:schemeClr val="accent1"/>
          </a:effectRef>
          <a:fontRef idx="minor">
            <a:schemeClr val="tx1"/>
          </a:fontRef>
        </p:style>
      </p:cxnSp>
      <p:sp>
        <p:nvSpPr>
          <p:cNvPr id="13" name="TextBox 4"/>
          <p:cNvSpPr txBox="1"/>
          <p:nvPr/>
        </p:nvSpPr>
        <p:spPr>
          <a:xfrm>
            <a:off x="2938780" y="4239260"/>
            <a:ext cx="6313805" cy="1107440"/>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p>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6" name="组合 5"/>
          <p:cNvGrpSpPr/>
          <p:nvPr/>
        </p:nvGrpSpPr>
        <p:grpSpPr>
          <a:xfrm>
            <a:off x="102235" y="154940"/>
            <a:ext cx="1626235" cy="6742430"/>
            <a:chOff x="161" y="244"/>
            <a:chExt cx="2561" cy="10618"/>
          </a:xfrm>
        </p:grpSpPr>
        <p:pic>
          <p:nvPicPr>
            <p:cNvPr id="7" name="图片 6"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活动亮点体现</a:t>
              </a:r>
            </a:p>
          </p:txBody>
        </p:sp>
        <p:grpSp>
          <p:nvGrpSpPr>
            <p:cNvPr id="9" name="组合 8"/>
            <p:cNvGrpSpPr/>
            <p:nvPr/>
          </p:nvGrpSpPr>
          <p:grpSpPr>
            <a:xfrm>
              <a:off x="957" y="244"/>
              <a:ext cx="348" cy="817"/>
              <a:chOff x="957" y="244"/>
              <a:chExt cx="348" cy="817"/>
            </a:xfrm>
          </p:grpSpPr>
          <p:sp>
            <p:nvSpPr>
              <p:cNvPr id="2" name="菱形 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0" name="菱形 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3" name="菱形 2"/>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2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901190" y="1163955"/>
            <a:ext cx="2203450" cy="2381885"/>
            <a:chOff x="2994" y="1833"/>
            <a:chExt cx="3470" cy="3751"/>
          </a:xfrm>
        </p:grpSpPr>
        <p:grpSp>
          <p:nvGrpSpPr>
            <p:cNvPr id="14" name="组合 13"/>
            <p:cNvGrpSpPr/>
            <p:nvPr/>
          </p:nvGrpSpPr>
          <p:grpSpPr>
            <a:xfrm>
              <a:off x="2994" y="2114"/>
              <a:ext cx="3470" cy="3470"/>
              <a:chOff x="8766" y="2791"/>
              <a:chExt cx="3247" cy="3247"/>
            </a:xfrm>
          </p:grpSpPr>
          <p:sp>
            <p:nvSpPr>
              <p:cNvPr id="17" name="椭圆 16"/>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椭圆 20"/>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pic>
          <p:nvPicPr>
            <p:cNvPr id="22" name="图片 21" descr="5b7cef00ce5cc"/>
            <p:cNvPicPr>
              <a:picLocks noChangeAspect="1"/>
            </p:cNvPicPr>
            <p:nvPr/>
          </p:nvPicPr>
          <p:blipFill>
            <a:blip r:embed="rId2" cstate="email"/>
            <a:stretch>
              <a:fillRect/>
            </a:stretch>
          </p:blipFill>
          <p:spPr>
            <a:xfrm>
              <a:off x="3662" y="1833"/>
              <a:ext cx="2134" cy="3751"/>
            </a:xfrm>
            <a:prstGeom prst="rect">
              <a:avLst/>
            </a:prstGeom>
          </p:spPr>
        </p:pic>
      </p:grpSp>
      <p:grpSp>
        <p:nvGrpSpPr>
          <p:cNvPr id="26" name="组合 25"/>
          <p:cNvGrpSpPr/>
          <p:nvPr/>
        </p:nvGrpSpPr>
        <p:grpSpPr>
          <a:xfrm>
            <a:off x="5499735" y="1125855"/>
            <a:ext cx="2203450" cy="2419985"/>
            <a:chOff x="8661" y="1773"/>
            <a:chExt cx="3470" cy="3811"/>
          </a:xfrm>
        </p:grpSpPr>
        <p:grpSp>
          <p:nvGrpSpPr>
            <p:cNvPr id="15" name="组合 14"/>
            <p:cNvGrpSpPr/>
            <p:nvPr/>
          </p:nvGrpSpPr>
          <p:grpSpPr>
            <a:xfrm>
              <a:off x="8661" y="2114"/>
              <a:ext cx="3470" cy="3470"/>
              <a:chOff x="8766" y="2791"/>
              <a:chExt cx="3247" cy="3247"/>
            </a:xfrm>
          </p:grpSpPr>
          <p:sp>
            <p:nvSpPr>
              <p:cNvPr id="16" name="椭圆 15"/>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椭圆 19"/>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pic>
          <p:nvPicPr>
            <p:cNvPr id="23" name="图片 22" descr="5b73e3fb821c5"/>
            <p:cNvPicPr>
              <a:picLocks noChangeAspect="1"/>
            </p:cNvPicPr>
            <p:nvPr/>
          </p:nvPicPr>
          <p:blipFill>
            <a:blip r:embed="rId3" cstate="email"/>
            <a:stretch>
              <a:fillRect/>
            </a:stretch>
          </p:blipFill>
          <p:spPr>
            <a:xfrm>
              <a:off x="9395" y="1773"/>
              <a:ext cx="2003" cy="3811"/>
            </a:xfrm>
            <a:prstGeom prst="rect">
              <a:avLst/>
            </a:prstGeom>
          </p:spPr>
        </p:pic>
      </p:grpSp>
      <p:grpSp>
        <p:nvGrpSpPr>
          <p:cNvPr id="27" name="组合 26"/>
          <p:cNvGrpSpPr/>
          <p:nvPr/>
        </p:nvGrpSpPr>
        <p:grpSpPr>
          <a:xfrm>
            <a:off x="9098280" y="1145540"/>
            <a:ext cx="2203450" cy="2400300"/>
            <a:chOff x="14328" y="1804"/>
            <a:chExt cx="3470" cy="3780"/>
          </a:xfrm>
        </p:grpSpPr>
        <p:grpSp>
          <p:nvGrpSpPr>
            <p:cNvPr id="11" name="组合 10"/>
            <p:cNvGrpSpPr/>
            <p:nvPr/>
          </p:nvGrpSpPr>
          <p:grpSpPr>
            <a:xfrm>
              <a:off x="14328" y="2114"/>
              <a:ext cx="3470" cy="3470"/>
              <a:chOff x="8766" y="2791"/>
              <a:chExt cx="3247" cy="3247"/>
            </a:xfrm>
          </p:grpSpPr>
          <p:sp>
            <p:nvSpPr>
              <p:cNvPr id="12" name="椭圆 11"/>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3" name="椭圆 12"/>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pic>
          <p:nvPicPr>
            <p:cNvPr id="24" name="图片 23" descr="5b73d0a1ce6a6"/>
            <p:cNvPicPr>
              <a:picLocks noChangeAspect="1"/>
            </p:cNvPicPr>
            <p:nvPr/>
          </p:nvPicPr>
          <p:blipFill>
            <a:blip r:embed="rId4" cstate="email"/>
            <a:stretch>
              <a:fillRect/>
            </a:stretch>
          </p:blipFill>
          <p:spPr>
            <a:xfrm>
              <a:off x="14572" y="1804"/>
              <a:ext cx="2592" cy="3678"/>
            </a:xfrm>
            <a:prstGeom prst="rect">
              <a:avLst/>
            </a:prstGeom>
          </p:spPr>
        </p:pic>
      </p:grpSp>
      <p:grpSp>
        <p:nvGrpSpPr>
          <p:cNvPr id="28" name="组合 27"/>
          <p:cNvGrpSpPr/>
          <p:nvPr/>
        </p:nvGrpSpPr>
        <p:grpSpPr>
          <a:xfrm>
            <a:off x="1691640" y="3808730"/>
            <a:ext cx="2413000" cy="1732280"/>
            <a:chOff x="3129" y="4802"/>
            <a:chExt cx="3800" cy="2728"/>
          </a:xfrm>
        </p:grpSpPr>
        <p:sp>
          <p:nvSpPr>
            <p:cNvPr id="29"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0"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1" name="组合 30"/>
          <p:cNvGrpSpPr/>
          <p:nvPr/>
        </p:nvGrpSpPr>
        <p:grpSpPr>
          <a:xfrm>
            <a:off x="5135245" y="3808730"/>
            <a:ext cx="2413000" cy="1732280"/>
            <a:chOff x="3129" y="4802"/>
            <a:chExt cx="3800" cy="2728"/>
          </a:xfrm>
        </p:grpSpPr>
        <p:sp>
          <p:nvSpPr>
            <p:cNvPr id="33"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4"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5" name="组合 34"/>
          <p:cNvGrpSpPr/>
          <p:nvPr/>
        </p:nvGrpSpPr>
        <p:grpSpPr>
          <a:xfrm>
            <a:off x="8869680" y="3808730"/>
            <a:ext cx="2413000" cy="1732280"/>
            <a:chOff x="3129" y="4802"/>
            <a:chExt cx="3800" cy="2728"/>
          </a:xfrm>
        </p:grpSpPr>
        <p:sp>
          <p:nvSpPr>
            <p:cNvPr id="36"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7"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 name="组合 1"/>
          <p:cNvGrpSpPr/>
          <p:nvPr/>
        </p:nvGrpSpPr>
        <p:grpSpPr>
          <a:xfrm>
            <a:off x="102235" y="154940"/>
            <a:ext cx="1626235" cy="6742430"/>
            <a:chOff x="161" y="244"/>
            <a:chExt cx="2561" cy="10618"/>
          </a:xfrm>
        </p:grpSpPr>
        <p:pic>
          <p:nvPicPr>
            <p:cNvPr id="3" name="图片 2" descr="5b7cf7c08c9ae"/>
            <p:cNvPicPr>
              <a:picLocks noChangeAspect="1"/>
            </p:cNvPicPr>
            <p:nvPr/>
          </p:nvPicPr>
          <p:blipFill>
            <a:blip r:embed="rId5"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活动亮点体现</a:t>
              </a:r>
            </a:p>
          </p:txBody>
        </p:sp>
        <p:grpSp>
          <p:nvGrpSpPr>
            <p:cNvPr id="38" name="组合 37"/>
            <p:cNvGrpSpPr/>
            <p:nvPr/>
          </p:nvGrpSpPr>
          <p:grpSpPr>
            <a:xfrm>
              <a:off x="957" y="244"/>
              <a:ext cx="348" cy="817"/>
              <a:chOff x="957" y="244"/>
              <a:chExt cx="348" cy="817"/>
            </a:xfrm>
          </p:grpSpPr>
          <p:sp>
            <p:nvSpPr>
              <p:cNvPr id="39" name="菱形 38"/>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0" name="菱形 3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41" name="组合 40"/>
            <p:cNvGrpSpPr/>
            <p:nvPr/>
          </p:nvGrpSpPr>
          <p:grpSpPr>
            <a:xfrm>
              <a:off x="957" y="4991"/>
              <a:ext cx="348" cy="817"/>
              <a:chOff x="957" y="244"/>
              <a:chExt cx="348" cy="817"/>
            </a:xfrm>
          </p:grpSpPr>
          <p:sp>
            <p:nvSpPr>
              <p:cNvPr id="42" name="菱形 4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3" name="菱形 42"/>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childTnLst>
                          </p:cTn>
                        </p:par>
                        <p:par>
                          <p:cTn id="14" fill="hold">
                            <p:stCondLst>
                              <p:cond delay="3000"/>
                            </p:stCondLst>
                            <p:childTnLst>
                              <p:par>
                                <p:cTn id="15" presetID="21" presetClass="entr" presetSubtype="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par>
                          <p:cTn id="18" fill="hold">
                            <p:stCondLst>
                              <p:cond delay="5000"/>
                            </p:stCondLst>
                            <p:childTnLst>
                              <p:par>
                                <p:cTn id="19" presetID="21" presetClass="entr" presetSubtype="1"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childTnLst>
                          </p:cTn>
                        </p:par>
                        <p:par>
                          <p:cTn id="22" fill="hold">
                            <p:stCondLst>
                              <p:cond delay="7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020944" y="1648155"/>
            <a:ext cx="5163115" cy="3441321"/>
            <a:chOff x="7012" y="3572"/>
            <a:chExt cx="6349" cy="4232"/>
          </a:xfrm>
        </p:grpSpPr>
        <p:sp>
          <p:nvSpPr>
            <p:cNvPr id="12" name="矩形 3"/>
            <p:cNvSpPr/>
            <p:nvPr/>
          </p:nvSpPr>
          <p:spPr>
            <a:xfrm>
              <a:off x="7012" y="3572"/>
              <a:ext cx="4111" cy="3407"/>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5"/>
            <p:cNvSpPr/>
            <p:nvPr/>
          </p:nvSpPr>
          <p:spPr>
            <a:xfrm>
              <a:off x="10169" y="5201"/>
              <a:ext cx="3141" cy="2603"/>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rgbClr val="BF6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8"/>
            <p:cNvSpPr txBox="1"/>
            <p:nvPr/>
          </p:nvSpPr>
          <p:spPr>
            <a:xfrm>
              <a:off x="7907" y="4555"/>
              <a:ext cx="1791" cy="490"/>
            </a:xfrm>
            <a:prstGeom prst="rect">
              <a:avLst/>
            </a:prstGeom>
            <a:noFill/>
          </p:spPr>
          <p:txBody>
            <a:bodyPr wrap="square">
              <a:spAutoFit/>
            </a:bodyPr>
            <a:lstStyle/>
            <a:p>
              <a:pPr algn="ctr" fontAlgn="auto">
                <a:spcBef>
                  <a:spcPts val="0"/>
                </a:spcBef>
                <a:spcAft>
                  <a:spcPts val="0"/>
                </a:spcAft>
                <a:defRPr/>
              </a:pPr>
              <a:r>
                <a:rPr lang="zh-CN" altLang="en-US" sz="2000" b="1" dirty="0">
                  <a:solidFill>
                    <a:schemeClr val="bg1"/>
                  </a:solidFill>
                  <a:cs typeface="+mn-ea"/>
                  <a:sym typeface="+mn-lt"/>
                </a:rPr>
                <a:t>标题文字</a:t>
              </a:r>
            </a:p>
          </p:txBody>
        </p:sp>
        <p:sp>
          <p:nvSpPr>
            <p:cNvPr id="20" name="TextBox 19"/>
            <p:cNvSpPr txBox="1"/>
            <p:nvPr/>
          </p:nvSpPr>
          <p:spPr>
            <a:xfrm>
              <a:off x="7437" y="5044"/>
              <a:ext cx="2732" cy="1362"/>
            </a:xfrm>
            <a:prstGeom prst="rect">
              <a:avLst/>
            </a:prstGeom>
            <a:noFill/>
          </p:spPr>
          <p:txBody>
            <a:bodyPr wrap="square" lIns="0" tIns="0" rIns="0" bIns="0" rtlCol="0">
              <a:spAutoFit/>
            </a:bodyPr>
            <a:lstStyle/>
            <a:p>
              <a:pPr algn="l">
                <a:lnSpc>
                  <a:spcPct val="150000"/>
                </a:lnSpc>
              </a:pPr>
              <a:r>
                <a:rPr lang="zh-CN" altLang="en-US" sz="1200" dirty="0">
                  <a:solidFill>
                    <a:schemeClr val="bg1"/>
                  </a:solidFill>
                  <a:effectLst>
                    <a:outerShdw blurRad="38100" dist="38100" dir="2700000" algn="tl">
                      <a:srgbClr val="000000">
                        <a:alpha val="43137"/>
                      </a:srgbClr>
                    </a:outerShdw>
                  </a:effectLst>
                  <a:cs typeface="+mn-ea"/>
                  <a:sym typeface="+mn-lt"/>
                </a:rPr>
                <a:t>请在这里输入您的主要叙述内容请在这里输入您的主要叙述内容请在这里输入您的主要叙述内容请在这里输入您的主要叙述内容</a:t>
              </a:r>
            </a:p>
          </p:txBody>
        </p:sp>
        <p:sp>
          <p:nvSpPr>
            <p:cNvPr id="21" name="TextBox 20"/>
            <p:cNvSpPr txBox="1"/>
            <p:nvPr/>
          </p:nvSpPr>
          <p:spPr>
            <a:xfrm>
              <a:off x="11361" y="5760"/>
              <a:ext cx="1212" cy="718"/>
            </a:xfrm>
            <a:prstGeom prst="rect">
              <a:avLst/>
            </a:prstGeom>
            <a:noFill/>
          </p:spPr>
          <p:txBody>
            <a:bodyPr wrap="square">
              <a:spAutoFit/>
            </a:bodyPr>
            <a:lstStyle/>
            <a:p>
              <a:pPr algn="ctr" fontAlgn="auto">
                <a:spcBef>
                  <a:spcPts val="0"/>
                </a:spcBef>
                <a:spcAft>
                  <a:spcPts val="0"/>
                </a:spcAft>
                <a:defRPr/>
              </a:pPr>
              <a:r>
                <a:rPr lang="zh-CN" altLang="en-US" sz="1600" b="1" dirty="0">
                  <a:solidFill>
                    <a:schemeClr val="bg1"/>
                  </a:solidFill>
                  <a:cs typeface="+mn-ea"/>
                  <a:sym typeface="+mn-lt"/>
                </a:rPr>
                <a:t>标题文字</a:t>
              </a:r>
            </a:p>
          </p:txBody>
        </p:sp>
        <p:sp>
          <p:nvSpPr>
            <p:cNvPr id="22" name="TextBox 21"/>
            <p:cNvSpPr txBox="1"/>
            <p:nvPr/>
          </p:nvSpPr>
          <p:spPr>
            <a:xfrm>
              <a:off x="11117" y="6406"/>
              <a:ext cx="1910" cy="641"/>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anose="020B0503020204020204" charset="-122"/>
                  <a:ea typeface="微软雅黑" panose="020B0503020204020204" charset="-122"/>
                </a:defRPr>
              </a:lvl1pPr>
            </a:lstStyle>
            <a:p>
              <a:pPr algn="l">
                <a:lnSpc>
                  <a:spcPct val="150000"/>
                </a:lnSpc>
              </a:pPr>
              <a:r>
                <a:rPr lang="zh-CN" altLang="en-US" sz="1200" dirty="0">
                  <a:solidFill>
                    <a:schemeClr val="bg1"/>
                  </a:solidFill>
                  <a:effectLst>
                    <a:outerShdw blurRad="38100" dist="38100" dir="2700000" algn="tl">
                      <a:srgbClr val="000000">
                        <a:alpha val="43137"/>
                      </a:srgbClr>
                    </a:outerShdw>
                  </a:effectLst>
                  <a:latin typeface="+mn-lt"/>
                  <a:ea typeface="+mn-ea"/>
                  <a:cs typeface="+mn-ea"/>
                  <a:sym typeface="+mn-lt"/>
                </a:rPr>
                <a:t>请在这里输入您的主要叙述内容请在这里</a:t>
              </a:r>
            </a:p>
          </p:txBody>
        </p:sp>
        <p:sp>
          <p:nvSpPr>
            <p:cNvPr id="23" name="椭圆 22"/>
            <p:cNvSpPr/>
            <p:nvPr/>
          </p:nvSpPr>
          <p:spPr>
            <a:xfrm>
              <a:off x="7145" y="3700"/>
              <a:ext cx="907" cy="907"/>
            </a:xfrm>
            <a:prstGeom prst="ellipse">
              <a:avLst/>
            </a:prstGeom>
            <a:solidFill>
              <a:srgbClr val="CD7D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b="1" dirty="0">
                  <a:effectLst>
                    <a:outerShdw blurRad="38100" dist="38100" dir="2700000" algn="tl">
                      <a:srgbClr val="000000">
                        <a:alpha val="43137"/>
                      </a:srgbClr>
                    </a:outerShdw>
                  </a:effectLst>
                  <a:cs typeface="+mn-ea"/>
                  <a:sym typeface="+mn-lt"/>
                </a:rPr>
                <a:t>输入标题</a:t>
              </a:r>
            </a:p>
          </p:txBody>
        </p:sp>
        <p:sp>
          <p:nvSpPr>
            <p:cNvPr id="28" name="椭圆 27"/>
            <p:cNvSpPr/>
            <p:nvPr/>
          </p:nvSpPr>
          <p:spPr>
            <a:xfrm>
              <a:off x="12628" y="5254"/>
              <a:ext cx="733" cy="733"/>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600" b="1" dirty="0">
                  <a:effectLst>
                    <a:outerShdw blurRad="38100" dist="38100" dir="2700000" algn="tl">
                      <a:srgbClr val="000000">
                        <a:alpha val="43137"/>
                      </a:srgbClr>
                    </a:outerShdw>
                  </a:effectLst>
                  <a:cs typeface="+mn-ea"/>
                  <a:sym typeface="+mn-lt"/>
                </a:rPr>
                <a:t>标题</a:t>
              </a:r>
            </a:p>
          </p:txBody>
        </p:sp>
      </p:grpSp>
      <p:pic>
        <p:nvPicPr>
          <p:cNvPr id="10" name="图片 9" descr="59fd3e5aa66fe"/>
          <p:cNvPicPr>
            <a:picLocks noChangeAspect="1"/>
          </p:cNvPicPr>
          <p:nvPr/>
        </p:nvPicPr>
        <p:blipFill>
          <a:blip r:embed="rId2" cstate="email"/>
          <a:srcRect/>
          <a:stretch>
            <a:fillRect/>
          </a:stretch>
        </p:blipFill>
        <p:spPr>
          <a:xfrm>
            <a:off x="10133330" y="5306060"/>
            <a:ext cx="2219325" cy="1680845"/>
          </a:xfrm>
          <a:prstGeom prst="rect">
            <a:avLst/>
          </a:prstGeom>
        </p:spPr>
      </p:pic>
      <p:pic>
        <p:nvPicPr>
          <p:cNvPr id="11" name="图片 10" descr="59fd3e5aa66fe"/>
          <p:cNvPicPr>
            <a:picLocks noChangeAspect="1"/>
          </p:cNvPicPr>
          <p:nvPr/>
        </p:nvPicPr>
        <p:blipFill>
          <a:blip r:embed="rId3" cstate="email"/>
          <a:srcRect/>
          <a:stretch>
            <a:fillRect/>
          </a:stretch>
        </p:blipFill>
        <p:spPr>
          <a:xfrm>
            <a:off x="9342755" y="6185535"/>
            <a:ext cx="939800" cy="711835"/>
          </a:xfrm>
          <a:prstGeom prst="rect">
            <a:avLst/>
          </a:prstGeom>
        </p:spPr>
      </p:pic>
      <p:grpSp>
        <p:nvGrpSpPr>
          <p:cNvPr id="24" name="组合 23"/>
          <p:cNvGrpSpPr/>
          <p:nvPr/>
        </p:nvGrpSpPr>
        <p:grpSpPr>
          <a:xfrm>
            <a:off x="1728470" y="1804035"/>
            <a:ext cx="1884680" cy="1885315"/>
            <a:chOff x="3598" y="4802"/>
            <a:chExt cx="2968" cy="2969"/>
          </a:xfrm>
        </p:grpSpPr>
        <p:sp>
          <p:nvSpPr>
            <p:cNvPr id="25"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6" name="TextBox 4"/>
            <p:cNvSpPr txBox="1"/>
            <p:nvPr/>
          </p:nvSpPr>
          <p:spPr>
            <a:xfrm>
              <a:off x="3598" y="5590"/>
              <a:ext cx="2968" cy="2181"/>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7" name="组合 26"/>
          <p:cNvGrpSpPr/>
          <p:nvPr/>
        </p:nvGrpSpPr>
        <p:grpSpPr>
          <a:xfrm>
            <a:off x="9342755" y="3611245"/>
            <a:ext cx="1884680" cy="1885315"/>
            <a:chOff x="3598" y="4802"/>
            <a:chExt cx="2968" cy="2969"/>
          </a:xfrm>
        </p:grpSpPr>
        <p:sp>
          <p:nvSpPr>
            <p:cNvPr id="29"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0" name="TextBox 4"/>
            <p:cNvSpPr txBox="1"/>
            <p:nvPr/>
          </p:nvSpPr>
          <p:spPr>
            <a:xfrm>
              <a:off x="3598" y="5590"/>
              <a:ext cx="2968" cy="2181"/>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5" name="组合 4"/>
          <p:cNvGrpSpPr/>
          <p:nvPr/>
        </p:nvGrpSpPr>
        <p:grpSpPr>
          <a:xfrm>
            <a:off x="102235" y="154940"/>
            <a:ext cx="1626235" cy="6742430"/>
            <a:chOff x="161" y="244"/>
            <a:chExt cx="2561" cy="10618"/>
          </a:xfrm>
        </p:grpSpPr>
        <p:pic>
          <p:nvPicPr>
            <p:cNvPr id="16" name="图片 15" descr="5b7cf7c08c9ae"/>
            <p:cNvPicPr>
              <a:picLocks noChangeAspect="1"/>
            </p:cNvPicPr>
            <p:nvPr/>
          </p:nvPicPr>
          <p:blipFill>
            <a:blip r:embed="rId4"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活动亮点体现</a:t>
              </a:r>
            </a:p>
          </p:txBody>
        </p:sp>
        <p:grpSp>
          <p:nvGrpSpPr>
            <p:cNvPr id="31" name="组合 30"/>
            <p:cNvGrpSpPr/>
            <p:nvPr/>
          </p:nvGrpSpPr>
          <p:grpSpPr>
            <a:xfrm>
              <a:off x="957" y="244"/>
              <a:ext cx="348" cy="817"/>
              <a:chOff x="957" y="244"/>
              <a:chExt cx="348" cy="817"/>
            </a:xfrm>
          </p:grpSpPr>
          <p:sp>
            <p:nvSpPr>
              <p:cNvPr id="32" name="菱形 3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3" name="菱形 32"/>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34" name="组合 33"/>
            <p:cNvGrpSpPr/>
            <p:nvPr/>
          </p:nvGrpSpPr>
          <p:grpSpPr>
            <a:xfrm>
              <a:off x="957" y="4991"/>
              <a:ext cx="348" cy="817"/>
              <a:chOff x="957" y="244"/>
              <a:chExt cx="348" cy="817"/>
            </a:xfrm>
          </p:grpSpPr>
          <p:sp>
            <p:nvSpPr>
              <p:cNvPr id="35" name="菱形 34"/>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6" name="菱形 35"/>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a1fdea853aba"/>
          <p:cNvPicPr>
            <a:picLocks noChangeAspect="1"/>
          </p:cNvPicPr>
          <p:nvPr/>
        </p:nvPicPr>
        <p:blipFill>
          <a:blip r:embed="rId2" cstate="email"/>
          <a:stretch>
            <a:fillRect/>
          </a:stretch>
        </p:blipFill>
        <p:spPr>
          <a:xfrm flipH="1">
            <a:off x="7094220" y="1455420"/>
            <a:ext cx="5836920" cy="5836920"/>
          </a:xfrm>
          <a:prstGeom prst="rect">
            <a:avLst/>
          </a:prstGeom>
        </p:spPr>
      </p:pic>
      <p:grpSp>
        <p:nvGrpSpPr>
          <p:cNvPr id="22" name="组合 21"/>
          <p:cNvGrpSpPr/>
          <p:nvPr/>
        </p:nvGrpSpPr>
        <p:grpSpPr>
          <a:xfrm>
            <a:off x="2172970" y="2529205"/>
            <a:ext cx="2515235" cy="1696720"/>
            <a:chOff x="2312" y="4802"/>
            <a:chExt cx="3961" cy="2672"/>
          </a:xfrm>
        </p:grpSpPr>
        <p:sp>
          <p:nvSpPr>
            <p:cNvPr id="31"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2" name="TextBox 4"/>
            <p:cNvSpPr txBox="1"/>
            <p:nvPr/>
          </p:nvSpPr>
          <p:spPr>
            <a:xfrm>
              <a:off x="2312" y="5730"/>
              <a:ext cx="3961"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 name="组合 2"/>
          <p:cNvGrpSpPr/>
          <p:nvPr/>
        </p:nvGrpSpPr>
        <p:grpSpPr>
          <a:xfrm>
            <a:off x="5382260" y="2529205"/>
            <a:ext cx="2515235" cy="1696720"/>
            <a:chOff x="2312" y="4802"/>
            <a:chExt cx="3961" cy="2672"/>
          </a:xfrm>
        </p:grpSpPr>
        <p:sp>
          <p:nvSpPr>
            <p:cNvPr id="5"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12" name="TextBox 4"/>
            <p:cNvSpPr txBox="1"/>
            <p:nvPr/>
          </p:nvSpPr>
          <p:spPr>
            <a:xfrm>
              <a:off x="2312" y="5730"/>
              <a:ext cx="3961"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14" name="组合 13"/>
          <p:cNvGrpSpPr/>
          <p:nvPr/>
        </p:nvGrpSpPr>
        <p:grpSpPr>
          <a:xfrm>
            <a:off x="102235" y="154940"/>
            <a:ext cx="1626235" cy="6742430"/>
            <a:chOff x="161" y="244"/>
            <a:chExt cx="2561" cy="10618"/>
          </a:xfrm>
        </p:grpSpPr>
        <p:pic>
          <p:nvPicPr>
            <p:cNvPr id="15" name="图片 14"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6" name="文本框 15"/>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活动亮点体现</a:t>
              </a:r>
            </a:p>
          </p:txBody>
        </p:sp>
        <p:grpSp>
          <p:nvGrpSpPr>
            <p:cNvPr id="17" name="组合 16"/>
            <p:cNvGrpSpPr/>
            <p:nvPr/>
          </p:nvGrpSpPr>
          <p:grpSpPr>
            <a:xfrm>
              <a:off x="957" y="244"/>
              <a:ext cx="348" cy="817"/>
              <a:chOff x="957" y="244"/>
              <a:chExt cx="348" cy="817"/>
            </a:xfrm>
          </p:grpSpPr>
          <p:sp>
            <p:nvSpPr>
              <p:cNvPr id="18" name="菱形 17"/>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0" name="菱形 1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000" fill="hold">
                                          <p:stCondLst>
                                            <p:cond delay="0"/>
                                          </p:stCondLst>
                                        </p:cTn>
                                        <p:tgtEl>
                                          <p:spTgt spid="22"/>
                                        </p:tgtEl>
                                        <p:attrNameLst>
                                          <p:attrName>style.visibility</p:attrName>
                                        </p:attrNameLst>
                                      </p:cBhvr>
                                      <p:to>
                                        <p:strVal val="visible"/>
                                      </p:to>
                                    </p:set>
                                    <p:animEffect transition="in" filter="barn(outVertical)">
                                      <p:cBhvr>
                                        <p:cTn id="19" dur="1000"/>
                                        <p:tgtEl>
                                          <p:spTgt spid="22"/>
                                        </p:tgtEl>
                                      </p:cBhvr>
                                    </p:animEffect>
                                  </p:childTnLst>
                                </p:cTn>
                              </p:par>
                            </p:childTnLst>
                          </p:cTn>
                        </p:par>
                        <p:par>
                          <p:cTn id="20" fill="hold">
                            <p:stCondLst>
                              <p:cond delay="3000"/>
                            </p:stCondLst>
                            <p:childTnLst>
                              <p:par>
                                <p:cTn id="21" presetID="16" presetClass="entr" presetSubtype="37" fill="hold" nodeType="afterEffect">
                                  <p:stCondLst>
                                    <p:cond delay="0"/>
                                  </p:stCondLst>
                                  <p:childTnLst>
                                    <p:set>
                                      <p:cBhvr>
                                        <p:cTn id="22" dur="1000" fill="hold">
                                          <p:stCondLst>
                                            <p:cond delay="0"/>
                                          </p:stCondLst>
                                        </p:cTn>
                                        <p:tgtEl>
                                          <p:spTgt spid="3"/>
                                        </p:tgtEl>
                                        <p:attrNameLst>
                                          <p:attrName>style.visibility</p:attrName>
                                        </p:attrNameLst>
                                      </p:cBhvr>
                                      <p:to>
                                        <p:strVal val="visible"/>
                                      </p:to>
                                    </p:set>
                                    <p:animEffect transition="in" filter="barn(outVertical)">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QQ截图20190116103717"/>
          <p:cNvPicPr>
            <a:picLocks noChangeAspect="1"/>
          </p:cNvPicPr>
          <p:nvPr/>
        </p:nvPicPr>
        <p:blipFill>
          <a:blip r:embed="rId2" cstate="email"/>
          <a:stretch>
            <a:fillRect/>
          </a:stretch>
        </p:blipFill>
        <p:spPr>
          <a:xfrm flipH="1">
            <a:off x="-15240" y="-4445"/>
            <a:ext cx="12222480" cy="6893560"/>
          </a:xfrm>
          <a:prstGeom prst="rect">
            <a:avLst/>
          </a:prstGeom>
        </p:spPr>
      </p:pic>
      <p:pic>
        <p:nvPicPr>
          <p:cNvPr id="12" name="图片 11" descr="5a1fdea8539eb"/>
          <p:cNvPicPr>
            <a:picLocks noChangeAspect="1"/>
          </p:cNvPicPr>
          <p:nvPr/>
        </p:nvPicPr>
        <p:blipFill>
          <a:blip r:embed="rId3" cstate="email"/>
          <a:srcRect/>
          <a:stretch>
            <a:fillRect/>
          </a:stretch>
        </p:blipFill>
        <p:spPr>
          <a:xfrm flipH="1">
            <a:off x="-15240" y="-4445"/>
            <a:ext cx="6686550" cy="4326255"/>
          </a:xfrm>
          <a:prstGeom prst="rect">
            <a:avLst/>
          </a:prstGeom>
        </p:spPr>
      </p:pic>
      <p:grpSp>
        <p:nvGrpSpPr>
          <p:cNvPr id="20" name="组合 19"/>
          <p:cNvGrpSpPr/>
          <p:nvPr/>
        </p:nvGrpSpPr>
        <p:grpSpPr>
          <a:xfrm>
            <a:off x="4543781" y="1535212"/>
            <a:ext cx="3102673" cy="4408352"/>
            <a:chOff x="393" y="1298"/>
            <a:chExt cx="3515" cy="4994"/>
          </a:xfrm>
        </p:grpSpPr>
        <p:grpSp>
          <p:nvGrpSpPr>
            <p:cNvPr id="17" name="组合 16"/>
            <p:cNvGrpSpPr/>
            <p:nvPr/>
          </p:nvGrpSpPr>
          <p:grpSpPr>
            <a:xfrm>
              <a:off x="1369" y="1486"/>
              <a:ext cx="2539" cy="2812"/>
              <a:chOff x="1466" y="1727"/>
              <a:chExt cx="2539" cy="2812"/>
            </a:xfrm>
          </p:grpSpPr>
          <p:sp>
            <p:nvSpPr>
              <p:cNvPr id="13" name="菱形 1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华文行楷" panose="02010800040101010101" pitchFamily="2" charset="-122"/>
                  <a:ea typeface="华文行楷" panose="02010800040101010101" pitchFamily="2" charset="-122"/>
                  <a:cs typeface="+mn-ea"/>
                  <a:sym typeface="+mn-lt"/>
                </a:endParaRPr>
              </a:p>
            </p:txBody>
          </p:sp>
          <p:pic>
            <p:nvPicPr>
              <p:cNvPr id="15" name="图片 14" descr="5ac8dbe804a6a"/>
              <p:cNvPicPr>
                <a:picLocks noChangeAspect="1"/>
              </p:cNvPicPr>
              <p:nvPr/>
            </p:nvPicPr>
            <p:blipFill>
              <a:blip r:embed="rId4" cstate="email"/>
              <a:srcRect/>
              <a:stretch>
                <a:fillRect/>
              </a:stretch>
            </p:blipFill>
            <p:spPr>
              <a:xfrm>
                <a:off x="1466" y="1727"/>
                <a:ext cx="1748" cy="1795"/>
              </a:xfrm>
              <a:prstGeom prst="rect">
                <a:avLst/>
              </a:prstGeom>
            </p:spPr>
          </p:pic>
          <p:sp>
            <p:nvSpPr>
              <p:cNvPr id="16" name="文本框 15"/>
              <p:cNvSpPr txBox="1"/>
              <p:nvPr/>
            </p:nvSpPr>
            <p:spPr>
              <a:xfrm>
                <a:off x="2127" y="3100"/>
                <a:ext cx="1743" cy="823"/>
              </a:xfrm>
              <a:prstGeom prst="rect">
                <a:avLst/>
              </a:prstGeom>
              <a:noFill/>
            </p:spPr>
            <p:txBody>
              <a:bodyPr vert="eaVert" wrap="square" rtlCol="0">
                <a:spAutoFit/>
              </a:bodyPr>
              <a:lstStyle/>
              <a:p>
                <a:r>
                  <a:rPr lang="zh-CN" altLang="en-US" sz="88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肆</a:t>
                </a:r>
              </a:p>
            </p:txBody>
          </p:sp>
        </p:grpSp>
        <p:sp>
          <p:nvSpPr>
            <p:cNvPr id="19" name="文本框 18"/>
            <p:cNvSpPr txBox="1"/>
            <p:nvPr/>
          </p:nvSpPr>
          <p:spPr>
            <a:xfrm>
              <a:off x="393" y="1298"/>
              <a:ext cx="976" cy="4994"/>
            </a:xfrm>
            <a:prstGeom prst="rect">
              <a:avLst/>
            </a:prstGeom>
            <a:noFill/>
          </p:spPr>
          <p:txBody>
            <a:bodyPr vert="eaVert" wrap="square" rtlCol="0">
              <a:spAutoFit/>
            </a:bodyPr>
            <a:lstStyle/>
            <a:p>
              <a:r>
                <a:rPr lang="zh-CN" altLang="en-US" sz="4400" dirty="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整体活动预算</a:t>
              </a:r>
            </a:p>
          </p:txBody>
        </p:sp>
      </p:grpSp>
      <p:pic>
        <p:nvPicPr>
          <p:cNvPr id="10" name="图片 9" descr="5ab7c0ab3b4ff"/>
          <p:cNvPicPr>
            <a:picLocks noChangeAspect="1"/>
          </p:cNvPicPr>
          <p:nvPr/>
        </p:nvPicPr>
        <p:blipFill>
          <a:blip r:embed="rId5" cstate="email"/>
          <a:stretch>
            <a:fillRect/>
          </a:stretch>
        </p:blipFill>
        <p:spPr>
          <a:xfrm flipH="1">
            <a:off x="8886190" y="-4445"/>
            <a:ext cx="3308985" cy="6392545"/>
          </a:xfrm>
          <a:prstGeom prst="rect">
            <a:avLst/>
          </a:prstGeom>
        </p:spPr>
      </p:pic>
      <p:pic>
        <p:nvPicPr>
          <p:cNvPr id="11" name="图片 10" descr="5bf9403278f3c"/>
          <p:cNvPicPr>
            <a:picLocks noChangeAspect="1"/>
          </p:cNvPicPr>
          <p:nvPr/>
        </p:nvPicPr>
        <p:blipFill>
          <a:blip r:embed="rId6" cstate="email"/>
          <a:srcRect/>
          <a:stretch>
            <a:fillRect/>
          </a:stretch>
        </p:blipFill>
        <p:spPr>
          <a:xfrm>
            <a:off x="6922770" y="941070"/>
            <a:ext cx="4105910" cy="594804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Effect transition="in" filter="fade">
                                      <p:cBhvr>
                                        <p:cTn id="21" dur="1000"/>
                                        <p:tgtEl>
                                          <p:spTgt spid="20"/>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90116103717"/>
          <p:cNvPicPr>
            <a:picLocks noChangeAspect="1"/>
          </p:cNvPicPr>
          <p:nvPr/>
        </p:nvPicPr>
        <p:blipFill>
          <a:blip r:embed="rId2" cstate="email"/>
          <a:stretch>
            <a:fillRect/>
          </a:stretch>
        </p:blipFill>
        <p:spPr>
          <a:xfrm>
            <a:off x="-15240" y="-4445"/>
            <a:ext cx="12222480" cy="6893560"/>
          </a:xfrm>
          <a:prstGeom prst="rect">
            <a:avLst/>
          </a:prstGeom>
        </p:spPr>
      </p:pic>
      <p:pic>
        <p:nvPicPr>
          <p:cNvPr id="6" name="图片 5" descr="5ab7c0ab3b4ff"/>
          <p:cNvPicPr>
            <a:picLocks noChangeAspect="1"/>
          </p:cNvPicPr>
          <p:nvPr/>
        </p:nvPicPr>
        <p:blipFill>
          <a:blip r:embed="rId3" cstate="email"/>
          <a:stretch>
            <a:fillRect/>
          </a:stretch>
        </p:blipFill>
        <p:spPr>
          <a:xfrm flipH="1">
            <a:off x="8886190" y="-4445"/>
            <a:ext cx="3308985" cy="6392545"/>
          </a:xfrm>
          <a:prstGeom prst="rect">
            <a:avLst/>
          </a:prstGeom>
        </p:spPr>
      </p:pic>
      <p:pic>
        <p:nvPicPr>
          <p:cNvPr id="5" name="图片 4" descr="5b7cf7c08c9ae"/>
          <p:cNvPicPr>
            <a:picLocks noChangeAspect="1"/>
          </p:cNvPicPr>
          <p:nvPr/>
        </p:nvPicPr>
        <p:blipFill>
          <a:blip r:embed="rId4" cstate="email"/>
          <a:srcRect/>
          <a:stretch>
            <a:fillRect/>
          </a:stretch>
        </p:blipFill>
        <p:spPr>
          <a:xfrm>
            <a:off x="9535160" y="706755"/>
            <a:ext cx="3188970" cy="6289675"/>
          </a:xfrm>
          <a:prstGeom prst="rect">
            <a:avLst/>
          </a:prstGeom>
          <a:effectLst>
            <a:outerShdw blurRad="50800" dist="38100" dir="2700000" algn="tl" rotWithShape="0">
              <a:prstClr val="black">
                <a:alpha val="40000"/>
              </a:prstClr>
            </a:outerShdw>
          </a:effectLst>
        </p:spPr>
      </p:pic>
      <p:grpSp>
        <p:nvGrpSpPr>
          <p:cNvPr id="9" name="组合 8"/>
          <p:cNvGrpSpPr/>
          <p:nvPr/>
        </p:nvGrpSpPr>
        <p:grpSpPr>
          <a:xfrm>
            <a:off x="7873365" y="1323975"/>
            <a:ext cx="1661795" cy="1420495"/>
            <a:chOff x="5090" y="2521"/>
            <a:chExt cx="2617" cy="2237"/>
          </a:xfrm>
        </p:grpSpPr>
        <p:sp>
          <p:nvSpPr>
            <p:cNvPr id="14" name="文本框 13"/>
            <p:cNvSpPr txBox="1"/>
            <p:nvPr/>
          </p:nvSpPr>
          <p:spPr>
            <a:xfrm>
              <a:off x="5090" y="2761"/>
              <a:ext cx="2617" cy="1875"/>
            </a:xfrm>
            <a:prstGeom prst="rect">
              <a:avLst/>
            </a:prstGeom>
            <a:noFill/>
            <a:ln w="57150">
              <a:noFill/>
            </a:ln>
          </p:spPr>
          <p:txBody>
            <a:bodyPr vert="eaVert" wrap="square" rtlCol="0">
              <a:spAutoFit/>
            </a:bodyPr>
            <a:lstStyle/>
            <a:p>
              <a:pPr algn="ctr"/>
              <a:r>
                <a:rPr lang="zh-CN" altLang="en-US" sz="96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目</a:t>
              </a:r>
            </a:p>
          </p:txBody>
        </p:sp>
        <p:pic>
          <p:nvPicPr>
            <p:cNvPr id="8" name="图片 7" descr="1"/>
            <p:cNvPicPr>
              <a:picLocks noChangeAspect="1"/>
            </p:cNvPicPr>
            <p:nvPr/>
          </p:nvPicPr>
          <p:blipFill>
            <a:blip r:embed="rId5"/>
            <a:stretch>
              <a:fillRect/>
            </a:stretch>
          </p:blipFill>
          <p:spPr>
            <a:xfrm>
              <a:off x="5576" y="2521"/>
              <a:ext cx="2035" cy="2237"/>
            </a:xfrm>
            <a:prstGeom prst="rect">
              <a:avLst/>
            </a:prstGeom>
          </p:spPr>
        </p:pic>
      </p:grpSp>
      <p:grpSp>
        <p:nvGrpSpPr>
          <p:cNvPr id="10" name="组合 9"/>
          <p:cNvGrpSpPr/>
          <p:nvPr/>
        </p:nvGrpSpPr>
        <p:grpSpPr>
          <a:xfrm>
            <a:off x="7873365" y="2994660"/>
            <a:ext cx="1661795" cy="1420495"/>
            <a:chOff x="5090" y="2580"/>
            <a:chExt cx="2617" cy="2237"/>
          </a:xfrm>
        </p:grpSpPr>
        <p:sp>
          <p:nvSpPr>
            <p:cNvPr id="11" name="文本框 10"/>
            <p:cNvSpPr txBox="1"/>
            <p:nvPr/>
          </p:nvSpPr>
          <p:spPr>
            <a:xfrm>
              <a:off x="5090" y="2761"/>
              <a:ext cx="2617" cy="1875"/>
            </a:xfrm>
            <a:prstGeom prst="rect">
              <a:avLst/>
            </a:prstGeom>
            <a:noFill/>
            <a:ln w="57150">
              <a:noFill/>
            </a:ln>
          </p:spPr>
          <p:txBody>
            <a:bodyPr vert="eaVert" wrap="square" rtlCol="0">
              <a:spAutoFit/>
            </a:bodyPr>
            <a:lstStyle/>
            <a:p>
              <a:pPr algn="ctr"/>
              <a:r>
                <a:rPr lang="zh-CN" altLang="en-US" sz="96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录</a:t>
              </a:r>
            </a:p>
          </p:txBody>
        </p:sp>
        <p:pic>
          <p:nvPicPr>
            <p:cNvPr id="12" name="图片 11" descr="1"/>
            <p:cNvPicPr>
              <a:picLocks noChangeAspect="1"/>
            </p:cNvPicPr>
            <p:nvPr/>
          </p:nvPicPr>
          <p:blipFill>
            <a:blip r:embed="rId5"/>
            <a:stretch>
              <a:fillRect/>
            </a:stretch>
          </p:blipFill>
          <p:spPr>
            <a:xfrm>
              <a:off x="5576" y="2580"/>
              <a:ext cx="2035" cy="2237"/>
            </a:xfrm>
            <a:prstGeom prst="rect">
              <a:avLst/>
            </a:prstGeom>
          </p:spPr>
        </p:pic>
      </p:grpSp>
      <p:grpSp>
        <p:nvGrpSpPr>
          <p:cNvPr id="20" name="组合 19"/>
          <p:cNvGrpSpPr/>
          <p:nvPr/>
        </p:nvGrpSpPr>
        <p:grpSpPr>
          <a:xfrm>
            <a:off x="746760" y="1203325"/>
            <a:ext cx="1612265" cy="4450715"/>
            <a:chOff x="1369" y="1486"/>
            <a:chExt cx="2539" cy="7009"/>
          </a:xfrm>
        </p:grpSpPr>
        <p:grpSp>
          <p:nvGrpSpPr>
            <p:cNvPr id="17" name="组合 16"/>
            <p:cNvGrpSpPr/>
            <p:nvPr/>
          </p:nvGrpSpPr>
          <p:grpSpPr>
            <a:xfrm>
              <a:off x="1369" y="1486"/>
              <a:ext cx="2539" cy="2812"/>
              <a:chOff x="1466" y="1727"/>
              <a:chExt cx="2539" cy="2812"/>
            </a:xfrm>
          </p:grpSpPr>
          <p:sp>
            <p:nvSpPr>
              <p:cNvPr id="13" name="菱形 1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cs typeface="+mn-ea"/>
                  <a:sym typeface="+mn-lt"/>
                </a:endParaRPr>
              </a:p>
            </p:txBody>
          </p:sp>
          <p:pic>
            <p:nvPicPr>
              <p:cNvPr id="15" name="图片 14" descr="5ac8dbe804a6a"/>
              <p:cNvPicPr>
                <a:picLocks noChangeAspect="1"/>
              </p:cNvPicPr>
              <p:nvPr/>
            </p:nvPicPr>
            <p:blipFill>
              <a:blip r:embed="rId6" cstate="email"/>
              <a:srcRect/>
              <a:stretch>
                <a:fillRect/>
              </a:stretch>
            </p:blipFill>
            <p:spPr>
              <a:xfrm>
                <a:off x="1466" y="1727"/>
                <a:ext cx="1748" cy="1795"/>
              </a:xfrm>
              <a:prstGeom prst="rect">
                <a:avLst/>
              </a:prstGeom>
            </p:spPr>
          </p:pic>
          <p:sp>
            <p:nvSpPr>
              <p:cNvPr id="16" name="文本框 15"/>
              <p:cNvSpPr txBox="1"/>
              <p:nvPr/>
            </p:nvSpPr>
            <p:spPr>
              <a:xfrm>
                <a:off x="2125" y="3100"/>
                <a:ext cx="1745" cy="823"/>
              </a:xfrm>
              <a:prstGeom prst="rect">
                <a:avLst/>
              </a:prstGeom>
              <a:noFill/>
            </p:spPr>
            <p:txBody>
              <a:bodyPr vert="eaVert" wrap="square" rtlCol="0">
                <a:spAutoFit/>
              </a:bodyPr>
              <a:lstStyle/>
              <a:p>
                <a:r>
                  <a:rPr lang="zh-CN" altLang="en-US" sz="6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壹</a:t>
                </a:r>
              </a:p>
            </p:txBody>
          </p:sp>
        </p:grpSp>
        <p:sp>
          <p:nvSpPr>
            <p:cNvPr id="19" name="文本框 18"/>
            <p:cNvSpPr txBox="1"/>
            <p:nvPr/>
          </p:nvSpPr>
          <p:spPr>
            <a:xfrm>
              <a:off x="2416" y="4504"/>
              <a:ext cx="969" cy="3991"/>
            </a:xfrm>
            <a:prstGeom prst="rect">
              <a:avLst/>
            </a:prstGeom>
            <a:noFill/>
          </p:spPr>
          <p:txBody>
            <a:bodyPr vert="eaVert" wrap="square" rtlCol="0">
              <a:spAutoFit/>
            </a:bodyPr>
            <a:lstStyle/>
            <a:p>
              <a:r>
                <a:rPr lang="zh-CN" altLang="en-US" sz="28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整体活动概括</a:t>
              </a:r>
            </a:p>
          </p:txBody>
        </p:sp>
      </p:grpSp>
      <p:grpSp>
        <p:nvGrpSpPr>
          <p:cNvPr id="21" name="组合 20"/>
          <p:cNvGrpSpPr/>
          <p:nvPr/>
        </p:nvGrpSpPr>
        <p:grpSpPr>
          <a:xfrm>
            <a:off x="2520950" y="1203325"/>
            <a:ext cx="1612265" cy="4450715"/>
            <a:chOff x="1369" y="1486"/>
            <a:chExt cx="2539" cy="7009"/>
          </a:xfrm>
        </p:grpSpPr>
        <p:grpSp>
          <p:nvGrpSpPr>
            <p:cNvPr id="22" name="组合 21"/>
            <p:cNvGrpSpPr/>
            <p:nvPr/>
          </p:nvGrpSpPr>
          <p:grpSpPr>
            <a:xfrm>
              <a:off x="1369" y="1486"/>
              <a:ext cx="2539" cy="2812"/>
              <a:chOff x="1466" y="1727"/>
              <a:chExt cx="2539" cy="2812"/>
            </a:xfrm>
          </p:grpSpPr>
          <p:sp>
            <p:nvSpPr>
              <p:cNvPr id="23" name="菱形 2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cs typeface="+mn-ea"/>
                  <a:sym typeface="+mn-lt"/>
                </a:endParaRPr>
              </a:p>
            </p:txBody>
          </p:sp>
          <p:pic>
            <p:nvPicPr>
              <p:cNvPr id="24" name="图片 23" descr="5ac8dbe804a6a"/>
              <p:cNvPicPr>
                <a:picLocks noChangeAspect="1"/>
              </p:cNvPicPr>
              <p:nvPr/>
            </p:nvPicPr>
            <p:blipFill>
              <a:blip r:embed="rId6" cstate="email"/>
              <a:srcRect/>
              <a:stretch>
                <a:fillRect/>
              </a:stretch>
            </p:blipFill>
            <p:spPr>
              <a:xfrm>
                <a:off x="1466" y="1727"/>
                <a:ext cx="1748" cy="1795"/>
              </a:xfrm>
              <a:prstGeom prst="rect">
                <a:avLst/>
              </a:prstGeom>
            </p:spPr>
          </p:pic>
          <p:sp>
            <p:nvSpPr>
              <p:cNvPr id="25" name="文本框 24"/>
              <p:cNvSpPr txBox="1"/>
              <p:nvPr/>
            </p:nvSpPr>
            <p:spPr>
              <a:xfrm>
                <a:off x="2125" y="3100"/>
                <a:ext cx="1745" cy="823"/>
              </a:xfrm>
              <a:prstGeom prst="rect">
                <a:avLst/>
              </a:prstGeom>
              <a:noFill/>
            </p:spPr>
            <p:txBody>
              <a:bodyPr vert="eaVert" wrap="square" rtlCol="0">
                <a:spAutoFit/>
              </a:bodyPr>
              <a:lstStyle/>
              <a:p>
                <a:r>
                  <a:rPr lang="zh-CN" altLang="en-US" sz="6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贰</a:t>
                </a:r>
              </a:p>
            </p:txBody>
          </p:sp>
        </p:grpSp>
        <p:sp>
          <p:nvSpPr>
            <p:cNvPr id="26" name="文本框 25"/>
            <p:cNvSpPr txBox="1"/>
            <p:nvPr/>
          </p:nvSpPr>
          <p:spPr>
            <a:xfrm>
              <a:off x="2416" y="4504"/>
              <a:ext cx="969" cy="3991"/>
            </a:xfrm>
            <a:prstGeom prst="rect">
              <a:avLst/>
            </a:prstGeom>
            <a:noFill/>
          </p:spPr>
          <p:txBody>
            <a:bodyPr vert="eaVert" wrap="square" rtlCol="0">
              <a:spAutoFit/>
            </a:bodyPr>
            <a:lstStyle/>
            <a:p>
              <a:r>
                <a:rPr lang="zh-CN" altLang="en-US" sz="28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具体活动流程</a:t>
              </a:r>
            </a:p>
          </p:txBody>
        </p:sp>
      </p:grpSp>
      <p:grpSp>
        <p:nvGrpSpPr>
          <p:cNvPr id="27" name="组合 26"/>
          <p:cNvGrpSpPr/>
          <p:nvPr/>
        </p:nvGrpSpPr>
        <p:grpSpPr>
          <a:xfrm>
            <a:off x="4295140" y="1203325"/>
            <a:ext cx="1612265" cy="4450715"/>
            <a:chOff x="1369" y="1486"/>
            <a:chExt cx="2539" cy="7009"/>
          </a:xfrm>
        </p:grpSpPr>
        <p:grpSp>
          <p:nvGrpSpPr>
            <p:cNvPr id="28" name="组合 27"/>
            <p:cNvGrpSpPr/>
            <p:nvPr/>
          </p:nvGrpSpPr>
          <p:grpSpPr>
            <a:xfrm>
              <a:off x="1369" y="1486"/>
              <a:ext cx="2539" cy="2812"/>
              <a:chOff x="1466" y="1727"/>
              <a:chExt cx="2539" cy="2812"/>
            </a:xfrm>
          </p:grpSpPr>
          <p:sp>
            <p:nvSpPr>
              <p:cNvPr id="29" name="菱形 28"/>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cs typeface="+mn-ea"/>
                  <a:sym typeface="+mn-lt"/>
                </a:endParaRPr>
              </a:p>
            </p:txBody>
          </p:sp>
          <p:pic>
            <p:nvPicPr>
              <p:cNvPr id="30" name="图片 29" descr="5ac8dbe804a6a"/>
              <p:cNvPicPr>
                <a:picLocks noChangeAspect="1"/>
              </p:cNvPicPr>
              <p:nvPr/>
            </p:nvPicPr>
            <p:blipFill>
              <a:blip r:embed="rId6" cstate="email"/>
              <a:srcRect/>
              <a:stretch>
                <a:fillRect/>
              </a:stretch>
            </p:blipFill>
            <p:spPr>
              <a:xfrm>
                <a:off x="1466" y="1727"/>
                <a:ext cx="1748" cy="1795"/>
              </a:xfrm>
              <a:prstGeom prst="rect">
                <a:avLst/>
              </a:prstGeom>
            </p:spPr>
          </p:pic>
          <p:sp>
            <p:nvSpPr>
              <p:cNvPr id="31" name="文本框 30"/>
              <p:cNvSpPr txBox="1"/>
              <p:nvPr/>
            </p:nvSpPr>
            <p:spPr>
              <a:xfrm>
                <a:off x="2125" y="3100"/>
                <a:ext cx="1745" cy="823"/>
              </a:xfrm>
              <a:prstGeom prst="rect">
                <a:avLst/>
              </a:prstGeom>
              <a:noFill/>
            </p:spPr>
            <p:txBody>
              <a:bodyPr vert="eaVert" wrap="square" rtlCol="0">
                <a:spAutoFit/>
              </a:bodyPr>
              <a:lstStyle/>
              <a:p>
                <a:r>
                  <a:rPr lang="zh-CN" altLang="en-US" sz="6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叁</a:t>
                </a:r>
              </a:p>
            </p:txBody>
          </p:sp>
        </p:grpSp>
        <p:sp>
          <p:nvSpPr>
            <p:cNvPr id="32" name="文本框 31"/>
            <p:cNvSpPr txBox="1"/>
            <p:nvPr/>
          </p:nvSpPr>
          <p:spPr>
            <a:xfrm>
              <a:off x="2416" y="4504"/>
              <a:ext cx="969" cy="3991"/>
            </a:xfrm>
            <a:prstGeom prst="rect">
              <a:avLst/>
            </a:prstGeom>
            <a:noFill/>
          </p:spPr>
          <p:txBody>
            <a:bodyPr vert="eaVert" wrap="square" rtlCol="0">
              <a:spAutoFit/>
            </a:bodyPr>
            <a:lstStyle/>
            <a:p>
              <a:r>
                <a:rPr lang="zh-CN" altLang="en-US" sz="28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活动亮点体现</a:t>
              </a:r>
            </a:p>
          </p:txBody>
        </p:sp>
      </p:grpSp>
      <p:grpSp>
        <p:nvGrpSpPr>
          <p:cNvPr id="33" name="组合 32"/>
          <p:cNvGrpSpPr/>
          <p:nvPr/>
        </p:nvGrpSpPr>
        <p:grpSpPr>
          <a:xfrm>
            <a:off x="6069330" y="1203325"/>
            <a:ext cx="1612265" cy="4450715"/>
            <a:chOff x="1369" y="1486"/>
            <a:chExt cx="2539" cy="7009"/>
          </a:xfrm>
        </p:grpSpPr>
        <p:grpSp>
          <p:nvGrpSpPr>
            <p:cNvPr id="34" name="组合 33"/>
            <p:cNvGrpSpPr/>
            <p:nvPr/>
          </p:nvGrpSpPr>
          <p:grpSpPr>
            <a:xfrm>
              <a:off x="1369" y="1486"/>
              <a:ext cx="2539" cy="2812"/>
              <a:chOff x="1466" y="1727"/>
              <a:chExt cx="2539" cy="2812"/>
            </a:xfrm>
          </p:grpSpPr>
          <p:sp>
            <p:nvSpPr>
              <p:cNvPr id="35" name="菱形 34"/>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cs typeface="+mn-ea"/>
                  <a:sym typeface="+mn-lt"/>
                </a:endParaRPr>
              </a:p>
            </p:txBody>
          </p:sp>
          <p:pic>
            <p:nvPicPr>
              <p:cNvPr id="36" name="图片 35" descr="5ac8dbe804a6a"/>
              <p:cNvPicPr>
                <a:picLocks noChangeAspect="1"/>
              </p:cNvPicPr>
              <p:nvPr/>
            </p:nvPicPr>
            <p:blipFill>
              <a:blip r:embed="rId6" cstate="email"/>
              <a:srcRect/>
              <a:stretch>
                <a:fillRect/>
              </a:stretch>
            </p:blipFill>
            <p:spPr>
              <a:xfrm>
                <a:off x="1466" y="1727"/>
                <a:ext cx="1748" cy="1795"/>
              </a:xfrm>
              <a:prstGeom prst="rect">
                <a:avLst/>
              </a:prstGeom>
            </p:spPr>
          </p:pic>
          <p:sp>
            <p:nvSpPr>
              <p:cNvPr id="37" name="文本框 36"/>
              <p:cNvSpPr txBox="1"/>
              <p:nvPr/>
            </p:nvSpPr>
            <p:spPr>
              <a:xfrm>
                <a:off x="2125" y="3100"/>
                <a:ext cx="1745" cy="823"/>
              </a:xfrm>
              <a:prstGeom prst="rect">
                <a:avLst/>
              </a:prstGeom>
              <a:noFill/>
            </p:spPr>
            <p:txBody>
              <a:bodyPr vert="eaVert" wrap="square" rtlCol="0">
                <a:spAutoFit/>
              </a:bodyPr>
              <a:lstStyle/>
              <a:p>
                <a:r>
                  <a:rPr lang="zh-CN" altLang="en-US" sz="6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肆</a:t>
                </a:r>
              </a:p>
            </p:txBody>
          </p:sp>
        </p:grpSp>
        <p:sp>
          <p:nvSpPr>
            <p:cNvPr id="38" name="文本框 37"/>
            <p:cNvSpPr txBox="1"/>
            <p:nvPr/>
          </p:nvSpPr>
          <p:spPr>
            <a:xfrm>
              <a:off x="2416" y="4504"/>
              <a:ext cx="969" cy="3991"/>
            </a:xfrm>
            <a:prstGeom prst="rect">
              <a:avLst/>
            </a:prstGeom>
            <a:noFill/>
          </p:spPr>
          <p:txBody>
            <a:bodyPr vert="eaVert" wrap="square" rtlCol="0">
              <a:spAutoFit/>
            </a:bodyPr>
            <a:lstStyle/>
            <a:p>
              <a:r>
                <a:rPr lang="zh-CN" altLang="en-US" sz="280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整体活动预算</a:t>
              </a:r>
            </a:p>
          </p:txBody>
        </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000"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000"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childTnLst>
                          </p:cTn>
                        </p:par>
                        <p:par>
                          <p:cTn id="32" fill="hold">
                            <p:stCondLst>
                              <p:cond delay="5000"/>
                            </p:stCondLst>
                            <p:childTnLst>
                              <p:par>
                                <p:cTn id="33" presetID="22" presetClass="entr" presetSubtype="1" fill="hold" nodeType="afterEffect">
                                  <p:stCondLst>
                                    <p:cond delay="0"/>
                                  </p:stCondLst>
                                  <p:childTnLst>
                                    <p:set>
                                      <p:cBhvr>
                                        <p:cTn id="34" dur="1000" fill="hold">
                                          <p:stCondLst>
                                            <p:cond delay="0"/>
                                          </p:stCondLst>
                                        </p:cTn>
                                        <p:tgtEl>
                                          <p:spTgt spid="21"/>
                                        </p:tgtEl>
                                        <p:attrNameLst>
                                          <p:attrName>style.visibility</p:attrName>
                                        </p:attrNameLst>
                                      </p:cBhvr>
                                      <p:to>
                                        <p:strVal val="visible"/>
                                      </p:to>
                                    </p:set>
                                    <p:animEffect transition="in" filter="wipe(up)">
                                      <p:cBhvr>
                                        <p:cTn id="35" dur="1000"/>
                                        <p:tgtEl>
                                          <p:spTgt spid="21"/>
                                        </p:tgtEl>
                                      </p:cBhvr>
                                    </p:animEffect>
                                  </p:childTnLst>
                                </p:cTn>
                              </p:par>
                            </p:childTnLst>
                          </p:cTn>
                        </p:par>
                        <p:par>
                          <p:cTn id="36" fill="hold">
                            <p:stCondLst>
                              <p:cond delay="6000"/>
                            </p:stCondLst>
                            <p:childTnLst>
                              <p:par>
                                <p:cTn id="37" presetID="22" presetClass="entr" presetSubtype="1" fill="hold" nodeType="afterEffect">
                                  <p:stCondLst>
                                    <p:cond delay="0"/>
                                  </p:stCondLst>
                                  <p:childTnLst>
                                    <p:set>
                                      <p:cBhvr>
                                        <p:cTn id="38" dur="1000" fill="hold">
                                          <p:stCondLst>
                                            <p:cond delay="0"/>
                                          </p:stCondLst>
                                        </p:cTn>
                                        <p:tgtEl>
                                          <p:spTgt spid="27"/>
                                        </p:tgtEl>
                                        <p:attrNameLst>
                                          <p:attrName>style.visibility</p:attrName>
                                        </p:attrNameLst>
                                      </p:cBhvr>
                                      <p:to>
                                        <p:strVal val="visible"/>
                                      </p:to>
                                    </p:set>
                                    <p:animEffect transition="in" filter="wipe(up)">
                                      <p:cBhvr>
                                        <p:cTn id="39" dur="1000"/>
                                        <p:tgtEl>
                                          <p:spTgt spid="27"/>
                                        </p:tgtEl>
                                      </p:cBhvr>
                                    </p:animEffect>
                                  </p:childTnLst>
                                </p:cTn>
                              </p:par>
                            </p:childTnLst>
                          </p:cTn>
                        </p:par>
                        <p:par>
                          <p:cTn id="40" fill="hold">
                            <p:stCondLst>
                              <p:cond delay="7000"/>
                            </p:stCondLst>
                            <p:childTnLst>
                              <p:par>
                                <p:cTn id="41" presetID="22" presetClass="entr" presetSubtype="1" fill="hold" nodeType="afterEffect">
                                  <p:stCondLst>
                                    <p:cond delay="0"/>
                                  </p:stCondLst>
                                  <p:childTnLst>
                                    <p:set>
                                      <p:cBhvr>
                                        <p:cTn id="42" dur="1000" fill="hold">
                                          <p:stCondLst>
                                            <p:cond delay="0"/>
                                          </p:stCondLst>
                                        </p:cTn>
                                        <p:tgtEl>
                                          <p:spTgt spid="33"/>
                                        </p:tgtEl>
                                        <p:attrNameLst>
                                          <p:attrName>style.visibility</p:attrName>
                                        </p:attrNameLst>
                                      </p:cBhvr>
                                      <p:to>
                                        <p:strVal val="visible"/>
                                      </p:to>
                                    </p:set>
                                    <p:animEffect transition="in" filter="wipe(up)">
                                      <p:cBhvr>
                                        <p:cTn id="4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348220" y="1384935"/>
            <a:ext cx="4286885" cy="4286250"/>
            <a:chOff x="8766" y="2791"/>
            <a:chExt cx="3247" cy="3247"/>
          </a:xfrm>
        </p:grpSpPr>
        <p:sp>
          <p:nvSpPr>
            <p:cNvPr id="17" name="椭圆 16"/>
            <p:cNvSpPr/>
            <p:nvPr/>
          </p:nvSpPr>
          <p:spPr>
            <a:xfrm>
              <a:off x="8880" y="2905"/>
              <a:ext cx="3018" cy="3018"/>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椭圆 20"/>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pic>
        <p:nvPicPr>
          <p:cNvPr id="15" name="图片 14" descr="5a1fdea8536f9"/>
          <p:cNvPicPr>
            <a:picLocks noChangeAspect="1"/>
          </p:cNvPicPr>
          <p:nvPr/>
        </p:nvPicPr>
        <p:blipFill>
          <a:blip r:embed="rId2" cstate="email"/>
          <a:srcRect/>
          <a:stretch>
            <a:fillRect/>
          </a:stretch>
        </p:blipFill>
        <p:spPr>
          <a:xfrm>
            <a:off x="7498715" y="3261995"/>
            <a:ext cx="3636645" cy="2409190"/>
          </a:xfrm>
          <a:prstGeom prst="ellipse">
            <a:avLst/>
          </a:prstGeom>
        </p:spPr>
      </p:pic>
      <p:sp>
        <p:nvSpPr>
          <p:cNvPr id="3" name="TextBox 7"/>
          <p:cNvSpPr txBox="1"/>
          <p:nvPr/>
        </p:nvSpPr>
        <p:spPr>
          <a:xfrm>
            <a:off x="8183722" y="2016308"/>
            <a:ext cx="861774" cy="2349361"/>
          </a:xfrm>
          <a:prstGeom prst="rect">
            <a:avLst/>
          </a:prstGeom>
          <a:noFill/>
        </p:spPr>
        <p:txBody>
          <a:bodyPr vert="eaVert" wrap="none" rtlCol="0">
            <a:spAutoFit/>
          </a:bodyPr>
          <a:lstStyle/>
          <a:p>
            <a:pPr algn="dist"/>
            <a:r>
              <a:rPr lang="zh-CN" altLang="en-US" sz="4400" b="1" kern="600" dirty="0">
                <a:solidFill>
                  <a:schemeClr val="bg1"/>
                </a:solidFill>
                <a:effectLst>
                  <a:outerShdw blurRad="38100" dist="38100" dir="2700000" algn="tl">
                    <a:srgbClr val="000000">
                      <a:alpha val="43137"/>
                    </a:srgbClr>
                  </a:outerShdw>
                </a:effectLst>
                <a:cs typeface="+mn-ea"/>
                <a:sym typeface="+mn-lt"/>
              </a:rPr>
              <a:t>整体活动</a:t>
            </a:r>
          </a:p>
        </p:txBody>
      </p:sp>
      <p:sp>
        <p:nvSpPr>
          <p:cNvPr id="18" name="TextBox 4"/>
          <p:cNvSpPr txBox="1"/>
          <p:nvPr/>
        </p:nvSpPr>
        <p:spPr>
          <a:xfrm>
            <a:off x="2275840" y="3467100"/>
            <a:ext cx="4675505" cy="1661795"/>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p>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endParaRPr lang="en-US" altLang="zh-CN" sz="1200" dirty="0">
              <a:solidFill>
                <a:srgbClr val="2E2E2E"/>
              </a:solidFill>
              <a:cs typeface="+mn-ea"/>
              <a:sym typeface="+mn-lt"/>
            </a:endParaRPr>
          </a:p>
        </p:txBody>
      </p:sp>
      <p:sp>
        <p:nvSpPr>
          <p:cNvPr id="16" name="TextBox 4"/>
          <p:cNvSpPr txBox="1"/>
          <p:nvPr/>
        </p:nvSpPr>
        <p:spPr>
          <a:xfrm>
            <a:off x="3269615" y="1904365"/>
            <a:ext cx="3681730" cy="798360"/>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endParaRPr lang="en-US" altLang="zh-CN" sz="1200" dirty="0">
              <a:solidFill>
                <a:srgbClr val="2E2E2E"/>
              </a:solidFill>
              <a:cs typeface="+mn-ea"/>
              <a:sym typeface="+mn-lt"/>
            </a:endParaRPr>
          </a:p>
        </p:txBody>
      </p:sp>
      <p:grpSp>
        <p:nvGrpSpPr>
          <p:cNvPr id="4" name="组合 3"/>
          <p:cNvGrpSpPr/>
          <p:nvPr/>
        </p:nvGrpSpPr>
        <p:grpSpPr>
          <a:xfrm>
            <a:off x="102235" y="154940"/>
            <a:ext cx="1626235" cy="6742430"/>
            <a:chOff x="161" y="244"/>
            <a:chExt cx="2561" cy="10618"/>
          </a:xfrm>
        </p:grpSpPr>
        <p:pic>
          <p:nvPicPr>
            <p:cNvPr id="5" name="图片 4"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整体活动预算</a:t>
              </a:r>
            </a:p>
          </p:txBody>
        </p:sp>
        <p:grpSp>
          <p:nvGrpSpPr>
            <p:cNvPr id="20" name="组合 19"/>
            <p:cNvGrpSpPr/>
            <p:nvPr/>
          </p:nvGrpSpPr>
          <p:grpSpPr>
            <a:xfrm>
              <a:off x="957" y="244"/>
              <a:ext cx="348" cy="817"/>
              <a:chOff x="957" y="244"/>
              <a:chExt cx="348" cy="817"/>
            </a:xfrm>
          </p:grpSpPr>
          <p:sp>
            <p:nvSpPr>
              <p:cNvPr id="22" name="菱形 2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3" name="菱形 22"/>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4" name="组合 23"/>
            <p:cNvGrpSpPr/>
            <p:nvPr/>
          </p:nvGrpSpPr>
          <p:grpSpPr>
            <a:xfrm>
              <a:off x="957" y="4991"/>
              <a:ext cx="348" cy="817"/>
              <a:chOff x="957" y="244"/>
              <a:chExt cx="348" cy="817"/>
            </a:xfrm>
          </p:grpSpPr>
          <p:sp>
            <p:nvSpPr>
              <p:cNvPr id="25" name="菱形 24"/>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6" name="菱形 25"/>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wedge">
                                      <p:cBhvr>
                                        <p:cTn id="13" dur="1000"/>
                                        <p:tgtEl>
                                          <p:spTgt spid="1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000" fill="hold">
                                          <p:stCondLst>
                                            <p:cond delay="0"/>
                                          </p:stCondLst>
                                        </p:cTn>
                                        <p:tgtEl>
                                          <p:spTgt spid="16"/>
                                        </p:tgtEl>
                                        <p:attrNameLst>
                                          <p:attrName>style.visibility</p:attrName>
                                        </p:attrNameLst>
                                      </p:cBhvr>
                                      <p:to>
                                        <p:strVal val="visible"/>
                                      </p:to>
                                    </p:set>
                                    <p:animEffect transition="in" filter="wheel(1)">
                                      <p:cBhvr>
                                        <p:cTn id="29" dur="1000"/>
                                        <p:tgtEl>
                                          <p:spTgt spid="16"/>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000" fill="hold">
                                          <p:stCondLst>
                                            <p:cond delay="0"/>
                                          </p:stCondLst>
                                        </p:cTn>
                                        <p:tgtEl>
                                          <p:spTgt spid="18"/>
                                        </p:tgtEl>
                                        <p:attrNameLst>
                                          <p:attrName>style.visibility</p:attrName>
                                        </p:attrNameLst>
                                      </p:cBhvr>
                                      <p:to>
                                        <p:strVal val="visible"/>
                                      </p:to>
                                    </p:set>
                                    <p:animEffect transition="in" filter="wheel(1)">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625465" y="0"/>
            <a:ext cx="1341755" cy="6858000"/>
            <a:chOff x="8859" y="0"/>
            <a:chExt cx="2113" cy="10800"/>
          </a:xfrm>
        </p:grpSpPr>
        <p:sp>
          <p:nvSpPr>
            <p:cNvPr id="6" name="矩形 5"/>
            <p:cNvSpPr/>
            <p:nvPr/>
          </p:nvSpPr>
          <p:spPr>
            <a:xfrm>
              <a:off x="8859" y="0"/>
              <a:ext cx="1479" cy="10800"/>
            </a:xfrm>
            <a:prstGeom prst="rect">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9017" y="1483"/>
              <a:ext cx="1163" cy="6141"/>
            </a:xfrm>
            <a:prstGeom prst="rect">
              <a:avLst/>
            </a:prstGeom>
            <a:noFill/>
          </p:spPr>
          <p:txBody>
            <a:bodyPr vert="eaVert" wrap="square" rtlCol="0">
              <a:spAutoFit/>
            </a:bodyPr>
            <a:lstStyle/>
            <a:p>
              <a:r>
                <a:rPr lang="zh-CN" altLang="en-US" sz="3600" b="1">
                  <a:solidFill>
                    <a:schemeClr val="bg1"/>
                  </a:solidFill>
                  <a:effectLst>
                    <a:outerShdw blurRad="38100" dist="38100" dir="2700000" algn="tl">
                      <a:srgbClr val="000000">
                        <a:alpha val="43137"/>
                      </a:srgbClr>
                    </a:outerShdw>
                  </a:effectLst>
                  <a:cs typeface="+mn-ea"/>
                  <a:sym typeface="+mn-lt"/>
                </a:rPr>
                <a:t>整 体 活 动 细 节</a:t>
              </a:r>
            </a:p>
          </p:txBody>
        </p:sp>
        <p:pic>
          <p:nvPicPr>
            <p:cNvPr id="9" name="图片 8" descr="5a65cff4e6e5e"/>
            <p:cNvPicPr>
              <a:picLocks noChangeAspect="1"/>
            </p:cNvPicPr>
            <p:nvPr/>
          </p:nvPicPr>
          <p:blipFill>
            <a:blip r:embed="rId2" cstate="email"/>
            <a:stretch>
              <a:fillRect/>
            </a:stretch>
          </p:blipFill>
          <p:spPr>
            <a:xfrm>
              <a:off x="8921" y="7460"/>
              <a:ext cx="2051" cy="2051"/>
            </a:xfrm>
            <a:prstGeom prst="rect">
              <a:avLst/>
            </a:prstGeom>
          </p:spPr>
        </p:pic>
      </p:grpSp>
      <p:grpSp>
        <p:nvGrpSpPr>
          <p:cNvPr id="28" name="组合 27"/>
          <p:cNvGrpSpPr/>
          <p:nvPr/>
        </p:nvGrpSpPr>
        <p:grpSpPr>
          <a:xfrm>
            <a:off x="2360930" y="1658620"/>
            <a:ext cx="2413000" cy="1732280"/>
            <a:chOff x="3129" y="4802"/>
            <a:chExt cx="3800" cy="2728"/>
          </a:xfrm>
        </p:grpSpPr>
        <p:sp>
          <p:nvSpPr>
            <p:cNvPr id="29"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0"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13" name="组合 12"/>
          <p:cNvGrpSpPr/>
          <p:nvPr/>
        </p:nvGrpSpPr>
        <p:grpSpPr>
          <a:xfrm>
            <a:off x="2360930" y="4107180"/>
            <a:ext cx="2413000" cy="1732280"/>
            <a:chOff x="3129" y="4802"/>
            <a:chExt cx="3800" cy="2728"/>
          </a:xfrm>
        </p:grpSpPr>
        <p:sp>
          <p:nvSpPr>
            <p:cNvPr id="23"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4"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5" name="组合 24"/>
          <p:cNvGrpSpPr/>
          <p:nvPr/>
        </p:nvGrpSpPr>
        <p:grpSpPr>
          <a:xfrm>
            <a:off x="8098790" y="1658620"/>
            <a:ext cx="2413000" cy="1732280"/>
            <a:chOff x="3129" y="4802"/>
            <a:chExt cx="3800" cy="2728"/>
          </a:xfrm>
        </p:grpSpPr>
        <p:sp>
          <p:nvSpPr>
            <p:cNvPr id="26"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7"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1" name="组合 30"/>
          <p:cNvGrpSpPr/>
          <p:nvPr/>
        </p:nvGrpSpPr>
        <p:grpSpPr>
          <a:xfrm>
            <a:off x="8098790" y="4107180"/>
            <a:ext cx="2413000" cy="1732280"/>
            <a:chOff x="3129" y="4802"/>
            <a:chExt cx="3800" cy="2728"/>
          </a:xfrm>
        </p:grpSpPr>
        <p:sp>
          <p:nvSpPr>
            <p:cNvPr id="32"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3" name="TextBox 4"/>
            <p:cNvSpPr txBox="1"/>
            <p:nvPr/>
          </p:nvSpPr>
          <p:spPr>
            <a:xfrm>
              <a:off x="3129" y="5786"/>
              <a:ext cx="3800" cy="1744"/>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 name="组合 1"/>
          <p:cNvGrpSpPr/>
          <p:nvPr/>
        </p:nvGrpSpPr>
        <p:grpSpPr>
          <a:xfrm>
            <a:off x="102235" y="154940"/>
            <a:ext cx="1626235" cy="6742430"/>
            <a:chOff x="161" y="244"/>
            <a:chExt cx="2561" cy="10618"/>
          </a:xfrm>
        </p:grpSpPr>
        <p:pic>
          <p:nvPicPr>
            <p:cNvPr id="5" name="图片 4"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整体活动预算</a:t>
              </a:r>
            </a:p>
          </p:txBody>
        </p:sp>
        <p:grpSp>
          <p:nvGrpSpPr>
            <p:cNvPr id="3" name="组合 2"/>
            <p:cNvGrpSpPr/>
            <p:nvPr/>
          </p:nvGrpSpPr>
          <p:grpSpPr>
            <a:xfrm>
              <a:off x="957" y="244"/>
              <a:ext cx="348" cy="817"/>
              <a:chOff x="957" y="244"/>
              <a:chExt cx="348" cy="817"/>
            </a:xfrm>
          </p:grpSpPr>
          <p:sp>
            <p:nvSpPr>
              <p:cNvPr id="8" name="菱形 7"/>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0" name="菱形 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11" name="组合 10"/>
            <p:cNvGrpSpPr/>
            <p:nvPr/>
          </p:nvGrpSpPr>
          <p:grpSpPr>
            <a:xfrm>
              <a:off x="957" y="4991"/>
              <a:ext cx="348" cy="817"/>
              <a:chOff x="957" y="244"/>
              <a:chExt cx="348" cy="817"/>
            </a:xfrm>
          </p:grpSpPr>
          <p:sp>
            <p:nvSpPr>
              <p:cNvPr id="34" name="菱形 33"/>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5" name="菱形 34"/>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59655" y="1901190"/>
            <a:ext cx="3455670" cy="3354070"/>
            <a:chOff x="6879" y="3506"/>
            <a:chExt cx="5442" cy="5282"/>
          </a:xfrm>
        </p:grpSpPr>
        <p:grpSp>
          <p:nvGrpSpPr>
            <p:cNvPr id="3" name="组合 2"/>
            <p:cNvGrpSpPr/>
            <p:nvPr/>
          </p:nvGrpSpPr>
          <p:grpSpPr>
            <a:xfrm>
              <a:off x="6879" y="3506"/>
              <a:ext cx="5442" cy="5283"/>
              <a:chOff x="6258" y="2254"/>
              <a:chExt cx="6684" cy="6488"/>
            </a:xfrm>
          </p:grpSpPr>
          <p:sp>
            <p:nvSpPr>
              <p:cNvPr id="5" name="任意形状 4"/>
              <p:cNvSpPr/>
              <p:nvPr/>
            </p:nvSpPr>
            <p:spPr>
              <a:xfrm>
                <a:off x="8478" y="4278"/>
                <a:ext cx="2244" cy="2244"/>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rgbClr val="F24F6B"/>
              </a:solidFill>
              <a:ln>
                <a:solidFill>
                  <a:srgbClr val="F24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endParaRPr lang="zh-CN" altLang="en-US" sz="2800" kern="1200">
                  <a:effectLst>
                    <a:outerShdw blurRad="38100" dist="38100" dir="2700000" algn="tl">
                      <a:srgbClr val="000000">
                        <a:alpha val="43137"/>
                      </a:srgbClr>
                    </a:outerShdw>
                  </a:effectLst>
                  <a:cs typeface="+mn-ea"/>
                  <a:sym typeface="+mn-lt"/>
                </a:endParaRPr>
              </a:p>
            </p:txBody>
          </p:sp>
          <p:sp>
            <p:nvSpPr>
              <p:cNvPr id="6" name="任意形状 5"/>
              <p:cNvSpPr/>
              <p:nvPr/>
            </p:nvSpPr>
            <p:spPr>
              <a:xfrm rot="18900000">
                <a:off x="10463" y="3918"/>
                <a:ext cx="475" cy="76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rgbClr val="F24F6B"/>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lvl="0" algn="ctr" defTabSz="889000">
                  <a:lnSpc>
                    <a:spcPct val="90000"/>
                  </a:lnSpc>
                  <a:spcBef>
                    <a:spcPct val="0"/>
                  </a:spcBef>
                  <a:spcAft>
                    <a:spcPct val="35000"/>
                  </a:spcAft>
                </a:pPr>
                <a:endParaRPr lang="zh-CN" altLang="en-US" sz="2000" kern="1200">
                  <a:effectLst>
                    <a:outerShdw blurRad="38100" dist="38100" dir="2700000" algn="tl">
                      <a:srgbClr val="000000">
                        <a:alpha val="43137"/>
                      </a:srgbClr>
                    </a:outerShdw>
                  </a:effectLst>
                  <a:cs typeface="+mn-ea"/>
                  <a:sym typeface="+mn-lt"/>
                </a:endParaRPr>
              </a:p>
            </p:txBody>
          </p:sp>
          <p:sp>
            <p:nvSpPr>
              <p:cNvPr id="7" name="任意形状 6"/>
              <p:cNvSpPr/>
              <p:nvPr/>
            </p:nvSpPr>
            <p:spPr>
              <a:xfrm>
                <a:off x="10698" y="2254"/>
                <a:ext cx="2244" cy="2244"/>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rgbClr val="F24F6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zh-CN" altLang="en-US" sz="6000" b="1" kern="1200" dirty="0">
                    <a:effectLst>
                      <a:outerShdw blurRad="38100" dist="38100" dir="2700000" algn="tl">
                        <a:srgbClr val="000000">
                          <a:alpha val="43137"/>
                        </a:srgbClr>
                      </a:outerShdw>
                    </a:effectLst>
                    <a:cs typeface="+mn-ea"/>
                    <a:sym typeface="+mn-lt"/>
                  </a:rPr>
                  <a:t>叁</a:t>
                </a:r>
              </a:p>
            </p:txBody>
          </p:sp>
          <p:sp>
            <p:nvSpPr>
              <p:cNvPr id="8" name="任意形状 7"/>
              <p:cNvSpPr/>
              <p:nvPr/>
            </p:nvSpPr>
            <p:spPr>
              <a:xfrm rot="2700000">
                <a:off x="10463" y="6119"/>
                <a:ext cx="475" cy="76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rgbClr val="F24F6B"/>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lvl="0" algn="ctr" defTabSz="889000">
                  <a:lnSpc>
                    <a:spcPct val="90000"/>
                  </a:lnSpc>
                  <a:spcBef>
                    <a:spcPct val="0"/>
                  </a:spcBef>
                  <a:spcAft>
                    <a:spcPct val="35000"/>
                  </a:spcAft>
                </a:pPr>
                <a:endParaRPr lang="zh-CN" altLang="en-US" sz="2000" kern="1200">
                  <a:effectLst>
                    <a:outerShdw blurRad="38100" dist="38100" dir="2700000" algn="tl">
                      <a:srgbClr val="000000">
                        <a:alpha val="43137"/>
                      </a:srgbClr>
                    </a:outerShdw>
                  </a:effectLst>
                  <a:cs typeface="+mn-ea"/>
                  <a:sym typeface="+mn-lt"/>
                </a:endParaRPr>
              </a:p>
            </p:txBody>
          </p:sp>
          <p:sp>
            <p:nvSpPr>
              <p:cNvPr id="9" name="任意形状 8"/>
              <p:cNvSpPr/>
              <p:nvPr/>
            </p:nvSpPr>
            <p:spPr>
              <a:xfrm>
                <a:off x="10698" y="6498"/>
                <a:ext cx="2244" cy="2244"/>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rgbClr val="F24F6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zh-CN" altLang="en-US" sz="6000" b="1" kern="1200" dirty="0">
                    <a:effectLst>
                      <a:outerShdw blurRad="38100" dist="38100" dir="2700000" algn="tl">
                        <a:srgbClr val="000000">
                          <a:alpha val="43137"/>
                        </a:srgbClr>
                      </a:outerShdw>
                    </a:effectLst>
                    <a:cs typeface="+mn-ea"/>
                    <a:sym typeface="+mn-lt"/>
                  </a:rPr>
                  <a:t>肆</a:t>
                </a:r>
              </a:p>
            </p:txBody>
          </p:sp>
          <p:sp>
            <p:nvSpPr>
              <p:cNvPr id="10" name="任意形状 9"/>
              <p:cNvSpPr/>
              <p:nvPr/>
            </p:nvSpPr>
            <p:spPr>
              <a:xfrm rot="8100000">
                <a:off x="8262" y="6119"/>
                <a:ext cx="475" cy="76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rgbClr val="F24F6B"/>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lvl="0" algn="ctr" defTabSz="889000">
                  <a:lnSpc>
                    <a:spcPct val="90000"/>
                  </a:lnSpc>
                  <a:spcBef>
                    <a:spcPct val="0"/>
                  </a:spcBef>
                  <a:spcAft>
                    <a:spcPct val="35000"/>
                  </a:spcAft>
                </a:pPr>
                <a:endParaRPr lang="zh-CN" altLang="en-US" sz="2000" kern="1200">
                  <a:effectLst>
                    <a:outerShdw blurRad="38100" dist="38100" dir="2700000" algn="tl">
                      <a:srgbClr val="000000">
                        <a:alpha val="43137"/>
                      </a:srgbClr>
                    </a:outerShdw>
                  </a:effectLst>
                  <a:cs typeface="+mn-ea"/>
                  <a:sym typeface="+mn-lt"/>
                </a:endParaRPr>
              </a:p>
            </p:txBody>
          </p:sp>
          <p:sp>
            <p:nvSpPr>
              <p:cNvPr id="11" name="任意形状 10"/>
              <p:cNvSpPr/>
              <p:nvPr/>
            </p:nvSpPr>
            <p:spPr>
              <a:xfrm>
                <a:off x="6258" y="6498"/>
                <a:ext cx="2244" cy="2244"/>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rgbClr val="F24F6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zh-CN" altLang="en-US" sz="6000" b="1" kern="1200" dirty="0">
                    <a:effectLst>
                      <a:outerShdw blurRad="38100" dist="38100" dir="2700000" algn="tl">
                        <a:srgbClr val="000000">
                          <a:alpha val="43137"/>
                        </a:srgbClr>
                      </a:outerShdw>
                    </a:effectLst>
                    <a:cs typeface="+mn-ea"/>
                    <a:sym typeface="+mn-lt"/>
                  </a:rPr>
                  <a:t>贰</a:t>
                </a:r>
              </a:p>
            </p:txBody>
          </p:sp>
          <p:sp>
            <p:nvSpPr>
              <p:cNvPr id="12" name="任意形状 11"/>
              <p:cNvSpPr/>
              <p:nvPr/>
            </p:nvSpPr>
            <p:spPr>
              <a:xfrm rot="2700000">
                <a:off x="8262" y="3918"/>
                <a:ext cx="475" cy="76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a:solidFill>
                <a:srgbClr val="F24F6B"/>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lvl="0" algn="ctr" defTabSz="889000">
                  <a:lnSpc>
                    <a:spcPct val="90000"/>
                  </a:lnSpc>
                  <a:spcBef>
                    <a:spcPct val="0"/>
                  </a:spcBef>
                  <a:spcAft>
                    <a:spcPct val="35000"/>
                  </a:spcAft>
                </a:pPr>
                <a:endParaRPr lang="zh-CN" altLang="en-US" sz="2000" kern="1200">
                  <a:effectLst>
                    <a:outerShdw blurRad="38100" dist="38100" dir="2700000" algn="tl">
                      <a:srgbClr val="000000">
                        <a:alpha val="43137"/>
                      </a:srgbClr>
                    </a:outerShdw>
                  </a:effectLst>
                  <a:cs typeface="+mn-ea"/>
                  <a:sym typeface="+mn-lt"/>
                </a:endParaRPr>
              </a:p>
            </p:txBody>
          </p:sp>
          <p:sp>
            <p:nvSpPr>
              <p:cNvPr id="13" name="任意形状 12"/>
              <p:cNvSpPr/>
              <p:nvPr/>
            </p:nvSpPr>
            <p:spPr>
              <a:xfrm>
                <a:off x="6258" y="2254"/>
                <a:ext cx="2244" cy="2244"/>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rgbClr val="F24F6B"/>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zh-CN" altLang="en-US" sz="6000" b="1" kern="1200" dirty="0">
                    <a:effectLst>
                      <a:outerShdw blurRad="38100" dist="38100" dir="2700000" algn="tl">
                        <a:srgbClr val="000000">
                          <a:alpha val="43137"/>
                        </a:srgbClr>
                      </a:outerShdw>
                    </a:effectLst>
                    <a:cs typeface="+mn-ea"/>
                    <a:sym typeface="+mn-lt"/>
                  </a:rPr>
                  <a:t>壹</a:t>
                </a:r>
              </a:p>
            </p:txBody>
          </p:sp>
        </p:grpSp>
        <p:pic>
          <p:nvPicPr>
            <p:cNvPr id="2" name="图片 1" descr="5b73d0a1ce6a6"/>
            <p:cNvPicPr>
              <a:picLocks noChangeAspect="1"/>
            </p:cNvPicPr>
            <p:nvPr/>
          </p:nvPicPr>
          <p:blipFill>
            <a:blip r:embed="rId3" cstate="email"/>
            <a:stretch>
              <a:fillRect/>
            </a:stretch>
          </p:blipFill>
          <p:spPr>
            <a:xfrm>
              <a:off x="8485" y="4470"/>
              <a:ext cx="2009" cy="2850"/>
            </a:xfrm>
            <a:prstGeom prst="rect">
              <a:avLst/>
            </a:prstGeom>
            <a:effectLst>
              <a:outerShdw blurRad="50800" dist="38100" dir="2700000" algn="tl" rotWithShape="0">
                <a:prstClr val="black">
                  <a:alpha val="40000"/>
                </a:prstClr>
              </a:outerShdw>
            </a:effectLst>
          </p:spPr>
        </p:pic>
      </p:grpSp>
      <p:grpSp>
        <p:nvGrpSpPr>
          <p:cNvPr id="23" name="组合 22"/>
          <p:cNvGrpSpPr/>
          <p:nvPr/>
        </p:nvGrpSpPr>
        <p:grpSpPr>
          <a:xfrm>
            <a:off x="8495030" y="1170305"/>
            <a:ext cx="2515235" cy="1746885"/>
            <a:chOff x="3101" y="4802"/>
            <a:chExt cx="3961" cy="2751"/>
          </a:xfrm>
        </p:grpSpPr>
        <p:sp>
          <p:nvSpPr>
            <p:cNvPr id="31"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2"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4" name="组合 23"/>
          <p:cNvGrpSpPr/>
          <p:nvPr/>
        </p:nvGrpSpPr>
        <p:grpSpPr>
          <a:xfrm>
            <a:off x="8495030" y="4107815"/>
            <a:ext cx="2515235" cy="1746885"/>
            <a:chOff x="3101" y="4802"/>
            <a:chExt cx="3961" cy="2751"/>
          </a:xfrm>
        </p:grpSpPr>
        <p:sp>
          <p:nvSpPr>
            <p:cNvPr id="25" name="Text Box 21"/>
            <p:cNvSpPr txBox="1">
              <a:spLocks noChangeArrowheads="1"/>
            </p:cNvSpPr>
            <p:nvPr/>
          </p:nvSpPr>
          <p:spPr bwMode="auto">
            <a:xfrm>
              <a:off x="3101" y="4802"/>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26" name="TextBox 4"/>
            <p:cNvSpPr txBox="1"/>
            <p:nvPr/>
          </p:nvSpPr>
          <p:spPr>
            <a:xfrm>
              <a:off x="3101" y="5809"/>
              <a:ext cx="3961" cy="1744"/>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7" name="组合 26"/>
          <p:cNvGrpSpPr/>
          <p:nvPr/>
        </p:nvGrpSpPr>
        <p:grpSpPr>
          <a:xfrm>
            <a:off x="2151380" y="1170305"/>
            <a:ext cx="2515235" cy="1747520"/>
            <a:chOff x="3101" y="4801"/>
            <a:chExt cx="3961" cy="2752"/>
          </a:xfrm>
        </p:grpSpPr>
        <p:sp>
          <p:nvSpPr>
            <p:cNvPr id="28" name="Text Box 21"/>
            <p:cNvSpPr txBox="1">
              <a:spLocks noChangeArrowheads="1"/>
            </p:cNvSpPr>
            <p:nvPr/>
          </p:nvSpPr>
          <p:spPr bwMode="auto">
            <a:xfrm>
              <a:off x="4703" y="4801"/>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29" name="TextBox 4"/>
            <p:cNvSpPr txBox="1"/>
            <p:nvPr/>
          </p:nvSpPr>
          <p:spPr>
            <a:xfrm>
              <a:off x="3101" y="5809"/>
              <a:ext cx="3961" cy="1744"/>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0" name="组合 29"/>
          <p:cNvGrpSpPr/>
          <p:nvPr/>
        </p:nvGrpSpPr>
        <p:grpSpPr>
          <a:xfrm>
            <a:off x="2151380" y="4095115"/>
            <a:ext cx="2515235" cy="1760220"/>
            <a:chOff x="3101" y="4781"/>
            <a:chExt cx="3961" cy="2772"/>
          </a:xfrm>
        </p:grpSpPr>
        <p:sp>
          <p:nvSpPr>
            <p:cNvPr id="33" name="Text Box 21"/>
            <p:cNvSpPr txBox="1">
              <a:spLocks noChangeArrowheads="1"/>
            </p:cNvSpPr>
            <p:nvPr/>
          </p:nvSpPr>
          <p:spPr bwMode="auto">
            <a:xfrm>
              <a:off x="4703" y="4781"/>
              <a:ext cx="2359" cy="727"/>
            </a:xfrm>
            <a:prstGeom prst="rect">
              <a:avLst/>
            </a:prstGeom>
            <a:solidFill>
              <a:srgbClr val="F24F6B"/>
            </a:solidFill>
            <a:ln w="9525">
              <a:solidFill>
                <a:srgbClr val="F24F6B"/>
              </a:solidFill>
              <a:miter lim="800000"/>
            </a:ln>
            <a:effectLst/>
          </p:spPr>
          <p:txBody>
            <a:bodyPr wrap="square" lIns="93890" tIns="46945" rIns="93890" bIns="46945">
              <a:spAutoFit/>
            </a:bodyPr>
            <a:lstStyle/>
            <a:p>
              <a:pPr algn="ctr">
                <a:defRPr/>
              </a:pPr>
              <a:r>
                <a:rPr lang="zh-CN" altLang="en-US" sz="2400" b="1" kern="0" dirty="0">
                  <a:solidFill>
                    <a:schemeClr val="bg1"/>
                  </a:solidFill>
                  <a:effectLst>
                    <a:outerShdw blurRad="38100" dist="38100" dir="2700000" algn="tl">
                      <a:srgbClr val="000000">
                        <a:alpha val="43137"/>
                      </a:srgbClr>
                    </a:outerShdw>
                  </a:effectLst>
                  <a:cs typeface="+mn-ea"/>
                  <a:sym typeface="+mn-lt"/>
                </a:rPr>
                <a:t>活动概述</a:t>
              </a:r>
            </a:p>
          </p:txBody>
        </p:sp>
        <p:sp>
          <p:nvSpPr>
            <p:cNvPr id="34" name="TextBox 4"/>
            <p:cNvSpPr txBox="1"/>
            <p:nvPr/>
          </p:nvSpPr>
          <p:spPr>
            <a:xfrm>
              <a:off x="3101" y="5809"/>
              <a:ext cx="3961" cy="1744"/>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5" name="组合 34"/>
          <p:cNvGrpSpPr/>
          <p:nvPr/>
        </p:nvGrpSpPr>
        <p:grpSpPr>
          <a:xfrm>
            <a:off x="102235" y="154940"/>
            <a:ext cx="1626235" cy="6742430"/>
            <a:chOff x="161" y="244"/>
            <a:chExt cx="2561" cy="10618"/>
          </a:xfrm>
        </p:grpSpPr>
        <p:pic>
          <p:nvPicPr>
            <p:cNvPr id="36" name="图片 35" descr="5b7cf7c08c9ae"/>
            <p:cNvPicPr>
              <a:picLocks noChangeAspect="1"/>
            </p:cNvPicPr>
            <p:nvPr/>
          </p:nvPicPr>
          <p:blipFill>
            <a:blip r:embed="rId4"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37" name="文本框 3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整体活动预算</a:t>
              </a:r>
            </a:p>
          </p:txBody>
        </p:sp>
        <p:grpSp>
          <p:nvGrpSpPr>
            <p:cNvPr id="38" name="组合 37"/>
            <p:cNvGrpSpPr/>
            <p:nvPr/>
          </p:nvGrpSpPr>
          <p:grpSpPr>
            <a:xfrm>
              <a:off x="957" y="244"/>
              <a:ext cx="348" cy="817"/>
              <a:chOff x="957" y="244"/>
              <a:chExt cx="348" cy="817"/>
            </a:xfrm>
          </p:grpSpPr>
          <p:sp>
            <p:nvSpPr>
              <p:cNvPr id="39" name="菱形 38"/>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0" name="菱形 3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41" name="组合 40"/>
            <p:cNvGrpSpPr/>
            <p:nvPr/>
          </p:nvGrpSpPr>
          <p:grpSpPr>
            <a:xfrm>
              <a:off x="957" y="4991"/>
              <a:ext cx="348" cy="817"/>
              <a:chOff x="957" y="244"/>
              <a:chExt cx="348" cy="817"/>
            </a:xfrm>
          </p:grpSpPr>
          <p:sp>
            <p:nvSpPr>
              <p:cNvPr id="42" name="菱形 4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3" name="菱形 42"/>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childTnLst>
                          </p:cTn>
                        </p:par>
                        <p:par>
                          <p:cTn id="14" fill="hold">
                            <p:stCondLst>
                              <p:cond delay="2000"/>
                            </p:stCondLst>
                            <p:childTnLst>
                              <p:par>
                                <p:cTn id="15" presetID="7" presetClass="entr" presetSubtype="4" fill="hold" nodeType="afterEffect">
                                  <p:stCondLst>
                                    <p:cond delay="0"/>
                                  </p:stCondLst>
                                  <p:childTnLst>
                                    <p:set>
                                      <p:cBhvr>
                                        <p:cTn id="16" dur="1000"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nodeType="afterEffect">
                                  <p:stCondLst>
                                    <p:cond delay="0"/>
                                  </p:stCondLst>
                                  <p:childTnLst>
                                    <p:set>
                                      <p:cBhvr>
                                        <p:cTn id="21" dur="1000" fill="hold">
                                          <p:stCondLst>
                                            <p:cond delay="0"/>
                                          </p:stCondLst>
                                        </p:cTn>
                                        <p:tgtEl>
                                          <p:spTgt spid="30"/>
                                        </p:tgtEl>
                                        <p:attrNameLst>
                                          <p:attrName>style.visibility</p:attrName>
                                        </p:attrNameLst>
                                      </p:cBhvr>
                                      <p:to>
                                        <p:strVal val="visible"/>
                                      </p:to>
                                    </p:set>
                                    <p:anim calcmode="lin" valueType="num">
                                      <p:cBhvr additive="base">
                                        <p:cTn id="22" dur="1000" fill="hold"/>
                                        <p:tgtEl>
                                          <p:spTgt spid="30"/>
                                        </p:tgtEl>
                                        <p:attrNameLst>
                                          <p:attrName>ppt_x</p:attrName>
                                        </p:attrNameLst>
                                      </p:cBhvr>
                                      <p:tavLst>
                                        <p:tav tm="0">
                                          <p:val>
                                            <p:strVal val="#ppt_x"/>
                                          </p:val>
                                        </p:tav>
                                        <p:tav tm="100000">
                                          <p:val>
                                            <p:strVal val="#ppt_x"/>
                                          </p:val>
                                        </p:tav>
                                      </p:tavLst>
                                    </p:anim>
                                    <p:anim calcmode="lin" valueType="num">
                                      <p:cBhvr additive="base">
                                        <p:cTn id="23" dur="10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7" presetClass="entr" presetSubtype="4" fill="hold" nodeType="afterEffect">
                                  <p:stCondLst>
                                    <p:cond delay="0"/>
                                  </p:stCondLst>
                                  <p:childTnLst>
                                    <p:set>
                                      <p:cBhvr>
                                        <p:cTn id="26" dur="1000"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ppt_x"/>
                                          </p:val>
                                        </p:tav>
                                        <p:tav tm="100000">
                                          <p:val>
                                            <p:strVal val="#ppt_x"/>
                                          </p:val>
                                        </p:tav>
                                      </p:tavLst>
                                    </p:anim>
                                    <p:anim calcmode="lin" valueType="num">
                                      <p:cBhvr additive="base">
                                        <p:cTn id="28" dur="10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7" presetClass="entr" presetSubtype="4" fill="hold" nodeType="afterEffect">
                                  <p:stCondLst>
                                    <p:cond delay="0"/>
                                  </p:stCondLst>
                                  <p:childTnLst>
                                    <p:set>
                                      <p:cBhvr>
                                        <p:cTn id="31" dur="1000"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ppt_x"/>
                                          </p:val>
                                        </p:tav>
                                        <p:tav tm="100000">
                                          <p:val>
                                            <p:strVal val="#ppt_x"/>
                                          </p:val>
                                        </p:tav>
                                      </p:tavLst>
                                    </p:anim>
                                    <p:anim calcmode="lin" valueType="num">
                                      <p:cBhvr additive="base">
                                        <p:cTn id="33"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80870" y="1920240"/>
            <a:ext cx="3286125" cy="3387090"/>
          </a:xfrm>
          <a:prstGeom prst="rect">
            <a:avLst/>
          </a:prstGeom>
          <a:noFill/>
          <a:ln w="3175">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8" name="矩形 17"/>
          <p:cNvSpPr/>
          <p:nvPr/>
        </p:nvSpPr>
        <p:spPr>
          <a:xfrm>
            <a:off x="8150860" y="1920240"/>
            <a:ext cx="3295015" cy="3387090"/>
          </a:xfrm>
          <a:prstGeom prst="rect">
            <a:avLst/>
          </a:prstGeom>
          <a:noFill/>
          <a:ln w="3175">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9" name="矩形 18"/>
          <p:cNvSpPr/>
          <p:nvPr/>
        </p:nvSpPr>
        <p:spPr>
          <a:xfrm>
            <a:off x="4556781" y="2491861"/>
            <a:ext cx="364071" cy="2258290"/>
          </a:xfrm>
          <a:prstGeom prst="rect">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effectLst>
                  <a:outerShdw blurRad="38100" dist="38100" dir="2700000" algn="tl">
                    <a:srgbClr val="000000">
                      <a:alpha val="43137"/>
                    </a:srgbClr>
                  </a:outerShdw>
                </a:effectLst>
                <a:cs typeface="+mn-ea"/>
                <a:sym typeface="+mn-lt"/>
              </a:rPr>
              <a:t>点击此处添加标题</a:t>
            </a:r>
          </a:p>
        </p:txBody>
      </p:sp>
      <p:sp>
        <p:nvSpPr>
          <p:cNvPr id="20" name="矩形 19"/>
          <p:cNvSpPr/>
          <p:nvPr/>
        </p:nvSpPr>
        <p:spPr>
          <a:xfrm>
            <a:off x="10820179" y="2491736"/>
            <a:ext cx="364071" cy="2258290"/>
          </a:xfrm>
          <a:prstGeom prst="rect">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effectLst>
                  <a:outerShdw blurRad="38100" dist="38100" dir="2700000" algn="tl">
                    <a:srgbClr val="000000">
                      <a:alpha val="43137"/>
                    </a:srgbClr>
                  </a:outerShdw>
                </a:effectLst>
                <a:cs typeface="+mn-ea"/>
                <a:sym typeface="+mn-lt"/>
              </a:rPr>
              <a:t>点击此处添加标题</a:t>
            </a:r>
          </a:p>
        </p:txBody>
      </p:sp>
      <p:sp>
        <p:nvSpPr>
          <p:cNvPr id="29" name="TextBox 4"/>
          <p:cNvSpPr txBox="1"/>
          <p:nvPr/>
        </p:nvSpPr>
        <p:spPr>
          <a:xfrm>
            <a:off x="2312670" y="2736215"/>
            <a:ext cx="1905000" cy="1384935"/>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sp>
        <p:nvSpPr>
          <p:cNvPr id="4" name="TextBox 4"/>
          <p:cNvSpPr txBox="1"/>
          <p:nvPr/>
        </p:nvSpPr>
        <p:spPr>
          <a:xfrm>
            <a:off x="8675370" y="2736850"/>
            <a:ext cx="1905000" cy="1384935"/>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pic>
        <p:nvPicPr>
          <p:cNvPr id="5" name="图片 4" descr="5b73e3fb821c5"/>
          <p:cNvPicPr>
            <a:picLocks noChangeAspect="1"/>
          </p:cNvPicPr>
          <p:nvPr/>
        </p:nvPicPr>
        <p:blipFill>
          <a:blip r:embed="rId2" cstate="email"/>
          <a:stretch>
            <a:fillRect/>
          </a:stretch>
        </p:blipFill>
        <p:spPr>
          <a:xfrm>
            <a:off x="5313045" y="1096010"/>
            <a:ext cx="2837815" cy="5400040"/>
          </a:xfrm>
          <a:prstGeom prst="rect">
            <a:avLst/>
          </a:prstGeom>
          <a:effectLst>
            <a:outerShdw blurRad="50800" dist="38100" dir="2700000" algn="tl" rotWithShape="0">
              <a:prstClr val="black">
                <a:alpha val="40000"/>
              </a:prstClr>
            </a:outerShdw>
          </a:effectLst>
        </p:spPr>
      </p:pic>
      <p:grpSp>
        <p:nvGrpSpPr>
          <p:cNvPr id="12" name="组合 11"/>
          <p:cNvGrpSpPr/>
          <p:nvPr/>
        </p:nvGrpSpPr>
        <p:grpSpPr>
          <a:xfrm>
            <a:off x="102235" y="154940"/>
            <a:ext cx="1626235" cy="6742430"/>
            <a:chOff x="161" y="244"/>
            <a:chExt cx="2561" cy="10618"/>
          </a:xfrm>
        </p:grpSpPr>
        <p:pic>
          <p:nvPicPr>
            <p:cNvPr id="14" name="图片 13"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5" name="文本框 14"/>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整体活动预算</a:t>
              </a:r>
            </a:p>
          </p:txBody>
        </p:sp>
        <p:grpSp>
          <p:nvGrpSpPr>
            <p:cNvPr id="17" name="组合 16"/>
            <p:cNvGrpSpPr/>
            <p:nvPr/>
          </p:nvGrpSpPr>
          <p:grpSpPr>
            <a:xfrm>
              <a:off x="957" y="244"/>
              <a:ext cx="348" cy="817"/>
              <a:chOff x="957" y="244"/>
              <a:chExt cx="348" cy="817"/>
            </a:xfrm>
          </p:grpSpPr>
          <p:sp>
            <p:nvSpPr>
              <p:cNvPr id="22" name="菱形 2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3" name="菱形 22"/>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4" name="组合 23"/>
            <p:cNvGrpSpPr/>
            <p:nvPr/>
          </p:nvGrpSpPr>
          <p:grpSpPr>
            <a:xfrm>
              <a:off x="957" y="4991"/>
              <a:ext cx="348" cy="817"/>
              <a:chOff x="957" y="244"/>
              <a:chExt cx="348" cy="817"/>
            </a:xfrm>
          </p:grpSpPr>
          <p:sp>
            <p:nvSpPr>
              <p:cNvPr id="25" name="菱形 24"/>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6" name="菱形 25"/>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20" grpId="0" bldLvl="0" animBg="1"/>
      <p:bldP spid="2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90116103448"/>
          <p:cNvPicPr>
            <a:picLocks noChangeAspect="1"/>
          </p:cNvPicPr>
          <p:nvPr/>
        </p:nvPicPr>
        <p:blipFill>
          <a:blip r:embed="rId3" cstate="email"/>
          <a:stretch>
            <a:fillRect/>
          </a:stretch>
        </p:blipFill>
        <p:spPr>
          <a:xfrm>
            <a:off x="-3175" y="-19050"/>
            <a:ext cx="12209780" cy="6885940"/>
          </a:xfrm>
          <a:prstGeom prst="rect">
            <a:avLst/>
          </a:prstGeom>
        </p:spPr>
      </p:pic>
      <p:pic>
        <p:nvPicPr>
          <p:cNvPr id="6" name="图片 5" descr="5ab7c0ab3b4ff"/>
          <p:cNvPicPr>
            <a:picLocks noChangeAspect="1"/>
          </p:cNvPicPr>
          <p:nvPr/>
        </p:nvPicPr>
        <p:blipFill>
          <a:blip r:embed="rId4" cstate="email"/>
          <a:stretch>
            <a:fillRect/>
          </a:stretch>
        </p:blipFill>
        <p:spPr>
          <a:xfrm>
            <a:off x="-3175" y="-19050"/>
            <a:ext cx="3054985" cy="5901055"/>
          </a:xfrm>
          <a:prstGeom prst="rect">
            <a:avLst/>
          </a:prstGeom>
        </p:spPr>
      </p:pic>
      <p:pic>
        <p:nvPicPr>
          <p:cNvPr id="8" name="图片 7" descr="5ac8dbe804a6a"/>
          <p:cNvPicPr>
            <a:picLocks noChangeAspect="1"/>
          </p:cNvPicPr>
          <p:nvPr/>
        </p:nvPicPr>
        <p:blipFill>
          <a:blip r:embed="rId5" cstate="email"/>
          <a:stretch>
            <a:fillRect/>
          </a:stretch>
        </p:blipFill>
        <p:spPr>
          <a:xfrm flipH="1">
            <a:off x="2921000" y="4203700"/>
            <a:ext cx="1700530" cy="918845"/>
          </a:xfrm>
          <a:prstGeom prst="rect">
            <a:avLst/>
          </a:prstGeom>
        </p:spPr>
      </p:pic>
      <p:pic>
        <p:nvPicPr>
          <p:cNvPr id="2" name="图片 1" descr="5bf9403278f3c"/>
          <p:cNvPicPr>
            <a:picLocks noChangeAspect="1"/>
          </p:cNvPicPr>
          <p:nvPr/>
        </p:nvPicPr>
        <p:blipFill>
          <a:blip r:embed="rId6" cstate="email"/>
          <a:srcRect/>
          <a:stretch>
            <a:fillRect/>
          </a:stretch>
        </p:blipFill>
        <p:spPr>
          <a:xfrm flipH="1">
            <a:off x="370205" y="1774190"/>
            <a:ext cx="3515360" cy="509270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3757295" y="179070"/>
            <a:ext cx="4030980" cy="5522064"/>
            <a:chOff x="5482" y="1694"/>
            <a:chExt cx="6348" cy="6779"/>
          </a:xfrm>
        </p:grpSpPr>
        <p:pic>
          <p:nvPicPr>
            <p:cNvPr id="7" name="图片 6" descr="5ac8dbe804a6a"/>
            <p:cNvPicPr>
              <a:picLocks noChangeAspect="1"/>
            </p:cNvPicPr>
            <p:nvPr/>
          </p:nvPicPr>
          <p:blipFill>
            <a:blip r:embed="rId7" cstate="email"/>
            <a:stretch>
              <a:fillRect/>
            </a:stretch>
          </p:blipFill>
          <p:spPr>
            <a:xfrm>
              <a:off x="6867" y="1694"/>
              <a:ext cx="2495" cy="1348"/>
            </a:xfrm>
            <a:prstGeom prst="rect">
              <a:avLst/>
            </a:prstGeom>
          </p:spPr>
        </p:pic>
        <p:sp>
          <p:nvSpPr>
            <p:cNvPr id="11" name="文本框 10"/>
            <p:cNvSpPr txBox="1"/>
            <p:nvPr/>
          </p:nvSpPr>
          <p:spPr>
            <a:xfrm>
              <a:off x="5482" y="2262"/>
              <a:ext cx="4314" cy="2259"/>
            </a:xfrm>
            <a:prstGeom prst="rect">
              <a:avLst/>
            </a:prstGeom>
            <a:noFill/>
          </p:spPr>
          <p:txBody>
            <a:bodyPr vert="eaVert" wrap="square" rtlCol="0">
              <a:spAutoFit/>
            </a:bodyPr>
            <a:lstStyle/>
            <a:p>
              <a:pPr algn="ctr"/>
              <a:r>
                <a:rPr lang="zh-CN" altLang="en-US" sz="16600" dirty="0">
                  <a:solidFill>
                    <a:schemeClr val="tx1">
                      <a:lumMod val="75000"/>
                      <a:lumOff val="2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女</a:t>
              </a:r>
            </a:p>
          </p:txBody>
        </p:sp>
        <p:pic>
          <p:nvPicPr>
            <p:cNvPr id="12" name="图片 11" descr="5ac8dbe804a6a"/>
            <p:cNvPicPr>
              <a:picLocks noChangeAspect="1"/>
            </p:cNvPicPr>
            <p:nvPr/>
          </p:nvPicPr>
          <p:blipFill>
            <a:blip r:embed="rId8" cstate="email"/>
            <a:srcRect/>
            <a:stretch>
              <a:fillRect/>
            </a:stretch>
          </p:blipFill>
          <p:spPr>
            <a:xfrm flipH="1">
              <a:off x="10783" y="2718"/>
              <a:ext cx="588" cy="1348"/>
            </a:xfrm>
            <a:prstGeom prst="rect">
              <a:avLst/>
            </a:prstGeom>
          </p:spPr>
        </p:pic>
        <p:sp>
          <p:nvSpPr>
            <p:cNvPr id="14" name="文本框 13"/>
            <p:cNvSpPr txBox="1"/>
            <p:nvPr/>
          </p:nvSpPr>
          <p:spPr>
            <a:xfrm>
              <a:off x="8195" y="3178"/>
              <a:ext cx="3635" cy="5295"/>
            </a:xfrm>
            <a:prstGeom prst="rect">
              <a:avLst/>
            </a:prstGeom>
            <a:noFill/>
          </p:spPr>
          <p:txBody>
            <a:bodyPr vert="eaVert" wrap="square" rtlCol="0">
              <a:spAutoFit/>
            </a:bodyPr>
            <a:lstStyle/>
            <a:p>
              <a:pPr algn="ctr"/>
              <a:r>
                <a:rPr lang="zh-CN" altLang="en-US" sz="13800">
                  <a:solidFill>
                    <a:srgbClr val="F24F6B"/>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神</a:t>
              </a:r>
              <a:r>
                <a:rPr lang="zh-CN" altLang="en-US" sz="13800">
                  <a:solidFill>
                    <a:schemeClr val="tx1">
                      <a:lumMod val="75000"/>
                      <a:lumOff val="2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节</a:t>
              </a:r>
            </a:p>
          </p:txBody>
        </p:sp>
      </p:grpSp>
      <p:sp>
        <p:nvSpPr>
          <p:cNvPr id="16" name="文本框 15"/>
          <p:cNvSpPr txBox="1"/>
          <p:nvPr/>
        </p:nvSpPr>
        <p:spPr>
          <a:xfrm>
            <a:off x="4926767" y="2848610"/>
            <a:ext cx="677108" cy="3856990"/>
          </a:xfrm>
          <a:prstGeom prst="rect">
            <a:avLst/>
          </a:prstGeom>
          <a:noFill/>
        </p:spPr>
        <p:txBody>
          <a:bodyPr vert="eaVert" wrap="square" rtlCol="0">
            <a:spAutoFit/>
          </a:bodyPr>
          <a:lstStyle/>
          <a:p>
            <a:r>
              <a:rPr lang="zh-CN" altLang="en-US" sz="3200" dirty="0">
                <a:solidFill>
                  <a:srgbClr val="F24F6B"/>
                </a:solidFill>
                <a:latin typeface="华文行楷" panose="02010800040101010101" pitchFamily="2" charset="-122"/>
                <a:ea typeface="华文行楷" panose="02010800040101010101" pitchFamily="2" charset="-122"/>
                <a:cs typeface="+mn-ea"/>
                <a:sym typeface="+mn-lt"/>
              </a:rPr>
              <a:t>叁捌妇女节活</a:t>
            </a:r>
            <a:r>
              <a:rPr lang="zh-CN" altLang="en-US" sz="3200" dirty="0" smtClean="0">
                <a:solidFill>
                  <a:srgbClr val="F24F6B"/>
                </a:solidFill>
                <a:latin typeface="华文行楷" panose="02010800040101010101" pitchFamily="2" charset="-122"/>
                <a:ea typeface="华文行楷" panose="02010800040101010101" pitchFamily="2" charset="-122"/>
                <a:cs typeface="+mn-ea"/>
                <a:sym typeface="+mn-lt"/>
              </a:rPr>
              <a:t>动</a:t>
            </a:r>
            <a:endParaRPr lang="zh-CN" altLang="en-US" sz="3200" dirty="0">
              <a:solidFill>
                <a:srgbClr val="F24F6B"/>
              </a:solidFill>
              <a:latin typeface="华文行楷" panose="02010800040101010101" pitchFamily="2" charset="-122"/>
              <a:ea typeface="华文行楷" panose="02010800040101010101" pitchFamily="2" charset="-122"/>
              <a:cs typeface="+mn-ea"/>
              <a:sym typeface="+mn-lt"/>
            </a:endParaRPr>
          </a:p>
        </p:txBody>
      </p:sp>
      <p:cxnSp>
        <p:nvCxnSpPr>
          <p:cNvPr id="18" name="直接连接符 17"/>
          <p:cNvCxnSpPr/>
          <p:nvPr/>
        </p:nvCxnSpPr>
        <p:spPr>
          <a:xfrm>
            <a:off x="4696460" y="3252470"/>
            <a:ext cx="0" cy="8242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2000"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Effect transition="in" filter="fade">
                                      <p:cBhvr>
                                        <p:cTn id="21" dur="2000"/>
                                        <p:tgtEl>
                                          <p:spTgt spid="15"/>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QQ截图20190116103717"/>
          <p:cNvPicPr>
            <a:picLocks noChangeAspect="1"/>
          </p:cNvPicPr>
          <p:nvPr/>
        </p:nvPicPr>
        <p:blipFill>
          <a:blip r:embed="rId2" cstate="email"/>
          <a:stretch>
            <a:fillRect/>
          </a:stretch>
        </p:blipFill>
        <p:spPr>
          <a:xfrm flipH="1">
            <a:off x="-15240" y="-4445"/>
            <a:ext cx="12222480" cy="6893560"/>
          </a:xfrm>
          <a:prstGeom prst="rect">
            <a:avLst/>
          </a:prstGeom>
        </p:spPr>
      </p:pic>
      <p:pic>
        <p:nvPicPr>
          <p:cNvPr id="12" name="图片 11" descr="5a1fdea8539eb"/>
          <p:cNvPicPr>
            <a:picLocks noChangeAspect="1"/>
          </p:cNvPicPr>
          <p:nvPr/>
        </p:nvPicPr>
        <p:blipFill>
          <a:blip r:embed="rId3" cstate="email"/>
          <a:srcRect/>
          <a:stretch>
            <a:fillRect/>
          </a:stretch>
        </p:blipFill>
        <p:spPr>
          <a:xfrm flipH="1">
            <a:off x="-15240" y="-4445"/>
            <a:ext cx="6686550" cy="4326255"/>
          </a:xfrm>
          <a:prstGeom prst="rect">
            <a:avLst/>
          </a:prstGeom>
        </p:spPr>
      </p:pic>
      <p:grpSp>
        <p:nvGrpSpPr>
          <p:cNvPr id="20" name="组合 19"/>
          <p:cNvGrpSpPr/>
          <p:nvPr/>
        </p:nvGrpSpPr>
        <p:grpSpPr>
          <a:xfrm>
            <a:off x="4543781" y="1535212"/>
            <a:ext cx="3102673" cy="4853248"/>
            <a:chOff x="393" y="1298"/>
            <a:chExt cx="3515" cy="5498"/>
          </a:xfrm>
        </p:grpSpPr>
        <p:grpSp>
          <p:nvGrpSpPr>
            <p:cNvPr id="17" name="组合 16"/>
            <p:cNvGrpSpPr/>
            <p:nvPr/>
          </p:nvGrpSpPr>
          <p:grpSpPr>
            <a:xfrm>
              <a:off x="1369" y="1486"/>
              <a:ext cx="2539" cy="2812"/>
              <a:chOff x="1466" y="1727"/>
              <a:chExt cx="2539" cy="2812"/>
            </a:xfrm>
          </p:grpSpPr>
          <p:sp>
            <p:nvSpPr>
              <p:cNvPr id="13" name="菱形 1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华文行楷" panose="02010800040101010101" pitchFamily="2" charset="-122"/>
                  <a:ea typeface="华文行楷" panose="02010800040101010101" pitchFamily="2" charset="-122"/>
                  <a:cs typeface="+mn-ea"/>
                  <a:sym typeface="+mn-lt"/>
                </a:endParaRPr>
              </a:p>
            </p:txBody>
          </p:sp>
          <p:pic>
            <p:nvPicPr>
              <p:cNvPr id="15" name="图片 14" descr="5ac8dbe804a6a"/>
              <p:cNvPicPr>
                <a:picLocks noChangeAspect="1"/>
              </p:cNvPicPr>
              <p:nvPr/>
            </p:nvPicPr>
            <p:blipFill>
              <a:blip r:embed="rId4" cstate="email"/>
              <a:srcRect/>
              <a:stretch>
                <a:fillRect/>
              </a:stretch>
            </p:blipFill>
            <p:spPr>
              <a:xfrm>
                <a:off x="1466" y="1727"/>
                <a:ext cx="1748" cy="1795"/>
              </a:xfrm>
              <a:prstGeom prst="rect">
                <a:avLst/>
              </a:prstGeom>
            </p:spPr>
          </p:pic>
          <p:sp>
            <p:nvSpPr>
              <p:cNvPr id="16" name="文本框 15"/>
              <p:cNvSpPr txBox="1"/>
              <p:nvPr/>
            </p:nvSpPr>
            <p:spPr>
              <a:xfrm>
                <a:off x="2127" y="3100"/>
                <a:ext cx="1743" cy="823"/>
              </a:xfrm>
              <a:prstGeom prst="rect">
                <a:avLst/>
              </a:prstGeom>
              <a:noFill/>
            </p:spPr>
            <p:txBody>
              <a:bodyPr vert="eaVert" wrap="square" rtlCol="0">
                <a:spAutoFit/>
              </a:bodyPr>
              <a:lstStyle/>
              <a:p>
                <a:r>
                  <a:rPr lang="zh-CN" altLang="en-US" sz="8800" b="1">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壹</a:t>
                </a:r>
              </a:p>
            </p:txBody>
          </p:sp>
        </p:grpSp>
        <p:sp>
          <p:nvSpPr>
            <p:cNvPr id="19" name="文本框 18"/>
            <p:cNvSpPr txBox="1"/>
            <p:nvPr/>
          </p:nvSpPr>
          <p:spPr>
            <a:xfrm>
              <a:off x="393" y="1298"/>
              <a:ext cx="976" cy="5498"/>
            </a:xfrm>
            <a:prstGeom prst="rect">
              <a:avLst/>
            </a:prstGeom>
            <a:noFill/>
          </p:spPr>
          <p:txBody>
            <a:bodyPr vert="eaVert" wrap="square" rtlCol="0">
              <a:spAutoFit/>
            </a:bodyPr>
            <a:lstStyle/>
            <a:p>
              <a:r>
                <a:rPr lang="zh-CN" altLang="en-US" sz="4400" dirty="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整体活动概括</a:t>
              </a:r>
            </a:p>
          </p:txBody>
        </p:sp>
      </p:grpSp>
      <p:pic>
        <p:nvPicPr>
          <p:cNvPr id="10" name="图片 9" descr="5ab7c0ab3b4ff"/>
          <p:cNvPicPr>
            <a:picLocks noChangeAspect="1"/>
          </p:cNvPicPr>
          <p:nvPr/>
        </p:nvPicPr>
        <p:blipFill>
          <a:blip r:embed="rId5" cstate="email"/>
          <a:stretch>
            <a:fillRect/>
          </a:stretch>
        </p:blipFill>
        <p:spPr>
          <a:xfrm flipH="1">
            <a:off x="8886190" y="-4445"/>
            <a:ext cx="3308985" cy="6392545"/>
          </a:xfrm>
          <a:prstGeom prst="rect">
            <a:avLst/>
          </a:prstGeom>
        </p:spPr>
      </p:pic>
      <p:pic>
        <p:nvPicPr>
          <p:cNvPr id="11" name="图片 10" descr="5bf9403278f3c"/>
          <p:cNvPicPr>
            <a:picLocks noChangeAspect="1"/>
          </p:cNvPicPr>
          <p:nvPr/>
        </p:nvPicPr>
        <p:blipFill>
          <a:blip r:embed="rId6" cstate="email"/>
          <a:srcRect/>
          <a:stretch>
            <a:fillRect/>
          </a:stretch>
        </p:blipFill>
        <p:spPr>
          <a:xfrm>
            <a:off x="6922770" y="941070"/>
            <a:ext cx="4105910" cy="594804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Effect transition="in" filter="fade">
                                      <p:cBhvr>
                                        <p:cTn id="21" dur="1000"/>
                                        <p:tgtEl>
                                          <p:spTgt spid="20"/>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2235" y="154940"/>
            <a:ext cx="1626235" cy="6742430"/>
            <a:chOff x="161" y="244"/>
            <a:chExt cx="2561" cy="10618"/>
          </a:xfrm>
        </p:grpSpPr>
        <p:pic>
          <p:nvPicPr>
            <p:cNvPr id="4" name="图片 3" descr="5b7cf7c08c9ae"/>
            <p:cNvPicPr>
              <a:picLocks noChangeAspect="1"/>
            </p:cNvPicPr>
            <p:nvPr/>
          </p:nvPicPr>
          <p:blipFill>
            <a:blip r:embed="rId2"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整体活动概括</a:t>
              </a:r>
            </a:p>
          </p:txBody>
        </p:sp>
        <p:grpSp>
          <p:nvGrpSpPr>
            <p:cNvPr id="7" name="组合 6"/>
            <p:cNvGrpSpPr/>
            <p:nvPr/>
          </p:nvGrpSpPr>
          <p:grpSpPr>
            <a:xfrm>
              <a:off x="957" y="244"/>
              <a:ext cx="348" cy="817"/>
              <a:chOff x="957" y="244"/>
              <a:chExt cx="348" cy="817"/>
            </a:xfrm>
          </p:grpSpPr>
          <p:sp>
            <p:nvSpPr>
              <p:cNvPr id="13" name="菱形 12"/>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菱形 5"/>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8" name="组合 7"/>
            <p:cNvGrpSpPr/>
            <p:nvPr/>
          </p:nvGrpSpPr>
          <p:grpSpPr>
            <a:xfrm>
              <a:off x="957" y="4991"/>
              <a:ext cx="348" cy="817"/>
              <a:chOff x="957" y="244"/>
              <a:chExt cx="348" cy="817"/>
            </a:xfrm>
          </p:grpSpPr>
          <p:sp>
            <p:nvSpPr>
              <p:cNvPr id="9" name="菱形 8"/>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0" name="菱形 9"/>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pic>
        <p:nvPicPr>
          <p:cNvPr id="15" name="图片 14" descr="5a1fdea8536f9"/>
          <p:cNvPicPr>
            <a:picLocks noChangeAspect="1"/>
          </p:cNvPicPr>
          <p:nvPr/>
        </p:nvPicPr>
        <p:blipFill>
          <a:blip r:embed="rId3" cstate="email"/>
          <a:srcRect/>
          <a:stretch>
            <a:fillRect/>
          </a:stretch>
        </p:blipFill>
        <p:spPr>
          <a:xfrm>
            <a:off x="7244080" y="4218305"/>
            <a:ext cx="4930140" cy="2909570"/>
          </a:xfrm>
          <a:prstGeom prst="rect">
            <a:avLst/>
          </a:prstGeom>
        </p:spPr>
      </p:pic>
      <p:sp>
        <p:nvSpPr>
          <p:cNvPr id="2" name="TextBox 7"/>
          <p:cNvSpPr txBox="1"/>
          <p:nvPr/>
        </p:nvSpPr>
        <p:spPr>
          <a:xfrm>
            <a:off x="7657723" y="840022"/>
            <a:ext cx="1015663" cy="3061094"/>
          </a:xfrm>
          <a:prstGeom prst="rect">
            <a:avLst/>
          </a:prstGeom>
          <a:noFill/>
        </p:spPr>
        <p:txBody>
          <a:bodyPr vert="eaVert" wrap="none" rtlCol="0">
            <a:spAutoFit/>
          </a:bodyPr>
          <a:lstStyle/>
          <a:p>
            <a:pPr algn="dist"/>
            <a:r>
              <a:rPr lang="zh-CN" altLang="en-US" sz="5400" b="1" kern="600" dirty="0">
                <a:solidFill>
                  <a:srgbClr val="F24F6B"/>
                </a:solidFill>
                <a:latin typeface="华文行楷" panose="02010800040101010101" pitchFamily="2" charset="-122"/>
                <a:ea typeface="华文行楷" panose="02010800040101010101" pitchFamily="2" charset="-122"/>
                <a:cs typeface="+mn-ea"/>
                <a:sym typeface="+mn-lt"/>
              </a:rPr>
              <a:t>整体活动</a:t>
            </a:r>
          </a:p>
        </p:txBody>
      </p:sp>
      <p:sp>
        <p:nvSpPr>
          <p:cNvPr id="3" name="TextBox 8"/>
          <p:cNvSpPr txBox="1"/>
          <p:nvPr/>
        </p:nvSpPr>
        <p:spPr>
          <a:xfrm>
            <a:off x="8097311" y="3390925"/>
            <a:ext cx="2621280" cy="15684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600" i="0" u="none" strike="noStrike" kern="0" cap="none" spc="0" normalizeH="0" baseline="0" noProof="0" dirty="0">
                <a:ln>
                  <a:noFill/>
                </a:ln>
                <a:solidFill>
                  <a:schemeClr val="tx1">
                    <a:lumMod val="65000"/>
                    <a:lumOff val="35000"/>
                  </a:schemeClr>
                </a:solidFill>
                <a:effectLst/>
                <a:uLnTx/>
                <a:uFillTx/>
                <a:latin typeface="华文行楷" panose="02010800040101010101" pitchFamily="2" charset="-122"/>
                <a:ea typeface="华文行楷" panose="02010800040101010101" pitchFamily="2" charset="-122"/>
                <a:cs typeface="+mn-ea"/>
                <a:sym typeface="+mn-lt"/>
              </a:rPr>
              <a:t>概述</a:t>
            </a:r>
          </a:p>
        </p:txBody>
      </p:sp>
      <p:sp>
        <p:nvSpPr>
          <p:cNvPr id="5" name="矩形 4"/>
          <p:cNvSpPr/>
          <p:nvPr/>
        </p:nvSpPr>
        <p:spPr>
          <a:xfrm>
            <a:off x="8673296" y="949193"/>
            <a:ext cx="342617" cy="2529833"/>
          </a:xfrm>
          <a:prstGeom prst="rect">
            <a:avLst/>
          </a:prstGeom>
          <a:solidFill>
            <a:srgbClr val="F24F6B"/>
          </a:solidFill>
          <a:ln w="25400" cap="flat" cmpd="sng" algn="ctr">
            <a:solidFill>
              <a:srgbClr val="F24F6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lt"/>
              </a:rPr>
              <a:t>您的副标题打在这里</a:t>
            </a:r>
          </a:p>
        </p:txBody>
      </p:sp>
      <p:sp>
        <p:nvSpPr>
          <p:cNvPr id="18" name="TextBox 4"/>
          <p:cNvSpPr txBox="1"/>
          <p:nvPr/>
        </p:nvSpPr>
        <p:spPr>
          <a:xfrm>
            <a:off x="2680970" y="3265170"/>
            <a:ext cx="4675505" cy="1661795"/>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p>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endParaRPr lang="en-US" altLang="zh-CN" sz="1200" dirty="0">
              <a:solidFill>
                <a:srgbClr val="2E2E2E"/>
              </a:solidFill>
              <a:cs typeface="+mn-ea"/>
              <a:sym typeface="+mn-lt"/>
            </a:endParaRPr>
          </a:p>
        </p:txBody>
      </p:sp>
      <p:sp>
        <p:nvSpPr>
          <p:cNvPr id="20" name="TextBox 4"/>
          <p:cNvSpPr txBox="1"/>
          <p:nvPr/>
        </p:nvSpPr>
        <p:spPr>
          <a:xfrm>
            <a:off x="3674745" y="1702435"/>
            <a:ext cx="3681730" cy="798360"/>
          </a:xfrm>
          <a:prstGeom prst="rect">
            <a:avLst/>
          </a:prstGeom>
          <a:noFill/>
        </p:spPr>
        <p:txBody>
          <a:bodyPr wrap="square" lIns="0" tIns="0" rIns="0" bIns="0" rtlCol="0">
            <a:spAutoFit/>
          </a:bodyPr>
          <a:lstStyle/>
          <a:p>
            <a:pPr algn="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请在这里输入您的主要叙述内容请在这里输入您的主要叙述内容请在这里输入您的主要叙述内容请在这里输入您的主要叙述内容这里输入您的主要叙述内容</a:t>
            </a:r>
            <a:endParaRPr lang="en-US" altLang="zh-CN" sz="1200" dirty="0">
              <a:solidFill>
                <a:srgbClr val="2E2E2E"/>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000"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Effect transition="in" filter="fade">
                                      <p:cBhvr>
                                        <p:cTn id="39" dur="1000"/>
                                        <p:tgtEl>
                                          <p:spTgt spid="20"/>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000"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85925" y="885190"/>
            <a:ext cx="9547860" cy="2425700"/>
            <a:chOff x="3568" y="2791"/>
            <a:chExt cx="12780" cy="3247"/>
          </a:xfrm>
        </p:grpSpPr>
        <p:sp>
          <p:nvSpPr>
            <p:cNvPr id="16" name="椭圆 15"/>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cxnSp>
          <p:nvCxnSpPr>
            <p:cNvPr id="17" name="直接连接符 16"/>
            <p:cNvCxnSpPr/>
            <p:nvPr/>
          </p:nvCxnSpPr>
          <p:spPr>
            <a:xfrm>
              <a:off x="3568" y="4414"/>
              <a:ext cx="12780" cy="0"/>
            </a:xfrm>
            <a:prstGeom prst="line">
              <a:avLst/>
            </a:prstGeom>
            <a:ln>
              <a:solidFill>
                <a:srgbClr val="F24F6B"/>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796" y="4064"/>
              <a:ext cx="690" cy="690"/>
            </a:xfrm>
            <a:prstGeom prst="ellipse">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椭圆 19"/>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椭圆 20"/>
            <p:cNvSpPr/>
            <p:nvPr/>
          </p:nvSpPr>
          <p:spPr>
            <a:xfrm>
              <a:off x="6778" y="4118"/>
              <a:ext cx="690" cy="690"/>
            </a:xfrm>
            <a:prstGeom prst="ellipse">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2" name="椭圆 21"/>
            <p:cNvSpPr/>
            <p:nvPr/>
          </p:nvSpPr>
          <p:spPr>
            <a:xfrm>
              <a:off x="12959" y="4118"/>
              <a:ext cx="690" cy="690"/>
            </a:xfrm>
            <a:prstGeom prst="ellipse">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3" name="椭圆 22"/>
            <p:cNvSpPr/>
            <p:nvPr/>
          </p:nvSpPr>
          <p:spPr>
            <a:xfrm>
              <a:off x="15088" y="4088"/>
              <a:ext cx="690" cy="690"/>
            </a:xfrm>
            <a:prstGeom prst="ellipse">
              <a:avLst/>
            </a:prstGeom>
            <a:solidFill>
              <a:srgbClr val="F24F6B"/>
            </a:solid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5" name="文本框 24"/>
            <p:cNvSpPr txBox="1"/>
            <p:nvPr/>
          </p:nvSpPr>
          <p:spPr>
            <a:xfrm>
              <a:off x="4796" y="4051"/>
              <a:ext cx="1260" cy="699"/>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01</a:t>
              </a:r>
            </a:p>
          </p:txBody>
        </p:sp>
        <p:sp>
          <p:nvSpPr>
            <p:cNvPr id="26" name="文本框 25"/>
            <p:cNvSpPr txBox="1"/>
            <p:nvPr/>
          </p:nvSpPr>
          <p:spPr>
            <a:xfrm>
              <a:off x="6778" y="4118"/>
              <a:ext cx="1260" cy="699"/>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02</a:t>
              </a:r>
            </a:p>
          </p:txBody>
        </p:sp>
        <p:sp>
          <p:nvSpPr>
            <p:cNvPr id="27" name="文本框 26"/>
            <p:cNvSpPr txBox="1"/>
            <p:nvPr/>
          </p:nvSpPr>
          <p:spPr>
            <a:xfrm>
              <a:off x="12959" y="4118"/>
              <a:ext cx="1260" cy="699"/>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03</a:t>
              </a:r>
            </a:p>
          </p:txBody>
        </p:sp>
        <p:sp>
          <p:nvSpPr>
            <p:cNvPr id="28" name="文本框 27"/>
            <p:cNvSpPr txBox="1"/>
            <p:nvPr/>
          </p:nvSpPr>
          <p:spPr>
            <a:xfrm>
              <a:off x="15088" y="4070"/>
              <a:ext cx="1260" cy="699"/>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cs typeface="+mn-ea"/>
                  <a:sym typeface="+mn-lt"/>
                </a:rPr>
                <a:t>04</a:t>
              </a:r>
            </a:p>
          </p:txBody>
        </p:sp>
        <p:pic>
          <p:nvPicPr>
            <p:cNvPr id="29" name="图片 28" descr="5bf969da4bc9d"/>
            <p:cNvPicPr>
              <a:picLocks noChangeAspect="1"/>
            </p:cNvPicPr>
            <p:nvPr/>
          </p:nvPicPr>
          <p:blipFill>
            <a:blip r:embed="rId2" cstate="email"/>
            <a:srcRect/>
            <a:stretch>
              <a:fillRect/>
            </a:stretch>
          </p:blipFill>
          <p:spPr>
            <a:xfrm>
              <a:off x="9052" y="3091"/>
              <a:ext cx="2674" cy="2743"/>
            </a:xfrm>
            <a:prstGeom prst="ellipse">
              <a:avLst/>
            </a:prstGeom>
          </p:spPr>
        </p:pic>
      </p:grpSp>
      <p:grpSp>
        <p:nvGrpSpPr>
          <p:cNvPr id="12" name="组合 11"/>
          <p:cNvGrpSpPr/>
          <p:nvPr/>
        </p:nvGrpSpPr>
        <p:grpSpPr>
          <a:xfrm>
            <a:off x="2112645" y="2990850"/>
            <a:ext cx="1497965" cy="2578100"/>
            <a:chOff x="3902" y="4802"/>
            <a:chExt cx="2359" cy="4060"/>
          </a:xfrm>
        </p:grpSpPr>
        <p:sp>
          <p:nvSpPr>
            <p:cNvPr id="3"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5" name="TextBox 4"/>
            <p:cNvSpPr txBox="1"/>
            <p:nvPr/>
          </p:nvSpPr>
          <p:spPr>
            <a:xfrm>
              <a:off x="3902" y="5809"/>
              <a:ext cx="2256" cy="3053"/>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14" name="组合 13"/>
          <p:cNvGrpSpPr/>
          <p:nvPr/>
        </p:nvGrpSpPr>
        <p:grpSpPr>
          <a:xfrm>
            <a:off x="3592830" y="2990850"/>
            <a:ext cx="1498600" cy="2578100"/>
            <a:chOff x="3901" y="4802"/>
            <a:chExt cx="2360" cy="4060"/>
          </a:xfrm>
        </p:grpSpPr>
        <p:sp>
          <p:nvSpPr>
            <p:cNvPr id="15"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4" name="TextBox 4"/>
            <p:cNvSpPr txBox="1"/>
            <p:nvPr/>
          </p:nvSpPr>
          <p:spPr>
            <a:xfrm>
              <a:off x="3901" y="5809"/>
              <a:ext cx="2360" cy="3053"/>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0" name="组合 29"/>
          <p:cNvGrpSpPr/>
          <p:nvPr/>
        </p:nvGrpSpPr>
        <p:grpSpPr>
          <a:xfrm>
            <a:off x="8254365" y="2990850"/>
            <a:ext cx="1498600" cy="2578100"/>
            <a:chOff x="3901" y="4802"/>
            <a:chExt cx="2360" cy="4060"/>
          </a:xfrm>
        </p:grpSpPr>
        <p:sp>
          <p:nvSpPr>
            <p:cNvPr id="31"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2" name="TextBox 4"/>
            <p:cNvSpPr txBox="1"/>
            <p:nvPr/>
          </p:nvSpPr>
          <p:spPr>
            <a:xfrm>
              <a:off x="3901" y="5809"/>
              <a:ext cx="2360" cy="3053"/>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3" name="组合 32"/>
          <p:cNvGrpSpPr/>
          <p:nvPr/>
        </p:nvGrpSpPr>
        <p:grpSpPr>
          <a:xfrm>
            <a:off x="9735185" y="2990850"/>
            <a:ext cx="1498600" cy="2578100"/>
            <a:chOff x="3901" y="4802"/>
            <a:chExt cx="2360" cy="4060"/>
          </a:xfrm>
        </p:grpSpPr>
        <p:sp>
          <p:nvSpPr>
            <p:cNvPr id="34" name="Text Box 21"/>
            <p:cNvSpPr txBox="1">
              <a:spLocks noChangeArrowheads="1"/>
            </p:cNvSpPr>
            <p:nvPr/>
          </p:nvSpPr>
          <p:spPr bwMode="auto">
            <a:xfrm>
              <a:off x="3902" y="4802"/>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5" name="TextBox 4"/>
            <p:cNvSpPr txBox="1"/>
            <p:nvPr/>
          </p:nvSpPr>
          <p:spPr>
            <a:xfrm>
              <a:off x="3901" y="5809"/>
              <a:ext cx="2360" cy="3053"/>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36" name="组合 35"/>
          <p:cNvGrpSpPr/>
          <p:nvPr/>
        </p:nvGrpSpPr>
        <p:grpSpPr>
          <a:xfrm>
            <a:off x="102235" y="154940"/>
            <a:ext cx="1626235" cy="6742430"/>
            <a:chOff x="161" y="244"/>
            <a:chExt cx="2561" cy="10618"/>
          </a:xfrm>
        </p:grpSpPr>
        <p:pic>
          <p:nvPicPr>
            <p:cNvPr id="37" name="图片 36" descr="5b7cf7c08c9ae"/>
            <p:cNvPicPr>
              <a:picLocks noChangeAspect="1"/>
            </p:cNvPicPr>
            <p:nvPr/>
          </p:nvPicPr>
          <p:blipFill>
            <a:blip r:embed="rId3"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整体活动概括</a:t>
              </a:r>
            </a:p>
          </p:txBody>
        </p:sp>
        <p:grpSp>
          <p:nvGrpSpPr>
            <p:cNvPr id="39" name="组合 38"/>
            <p:cNvGrpSpPr/>
            <p:nvPr/>
          </p:nvGrpSpPr>
          <p:grpSpPr>
            <a:xfrm>
              <a:off x="957" y="244"/>
              <a:ext cx="348" cy="817"/>
              <a:chOff x="957" y="244"/>
              <a:chExt cx="348" cy="817"/>
            </a:xfrm>
          </p:grpSpPr>
          <p:sp>
            <p:nvSpPr>
              <p:cNvPr id="40" name="菱形 39"/>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1" name="菱形 40"/>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42" name="组合 41"/>
            <p:cNvGrpSpPr/>
            <p:nvPr/>
          </p:nvGrpSpPr>
          <p:grpSpPr>
            <a:xfrm>
              <a:off x="957" y="4991"/>
              <a:ext cx="348" cy="817"/>
              <a:chOff x="957" y="244"/>
              <a:chExt cx="348" cy="817"/>
            </a:xfrm>
          </p:grpSpPr>
          <p:sp>
            <p:nvSpPr>
              <p:cNvPr id="43" name="菱形 42"/>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4" name="菱形 4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3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2000"/>
                                        <p:tgtEl>
                                          <p:spTgt spid="2"/>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215" y="1402080"/>
            <a:ext cx="9522460" cy="4349115"/>
            <a:chOff x="3719" y="3442"/>
            <a:chExt cx="10552" cy="4819"/>
          </a:xfrm>
        </p:grpSpPr>
        <p:sp>
          <p:nvSpPr>
            <p:cNvPr id="27" name="箭头3"/>
            <p:cNvSpPr>
              <a:spLocks noChangeArrowheads="1"/>
            </p:cNvSpPr>
            <p:nvPr/>
          </p:nvSpPr>
          <p:spPr bwMode="auto">
            <a:xfrm flipV="1">
              <a:off x="4382" y="5870"/>
              <a:ext cx="1290" cy="1798"/>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24F6B"/>
            </a:solidFill>
            <a:ln w="9525">
              <a:solidFill>
                <a:srgbClr val="F24F6B"/>
              </a:solidFill>
              <a:round/>
            </a:ln>
          </p:spPr>
          <p:txBody>
            <a:bodyPr wrap="none" lIns="62111" tIns="31055" rIns="62111" bIns="31055" anchor="ctr"/>
            <a:lstStyle/>
            <a:p>
              <a:endParaRPr lang="zh-CN" altLang="en-US" sz="900" dirty="0">
                <a:solidFill>
                  <a:schemeClr val="tx1">
                    <a:lumMod val="75000"/>
                    <a:lumOff val="25000"/>
                  </a:schemeClr>
                </a:solidFill>
                <a:cs typeface="+mn-ea"/>
                <a:sym typeface="+mn-lt"/>
              </a:endParaRPr>
            </a:p>
          </p:txBody>
        </p:sp>
        <p:sp>
          <p:nvSpPr>
            <p:cNvPr id="28" name="箭头2"/>
            <p:cNvSpPr>
              <a:spLocks noChangeArrowheads="1"/>
            </p:cNvSpPr>
            <p:nvPr/>
          </p:nvSpPr>
          <p:spPr bwMode="auto">
            <a:xfrm rot="-5400000">
              <a:off x="4722" y="5122"/>
              <a:ext cx="385" cy="153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24F6B"/>
            </a:solidFill>
            <a:ln w="9525">
              <a:solidFill>
                <a:srgbClr val="F24F6B"/>
              </a:solidFill>
              <a:round/>
            </a:ln>
          </p:spPr>
          <p:txBody>
            <a:bodyPr wrap="none" lIns="62111" tIns="31055" rIns="62111" bIns="31055" anchor="ctr"/>
            <a:lstStyle/>
            <a:p>
              <a:endParaRPr lang="zh-CN" altLang="en-US" sz="900" dirty="0">
                <a:solidFill>
                  <a:schemeClr val="tx1">
                    <a:lumMod val="75000"/>
                    <a:lumOff val="25000"/>
                  </a:schemeClr>
                </a:solidFill>
                <a:cs typeface="+mn-ea"/>
                <a:sym typeface="+mn-lt"/>
              </a:endParaRPr>
            </a:p>
          </p:txBody>
        </p:sp>
        <p:sp>
          <p:nvSpPr>
            <p:cNvPr id="29" name="箭头1"/>
            <p:cNvSpPr>
              <a:spLocks noChangeArrowheads="1"/>
            </p:cNvSpPr>
            <p:nvPr/>
          </p:nvSpPr>
          <p:spPr bwMode="auto">
            <a:xfrm>
              <a:off x="4374" y="3907"/>
              <a:ext cx="1290" cy="20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24F6B"/>
            </a:solidFill>
            <a:ln w="9525">
              <a:solidFill>
                <a:srgbClr val="F24F6B"/>
              </a:solidFill>
              <a:round/>
            </a:ln>
          </p:spPr>
          <p:txBody>
            <a:bodyPr wrap="none" lIns="62111" tIns="31055" rIns="62111" bIns="31055" anchor="ctr"/>
            <a:lstStyle/>
            <a:p>
              <a:endParaRPr lang="zh-CN" altLang="en-US" sz="900" dirty="0">
                <a:solidFill>
                  <a:schemeClr val="tx1">
                    <a:lumMod val="75000"/>
                    <a:lumOff val="25000"/>
                  </a:schemeClr>
                </a:solidFill>
                <a:cs typeface="+mn-ea"/>
                <a:sym typeface="+mn-lt"/>
              </a:endParaRPr>
            </a:p>
          </p:txBody>
        </p:sp>
        <p:sp>
          <p:nvSpPr>
            <p:cNvPr id="30" name="文本1"/>
            <p:cNvSpPr>
              <a:spLocks noChangeArrowheads="1"/>
            </p:cNvSpPr>
            <p:nvPr/>
          </p:nvSpPr>
          <p:spPr bwMode="auto">
            <a:xfrm>
              <a:off x="7289" y="3450"/>
              <a:ext cx="6983" cy="1413"/>
            </a:xfrm>
            <a:prstGeom prst="roundRect">
              <a:avLst>
                <a:gd name="adj" fmla="val 11505"/>
              </a:avLst>
            </a:prstGeom>
            <a:noFill/>
            <a:ln w="15875">
              <a:noFill/>
              <a:round/>
            </a:ln>
          </p:spPr>
          <p:txBody>
            <a:bodyPr lIns="62111" tIns="31055" rIns="62111" bIns="31055" anchor="ct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p>
          </p:txBody>
        </p:sp>
        <p:sp>
          <p:nvSpPr>
            <p:cNvPr id="31" name="标题1"/>
            <p:cNvSpPr>
              <a:spLocks noChangeArrowheads="1"/>
            </p:cNvSpPr>
            <p:nvPr/>
          </p:nvSpPr>
          <p:spPr bwMode="auto">
            <a:xfrm>
              <a:off x="5822" y="3442"/>
              <a:ext cx="1467" cy="1420"/>
            </a:xfrm>
            <a:prstGeom prst="roundRect">
              <a:avLst>
                <a:gd name="adj" fmla="val 11921"/>
              </a:avLst>
            </a:prstGeom>
            <a:noFill/>
            <a:ln w="25400">
              <a:solidFill>
                <a:srgbClr val="F24F6B"/>
              </a:solidFill>
              <a:round/>
            </a:ln>
            <a:extLst>
              <a:ext uri="{909E8E84-426E-40DD-AFC4-6F175D3DCCD1}">
                <a14:hiddenFill xmlns:a14="http://schemas.microsoft.com/office/drawing/2010/main">
                  <a:solidFill>
                    <a:srgbClr val="F24F6B"/>
                  </a:solidFill>
                </a14:hiddenFill>
              </a:ext>
            </a:extLst>
          </p:spPr>
          <p:txBody>
            <a:bodyPr lIns="62111" tIns="31055" rIns="62111" bIns="31055" anchor="ct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32" name="文本2"/>
            <p:cNvSpPr>
              <a:spLocks noChangeArrowheads="1"/>
            </p:cNvSpPr>
            <p:nvPr/>
          </p:nvSpPr>
          <p:spPr bwMode="auto">
            <a:xfrm>
              <a:off x="7289" y="5165"/>
              <a:ext cx="6983" cy="1410"/>
            </a:xfrm>
            <a:prstGeom prst="roundRect">
              <a:avLst>
                <a:gd name="adj" fmla="val 11505"/>
              </a:avLst>
            </a:prstGeom>
            <a:noFill/>
            <a:ln w="15875">
              <a:noFill/>
              <a:round/>
            </a:ln>
          </p:spPr>
          <p:txBody>
            <a:bodyPr lIns="62111" tIns="31055" rIns="62111" bIns="31055" anchor="ct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33" name="标题2"/>
            <p:cNvSpPr>
              <a:spLocks noChangeArrowheads="1"/>
            </p:cNvSpPr>
            <p:nvPr/>
          </p:nvSpPr>
          <p:spPr bwMode="auto">
            <a:xfrm>
              <a:off x="5822" y="5165"/>
              <a:ext cx="1467" cy="1410"/>
            </a:xfrm>
            <a:prstGeom prst="roundRect">
              <a:avLst>
                <a:gd name="adj" fmla="val 11921"/>
              </a:avLst>
            </a:prstGeom>
            <a:noFill/>
            <a:ln w="25400">
              <a:solidFill>
                <a:srgbClr val="F24F6B"/>
              </a:solidFill>
              <a:round/>
            </a:ln>
            <a:extLst>
              <a:ext uri="{909E8E84-426E-40DD-AFC4-6F175D3DCCD1}">
                <a14:hiddenFill xmlns:a14="http://schemas.microsoft.com/office/drawing/2010/main">
                  <a:solidFill>
                    <a:schemeClr val="accent3"/>
                  </a:solidFill>
                </a14:hiddenFill>
              </a:ext>
            </a:extLst>
          </p:spPr>
          <p:txBody>
            <a:bodyPr lIns="62111" tIns="31055" rIns="62111" bIns="31055" anchor="ct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34" name="文本3"/>
            <p:cNvSpPr>
              <a:spLocks noChangeArrowheads="1"/>
            </p:cNvSpPr>
            <p:nvPr/>
          </p:nvSpPr>
          <p:spPr bwMode="auto">
            <a:xfrm>
              <a:off x="7289" y="6867"/>
              <a:ext cx="6983" cy="1395"/>
            </a:xfrm>
            <a:prstGeom prst="roundRect">
              <a:avLst>
                <a:gd name="adj" fmla="val 11505"/>
              </a:avLst>
            </a:prstGeom>
            <a:noFill/>
            <a:ln w="15875">
              <a:noFill/>
              <a:round/>
            </a:ln>
          </p:spPr>
          <p:txBody>
            <a:bodyPr lIns="62111" tIns="31055" rIns="62111" bIns="31055" anchor="ct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p>
          </p:txBody>
        </p:sp>
        <p:sp>
          <p:nvSpPr>
            <p:cNvPr id="35" name="标题3"/>
            <p:cNvSpPr>
              <a:spLocks noChangeArrowheads="1"/>
            </p:cNvSpPr>
            <p:nvPr/>
          </p:nvSpPr>
          <p:spPr bwMode="auto">
            <a:xfrm>
              <a:off x="5822" y="6867"/>
              <a:ext cx="1467" cy="1395"/>
            </a:xfrm>
            <a:prstGeom prst="roundRect">
              <a:avLst>
                <a:gd name="adj" fmla="val 11921"/>
              </a:avLst>
            </a:prstGeom>
            <a:noFill/>
            <a:ln w="25400">
              <a:solidFill>
                <a:srgbClr val="F24F6B"/>
              </a:solidFill>
              <a:round/>
            </a:ln>
            <a:extLst>
              <a:ext uri="{909E8E84-426E-40DD-AFC4-6F175D3DCCD1}">
                <a14:hiddenFill xmlns:a14="http://schemas.microsoft.com/office/drawing/2010/main">
                  <a:solidFill>
                    <a:schemeClr val="accent4"/>
                  </a:solidFill>
                </a14:hiddenFill>
              </a:ext>
            </a:extLst>
          </p:spPr>
          <p:txBody>
            <a:bodyPr lIns="62111" tIns="31055" rIns="62111" bIns="31055" anchor="ct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36" name="Oval 19"/>
            <p:cNvSpPr>
              <a:spLocks noChangeArrowheads="1"/>
            </p:cNvSpPr>
            <p:nvPr/>
          </p:nvSpPr>
          <p:spPr bwMode="auto">
            <a:xfrm>
              <a:off x="3719" y="5165"/>
              <a:ext cx="1408" cy="1410"/>
            </a:xfrm>
            <a:prstGeom prst="ellipse">
              <a:avLst/>
            </a:prstGeom>
            <a:solidFill>
              <a:srgbClr val="F24F6B"/>
            </a:solidFill>
            <a:ln w="9525">
              <a:solidFill>
                <a:srgbClr val="F24F6B"/>
              </a:solidFill>
              <a:round/>
            </a:ln>
          </p:spPr>
          <p:txBody>
            <a:bodyPr lIns="62111" tIns="31055" rIns="62111" bIns="31055" anchor="ctr"/>
            <a:lstStyle/>
            <a:p>
              <a:pPr algn="ctr">
                <a:lnSpc>
                  <a:spcPct val="120000"/>
                </a:lnSpc>
              </a:pPr>
              <a:r>
                <a:rPr lang="zh-CN" altLang="en-US" sz="2400" b="1" dirty="0">
                  <a:solidFill>
                    <a:schemeClr val="bg1"/>
                  </a:solidFill>
                  <a:effectLst>
                    <a:outerShdw blurRad="38100" dist="38100" dir="2700000" algn="tl">
                      <a:srgbClr val="000000">
                        <a:alpha val="43137"/>
                      </a:srgbClr>
                    </a:outerShdw>
                  </a:effectLst>
                  <a:cs typeface="+mn-ea"/>
                  <a:sym typeface="+mn-lt"/>
                </a:rPr>
                <a:t>添加文字</a:t>
              </a:r>
            </a:p>
          </p:txBody>
        </p:sp>
      </p:grpSp>
      <p:grpSp>
        <p:nvGrpSpPr>
          <p:cNvPr id="11" name="组合 10"/>
          <p:cNvGrpSpPr/>
          <p:nvPr/>
        </p:nvGrpSpPr>
        <p:grpSpPr>
          <a:xfrm>
            <a:off x="102235" y="154940"/>
            <a:ext cx="1626235" cy="6742430"/>
            <a:chOff x="161" y="244"/>
            <a:chExt cx="2561" cy="10618"/>
          </a:xfrm>
        </p:grpSpPr>
        <p:pic>
          <p:nvPicPr>
            <p:cNvPr id="6" name="图片 5" descr="5b7cf7c08c9ae"/>
            <p:cNvPicPr>
              <a:picLocks noChangeAspect="1"/>
            </p:cNvPicPr>
            <p:nvPr/>
          </p:nvPicPr>
          <p:blipFill>
            <a:blip r:embed="rId2"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7" name="文本框 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整体活动概括</a:t>
              </a:r>
            </a:p>
          </p:txBody>
        </p:sp>
        <p:grpSp>
          <p:nvGrpSpPr>
            <p:cNvPr id="8" name="组合 7"/>
            <p:cNvGrpSpPr/>
            <p:nvPr/>
          </p:nvGrpSpPr>
          <p:grpSpPr>
            <a:xfrm>
              <a:off x="957" y="244"/>
              <a:ext cx="348" cy="817"/>
              <a:chOff x="957" y="244"/>
              <a:chExt cx="348" cy="817"/>
            </a:xfrm>
          </p:grpSpPr>
          <p:sp>
            <p:nvSpPr>
              <p:cNvPr id="13" name="菱形 12"/>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9" name="菱形 8"/>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10" name="组合 9"/>
            <p:cNvGrpSpPr/>
            <p:nvPr/>
          </p:nvGrpSpPr>
          <p:grpSpPr>
            <a:xfrm>
              <a:off x="957" y="4991"/>
              <a:ext cx="348" cy="817"/>
              <a:chOff x="957" y="244"/>
              <a:chExt cx="348" cy="817"/>
            </a:xfrm>
          </p:grpSpPr>
          <p:sp>
            <p:nvSpPr>
              <p:cNvPr id="12" name="菱形 11"/>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菱形 1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5" fill="hold" nodeType="after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blinds(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04783" y="2990850"/>
            <a:ext cx="7139305" cy="1026795"/>
            <a:chOff x="2021" y="4937"/>
            <a:chExt cx="15016" cy="1617"/>
          </a:xfrm>
        </p:grpSpPr>
        <p:cxnSp>
          <p:nvCxnSpPr>
            <p:cNvPr id="61" name="Straight Connector 60"/>
            <p:cNvCxnSpPr/>
            <p:nvPr/>
          </p:nvCxnSpPr>
          <p:spPr>
            <a:xfrm flipH="1">
              <a:off x="2024" y="6172"/>
              <a:ext cx="4389" cy="0"/>
            </a:xfrm>
            <a:prstGeom prst="line">
              <a:avLst/>
            </a:prstGeom>
            <a:ln w="31750" cmpd="sng">
              <a:solidFill>
                <a:srgbClr val="F24F6B"/>
              </a:solidFill>
              <a:prstDash val="sysDash"/>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V="1">
              <a:off x="2021" y="4938"/>
              <a:ext cx="0" cy="1234"/>
            </a:xfrm>
            <a:prstGeom prst="line">
              <a:avLst/>
            </a:prstGeom>
            <a:ln w="31750" cmpd="sng">
              <a:solidFill>
                <a:srgbClr val="F24F6B"/>
              </a:solidFill>
              <a:prstDash val="sysDash"/>
              <a:headEnd type="none" w="sm" len="sm"/>
              <a:tailEnd type="oval" w="sm" len="sm"/>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6413" y="6172"/>
              <a:ext cx="0" cy="382"/>
            </a:xfrm>
            <a:prstGeom prst="line">
              <a:avLst/>
            </a:prstGeom>
            <a:ln w="31750" cmpd="sng">
              <a:solidFill>
                <a:srgbClr val="F24F6B"/>
              </a:solidFill>
              <a:prstDash val="sysDash"/>
              <a:headEnd type="none" w="sm" len="sm"/>
              <a:tailEnd type="oval" w="sm" len="sm"/>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V="1">
              <a:off x="9401" y="4937"/>
              <a:ext cx="0" cy="1235"/>
            </a:xfrm>
            <a:prstGeom prst="line">
              <a:avLst/>
            </a:prstGeom>
            <a:ln w="31750" cmpd="sng">
              <a:solidFill>
                <a:srgbClr val="F24F6B"/>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12640" y="6172"/>
              <a:ext cx="0" cy="382"/>
            </a:xfrm>
            <a:prstGeom prst="line">
              <a:avLst/>
            </a:prstGeom>
            <a:ln w="31750" cmpd="sng">
              <a:solidFill>
                <a:srgbClr val="F24F6B"/>
              </a:solidFill>
              <a:prstDash val="sysDash"/>
              <a:headEnd type="none" w="sm" len="sm"/>
              <a:tailEnd type="oval" w="sm" len="sm"/>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a:off x="12640" y="6172"/>
              <a:ext cx="4389" cy="0"/>
            </a:xfrm>
            <a:prstGeom prst="line">
              <a:avLst/>
            </a:prstGeom>
            <a:ln w="31750" cmpd="sng">
              <a:solidFill>
                <a:srgbClr val="F24F6B"/>
              </a:solidFill>
              <a:prstDash val="sysDash"/>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V="1">
              <a:off x="17037" y="4938"/>
              <a:ext cx="0" cy="1234"/>
            </a:xfrm>
            <a:prstGeom prst="line">
              <a:avLst/>
            </a:prstGeom>
            <a:ln w="31750" cmpd="sng">
              <a:solidFill>
                <a:srgbClr val="F24F6B"/>
              </a:solidFill>
              <a:prstDash val="sysDash"/>
              <a:headEnd type="none" w="sm" len="sm"/>
              <a:tailEnd type="oval" w="sm" len="sm"/>
            </a:ln>
          </p:spPr>
          <p:style>
            <a:lnRef idx="1">
              <a:schemeClr val="dk1"/>
            </a:lnRef>
            <a:fillRef idx="0">
              <a:schemeClr val="dk1"/>
            </a:fillRef>
            <a:effectRef idx="0">
              <a:schemeClr val="dk1"/>
            </a:effectRef>
            <a:fontRef idx="minor">
              <a:schemeClr val="tx1"/>
            </a:fontRef>
          </p:style>
        </p:cxnSp>
      </p:grpSp>
      <p:pic>
        <p:nvPicPr>
          <p:cNvPr id="18" name="图片 17" descr="5b7cef00ce5cc"/>
          <p:cNvPicPr>
            <a:picLocks noChangeAspect="1"/>
          </p:cNvPicPr>
          <p:nvPr/>
        </p:nvPicPr>
        <p:blipFill>
          <a:blip r:embed="rId2" cstate="email"/>
          <a:stretch>
            <a:fillRect/>
          </a:stretch>
        </p:blipFill>
        <p:spPr>
          <a:xfrm>
            <a:off x="4115435" y="4102100"/>
            <a:ext cx="1355090" cy="2381885"/>
          </a:xfrm>
          <a:prstGeom prst="rect">
            <a:avLst/>
          </a:prstGeom>
        </p:spPr>
      </p:pic>
      <p:pic>
        <p:nvPicPr>
          <p:cNvPr id="20" name="图片 19" descr="5b73e3fb821c5"/>
          <p:cNvPicPr>
            <a:picLocks noChangeAspect="1"/>
          </p:cNvPicPr>
          <p:nvPr/>
        </p:nvPicPr>
        <p:blipFill>
          <a:blip r:embed="rId3" cstate="email"/>
          <a:stretch>
            <a:fillRect/>
          </a:stretch>
        </p:blipFill>
        <p:spPr>
          <a:xfrm>
            <a:off x="5502275" y="3738880"/>
            <a:ext cx="1659890" cy="3158490"/>
          </a:xfrm>
          <a:prstGeom prst="rect">
            <a:avLst/>
          </a:prstGeom>
        </p:spPr>
      </p:pic>
      <p:pic>
        <p:nvPicPr>
          <p:cNvPr id="21" name="图片 20" descr="5b73d0a1ce6a6"/>
          <p:cNvPicPr>
            <a:picLocks noChangeAspect="1"/>
          </p:cNvPicPr>
          <p:nvPr/>
        </p:nvPicPr>
        <p:blipFill>
          <a:blip r:embed="rId4" cstate="email"/>
          <a:stretch>
            <a:fillRect/>
          </a:stretch>
        </p:blipFill>
        <p:spPr>
          <a:xfrm>
            <a:off x="6841490" y="4017645"/>
            <a:ext cx="1586865" cy="2251710"/>
          </a:xfrm>
          <a:prstGeom prst="rect">
            <a:avLst/>
          </a:prstGeom>
        </p:spPr>
      </p:pic>
      <p:grpSp>
        <p:nvGrpSpPr>
          <p:cNvPr id="22" name="组合 21"/>
          <p:cNvGrpSpPr/>
          <p:nvPr/>
        </p:nvGrpSpPr>
        <p:grpSpPr>
          <a:xfrm>
            <a:off x="1905000" y="1105535"/>
            <a:ext cx="1860550" cy="1896745"/>
            <a:chOff x="3646" y="5809"/>
            <a:chExt cx="2930" cy="2987"/>
          </a:xfrm>
        </p:grpSpPr>
        <p:sp>
          <p:nvSpPr>
            <p:cNvPr id="23" name="Text Box 21"/>
            <p:cNvSpPr txBox="1">
              <a:spLocks noChangeArrowheads="1"/>
            </p:cNvSpPr>
            <p:nvPr/>
          </p:nvSpPr>
          <p:spPr bwMode="auto">
            <a:xfrm>
              <a:off x="3754" y="8069"/>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4" name="TextBox 4"/>
            <p:cNvSpPr txBox="1"/>
            <p:nvPr/>
          </p:nvSpPr>
          <p:spPr>
            <a:xfrm>
              <a:off x="3646" y="5809"/>
              <a:ext cx="2930" cy="2181"/>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5" name="组合 24"/>
          <p:cNvGrpSpPr/>
          <p:nvPr/>
        </p:nvGrpSpPr>
        <p:grpSpPr>
          <a:xfrm>
            <a:off x="5414645" y="1111885"/>
            <a:ext cx="1860550" cy="1896745"/>
            <a:chOff x="3646" y="5809"/>
            <a:chExt cx="2930" cy="2987"/>
          </a:xfrm>
        </p:grpSpPr>
        <p:sp>
          <p:nvSpPr>
            <p:cNvPr id="27" name="Text Box 21"/>
            <p:cNvSpPr txBox="1">
              <a:spLocks noChangeArrowheads="1"/>
            </p:cNvSpPr>
            <p:nvPr/>
          </p:nvSpPr>
          <p:spPr bwMode="auto">
            <a:xfrm>
              <a:off x="3754" y="8069"/>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28" name="TextBox 4"/>
            <p:cNvSpPr txBox="1"/>
            <p:nvPr/>
          </p:nvSpPr>
          <p:spPr>
            <a:xfrm>
              <a:off x="3646" y="5809"/>
              <a:ext cx="2930" cy="2181"/>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9" name="组合 28"/>
          <p:cNvGrpSpPr/>
          <p:nvPr/>
        </p:nvGrpSpPr>
        <p:grpSpPr>
          <a:xfrm>
            <a:off x="9009380" y="1152525"/>
            <a:ext cx="1860550" cy="1896745"/>
            <a:chOff x="3646" y="5809"/>
            <a:chExt cx="2930" cy="2987"/>
          </a:xfrm>
        </p:grpSpPr>
        <p:sp>
          <p:nvSpPr>
            <p:cNvPr id="30" name="Text Box 21"/>
            <p:cNvSpPr txBox="1">
              <a:spLocks noChangeArrowheads="1"/>
            </p:cNvSpPr>
            <p:nvPr/>
          </p:nvSpPr>
          <p:spPr bwMode="auto">
            <a:xfrm>
              <a:off x="3754" y="8069"/>
              <a:ext cx="2359" cy="727"/>
            </a:xfrm>
            <a:prstGeom prst="rect">
              <a:avLst/>
            </a:prstGeom>
            <a:noFill/>
            <a:ln w="9525">
              <a:noFill/>
              <a:miter lim="800000"/>
            </a:ln>
            <a:effectLst/>
          </p:spPr>
          <p:txBody>
            <a:bodyPr wrap="square" lIns="93890" tIns="46945" rIns="93890" bIns="46945">
              <a:spAutoFit/>
            </a:bodyPr>
            <a:lstStyle/>
            <a:p>
              <a:pPr algn="ctr">
                <a:defRPr/>
              </a:pPr>
              <a:r>
                <a:rPr lang="zh-CN" altLang="en-US" sz="2400" b="1" kern="0" dirty="0">
                  <a:solidFill>
                    <a:srgbClr val="F24F6B"/>
                  </a:solidFill>
                  <a:cs typeface="+mn-ea"/>
                  <a:sym typeface="+mn-lt"/>
                </a:rPr>
                <a:t>活动概述</a:t>
              </a:r>
            </a:p>
          </p:txBody>
        </p:sp>
        <p:sp>
          <p:nvSpPr>
            <p:cNvPr id="31" name="TextBox 4"/>
            <p:cNvSpPr txBox="1"/>
            <p:nvPr/>
          </p:nvSpPr>
          <p:spPr>
            <a:xfrm>
              <a:off x="3646" y="5809"/>
              <a:ext cx="2930" cy="2181"/>
            </a:xfrm>
            <a:prstGeom prst="rect">
              <a:avLst/>
            </a:prstGeom>
            <a:noFill/>
          </p:spPr>
          <p:txBody>
            <a:bodyPr wrap="square" lIns="0" tIns="0" rIns="0" bIns="0" rtlCol="0">
              <a:spAutoFit/>
            </a:bodyPr>
            <a:lstStyle/>
            <a:p>
              <a:pPr algn="ctr">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grpSp>
        <p:nvGrpSpPr>
          <p:cNvPr id="2" name="组合 1"/>
          <p:cNvGrpSpPr/>
          <p:nvPr/>
        </p:nvGrpSpPr>
        <p:grpSpPr>
          <a:xfrm>
            <a:off x="102235" y="154940"/>
            <a:ext cx="1626235" cy="6742430"/>
            <a:chOff x="161" y="244"/>
            <a:chExt cx="2561" cy="10618"/>
          </a:xfrm>
        </p:grpSpPr>
        <p:pic>
          <p:nvPicPr>
            <p:cNvPr id="3" name="图片 2" descr="5b7cf7c08c9ae"/>
            <p:cNvPicPr>
              <a:picLocks noChangeAspect="1"/>
            </p:cNvPicPr>
            <p:nvPr/>
          </p:nvPicPr>
          <p:blipFill>
            <a:blip r:embed="rId5"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整体活动概括</a:t>
              </a:r>
            </a:p>
          </p:txBody>
        </p:sp>
        <p:grpSp>
          <p:nvGrpSpPr>
            <p:cNvPr id="14" name="组合 13"/>
            <p:cNvGrpSpPr/>
            <p:nvPr/>
          </p:nvGrpSpPr>
          <p:grpSpPr>
            <a:xfrm>
              <a:off x="957" y="244"/>
              <a:ext cx="348" cy="817"/>
              <a:chOff x="957" y="244"/>
              <a:chExt cx="348" cy="817"/>
            </a:xfrm>
          </p:grpSpPr>
          <p:sp>
            <p:nvSpPr>
              <p:cNvPr id="15" name="菱形 14"/>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6" name="菱形 15"/>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17" name="组合 16"/>
            <p:cNvGrpSpPr/>
            <p:nvPr/>
          </p:nvGrpSpPr>
          <p:grpSpPr>
            <a:xfrm>
              <a:off x="957" y="4991"/>
              <a:ext cx="348" cy="817"/>
              <a:chOff x="957" y="244"/>
              <a:chExt cx="348" cy="817"/>
            </a:xfrm>
          </p:grpSpPr>
          <p:sp>
            <p:nvSpPr>
              <p:cNvPr id="26" name="菱形 25"/>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2" name="菱形 31"/>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nodeType="afterEffect">
                                  <p:stCondLst>
                                    <p:cond delay="0"/>
                                  </p:stCondLst>
                                  <p:childTnLst>
                                    <p:set>
                                      <p:cBhvr>
                                        <p:cTn id="30" dur="1000" fill="hold">
                                          <p:stCondLst>
                                            <p:cond delay="0"/>
                                          </p:stCondLst>
                                        </p:cTn>
                                        <p:tgtEl>
                                          <p:spTgt spid="5"/>
                                        </p:tgtEl>
                                        <p:attrNameLst>
                                          <p:attrName>style.visibility</p:attrName>
                                        </p:attrNameLst>
                                      </p:cBhvr>
                                      <p:to>
                                        <p:strVal val="visible"/>
                                      </p:to>
                                    </p:set>
                                    <p:animEffect transition="in" filter="wipe(down)">
                                      <p:cBhvr>
                                        <p:cTn id="31" dur="1000"/>
                                        <p:tgtEl>
                                          <p:spTgt spid="5"/>
                                        </p:tgtEl>
                                      </p:cBhvr>
                                    </p:animEffect>
                                  </p:childTnLst>
                                </p:cTn>
                              </p:par>
                            </p:childTnLst>
                          </p:cTn>
                        </p:par>
                        <p:par>
                          <p:cTn id="32" fill="hold">
                            <p:stCondLst>
                              <p:cond delay="5000"/>
                            </p:stCondLst>
                            <p:childTnLst>
                              <p:par>
                                <p:cTn id="33" presetID="47"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7"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7"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QQ截图20190116103717"/>
          <p:cNvPicPr>
            <a:picLocks noChangeAspect="1"/>
          </p:cNvPicPr>
          <p:nvPr/>
        </p:nvPicPr>
        <p:blipFill>
          <a:blip r:embed="rId2" cstate="email"/>
          <a:stretch>
            <a:fillRect/>
          </a:stretch>
        </p:blipFill>
        <p:spPr>
          <a:xfrm flipH="1">
            <a:off x="-15240" y="-4445"/>
            <a:ext cx="12222480" cy="6893560"/>
          </a:xfrm>
          <a:prstGeom prst="rect">
            <a:avLst/>
          </a:prstGeom>
        </p:spPr>
      </p:pic>
      <p:pic>
        <p:nvPicPr>
          <p:cNvPr id="12" name="图片 11" descr="5a1fdea8539eb"/>
          <p:cNvPicPr>
            <a:picLocks noChangeAspect="1"/>
          </p:cNvPicPr>
          <p:nvPr/>
        </p:nvPicPr>
        <p:blipFill>
          <a:blip r:embed="rId3" cstate="email"/>
          <a:srcRect/>
          <a:stretch>
            <a:fillRect/>
          </a:stretch>
        </p:blipFill>
        <p:spPr>
          <a:xfrm flipH="1">
            <a:off x="-15240" y="-4445"/>
            <a:ext cx="6686550" cy="4326255"/>
          </a:xfrm>
          <a:prstGeom prst="rect">
            <a:avLst/>
          </a:prstGeom>
        </p:spPr>
      </p:pic>
      <p:grpSp>
        <p:nvGrpSpPr>
          <p:cNvPr id="20" name="组合 19"/>
          <p:cNvGrpSpPr/>
          <p:nvPr/>
        </p:nvGrpSpPr>
        <p:grpSpPr>
          <a:xfrm>
            <a:off x="4543781" y="1535212"/>
            <a:ext cx="3102673" cy="4141767"/>
            <a:chOff x="393" y="1298"/>
            <a:chExt cx="3515" cy="4692"/>
          </a:xfrm>
        </p:grpSpPr>
        <p:grpSp>
          <p:nvGrpSpPr>
            <p:cNvPr id="17" name="组合 16"/>
            <p:cNvGrpSpPr/>
            <p:nvPr/>
          </p:nvGrpSpPr>
          <p:grpSpPr>
            <a:xfrm>
              <a:off x="1369" y="1486"/>
              <a:ext cx="2539" cy="2812"/>
              <a:chOff x="1466" y="1727"/>
              <a:chExt cx="2539" cy="2812"/>
            </a:xfrm>
          </p:grpSpPr>
          <p:sp>
            <p:nvSpPr>
              <p:cNvPr id="13" name="菱形 12"/>
              <p:cNvSpPr/>
              <p:nvPr/>
            </p:nvSpPr>
            <p:spPr>
              <a:xfrm>
                <a:off x="1997" y="2531"/>
                <a:ext cx="2008" cy="2008"/>
              </a:xfrm>
              <a:prstGeom prst="diamond">
                <a:avLst/>
              </a:prstGeom>
              <a:solidFill>
                <a:srgbClr val="F2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华文行楷" panose="02010800040101010101" pitchFamily="2" charset="-122"/>
                  <a:ea typeface="华文行楷" panose="02010800040101010101" pitchFamily="2" charset="-122"/>
                  <a:cs typeface="+mn-ea"/>
                  <a:sym typeface="+mn-lt"/>
                </a:endParaRPr>
              </a:p>
            </p:txBody>
          </p:sp>
          <p:pic>
            <p:nvPicPr>
              <p:cNvPr id="15" name="图片 14" descr="5ac8dbe804a6a"/>
              <p:cNvPicPr>
                <a:picLocks noChangeAspect="1"/>
              </p:cNvPicPr>
              <p:nvPr/>
            </p:nvPicPr>
            <p:blipFill>
              <a:blip r:embed="rId4" cstate="email"/>
              <a:srcRect/>
              <a:stretch>
                <a:fillRect/>
              </a:stretch>
            </p:blipFill>
            <p:spPr>
              <a:xfrm>
                <a:off x="1466" y="1727"/>
                <a:ext cx="1748" cy="1795"/>
              </a:xfrm>
              <a:prstGeom prst="rect">
                <a:avLst/>
              </a:prstGeom>
            </p:spPr>
          </p:pic>
          <p:sp>
            <p:nvSpPr>
              <p:cNvPr id="16" name="文本框 15"/>
              <p:cNvSpPr txBox="1"/>
              <p:nvPr/>
            </p:nvSpPr>
            <p:spPr>
              <a:xfrm>
                <a:off x="2127" y="3100"/>
                <a:ext cx="1743" cy="823"/>
              </a:xfrm>
              <a:prstGeom prst="rect">
                <a:avLst/>
              </a:prstGeom>
              <a:noFill/>
            </p:spPr>
            <p:txBody>
              <a:bodyPr vert="eaVert" wrap="square" rtlCol="0">
                <a:spAutoFit/>
              </a:bodyPr>
              <a:lstStyle/>
              <a:p>
                <a:r>
                  <a:rPr lang="zh-CN" altLang="en-US" sz="88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lt"/>
                  </a:rPr>
                  <a:t>贰</a:t>
                </a:r>
              </a:p>
            </p:txBody>
          </p:sp>
        </p:grpSp>
        <p:sp>
          <p:nvSpPr>
            <p:cNvPr id="19" name="文本框 18"/>
            <p:cNvSpPr txBox="1"/>
            <p:nvPr/>
          </p:nvSpPr>
          <p:spPr>
            <a:xfrm>
              <a:off x="393" y="1298"/>
              <a:ext cx="976" cy="4692"/>
            </a:xfrm>
            <a:prstGeom prst="rect">
              <a:avLst/>
            </a:prstGeom>
            <a:noFill/>
          </p:spPr>
          <p:txBody>
            <a:bodyPr vert="eaVert" wrap="square" rtlCol="0">
              <a:spAutoFit/>
            </a:bodyPr>
            <a:lstStyle/>
            <a:p>
              <a:r>
                <a:rPr lang="zh-CN" altLang="en-US" sz="4400" dirty="0">
                  <a:solidFill>
                    <a:schemeClr val="tx1">
                      <a:lumMod val="65000"/>
                      <a:lumOff val="35000"/>
                    </a:schemeClr>
                  </a:solidFill>
                  <a:effectLst/>
                  <a:latin typeface="华文行楷" panose="02010800040101010101" pitchFamily="2" charset="-122"/>
                  <a:ea typeface="华文行楷" panose="02010800040101010101" pitchFamily="2" charset="-122"/>
                  <a:cs typeface="+mn-ea"/>
                  <a:sym typeface="+mn-lt"/>
                </a:rPr>
                <a:t>具体活动流程</a:t>
              </a:r>
            </a:p>
          </p:txBody>
        </p:sp>
      </p:grpSp>
      <p:pic>
        <p:nvPicPr>
          <p:cNvPr id="10" name="图片 9" descr="5ab7c0ab3b4ff"/>
          <p:cNvPicPr>
            <a:picLocks noChangeAspect="1"/>
          </p:cNvPicPr>
          <p:nvPr/>
        </p:nvPicPr>
        <p:blipFill>
          <a:blip r:embed="rId5" cstate="email"/>
          <a:stretch>
            <a:fillRect/>
          </a:stretch>
        </p:blipFill>
        <p:spPr>
          <a:xfrm flipH="1">
            <a:off x="8886190" y="-4445"/>
            <a:ext cx="3308985" cy="6392545"/>
          </a:xfrm>
          <a:prstGeom prst="rect">
            <a:avLst/>
          </a:prstGeom>
        </p:spPr>
      </p:pic>
      <p:pic>
        <p:nvPicPr>
          <p:cNvPr id="11" name="图片 10" descr="5bf9403278f3c"/>
          <p:cNvPicPr>
            <a:picLocks noChangeAspect="1"/>
          </p:cNvPicPr>
          <p:nvPr/>
        </p:nvPicPr>
        <p:blipFill>
          <a:blip r:embed="rId6" cstate="email"/>
          <a:srcRect/>
          <a:stretch>
            <a:fillRect/>
          </a:stretch>
        </p:blipFill>
        <p:spPr>
          <a:xfrm>
            <a:off x="6922770" y="941070"/>
            <a:ext cx="4105910" cy="594804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Effect transition="in" filter="fade">
                                      <p:cBhvr>
                                        <p:cTn id="21" dur="1000"/>
                                        <p:tgtEl>
                                          <p:spTgt spid="20"/>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a1fdea853912"/>
          <p:cNvPicPr>
            <a:picLocks noChangeAspect="1"/>
          </p:cNvPicPr>
          <p:nvPr/>
        </p:nvPicPr>
        <p:blipFill>
          <a:blip r:embed="rId2" cstate="email"/>
          <a:stretch>
            <a:fillRect/>
          </a:stretch>
        </p:blipFill>
        <p:spPr>
          <a:xfrm>
            <a:off x="7622540" y="3495040"/>
            <a:ext cx="4594860" cy="3437255"/>
          </a:xfrm>
          <a:prstGeom prst="rect">
            <a:avLst/>
          </a:prstGeom>
        </p:spPr>
      </p:pic>
      <p:pic>
        <p:nvPicPr>
          <p:cNvPr id="12" name="图片 11"/>
          <p:cNvPicPr>
            <a:picLocks noChangeAspect="1"/>
          </p:cNvPicPr>
          <p:nvPr/>
        </p:nvPicPr>
        <p:blipFill>
          <a:blip r:embed="rId3" cstate="email"/>
          <a:stretch>
            <a:fillRect/>
          </a:stretch>
        </p:blipFill>
        <p:spPr>
          <a:xfrm>
            <a:off x="6706235" y="853440"/>
            <a:ext cx="4938395" cy="4059555"/>
          </a:xfrm>
          <a:prstGeom prst="rect">
            <a:avLst/>
          </a:prstGeom>
        </p:spPr>
      </p:pic>
      <p:sp>
        <p:nvSpPr>
          <p:cNvPr id="14" name="TextBox 7"/>
          <p:cNvSpPr txBox="1"/>
          <p:nvPr/>
        </p:nvSpPr>
        <p:spPr>
          <a:xfrm>
            <a:off x="7845185" y="2339454"/>
            <a:ext cx="2659702" cy="830997"/>
          </a:xfrm>
          <a:prstGeom prst="rect">
            <a:avLst/>
          </a:prstGeom>
          <a:noFill/>
        </p:spPr>
        <p:txBody>
          <a:bodyPr vert="horz" wrap="none" rtlCol="0">
            <a:spAutoFit/>
          </a:bodyPr>
          <a:lstStyle/>
          <a:p>
            <a:pPr algn="dist"/>
            <a:r>
              <a:rPr lang="zh-CN" altLang="en-US" sz="4800" b="1" kern="600" dirty="0">
                <a:solidFill>
                  <a:srgbClr val="F24F6B"/>
                </a:solidFill>
                <a:cs typeface="+mn-ea"/>
                <a:sym typeface="+mn-lt"/>
              </a:rPr>
              <a:t>整体活动</a:t>
            </a:r>
          </a:p>
        </p:txBody>
      </p:sp>
      <p:grpSp>
        <p:nvGrpSpPr>
          <p:cNvPr id="15" name="组合 14"/>
          <p:cNvGrpSpPr/>
          <p:nvPr/>
        </p:nvGrpSpPr>
        <p:grpSpPr>
          <a:xfrm>
            <a:off x="2176145" y="1522730"/>
            <a:ext cx="774700" cy="774700"/>
            <a:chOff x="8766" y="2791"/>
            <a:chExt cx="3247" cy="3247"/>
          </a:xfrm>
        </p:grpSpPr>
        <p:sp>
          <p:nvSpPr>
            <p:cNvPr id="16" name="椭圆 15"/>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椭圆 19"/>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pic>
          <p:nvPicPr>
            <p:cNvPr id="32" name="图片 31" descr="5bf969da4bc9d"/>
            <p:cNvPicPr>
              <a:picLocks noChangeAspect="1"/>
            </p:cNvPicPr>
            <p:nvPr/>
          </p:nvPicPr>
          <p:blipFill>
            <a:blip r:embed="rId4" cstate="email"/>
            <a:srcRect/>
            <a:stretch>
              <a:fillRect/>
            </a:stretch>
          </p:blipFill>
          <p:spPr>
            <a:xfrm>
              <a:off x="9052" y="3091"/>
              <a:ext cx="2674" cy="2743"/>
            </a:xfrm>
            <a:prstGeom prst="ellipse">
              <a:avLst/>
            </a:prstGeom>
          </p:spPr>
        </p:pic>
      </p:grpSp>
      <p:sp>
        <p:nvSpPr>
          <p:cNvPr id="33" name="TextBox 4"/>
          <p:cNvSpPr txBox="1"/>
          <p:nvPr/>
        </p:nvSpPr>
        <p:spPr>
          <a:xfrm>
            <a:off x="3199130" y="1494790"/>
            <a:ext cx="3888105" cy="798360"/>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34" name="组合 33"/>
          <p:cNvGrpSpPr/>
          <p:nvPr/>
        </p:nvGrpSpPr>
        <p:grpSpPr>
          <a:xfrm>
            <a:off x="2162810" y="2962275"/>
            <a:ext cx="774700" cy="774700"/>
            <a:chOff x="8766" y="2791"/>
            <a:chExt cx="3247" cy="3247"/>
          </a:xfrm>
        </p:grpSpPr>
        <p:sp>
          <p:nvSpPr>
            <p:cNvPr id="35" name="椭圆 34"/>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6" name="椭圆 35"/>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pic>
          <p:nvPicPr>
            <p:cNvPr id="37" name="图片 36" descr="5bf969da4bc9d"/>
            <p:cNvPicPr>
              <a:picLocks noChangeAspect="1"/>
            </p:cNvPicPr>
            <p:nvPr/>
          </p:nvPicPr>
          <p:blipFill>
            <a:blip r:embed="rId4" cstate="email"/>
            <a:srcRect/>
            <a:stretch>
              <a:fillRect/>
            </a:stretch>
          </p:blipFill>
          <p:spPr>
            <a:xfrm>
              <a:off x="9052" y="3091"/>
              <a:ext cx="2674" cy="2743"/>
            </a:xfrm>
            <a:prstGeom prst="ellipse">
              <a:avLst/>
            </a:prstGeom>
          </p:spPr>
        </p:pic>
      </p:grpSp>
      <p:sp>
        <p:nvSpPr>
          <p:cNvPr id="38" name="TextBox 4"/>
          <p:cNvSpPr txBox="1"/>
          <p:nvPr/>
        </p:nvSpPr>
        <p:spPr>
          <a:xfrm>
            <a:off x="3185795" y="2934335"/>
            <a:ext cx="3888105" cy="798360"/>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39" name="组合 38"/>
          <p:cNvGrpSpPr/>
          <p:nvPr/>
        </p:nvGrpSpPr>
        <p:grpSpPr>
          <a:xfrm>
            <a:off x="2244725" y="4368800"/>
            <a:ext cx="774700" cy="774700"/>
            <a:chOff x="8766" y="2791"/>
            <a:chExt cx="3247" cy="3247"/>
          </a:xfrm>
        </p:grpSpPr>
        <p:sp>
          <p:nvSpPr>
            <p:cNvPr id="40" name="椭圆 39"/>
            <p:cNvSpPr/>
            <p:nvPr/>
          </p:nvSpPr>
          <p:spPr>
            <a:xfrm>
              <a:off x="8994" y="3019"/>
              <a:ext cx="2790" cy="2790"/>
            </a:xfrm>
            <a:prstGeom prst="ellipse">
              <a:avLst/>
            </a:prstGeom>
            <a:solidFill>
              <a:srgbClr val="F24F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1" name="椭圆 40"/>
            <p:cNvSpPr/>
            <p:nvPr/>
          </p:nvSpPr>
          <p:spPr>
            <a:xfrm>
              <a:off x="8766" y="2791"/>
              <a:ext cx="3247" cy="3247"/>
            </a:xfrm>
            <a:prstGeom prst="ellipse">
              <a:avLst/>
            </a:prstGeom>
            <a:noFill/>
            <a:ln>
              <a:solidFill>
                <a:srgbClr val="F24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pic>
          <p:nvPicPr>
            <p:cNvPr id="42" name="图片 41" descr="5bf969da4bc9d"/>
            <p:cNvPicPr>
              <a:picLocks noChangeAspect="1"/>
            </p:cNvPicPr>
            <p:nvPr/>
          </p:nvPicPr>
          <p:blipFill>
            <a:blip r:embed="rId4" cstate="email"/>
            <a:srcRect/>
            <a:stretch>
              <a:fillRect/>
            </a:stretch>
          </p:blipFill>
          <p:spPr>
            <a:xfrm>
              <a:off x="9052" y="3091"/>
              <a:ext cx="2674" cy="2743"/>
            </a:xfrm>
            <a:prstGeom prst="ellipse">
              <a:avLst/>
            </a:prstGeom>
          </p:spPr>
        </p:pic>
      </p:grpSp>
      <p:sp>
        <p:nvSpPr>
          <p:cNvPr id="43" name="TextBox 4"/>
          <p:cNvSpPr txBox="1"/>
          <p:nvPr/>
        </p:nvSpPr>
        <p:spPr>
          <a:xfrm>
            <a:off x="3267710" y="4340860"/>
            <a:ext cx="3888105" cy="798360"/>
          </a:xfrm>
          <a:prstGeom prst="rect">
            <a:avLst/>
          </a:prstGeom>
          <a:noFill/>
        </p:spPr>
        <p:txBody>
          <a:bodyPr wrap="square" lIns="0" tIns="0" rIns="0" bIns="0" rtlCol="0">
            <a:spAutoFit/>
          </a:bodyPr>
          <a:lstStyle/>
          <a:p>
            <a:pPr algn="l">
              <a:lnSpc>
                <a:spcPct val="150000"/>
              </a:lnSpc>
            </a:pPr>
            <a:r>
              <a:rPr lang="zh-CN" altLang="en-US" sz="1200" dirty="0">
                <a:solidFill>
                  <a:srgbClr val="2E2E2E"/>
                </a:solidFill>
                <a:cs typeface="+mn-ea"/>
                <a:sym typeface="+mn-lt"/>
              </a:rPr>
              <a:t>请在这里输入您的主要叙述内容请在这里输入您的主要叙述内容请在这里输入您的主要叙述内容请在这里输入您的主要叙述内容</a:t>
            </a:r>
            <a:endParaRPr lang="en-US" altLang="zh-CN" sz="1200" dirty="0">
              <a:solidFill>
                <a:srgbClr val="2E2E2E"/>
              </a:solidFill>
              <a:cs typeface="+mn-ea"/>
              <a:sym typeface="+mn-lt"/>
            </a:endParaRPr>
          </a:p>
        </p:txBody>
      </p:sp>
      <p:grpSp>
        <p:nvGrpSpPr>
          <p:cNvPr id="2" name="组合 1"/>
          <p:cNvGrpSpPr/>
          <p:nvPr/>
        </p:nvGrpSpPr>
        <p:grpSpPr>
          <a:xfrm>
            <a:off x="102235" y="154940"/>
            <a:ext cx="1626235" cy="6742430"/>
            <a:chOff x="161" y="244"/>
            <a:chExt cx="2561" cy="10618"/>
          </a:xfrm>
        </p:grpSpPr>
        <p:pic>
          <p:nvPicPr>
            <p:cNvPr id="3" name="图片 2" descr="5b7cf7c08c9ae"/>
            <p:cNvPicPr>
              <a:picLocks noChangeAspect="1"/>
            </p:cNvPicPr>
            <p:nvPr/>
          </p:nvPicPr>
          <p:blipFill>
            <a:blip r:embed="rId5" cstate="email"/>
            <a:srcRect/>
            <a:stretch>
              <a:fillRect/>
            </a:stretch>
          </p:blipFill>
          <p:spPr>
            <a:xfrm>
              <a:off x="161" y="5810"/>
              <a:ext cx="2561" cy="5052"/>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744" y="1344"/>
              <a:ext cx="776" cy="3366"/>
            </a:xfrm>
            <a:prstGeom prst="rect">
              <a:avLst/>
            </a:prstGeom>
            <a:solidFill>
              <a:srgbClr val="F24F6B"/>
            </a:solidFill>
            <a:ln>
              <a:noFill/>
            </a:ln>
          </p:spPr>
          <p:txBody>
            <a:bodyPr vert="eaVert" wrap="square" rtlCol="0">
              <a:spAutoFit/>
            </a:bodyPr>
            <a:lstStyle/>
            <a:p>
              <a:pPr algn="ctr"/>
              <a:r>
                <a:rPr lang="zh-CN" altLang="en-US" sz="2000" b="1">
                  <a:solidFill>
                    <a:schemeClr val="bg1"/>
                  </a:solidFill>
                  <a:effectLst>
                    <a:outerShdw blurRad="38100" dist="38100" dir="2700000" algn="tl">
                      <a:srgbClr val="000000">
                        <a:alpha val="43137"/>
                      </a:srgbClr>
                    </a:outerShdw>
                  </a:effectLst>
                  <a:cs typeface="+mn-ea"/>
                  <a:sym typeface="+mn-lt"/>
                </a:rPr>
                <a:t>具体活动流程</a:t>
              </a:r>
            </a:p>
          </p:txBody>
        </p:sp>
        <p:grpSp>
          <p:nvGrpSpPr>
            <p:cNvPr id="18" name="组合 17"/>
            <p:cNvGrpSpPr/>
            <p:nvPr/>
          </p:nvGrpSpPr>
          <p:grpSpPr>
            <a:xfrm>
              <a:off x="957" y="244"/>
              <a:ext cx="348" cy="817"/>
              <a:chOff x="957" y="244"/>
              <a:chExt cx="348" cy="817"/>
            </a:xfrm>
          </p:grpSpPr>
          <p:sp>
            <p:nvSpPr>
              <p:cNvPr id="21" name="菱形 20"/>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2" name="菱形 21"/>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23" name="组合 22"/>
            <p:cNvGrpSpPr/>
            <p:nvPr/>
          </p:nvGrpSpPr>
          <p:grpSpPr>
            <a:xfrm>
              <a:off x="957" y="4991"/>
              <a:ext cx="348" cy="817"/>
              <a:chOff x="957" y="244"/>
              <a:chExt cx="348" cy="817"/>
            </a:xfrm>
          </p:grpSpPr>
          <p:sp>
            <p:nvSpPr>
              <p:cNvPr id="26" name="菱形 25"/>
              <p:cNvSpPr/>
              <p:nvPr/>
            </p:nvSpPr>
            <p:spPr>
              <a:xfrm>
                <a:off x="957" y="713"/>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菱形 23"/>
              <p:cNvSpPr/>
              <p:nvPr/>
            </p:nvSpPr>
            <p:spPr>
              <a:xfrm>
                <a:off x="957" y="244"/>
                <a:ext cx="349" cy="349"/>
              </a:xfrm>
              <a:prstGeom prst="diamond">
                <a:avLst/>
              </a:prstGeom>
              <a:solidFill>
                <a:srgbClr val="CC6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spd="slow"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3"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p:stCondLst>
                              <p:cond delay="3500"/>
                            </p:stCondLst>
                            <p:childTnLst>
                              <p:par>
                                <p:cTn id="27" presetID="6" presetClass="entr" presetSubtype="32" fill="hold" nodeType="afterEffect">
                                  <p:stCondLst>
                                    <p:cond delay="0"/>
                                  </p:stCondLst>
                                  <p:childTnLst>
                                    <p:set>
                                      <p:cBhvr>
                                        <p:cTn id="28" dur="1000" fill="hold">
                                          <p:stCondLst>
                                            <p:cond delay="0"/>
                                          </p:stCondLst>
                                        </p:cTn>
                                        <p:tgtEl>
                                          <p:spTgt spid="15"/>
                                        </p:tgtEl>
                                        <p:attrNameLst>
                                          <p:attrName>style.visibility</p:attrName>
                                        </p:attrNameLst>
                                      </p:cBhvr>
                                      <p:to>
                                        <p:strVal val="visible"/>
                                      </p:to>
                                    </p:set>
                                    <p:animEffect transition="in" filter="circle(out)">
                                      <p:cBhvr>
                                        <p:cTn id="29" dur="1000"/>
                                        <p:tgtEl>
                                          <p:spTgt spid="15"/>
                                        </p:tgtEl>
                                      </p:cBhvr>
                                    </p:animEffect>
                                  </p:childTnLst>
                                </p:cTn>
                              </p:par>
                            </p:childTnLst>
                          </p:cTn>
                        </p:par>
                        <p:par>
                          <p:cTn id="30" fill="hold">
                            <p:stCondLst>
                              <p:cond delay="4500"/>
                            </p:stCondLst>
                            <p:childTnLst>
                              <p:par>
                                <p:cTn id="31" presetID="6" presetClass="entr" presetSubtype="32" fill="hold" nodeType="afterEffect">
                                  <p:stCondLst>
                                    <p:cond delay="0"/>
                                  </p:stCondLst>
                                  <p:childTnLst>
                                    <p:set>
                                      <p:cBhvr>
                                        <p:cTn id="32" dur="1000" fill="hold">
                                          <p:stCondLst>
                                            <p:cond delay="0"/>
                                          </p:stCondLst>
                                        </p:cTn>
                                        <p:tgtEl>
                                          <p:spTgt spid="34"/>
                                        </p:tgtEl>
                                        <p:attrNameLst>
                                          <p:attrName>style.visibility</p:attrName>
                                        </p:attrNameLst>
                                      </p:cBhvr>
                                      <p:to>
                                        <p:strVal val="visible"/>
                                      </p:to>
                                    </p:set>
                                    <p:animEffect transition="in" filter="circle(out)">
                                      <p:cBhvr>
                                        <p:cTn id="33" dur="1000"/>
                                        <p:tgtEl>
                                          <p:spTgt spid="34"/>
                                        </p:tgtEl>
                                      </p:cBhvr>
                                    </p:animEffect>
                                  </p:childTnLst>
                                </p:cTn>
                              </p:par>
                            </p:childTnLst>
                          </p:cTn>
                        </p:par>
                        <p:par>
                          <p:cTn id="34" fill="hold">
                            <p:stCondLst>
                              <p:cond delay="5500"/>
                            </p:stCondLst>
                            <p:childTnLst>
                              <p:par>
                                <p:cTn id="35" presetID="6" presetClass="entr" presetSubtype="32" fill="hold" nodeType="afterEffect">
                                  <p:stCondLst>
                                    <p:cond delay="0"/>
                                  </p:stCondLst>
                                  <p:childTnLst>
                                    <p:set>
                                      <p:cBhvr>
                                        <p:cTn id="36" dur="1000" fill="hold">
                                          <p:stCondLst>
                                            <p:cond delay="0"/>
                                          </p:stCondLst>
                                        </p:cTn>
                                        <p:tgtEl>
                                          <p:spTgt spid="39"/>
                                        </p:tgtEl>
                                        <p:attrNameLst>
                                          <p:attrName>style.visibility</p:attrName>
                                        </p:attrNameLst>
                                      </p:cBhvr>
                                      <p:to>
                                        <p:strVal val="visible"/>
                                      </p:to>
                                    </p:set>
                                    <p:animEffect transition="in" filter="circle(out)">
                                      <p:cBhvr>
                                        <p:cTn id="37" dur="1000"/>
                                        <p:tgtEl>
                                          <p:spTgt spid="39"/>
                                        </p:tgtEl>
                                      </p:cBhvr>
                                    </p:animEffect>
                                  </p:childTnLst>
                                </p:cTn>
                              </p:par>
                            </p:childTnLst>
                          </p:cTn>
                        </p:par>
                        <p:par>
                          <p:cTn id="38" fill="hold">
                            <p:stCondLst>
                              <p:cond delay="6500"/>
                            </p:stCondLst>
                            <p:childTnLst>
                              <p:par>
                                <p:cTn id="39" presetID="42"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7500"/>
                            </p:stCondLst>
                            <p:childTnLst>
                              <p:par>
                                <p:cTn id="45" presetID="42"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childTnLst>
                          </p:cTn>
                        </p:par>
                        <p:par>
                          <p:cTn id="50" fill="hold">
                            <p:stCondLst>
                              <p:cond delay="8500"/>
                            </p:stCondLst>
                            <p:childTnLst>
                              <p:par>
                                <p:cTn id="51" presetID="42"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38"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ahwkeu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宽屏</PresentationFormat>
  <Paragraphs>159</Paragraphs>
  <Slides>24</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华文行楷</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2022-03-09T03:14:14Z</dcterms:created>
  <dcterms:modified xsi:type="dcterms:W3CDTF">2023-01-10T05:03:31Z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54B5D6CBDA5E4011BE0B43A58CE04DA6</vt:lpwstr>
  </property>
  <property fmtid="{A09F084E-AD41-489F-8076-AA5BE3082BCA}" pid="100">
    <vt:ui4>5</vt:ui4>
  </property>
  <property fmtid="{64440492-4C8B-11D1-8B70-080036B11A03}" pid="11">
    <vt:lpwstr>www.2ppt.com-爱PPT提供资源下载</vt:lpwstr>
  </property>
</Properties>
</file>