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7" r:id="rId2"/>
    <p:sldId id="284" r:id="rId3"/>
    <p:sldId id="258" r:id="rId4"/>
    <p:sldId id="268" r:id="rId5"/>
    <p:sldId id="283" r:id="rId6"/>
    <p:sldId id="279" r:id="rId7"/>
    <p:sldId id="260" r:id="rId8"/>
    <p:sldId id="270" r:id="rId9"/>
    <p:sldId id="282" r:id="rId10"/>
    <p:sldId id="261" r:id="rId11"/>
    <p:sldId id="274" r:id="rId12"/>
    <p:sldId id="272" r:id="rId13"/>
    <p:sldId id="276" r:id="rId14"/>
    <p:sldId id="273" r:id="rId15"/>
    <p:sldId id="278" r:id="rId16"/>
    <p:sldId id="280" r:id="rId17"/>
    <p:sldId id="281" r:id="rId18"/>
  </p:sldIdLst>
  <p:sldSz cx="9144000" cy="6858000" type="screen4x3"/>
  <p:notesSz cx="6858000" cy="9144000"/>
  <p:defaultTextStyle>
    <a:defPPr>
      <a:defRPr lang="zh-CN"/>
    </a:defPPr>
    <a:lvl1pPr marL="0" lvl="0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1pPr>
    <a:lvl2pPr marL="457200" lvl="1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2pPr>
    <a:lvl3pPr marL="914400" lvl="2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3pPr>
    <a:lvl4pPr marL="1371600" lvl="3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4pPr>
    <a:lvl5pPr marL="1828800" lvl="4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5pPr>
    <a:lvl6pPr marL="2286000" lvl="5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6pPr>
    <a:lvl7pPr marL="2743200" lvl="6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7pPr>
    <a:lvl8pPr marL="3200400" lvl="7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8pPr>
    <a:lvl9pPr marL="3657600" lvl="8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00"/>
    <a:srgbClr val="9900FF"/>
    <a:srgbClr val="FF00FF"/>
    <a:srgbClr val="0066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-9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81" d="100"/>
        <a:sy n="81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 algn="r" eaLnBrk="1" hangingPunct="1"/>
            <a:fld id="{9A0DB2DC-4C9A-4742-B13C-FB6460FD3503}" type="slidenum">
              <a:rPr lang="en-US" altLang="zh-CN" sz="1200" dirty="0">
                <a:latin typeface="Arial" panose="020B0604020202020204" pitchFamily="34" charset="0"/>
              </a:rPr>
              <a:t>‹#›</a:t>
            </a:fld>
            <a:endParaRPr lang="en-US" altLang="zh-CN" sz="1200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2772" name="Rectangle 4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第二级</a:t>
            </a: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第三级</a:t>
            </a:r>
          </a:p>
          <a:p>
            <a:pPr marL="1371600" marR="0" lvl="3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第四级</a:t>
            </a:r>
          </a:p>
          <a:p>
            <a:pPr marL="1828800" marR="0" lvl="4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第五级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 algn="r" eaLnBrk="1" hangingPunct="1"/>
            <a:fld id="{9A0DB2DC-4C9A-4742-B13C-FB6460FD3503}" type="slidenum">
              <a:rPr lang="en-US" altLang="zh-CN" sz="1200" dirty="0">
                <a:latin typeface="Arial" panose="020B0604020202020204" pitchFamily="34" charset="0"/>
              </a:rPr>
              <a:t>‹#›</a:t>
            </a:fld>
            <a:endParaRPr lang="en-US" altLang="zh-CN" sz="1200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 eaLnBrk="1" hangingPunct="1"/>
            <a:fld id="{9A0DB2DC-4C9A-4742-B13C-FB6460FD3503}" type="slidenum">
              <a:rPr lang="en-US" altLang="zh-CN" sz="1200" dirty="0">
                <a:latin typeface="Arial" panose="020B0604020202020204" pitchFamily="34" charset="0"/>
              </a:rPr>
              <a:t>1</a:t>
            </a:fld>
            <a:endParaRPr lang="en-US" altLang="zh-CN" sz="1200" dirty="0">
              <a:latin typeface="Arial" panose="020B0604020202020204" pitchFamily="34" charset="0"/>
            </a:endParaRPr>
          </a:p>
        </p:txBody>
      </p:sp>
      <p:sp>
        <p:nvSpPr>
          <p:cNvPr id="33795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lstStyle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 eaLnBrk="1" hangingPunct="1"/>
            <a:fld id="{9A0DB2DC-4C9A-4742-B13C-FB6460FD3503}" type="slidenum">
              <a:rPr lang="en-US" altLang="zh-CN" sz="1200" dirty="0">
                <a:latin typeface="Arial" panose="020B0604020202020204" pitchFamily="34" charset="0"/>
              </a:rPr>
              <a:t>13</a:t>
            </a:fld>
            <a:endParaRPr lang="en-US" altLang="zh-CN" sz="1200" dirty="0">
              <a:latin typeface="Arial" panose="020B0604020202020204" pitchFamily="34" charset="0"/>
            </a:endParaRPr>
          </a:p>
        </p:txBody>
      </p:sp>
      <p:sp>
        <p:nvSpPr>
          <p:cNvPr id="43011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lstStyle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 eaLnBrk="1" hangingPunct="1"/>
            <a:fld id="{9A0DB2DC-4C9A-4742-B13C-FB6460FD3503}" type="slidenum">
              <a:rPr lang="en-US" altLang="zh-CN" sz="1200" dirty="0">
                <a:latin typeface="Arial" panose="020B0604020202020204" pitchFamily="34" charset="0"/>
              </a:rPr>
              <a:t>14</a:t>
            </a:fld>
            <a:endParaRPr lang="en-US" altLang="zh-CN" sz="1200" dirty="0">
              <a:latin typeface="Arial" panose="020B0604020202020204" pitchFamily="34" charset="0"/>
            </a:endParaRPr>
          </a:p>
        </p:txBody>
      </p:sp>
      <p:sp>
        <p:nvSpPr>
          <p:cNvPr id="44035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lstStyle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 eaLnBrk="1" hangingPunct="1"/>
            <a:fld id="{9A0DB2DC-4C9A-4742-B13C-FB6460FD3503}" type="slidenum">
              <a:rPr lang="en-US" altLang="zh-CN" sz="1200" dirty="0">
                <a:latin typeface="Arial" panose="020B0604020202020204" pitchFamily="34" charset="0"/>
              </a:rPr>
              <a:t>15</a:t>
            </a:fld>
            <a:endParaRPr lang="en-US" altLang="zh-CN" sz="1200" dirty="0">
              <a:latin typeface="Arial" panose="020B0604020202020204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lstStyle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 eaLnBrk="1" hangingPunct="1"/>
            <a:fld id="{9A0DB2DC-4C9A-4742-B13C-FB6460FD3503}" type="slidenum">
              <a:rPr lang="en-US" altLang="zh-CN" sz="1200" dirty="0">
                <a:latin typeface="Arial" panose="020B0604020202020204" pitchFamily="34" charset="0"/>
              </a:rPr>
              <a:t>16</a:t>
            </a:fld>
            <a:endParaRPr lang="en-US" altLang="zh-CN" sz="1200" dirty="0">
              <a:latin typeface="Arial" panose="020B0604020202020204" pitchFamily="34" charset="0"/>
            </a:endParaRPr>
          </a:p>
        </p:txBody>
      </p:sp>
      <p:sp>
        <p:nvSpPr>
          <p:cNvPr id="46083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lstStyle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 eaLnBrk="1" hangingPunct="1"/>
            <a:fld id="{9A0DB2DC-4C9A-4742-B13C-FB6460FD3503}" type="slidenum">
              <a:rPr lang="en-US" altLang="zh-CN" sz="1200" dirty="0">
                <a:latin typeface="Arial" panose="020B0604020202020204" pitchFamily="34" charset="0"/>
              </a:rPr>
              <a:t>17</a:t>
            </a:fld>
            <a:endParaRPr lang="en-US" altLang="zh-CN" sz="1200" dirty="0">
              <a:latin typeface="Arial" panose="020B0604020202020204" pitchFamily="34" charset="0"/>
            </a:endParaRPr>
          </a:p>
        </p:txBody>
      </p:sp>
      <p:sp>
        <p:nvSpPr>
          <p:cNvPr id="47107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lstStyle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 eaLnBrk="1" hangingPunct="1"/>
            <a:fld id="{9A0DB2DC-4C9A-4742-B13C-FB6460FD3503}" type="slidenum">
              <a:rPr lang="en-US" altLang="zh-CN" sz="1200" dirty="0">
                <a:latin typeface="Arial" panose="020B0604020202020204" pitchFamily="34" charset="0"/>
              </a:rPr>
              <a:t>3</a:t>
            </a:fld>
            <a:endParaRPr lang="en-US" altLang="zh-CN" sz="1200" dirty="0">
              <a:latin typeface="Arial" panose="020B0604020202020204" pitchFamily="34" charset="0"/>
            </a:endParaRPr>
          </a:p>
        </p:txBody>
      </p:sp>
      <p:sp>
        <p:nvSpPr>
          <p:cNvPr id="34819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lstStyle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 eaLnBrk="1" hangingPunct="1"/>
            <a:fld id="{9A0DB2DC-4C9A-4742-B13C-FB6460FD3503}" type="slidenum">
              <a:rPr lang="en-US" altLang="zh-CN" sz="1200" dirty="0">
                <a:latin typeface="Arial" panose="020B0604020202020204" pitchFamily="34" charset="0"/>
              </a:rPr>
              <a:t>4</a:t>
            </a:fld>
            <a:endParaRPr lang="en-US" altLang="zh-CN" sz="1200" dirty="0">
              <a:latin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lstStyle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 eaLnBrk="1" hangingPunct="1"/>
            <a:fld id="{9A0DB2DC-4C9A-4742-B13C-FB6460FD3503}" type="slidenum">
              <a:rPr lang="en-US" altLang="zh-CN" sz="1200" dirty="0">
                <a:latin typeface="Arial" panose="020B0604020202020204" pitchFamily="34" charset="0"/>
              </a:rPr>
              <a:t>7</a:t>
            </a:fld>
            <a:endParaRPr lang="en-US" altLang="zh-CN" sz="1200" dirty="0">
              <a:latin typeface="Arial" panose="020B0604020202020204" pitchFamily="34" charset="0"/>
            </a:endParaRPr>
          </a:p>
        </p:txBody>
      </p:sp>
      <p:sp>
        <p:nvSpPr>
          <p:cNvPr id="36867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lstStyle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 eaLnBrk="1" hangingPunct="1"/>
            <a:fld id="{9A0DB2DC-4C9A-4742-B13C-FB6460FD3503}" type="slidenum">
              <a:rPr lang="en-US" altLang="zh-CN" sz="1200" dirty="0">
                <a:latin typeface="Arial" panose="020B0604020202020204" pitchFamily="34" charset="0"/>
              </a:rPr>
              <a:t>8</a:t>
            </a:fld>
            <a:endParaRPr lang="en-US" altLang="zh-CN" sz="1200" dirty="0">
              <a:latin typeface="Arial" panose="020B0604020202020204" pitchFamily="34" charset="0"/>
            </a:endParaRPr>
          </a:p>
        </p:txBody>
      </p:sp>
      <p:sp>
        <p:nvSpPr>
          <p:cNvPr id="37891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lstStyle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 eaLnBrk="1" hangingPunct="1"/>
            <a:fld id="{9A0DB2DC-4C9A-4742-B13C-FB6460FD3503}" type="slidenum">
              <a:rPr lang="en-US" altLang="zh-CN" sz="1200" dirty="0">
                <a:latin typeface="Arial" panose="020B0604020202020204" pitchFamily="34" charset="0"/>
              </a:rPr>
              <a:t>9</a:t>
            </a:fld>
            <a:endParaRPr lang="en-US" altLang="zh-CN" sz="1200" dirty="0">
              <a:latin typeface="Arial" panose="020B0604020202020204" pitchFamily="34" charset="0"/>
            </a:endParaRPr>
          </a:p>
        </p:txBody>
      </p:sp>
      <p:sp>
        <p:nvSpPr>
          <p:cNvPr id="38915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lstStyle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 eaLnBrk="1" hangingPunct="1"/>
            <a:fld id="{9A0DB2DC-4C9A-4742-B13C-FB6460FD3503}" type="slidenum">
              <a:rPr lang="en-US" altLang="zh-CN" sz="1200" dirty="0">
                <a:latin typeface="Arial" panose="020B0604020202020204" pitchFamily="34" charset="0"/>
              </a:rPr>
              <a:t>10</a:t>
            </a:fld>
            <a:endParaRPr lang="en-US" altLang="zh-CN" sz="1200" dirty="0">
              <a:latin typeface="Arial" panose="020B0604020202020204" pitchFamily="34" charset="0"/>
            </a:endParaRPr>
          </a:p>
        </p:txBody>
      </p:sp>
      <p:sp>
        <p:nvSpPr>
          <p:cNvPr id="39939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lstStyle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 eaLnBrk="1" hangingPunct="1"/>
            <a:fld id="{9A0DB2DC-4C9A-4742-B13C-FB6460FD3503}" type="slidenum">
              <a:rPr lang="en-US" altLang="zh-CN" sz="1200" dirty="0">
                <a:latin typeface="Arial" panose="020B0604020202020204" pitchFamily="34" charset="0"/>
              </a:rPr>
              <a:t>11</a:t>
            </a:fld>
            <a:endParaRPr lang="en-US" altLang="zh-CN" sz="1200" dirty="0">
              <a:latin typeface="Arial" panose="020B0604020202020204" pitchFamily="34" charset="0"/>
            </a:endParaRPr>
          </a:p>
        </p:txBody>
      </p:sp>
      <p:sp>
        <p:nvSpPr>
          <p:cNvPr id="40963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lstStyle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 eaLnBrk="1" hangingPunct="1"/>
            <a:fld id="{9A0DB2DC-4C9A-4742-B13C-FB6460FD3503}" type="slidenum">
              <a:rPr lang="en-US" altLang="zh-CN" sz="1200" dirty="0">
                <a:latin typeface="Arial" panose="020B0604020202020204" pitchFamily="34" charset="0"/>
              </a:rPr>
              <a:t>12</a:t>
            </a:fld>
            <a:endParaRPr lang="en-US" altLang="zh-CN" sz="1200" dirty="0">
              <a:latin typeface="Arial" panose="020B0604020202020204" pitchFamily="34" charset="0"/>
            </a:endParaRPr>
          </a:p>
        </p:txBody>
      </p:sp>
      <p:sp>
        <p:nvSpPr>
          <p:cNvPr id="41987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lstStyle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anose="030F0702030302020204" pitchFamily="66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anose="030F0702030302020204" pitchFamily="66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Comic Sans MS" panose="030F0702030302020204" pitchFamily="66" charset="0"/>
              </a:rPr>
              <a:t>‹#›</a:t>
            </a:fld>
            <a:endParaRPr lang="en-US" altLang="zh-CN" dirty="0">
              <a:latin typeface="Comic Sans MS" panose="030F0702030302020204" pitchFamily="66" charset="0"/>
            </a:endParaRPr>
          </a:p>
        </p:txBody>
      </p:sp>
      <p:pic>
        <p:nvPicPr>
          <p:cNvPr id="7" name="图片 6" descr="微信图片_2021120715245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64985"/>
          </a:xfrm>
          <a:prstGeom prst="rect">
            <a:avLst/>
          </a:prstGeom>
        </p:spPr>
      </p:pic>
    </p:spTree>
  </p:cSld>
  <p:clrMapOvr>
    <a:masterClrMapping/>
  </p:clrMapOvr>
  <p:transition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anose="030F0702030302020204" pitchFamily="66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anose="030F0702030302020204" pitchFamily="66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Comic Sans MS" panose="030F0702030302020204" pitchFamily="66" charset="0"/>
              </a:rPr>
              <a:t>‹#›</a:t>
            </a:fld>
            <a:endParaRPr lang="en-US" altLang="zh-CN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anose="030F0702030302020204" pitchFamily="66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anose="030F0702030302020204" pitchFamily="66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Comic Sans MS" panose="030F0702030302020204" pitchFamily="66" charset="0"/>
              </a:rPr>
              <a:t>‹#›</a:t>
            </a:fld>
            <a:endParaRPr lang="en-US" altLang="zh-CN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anose="030F0702030302020204" pitchFamily="66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anose="030F0702030302020204" pitchFamily="66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Comic Sans MS" panose="030F0702030302020204" pitchFamily="66" charset="0"/>
              </a:rPr>
              <a:t>‹#›</a:t>
            </a:fld>
            <a:endParaRPr lang="en-US" altLang="zh-CN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anose="030F0702030302020204" pitchFamily="66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anose="030F0702030302020204" pitchFamily="66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Comic Sans MS" panose="030F0702030302020204" pitchFamily="66" charset="0"/>
              </a:rPr>
              <a:t>‹#›</a:t>
            </a:fld>
            <a:endParaRPr lang="en-US" altLang="zh-CN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anose="030F0702030302020204" pitchFamily="66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anose="030F0702030302020204" pitchFamily="66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Comic Sans MS" panose="030F0702030302020204" pitchFamily="66" charset="0"/>
              </a:rPr>
              <a:t>‹#›</a:t>
            </a:fld>
            <a:endParaRPr lang="en-US" altLang="zh-CN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anose="030F0702030302020204" pitchFamily="66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anose="030F0702030302020204" pitchFamily="66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Comic Sans MS" panose="030F0702030302020204" pitchFamily="66" charset="0"/>
              </a:rPr>
              <a:t>‹#›</a:t>
            </a:fld>
            <a:endParaRPr lang="en-US" altLang="zh-CN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anose="030F0702030302020204" pitchFamily="66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anose="030F0702030302020204" pitchFamily="66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Comic Sans MS" panose="030F0702030302020204" pitchFamily="66" charset="0"/>
              </a:rPr>
              <a:t>‹#›</a:t>
            </a:fld>
            <a:endParaRPr lang="en-US" altLang="zh-CN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anose="030F0702030302020204" pitchFamily="66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anose="030F0702030302020204" pitchFamily="66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Comic Sans MS" panose="030F0702030302020204" pitchFamily="66" charset="0"/>
              </a:rPr>
              <a:t>‹#›</a:t>
            </a:fld>
            <a:endParaRPr lang="en-US" altLang="zh-CN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anose="030F0702030302020204" pitchFamily="66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anose="030F0702030302020204" pitchFamily="66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Comic Sans MS" panose="030F0702030302020204" pitchFamily="66" charset="0"/>
              </a:rPr>
              <a:t>‹#›</a:t>
            </a:fld>
            <a:endParaRPr lang="en-US" altLang="zh-CN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anose="030F0702030302020204" pitchFamily="66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anose="030F0702030302020204" pitchFamily="66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Comic Sans MS" panose="030F0702030302020204" pitchFamily="66" charset="0"/>
              </a:rPr>
              <a:t>‹#›</a:t>
            </a:fld>
            <a:endParaRPr lang="en-US" altLang="zh-CN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/>
          <p:cNvSpPr/>
          <p:nvPr/>
        </p:nvSpPr>
        <p:spPr>
          <a:xfrm rot="-3172564">
            <a:off x="7777163" y="-14287"/>
            <a:ext cx="1162050" cy="2084387"/>
          </a:xfrm>
          <a:custGeom>
            <a:avLst/>
            <a:gdLst/>
            <a:ahLst/>
            <a:cxnLst>
              <a:cxn ang="0">
                <a:pos x="1162050" y="244856"/>
              </a:cxn>
              <a:cxn ang="0">
                <a:pos x="1026751" y="45239"/>
              </a:cxn>
              <a:cxn ang="0">
                <a:pos x="897056" y="0"/>
              </a:cxn>
              <a:cxn ang="0">
                <a:pos x="44032" y="1589585"/>
              </a:cxn>
              <a:cxn ang="0">
                <a:pos x="44032" y="1825394"/>
              </a:cxn>
              <a:cxn ang="0">
                <a:pos x="0" y="2053285"/>
              </a:cxn>
              <a:cxn ang="0">
                <a:pos x="28821" y="2084387"/>
              </a:cxn>
              <a:cxn ang="0">
                <a:pos x="176529" y="1897211"/>
              </a:cxn>
              <a:cxn ang="0">
                <a:pos x="296217" y="1825394"/>
              </a:cxn>
              <a:cxn ang="0">
                <a:pos x="1162050" y="244856"/>
              </a:cxn>
              <a:cxn ang="0">
                <a:pos x="1162050" y="244856"/>
              </a:cxn>
            </a:cxnLst>
            <a:rect l="0" t="0" r="0" b="0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anose="030F0702030302020204" pitchFamily="66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anose="030F0702030302020204" pitchFamily="66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/>
            <a:fld id="{9A0DB2DC-4C9A-4742-B13C-FB6460FD3503}" type="slidenum">
              <a:rPr lang="en-US" altLang="zh-CN" dirty="0">
                <a:latin typeface="Comic Sans MS" panose="030F0702030302020204" pitchFamily="66" charset="0"/>
              </a:rPr>
              <a:t>‹#›</a:t>
            </a:fld>
            <a:endParaRPr lang="en-US" altLang="zh-CN" dirty="0">
              <a:latin typeface="Comic Sans MS" panose="030F0702030302020204" pitchFamily="66" charset="0"/>
            </a:endParaRPr>
          </a:p>
        </p:txBody>
      </p:sp>
      <p:sp>
        <p:nvSpPr>
          <p:cNvPr id="1032" name="Freeform 8"/>
          <p:cNvSpPr/>
          <p:nvPr/>
        </p:nvSpPr>
        <p:spPr>
          <a:xfrm rot="-3172564">
            <a:off x="7864475" y="23813"/>
            <a:ext cx="1165225" cy="2097087"/>
          </a:xfrm>
          <a:custGeom>
            <a:avLst/>
            <a:gdLst/>
            <a:ahLst/>
            <a:cxnLst>
              <a:cxn ang="0">
                <a:pos x="917850" y="0"/>
              </a:cxn>
              <a:cxn ang="0">
                <a:pos x="52037" y="1605520"/>
              </a:cxn>
              <a:cxn ang="0">
                <a:pos x="52437" y="1812794"/>
              </a:cxn>
              <a:cxn ang="0">
                <a:pos x="0" y="2057445"/>
              </a:cxn>
              <a:cxn ang="0">
                <a:pos x="20014" y="2097087"/>
              </a:cxn>
              <a:cxn ang="0">
                <a:pos x="168920" y="1898308"/>
              </a:cxn>
              <a:cxn ang="0">
                <a:pos x="305416" y="1823554"/>
              </a:cxn>
              <a:cxn ang="0">
                <a:pos x="1165225" y="242385"/>
              </a:cxn>
              <a:cxn ang="0">
                <a:pos x="1036334" y="54367"/>
              </a:cxn>
              <a:cxn ang="0">
                <a:pos x="917850" y="0"/>
              </a:cxn>
              <a:cxn ang="0">
                <a:pos x="917850" y="0"/>
              </a:cxn>
            </a:cxnLst>
            <a:rect l="0" t="0" r="0" b="0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>
              <a:alpha val="100000"/>
            </a:schemeClr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33" name="Freeform 9"/>
          <p:cNvSpPr/>
          <p:nvPr/>
        </p:nvSpPr>
        <p:spPr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1406370"/>
              </a:cxn>
              <a:cxn ang="0">
                <a:pos x="172990" y="1444854"/>
              </a:cxn>
              <a:cxn ang="0">
                <a:pos x="294723" y="1571625"/>
              </a:cxn>
              <a:cxn ang="0">
                <a:pos x="1025525" y="225811"/>
              </a:cxn>
              <a:cxn ang="0">
                <a:pos x="848130" y="46407"/>
              </a:cxn>
              <a:cxn ang="0">
                <a:pos x="760034" y="0"/>
              </a:cxn>
              <a:cxn ang="0">
                <a:pos x="0" y="1406370"/>
              </a:cxn>
              <a:cxn ang="0">
                <a:pos x="0" y="1406370"/>
              </a:cxn>
            </a:cxnLst>
            <a:rect l="0" t="0" r="0" b="0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>
              <a:alpha val="100000"/>
            </a:schemeClr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1034" name="Group 37"/>
          <p:cNvGrpSpPr/>
          <p:nvPr/>
        </p:nvGrpSpPr>
        <p:grpSpPr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48" name="Freeform 38"/>
            <p:cNvSpPr/>
            <p:nvPr userDrawn="1"/>
          </p:nvSpPr>
          <p:spPr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184" y="1379"/>
                </a:cxn>
                <a:cxn ang="0">
                  <a:pos x="101" y="1287"/>
                </a:cxn>
                <a:cxn ang="0">
                  <a:pos x="85" y="1216"/>
                </a:cxn>
                <a:cxn ang="0">
                  <a:pos x="99" y="1111"/>
                </a:cxn>
                <a:cxn ang="0">
                  <a:pos x="157" y="984"/>
                </a:cxn>
                <a:cxn ang="0">
                  <a:pos x="170" y="904"/>
                </a:cxn>
                <a:cxn ang="0">
                  <a:pos x="157" y="851"/>
                </a:cxn>
                <a:cxn ang="0">
                  <a:pos x="106" y="812"/>
                </a:cxn>
                <a:cxn ang="0">
                  <a:pos x="96" y="763"/>
                </a:cxn>
                <a:cxn ang="0">
                  <a:pos x="114" y="693"/>
                </a:cxn>
                <a:cxn ang="0">
                  <a:pos x="197" y="505"/>
                </a:cxn>
                <a:cxn ang="0">
                  <a:pos x="205" y="413"/>
                </a:cxn>
                <a:cxn ang="0">
                  <a:pos x="184" y="312"/>
                </a:cxn>
                <a:cxn ang="0">
                  <a:pos x="114" y="263"/>
                </a:cxn>
                <a:cxn ang="0">
                  <a:pos x="53" y="184"/>
                </a:cxn>
                <a:cxn ang="0">
                  <a:pos x="0" y="0"/>
                </a:cxn>
                <a:cxn ang="0">
                  <a:pos x="8" y="167"/>
                </a:cxn>
                <a:cxn ang="0">
                  <a:pos x="48" y="267"/>
                </a:cxn>
                <a:cxn ang="0">
                  <a:pos x="101" y="329"/>
                </a:cxn>
                <a:cxn ang="0">
                  <a:pos x="160" y="364"/>
                </a:cxn>
                <a:cxn ang="0">
                  <a:pos x="163" y="456"/>
                </a:cxn>
                <a:cxn ang="0">
                  <a:pos x="133" y="553"/>
                </a:cxn>
                <a:cxn ang="0">
                  <a:pos x="64" y="724"/>
                </a:cxn>
                <a:cxn ang="0">
                  <a:pos x="61" y="834"/>
                </a:cxn>
                <a:cxn ang="0">
                  <a:pos x="125" y="895"/>
                </a:cxn>
                <a:cxn ang="0">
                  <a:pos x="122" y="952"/>
                </a:cxn>
                <a:cxn ang="0">
                  <a:pos x="66" y="1071"/>
                </a:cxn>
                <a:cxn ang="0">
                  <a:pos x="42" y="1185"/>
                </a:cxn>
                <a:cxn ang="0">
                  <a:pos x="64" y="1308"/>
                </a:cxn>
                <a:cxn ang="0">
                  <a:pos x="114" y="1374"/>
                </a:cxn>
                <a:cxn ang="0">
                  <a:pos x="178" y="1427"/>
                </a:cxn>
                <a:cxn ang="0">
                  <a:pos x="184" y="1379"/>
                </a:cxn>
                <a:cxn ang="0">
                  <a:pos x="184" y="1379"/>
                </a:cxn>
              </a:cxnLst>
              <a:rect l="0" t="0" r="0" b="0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9" name="Freeform 39"/>
            <p:cNvSpPr/>
            <p:nvPr userDrawn="1"/>
          </p:nvSpPr>
          <p:spPr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184" y="1578"/>
                </a:cxn>
                <a:cxn ang="0">
                  <a:pos x="101" y="1473"/>
                </a:cxn>
                <a:cxn ang="0">
                  <a:pos x="85" y="1392"/>
                </a:cxn>
                <a:cxn ang="0">
                  <a:pos x="99" y="1271"/>
                </a:cxn>
                <a:cxn ang="0">
                  <a:pos x="157" y="1126"/>
                </a:cxn>
                <a:cxn ang="0">
                  <a:pos x="170" y="1035"/>
                </a:cxn>
                <a:cxn ang="0">
                  <a:pos x="157" y="974"/>
                </a:cxn>
                <a:cxn ang="0">
                  <a:pos x="106" y="930"/>
                </a:cxn>
                <a:cxn ang="0">
                  <a:pos x="96" y="874"/>
                </a:cxn>
                <a:cxn ang="0">
                  <a:pos x="114" y="794"/>
                </a:cxn>
                <a:cxn ang="0">
                  <a:pos x="197" y="578"/>
                </a:cxn>
                <a:cxn ang="0">
                  <a:pos x="205" y="473"/>
                </a:cxn>
                <a:cxn ang="0">
                  <a:pos x="184" y="357"/>
                </a:cxn>
                <a:cxn ang="0">
                  <a:pos x="114" y="302"/>
                </a:cxn>
                <a:cxn ang="0">
                  <a:pos x="53" y="211"/>
                </a:cxn>
                <a:cxn ang="0">
                  <a:pos x="0" y="0"/>
                </a:cxn>
                <a:cxn ang="0">
                  <a:pos x="8" y="191"/>
                </a:cxn>
                <a:cxn ang="0">
                  <a:pos x="48" y="306"/>
                </a:cxn>
                <a:cxn ang="0">
                  <a:pos x="101" y="377"/>
                </a:cxn>
                <a:cxn ang="0">
                  <a:pos x="160" y="417"/>
                </a:cxn>
                <a:cxn ang="0">
                  <a:pos x="163" y="522"/>
                </a:cxn>
                <a:cxn ang="0">
                  <a:pos x="133" y="633"/>
                </a:cxn>
                <a:cxn ang="0">
                  <a:pos x="64" y="829"/>
                </a:cxn>
                <a:cxn ang="0">
                  <a:pos x="61" y="955"/>
                </a:cxn>
                <a:cxn ang="0">
                  <a:pos x="125" y="1025"/>
                </a:cxn>
                <a:cxn ang="0">
                  <a:pos x="122" y="1090"/>
                </a:cxn>
                <a:cxn ang="0">
                  <a:pos x="66" y="1226"/>
                </a:cxn>
                <a:cxn ang="0">
                  <a:pos x="42" y="1357"/>
                </a:cxn>
                <a:cxn ang="0">
                  <a:pos x="64" y="1497"/>
                </a:cxn>
                <a:cxn ang="0">
                  <a:pos x="114" y="1572"/>
                </a:cxn>
                <a:cxn ang="0">
                  <a:pos x="178" y="1633"/>
                </a:cxn>
                <a:cxn ang="0">
                  <a:pos x="184" y="1578"/>
                </a:cxn>
                <a:cxn ang="0">
                  <a:pos x="184" y="1578"/>
                </a:cxn>
              </a:cxnLst>
              <a:rect l="0" t="0" r="0" b="0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035" name="Group 40"/>
          <p:cNvGrpSpPr/>
          <p:nvPr/>
        </p:nvGrpSpPr>
        <p:grpSpPr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6" name="Group 41"/>
            <p:cNvGrpSpPr/>
            <p:nvPr userDrawn="1"/>
          </p:nvGrpSpPr>
          <p:grpSpPr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38" name="Freeform 42"/>
              <p:cNvSpPr/>
              <p:nvPr userDrawn="1"/>
            </p:nvSpPr>
            <p:spPr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31" y="3"/>
                  </a:cxn>
                  <a:cxn ang="0">
                    <a:pos x="33" y="122"/>
                  </a:cxn>
                  <a:cxn ang="0">
                    <a:pos x="0" y="288"/>
                  </a:cxn>
                  <a:cxn ang="0">
                    <a:pos x="20" y="282"/>
                  </a:cxn>
                  <a:cxn ang="0">
                    <a:pos x="55" y="134"/>
                  </a:cxn>
                  <a:cxn ang="0">
                    <a:pos x="62" y="0"/>
                  </a:cxn>
                  <a:cxn ang="0">
                    <a:pos x="31" y="3"/>
                  </a:cxn>
                  <a:cxn ang="0">
                    <a:pos x="31" y="3"/>
                  </a:cxn>
                </a:cxnLst>
                <a:rect l="0" t="0" r="0" b="0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>
                  <a:alpha val="100000"/>
                </a:schemeClr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1039" name="Group 43"/>
              <p:cNvGrpSpPr/>
              <p:nvPr userDrawn="1"/>
            </p:nvGrpSpPr>
            <p:grpSpPr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0" name="Freeform 44"/>
                <p:cNvSpPr/>
                <p:nvPr userDrawn="1"/>
              </p:nvSpPr>
              <p:spPr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75" y="66"/>
                    </a:cxn>
                    <a:cxn ang="0">
                      <a:pos x="127" y="125"/>
                    </a:cxn>
                    <a:cxn ang="0">
                      <a:pos x="153" y="50"/>
                    </a:cxn>
                    <a:cxn ang="0">
                      <a:pos x="91" y="3"/>
                    </a:cxn>
                    <a:cxn ang="0">
                      <a:pos x="118" y="66"/>
                    </a:cxn>
                    <a:cxn ang="0">
                      <a:pos x="33" y="6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0" b="0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>
                    <a:alpha val="100000"/>
                  </a:schemeClr>
                </a:solidFill>
                <a:ln w="9525">
                  <a:noFill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41" name="Freeform 45"/>
                <p:cNvSpPr/>
                <p:nvPr userDrawn="1"/>
              </p:nvSpPr>
              <p:spPr>
                <a:xfrm rot="-3172564">
                  <a:off x="5048" y="331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187" y="46"/>
                    </a:cxn>
                    <a:cxn ang="0">
                      <a:pos x="123" y="125"/>
                    </a:cxn>
                    <a:cxn ang="0">
                      <a:pos x="41" y="271"/>
                    </a:cxn>
                    <a:cxn ang="0">
                      <a:pos x="0" y="392"/>
                    </a:cxn>
                    <a:cxn ang="0">
                      <a:pos x="15" y="438"/>
                    </a:cxn>
                    <a:cxn ang="0">
                      <a:pos x="66" y="428"/>
                    </a:cxn>
                    <a:cxn ang="0">
                      <a:pos x="146" y="325"/>
                    </a:cxn>
                    <a:cxn ang="0">
                      <a:pos x="221" y="190"/>
                    </a:cxn>
                    <a:cxn ang="0">
                      <a:pos x="261" y="96"/>
                    </a:cxn>
                    <a:cxn ang="0">
                      <a:pos x="269" y="30"/>
                    </a:cxn>
                    <a:cxn ang="0">
                      <a:pos x="247" y="0"/>
                    </a:cxn>
                    <a:cxn ang="0">
                      <a:pos x="211" y="23"/>
                    </a:cxn>
                    <a:cxn ang="0">
                      <a:pos x="245" y="38"/>
                    </a:cxn>
                    <a:cxn ang="0">
                      <a:pos x="221" y="125"/>
                    </a:cxn>
                    <a:cxn ang="0">
                      <a:pos x="174" y="234"/>
                    </a:cxn>
                    <a:cxn ang="0">
                      <a:pos x="88" y="359"/>
                    </a:cxn>
                    <a:cxn ang="0">
                      <a:pos x="29" y="397"/>
                    </a:cxn>
                    <a:cxn ang="0">
                      <a:pos x="34" y="336"/>
                    </a:cxn>
                    <a:cxn ang="0">
                      <a:pos x="110" y="179"/>
                    </a:cxn>
                    <a:cxn ang="0">
                      <a:pos x="210" y="42"/>
                    </a:cxn>
                    <a:cxn ang="0">
                      <a:pos x="187" y="46"/>
                    </a:cxn>
                    <a:cxn ang="0">
                      <a:pos x="187" y="46"/>
                    </a:cxn>
                  </a:cxnLst>
                  <a:rect l="0" t="0" r="0" b="0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>
                    <a:alpha val="100000"/>
                  </a:schemeClr>
                </a:solidFill>
                <a:ln w="9525">
                  <a:noFill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42" name="Freeform 46"/>
                <p:cNvSpPr/>
                <p:nvPr userDrawn="1"/>
              </p:nvSpPr>
              <p:spPr>
                <a:xfrm rot="-3172564">
                  <a:off x="4858" y="181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490" y="0"/>
                    </a:cxn>
                    <a:cxn ang="0">
                      <a:pos x="0" y="898"/>
                    </a:cxn>
                    <a:cxn ang="0">
                      <a:pos x="48" y="873"/>
                    </a:cxn>
                    <a:cxn ang="0">
                      <a:pos x="505" y="22"/>
                    </a:cxn>
                    <a:cxn ang="0">
                      <a:pos x="490" y="0"/>
                    </a:cxn>
                    <a:cxn ang="0">
                      <a:pos x="490" y="0"/>
                    </a:cxn>
                  </a:cxnLst>
                  <a:rect l="0" t="0" r="0" b="0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>
                    <a:alpha val="100000"/>
                  </a:schemeClr>
                </a:solidFill>
                <a:ln w="9525">
                  <a:noFill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43" name="Freeform 47"/>
                <p:cNvSpPr/>
                <p:nvPr userDrawn="1"/>
              </p:nvSpPr>
              <p:spPr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24" y="1014"/>
                    </a:cxn>
                    <a:cxn ang="0">
                      <a:pos x="99" y="1010"/>
                    </a:cxn>
                    <a:cxn ang="0">
                      <a:pos x="207" y="1072"/>
                    </a:cxn>
                    <a:cxn ang="0">
                      <a:pos x="172" y="1004"/>
                    </a:cxn>
                    <a:cxn ang="0">
                      <a:pos x="93" y="963"/>
                    </a:cxn>
                    <a:cxn ang="0">
                      <a:pos x="161" y="969"/>
                    </a:cxn>
                    <a:cxn ang="0">
                      <a:pos x="247" y="1023"/>
                    </a:cxn>
                    <a:cxn ang="0">
                      <a:pos x="721" y="150"/>
                    </a:cxn>
                    <a:cxn ang="0">
                      <a:pos x="650" y="53"/>
                    </a:cxn>
                    <a:cxn ang="0">
                      <a:pos x="582" y="0"/>
                    </a:cxn>
                    <a:cxn ang="0">
                      <a:pos x="679" y="28"/>
                    </a:cxn>
                    <a:cxn ang="0">
                      <a:pos x="758" y="153"/>
                    </a:cxn>
                    <a:cxn ang="0">
                      <a:pos x="209" y="1167"/>
                    </a:cxn>
                    <a:cxn ang="0">
                      <a:pos x="121" y="1216"/>
                    </a:cxn>
                    <a:cxn ang="0">
                      <a:pos x="26" y="1344"/>
                    </a:cxn>
                    <a:cxn ang="0">
                      <a:pos x="0" y="1307"/>
                    </a:cxn>
                    <a:cxn ang="0">
                      <a:pos x="33" y="1294"/>
                    </a:cxn>
                    <a:cxn ang="0">
                      <a:pos x="95" y="1206"/>
                    </a:cxn>
                    <a:cxn ang="0">
                      <a:pos x="42" y="1167"/>
                    </a:cxn>
                    <a:cxn ang="0">
                      <a:pos x="42" y="1132"/>
                    </a:cxn>
                    <a:cxn ang="0">
                      <a:pos x="104" y="1175"/>
                    </a:cxn>
                    <a:cxn ang="0">
                      <a:pos x="104" y="1136"/>
                    </a:cxn>
                    <a:cxn ang="0">
                      <a:pos x="152" y="1148"/>
                    </a:cxn>
                    <a:cxn ang="0">
                      <a:pos x="108" y="1097"/>
                    </a:cxn>
                    <a:cxn ang="0">
                      <a:pos x="159" y="1091"/>
                    </a:cxn>
                    <a:cxn ang="0">
                      <a:pos x="24" y="1014"/>
                    </a:cxn>
                    <a:cxn ang="0">
                      <a:pos x="24" y="1014"/>
                    </a:cxn>
                  </a:cxnLst>
                  <a:rect l="0" t="0" r="0" b="0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>
                    <a:alpha val="100000"/>
                  </a:schemeClr>
                </a:solidFill>
                <a:ln w="9525">
                  <a:noFill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44" name="Freeform 48"/>
                <p:cNvSpPr/>
                <p:nvPr userDrawn="1"/>
              </p:nvSpPr>
              <p:spPr>
                <a:xfrm rot="-3172564">
                  <a:off x="5297" y="896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29"/>
                    </a:cxn>
                    <a:cxn ang="0">
                      <a:pos x="64" y="38"/>
                    </a:cxn>
                    <a:cxn ang="0">
                      <a:pos x="160" y="122"/>
                    </a:cxn>
                    <a:cxn ang="0">
                      <a:pos x="169" y="103"/>
                    </a:cxn>
                    <a:cxn ang="0">
                      <a:pos x="112" y="41"/>
                    </a:cxn>
                    <a:cxn ang="0">
                      <a:pos x="7" y="0"/>
                    </a:cxn>
                    <a:cxn ang="0">
                      <a:pos x="0" y="29"/>
                    </a:cxn>
                    <a:cxn ang="0">
                      <a:pos x="0" y="29"/>
                    </a:cxn>
                  </a:cxnLst>
                  <a:rect l="0" t="0" r="0" b="0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>
                    <a:alpha val="100000"/>
                  </a:schemeClr>
                </a:solidFill>
                <a:ln w="9525">
                  <a:noFill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45" name="Freeform 49"/>
                <p:cNvSpPr/>
                <p:nvPr userDrawn="1"/>
              </p:nvSpPr>
              <p:spPr>
                <a:xfrm rot="-3172564">
                  <a:off x="5253" y="805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28"/>
                    </a:cxn>
                    <a:cxn ang="0">
                      <a:pos x="86" y="53"/>
                    </a:cxn>
                    <a:cxn ang="0">
                      <a:pos x="161" y="144"/>
                    </a:cxn>
                    <a:cxn ang="0">
                      <a:pos x="181" y="106"/>
                    </a:cxn>
                    <a:cxn ang="0">
                      <a:pos x="106" y="41"/>
                    </a:cxn>
                    <a:cxn ang="0">
                      <a:pos x="18" y="0"/>
                    </a:cxn>
                    <a:cxn ang="0">
                      <a:pos x="0" y="28"/>
                    </a:cxn>
                    <a:cxn ang="0">
                      <a:pos x="0" y="28"/>
                    </a:cxn>
                  </a:cxnLst>
                  <a:rect l="0" t="0" r="0" b="0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>
                    <a:alpha val="100000"/>
                  </a:schemeClr>
                </a:solidFill>
                <a:ln w="9525">
                  <a:noFill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46" name="Freeform 50"/>
                <p:cNvSpPr/>
                <p:nvPr userDrawn="1"/>
              </p:nvSpPr>
              <p:spPr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28"/>
                    </a:cxn>
                    <a:cxn ang="0">
                      <a:pos x="80" y="50"/>
                    </a:cxn>
                    <a:cxn ang="0">
                      <a:pos x="164" y="147"/>
                    </a:cxn>
                    <a:cxn ang="0">
                      <a:pos x="181" y="112"/>
                    </a:cxn>
                    <a:cxn ang="0">
                      <a:pos x="99" y="31"/>
                    </a:cxn>
                    <a:cxn ang="0">
                      <a:pos x="14" y="0"/>
                    </a:cxn>
                    <a:cxn ang="0">
                      <a:pos x="0" y="28"/>
                    </a:cxn>
                    <a:cxn ang="0">
                      <a:pos x="0" y="28"/>
                    </a:cxn>
                  </a:cxnLst>
                  <a:rect l="0" t="0" r="0" b="0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>
                    <a:alpha val="100000"/>
                  </a:schemeClr>
                </a:solidFill>
                <a:ln w="9525">
                  <a:noFill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47" name="Freeform 51"/>
                <p:cNvSpPr/>
                <p:nvPr userDrawn="1"/>
              </p:nvSpPr>
              <p:spPr>
                <a:xfrm rot="-3172564">
                  <a:off x="4948" y="141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31"/>
                    </a:cxn>
                    <a:cxn ang="0">
                      <a:pos x="69" y="47"/>
                    </a:cxn>
                    <a:cxn ang="0">
                      <a:pos x="168" y="138"/>
                    </a:cxn>
                    <a:cxn ang="0">
                      <a:pos x="179" y="110"/>
                    </a:cxn>
                    <a:cxn ang="0">
                      <a:pos x="77" y="19"/>
                    </a:cxn>
                    <a:cxn ang="0">
                      <a:pos x="11" y="0"/>
                    </a:cxn>
                    <a:cxn ang="0">
                      <a:pos x="0" y="31"/>
                    </a:cxn>
                    <a:cxn ang="0">
                      <a:pos x="0" y="31"/>
                    </a:cxn>
                  </a:cxnLst>
                  <a:rect l="0" t="0" r="0" b="0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>
                    <a:alpha val="100000"/>
                  </a:schemeClr>
                </a:solidFill>
                <a:ln w="9525">
                  <a:noFill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1037" name="Line 52"/>
            <p:cNvSpPr/>
            <p:nvPr userDrawn="1"/>
          </p:nvSpPr>
          <p:spPr>
            <a:xfrm>
              <a:off x="4870" y="84"/>
              <a:ext cx="42" cy="96"/>
            </a:xfrm>
            <a:prstGeom prst="line">
              <a:avLst/>
            </a:prstGeom>
            <a:ln w="38100" cap="flat" cmpd="sng">
              <a:solidFill>
                <a:schemeClr val="accent2"/>
              </a:solidFill>
              <a:prstDash val="solid"/>
              <a:headEnd type="none" w="med" len="med"/>
              <a:tailEnd type="none" w="med" len="med"/>
            </a:ln>
          </p:spPr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blinds dir="vert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4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audio" Target="../media/audio2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9"/>
          <p:cNvSpPr txBox="1"/>
          <p:nvPr/>
        </p:nvSpPr>
        <p:spPr>
          <a:xfrm>
            <a:off x="892175" y="981075"/>
            <a:ext cx="421005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Comic Sans MS" panose="030F0702030302020204" pitchFamily="66" charset="0"/>
              </a:rPr>
              <a:t>苏教版四年级数学上册</a:t>
            </a:r>
          </a:p>
        </p:txBody>
      </p:sp>
      <p:sp>
        <p:nvSpPr>
          <p:cNvPr id="6" name="矩形 5"/>
          <p:cNvSpPr/>
          <p:nvPr/>
        </p:nvSpPr>
        <p:spPr>
          <a:xfrm>
            <a:off x="2786749" y="5913438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WWW.PPT818.COM</a:t>
            </a:r>
            <a:endParaRPr kumimoji="0" lang="en-US" altLang="zh-CN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087997" y="2094907"/>
            <a:ext cx="617669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66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华文中宋" panose="02010600040101010101" pitchFamily="2" charset="-122"/>
                <a:ea typeface="华文中宋" panose="02010600040101010101" pitchFamily="2" charset="-122"/>
                <a:cs typeface="+mn-cs"/>
              </a:rPr>
              <a:t>角的分类和画法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页脚占位符 2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 marL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45720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  <a:cs typeface="+mn-cs"/>
              </a:defRPr>
            </a:lvl2pPr>
            <a:lvl3pPr marL="914400" lvl="2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  <a:cs typeface="+mn-cs"/>
              </a:defRPr>
            </a:lvl3pPr>
            <a:lvl4pPr marL="1371600" lvl="3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  <a:cs typeface="+mn-cs"/>
              </a:defRPr>
            </a:lvl4pPr>
            <a:lvl5pPr marL="1828800" lvl="4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  <a:cs typeface="+mn-cs"/>
              </a:defRPr>
            </a:lvl5pPr>
          </a:lstStyle>
          <a:p>
            <a:pPr lvl="0" eaLnBrk="1" hangingPunct="1"/>
            <a:endParaRPr lang="en-US" altLang="zh-CN" sz="1400" dirty="0"/>
          </a:p>
        </p:txBody>
      </p:sp>
      <p:sp>
        <p:nvSpPr>
          <p:cNvPr id="23555" name="Text Box 3"/>
          <p:cNvSpPr txBox="1"/>
          <p:nvPr/>
        </p:nvSpPr>
        <p:spPr>
          <a:xfrm>
            <a:off x="1547813" y="657225"/>
            <a:ext cx="6445250" cy="1311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latin typeface="Comic Sans MS" panose="030F0702030302020204" pitchFamily="66" charset="0"/>
                <a:ea typeface="楷体_GB2312" pitchFamily="49" charset="-122"/>
              </a:rPr>
              <a:t>比较周角、平角和直角，</a:t>
            </a:r>
          </a:p>
          <a:p>
            <a:pPr>
              <a:spcBef>
                <a:spcPct val="50000"/>
              </a:spcBef>
            </a:pPr>
            <a:r>
              <a:rPr lang="zh-CN" altLang="en-US" sz="3200" dirty="0">
                <a:latin typeface="Comic Sans MS" panose="030F0702030302020204" pitchFamily="66" charset="0"/>
                <a:ea typeface="楷体_GB2312" pitchFamily="49" charset="-122"/>
              </a:rPr>
              <a:t>它们有什么关系？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619250" y="4581525"/>
            <a:ext cx="6013450" cy="579438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hlink"/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en-US" altLang="zh-CN" sz="3200" kern="1200" cap="none" spc="0" normalizeH="0" baseline="0" noProof="0" dirty="0" smtClean="0">
                <a:solidFill>
                  <a:srgbClr val="FF0066"/>
                </a:solidFill>
                <a:latin typeface="Comic Sans MS" panose="030F0702030302020204" pitchFamily="66" charset="0"/>
                <a:ea typeface="楷体_GB2312" pitchFamily="49" charset="-122"/>
                <a:cs typeface="+mn-cs"/>
              </a:rPr>
              <a:t>1</a:t>
            </a:r>
            <a:r>
              <a:rPr kumimoji="0" lang="zh-CN" altLang="en-US" sz="3200" kern="1200" cap="none" spc="0" normalizeH="0" baseline="0" noProof="0" dirty="0" smtClean="0">
                <a:solidFill>
                  <a:srgbClr val="FF0066"/>
                </a:solidFill>
                <a:latin typeface="Comic Sans MS" panose="030F0702030302020204" pitchFamily="66" charset="0"/>
                <a:ea typeface="楷体_GB2312" pitchFamily="49" charset="-122"/>
                <a:cs typeface="+mn-cs"/>
              </a:rPr>
              <a:t>周角＝</a:t>
            </a:r>
            <a:r>
              <a:rPr kumimoji="0" lang="zh-CN" altLang="en-US" sz="3200" u="sng" kern="1200" cap="none" spc="0" normalizeH="0" baseline="0" noProof="0" dirty="0" smtClean="0">
                <a:solidFill>
                  <a:srgbClr val="FF0066"/>
                </a:solidFill>
                <a:latin typeface="Comic Sans MS" panose="030F0702030302020204" pitchFamily="66" charset="0"/>
                <a:ea typeface="楷体_GB2312" pitchFamily="49" charset="-122"/>
                <a:cs typeface="+mn-cs"/>
              </a:rPr>
              <a:t>     </a:t>
            </a:r>
            <a:r>
              <a:rPr kumimoji="0" lang="zh-CN" altLang="en-US" sz="3200" kern="1200" cap="none" spc="0" normalizeH="0" baseline="0" noProof="0" dirty="0" smtClean="0">
                <a:solidFill>
                  <a:srgbClr val="FF0066"/>
                </a:solidFill>
                <a:latin typeface="Comic Sans MS" panose="030F0702030302020204" pitchFamily="66" charset="0"/>
                <a:ea typeface="楷体_GB2312" pitchFamily="49" charset="-122"/>
                <a:cs typeface="+mn-cs"/>
              </a:rPr>
              <a:t>平角＝</a:t>
            </a:r>
            <a:r>
              <a:rPr kumimoji="0" lang="zh-CN" altLang="en-US" sz="3200" u="sng" kern="1200" cap="none" spc="0" normalizeH="0" baseline="0" noProof="0" dirty="0" smtClean="0">
                <a:solidFill>
                  <a:srgbClr val="FF0066"/>
                </a:solidFill>
                <a:latin typeface="Comic Sans MS" panose="030F0702030302020204" pitchFamily="66" charset="0"/>
                <a:ea typeface="楷体_GB2312" pitchFamily="49" charset="-122"/>
                <a:cs typeface="+mn-cs"/>
              </a:rPr>
              <a:t>     </a:t>
            </a:r>
            <a:r>
              <a:rPr kumimoji="0" lang="zh-CN" altLang="en-US" sz="3200" kern="1200" cap="none" spc="0" normalizeH="0" baseline="0" noProof="0" dirty="0" smtClean="0">
                <a:solidFill>
                  <a:srgbClr val="FF0066"/>
                </a:solidFill>
                <a:latin typeface="Comic Sans MS" panose="030F0702030302020204" pitchFamily="66" charset="0"/>
                <a:ea typeface="楷体_GB2312" pitchFamily="49" charset="-122"/>
                <a:cs typeface="+mn-cs"/>
              </a:rPr>
              <a:t>直角</a:t>
            </a:r>
          </a:p>
        </p:txBody>
      </p:sp>
      <p:sp>
        <p:nvSpPr>
          <p:cNvPr id="23557" name="Text Box 5"/>
          <p:cNvSpPr txBox="1"/>
          <p:nvPr/>
        </p:nvSpPr>
        <p:spPr>
          <a:xfrm rot="-1626059">
            <a:off x="792163" y="549275"/>
            <a:ext cx="1547812" cy="3749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0" b="1" dirty="0">
                <a:latin typeface="Comic Sans MS" panose="030F0702030302020204" pitchFamily="66" charset="0"/>
              </a:rPr>
              <a:t>？</a:t>
            </a:r>
          </a:p>
        </p:txBody>
      </p:sp>
      <p:sp>
        <p:nvSpPr>
          <p:cNvPr id="23558" name="Text Box 6"/>
          <p:cNvSpPr txBox="1"/>
          <p:nvPr/>
        </p:nvSpPr>
        <p:spPr>
          <a:xfrm>
            <a:off x="3384550" y="2384425"/>
            <a:ext cx="3565525" cy="18018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dirty="0">
                <a:solidFill>
                  <a:schemeClr val="tx2"/>
                </a:solidFill>
                <a:latin typeface="Comic Sans MS" panose="030F0702030302020204" pitchFamily="66" charset="0"/>
                <a:ea typeface="楷体_GB2312" pitchFamily="49" charset="-122"/>
              </a:rPr>
              <a:t>1</a:t>
            </a:r>
            <a:r>
              <a:rPr lang="zh-CN" altLang="en-US" sz="2800" dirty="0">
                <a:solidFill>
                  <a:schemeClr val="tx2"/>
                </a:solidFill>
                <a:latin typeface="Comic Sans MS" panose="030F0702030302020204" pitchFamily="66" charset="0"/>
                <a:ea typeface="楷体_GB2312" pitchFamily="49" charset="-122"/>
              </a:rPr>
              <a:t>周角＝</a:t>
            </a:r>
            <a:r>
              <a:rPr lang="en-US" altLang="zh-CN" sz="2800" dirty="0">
                <a:solidFill>
                  <a:schemeClr val="tx2"/>
                </a:solidFill>
                <a:latin typeface="Comic Sans MS" panose="030F0702030302020204" pitchFamily="66" charset="0"/>
                <a:ea typeface="楷体_GB2312" pitchFamily="49" charset="-122"/>
              </a:rPr>
              <a:t>360</a:t>
            </a:r>
            <a:r>
              <a:rPr lang="en-US" altLang="zh-CN" sz="2800" dirty="0">
                <a:solidFill>
                  <a:schemeClr val="tx2"/>
                </a:solidFill>
                <a:latin typeface="Comic Sans MS" panose="030F0702030302020204" pitchFamily="66" charset="0"/>
              </a:rPr>
              <a:t>°</a:t>
            </a:r>
            <a:endParaRPr lang="en-US" altLang="zh-CN" sz="2800" dirty="0">
              <a:solidFill>
                <a:schemeClr val="tx2"/>
              </a:solidFill>
              <a:latin typeface="Comic Sans MS" panose="030F0702030302020204" pitchFamily="66" charset="0"/>
              <a:ea typeface="楷体_GB2312" pitchFamily="49" charset="-122"/>
            </a:endParaRPr>
          </a:p>
          <a:p>
            <a:pPr algn="l">
              <a:spcBef>
                <a:spcPct val="50000"/>
              </a:spcBef>
            </a:pPr>
            <a:r>
              <a:rPr lang="en-US" altLang="zh-CN" sz="2800" dirty="0">
                <a:solidFill>
                  <a:schemeClr val="tx2"/>
                </a:solidFill>
                <a:latin typeface="Comic Sans MS" panose="030F0702030302020204" pitchFamily="66" charset="0"/>
                <a:ea typeface="楷体_GB2312" pitchFamily="49" charset="-122"/>
              </a:rPr>
              <a:t>1</a:t>
            </a:r>
            <a:r>
              <a:rPr lang="zh-CN" altLang="en-US" sz="2800" dirty="0">
                <a:solidFill>
                  <a:schemeClr val="tx2"/>
                </a:solidFill>
                <a:latin typeface="Comic Sans MS" panose="030F0702030302020204" pitchFamily="66" charset="0"/>
                <a:ea typeface="楷体_GB2312" pitchFamily="49" charset="-122"/>
              </a:rPr>
              <a:t>平角＝</a:t>
            </a:r>
            <a:r>
              <a:rPr lang="en-US" altLang="zh-CN" sz="2800" dirty="0">
                <a:solidFill>
                  <a:schemeClr val="tx2"/>
                </a:solidFill>
                <a:latin typeface="Comic Sans MS" panose="030F0702030302020204" pitchFamily="66" charset="0"/>
                <a:ea typeface="楷体_GB2312" pitchFamily="49" charset="-122"/>
              </a:rPr>
              <a:t>180 </a:t>
            </a:r>
            <a:r>
              <a:rPr lang="en-US" altLang="zh-CN" sz="2800" dirty="0">
                <a:solidFill>
                  <a:schemeClr val="tx2"/>
                </a:solidFill>
                <a:latin typeface="Comic Sans MS" panose="030F0702030302020204" pitchFamily="66" charset="0"/>
              </a:rPr>
              <a:t>°</a:t>
            </a:r>
            <a:endParaRPr lang="en-US" altLang="zh-CN" sz="2800" dirty="0">
              <a:solidFill>
                <a:schemeClr val="tx2"/>
              </a:solidFill>
              <a:latin typeface="Comic Sans MS" panose="030F0702030302020204" pitchFamily="66" charset="0"/>
              <a:ea typeface="楷体_GB2312" pitchFamily="49" charset="-122"/>
            </a:endParaRPr>
          </a:p>
          <a:p>
            <a:pPr algn="l">
              <a:spcBef>
                <a:spcPct val="50000"/>
              </a:spcBef>
            </a:pPr>
            <a:r>
              <a:rPr lang="en-US" altLang="zh-CN" sz="2800" dirty="0">
                <a:solidFill>
                  <a:schemeClr val="tx2"/>
                </a:solidFill>
                <a:latin typeface="Comic Sans MS" panose="030F0702030302020204" pitchFamily="66" charset="0"/>
                <a:ea typeface="楷体_GB2312" pitchFamily="49" charset="-122"/>
              </a:rPr>
              <a:t>1</a:t>
            </a:r>
            <a:r>
              <a:rPr lang="zh-CN" altLang="en-US" sz="2800" dirty="0">
                <a:solidFill>
                  <a:schemeClr val="tx2"/>
                </a:solidFill>
                <a:latin typeface="Comic Sans MS" panose="030F0702030302020204" pitchFamily="66" charset="0"/>
                <a:ea typeface="楷体_GB2312" pitchFamily="49" charset="-122"/>
              </a:rPr>
              <a:t>直角＝ </a:t>
            </a:r>
            <a:r>
              <a:rPr lang="en-US" altLang="zh-CN" sz="2800" dirty="0">
                <a:solidFill>
                  <a:schemeClr val="tx2"/>
                </a:solidFill>
                <a:latin typeface="Comic Sans MS" panose="030F0702030302020204" pitchFamily="66" charset="0"/>
                <a:ea typeface="楷体_GB2312" pitchFamily="49" charset="-122"/>
              </a:rPr>
              <a:t>90 </a:t>
            </a:r>
            <a:r>
              <a:rPr lang="en-US" altLang="zh-CN" sz="2800" dirty="0">
                <a:solidFill>
                  <a:schemeClr val="tx2"/>
                </a:solidFill>
                <a:latin typeface="Comic Sans MS" panose="030F0702030302020204" pitchFamily="66" charset="0"/>
              </a:rPr>
              <a:t>°</a:t>
            </a:r>
          </a:p>
        </p:txBody>
      </p:sp>
      <p:sp>
        <p:nvSpPr>
          <p:cNvPr id="23560" name="Rectangle 7"/>
          <p:cNvSpPr/>
          <p:nvPr/>
        </p:nvSpPr>
        <p:spPr>
          <a:xfrm>
            <a:off x="136525" y="111125"/>
            <a:ext cx="109855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FF0066"/>
                </a:solidFill>
                <a:latin typeface="Comic Sans MS" panose="030F0702030302020204" pitchFamily="66" charset="0"/>
                <a:ea typeface="黑体" panose="02010609060101010101" pitchFamily="2" charset="-122"/>
              </a:rPr>
              <a:t>试一试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200"/>
                            </p:stCondLst>
                            <p:childTnLst>
                              <p:par>
                                <p:cTn id="38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3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35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35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35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页脚占位符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 marL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45720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  <a:cs typeface="+mn-cs"/>
              </a:defRPr>
            </a:lvl2pPr>
            <a:lvl3pPr marL="914400" lvl="2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  <a:cs typeface="+mn-cs"/>
              </a:defRPr>
            </a:lvl3pPr>
            <a:lvl4pPr marL="1371600" lvl="3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  <a:cs typeface="+mn-cs"/>
              </a:defRPr>
            </a:lvl4pPr>
            <a:lvl5pPr marL="1828800" lvl="4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  <a:cs typeface="+mn-cs"/>
              </a:defRPr>
            </a:lvl5pPr>
          </a:lstStyle>
          <a:p>
            <a:pPr lvl="0" eaLnBrk="1" hangingPunct="1"/>
            <a:endParaRPr lang="en-US" altLang="zh-CN" sz="1400" dirty="0"/>
          </a:p>
        </p:txBody>
      </p:sp>
      <p:grpSp>
        <p:nvGrpSpPr>
          <p:cNvPr id="25602" name="Group 2"/>
          <p:cNvGrpSpPr/>
          <p:nvPr/>
        </p:nvGrpSpPr>
        <p:grpSpPr>
          <a:xfrm>
            <a:off x="1258888" y="1233488"/>
            <a:ext cx="2159000" cy="4318000"/>
            <a:chOff x="1134" y="1026"/>
            <a:chExt cx="1020" cy="2040"/>
          </a:xfrm>
        </p:grpSpPr>
        <p:sp>
          <p:nvSpPr>
            <p:cNvPr id="24589" name="AutoShape 3"/>
            <p:cNvSpPr/>
            <p:nvPr/>
          </p:nvSpPr>
          <p:spPr>
            <a:xfrm>
              <a:off x="1134" y="1026"/>
              <a:ext cx="1020" cy="2040"/>
            </a:xfrm>
            <a:prstGeom prst="rtTriangle">
              <a:avLst/>
            </a:prstGeom>
            <a:solidFill>
              <a:schemeClr val="tx2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Comic Sans MS" panose="030F0702030302020204" pitchFamily="66" charset="0"/>
              </a:endParaRPr>
            </a:p>
          </p:txBody>
        </p:sp>
        <p:sp>
          <p:nvSpPr>
            <p:cNvPr id="24590" name="AutoShape 4"/>
            <p:cNvSpPr/>
            <p:nvPr/>
          </p:nvSpPr>
          <p:spPr>
            <a:xfrm>
              <a:off x="1261" y="1592"/>
              <a:ext cx="680" cy="1360"/>
            </a:xfrm>
            <a:prstGeom prst="rtTriangle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25605" name="Text Box 5"/>
          <p:cNvSpPr txBox="1"/>
          <p:nvPr/>
        </p:nvSpPr>
        <p:spPr>
          <a:xfrm>
            <a:off x="215900" y="4797425"/>
            <a:ext cx="1223963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800" dirty="0">
                <a:solidFill>
                  <a:schemeClr val="tx2"/>
                </a:solidFill>
                <a:latin typeface="Comic Sans MS" panose="030F0702030302020204" pitchFamily="66" charset="0"/>
              </a:rPr>
              <a:t>90°</a:t>
            </a:r>
            <a:endParaRPr lang="en-US" altLang="zh-CN" dirty="0">
              <a:latin typeface="Comic Sans MS" panose="030F0702030302020204" pitchFamily="66" charset="0"/>
            </a:endParaRPr>
          </a:p>
        </p:txBody>
      </p:sp>
      <p:sp>
        <p:nvSpPr>
          <p:cNvPr id="25606" name="Text Box 6"/>
          <p:cNvSpPr txBox="1"/>
          <p:nvPr/>
        </p:nvSpPr>
        <p:spPr>
          <a:xfrm>
            <a:off x="3671888" y="5084763"/>
            <a:ext cx="1260475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800" dirty="0">
                <a:solidFill>
                  <a:schemeClr val="tx2"/>
                </a:solidFill>
                <a:latin typeface="Comic Sans MS" panose="030F0702030302020204" pitchFamily="66" charset="0"/>
              </a:rPr>
              <a:t>60°</a:t>
            </a:r>
            <a:endParaRPr lang="en-US" altLang="zh-CN" dirty="0">
              <a:latin typeface="Comic Sans MS" panose="030F0702030302020204" pitchFamily="66" charset="0"/>
            </a:endParaRPr>
          </a:p>
        </p:txBody>
      </p:sp>
      <p:sp>
        <p:nvSpPr>
          <p:cNvPr id="25607" name="Text Box 7"/>
          <p:cNvSpPr txBox="1"/>
          <p:nvPr/>
        </p:nvSpPr>
        <p:spPr>
          <a:xfrm>
            <a:off x="1476375" y="728663"/>
            <a:ext cx="1368425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800" dirty="0">
                <a:solidFill>
                  <a:schemeClr val="tx2"/>
                </a:solidFill>
                <a:latin typeface="Comic Sans MS" panose="030F0702030302020204" pitchFamily="66" charset="0"/>
              </a:rPr>
              <a:t>30°</a:t>
            </a:r>
            <a:endParaRPr lang="en-US" altLang="zh-CN" dirty="0">
              <a:latin typeface="Comic Sans MS" panose="030F0702030302020204" pitchFamily="66" charset="0"/>
            </a:endParaRPr>
          </a:p>
        </p:txBody>
      </p:sp>
      <p:grpSp>
        <p:nvGrpSpPr>
          <p:cNvPr id="25608" name="Group 8"/>
          <p:cNvGrpSpPr/>
          <p:nvPr/>
        </p:nvGrpSpPr>
        <p:grpSpPr>
          <a:xfrm>
            <a:off x="4787900" y="1304925"/>
            <a:ext cx="3238500" cy="3238500"/>
            <a:chOff x="3016" y="822"/>
            <a:chExt cx="2040" cy="2040"/>
          </a:xfrm>
        </p:grpSpPr>
        <p:sp>
          <p:nvSpPr>
            <p:cNvPr id="24587" name="AutoShape 9"/>
            <p:cNvSpPr/>
            <p:nvPr/>
          </p:nvSpPr>
          <p:spPr>
            <a:xfrm>
              <a:off x="3016" y="822"/>
              <a:ext cx="2040" cy="2040"/>
            </a:xfrm>
            <a:prstGeom prst="rtTriangle">
              <a:avLst/>
            </a:prstGeom>
            <a:solidFill>
              <a:schemeClr val="tx2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Comic Sans MS" panose="030F0702030302020204" pitchFamily="66" charset="0"/>
              </a:endParaRPr>
            </a:p>
          </p:txBody>
        </p:sp>
        <p:sp>
          <p:nvSpPr>
            <p:cNvPr id="24588" name="AutoShape 10"/>
            <p:cNvSpPr/>
            <p:nvPr/>
          </p:nvSpPr>
          <p:spPr>
            <a:xfrm>
              <a:off x="3188" y="1248"/>
              <a:ext cx="1474" cy="1474"/>
            </a:xfrm>
            <a:prstGeom prst="rtTriangle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25611" name="Text Box 11"/>
          <p:cNvSpPr txBox="1"/>
          <p:nvPr/>
        </p:nvSpPr>
        <p:spPr>
          <a:xfrm>
            <a:off x="5040313" y="873125"/>
            <a:ext cx="1368425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800" dirty="0">
                <a:solidFill>
                  <a:schemeClr val="tx2"/>
                </a:solidFill>
                <a:latin typeface="Comic Sans MS" panose="030F0702030302020204" pitchFamily="66" charset="0"/>
              </a:rPr>
              <a:t>45°</a:t>
            </a:r>
            <a:endParaRPr lang="en-US" altLang="zh-CN" dirty="0">
              <a:latin typeface="Comic Sans MS" panose="030F0702030302020204" pitchFamily="66" charset="0"/>
            </a:endParaRPr>
          </a:p>
        </p:txBody>
      </p:sp>
      <p:sp>
        <p:nvSpPr>
          <p:cNvPr id="25612" name="Text Box 12"/>
          <p:cNvSpPr txBox="1"/>
          <p:nvPr/>
        </p:nvSpPr>
        <p:spPr>
          <a:xfrm>
            <a:off x="7775575" y="4833938"/>
            <a:ext cx="1368425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800" dirty="0">
                <a:solidFill>
                  <a:schemeClr val="tx2"/>
                </a:solidFill>
                <a:latin typeface="Comic Sans MS" panose="030F0702030302020204" pitchFamily="66" charset="0"/>
              </a:rPr>
              <a:t>45°</a:t>
            </a:r>
            <a:endParaRPr lang="en-US" altLang="zh-CN" dirty="0">
              <a:latin typeface="Comic Sans MS" panose="030F0702030302020204" pitchFamily="66" charset="0"/>
            </a:endParaRPr>
          </a:p>
        </p:txBody>
      </p:sp>
      <p:sp>
        <p:nvSpPr>
          <p:cNvPr id="25613" name="Text Box 13"/>
          <p:cNvSpPr txBox="1"/>
          <p:nvPr/>
        </p:nvSpPr>
        <p:spPr>
          <a:xfrm>
            <a:off x="4535488" y="4616450"/>
            <a:ext cx="1223962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800" dirty="0">
                <a:solidFill>
                  <a:schemeClr val="tx2"/>
                </a:solidFill>
                <a:latin typeface="Comic Sans MS" panose="030F0702030302020204" pitchFamily="66" charset="0"/>
              </a:rPr>
              <a:t>90°</a:t>
            </a:r>
            <a:endParaRPr lang="en-US" altLang="zh-CN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/>
      <p:bldP spid="25606" grpId="0"/>
      <p:bldP spid="25607" grpId="0"/>
      <p:bldP spid="25611" grpId="0"/>
      <p:bldP spid="25612" grpId="0"/>
      <p:bldP spid="256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页脚占位符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 marL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45720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  <a:cs typeface="+mn-cs"/>
              </a:defRPr>
            </a:lvl2pPr>
            <a:lvl3pPr marL="914400" lvl="2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  <a:cs typeface="+mn-cs"/>
              </a:defRPr>
            </a:lvl3pPr>
            <a:lvl4pPr marL="1371600" lvl="3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  <a:cs typeface="+mn-cs"/>
              </a:defRPr>
            </a:lvl4pPr>
            <a:lvl5pPr marL="1828800" lvl="4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  <a:cs typeface="+mn-cs"/>
              </a:defRPr>
            </a:lvl5pPr>
          </a:lstStyle>
          <a:p>
            <a:pPr lvl="0" eaLnBrk="1" hangingPunct="1"/>
            <a:endParaRPr lang="en-US" altLang="zh-CN" sz="1400" dirty="0"/>
          </a:p>
        </p:txBody>
      </p:sp>
      <p:sp>
        <p:nvSpPr>
          <p:cNvPr id="27650" name="Text Box 2"/>
          <p:cNvSpPr txBox="1"/>
          <p:nvPr/>
        </p:nvSpPr>
        <p:spPr>
          <a:xfrm>
            <a:off x="1908175" y="908050"/>
            <a:ext cx="1260475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800" dirty="0">
                <a:solidFill>
                  <a:schemeClr val="tx2"/>
                </a:solidFill>
                <a:latin typeface="Comic Sans MS" panose="030F0702030302020204" pitchFamily="66" charset="0"/>
              </a:rPr>
              <a:t>75°</a:t>
            </a:r>
            <a:endParaRPr lang="en-US" altLang="zh-CN" dirty="0">
              <a:latin typeface="Comic Sans MS" panose="030F0702030302020204" pitchFamily="66" charset="0"/>
            </a:endParaRPr>
          </a:p>
        </p:txBody>
      </p:sp>
      <p:sp>
        <p:nvSpPr>
          <p:cNvPr id="27651" name="Text Box 3"/>
          <p:cNvSpPr txBox="1"/>
          <p:nvPr/>
        </p:nvSpPr>
        <p:spPr>
          <a:xfrm>
            <a:off x="4067175" y="4760913"/>
            <a:ext cx="3097213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600" dirty="0">
                <a:latin typeface="Comic Sans MS" panose="030F0702030302020204" pitchFamily="66" charset="0"/>
                <a:ea typeface="华文中宋" panose="02010600040101010101" pitchFamily="2" charset="-122"/>
              </a:rPr>
              <a:t>还能怎么拼？</a:t>
            </a:r>
          </a:p>
        </p:txBody>
      </p:sp>
      <p:grpSp>
        <p:nvGrpSpPr>
          <p:cNvPr id="27652" name="Group 4"/>
          <p:cNvGrpSpPr/>
          <p:nvPr/>
        </p:nvGrpSpPr>
        <p:grpSpPr>
          <a:xfrm rot="1332599">
            <a:off x="2570163" y="1417638"/>
            <a:ext cx="2159000" cy="4318000"/>
            <a:chOff x="1134" y="1026"/>
            <a:chExt cx="1020" cy="2040"/>
          </a:xfrm>
        </p:grpSpPr>
        <p:sp>
          <p:nvSpPr>
            <p:cNvPr id="25613" name="AutoShape 5"/>
            <p:cNvSpPr/>
            <p:nvPr/>
          </p:nvSpPr>
          <p:spPr>
            <a:xfrm>
              <a:off x="1134" y="1026"/>
              <a:ext cx="1020" cy="2040"/>
            </a:xfrm>
            <a:prstGeom prst="rtTriangle">
              <a:avLst/>
            </a:prstGeom>
            <a:solidFill>
              <a:schemeClr val="tx2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Comic Sans MS" panose="030F0702030302020204" pitchFamily="66" charset="0"/>
              </a:endParaRPr>
            </a:p>
          </p:txBody>
        </p:sp>
        <p:sp>
          <p:nvSpPr>
            <p:cNvPr id="25614" name="AutoShape 6"/>
            <p:cNvSpPr/>
            <p:nvPr/>
          </p:nvSpPr>
          <p:spPr>
            <a:xfrm>
              <a:off x="1261" y="1592"/>
              <a:ext cx="680" cy="1360"/>
            </a:xfrm>
            <a:prstGeom prst="rtTriangle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27655" name="Group 7"/>
          <p:cNvGrpSpPr/>
          <p:nvPr/>
        </p:nvGrpSpPr>
        <p:grpSpPr>
          <a:xfrm rot="-264927">
            <a:off x="3600450" y="1089025"/>
            <a:ext cx="3238500" cy="3238500"/>
            <a:chOff x="3016" y="822"/>
            <a:chExt cx="2040" cy="2040"/>
          </a:xfrm>
        </p:grpSpPr>
        <p:sp>
          <p:nvSpPr>
            <p:cNvPr id="25611" name="AutoShape 8"/>
            <p:cNvSpPr/>
            <p:nvPr/>
          </p:nvSpPr>
          <p:spPr>
            <a:xfrm>
              <a:off x="3016" y="822"/>
              <a:ext cx="2040" cy="2040"/>
            </a:xfrm>
            <a:prstGeom prst="rtTriangle">
              <a:avLst/>
            </a:prstGeom>
            <a:solidFill>
              <a:schemeClr val="tx2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Comic Sans MS" panose="030F0702030302020204" pitchFamily="66" charset="0"/>
              </a:endParaRPr>
            </a:p>
          </p:txBody>
        </p:sp>
        <p:sp>
          <p:nvSpPr>
            <p:cNvPr id="25612" name="AutoShape 9"/>
            <p:cNvSpPr/>
            <p:nvPr/>
          </p:nvSpPr>
          <p:spPr>
            <a:xfrm>
              <a:off x="3188" y="1248"/>
              <a:ext cx="1474" cy="1474"/>
            </a:xfrm>
            <a:prstGeom prst="rtTriangle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27658" name="Line 10"/>
          <p:cNvSpPr/>
          <p:nvPr/>
        </p:nvSpPr>
        <p:spPr>
          <a:xfrm flipH="1">
            <a:off x="1692275" y="1146175"/>
            <a:ext cx="1763713" cy="4356100"/>
          </a:xfrm>
          <a:prstGeom prst="line">
            <a:avLst/>
          </a:prstGeom>
          <a:ln w="41275" cap="flat" cmpd="sng">
            <a:solidFill>
              <a:schemeClr val="folHlink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59" name="Line 11"/>
          <p:cNvSpPr/>
          <p:nvPr/>
        </p:nvSpPr>
        <p:spPr>
          <a:xfrm>
            <a:off x="3455988" y="1160463"/>
            <a:ext cx="4537075" cy="3889375"/>
          </a:xfrm>
          <a:prstGeom prst="line">
            <a:avLst/>
          </a:prstGeom>
          <a:ln w="41275" cap="flat" cmpd="sng">
            <a:solidFill>
              <a:schemeClr val="folHlink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60" name="Arc 12"/>
          <p:cNvSpPr/>
          <p:nvPr/>
        </p:nvSpPr>
        <p:spPr>
          <a:xfrm rot="863500" flipV="1">
            <a:off x="3276600" y="1449388"/>
            <a:ext cx="569913" cy="360362"/>
          </a:xfrm>
          <a:custGeom>
            <a:avLst/>
            <a:gdLst/>
            <a:ahLst/>
            <a:cxnLst>
              <a:cxn ang="0">
                <a:pos x="0" y="36804"/>
              </a:cxn>
              <a:cxn ang="0">
                <a:pos x="569913" y="360362"/>
              </a:cxn>
              <a:cxn ang="0">
                <a:pos x="174204" y="360362"/>
              </a:cxn>
            </a:cxnLst>
            <a:rect l="0" t="0" r="0" b="0"/>
            <a:pathLst>
              <a:path w="31109" h="21600" fill="none">
                <a:moveTo>
                  <a:pt x="-1" y="2205"/>
                </a:moveTo>
                <a:cubicBezTo>
                  <a:pt x="2959" y="754"/>
                  <a:pt x="6212" y="-1"/>
                  <a:pt x="9509" y="0"/>
                </a:cubicBezTo>
                <a:cubicBezTo>
                  <a:pt x="21438" y="0"/>
                  <a:pt x="31109" y="9670"/>
                  <a:pt x="31109" y="21600"/>
                </a:cubicBezTo>
              </a:path>
              <a:path w="31109" h="21600" stroke="0">
                <a:moveTo>
                  <a:pt x="-1" y="2205"/>
                </a:moveTo>
                <a:cubicBezTo>
                  <a:pt x="2959" y="754"/>
                  <a:pt x="6212" y="-1"/>
                  <a:pt x="9509" y="0"/>
                </a:cubicBezTo>
                <a:cubicBezTo>
                  <a:pt x="21438" y="0"/>
                  <a:pt x="31109" y="9670"/>
                  <a:pt x="31109" y="21600"/>
                </a:cubicBezTo>
                <a:lnTo>
                  <a:pt x="9509" y="21600"/>
                </a:lnTo>
                <a:lnTo>
                  <a:pt x="-1" y="2205"/>
                </a:lnTo>
                <a:close/>
              </a:path>
            </a:pathLst>
          </a:custGeom>
          <a:noFill/>
          <a:ln w="38100" cap="flat" cmpd="sng">
            <a:solidFill>
              <a:schemeClr val="tx2">
                <a:alpha val="10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pic>
        <p:nvPicPr>
          <p:cNvPr id="25610" name="Picture 13" descr="拼一拼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476375" cy="54133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页脚占位符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 marL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45720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  <a:cs typeface="+mn-cs"/>
              </a:defRPr>
            </a:lvl2pPr>
            <a:lvl3pPr marL="914400" lvl="2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  <a:cs typeface="+mn-cs"/>
              </a:defRPr>
            </a:lvl3pPr>
            <a:lvl4pPr marL="1371600" lvl="3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  <a:cs typeface="+mn-cs"/>
              </a:defRPr>
            </a:lvl4pPr>
            <a:lvl5pPr marL="1828800" lvl="4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  <a:cs typeface="+mn-cs"/>
              </a:defRPr>
            </a:lvl5pPr>
          </a:lstStyle>
          <a:p>
            <a:pPr lvl="0" eaLnBrk="1" hangingPunct="1"/>
            <a:endParaRPr lang="en-US" altLang="zh-CN" sz="1400" dirty="0"/>
          </a:p>
        </p:txBody>
      </p:sp>
      <p:pic>
        <p:nvPicPr>
          <p:cNvPr id="29698" name="Picture 2"/>
          <p:cNvPicPr>
            <a:picLocks noChangeAspect="1"/>
          </p:cNvPicPr>
          <p:nvPr/>
        </p:nvPicPr>
        <p:blipFill>
          <a:blip r:embed="rId3"/>
          <a:srcRect l="12712" t="23915" r="10139" b="17014"/>
          <a:stretch>
            <a:fillRect/>
          </a:stretch>
        </p:blipFill>
        <p:spPr>
          <a:xfrm>
            <a:off x="4608513" y="3933825"/>
            <a:ext cx="3924300" cy="22542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6628" name="Text Box 3"/>
          <p:cNvSpPr txBox="1"/>
          <p:nvPr/>
        </p:nvSpPr>
        <p:spPr>
          <a:xfrm>
            <a:off x="647700" y="584200"/>
            <a:ext cx="3298825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chemeClr val="tx2"/>
                </a:solidFill>
                <a:latin typeface="Comic Sans MS" panose="030F0702030302020204" pitchFamily="66" charset="0"/>
              </a:rPr>
              <a:t>你能画出</a:t>
            </a:r>
            <a:r>
              <a:rPr lang="en-US" altLang="zh-CN" sz="2400" dirty="0">
                <a:solidFill>
                  <a:schemeClr val="tx2"/>
                </a:solidFill>
                <a:latin typeface="Comic Sans MS" panose="030F0702030302020204" pitchFamily="66" charset="0"/>
              </a:rPr>
              <a:t>65</a:t>
            </a:r>
            <a:r>
              <a:rPr lang="zh-CN" altLang="zh-CN" sz="2400" dirty="0">
                <a:solidFill>
                  <a:schemeClr val="tx2"/>
                </a:solidFill>
                <a:latin typeface="Comic Sans MS" panose="030F0702030302020204" pitchFamily="66" charset="0"/>
              </a:rPr>
              <a:t>°</a:t>
            </a:r>
            <a:r>
              <a:rPr lang="zh-CN" altLang="en-US" sz="2400" dirty="0">
                <a:solidFill>
                  <a:schemeClr val="tx2"/>
                </a:solidFill>
                <a:latin typeface="Comic Sans MS" panose="030F0702030302020204" pitchFamily="66" charset="0"/>
              </a:rPr>
              <a:t>的角吗？</a:t>
            </a:r>
          </a:p>
        </p:txBody>
      </p:sp>
      <p:sp>
        <p:nvSpPr>
          <p:cNvPr id="29700" name="Line 4"/>
          <p:cNvSpPr/>
          <p:nvPr/>
        </p:nvSpPr>
        <p:spPr>
          <a:xfrm flipH="1">
            <a:off x="4356100" y="5934075"/>
            <a:ext cx="2197100" cy="0"/>
          </a:xfrm>
          <a:prstGeom prst="line">
            <a:avLst/>
          </a:prstGeom>
          <a:ln w="317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701" name="AutoShape 5"/>
          <p:cNvSpPr/>
          <p:nvPr/>
        </p:nvSpPr>
        <p:spPr>
          <a:xfrm>
            <a:off x="6480175" y="5891213"/>
            <a:ext cx="107950" cy="73025"/>
          </a:xfrm>
          <a:prstGeom prst="flowChartConnector">
            <a:avLst/>
          </a:prstGeom>
          <a:solidFill>
            <a:schemeClr val="tx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Comic Sans MS" panose="030F0702030302020204" pitchFamily="66" charset="0"/>
            </a:endParaRPr>
          </a:p>
        </p:txBody>
      </p:sp>
      <p:sp>
        <p:nvSpPr>
          <p:cNvPr id="29702" name="AutoShape 6"/>
          <p:cNvSpPr/>
          <p:nvPr/>
        </p:nvSpPr>
        <p:spPr>
          <a:xfrm>
            <a:off x="2700338" y="3321050"/>
            <a:ext cx="107950" cy="73025"/>
          </a:xfrm>
          <a:prstGeom prst="flowChartConnector">
            <a:avLst/>
          </a:prstGeom>
          <a:solidFill>
            <a:schemeClr val="tx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Comic Sans MS" panose="030F0702030302020204" pitchFamily="66" charset="0"/>
            </a:endParaRPr>
          </a:p>
        </p:txBody>
      </p:sp>
      <p:sp>
        <p:nvSpPr>
          <p:cNvPr id="29703" name="Line 7"/>
          <p:cNvSpPr/>
          <p:nvPr/>
        </p:nvSpPr>
        <p:spPr>
          <a:xfrm flipH="1" flipV="1">
            <a:off x="5580063" y="3897313"/>
            <a:ext cx="973137" cy="2009775"/>
          </a:xfrm>
          <a:prstGeom prst="line">
            <a:avLst/>
          </a:prstGeom>
          <a:ln w="317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pic>
        <p:nvPicPr>
          <p:cNvPr id="29704" name="Picture 8"/>
          <p:cNvPicPr>
            <a:picLocks noChangeAspect="1"/>
          </p:cNvPicPr>
          <p:nvPr/>
        </p:nvPicPr>
        <p:blipFill>
          <a:blip r:embed="rId3"/>
          <a:srcRect l="12712" t="23915" r="10139" b="17014"/>
          <a:stretch>
            <a:fillRect/>
          </a:stretch>
        </p:blipFill>
        <p:spPr>
          <a:xfrm>
            <a:off x="792163" y="1376363"/>
            <a:ext cx="3924300" cy="22542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9705" name="Line 9"/>
          <p:cNvSpPr/>
          <p:nvPr/>
        </p:nvSpPr>
        <p:spPr>
          <a:xfrm>
            <a:off x="2736850" y="3392488"/>
            <a:ext cx="2087563" cy="0"/>
          </a:xfrm>
          <a:prstGeom prst="line">
            <a:avLst/>
          </a:prstGeom>
          <a:ln w="317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706" name="Line 10"/>
          <p:cNvSpPr/>
          <p:nvPr/>
        </p:nvSpPr>
        <p:spPr>
          <a:xfrm flipV="1">
            <a:off x="2735263" y="1304925"/>
            <a:ext cx="973137" cy="2049463"/>
          </a:xfrm>
          <a:prstGeom prst="line">
            <a:avLst/>
          </a:prstGeom>
          <a:ln w="317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707" name="AutoShape 11"/>
          <p:cNvSpPr/>
          <p:nvPr/>
        </p:nvSpPr>
        <p:spPr>
          <a:xfrm>
            <a:off x="3527425" y="1520825"/>
            <a:ext cx="107950" cy="73025"/>
          </a:xfrm>
          <a:prstGeom prst="flowChartConnector">
            <a:avLst/>
          </a:prstGeom>
          <a:solidFill>
            <a:schemeClr val="tx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Comic Sans MS" panose="030F0702030302020204" pitchFamily="66" charset="0"/>
            </a:endParaRPr>
          </a:p>
        </p:txBody>
      </p:sp>
      <p:sp>
        <p:nvSpPr>
          <p:cNvPr id="29708" name="AutoShape 12"/>
          <p:cNvSpPr/>
          <p:nvPr/>
        </p:nvSpPr>
        <p:spPr>
          <a:xfrm>
            <a:off x="5651500" y="4113213"/>
            <a:ext cx="107950" cy="73025"/>
          </a:xfrm>
          <a:prstGeom prst="flowChartConnector">
            <a:avLst/>
          </a:prstGeom>
          <a:solidFill>
            <a:schemeClr val="tx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Comic Sans MS" panose="030F0702030302020204" pitchFamily="66" charset="0"/>
            </a:endParaRPr>
          </a:p>
        </p:txBody>
      </p:sp>
      <p:sp>
        <p:nvSpPr>
          <p:cNvPr id="26638" name="AutoShape 13">
            <a:hlinkClick r:id="" action="ppaction://hlinkshowjump?jump=lastslide"/>
          </p:cNvPr>
          <p:cNvSpPr/>
          <p:nvPr/>
        </p:nvSpPr>
        <p:spPr>
          <a:xfrm>
            <a:off x="8532813" y="6524625"/>
            <a:ext cx="611187" cy="333375"/>
          </a:xfrm>
          <a:prstGeom prst="actionButtonBlank">
            <a:avLst/>
          </a:prstGeom>
          <a:solidFill>
            <a:schemeClr val="accent1"/>
          </a:solidFill>
          <a:ln w="9525">
            <a:noFill/>
          </a:ln>
        </p:spPr>
        <p:txBody>
          <a:bodyPr wrap="none" anchor="ctr" anchorCtr="0"/>
          <a:lstStyle/>
          <a:p>
            <a:r>
              <a:rPr lang="zh-CN" altLang="en-US" dirty="0">
                <a:latin typeface="Comic Sans MS" panose="030F0702030302020204" pitchFamily="66" charset="0"/>
              </a:rPr>
              <a:t>结束</a:t>
            </a:r>
          </a:p>
        </p:txBody>
      </p:sp>
      <p:sp>
        <p:nvSpPr>
          <p:cNvPr id="29710" name="Arc 14"/>
          <p:cNvSpPr/>
          <p:nvPr/>
        </p:nvSpPr>
        <p:spPr>
          <a:xfrm rot="1067858">
            <a:off x="2879725" y="3105150"/>
            <a:ext cx="252413" cy="273050"/>
          </a:xfrm>
          <a:custGeom>
            <a:avLst/>
            <a:gdLst/>
            <a:ahLst/>
            <a:cxnLst>
              <a:cxn ang="0">
                <a:pos x="0" y="13792"/>
              </a:cxn>
              <a:cxn ang="0">
                <a:pos x="195094" y="273050"/>
              </a:cxn>
              <a:cxn ang="0">
                <a:pos x="73291" y="157541"/>
              </a:cxn>
            </a:cxnLst>
            <a:rect l="0" t="0" r="0" b="0"/>
            <a:pathLst>
              <a:path w="30438" h="37437" fill="none">
                <a:moveTo>
                  <a:pt x="-1" y="1890"/>
                </a:moveTo>
                <a:cubicBezTo>
                  <a:pt x="2779" y="644"/>
                  <a:pt x="5791" y="-1"/>
                  <a:pt x="8838" y="0"/>
                </a:cubicBezTo>
                <a:cubicBezTo>
                  <a:pt x="20767" y="0"/>
                  <a:pt x="30438" y="9670"/>
                  <a:pt x="30438" y="21600"/>
                </a:cubicBezTo>
                <a:cubicBezTo>
                  <a:pt x="30438" y="27610"/>
                  <a:pt x="27933" y="33349"/>
                  <a:pt x="23526" y="37437"/>
                </a:cubicBezTo>
              </a:path>
              <a:path w="30438" h="37437" stroke="0">
                <a:moveTo>
                  <a:pt x="-1" y="1890"/>
                </a:moveTo>
                <a:cubicBezTo>
                  <a:pt x="2779" y="644"/>
                  <a:pt x="5791" y="-1"/>
                  <a:pt x="8838" y="0"/>
                </a:cubicBezTo>
                <a:cubicBezTo>
                  <a:pt x="20767" y="0"/>
                  <a:pt x="30438" y="9670"/>
                  <a:pt x="30438" y="21600"/>
                </a:cubicBezTo>
                <a:cubicBezTo>
                  <a:pt x="30438" y="27610"/>
                  <a:pt x="27933" y="33349"/>
                  <a:pt x="23526" y="37437"/>
                </a:cubicBezTo>
                <a:lnTo>
                  <a:pt x="8838" y="21600"/>
                </a:lnTo>
                <a:lnTo>
                  <a:pt x="-1" y="1890"/>
                </a:lnTo>
                <a:close/>
              </a:path>
            </a:pathLst>
          </a:custGeom>
          <a:noFill/>
          <a:ln w="28575" cap="flat" cmpd="sng">
            <a:solidFill>
              <a:schemeClr val="tx2">
                <a:alpha val="10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711" name="Arc 15"/>
          <p:cNvSpPr/>
          <p:nvPr/>
        </p:nvSpPr>
        <p:spPr>
          <a:xfrm rot="-2210975" flipH="1">
            <a:off x="6156325" y="5624513"/>
            <a:ext cx="288925" cy="252412"/>
          </a:xfrm>
          <a:custGeom>
            <a:avLst/>
            <a:gdLst/>
            <a:ahLst/>
            <a:cxnLst>
              <a:cxn ang="0">
                <a:pos x="0" y="43990"/>
              </a:cxn>
              <a:cxn ang="0">
                <a:pos x="276288" y="252412"/>
              </a:cxn>
              <a:cxn ang="0">
                <a:pos x="113721" y="183857"/>
              </a:cxn>
            </a:cxnLst>
            <a:rect l="0" t="0" r="0" b="0"/>
            <a:pathLst>
              <a:path w="35620" h="29654" fill="none">
                <a:moveTo>
                  <a:pt x="0" y="5168"/>
                </a:moveTo>
                <a:cubicBezTo>
                  <a:pt x="3909" y="1832"/>
                  <a:pt x="8880" y="-1"/>
                  <a:pt x="14020" y="0"/>
                </a:cubicBezTo>
                <a:cubicBezTo>
                  <a:pt x="25949" y="0"/>
                  <a:pt x="35620" y="9670"/>
                  <a:pt x="35620" y="21600"/>
                </a:cubicBezTo>
                <a:cubicBezTo>
                  <a:pt x="35620" y="24359"/>
                  <a:pt x="35091" y="27093"/>
                  <a:pt x="34062" y="29654"/>
                </a:cubicBezTo>
              </a:path>
              <a:path w="35620" h="29654" stroke="0">
                <a:moveTo>
                  <a:pt x="0" y="5168"/>
                </a:moveTo>
                <a:cubicBezTo>
                  <a:pt x="3909" y="1832"/>
                  <a:pt x="8880" y="-1"/>
                  <a:pt x="14020" y="0"/>
                </a:cubicBezTo>
                <a:cubicBezTo>
                  <a:pt x="25949" y="0"/>
                  <a:pt x="35620" y="9670"/>
                  <a:pt x="35620" y="21600"/>
                </a:cubicBezTo>
                <a:cubicBezTo>
                  <a:pt x="35620" y="24359"/>
                  <a:pt x="35091" y="27093"/>
                  <a:pt x="34062" y="29654"/>
                </a:cubicBezTo>
                <a:lnTo>
                  <a:pt x="14020" y="21600"/>
                </a:lnTo>
                <a:lnTo>
                  <a:pt x="0" y="5168"/>
                </a:lnTo>
                <a:close/>
              </a:path>
            </a:pathLst>
          </a:custGeom>
          <a:noFill/>
          <a:ln w="28575" cap="flat" cmpd="sng">
            <a:solidFill>
              <a:schemeClr val="tx2">
                <a:alpha val="10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712" name="Text Box 16"/>
          <p:cNvSpPr txBox="1"/>
          <p:nvPr/>
        </p:nvSpPr>
        <p:spPr>
          <a:xfrm>
            <a:off x="3167063" y="2744788"/>
            <a:ext cx="1152525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800" dirty="0">
                <a:solidFill>
                  <a:schemeClr val="tx2"/>
                </a:solidFill>
                <a:latin typeface="Comic Sans MS" panose="030F0702030302020204" pitchFamily="66" charset="0"/>
              </a:rPr>
              <a:t>65°</a:t>
            </a:r>
            <a:endParaRPr lang="en-US" altLang="zh-CN" dirty="0">
              <a:latin typeface="Comic Sans MS" panose="030F0702030302020204" pitchFamily="66" charset="0"/>
            </a:endParaRPr>
          </a:p>
        </p:txBody>
      </p:sp>
      <p:sp>
        <p:nvSpPr>
          <p:cNvPr id="29713" name="Text Box 17"/>
          <p:cNvSpPr txBox="1"/>
          <p:nvPr/>
        </p:nvSpPr>
        <p:spPr>
          <a:xfrm>
            <a:off x="5256213" y="5373688"/>
            <a:ext cx="1152525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800" dirty="0">
                <a:solidFill>
                  <a:schemeClr val="tx2"/>
                </a:solidFill>
                <a:latin typeface="Comic Sans MS" panose="030F0702030302020204" pitchFamily="66" charset="0"/>
              </a:rPr>
              <a:t>65°</a:t>
            </a:r>
            <a:endParaRPr lang="en-US" altLang="zh-CN" dirty="0">
              <a:latin typeface="Comic Sans MS" panose="030F0702030302020204" pitchFamily="66" charset="0"/>
            </a:endParaRPr>
          </a:p>
        </p:txBody>
      </p:sp>
      <p:pic>
        <p:nvPicPr>
          <p:cNvPr id="26643" name="Picture 18" descr="他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727200" cy="55403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4.27746E-6 L 0.00191 -0.8615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-43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7341E-7 L -0.0099 0.6696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" y="33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2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animBg="1"/>
      <p:bldP spid="29702" grpId="0" animBg="1"/>
      <p:bldP spid="29707" grpId="0" animBg="1"/>
      <p:bldP spid="29708" grpId="0" animBg="1"/>
      <p:bldP spid="29712" grpId="0"/>
      <p:bldP spid="297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页脚占位符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 marL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45720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  <a:cs typeface="+mn-cs"/>
              </a:defRPr>
            </a:lvl2pPr>
            <a:lvl3pPr marL="914400" lvl="2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  <a:cs typeface="+mn-cs"/>
              </a:defRPr>
            </a:lvl3pPr>
            <a:lvl4pPr marL="1371600" lvl="3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  <a:cs typeface="+mn-cs"/>
              </a:defRPr>
            </a:lvl4pPr>
            <a:lvl5pPr marL="1828800" lvl="4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  <a:cs typeface="+mn-cs"/>
              </a:defRPr>
            </a:lvl5pPr>
          </a:lstStyle>
          <a:p>
            <a:pPr lvl="0" eaLnBrk="1" hangingPunct="1"/>
            <a:endParaRPr lang="en-US" altLang="zh-CN" sz="1400" dirty="0"/>
          </a:p>
        </p:txBody>
      </p:sp>
      <p:sp>
        <p:nvSpPr>
          <p:cNvPr id="27651" name="Text Box 2"/>
          <p:cNvSpPr txBox="1"/>
          <p:nvPr/>
        </p:nvSpPr>
        <p:spPr>
          <a:xfrm>
            <a:off x="755650" y="1016000"/>
            <a:ext cx="465455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chemeClr val="tx2"/>
                </a:solidFill>
                <a:latin typeface="Comic Sans MS" panose="030F0702030302020204" pitchFamily="66" charset="0"/>
              </a:rPr>
              <a:t>你能用量角器画出</a:t>
            </a:r>
            <a:r>
              <a:rPr lang="en-US" altLang="zh-CN" sz="2400" dirty="0">
                <a:solidFill>
                  <a:schemeClr val="tx2"/>
                </a:solidFill>
                <a:latin typeface="Comic Sans MS" panose="030F0702030302020204" pitchFamily="66" charset="0"/>
              </a:rPr>
              <a:t>140</a:t>
            </a:r>
            <a:r>
              <a:rPr lang="zh-CN" altLang="zh-CN" sz="2400" dirty="0">
                <a:solidFill>
                  <a:schemeClr val="tx2"/>
                </a:solidFill>
                <a:latin typeface="Comic Sans MS" panose="030F0702030302020204" pitchFamily="66" charset="0"/>
              </a:rPr>
              <a:t>°</a:t>
            </a:r>
            <a:r>
              <a:rPr lang="zh-CN" altLang="en-US" sz="2400" dirty="0">
                <a:solidFill>
                  <a:schemeClr val="tx2"/>
                </a:solidFill>
                <a:latin typeface="Comic Sans MS" panose="030F0702030302020204" pitchFamily="66" charset="0"/>
              </a:rPr>
              <a:t>的角吗？</a:t>
            </a:r>
          </a:p>
        </p:txBody>
      </p:sp>
      <p:sp>
        <p:nvSpPr>
          <p:cNvPr id="31747" name="Line 3"/>
          <p:cNvSpPr/>
          <p:nvPr/>
        </p:nvSpPr>
        <p:spPr>
          <a:xfrm>
            <a:off x="4643438" y="3789363"/>
            <a:ext cx="2519362" cy="0"/>
          </a:xfrm>
          <a:prstGeom prst="line">
            <a:avLst/>
          </a:prstGeom>
          <a:ln w="317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748" name="AutoShape 4"/>
          <p:cNvSpPr/>
          <p:nvPr/>
        </p:nvSpPr>
        <p:spPr>
          <a:xfrm>
            <a:off x="4572000" y="3744913"/>
            <a:ext cx="107950" cy="73025"/>
          </a:xfrm>
          <a:prstGeom prst="flowChartConnector">
            <a:avLst/>
          </a:prstGeom>
          <a:solidFill>
            <a:schemeClr val="tx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Comic Sans MS" panose="030F0702030302020204" pitchFamily="66" charset="0"/>
            </a:endParaRPr>
          </a:p>
        </p:txBody>
      </p:sp>
      <p:sp>
        <p:nvSpPr>
          <p:cNvPr id="31749" name="AutoShape 5"/>
          <p:cNvSpPr/>
          <p:nvPr/>
        </p:nvSpPr>
        <p:spPr>
          <a:xfrm>
            <a:off x="3095625" y="3709988"/>
            <a:ext cx="107950" cy="73025"/>
          </a:xfrm>
          <a:prstGeom prst="flowChartConnector">
            <a:avLst/>
          </a:prstGeom>
          <a:solidFill>
            <a:schemeClr val="tx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Comic Sans MS" panose="030F0702030302020204" pitchFamily="66" charset="0"/>
            </a:endParaRPr>
          </a:p>
        </p:txBody>
      </p:sp>
      <p:sp>
        <p:nvSpPr>
          <p:cNvPr id="31750" name="Line 6"/>
          <p:cNvSpPr/>
          <p:nvPr/>
        </p:nvSpPr>
        <p:spPr>
          <a:xfrm flipH="1" flipV="1">
            <a:off x="755650" y="3752850"/>
            <a:ext cx="2411413" cy="0"/>
          </a:xfrm>
          <a:prstGeom prst="line">
            <a:avLst/>
          </a:prstGeom>
          <a:ln w="317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56" name="AutoShape 7">
            <a:hlinkClick r:id="" action="ppaction://hlinkshowjump?jump=lastslide"/>
          </p:cNvPr>
          <p:cNvSpPr/>
          <p:nvPr/>
        </p:nvSpPr>
        <p:spPr>
          <a:xfrm>
            <a:off x="8532813" y="6524625"/>
            <a:ext cx="611187" cy="333375"/>
          </a:xfrm>
          <a:prstGeom prst="actionButtonBlank">
            <a:avLst/>
          </a:prstGeom>
          <a:solidFill>
            <a:schemeClr val="accent1"/>
          </a:solidFill>
          <a:ln w="9525">
            <a:noFill/>
          </a:ln>
        </p:spPr>
        <p:txBody>
          <a:bodyPr wrap="none" anchor="ctr" anchorCtr="0"/>
          <a:lstStyle/>
          <a:p>
            <a:r>
              <a:rPr lang="zh-CN" altLang="en-US" dirty="0">
                <a:latin typeface="Comic Sans MS" panose="030F0702030302020204" pitchFamily="66" charset="0"/>
              </a:rPr>
              <a:t>结束</a:t>
            </a:r>
          </a:p>
        </p:txBody>
      </p:sp>
      <p:pic>
        <p:nvPicPr>
          <p:cNvPr id="27657" name="Picture 8" descr="他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655763" cy="5318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animBg="1"/>
      <p:bldP spid="3174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页脚占位符 2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 marL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45720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  <a:cs typeface="+mn-cs"/>
              </a:defRPr>
            </a:lvl2pPr>
            <a:lvl3pPr marL="914400" lvl="2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  <a:cs typeface="+mn-cs"/>
              </a:defRPr>
            </a:lvl3pPr>
            <a:lvl4pPr marL="1371600" lvl="3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  <a:cs typeface="+mn-cs"/>
              </a:defRPr>
            </a:lvl4pPr>
            <a:lvl5pPr marL="1828800" lvl="4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  <a:cs typeface="+mn-cs"/>
              </a:defRPr>
            </a:lvl5pPr>
          </a:lstStyle>
          <a:p>
            <a:pPr lvl="0" eaLnBrk="1" hangingPunct="1"/>
            <a:endParaRPr lang="en-US" altLang="zh-CN" sz="1400" dirty="0"/>
          </a:p>
        </p:txBody>
      </p:sp>
      <p:sp>
        <p:nvSpPr>
          <p:cNvPr id="33795" name="Line 3"/>
          <p:cNvSpPr/>
          <p:nvPr/>
        </p:nvSpPr>
        <p:spPr>
          <a:xfrm flipH="1" flipV="1">
            <a:off x="4645025" y="1873250"/>
            <a:ext cx="36513" cy="1651000"/>
          </a:xfrm>
          <a:prstGeom prst="line">
            <a:avLst/>
          </a:prstGeom>
          <a:ln w="762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3796" name="Line 4"/>
          <p:cNvSpPr/>
          <p:nvPr/>
        </p:nvSpPr>
        <p:spPr>
          <a:xfrm flipV="1">
            <a:off x="4681538" y="2155825"/>
            <a:ext cx="720725" cy="1331913"/>
          </a:xfrm>
          <a:prstGeom prst="line">
            <a:avLst/>
          </a:prstGeom>
          <a:ln w="762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3797" name="Line 5"/>
          <p:cNvSpPr/>
          <p:nvPr/>
        </p:nvSpPr>
        <p:spPr>
          <a:xfrm flipV="1">
            <a:off x="4645025" y="2730500"/>
            <a:ext cx="1333500" cy="828675"/>
          </a:xfrm>
          <a:prstGeom prst="line">
            <a:avLst/>
          </a:prstGeom>
          <a:ln w="762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3798" name="Line 6"/>
          <p:cNvSpPr/>
          <p:nvPr/>
        </p:nvSpPr>
        <p:spPr>
          <a:xfrm flipV="1">
            <a:off x="4645025" y="3449638"/>
            <a:ext cx="1549400" cy="73025"/>
          </a:xfrm>
          <a:prstGeom prst="line">
            <a:avLst/>
          </a:prstGeom>
          <a:ln w="762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3799" name="Line 7"/>
          <p:cNvSpPr/>
          <p:nvPr/>
        </p:nvSpPr>
        <p:spPr>
          <a:xfrm>
            <a:off x="4645025" y="3538538"/>
            <a:ext cx="1512888" cy="719137"/>
          </a:xfrm>
          <a:prstGeom prst="line">
            <a:avLst/>
          </a:prstGeom>
          <a:ln w="762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3800" name="Line 8"/>
          <p:cNvSpPr/>
          <p:nvPr/>
        </p:nvSpPr>
        <p:spPr>
          <a:xfrm>
            <a:off x="4681538" y="3522663"/>
            <a:ext cx="828675" cy="1295400"/>
          </a:xfrm>
          <a:prstGeom prst="line">
            <a:avLst/>
          </a:prstGeom>
          <a:ln w="762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3801" name="Line 9"/>
          <p:cNvSpPr/>
          <p:nvPr/>
        </p:nvSpPr>
        <p:spPr>
          <a:xfrm>
            <a:off x="4681538" y="3486150"/>
            <a:ext cx="36512" cy="1620838"/>
          </a:xfrm>
          <a:prstGeom prst="line">
            <a:avLst/>
          </a:prstGeom>
          <a:ln w="762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3802" name="Text Box 10"/>
          <p:cNvSpPr txBox="1"/>
          <p:nvPr/>
        </p:nvSpPr>
        <p:spPr>
          <a:xfrm>
            <a:off x="5761038" y="930275"/>
            <a:ext cx="1368425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chemeClr val="tx2"/>
                </a:solidFill>
                <a:latin typeface="Comic Sans MS" panose="030F0702030302020204" pitchFamily="66" charset="0"/>
              </a:rPr>
              <a:t>30°</a:t>
            </a:r>
          </a:p>
        </p:txBody>
      </p:sp>
      <p:sp>
        <p:nvSpPr>
          <p:cNvPr id="33803" name="Text Box 11"/>
          <p:cNvSpPr txBox="1"/>
          <p:nvPr/>
        </p:nvSpPr>
        <p:spPr>
          <a:xfrm>
            <a:off x="6805613" y="1901825"/>
            <a:ext cx="1260475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chemeClr val="tx2"/>
                </a:solidFill>
                <a:latin typeface="Comic Sans MS" panose="030F0702030302020204" pitchFamily="66" charset="0"/>
              </a:rPr>
              <a:t>60°</a:t>
            </a:r>
          </a:p>
        </p:txBody>
      </p:sp>
      <p:sp>
        <p:nvSpPr>
          <p:cNvPr id="33804" name="Text Box 12"/>
          <p:cNvSpPr txBox="1"/>
          <p:nvPr/>
        </p:nvSpPr>
        <p:spPr>
          <a:xfrm>
            <a:off x="7310438" y="3233738"/>
            <a:ext cx="1223962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chemeClr val="tx2"/>
                </a:solidFill>
                <a:latin typeface="Comic Sans MS" panose="030F0702030302020204" pitchFamily="66" charset="0"/>
              </a:rPr>
              <a:t>90°</a:t>
            </a:r>
          </a:p>
        </p:txBody>
      </p:sp>
      <p:sp>
        <p:nvSpPr>
          <p:cNvPr id="33805" name="Text Box 13"/>
          <p:cNvSpPr txBox="1"/>
          <p:nvPr/>
        </p:nvSpPr>
        <p:spPr>
          <a:xfrm>
            <a:off x="7058025" y="4710113"/>
            <a:ext cx="1258888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chemeClr val="tx2"/>
                </a:solidFill>
                <a:latin typeface="Comic Sans MS" panose="030F0702030302020204" pitchFamily="66" charset="0"/>
              </a:rPr>
              <a:t>120°</a:t>
            </a:r>
          </a:p>
        </p:txBody>
      </p:sp>
      <p:sp>
        <p:nvSpPr>
          <p:cNvPr id="33806" name="Text Box 14"/>
          <p:cNvSpPr txBox="1"/>
          <p:nvPr/>
        </p:nvSpPr>
        <p:spPr>
          <a:xfrm>
            <a:off x="5868988" y="5862638"/>
            <a:ext cx="1728787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chemeClr val="tx2"/>
                </a:solidFill>
                <a:latin typeface="Comic Sans MS" panose="030F0702030302020204" pitchFamily="66" charset="0"/>
              </a:rPr>
              <a:t>150°</a:t>
            </a:r>
          </a:p>
        </p:txBody>
      </p:sp>
      <p:sp>
        <p:nvSpPr>
          <p:cNvPr id="33807" name="Text Box 15"/>
          <p:cNvSpPr txBox="1"/>
          <p:nvPr/>
        </p:nvSpPr>
        <p:spPr>
          <a:xfrm>
            <a:off x="4394200" y="6186488"/>
            <a:ext cx="1547813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chemeClr val="tx2"/>
                </a:solidFill>
                <a:latin typeface="Comic Sans MS" panose="030F0702030302020204" pitchFamily="66" charset="0"/>
              </a:rPr>
              <a:t>180°</a:t>
            </a:r>
          </a:p>
        </p:txBody>
      </p:sp>
      <p:grpSp>
        <p:nvGrpSpPr>
          <p:cNvPr id="33808" name="Group 16"/>
          <p:cNvGrpSpPr/>
          <p:nvPr/>
        </p:nvGrpSpPr>
        <p:grpSpPr>
          <a:xfrm rot="5168145">
            <a:off x="4518025" y="3360738"/>
            <a:ext cx="569913" cy="287337"/>
            <a:chOff x="2820" y="3113"/>
            <a:chExt cx="359" cy="181"/>
          </a:xfrm>
        </p:grpSpPr>
        <p:sp>
          <p:nvSpPr>
            <p:cNvPr id="28705" name="Arc 17"/>
            <p:cNvSpPr/>
            <p:nvPr/>
          </p:nvSpPr>
          <p:spPr>
            <a:xfrm>
              <a:off x="2998" y="3113"/>
              <a:ext cx="181" cy="18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1" y="181"/>
                </a:cxn>
                <a:cxn ang="0">
                  <a:pos x="0" y="181"/>
                </a:cxn>
              </a:cxnLst>
              <a:rect l="0" t="0" r="0" b="0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 cap="flat" cmpd="sng">
              <a:solidFill>
                <a:srgbClr val="FF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706" name="Arc 18"/>
            <p:cNvSpPr/>
            <p:nvPr/>
          </p:nvSpPr>
          <p:spPr>
            <a:xfrm rot="5400000" flipH="1" flipV="1">
              <a:off x="2820" y="3112"/>
              <a:ext cx="181" cy="18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1" y="182"/>
                </a:cxn>
                <a:cxn ang="0">
                  <a:pos x="0" y="182"/>
                </a:cxn>
              </a:cxnLst>
              <a:rect l="0" t="0" r="0" b="0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 cap="flat" cmpd="sng">
              <a:solidFill>
                <a:srgbClr val="FF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3811" name="Line 19"/>
          <p:cNvSpPr/>
          <p:nvPr/>
        </p:nvSpPr>
        <p:spPr>
          <a:xfrm flipH="1">
            <a:off x="3917950" y="3473450"/>
            <a:ext cx="755650" cy="1404938"/>
          </a:xfrm>
          <a:prstGeom prst="line">
            <a:avLst/>
          </a:prstGeom>
          <a:ln w="762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3812" name="Line 20"/>
          <p:cNvSpPr/>
          <p:nvPr/>
        </p:nvSpPr>
        <p:spPr>
          <a:xfrm flipH="1">
            <a:off x="3313113" y="3487738"/>
            <a:ext cx="1368425" cy="828675"/>
          </a:xfrm>
          <a:prstGeom prst="line">
            <a:avLst/>
          </a:prstGeom>
          <a:ln w="762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3813" name="Line 21"/>
          <p:cNvSpPr/>
          <p:nvPr/>
        </p:nvSpPr>
        <p:spPr>
          <a:xfrm flipH="1">
            <a:off x="3133725" y="3524250"/>
            <a:ext cx="1547813" cy="0"/>
          </a:xfrm>
          <a:prstGeom prst="line">
            <a:avLst/>
          </a:prstGeom>
          <a:ln w="762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3814" name="Line 22"/>
          <p:cNvSpPr/>
          <p:nvPr/>
        </p:nvSpPr>
        <p:spPr>
          <a:xfrm flipH="1" flipV="1">
            <a:off x="3313113" y="2840038"/>
            <a:ext cx="1368425" cy="684212"/>
          </a:xfrm>
          <a:prstGeom prst="line">
            <a:avLst/>
          </a:prstGeom>
          <a:ln w="762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3815" name="Line 23"/>
          <p:cNvSpPr/>
          <p:nvPr/>
        </p:nvSpPr>
        <p:spPr>
          <a:xfrm flipH="1" flipV="1">
            <a:off x="3881438" y="2284413"/>
            <a:ext cx="792162" cy="1260475"/>
          </a:xfrm>
          <a:prstGeom prst="line">
            <a:avLst/>
          </a:prstGeom>
          <a:ln w="762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3816" name="Text Box 24"/>
          <p:cNvSpPr txBox="1"/>
          <p:nvPr/>
        </p:nvSpPr>
        <p:spPr>
          <a:xfrm>
            <a:off x="2125663" y="5972175"/>
            <a:ext cx="1547812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chemeClr val="tx2"/>
                </a:solidFill>
                <a:latin typeface="Comic Sans MS" panose="030F0702030302020204" pitchFamily="66" charset="0"/>
              </a:rPr>
              <a:t>210°</a:t>
            </a:r>
          </a:p>
        </p:txBody>
      </p:sp>
      <p:sp>
        <p:nvSpPr>
          <p:cNvPr id="33817" name="Text Box 25"/>
          <p:cNvSpPr txBox="1"/>
          <p:nvPr/>
        </p:nvSpPr>
        <p:spPr>
          <a:xfrm>
            <a:off x="901700" y="4856163"/>
            <a:ext cx="1547813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chemeClr val="tx2"/>
                </a:solidFill>
                <a:latin typeface="Comic Sans MS" panose="030F0702030302020204" pitchFamily="66" charset="0"/>
              </a:rPr>
              <a:t>240°</a:t>
            </a:r>
          </a:p>
        </p:txBody>
      </p:sp>
      <p:sp>
        <p:nvSpPr>
          <p:cNvPr id="33818" name="Text Box 26"/>
          <p:cNvSpPr txBox="1"/>
          <p:nvPr/>
        </p:nvSpPr>
        <p:spPr>
          <a:xfrm>
            <a:off x="649288" y="3308350"/>
            <a:ext cx="1547812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chemeClr val="tx2"/>
                </a:solidFill>
                <a:latin typeface="Comic Sans MS" panose="030F0702030302020204" pitchFamily="66" charset="0"/>
              </a:rPr>
              <a:t>270°</a:t>
            </a:r>
          </a:p>
        </p:txBody>
      </p:sp>
      <p:sp>
        <p:nvSpPr>
          <p:cNvPr id="33819" name="Text Box 27"/>
          <p:cNvSpPr txBox="1"/>
          <p:nvPr/>
        </p:nvSpPr>
        <p:spPr>
          <a:xfrm>
            <a:off x="936625" y="1974850"/>
            <a:ext cx="1547813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chemeClr val="tx2"/>
                </a:solidFill>
                <a:latin typeface="Comic Sans MS" panose="030F0702030302020204" pitchFamily="66" charset="0"/>
              </a:rPr>
              <a:t>300°</a:t>
            </a:r>
          </a:p>
        </p:txBody>
      </p:sp>
      <p:sp>
        <p:nvSpPr>
          <p:cNvPr id="33820" name="Text Box 28"/>
          <p:cNvSpPr txBox="1"/>
          <p:nvPr/>
        </p:nvSpPr>
        <p:spPr>
          <a:xfrm>
            <a:off x="1836738" y="1074738"/>
            <a:ext cx="1547812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chemeClr val="tx2"/>
                </a:solidFill>
                <a:latin typeface="Comic Sans MS" panose="030F0702030302020204" pitchFamily="66" charset="0"/>
              </a:rPr>
              <a:t>330°</a:t>
            </a:r>
          </a:p>
        </p:txBody>
      </p:sp>
      <p:sp>
        <p:nvSpPr>
          <p:cNvPr id="33821" name="Text Box 29"/>
          <p:cNvSpPr txBox="1"/>
          <p:nvPr/>
        </p:nvSpPr>
        <p:spPr>
          <a:xfrm>
            <a:off x="3889375" y="274638"/>
            <a:ext cx="1547813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chemeClr val="tx2"/>
                </a:solidFill>
                <a:latin typeface="Comic Sans MS" panose="030F0702030302020204" pitchFamily="66" charset="0"/>
              </a:rPr>
              <a:t>360°</a:t>
            </a:r>
          </a:p>
        </p:txBody>
      </p:sp>
      <p:grpSp>
        <p:nvGrpSpPr>
          <p:cNvPr id="33822" name="Group 30"/>
          <p:cNvGrpSpPr/>
          <p:nvPr/>
        </p:nvGrpSpPr>
        <p:grpSpPr>
          <a:xfrm rot="-5593660">
            <a:off x="4230688" y="3368675"/>
            <a:ext cx="569912" cy="287338"/>
            <a:chOff x="2820" y="3113"/>
            <a:chExt cx="359" cy="181"/>
          </a:xfrm>
        </p:grpSpPr>
        <p:sp>
          <p:nvSpPr>
            <p:cNvPr id="28703" name="Arc 31"/>
            <p:cNvSpPr/>
            <p:nvPr/>
          </p:nvSpPr>
          <p:spPr>
            <a:xfrm>
              <a:off x="2998" y="3113"/>
              <a:ext cx="181" cy="18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1" y="181"/>
                </a:cxn>
                <a:cxn ang="0">
                  <a:pos x="0" y="181"/>
                </a:cxn>
              </a:cxnLst>
              <a:rect l="0" t="0" r="0" b="0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 cap="flat" cmpd="sng">
              <a:solidFill>
                <a:srgbClr val="FF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704" name="Arc 32"/>
            <p:cNvSpPr/>
            <p:nvPr/>
          </p:nvSpPr>
          <p:spPr>
            <a:xfrm rot="5400000" flipH="1" flipV="1">
              <a:off x="2820" y="3112"/>
              <a:ext cx="181" cy="18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1" y="182"/>
                </a:cxn>
                <a:cxn ang="0">
                  <a:pos x="0" y="182"/>
                </a:cxn>
              </a:cxnLst>
              <a:rect l="0" t="0" r="0" b="0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 cap="flat" cmpd="sng">
              <a:solidFill>
                <a:srgbClr val="FF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8702" name="AutoShape 33">
            <a:hlinkClick r:id="" action="ppaction://hlinkshowjump?jump=lastslide"/>
          </p:cNvPr>
          <p:cNvSpPr/>
          <p:nvPr/>
        </p:nvSpPr>
        <p:spPr>
          <a:xfrm>
            <a:off x="8532813" y="6524625"/>
            <a:ext cx="611187" cy="333375"/>
          </a:xfrm>
          <a:prstGeom prst="actionButtonBlank">
            <a:avLst/>
          </a:prstGeom>
          <a:solidFill>
            <a:schemeClr val="accent1"/>
          </a:solidFill>
          <a:ln w="9525">
            <a:noFill/>
          </a:ln>
        </p:spPr>
        <p:txBody>
          <a:bodyPr wrap="none" anchor="ctr" anchorCtr="0"/>
          <a:lstStyle/>
          <a:p>
            <a:r>
              <a:rPr lang="zh-CN" altLang="en-US" dirty="0">
                <a:latin typeface="Comic Sans MS" panose="030F0702030302020204" pitchFamily="66" charset="0"/>
              </a:rPr>
              <a:t>结束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"/>
                            </p:stCondLst>
                            <p:childTnLst>
                              <p:par>
                                <p:cTn id="17" presetID="1" presetClass="exit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100"/>
                            </p:stCondLst>
                            <p:childTnLst>
                              <p:par>
                                <p:cTn id="23" presetID="2" presetClass="entr" presetSubtype="2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800"/>
                            </p:stCondLst>
                            <p:childTnLst>
                              <p:par>
                                <p:cTn id="28" presetID="1" presetClass="exit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200"/>
                            </p:stCondLst>
                            <p:childTnLst>
                              <p:par>
                                <p:cTn id="34" presetID="2" presetClass="entr" presetSubtype="2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900"/>
                            </p:stCondLst>
                            <p:childTnLst>
                              <p:par>
                                <p:cTn id="39" presetID="1" presetClass="exit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1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30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1" presetClass="exit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2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400"/>
                            </p:stCondLst>
                            <p:childTnLst>
                              <p:par>
                                <p:cTn id="56" presetID="2" presetClass="entr" presetSubtype="2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100"/>
                            </p:stCondLst>
                            <p:childTnLst>
                              <p:par>
                                <p:cTn id="61" presetID="1" presetClass="exit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300"/>
                            </p:stCondLst>
                            <p:childTnLst>
                              <p:par>
                                <p:cTn id="64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500"/>
                            </p:stCondLst>
                            <p:childTnLst>
                              <p:par>
                                <p:cTn id="67" presetID="2" presetClass="entr" presetSubtype="2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200"/>
                            </p:stCondLst>
                            <p:childTnLst>
                              <p:par>
                                <p:cTn id="75" presetID="1" presetClass="exit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6400"/>
                            </p:stCondLst>
                            <p:childTnLst>
                              <p:par>
                                <p:cTn id="78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6600"/>
                            </p:stCondLst>
                            <p:childTnLst>
                              <p:par>
                                <p:cTn id="81" presetID="2" presetClass="entr" presetSubtype="8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38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3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7300"/>
                            </p:stCondLst>
                            <p:childTnLst>
                              <p:par>
                                <p:cTn id="8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300"/>
                            </p:stCondLst>
                            <p:childTnLst>
                              <p:par>
                                <p:cTn id="89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7500"/>
                            </p:stCondLst>
                            <p:childTnLst>
                              <p:par>
                                <p:cTn id="92" presetID="2" presetClass="entr" presetSubtype="8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3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3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8200"/>
                            </p:stCondLst>
                            <p:childTnLst>
                              <p:par>
                                <p:cTn id="97" presetID="1" presetClass="exit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8400"/>
                            </p:stCondLst>
                            <p:childTnLst>
                              <p:par>
                                <p:cTn id="100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8600"/>
                            </p:stCondLst>
                            <p:childTnLst>
                              <p:par>
                                <p:cTn id="103" presetID="2" presetClass="entr" presetSubtype="8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3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3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9300"/>
                            </p:stCondLst>
                            <p:childTnLst>
                              <p:par>
                                <p:cTn id="108" presetID="1" presetClass="exit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9500"/>
                            </p:stCondLst>
                            <p:childTnLst>
                              <p:par>
                                <p:cTn id="111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9700"/>
                            </p:stCondLst>
                            <p:childTnLst>
                              <p:par>
                                <p:cTn id="114" presetID="2" presetClass="entr" presetSubtype="8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3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3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400"/>
                            </p:stCondLst>
                            <p:childTnLst>
                              <p:par>
                                <p:cTn id="119" presetID="1" presetClass="exit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0600"/>
                            </p:stCondLst>
                            <p:childTnLst>
                              <p:par>
                                <p:cTn id="122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800"/>
                            </p:stCondLst>
                            <p:childTnLst>
                              <p:par>
                                <p:cTn id="125" presetID="2" presetClass="entr" presetSubtype="8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3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3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1500"/>
                            </p:stCondLst>
                            <p:childTnLst>
                              <p:par>
                                <p:cTn id="130" presetID="1" presetClass="exit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1700"/>
                            </p:stCondLst>
                            <p:childTnLst>
                              <p:par>
                                <p:cTn id="133" presetID="22" presetClass="entr" presetSubtype="1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5" dur="500"/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2400"/>
                            </p:stCondLst>
                            <p:childTnLst>
                              <p:par>
                                <p:cTn id="1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33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2900"/>
                            </p:stCondLst>
                            <p:childTnLst>
                              <p:par>
                                <p:cTn id="14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33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3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2" grpId="0"/>
      <p:bldP spid="33803" grpId="0"/>
      <p:bldP spid="33804" grpId="0"/>
      <p:bldP spid="33805" grpId="0"/>
      <p:bldP spid="33806" grpId="0"/>
      <p:bldP spid="33807" grpId="0"/>
      <p:bldP spid="33807" grpId="1"/>
      <p:bldP spid="33816" grpId="0"/>
      <p:bldP spid="33817" grpId="0"/>
      <p:bldP spid="33818" grpId="0"/>
      <p:bldP spid="33819" grpId="0"/>
      <p:bldP spid="33820" grpId="0"/>
      <p:bldP spid="3382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页脚占位符 2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 marL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45720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  <a:cs typeface="+mn-cs"/>
              </a:defRPr>
            </a:lvl2pPr>
            <a:lvl3pPr marL="914400" lvl="2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  <a:cs typeface="+mn-cs"/>
              </a:defRPr>
            </a:lvl3pPr>
            <a:lvl4pPr marL="1371600" lvl="3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  <a:cs typeface="+mn-cs"/>
              </a:defRPr>
            </a:lvl4pPr>
            <a:lvl5pPr marL="1828800" lvl="4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  <a:cs typeface="+mn-cs"/>
              </a:defRPr>
            </a:lvl5pPr>
          </a:lstStyle>
          <a:p>
            <a:pPr lvl="0" eaLnBrk="1" hangingPunct="1"/>
            <a:endParaRPr lang="en-US" altLang="zh-CN" sz="1400" dirty="0"/>
          </a:p>
        </p:txBody>
      </p:sp>
      <p:sp>
        <p:nvSpPr>
          <p:cNvPr id="29699" name="Text Box 2"/>
          <p:cNvSpPr txBox="1"/>
          <p:nvPr/>
        </p:nvSpPr>
        <p:spPr>
          <a:xfrm>
            <a:off x="1524000" y="1447800"/>
            <a:ext cx="66294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latin typeface="Comic Sans MS" panose="030F0702030302020204" pitchFamily="66" charset="0"/>
                <a:ea typeface="楷体_GB2312" pitchFamily="49" charset="-122"/>
              </a:rPr>
              <a:t>分一分，填一填。</a:t>
            </a:r>
          </a:p>
        </p:txBody>
      </p:sp>
      <p:sp>
        <p:nvSpPr>
          <p:cNvPr id="29700" name="Text Box 3"/>
          <p:cNvSpPr txBox="1"/>
          <p:nvPr/>
        </p:nvSpPr>
        <p:spPr>
          <a:xfrm>
            <a:off x="1371600" y="2286000"/>
            <a:ext cx="6781800" cy="7794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latin typeface="Comic Sans MS" panose="030F0702030302020204" pitchFamily="66" charset="0"/>
              </a:rPr>
              <a:t>93°  4 °  89 °  123 °  121 °75 °</a:t>
            </a:r>
          </a:p>
          <a:p>
            <a:pPr>
              <a:spcBef>
                <a:spcPct val="50000"/>
              </a:spcBef>
            </a:pPr>
            <a:r>
              <a:rPr lang="en-US" altLang="zh-CN" dirty="0">
                <a:latin typeface="Comic Sans MS" panose="030F0702030302020204" pitchFamily="66" charset="0"/>
              </a:rPr>
              <a:t>34 °  360 °  99 °  90 °  169 °  180 °</a:t>
            </a:r>
          </a:p>
        </p:txBody>
      </p:sp>
      <p:sp>
        <p:nvSpPr>
          <p:cNvPr id="29701" name="Text Box 4"/>
          <p:cNvSpPr txBox="1"/>
          <p:nvPr/>
        </p:nvSpPr>
        <p:spPr>
          <a:xfrm>
            <a:off x="762000" y="3276600"/>
            <a:ext cx="24384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latin typeface="Comic Sans MS" panose="030F0702030302020204" pitchFamily="66" charset="0"/>
                <a:ea typeface="楷体_GB2312" pitchFamily="49" charset="-122"/>
              </a:rPr>
              <a:t>锐角</a:t>
            </a:r>
          </a:p>
        </p:txBody>
      </p:sp>
      <p:sp>
        <p:nvSpPr>
          <p:cNvPr id="29702" name="Text Box 5"/>
          <p:cNvSpPr txBox="1"/>
          <p:nvPr/>
        </p:nvSpPr>
        <p:spPr>
          <a:xfrm>
            <a:off x="3352800" y="3276600"/>
            <a:ext cx="15240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latin typeface="Comic Sans MS" panose="030F0702030302020204" pitchFamily="66" charset="0"/>
                <a:ea typeface="楷体_GB2312" pitchFamily="49" charset="-122"/>
              </a:rPr>
              <a:t>直角</a:t>
            </a:r>
          </a:p>
        </p:txBody>
      </p:sp>
      <p:sp>
        <p:nvSpPr>
          <p:cNvPr id="29703" name="Text Box 6"/>
          <p:cNvSpPr txBox="1"/>
          <p:nvPr/>
        </p:nvSpPr>
        <p:spPr>
          <a:xfrm>
            <a:off x="5257800" y="3276600"/>
            <a:ext cx="18288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latin typeface="Comic Sans MS" panose="030F0702030302020204" pitchFamily="66" charset="0"/>
                <a:ea typeface="楷体_GB2312" pitchFamily="49" charset="-122"/>
              </a:rPr>
              <a:t>钝角</a:t>
            </a:r>
          </a:p>
        </p:txBody>
      </p:sp>
      <p:sp>
        <p:nvSpPr>
          <p:cNvPr id="29704" name="Text Box 7"/>
          <p:cNvSpPr txBox="1"/>
          <p:nvPr/>
        </p:nvSpPr>
        <p:spPr>
          <a:xfrm>
            <a:off x="2209800" y="4572000"/>
            <a:ext cx="15240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latin typeface="Comic Sans MS" panose="030F0702030302020204" pitchFamily="66" charset="0"/>
                <a:ea typeface="楷体_GB2312" pitchFamily="49" charset="-122"/>
              </a:rPr>
              <a:t>平角</a:t>
            </a:r>
          </a:p>
        </p:txBody>
      </p:sp>
      <p:sp>
        <p:nvSpPr>
          <p:cNvPr id="29705" name="Text Box 8"/>
          <p:cNvSpPr txBox="1"/>
          <p:nvPr/>
        </p:nvSpPr>
        <p:spPr>
          <a:xfrm>
            <a:off x="4724400" y="4495800"/>
            <a:ext cx="17526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latin typeface="Comic Sans MS" panose="030F0702030302020204" pitchFamily="66" charset="0"/>
                <a:ea typeface="楷体_GB2312" pitchFamily="49" charset="-122"/>
              </a:rPr>
              <a:t>周角</a:t>
            </a:r>
          </a:p>
        </p:txBody>
      </p:sp>
      <p:sp>
        <p:nvSpPr>
          <p:cNvPr id="29706" name="Rectangle 9"/>
          <p:cNvSpPr/>
          <p:nvPr/>
        </p:nvSpPr>
        <p:spPr>
          <a:xfrm>
            <a:off x="152400" y="0"/>
            <a:ext cx="79375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400" dirty="0">
                <a:latin typeface="Comic Sans MS" panose="030F0702030302020204" pitchFamily="66" charset="0"/>
                <a:ea typeface="黑体" panose="02010609060101010101" pitchFamily="2" charset="-122"/>
              </a:rPr>
              <a:t>练习</a:t>
            </a:r>
          </a:p>
        </p:txBody>
      </p:sp>
      <p:sp>
        <p:nvSpPr>
          <p:cNvPr id="29707" name="AutoShape 10">
            <a:hlinkClick r:id="" action="ppaction://hlinkshowjump?jump=lastslide"/>
          </p:cNvPr>
          <p:cNvSpPr/>
          <p:nvPr/>
        </p:nvSpPr>
        <p:spPr>
          <a:xfrm>
            <a:off x="8532813" y="6524625"/>
            <a:ext cx="611187" cy="333375"/>
          </a:xfrm>
          <a:prstGeom prst="actionButtonBlank">
            <a:avLst/>
          </a:prstGeom>
          <a:solidFill>
            <a:schemeClr val="accent1"/>
          </a:solidFill>
          <a:ln w="9525">
            <a:noFill/>
          </a:ln>
        </p:spPr>
        <p:txBody>
          <a:bodyPr wrap="none" anchor="ctr" anchorCtr="0"/>
          <a:lstStyle/>
          <a:p>
            <a:r>
              <a:rPr lang="zh-CN" altLang="en-US" dirty="0">
                <a:latin typeface="Comic Sans MS" panose="030F0702030302020204" pitchFamily="66" charset="0"/>
              </a:rPr>
              <a:t>结束</a:t>
            </a:r>
          </a:p>
        </p:txBody>
      </p:sp>
    </p:spTree>
  </p:cSld>
  <p:clrMapOvr>
    <a:masterClrMapping/>
  </p:clrMapOvr>
  <p:transition>
    <p:blinds dir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页脚占位符 2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 marL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45720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  <a:cs typeface="+mn-cs"/>
              </a:defRPr>
            </a:lvl2pPr>
            <a:lvl3pPr marL="914400" lvl="2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  <a:cs typeface="+mn-cs"/>
              </a:defRPr>
            </a:lvl3pPr>
            <a:lvl4pPr marL="1371600" lvl="3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  <a:cs typeface="+mn-cs"/>
              </a:defRPr>
            </a:lvl4pPr>
            <a:lvl5pPr marL="1828800" lvl="4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  <a:cs typeface="+mn-cs"/>
              </a:defRPr>
            </a:lvl5pPr>
          </a:lstStyle>
          <a:p>
            <a:pPr lvl="0" eaLnBrk="1" hangingPunct="1"/>
            <a:endParaRPr lang="en-US" altLang="zh-CN" sz="1400" dirty="0"/>
          </a:p>
        </p:txBody>
      </p:sp>
      <p:sp>
        <p:nvSpPr>
          <p:cNvPr id="30723" name="Text Box 2"/>
          <p:cNvSpPr txBox="1"/>
          <p:nvPr/>
        </p:nvSpPr>
        <p:spPr>
          <a:xfrm>
            <a:off x="1447800" y="838200"/>
            <a:ext cx="20574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latin typeface="Comic Sans MS" panose="030F0702030302020204" pitchFamily="66" charset="0"/>
                <a:ea typeface="楷体_GB2312" pitchFamily="49" charset="-122"/>
              </a:rPr>
              <a:t>算一算</a:t>
            </a:r>
          </a:p>
        </p:txBody>
      </p:sp>
      <p:sp>
        <p:nvSpPr>
          <p:cNvPr id="30724" name="Text Box 3"/>
          <p:cNvSpPr txBox="1"/>
          <p:nvPr/>
        </p:nvSpPr>
        <p:spPr>
          <a:xfrm>
            <a:off x="1219200" y="1600200"/>
            <a:ext cx="7162800" cy="3505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200" dirty="0">
                <a:latin typeface="Comic Sans MS" panose="030F0702030302020204" pitchFamily="66" charset="0"/>
                <a:ea typeface="楷体_GB2312" pitchFamily="49" charset="-122"/>
              </a:rPr>
              <a:t>1.</a:t>
            </a:r>
            <a:r>
              <a:rPr lang="zh-CN" altLang="en-US" sz="3200" dirty="0">
                <a:latin typeface="Comic Sans MS" panose="030F0702030302020204" pitchFamily="66" charset="0"/>
                <a:ea typeface="楷体_GB2312" pitchFamily="49" charset="-122"/>
              </a:rPr>
              <a:t>平角比</a:t>
            </a:r>
            <a:r>
              <a:rPr lang="en-US" altLang="zh-CN" sz="3200" dirty="0">
                <a:latin typeface="Comic Sans MS" panose="030F0702030302020204" pitchFamily="66" charset="0"/>
                <a:ea typeface="楷体_GB2312" pitchFamily="49" charset="-122"/>
              </a:rPr>
              <a:t>200°</a:t>
            </a:r>
            <a:r>
              <a:rPr lang="zh-CN" altLang="en-US" sz="3200" dirty="0">
                <a:latin typeface="Comic Sans MS" panose="030F0702030302020204" pitchFamily="66" charset="0"/>
                <a:ea typeface="楷体_GB2312" pitchFamily="49" charset="-122"/>
              </a:rPr>
              <a:t>小（       ）</a:t>
            </a:r>
            <a:r>
              <a:rPr lang="en-US" altLang="zh-CN" sz="3200" dirty="0">
                <a:latin typeface="Comic Sans MS" panose="030F0702030302020204" pitchFamily="66" charset="0"/>
                <a:ea typeface="楷体_GB2312" pitchFamily="49" charset="-122"/>
              </a:rPr>
              <a:t>°</a:t>
            </a:r>
          </a:p>
          <a:p>
            <a:pPr algn="l">
              <a:spcBef>
                <a:spcPct val="50000"/>
              </a:spcBef>
            </a:pPr>
            <a:r>
              <a:rPr lang="en-US" altLang="zh-CN" sz="3200" dirty="0">
                <a:latin typeface="Comic Sans MS" panose="030F0702030302020204" pitchFamily="66" charset="0"/>
                <a:ea typeface="楷体_GB2312" pitchFamily="49" charset="-122"/>
              </a:rPr>
              <a:t>2.</a:t>
            </a:r>
            <a:r>
              <a:rPr lang="zh-CN" altLang="en-US" sz="3200" dirty="0">
                <a:latin typeface="Comic Sans MS" panose="030F0702030302020204" pitchFamily="66" charset="0"/>
                <a:ea typeface="楷体_GB2312" pitchFamily="49" charset="-122"/>
              </a:rPr>
              <a:t>平角的度数是直角的（          ），直角的度数是平角的（        ）。</a:t>
            </a:r>
          </a:p>
          <a:p>
            <a:pPr algn="l">
              <a:spcBef>
                <a:spcPct val="50000"/>
              </a:spcBef>
            </a:pPr>
            <a:r>
              <a:rPr lang="en-US" altLang="zh-CN" sz="3200" dirty="0">
                <a:latin typeface="Comic Sans MS" panose="030F0702030302020204" pitchFamily="66" charset="0"/>
                <a:ea typeface="楷体_GB2312" pitchFamily="49" charset="-122"/>
              </a:rPr>
              <a:t>3.</a:t>
            </a:r>
            <a:r>
              <a:rPr lang="zh-CN" altLang="en-US" sz="3200" dirty="0">
                <a:latin typeface="Comic Sans MS" panose="030F0702030302020204" pitchFamily="66" charset="0"/>
                <a:ea typeface="楷体_GB2312" pitchFamily="49" charset="-122"/>
              </a:rPr>
              <a:t>直角的一半是（         ）</a:t>
            </a:r>
            <a:r>
              <a:rPr lang="en-US" altLang="zh-CN" sz="3200" dirty="0">
                <a:latin typeface="Comic Sans MS" panose="030F0702030302020204" pitchFamily="66" charset="0"/>
                <a:ea typeface="楷体_GB2312" pitchFamily="49" charset="-122"/>
              </a:rPr>
              <a:t>°</a:t>
            </a:r>
            <a:r>
              <a:rPr lang="zh-CN" altLang="en-US" sz="3200" dirty="0">
                <a:latin typeface="Comic Sans MS" panose="030F0702030302020204" pitchFamily="66" charset="0"/>
                <a:ea typeface="楷体_GB2312" pitchFamily="49" charset="-122"/>
              </a:rPr>
              <a:t>，直角的（         ）倍是</a:t>
            </a:r>
            <a:r>
              <a:rPr lang="en-US" altLang="zh-CN" sz="3200" dirty="0">
                <a:latin typeface="Comic Sans MS" panose="030F0702030302020204" pitchFamily="66" charset="0"/>
                <a:ea typeface="楷体_GB2312" pitchFamily="49" charset="-122"/>
              </a:rPr>
              <a:t>360°</a:t>
            </a:r>
            <a:r>
              <a:rPr lang="zh-CN" altLang="en-US" sz="3200" dirty="0">
                <a:latin typeface="Comic Sans MS" panose="030F0702030302020204" pitchFamily="66" charset="0"/>
                <a:ea typeface="楷体_GB2312" pitchFamily="49" charset="-122"/>
              </a:rPr>
              <a:t>，</a:t>
            </a:r>
            <a:r>
              <a:rPr lang="en-US" altLang="zh-CN" sz="3200" dirty="0">
                <a:latin typeface="Comic Sans MS" panose="030F0702030302020204" pitchFamily="66" charset="0"/>
                <a:ea typeface="楷体_GB2312" pitchFamily="49" charset="-122"/>
              </a:rPr>
              <a:t>360°</a:t>
            </a:r>
            <a:r>
              <a:rPr lang="zh-CN" altLang="en-US" sz="3200" dirty="0">
                <a:latin typeface="Comic Sans MS" panose="030F0702030302020204" pitchFamily="66" charset="0"/>
                <a:ea typeface="楷体_GB2312" pitchFamily="49" charset="-122"/>
              </a:rPr>
              <a:t>的角是（         ）角。  </a:t>
            </a:r>
          </a:p>
        </p:txBody>
      </p:sp>
      <p:sp>
        <p:nvSpPr>
          <p:cNvPr id="37892" name="Text Box 4"/>
          <p:cNvSpPr txBox="1"/>
          <p:nvPr/>
        </p:nvSpPr>
        <p:spPr>
          <a:xfrm>
            <a:off x="4859338" y="1628775"/>
            <a:ext cx="6858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latin typeface="Comic Sans MS" panose="030F0702030302020204" pitchFamily="66" charset="0"/>
                <a:ea typeface="楷体_GB2312" pitchFamily="49" charset="-122"/>
              </a:rPr>
              <a:t>20</a:t>
            </a:r>
          </a:p>
        </p:txBody>
      </p:sp>
      <p:sp>
        <p:nvSpPr>
          <p:cNvPr id="37893" name="Text Box 5"/>
          <p:cNvSpPr txBox="1"/>
          <p:nvPr/>
        </p:nvSpPr>
        <p:spPr>
          <a:xfrm>
            <a:off x="5867400" y="2284413"/>
            <a:ext cx="9906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latin typeface="Comic Sans MS" panose="030F0702030302020204" pitchFamily="66" charset="0"/>
                <a:ea typeface="楷体_GB2312" pitchFamily="49" charset="-122"/>
              </a:rPr>
              <a:t>2</a:t>
            </a:r>
            <a:r>
              <a:rPr lang="zh-CN" altLang="en-US" sz="3200" dirty="0">
                <a:latin typeface="Comic Sans MS" panose="030F0702030302020204" pitchFamily="66" charset="0"/>
                <a:ea typeface="楷体_GB2312" pitchFamily="49" charset="-122"/>
              </a:rPr>
              <a:t>倍</a:t>
            </a:r>
          </a:p>
        </p:txBody>
      </p:sp>
      <p:sp>
        <p:nvSpPr>
          <p:cNvPr id="37894" name="Text Box 6"/>
          <p:cNvSpPr txBox="1"/>
          <p:nvPr/>
        </p:nvSpPr>
        <p:spPr>
          <a:xfrm>
            <a:off x="4859338" y="2852738"/>
            <a:ext cx="11430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latin typeface="Comic Sans MS" panose="030F0702030302020204" pitchFamily="66" charset="0"/>
                <a:ea typeface="楷体_GB2312" pitchFamily="49" charset="-122"/>
              </a:rPr>
              <a:t>一半</a:t>
            </a:r>
          </a:p>
        </p:txBody>
      </p:sp>
      <p:sp>
        <p:nvSpPr>
          <p:cNvPr id="37895" name="Text Box 7"/>
          <p:cNvSpPr txBox="1"/>
          <p:nvPr/>
        </p:nvSpPr>
        <p:spPr>
          <a:xfrm>
            <a:off x="4510088" y="3519488"/>
            <a:ext cx="10668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latin typeface="Comic Sans MS" panose="030F0702030302020204" pitchFamily="66" charset="0"/>
                <a:ea typeface="楷体_GB2312" pitchFamily="49" charset="-122"/>
              </a:rPr>
              <a:t>45</a:t>
            </a:r>
          </a:p>
        </p:txBody>
      </p:sp>
      <p:sp>
        <p:nvSpPr>
          <p:cNvPr id="37896" name="Text Box 8"/>
          <p:cNvSpPr txBox="1"/>
          <p:nvPr/>
        </p:nvSpPr>
        <p:spPr>
          <a:xfrm>
            <a:off x="1682750" y="4005263"/>
            <a:ext cx="10668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latin typeface="Comic Sans MS" panose="030F0702030302020204" pitchFamily="66" charset="0"/>
                <a:ea typeface="楷体_GB2312" pitchFamily="49" charset="-122"/>
              </a:rPr>
              <a:t>4</a:t>
            </a:r>
          </a:p>
        </p:txBody>
      </p:sp>
      <p:sp>
        <p:nvSpPr>
          <p:cNvPr id="37897" name="Text Box 9"/>
          <p:cNvSpPr txBox="1"/>
          <p:nvPr/>
        </p:nvSpPr>
        <p:spPr>
          <a:xfrm>
            <a:off x="1835150" y="4522788"/>
            <a:ext cx="7620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latin typeface="Comic Sans MS" panose="030F0702030302020204" pitchFamily="66" charset="0"/>
                <a:ea typeface="楷体_GB2312" pitchFamily="49" charset="-122"/>
              </a:rPr>
              <a:t>周</a:t>
            </a:r>
          </a:p>
        </p:txBody>
      </p:sp>
      <p:sp>
        <p:nvSpPr>
          <p:cNvPr id="30731" name="AutoShape 10">
            <a:hlinkClick r:id="" action="ppaction://hlinkshowjump?jump=lastslide"/>
          </p:cNvPr>
          <p:cNvSpPr/>
          <p:nvPr/>
        </p:nvSpPr>
        <p:spPr>
          <a:xfrm>
            <a:off x="8532813" y="6524625"/>
            <a:ext cx="611187" cy="333375"/>
          </a:xfrm>
          <a:prstGeom prst="actionButtonBlank">
            <a:avLst/>
          </a:prstGeom>
          <a:solidFill>
            <a:schemeClr val="accent1"/>
          </a:solidFill>
          <a:ln w="9525">
            <a:noFill/>
          </a:ln>
        </p:spPr>
        <p:txBody>
          <a:bodyPr wrap="none" anchor="ctr" anchorCtr="0"/>
          <a:lstStyle/>
          <a:p>
            <a:r>
              <a:rPr lang="zh-CN" altLang="en-US" dirty="0">
                <a:latin typeface="Comic Sans MS" panose="030F0702030302020204" pitchFamily="66" charset="0"/>
              </a:rPr>
              <a:t>结束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/>
      <p:bldP spid="37893" grpId="0"/>
      <p:bldP spid="37894" grpId="0"/>
      <p:bldP spid="37895" grpId="0"/>
      <p:bldP spid="37896" grpId="0"/>
      <p:bldP spid="3789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页脚占位符 2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 marL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45720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  <a:cs typeface="+mn-cs"/>
              </a:defRPr>
            </a:lvl2pPr>
            <a:lvl3pPr marL="914400" lvl="2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  <a:cs typeface="+mn-cs"/>
              </a:defRPr>
            </a:lvl3pPr>
            <a:lvl4pPr marL="1371600" lvl="3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  <a:cs typeface="+mn-cs"/>
              </a:defRPr>
            </a:lvl4pPr>
            <a:lvl5pPr marL="1828800" lvl="4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  <a:cs typeface="+mn-cs"/>
              </a:defRPr>
            </a:lvl5pPr>
          </a:lstStyle>
          <a:p>
            <a:pPr lvl="0" eaLnBrk="1" hangingPunct="1"/>
            <a:endParaRPr lang="en-US" altLang="zh-CN" sz="1400" dirty="0"/>
          </a:p>
        </p:txBody>
      </p:sp>
      <p:sp>
        <p:nvSpPr>
          <p:cNvPr id="15363" name="WordArt 4"/>
          <p:cNvSpPr>
            <a:spLocks noTextEdit="1"/>
          </p:cNvSpPr>
          <p:nvPr/>
        </p:nvSpPr>
        <p:spPr>
          <a:xfrm>
            <a:off x="2411413" y="549275"/>
            <a:ext cx="3657600" cy="923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zh-CN" altLang="en-US" sz="7200">
                <a:ln w="12700" cap="flat" cmpd="sng">
                  <a:solidFill>
                    <a:srgbClr val="3333CC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教学目标</a:t>
            </a:r>
          </a:p>
        </p:txBody>
      </p:sp>
      <p:sp>
        <p:nvSpPr>
          <p:cNvPr id="15364" name="Text Box 5"/>
          <p:cNvSpPr txBox="1"/>
          <p:nvPr/>
        </p:nvSpPr>
        <p:spPr>
          <a:xfrm>
            <a:off x="1403350" y="2708275"/>
            <a:ext cx="5832475" cy="15525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FF0066"/>
                </a:solidFill>
                <a:latin typeface="Comic Sans MS" panose="030F0702030302020204" pitchFamily="66" charset="0"/>
              </a:rPr>
              <a:t>本节课我们主要来学习角的认识和画法，同学们要掌握锐角、直角、钝角等各自的特征，可以用三角板和量角器画任意角的度数，能够解决相关的实际问题。</a:t>
            </a:r>
          </a:p>
        </p:txBody>
      </p:sp>
    </p:spTree>
  </p:cSld>
  <p:clrMapOvr>
    <a:masterClrMapping/>
  </p:clrMapOvr>
  <p:transition>
    <p:blinds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页脚占位符 2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 marL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45720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  <a:cs typeface="+mn-cs"/>
              </a:defRPr>
            </a:lvl2pPr>
            <a:lvl3pPr marL="914400" lvl="2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  <a:cs typeface="+mn-cs"/>
              </a:defRPr>
            </a:lvl3pPr>
            <a:lvl4pPr marL="1371600" lvl="3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  <a:cs typeface="+mn-cs"/>
              </a:defRPr>
            </a:lvl4pPr>
            <a:lvl5pPr marL="1828800" lvl="4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  <a:cs typeface="+mn-cs"/>
              </a:defRPr>
            </a:lvl5pPr>
          </a:lstStyle>
          <a:p>
            <a:pPr lvl="0" eaLnBrk="1" hangingPunct="1"/>
            <a:endParaRPr lang="en-US" altLang="zh-CN" sz="1400" dirty="0"/>
          </a:p>
        </p:txBody>
      </p:sp>
      <p:sp>
        <p:nvSpPr>
          <p:cNvPr id="9225" name="Text Box 9"/>
          <p:cNvSpPr txBox="1"/>
          <p:nvPr/>
        </p:nvSpPr>
        <p:spPr>
          <a:xfrm>
            <a:off x="1295400" y="3573463"/>
            <a:ext cx="10795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3200" dirty="0">
                <a:latin typeface="Comic Sans MS" panose="030F0702030302020204" pitchFamily="66" charset="0"/>
                <a:ea typeface="楷体_GB2312" pitchFamily="49" charset="-122"/>
              </a:rPr>
              <a:t>锐角</a:t>
            </a:r>
          </a:p>
        </p:txBody>
      </p:sp>
      <p:sp>
        <p:nvSpPr>
          <p:cNvPr id="9226" name="Text Box 10"/>
          <p:cNvSpPr txBox="1"/>
          <p:nvPr/>
        </p:nvSpPr>
        <p:spPr>
          <a:xfrm>
            <a:off x="3743325" y="3573463"/>
            <a:ext cx="1331913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3200" dirty="0">
                <a:latin typeface="Comic Sans MS" panose="030F0702030302020204" pitchFamily="66" charset="0"/>
                <a:ea typeface="楷体_GB2312" pitchFamily="49" charset="-122"/>
              </a:rPr>
              <a:t>直角</a:t>
            </a:r>
          </a:p>
        </p:txBody>
      </p:sp>
      <p:sp>
        <p:nvSpPr>
          <p:cNvPr id="9227" name="Text Box 11"/>
          <p:cNvSpPr txBox="1"/>
          <p:nvPr/>
        </p:nvSpPr>
        <p:spPr>
          <a:xfrm>
            <a:off x="6372225" y="3536950"/>
            <a:ext cx="1042988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3200" dirty="0">
                <a:latin typeface="Comic Sans MS" panose="030F0702030302020204" pitchFamily="66" charset="0"/>
                <a:ea typeface="楷体_GB2312" pitchFamily="49" charset="-122"/>
              </a:rPr>
              <a:t>钝角</a:t>
            </a:r>
          </a:p>
        </p:txBody>
      </p:sp>
      <p:sp>
        <p:nvSpPr>
          <p:cNvPr id="16391" name="Rectangle 12"/>
          <p:cNvSpPr/>
          <p:nvPr/>
        </p:nvSpPr>
        <p:spPr>
          <a:xfrm>
            <a:off x="611188" y="584200"/>
            <a:ext cx="7634287" cy="6477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algn="l"/>
            <a:r>
              <a:rPr lang="zh-CN" altLang="en-US" sz="3600" dirty="0">
                <a:latin typeface="Comic Sans MS" panose="030F0702030302020204" pitchFamily="66" charset="0"/>
                <a:ea typeface="楷体_GB2312" pitchFamily="49" charset="-122"/>
              </a:rPr>
              <a:t>你能认出这些角吗？</a:t>
            </a:r>
          </a:p>
        </p:txBody>
      </p:sp>
      <p:grpSp>
        <p:nvGrpSpPr>
          <p:cNvPr id="9229" name="Group 13"/>
          <p:cNvGrpSpPr/>
          <p:nvPr/>
        </p:nvGrpSpPr>
        <p:grpSpPr>
          <a:xfrm>
            <a:off x="3779838" y="1557338"/>
            <a:ext cx="1368425" cy="1296987"/>
            <a:chOff x="2381" y="981"/>
            <a:chExt cx="862" cy="817"/>
          </a:xfrm>
        </p:grpSpPr>
        <p:grpSp>
          <p:nvGrpSpPr>
            <p:cNvPr id="16404" name="Group 14"/>
            <p:cNvGrpSpPr/>
            <p:nvPr/>
          </p:nvGrpSpPr>
          <p:grpSpPr>
            <a:xfrm>
              <a:off x="2381" y="981"/>
              <a:ext cx="862" cy="817"/>
              <a:chOff x="2381" y="981"/>
              <a:chExt cx="862" cy="817"/>
            </a:xfrm>
          </p:grpSpPr>
          <p:sp>
            <p:nvSpPr>
              <p:cNvPr id="16406" name="Line 15"/>
              <p:cNvSpPr/>
              <p:nvPr/>
            </p:nvSpPr>
            <p:spPr>
              <a:xfrm>
                <a:off x="2381" y="981"/>
                <a:ext cx="0" cy="817"/>
              </a:xfrm>
              <a:prstGeom prst="line">
                <a:avLst/>
              </a:prstGeom>
              <a:ln w="1905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407" name="Line 16"/>
              <p:cNvSpPr/>
              <p:nvPr/>
            </p:nvSpPr>
            <p:spPr>
              <a:xfrm>
                <a:off x="2381" y="1798"/>
                <a:ext cx="862" cy="0"/>
              </a:xfrm>
              <a:prstGeom prst="line">
                <a:avLst/>
              </a:prstGeom>
              <a:ln w="1905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6405" name="Rectangle 17"/>
            <p:cNvSpPr/>
            <p:nvPr/>
          </p:nvSpPr>
          <p:spPr>
            <a:xfrm>
              <a:off x="2381" y="1706"/>
              <a:ext cx="91" cy="91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Comic Sans MS" panose="030F0702030302020204" pitchFamily="66" charset="0"/>
              </a:endParaRPr>
            </a:p>
          </p:txBody>
        </p:sp>
      </p:grpSp>
      <p:pic>
        <p:nvPicPr>
          <p:cNvPr id="16393" name="Picture 18" descr="温故园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0825" y="0"/>
            <a:ext cx="1403350" cy="536575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9239" name="Group 23"/>
          <p:cNvGrpSpPr/>
          <p:nvPr/>
        </p:nvGrpSpPr>
        <p:grpSpPr>
          <a:xfrm>
            <a:off x="1116013" y="1773238"/>
            <a:ext cx="1584325" cy="939800"/>
            <a:chOff x="703" y="1117"/>
            <a:chExt cx="998" cy="592"/>
          </a:xfrm>
        </p:grpSpPr>
        <p:grpSp>
          <p:nvGrpSpPr>
            <p:cNvPr id="16400" name="Group 3"/>
            <p:cNvGrpSpPr/>
            <p:nvPr/>
          </p:nvGrpSpPr>
          <p:grpSpPr>
            <a:xfrm>
              <a:off x="703" y="1117"/>
              <a:ext cx="998" cy="590"/>
              <a:chOff x="703" y="1117"/>
              <a:chExt cx="998" cy="590"/>
            </a:xfrm>
          </p:grpSpPr>
          <p:sp>
            <p:nvSpPr>
              <p:cNvPr id="16402" name="Line 4"/>
              <p:cNvSpPr/>
              <p:nvPr/>
            </p:nvSpPr>
            <p:spPr>
              <a:xfrm flipH="1">
                <a:off x="703" y="1117"/>
                <a:ext cx="816" cy="590"/>
              </a:xfrm>
              <a:prstGeom prst="line">
                <a:avLst/>
              </a:prstGeom>
              <a:ln w="1905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403" name="Line 5"/>
              <p:cNvSpPr/>
              <p:nvPr/>
            </p:nvSpPr>
            <p:spPr>
              <a:xfrm>
                <a:off x="703" y="1707"/>
                <a:ext cx="998" cy="0"/>
              </a:xfrm>
              <a:prstGeom prst="line">
                <a:avLst/>
              </a:prstGeom>
              <a:ln w="1905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6401" name="Arc 19"/>
            <p:cNvSpPr/>
            <p:nvPr/>
          </p:nvSpPr>
          <p:spPr>
            <a:xfrm>
              <a:off x="884" y="1570"/>
              <a:ext cx="91" cy="13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7" y="139"/>
                </a:cxn>
                <a:cxn ang="0">
                  <a:pos x="0" y="83"/>
                </a:cxn>
              </a:cxnLst>
              <a:rect l="0" t="0" r="0" b="0"/>
              <a:pathLst>
                <a:path w="21600" h="36327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7065"/>
                    <a:pt x="19527" y="32328"/>
                    <a:pt x="15801" y="36327"/>
                  </a:cubicBezTo>
                </a:path>
                <a:path w="21600" h="36327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7065"/>
                    <a:pt x="19527" y="32328"/>
                    <a:pt x="15801" y="36327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9238" name="Group 22"/>
          <p:cNvGrpSpPr/>
          <p:nvPr/>
        </p:nvGrpSpPr>
        <p:grpSpPr>
          <a:xfrm>
            <a:off x="5724525" y="1700213"/>
            <a:ext cx="2160588" cy="1152525"/>
            <a:chOff x="3606" y="1071"/>
            <a:chExt cx="1361" cy="726"/>
          </a:xfrm>
        </p:grpSpPr>
        <p:grpSp>
          <p:nvGrpSpPr>
            <p:cNvPr id="16396" name="Group 6"/>
            <p:cNvGrpSpPr/>
            <p:nvPr/>
          </p:nvGrpSpPr>
          <p:grpSpPr>
            <a:xfrm>
              <a:off x="3606" y="1071"/>
              <a:ext cx="1361" cy="725"/>
              <a:chOff x="3606" y="1071"/>
              <a:chExt cx="1361" cy="725"/>
            </a:xfrm>
          </p:grpSpPr>
          <p:sp>
            <p:nvSpPr>
              <p:cNvPr id="16398" name="Line 7"/>
              <p:cNvSpPr/>
              <p:nvPr/>
            </p:nvSpPr>
            <p:spPr>
              <a:xfrm>
                <a:off x="3606" y="1071"/>
                <a:ext cx="499" cy="725"/>
              </a:xfrm>
              <a:prstGeom prst="line">
                <a:avLst/>
              </a:prstGeom>
              <a:ln w="1905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399" name="Line 8"/>
              <p:cNvSpPr/>
              <p:nvPr/>
            </p:nvSpPr>
            <p:spPr>
              <a:xfrm>
                <a:off x="4105" y="1796"/>
                <a:ext cx="862" cy="0"/>
              </a:xfrm>
              <a:prstGeom prst="line">
                <a:avLst/>
              </a:prstGeom>
              <a:ln w="1905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6397" name="Arc 21"/>
            <p:cNvSpPr/>
            <p:nvPr/>
          </p:nvSpPr>
          <p:spPr>
            <a:xfrm>
              <a:off x="3988" y="1616"/>
              <a:ext cx="253" cy="18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53" y="181"/>
                </a:cxn>
                <a:cxn ang="0">
                  <a:pos x="26" y="181"/>
                </a:cxn>
              </a:cxnLst>
              <a:rect l="0" t="0" r="0" b="0"/>
              <a:pathLst>
                <a:path w="24107" h="21600" fill="none">
                  <a:moveTo>
                    <a:pt x="-1" y="145"/>
                  </a:moveTo>
                  <a:cubicBezTo>
                    <a:pt x="832" y="48"/>
                    <a:pt x="1669" y="-1"/>
                    <a:pt x="2507" y="0"/>
                  </a:cubicBezTo>
                  <a:cubicBezTo>
                    <a:pt x="14436" y="0"/>
                    <a:pt x="24107" y="9670"/>
                    <a:pt x="24107" y="21600"/>
                  </a:cubicBezTo>
                </a:path>
                <a:path w="24107" h="21600" stroke="0">
                  <a:moveTo>
                    <a:pt x="-1" y="145"/>
                  </a:moveTo>
                  <a:cubicBezTo>
                    <a:pt x="832" y="48"/>
                    <a:pt x="1669" y="-1"/>
                    <a:pt x="2507" y="0"/>
                  </a:cubicBezTo>
                  <a:cubicBezTo>
                    <a:pt x="14436" y="0"/>
                    <a:pt x="24107" y="9670"/>
                    <a:pt x="24107" y="21600"/>
                  </a:cubicBezTo>
                  <a:lnTo>
                    <a:pt x="2507" y="21600"/>
                  </a:lnTo>
                  <a:lnTo>
                    <a:pt x="-1" y="145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9226" grpId="0"/>
      <p:bldP spid="92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页脚占位符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 marL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45720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  <a:cs typeface="+mn-cs"/>
              </a:defRPr>
            </a:lvl2pPr>
            <a:lvl3pPr marL="914400" lvl="2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  <a:cs typeface="+mn-cs"/>
              </a:defRPr>
            </a:lvl3pPr>
            <a:lvl4pPr marL="1371600" lvl="3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  <a:cs typeface="+mn-cs"/>
              </a:defRPr>
            </a:lvl4pPr>
            <a:lvl5pPr marL="1828800" lvl="4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  <a:cs typeface="+mn-cs"/>
              </a:defRPr>
            </a:lvl5pPr>
          </a:lstStyle>
          <a:p>
            <a:pPr lvl="0" eaLnBrk="1" hangingPunct="1"/>
            <a:endParaRPr lang="en-US" altLang="zh-CN" sz="1400" dirty="0"/>
          </a:p>
        </p:txBody>
      </p:sp>
      <p:grpSp>
        <p:nvGrpSpPr>
          <p:cNvPr id="11266" name="Group 2"/>
          <p:cNvGrpSpPr/>
          <p:nvPr/>
        </p:nvGrpSpPr>
        <p:grpSpPr>
          <a:xfrm>
            <a:off x="827088" y="4113213"/>
            <a:ext cx="2484437" cy="2109787"/>
            <a:chOff x="952" y="2713"/>
            <a:chExt cx="1565" cy="1329"/>
          </a:xfrm>
        </p:grpSpPr>
        <p:sp>
          <p:nvSpPr>
            <p:cNvPr id="17470" name="Rectangle 3"/>
            <p:cNvSpPr/>
            <p:nvPr/>
          </p:nvSpPr>
          <p:spPr>
            <a:xfrm>
              <a:off x="1156" y="3181"/>
              <a:ext cx="1202" cy="861"/>
            </a:xfrm>
            <a:prstGeom prst="rect">
              <a:avLst/>
            </a:prstGeom>
            <a:solidFill>
              <a:schemeClr val="accent1"/>
            </a:solidFill>
            <a:ln w="28575" cap="flat" cmpd="sng">
              <a:solidFill>
                <a:srgbClr val="FF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Comic Sans MS" panose="030F0702030302020204" pitchFamily="66" charset="0"/>
              </a:endParaRPr>
            </a:p>
          </p:txBody>
        </p:sp>
        <p:sp>
          <p:nvSpPr>
            <p:cNvPr id="17471" name="Line 4"/>
            <p:cNvSpPr/>
            <p:nvPr/>
          </p:nvSpPr>
          <p:spPr>
            <a:xfrm flipH="1">
              <a:off x="952" y="2727"/>
              <a:ext cx="794" cy="612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72" name="Line 5"/>
            <p:cNvSpPr/>
            <p:nvPr/>
          </p:nvSpPr>
          <p:spPr>
            <a:xfrm>
              <a:off x="1746" y="2713"/>
              <a:ext cx="771" cy="590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1270" name="Group 6"/>
          <p:cNvGrpSpPr/>
          <p:nvPr/>
        </p:nvGrpSpPr>
        <p:grpSpPr>
          <a:xfrm>
            <a:off x="3635375" y="4076700"/>
            <a:ext cx="2484438" cy="2109788"/>
            <a:chOff x="952" y="2713"/>
            <a:chExt cx="1565" cy="1329"/>
          </a:xfrm>
        </p:grpSpPr>
        <p:sp>
          <p:nvSpPr>
            <p:cNvPr id="17467" name="Rectangle 7"/>
            <p:cNvSpPr/>
            <p:nvPr/>
          </p:nvSpPr>
          <p:spPr>
            <a:xfrm>
              <a:off x="1156" y="3181"/>
              <a:ext cx="1202" cy="861"/>
            </a:xfrm>
            <a:prstGeom prst="rect">
              <a:avLst/>
            </a:prstGeom>
            <a:solidFill>
              <a:schemeClr val="accent1"/>
            </a:solidFill>
            <a:ln w="28575" cap="flat" cmpd="sng">
              <a:solidFill>
                <a:srgbClr val="0000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Comic Sans MS" panose="030F0702030302020204" pitchFamily="66" charset="0"/>
              </a:endParaRPr>
            </a:p>
          </p:txBody>
        </p:sp>
        <p:sp>
          <p:nvSpPr>
            <p:cNvPr id="17468" name="Line 8"/>
            <p:cNvSpPr/>
            <p:nvPr/>
          </p:nvSpPr>
          <p:spPr>
            <a:xfrm flipH="1">
              <a:off x="952" y="2727"/>
              <a:ext cx="794" cy="612"/>
            </a:xfrm>
            <a:prstGeom prst="line">
              <a:avLst/>
            </a:prstGeom>
            <a:ln w="28575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69" name="Line 9"/>
            <p:cNvSpPr/>
            <p:nvPr/>
          </p:nvSpPr>
          <p:spPr>
            <a:xfrm>
              <a:off x="1746" y="2713"/>
              <a:ext cx="771" cy="590"/>
            </a:xfrm>
            <a:prstGeom prst="line">
              <a:avLst/>
            </a:prstGeom>
            <a:ln w="28575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1274" name="Group 10"/>
          <p:cNvGrpSpPr/>
          <p:nvPr/>
        </p:nvGrpSpPr>
        <p:grpSpPr>
          <a:xfrm>
            <a:off x="6300788" y="4041775"/>
            <a:ext cx="2484437" cy="2109788"/>
            <a:chOff x="952" y="2713"/>
            <a:chExt cx="1565" cy="1329"/>
          </a:xfrm>
        </p:grpSpPr>
        <p:sp>
          <p:nvSpPr>
            <p:cNvPr id="17464" name="Rectangle 11"/>
            <p:cNvSpPr/>
            <p:nvPr/>
          </p:nvSpPr>
          <p:spPr>
            <a:xfrm>
              <a:off x="1156" y="3181"/>
              <a:ext cx="1202" cy="861"/>
            </a:xfrm>
            <a:prstGeom prst="rect">
              <a:avLst/>
            </a:prstGeom>
            <a:solidFill>
              <a:schemeClr val="accent1"/>
            </a:solidFill>
            <a:ln w="28575" cap="flat" cmpd="sng">
              <a:solidFill>
                <a:srgbClr val="99CC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Comic Sans MS" panose="030F0702030302020204" pitchFamily="66" charset="0"/>
              </a:endParaRPr>
            </a:p>
          </p:txBody>
        </p:sp>
        <p:sp>
          <p:nvSpPr>
            <p:cNvPr id="17465" name="Line 12"/>
            <p:cNvSpPr/>
            <p:nvPr/>
          </p:nvSpPr>
          <p:spPr>
            <a:xfrm flipH="1">
              <a:off x="952" y="2727"/>
              <a:ext cx="794" cy="612"/>
            </a:xfrm>
            <a:prstGeom prst="line">
              <a:avLst/>
            </a:prstGeom>
            <a:ln w="28575" cap="flat" cmpd="sng">
              <a:solidFill>
                <a:srgbClr val="99CC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66" name="Line 13"/>
            <p:cNvSpPr/>
            <p:nvPr/>
          </p:nvSpPr>
          <p:spPr>
            <a:xfrm>
              <a:off x="1746" y="2713"/>
              <a:ext cx="771" cy="590"/>
            </a:xfrm>
            <a:prstGeom prst="line">
              <a:avLst/>
            </a:prstGeom>
            <a:ln w="28575" cap="flat" cmpd="sng">
              <a:solidFill>
                <a:srgbClr val="99CC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7414" name="Rectangle 14"/>
          <p:cNvSpPr>
            <a:spLocks noGrp="1"/>
          </p:cNvSpPr>
          <p:nvPr>
            <p:ph type="title"/>
          </p:nvPr>
        </p:nvSpPr>
        <p:spPr>
          <a:xfrm>
            <a:off x="611188" y="584200"/>
            <a:ext cx="7634287" cy="647700"/>
          </a:xfrm>
          <a:ln/>
        </p:spPr>
        <p:txBody>
          <a:bodyPr vert="horz" wrap="square" lIns="91440" tIns="45720" rIns="91440" bIns="45720" anchor="b" anchorCtr="0"/>
          <a:lstStyle/>
          <a:p>
            <a:pPr algn="l" eaLnBrk="1" hangingPunct="1"/>
            <a:r>
              <a:rPr lang="zh-CN" altLang="en-US" sz="3600" dirty="0">
                <a:ea typeface="楷体_GB2312" pitchFamily="49" charset="-122"/>
              </a:rPr>
              <a:t>你能</a:t>
            </a:r>
            <a:r>
              <a:rPr lang="zh-CN" altLang="en-US" sz="3600" dirty="0">
                <a:latin typeface="Arial" panose="020B0604020202020204" pitchFamily="34" charset="0"/>
                <a:ea typeface="楷体_GB2312" pitchFamily="49" charset="-122"/>
              </a:rPr>
              <a:t>“</a:t>
            </a:r>
            <a:r>
              <a:rPr lang="zh-CN" altLang="en-US" sz="3600" dirty="0">
                <a:ea typeface="楷体_GB2312" pitchFamily="49" charset="-122"/>
              </a:rPr>
              <a:t>送</a:t>
            </a:r>
            <a:r>
              <a:rPr lang="zh-CN" altLang="en-US" sz="3600" dirty="0">
                <a:latin typeface="Arial" panose="020B0604020202020204" pitchFamily="34" charset="0"/>
                <a:ea typeface="楷体_GB2312" pitchFamily="49" charset="-122"/>
              </a:rPr>
              <a:t>”</a:t>
            </a:r>
            <a:r>
              <a:rPr lang="zh-CN" altLang="en-US" sz="3600" dirty="0">
                <a:ea typeface="楷体_GB2312" pitchFamily="49" charset="-122"/>
              </a:rPr>
              <a:t>这些角</a:t>
            </a:r>
            <a:r>
              <a:rPr lang="zh-CN" altLang="en-US" sz="3600" dirty="0">
                <a:latin typeface="Arial" panose="020B0604020202020204" pitchFamily="34" charset="0"/>
                <a:ea typeface="楷体_GB2312" pitchFamily="49" charset="-122"/>
              </a:rPr>
              <a:t>“</a:t>
            </a:r>
            <a:r>
              <a:rPr lang="zh-CN" altLang="en-US" sz="3600" dirty="0">
                <a:ea typeface="楷体_GB2312" pitchFamily="49" charset="-122"/>
              </a:rPr>
              <a:t>回家</a:t>
            </a:r>
            <a:r>
              <a:rPr lang="zh-CN" altLang="en-US" sz="3600" dirty="0">
                <a:latin typeface="Arial" panose="020B0604020202020204" pitchFamily="34" charset="0"/>
                <a:ea typeface="楷体_GB2312" pitchFamily="49" charset="-122"/>
              </a:rPr>
              <a:t>”</a:t>
            </a:r>
            <a:r>
              <a:rPr lang="zh-CN" altLang="en-US" sz="3600" dirty="0">
                <a:ea typeface="楷体_GB2312" pitchFamily="49" charset="-122"/>
              </a:rPr>
              <a:t>吗？</a:t>
            </a:r>
          </a:p>
        </p:txBody>
      </p:sp>
      <p:sp>
        <p:nvSpPr>
          <p:cNvPr id="11303" name="Text Box 39"/>
          <p:cNvSpPr txBox="1"/>
          <p:nvPr/>
        </p:nvSpPr>
        <p:spPr>
          <a:xfrm>
            <a:off x="1692275" y="4437063"/>
            <a:ext cx="792163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dirty="0">
                <a:latin typeface="Comic Sans MS" panose="030F0702030302020204" pitchFamily="66" charset="0"/>
              </a:rPr>
              <a:t>锐角</a:t>
            </a:r>
          </a:p>
        </p:txBody>
      </p:sp>
      <p:sp>
        <p:nvSpPr>
          <p:cNvPr id="11304" name="Text Box 40"/>
          <p:cNvSpPr txBox="1"/>
          <p:nvPr/>
        </p:nvSpPr>
        <p:spPr>
          <a:xfrm>
            <a:off x="4535488" y="4365625"/>
            <a:ext cx="792162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dirty="0">
                <a:latin typeface="Comic Sans MS" panose="030F0702030302020204" pitchFamily="66" charset="0"/>
              </a:rPr>
              <a:t>直角</a:t>
            </a:r>
          </a:p>
        </p:txBody>
      </p:sp>
      <p:sp>
        <p:nvSpPr>
          <p:cNvPr id="11305" name="Text Box 41"/>
          <p:cNvSpPr txBox="1"/>
          <p:nvPr/>
        </p:nvSpPr>
        <p:spPr>
          <a:xfrm>
            <a:off x="7235825" y="4400550"/>
            <a:ext cx="792163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dirty="0">
                <a:latin typeface="Comic Sans MS" panose="030F0702030302020204" pitchFamily="66" charset="0"/>
              </a:rPr>
              <a:t>钝角</a:t>
            </a:r>
          </a:p>
        </p:txBody>
      </p:sp>
      <p:pic>
        <p:nvPicPr>
          <p:cNvPr id="17418" name="Picture 45" descr="温故园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8775" y="0"/>
            <a:ext cx="1295400" cy="49530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11322" name="Group 58"/>
          <p:cNvGrpSpPr/>
          <p:nvPr/>
        </p:nvGrpSpPr>
        <p:grpSpPr>
          <a:xfrm>
            <a:off x="900113" y="1557338"/>
            <a:ext cx="503237" cy="971550"/>
            <a:chOff x="567" y="981"/>
            <a:chExt cx="317" cy="612"/>
          </a:xfrm>
        </p:grpSpPr>
        <p:grpSp>
          <p:nvGrpSpPr>
            <p:cNvPr id="17460" name="Group 15"/>
            <p:cNvGrpSpPr/>
            <p:nvPr/>
          </p:nvGrpSpPr>
          <p:grpSpPr>
            <a:xfrm>
              <a:off x="567" y="981"/>
              <a:ext cx="317" cy="612"/>
              <a:chOff x="567" y="981"/>
              <a:chExt cx="317" cy="612"/>
            </a:xfrm>
          </p:grpSpPr>
          <p:sp>
            <p:nvSpPr>
              <p:cNvPr id="17462" name="Line 16"/>
              <p:cNvSpPr/>
              <p:nvPr/>
            </p:nvSpPr>
            <p:spPr>
              <a:xfrm>
                <a:off x="567" y="981"/>
                <a:ext cx="0" cy="612"/>
              </a:xfrm>
              <a:prstGeom prst="line">
                <a:avLst/>
              </a:prstGeom>
              <a:ln w="1905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63" name="Line 17"/>
              <p:cNvSpPr/>
              <p:nvPr/>
            </p:nvSpPr>
            <p:spPr>
              <a:xfrm flipH="1">
                <a:off x="567" y="1003"/>
                <a:ext cx="317" cy="590"/>
              </a:xfrm>
              <a:prstGeom prst="line">
                <a:avLst/>
              </a:prstGeom>
              <a:ln w="1905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7461" name="Arc 46"/>
            <p:cNvSpPr/>
            <p:nvPr/>
          </p:nvSpPr>
          <p:spPr>
            <a:xfrm>
              <a:off x="567" y="1344"/>
              <a:ext cx="90" cy="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0" y="45"/>
                </a:cxn>
                <a:cxn ang="0">
                  <a:pos x="0" y="45"/>
                </a:cxn>
              </a:cxnLst>
              <a:rect l="0" t="0" r="0" b="0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1324" name="Group 60"/>
          <p:cNvGrpSpPr/>
          <p:nvPr/>
        </p:nvGrpSpPr>
        <p:grpSpPr>
          <a:xfrm>
            <a:off x="3851275" y="1557338"/>
            <a:ext cx="1189038" cy="1008062"/>
            <a:chOff x="2426" y="981"/>
            <a:chExt cx="749" cy="635"/>
          </a:xfrm>
        </p:grpSpPr>
        <p:grpSp>
          <p:nvGrpSpPr>
            <p:cNvPr id="17456" name="Group 21"/>
            <p:cNvGrpSpPr/>
            <p:nvPr/>
          </p:nvGrpSpPr>
          <p:grpSpPr>
            <a:xfrm>
              <a:off x="2426" y="981"/>
              <a:ext cx="749" cy="612"/>
              <a:chOff x="2426" y="981"/>
              <a:chExt cx="749" cy="612"/>
            </a:xfrm>
          </p:grpSpPr>
          <p:sp>
            <p:nvSpPr>
              <p:cNvPr id="17458" name="Line 22"/>
              <p:cNvSpPr/>
              <p:nvPr/>
            </p:nvSpPr>
            <p:spPr>
              <a:xfrm>
                <a:off x="2426" y="981"/>
                <a:ext cx="159" cy="612"/>
              </a:xfrm>
              <a:prstGeom prst="line">
                <a:avLst/>
              </a:prstGeom>
              <a:ln w="1905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59" name="Line 23"/>
              <p:cNvSpPr/>
              <p:nvPr/>
            </p:nvSpPr>
            <p:spPr>
              <a:xfrm flipH="1">
                <a:off x="2585" y="1593"/>
                <a:ext cx="590" cy="0"/>
              </a:xfrm>
              <a:prstGeom prst="line">
                <a:avLst/>
              </a:prstGeom>
              <a:ln w="1905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7457" name="Arc 47"/>
            <p:cNvSpPr/>
            <p:nvPr/>
          </p:nvSpPr>
          <p:spPr>
            <a:xfrm>
              <a:off x="2562" y="1480"/>
              <a:ext cx="136" cy="1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6" y="120"/>
                </a:cxn>
                <a:cxn ang="0">
                  <a:pos x="0" y="136"/>
                </a:cxn>
              </a:cxnLst>
              <a:rect l="0" t="0" r="0" b="0"/>
              <a:pathLst>
                <a:path w="21457" h="21600" fill="none">
                  <a:moveTo>
                    <a:pt x="-1" y="0"/>
                  </a:moveTo>
                  <a:cubicBezTo>
                    <a:pt x="10969" y="0"/>
                    <a:pt x="20197" y="8222"/>
                    <a:pt x="21457" y="19118"/>
                  </a:cubicBezTo>
                </a:path>
                <a:path w="21457" h="21600" stroke="0">
                  <a:moveTo>
                    <a:pt x="-1" y="0"/>
                  </a:moveTo>
                  <a:cubicBezTo>
                    <a:pt x="10969" y="0"/>
                    <a:pt x="20197" y="8222"/>
                    <a:pt x="21457" y="19118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1325" name="Group 61"/>
          <p:cNvGrpSpPr/>
          <p:nvPr/>
        </p:nvGrpSpPr>
        <p:grpSpPr>
          <a:xfrm>
            <a:off x="5256213" y="1881188"/>
            <a:ext cx="1727200" cy="611187"/>
            <a:chOff x="3311" y="1185"/>
            <a:chExt cx="1088" cy="385"/>
          </a:xfrm>
        </p:grpSpPr>
        <p:grpSp>
          <p:nvGrpSpPr>
            <p:cNvPr id="17452" name="Group 24"/>
            <p:cNvGrpSpPr/>
            <p:nvPr/>
          </p:nvGrpSpPr>
          <p:grpSpPr>
            <a:xfrm>
              <a:off x="3311" y="1185"/>
              <a:ext cx="1088" cy="385"/>
              <a:chOff x="3198" y="1185"/>
              <a:chExt cx="1088" cy="385"/>
            </a:xfrm>
          </p:grpSpPr>
          <p:sp>
            <p:nvSpPr>
              <p:cNvPr id="17454" name="Line 25"/>
              <p:cNvSpPr/>
              <p:nvPr/>
            </p:nvSpPr>
            <p:spPr>
              <a:xfrm>
                <a:off x="3198" y="1502"/>
                <a:ext cx="589" cy="68"/>
              </a:xfrm>
              <a:prstGeom prst="line">
                <a:avLst/>
              </a:prstGeom>
              <a:ln w="1905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55" name="Line 26"/>
              <p:cNvSpPr/>
              <p:nvPr/>
            </p:nvSpPr>
            <p:spPr>
              <a:xfrm flipH="1">
                <a:off x="3787" y="1185"/>
                <a:ext cx="499" cy="385"/>
              </a:xfrm>
              <a:prstGeom prst="line">
                <a:avLst/>
              </a:prstGeom>
              <a:ln w="1905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7453" name="Arc 51"/>
            <p:cNvSpPr/>
            <p:nvPr/>
          </p:nvSpPr>
          <p:spPr>
            <a:xfrm rot="842174" flipH="1">
              <a:off x="3744" y="1480"/>
              <a:ext cx="228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8" y="90"/>
                </a:cxn>
                <a:cxn ang="0">
                  <a:pos x="1" y="90"/>
                </a:cxn>
              </a:cxnLst>
              <a:rect l="0" t="0" r="0" b="0"/>
              <a:pathLst>
                <a:path w="21735" h="21600" fill="none">
                  <a:moveTo>
                    <a:pt x="0" y="0"/>
                  </a:moveTo>
                  <a:cubicBezTo>
                    <a:pt x="45" y="0"/>
                    <a:pt x="90" y="-1"/>
                    <a:pt x="135" y="0"/>
                  </a:cubicBezTo>
                  <a:cubicBezTo>
                    <a:pt x="12064" y="0"/>
                    <a:pt x="21735" y="9670"/>
                    <a:pt x="21735" y="21600"/>
                  </a:cubicBezTo>
                </a:path>
                <a:path w="21735" h="21600" stroke="0">
                  <a:moveTo>
                    <a:pt x="0" y="0"/>
                  </a:moveTo>
                  <a:cubicBezTo>
                    <a:pt x="45" y="0"/>
                    <a:pt x="90" y="-1"/>
                    <a:pt x="135" y="0"/>
                  </a:cubicBezTo>
                  <a:cubicBezTo>
                    <a:pt x="12064" y="0"/>
                    <a:pt x="21735" y="9670"/>
                    <a:pt x="21735" y="21600"/>
                  </a:cubicBezTo>
                  <a:lnTo>
                    <a:pt x="135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1326" name="Group 62"/>
          <p:cNvGrpSpPr/>
          <p:nvPr/>
        </p:nvGrpSpPr>
        <p:grpSpPr>
          <a:xfrm>
            <a:off x="7408863" y="1700213"/>
            <a:ext cx="871537" cy="792162"/>
            <a:chOff x="4667" y="1071"/>
            <a:chExt cx="549" cy="499"/>
          </a:xfrm>
        </p:grpSpPr>
        <p:grpSp>
          <p:nvGrpSpPr>
            <p:cNvPr id="17448" name="Group 36"/>
            <p:cNvGrpSpPr/>
            <p:nvPr/>
          </p:nvGrpSpPr>
          <p:grpSpPr>
            <a:xfrm>
              <a:off x="4672" y="1071"/>
              <a:ext cx="544" cy="499"/>
              <a:chOff x="567" y="981"/>
              <a:chExt cx="317" cy="612"/>
            </a:xfrm>
          </p:grpSpPr>
          <p:sp>
            <p:nvSpPr>
              <p:cNvPr id="17450" name="Line 37"/>
              <p:cNvSpPr/>
              <p:nvPr/>
            </p:nvSpPr>
            <p:spPr>
              <a:xfrm>
                <a:off x="567" y="981"/>
                <a:ext cx="0" cy="612"/>
              </a:xfrm>
              <a:prstGeom prst="line">
                <a:avLst/>
              </a:prstGeom>
              <a:ln w="1905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51" name="Line 38"/>
              <p:cNvSpPr/>
              <p:nvPr/>
            </p:nvSpPr>
            <p:spPr>
              <a:xfrm flipH="1">
                <a:off x="567" y="1003"/>
                <a:ext cx="317" cy="590"/>
              </a:xfrm>
              <a:prstGeom prst="line">
                <a:avLst/>
              </a:prstGeom>
              <a:ln w="1905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7449" name="Arc 52"/>
            <p:cNvSpPr/>
            <p:nvPr/>
          </p:nvSpPr>
          <p:spPr>
            <a:xfrm>
              <a:off x="4667" y="1434"/>
              <a:ext cx="91" cy="4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1" y="46"/>
                </a:cxn>
                <a:cxn ang="0">
                  <a:pos x="0" y="46"/>
                </a:cxn>
              </a:cxnLst>
              <a:rect l="0" t="0" r="0" b="0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1328" name="Group 64"/>
          <p:cNvGrpSpPr/>
          <p:nvPr/>
        </p:nvGrpSpPr>
        <p:grpSpPr>
          <a:xfrm>
            <a:off x="2339975" y="2636838"/>
            <a:ext cx="1790700" cy="1003300"/>
            <a:chOff x="1474" y="1661"/>
            <a:chExt cx="1128" cy="632"/>
          </a:xfrm>
        </p:grpSpPr>
        <p:grpSp>
          <p:nvGrpSpPr>
            <p:cNvPr id="17444" name="Group 27"/>
            <p:cNvGrpSpPr/>
            <p:nvPr/>
          </p:nvGrpSpPr>
          <p:grpSpPr>
            <a:xfrm>
              <a:off x="1474" y="1661"/>
              <a:ext cx="1128" cy="632"/>
              <a:chOff x="1353" y="1619"/>
              <a:chExt cx="1128" cy="632"/>
            </a:xfrm>
          </p:grpSpPr>
          <p:sp>
            <p:nvSpPr>
              <p:cNvPr id="17446" name="Line 28"/>
              <p:cNvSpPr/>
              <p:nvPr/>
            </p:nvSpPr>
            <p:spPr>
              <a:xfrm rot="8063491">
                <a:off x="2175" y="1774"/>
                <a:ext cx="0" cy="612"/>
              </a:xfrm>
              <a:prstGeom prst="line">
                <a:avLst/>
              </a:prstGeom>
              <a:ln w="1905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47" name="Line 29"/>
              <p:cNvSpPr/>
              <p:nvPr/>
            </p:nvSpPr>
            <p:spPr>
              <a:xfrm rot="8063491">
                <a:off x="1260" y="1712"/>
                <a:ext cx="632" cy="446"/>
              </a:xfrm>
              <a:prstGeom prst="line">
                <a:avLst/>
              </a:prstGeom>
              <a:ln w="1905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7445" name="Arc 53"/>
            <p:cNvSpPr/>
            <p:nvPr/>
          </p:nvSpPr>
          <p:spPr>
            <a:xfrm flipH="1" flipV="1">
              <a:off x="1929" y="1934"/>
              <a:ext cx="280" cy="136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80" y="136"/>
                </a:cxn>
                <a:cxn ang="0">
                  <a:pos x="99" y="136"/>
                </a:cxn>
              </a:cxnLst>
              <a:rect l="0" t="0" r="0" b="0"/>
              <a:pathLst>
                <a:path w="33431" h="21600" fill="none">
                  <a:moveTo>
                    <a:pt x="0" y="3528"/>
                  </a:moveTo>
                  <a:cubicBezTo>
                    <a:pt x="3516" y="1226"/>
                    <a:pt x="7628" y="-1"/>
                    <a:pt x="11831" y="0"/>
                  </a:cubicBezTo>
                  <a:cubicBezTo>
                    <a:pt x="23760" y="0"/>
                    <a:pt x="33431" y="9670"/>
                    <a:pt x="33431" y="21600"/>
                  </a:cubicBezTo>
                </a:path>
                <a:path w="33431" h="21600" stroke="0">
                  <a:moveTo>
                    <a:pt x="0" y="3528"/>
                  </a:moveTo>
                  <a:cubicBezTo>
                    <a:pt x="3516" y="1226"/>
                    <a:pt x="7628" y="-1"/>
                    <a:pt x="11831" y="0"/>
                  </a:cubicBezTo>
                  <a:cubicBezTo>
                    <a:pt x="23760" y="0"/>
                    <a:pt x="33431" y="9670"/>
                    <a:pt x="33431" y="21600"/>
                  </a:cubicBezTo>
                  <a:lnTo>
                    <a:pt x="11831" y="21600"/>
                  </a:lnTo>
                  <a:lnTo>
                    <a:pt x="0" y="3528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1329" name="Group 65"/>
          <p:cNvGrpSpPr/>
          <p:nvPr/>
        </p:nvGrpSpPr>
        <p:grpSpPr>
          <a:xfrm>
            <a:off x="4716463" y="2889250"/>
            <a:ext cx="503237" cy="971550"/>
            <a:chOff x="2971" y="1820"/>
            <a:chExt cx="317" cy="612"/>
          </a:xfrm>
        </p:grpSpPr>
        <p:grpSp>
          <p:nvGrpSpPr>
            <p:cNvPr id="17440" name="Group 30"/>
            <p:cNvGrpSpPr/>
            <p:nvPr/>
          </p:nvGrpSpPr>
          <p:grpSpPr>
            <a:xfrm rot="9358598">
              <a:off x="2971" y="1820"/>
              <a:ext cx="317" cy="612"/>
              <a:chOff x="567" y="981"/>
              <a:chExt cx="317" cy="612"/>
            </a:xfrm>
          </p:grpSpPr>
          <p:sp>
            <p:nvSpPr>
              <p:cNvPr id="17442" name="Line 31"/>
              <p:cNvSpPr/>
              <p:nvPr/>
            </p:nvSpPr>
            <p:spPr>
              <a:xfrm>
                <a:off x="567" y="981"/>
                <a:ext cx="0" cy="612"/>
              </a:xfrm>
              <a:prstGeom prst="line">
                <a:avLst/>
              </a:prstGeom>
              <a:ln w="1905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43" name="Line 32"/>
              <p:cNvSpPr/>
              <p:nvPr/>
            </p:nvSpPr>
            <p:spPr>
              <a:xfrm flipH="1">
                <a:off x="567" y="1003"/>
                <a:ext cx="317" cy="590"/>
              </a:xfrm>
              <a:prstGeom prst="line">
                <a:avLst/>
              </a:prstGeom>
              <a:ln w="1905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7441" name="Arc 54"/>
            <p:cNvSpPr/>
            <p:nvPr/>
          </p:nvSpPr>
          <p:spPr>
            <a:xfrm rot="1479366" flipV="1">
              <a:off x="3134" y="1887"/>
              <a:ext cx="87" cy="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7" y="65"/>
                </a:cxn>
                <a:cxn ang="0">
                  <a:pos x="0" y="91"/>
                </a:cxn>
              </a:cxnLst>
              <a:rect l="0" t="0" r="0" b="0"/>
              <a:pathLst>
                <a:path w="20704" h="21600" fill="none">
                  <a:moveTo>
                    <a:pt x="-1" y="0"/>
                  </a:moveTo>
                  <a:cubicBezTo>
                    <a:pt x="9557" y="0"/>
                    <a:pt x="17978" y="6281"/>
                    <a:pt x="20703" y="15442"/>
                  </a:cubicBezTo>
                </a:path>
                <a:path w="20704" h="21600" stroke="0">
                  <a:moveTo>
                    <a:pt x="-1" y="0"/>
                  </a:moveTo>
                  <a:cubicBezTo>
                    <a:pt x="9557" y="0"/>
                    <a:pt x="17978" y="6281"/>
                    <a:pt x="20703" y="15442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1323" name="Group 59"/>
          <p:cNvGrpSpPr/>
          <p:nvPr/>
        </p:nvGrpSpPr>
        <p:grpSpPr>
          <a:xfrm>
            <a:off x="2411413" y="1628775"/>
            <a:ext cx="936625" cy="971550"/>
            <a:chOff x="1519" y="1026"/>
            <a:chExt cx="590" cy="612"/>
          </a:xfrm>
        </p:grpSpPr>
        <p:grpSp>
          <p:nvGrpSpPr>
            <p:cNvPr id="17436" name="Group 18"/>
            <p:cNvGrpSpPr/>
            <p:nvPr/>
          </p:nvGrpSpPr>
          <p:grpSpPr>
            <a:xfrm>
              <a:off x="1519" y="1026"/>
              <a:ext cx="590" cy="612"/>
              <a:chOff x="1519" y="1026"/>
              <a:chExt cx="590" cy="612"/>
            </a:xfrm>
          </p:grpSpPr>
          <p:sp>
            <p:nvSpPr>
              <p:cNvPr id="17438" name="Line 19"/>
              <p:cNvSpPr/>
              <p:nvPr/>
            </p:nvSpPr>
            <p:spPr>
              <a:xfrm>
                <a:off x="1519" y="1026"/>
                <a:ext cx="0" cy="612"/>
              </a:xfrm>
              <a:prstGeom prst="line">
                <a:avLst/>
              </a:prstGeom>
              <a:ln w="1905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39" name="Line 20"/>
              <p:cNvSpPr/>
              <p:nvPr/>
            </p:nvSpPr>
            <p:spPr>
              <a:xfrm flipH="1">
                <a:off x="1519" y="1638"/>
                <a:ext cx="590" cy="0"/>
              </a:xfrm>
              <a:prstGeom prst="line">
                <a:avLst/>
              </a:prstGeom>
              <a:ln w="1905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7437" name="Rectangle 55"/>
            <p:cNvSpPr/>
            <p:nvPr/>
          </p:nvSpPr>
          <p:spPr>
            <a:xfrm>
              <a:off x="1519" y="1543"/>
              <a:ext cx="91" cy="91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11327" name="Group 63"/>
          <p:cNvGrpSpPr/>
          <p:nvPr/>
        </p:nvGrpSpPr>
        <p:grpSpPr>
          <a:xfrm>
            <a:off x="882650" y="3082925"/>
            <a:ext cx="971550" cy="939800"/>
            <a:chOff x="556" y="1942"/>
            <a:chExt cx="612" cy="592"/>
          </a:xfrm>
        </p:grpSpPr>
        <p:grpSp>
          <p:nvGrpSpPr>
            <p:cNvPr id="17432" name="Group 42"/>
            <p:cNvGrpSpPr/>
            <p:nvPr/>
          </p:nvGrpSpPr>
          <p:grpSpPr>
            <a:xfrm rot="5400000">
              <a:off x="567" y="1933"/>
              <a:ext cx="590" cy="612"/>
              <a:chOff x="1519" y="1026"/>
              <a:chExt cx="590" cy="612"/>
            </a:xfrm>
          </p:grpSpPr>
          <p:sp>
            <p:nvSpPr>
              <p:cNvPr id="17434" name="Line 43"/>
              <p:cNvSpPr/>
              <p:nvPr/>
            </p:nvSpPr>
            <p:spPr>
              <a:xfrm>
                <a:off x="1519" y="1026"/>
                <a:ext cx="0" cy="612"/>
              </a:xfrm>
              <a:prstGeom prst="line">
                <a:avLst/>
              </a:prstGeom>
              <a:ln w="1905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35" name="Line 44"/>
              <p:cNvSpPr/>
              <p:nvPr/>
            </p:nvSpPr>
            <p:spPr>
              <a:xfrm flipH="1">
                <a:off x="1519" y="1638"/>
                <a:ext cx="590" cy="0"/>
              </a:xfrm>
              <a:prstGeom prst="line">
                <a:avLst/>
              </a:prstGeom>
              <a:ln w="1905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7433" name="Rectangle 56"/>
            <p:cNvSpPr/>
            <p:nvPr/>
          </p:nvSpPr>
          <p:spPr>
            <a:xfrm>
              <a:off x="557" y="1942"/>
              <a:ext cx="91" cy="91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11330" name="Group 66"/>
          <p:cNvGrpSpPr/>
          <p:nvPr/>
        </p:nvGrpSpPr>
        <p:grpSpPr>
          <a:xfrm>
            <a:off x="6335713" y="3070225"/>
            <a:ext cx="865187" cy="971550"/>
            <a:chOff x="3991" y="1934"/>
            <a:chExt cx="545" cy="612"/>
          </a:xfrm>
        </p:grpSpPr>
        <p:grpSp>
          <p:nvGrpSpPr>
            <p:cNvPr id="17428" name="Group 33"/>
            <p:cNvGrpSpPr/>
            <p:nvPr/>
          </p:nvGrpSpPr>
          <p:grpSpPr>
            <a:xfrm>
              <a:off x="3991" y="1934"/>
              <a:ext cx="545" cy="612"/>
              <a:chOff x="3991" y="1934"/>
              <a:chExt cx="545" cy="612"/>
            </a:xfrm>
          </p:grpSpPr>
          <p:sp>
            <p:nvSpPr>
              <p:cNvPr id="17430" name="Line 34"/>
              <p:cNvSpPr/>
              <p:nvPr/>
            </p:nvSpPr>
            <p:spPr>
              <a:xfrm>
                <a:off x="4536" y="1934"/>
                <a:ext cx="0" cy="612"/>
              </a:xfrm>
              <a:prstGeom prst="line">
                <a:avLst/>
              </a:prstGeom>
              <a:ln w="1905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31" name="Line 35"/>
              <p:cNvSpPr/>
              <p:nvPr/>
            </p:nvSpPr>
            <p:spPr>
              <a:xfrm>
                <a:off x="3991" y="2546"/>
                <a:ext cx="545" cy="0"/>
              </a:xfrm>
              <a:prstGeom prst="line">
                <a:avLst/>
              </a:prstGeom>
              <a:ln w="1905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7429" name="Rectangle 57"/>
            <p:cNvSpPr/>
            <p:nvPr/>
          </p:nvSpPr>
          <p:spPr>
            <a:xfrm>
              <a:off x="4440" y="2450"/>
              <a:ext cx="91" cy="91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Comic Sans MS" panose="030F0702030302020204" pitchFamily="66" charset="0"/>
              </a:endParaRPr>
            </a:p>
          </p:txBody>
        </p:sp>
      </p:grp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13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3.33333E-6 L 0.03559 0.52754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13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0" y="26400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7037E-7 L -0.33455 0.30185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13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700" y="15100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44444E-6 L -0.58611 0.54097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13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300" y="27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0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13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33333E-6 L 0.17726 0.50672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13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00" y="25300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44444E-6 L 0.35035 0.2655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13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00" y="13300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48148E-6 L -0.16128 0.2754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13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00" y="13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04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13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96296E-6 L 0.30521 0.51459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113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00" y="25700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0 L 0.17726 0.50671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13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00" y="25300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47 -0.01019 L 0.48924 0.24213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113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00" y="12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05"/>
                  </p:tgtEl>
                </p:cond>
              </p:nextCondLst>
            </p:seq>
          </p:childTnLst>
        </p:cTn>
      </p:par>
    </p:tnLst>
    <p:bldLst>
      <p:bldP spid="11303" grpId="0"/>
      <p:bldP spid="11304" grpId="0"/>
      <p:bldP spid="1130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页脚占位符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 marL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45720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  <a:cs typeface="+mn-cs"/>
              </a:defRPr>
            </a:lvl2pPr>
            <a:lvl3pPr marL="914400" lvl="2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  <a:cs typeface="+mn-cs"/>
              </a:defRPr>
            </a:lvl3pPr>
            <a:lvl4pPr marL="1371600" lvl="3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  <a:cs typeface="+mn-cs"/>
              </a:defRPr>
            </a:lvl4pPr>
            <a:lvl5pPr marL="1828800" lvl="4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  <a:cs typeface="+mn-cs"/>
              </a:defRPr>
            </a:lvl5pPr>
          </a:lstStyle>
          <a:p>
            <a:pPr lvl="0" eaLnBrk="1" hangingPunct="1"/>
            <a:endParaRPr lang="en-US" altLang="zh-CN" sz="1400" dirty="0"/>
          </a:p>
        </p:txBody>
      </p:sp>
      <p:sp>
        <p:nvSpPr>
          <p:cNvPr id="18436" name="Rectangle 3"/>
          <p:cNvSpPr>
            <a:spLocks noGrp="1"/>
          </p:cNvSpPr>
          <p:nvPr>
            <p:ph type="title"/>
          </p:nvPr>
        </p:nvSpPr>
        <p:spPr>
          <a:xfrm>
            <a:off x="1116013" y="836613"/>
            <a:ext cx="2373312" cy="504825"/>
          </a:xfrm>
          <a:ln/>
        </p:spPr>
        <p:txBody>
          <a:bodyPr vert="horz" wrap="square" lIns="91440" tIns="45720" rIns="91440" bIns="45720" anchor="b" anchorCtr="0"/>
          <a:lstStyle/>
          <a:p>
            <a:pPr eaLnBrk="1" hangingPunct="1"/>
            <a:r>
              <a:rPr lang="zh-CN" altLang="en-US" sz="4000" dirty="0">
                <a:ea typeface="华文中宋" panose="02010600040101010101" pitchFamily="2" charset="-122"/>
              </a:rPr>
              <a:t>小组活动</a:t>
            </a:r>
          </a:p>
        </p:txBody>
      </p:sp>
      <p:sp>
        <p:nvSpPr>
          <p:cNvPr id="13316" name="Rectangle 4"/>
          <p:cNvSpPr>
            <a:spLocks noGrp="1"/>
          </p:cNvSpPr>
          <p:nvPr>
            <p:ph idx="1"/>
          </p:nvPr>
        </p:nvSpPr>
        <p:spPr>
          <a:xfrm>
            <a:off x="1116013" y="2133600"/>
            <a:ext cx="7486650" cy="1816100"/>
          </a:xfrm>
          <a:ln/>
        </p:spPr>
        <p:txBody>
          <a:bodyPr vert="horz" wrap="square" lIns="91440" tIns="45720" rIns="91440" bIns="45720" anchor="t" anchorCtr="0"/>
          <a:lstStyle/>
          <a:p>
            <a:pPr eaLnBrk="1" hangingPunct="1">
              <a:buNone/>
            </a:pPr>
            <a:r>
              <a:rPr lang="en-US" altLang="zh-CN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1.</a:t>
            </a:r>
            <a:r>
              <a:rPr lang="zh-CN" altLang="en-US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将卡片上的角分类</a:t>
            </a:r>
          </a:p>
          <a:p>
            <a:pPr eaLnBrk="1" hangingPunct="1">
              <a:buNone/>
            </a:pPr>
            <a:r>
              <a:rPr lang="en-US" altLang="zh-CN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2.</a:t>
            </a:r>
            <a:r>
              <a:rPr lang="zh-CN" altLang="en-US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分别量出这些角的度数</a:t>
            </a:r>
          </a:p>
          <a:p>
            <a:pPr eaLnBrk="1" hangingPunct="1">
              <a:buNone/>
            </a:pPr>
            <a:r>
              <a:rPr lang="en-US" altLang="zh-CN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3.</a:t>
            </a:r>
            <a:r>
              <a:rPr lang="zh-CN" altLang="en-US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观察每组中角的度数，你发现了什么？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页脚占位符 2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 marL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45720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  <a:cs typeface="+mn-cs"/>
              </a:defRPr>
            </a:lvl2pPr>
            <a:lvl3pPr marL="914400" lvl="2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  <a:cs typeface="+mn-cs"/>
              </a:defRPr>
            </a:lvl3pPr>
            <a:lvl4pPr marL="1371600" lvl="3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  <a:cs typeface="+mn-cs"/>
              </a:defRPr>
            </a:lvl4pPr>
            <a:lvl5pPr marL="1828800" lvl="4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  <a:cs typeface="+mn-cs"/>
              </a:defRPr>
            </a:lvl5pPr>
          </a:lstStyle>
          <a:p>
            <a:pPr lvl="0" eaLnBrk="1" hangingPunct="1"/>
            <a:endParaRPr lang="en-US" altLang="zh-CN" sz="1400" dirty="0"/>
          </a:p>
        </p:txBody>
      </p:sp>
      <p:pic>
        <p:nvPicPr>
          <p:cNvPr id="14338" name="Picture 2" descr="2006412123451429"/>
          <p:cNvPicPr preferRelativeResize="0">
            <a:picLocks noChangeAspect="1"/>
          </p:cNvPicPr>
          <p:nvPr/>
        </p:nvPicPr>
        <p:blipFill>
          <a:blip r:embed="rId3"/>
          <a:srcRect b="14455"/>
          <a:stretch>
            <a:fillRect/>
          </a:stretch>
        </p:blipFill>
        <p:spPr>
          <a:xfrm rot="251047">
            <a:off x="1600200" y="0"/>
            <a:ext cx="6105525" cy="47259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339" name="Rectangle 3"/>
          <p:cNvSpPr/>
          <p:nvPr/>
        </p:nvSpPr>
        <p:spPr>
          <a:xfrm rot="5209051">
            <a:off x="4191000" y="-222250"/>
            <a:ext cx="3384550" cy="319722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Comic Sans MS" panose="030F0702030302020204" pitchFamily="66" charset="0"/>
            </a:endParaRPr>
          </a:p>
        </p:txBody>
      </p:sp>
      <p:sp>
        <p:nvSpPr>
          <p:cNvPr id="14340" name="Rectangle 4"/>
          <p:cNvSpPr/>
          <p:nvPr/>
        </p:nvSpPr>
        <p:spPr>
          <a:xfrm rot="4624100">
            <a:off x="4046538" y="-438150"/>
            <a:ext cx="3384550" cy="319722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Comic Sans MS" panose="030F0702030302020204" pitchFamily="66" charset="0"/>
            </a:endParaRPr>
          </a:p>
        </p:txBody>
      </p:sp>
      <p:sp>
        <p:nvSpPr>
          <p:cNvPr id="14341" name="Rectangle 5"/>
          <p:cNvSpPr/>
          <p:nvPr/>
        </p:nvSpPr>
        <p:spPr>
          <a:xfrm rot="4082191">
            <a:off x="3729038" y="-596900"/>
            <a:ext cx="3384550" cy="319722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Comic Sans MS" panose="030F0702030302020204" pitchFamily="66" charset="0"/>
            </a:endParaRPr>
          </a:p>
        </p:txBody>
      </p:sp>
      <p:sp>
        <p:nvSpPr>
          <p:cNvPr id="14342" name="Rectangle 6"/>
          <p:cNvSpPr/>
          <p:nvPr/>
        </p:nvSpPr>
        <p:spPr>
          <a:xfrm rot="3439766">
            <a:off x="3325813" y="-725487"/>
            <a:ext cx="3384550" cy="319722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Comic Sans MS" panose="030F0702030302020204" pitchFamily="66" charset="0"/>
            </a:endParaRPr>
          </a:p>
        </p:txBody>
      </p:sp>
      <p:sp>
        <p:nvSpPr>
          <p:cNvPr id="14343" name="Rectangle 7"/>
          <p:cNvSpPr/>
          <p:nvPr/>
        </p:nvSpPr>
        <p:spPr>
          <a:xfrm rot="2911881">
            <a:off x="2979738" y="-798512"/>
            <a:ext cx="3384550" cy="319722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Comic Sans MS" panose="030F0702030302020204" pitchFamily="66" charset="0"/>
            </a:endParaRPr>
          </a:p>
        </p:txBody>
      </p:sp>
      <p:sp>
        <p:nvSpPr>
          <p:cNvPr id="14344" name="Rectangle 8"/>
          <p:cNvSpPr/>
          <p:nvPr/>
        </p:nvSpPr>
        <p:spPr>
          <a:xfrm rot="2387371">
            <a:off x="2635250" y="-755650"/>
            <a:ext cx="3384550" cy="319722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Comic Sans MS" panose="030F0702030302020204" pitchFamily="66" charset="0"/>
            </a:endParaRPr>
          </a:p>
        </p:txBody>
      </p:sp>
      <p:sp>
        <p:nvSpPr>
          <p:cNvPr id="14345" name="Rectangle 9"/>
          <p:cNvSpPr/>
          <p:nvPr/>
        </p:nvSpPr>
        <p:spPr>
          <a:xfrm rot="1845290">
            <a:off x="2252663" y="-674687"/>
            <a:ext cx="3384550" cy="319722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Comic Sans MS" panose="030F0702030302020204" pitchFamily="66" charset="0"/>
            </a:endParaRPr>
          </a:p>
        </p:txBody>
      </p:sp>
      <p:sp>
        <p:nvSpPr>
          <p:cNvPr id="14346" name="Rectangle 10"/>
          <p:cNvSpPr/>
          <p:nvPr/>
        </p:nvSpPr>
        <p:spPr>
          <a:xfrm rot="1317927">
            <a:off x="1908175" y="-531812"/>
            <a:ext cx="3384550" cy="319722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Comic Sans MS" panose="030F0702030302020204" pitchFamily="66" charset="0"/>
            </a:endParaRPr>
          </a:p>
        </p:txBody>
      </p:sp>
      <p:sp>
        <p:nvSpPr>
          <p:cNvPr id="14347" name="Rectangle 11"/>
          <p:cNvSpPr/>
          <p:nvPr/>
        </p:nvSpPr>
        <p:spPr>
          <a:xfrm rot="852325">
            <a:off x="1619250" y="-415925"/>
            <a:ext cx="3384550" cy="319722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Comic Sans MS" panose="030F0702030302020204" pitchFamily="66" charset="0"/>
            </a:endParaRPr>
          </a:p>
        </p:txBody>
      </p:sp>
      <p:sp>
        <p:nvSpPr>
          <p:cNvPr id="14348" name="Rectangle 12"/>
          <p:cNvSpPr/>
          <p:nvPr/>
        </p:nvSpPr>
        <p:spPr>
          <a:xfrm rot="362506">
            <a:off x="1354138" y="-171450"/>
            <a:ext cx="3384550" cy="319722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Comic Sans MS" panose="030F0702030302020204" pitchFamily="66" charset="0"/>
            </a:endParaRPr>
          </a:p>
        </p:txBody>
      </p:sp>
      <p:sp>
        <p:nvSpPr>
          <p:cNvPr id="14349" name="Rectangle 13"/>
          <p:cNvSpPr/>
          <p:nvPr/>
        </p:nvSpPr>
        <p:spPr>
          <a:xfrm>
            <a:off x="1144588" y="1588"/>
            <a:ext cx="3384550" cy="319722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Comic Sans MS" panose="030F0702030302020204" pitchFamily="66" charset="0"/>
            </a:endParaRPr>
          </a:p>
        </p:txBody>
      </p:sp>
      <p:sp>
        <p:nvSpPr>
          <p:cNvPr id="14350" name="Rectangle 14"/>
          <p:cNvSpPr/>
          <p:nvPr/>
        </p:nvSpPr>
        <p:spPr>
          <a:xfrm rot="-372502">
            <a:off x="971550" y="203200"/>
            <a:ext cx="3384550" cy="319722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Comic Sans MS" panose="030F0702030302020204" pitchFamily="66" charset="0"/>
            </a:endParaRPr>
          </a:p>
        </p:txBody>
      </p:sp>
      <p:sp>
        <p:nvSpPr>
          <p:cNvPr id="14351" name="Rectangle 15"/>
          <p:cNvSpPr/>
          <p:nvPr/>
        </p:nvSpPr>
        <p:spPr>
          <a:xfrm rot="-983372">
            <a:off x="733425" y="530225"/>
            <a:ext cx="3384550" cy="319722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Comic Sans MS" panose="030F0702030302020204" pitchFamily="66" charset="0"/>
            </a:endParaRPr>
          </a:p>
        </p:txBody>
      </p:sp>
      <p:sp>
        <p:nvSpPr>
          <p:cNvPr id="14352" name="Rectangle 16"/>
          <p:cNvSpPr/>
          <p:nvPr/>
        </p:nvSpPr>
        <p:spPr>
          <a:xfrm rot="-1625797">
            <a:off x="566738" y="919163"/>
            <a:ext cx="3384550" cy="319722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Comic Sans MS" panose="030F0702030302020204" pitchFamily="66" charset="0"/>
            </a:endParaRPr>
          </a:p>
        </p:txBody>
      </p:sp>
      <p:sp>
        <p:nvSpPr>
          <p:cNvPr id="14353" name="Rectangle 17"/>
          <p:cNvSpPr/>
          <p:nvPr/>
        </p:nvSpPr>
        <p:spPr>
          <a:xfrm rot="-2153682">
            <a:off x="460375" y="1257300"/>
            <a:ext cx="3384550" cy="319722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Comic Sans MS" panose="030F0702030302020204" pitchFamily="66" charset="0"/>
            </a:endParaRPr>
          </a:p>
        </p:txBody>
      </p:sp>
      <p:sp>
        <p:nvSpPr>
          <p:cNvPr id="14354" name="Rectangle 18"/>
          <p:cNvSpPr/>
          <p:nvPr/>
        </p:nvSpPr>
        <p:spPr>
          <a:xfrm rot="-2678192">
            <a:off x="469900" y="1603375"/>
            <a:ext cx="3384550" cy="319722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Comic Sans MS" panose="030F0702030302020204" pitchFamily="66" charset="0"/>
            </a:endParaRPr>
          </a:p>
        </p:txBody>
      </p:sp>
      <p:sp>
        <p:nvSpPr>
          <p:cNvPr id="14355" name="Rectangle 19"/>
          <p:cNvSpPr/>
          <p:nvPr/>
        </p:nvSpPr>
        <p:spPr>
          <a:xfrm rot="-3220273">
            <a:off x="512763" y="1992313"/>
            <a:ext cx="3384550" cy="319722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Comic Sans MS" panose="030F0702030302020204" pitchFamily="66" charset="0"/>
            </a:endParaRPr>
          </a:p>
        </p:txBody>
      </p:sp>
      <p:sp>
        <p:nvSpPr>
          <p:cNvPr id="14356" name="Rectangle 20"/>
          <p:cNvSpPr/>
          <p:nvPr/>
        </p:nvSpPr>
        <p:spPr>
          <a:xfrm rot="-3747636">
            <a:off x="622300" y="2349500"/>
            <a:ext cx="3384550" cy="319722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Comic Sans MS" panose="030F0702030302020204" pitchFamily="66" charset="0"/>
            </a:endParaRPr>
          </a:p>
        </p:txBody>
      </p:sp>
      <p:sp>
        <p:nvSpPr>
          <p:cNvPr id="14357" name="Rectangle 21"/>
          <p:cNvSpPr/>
          <p:nvPr/>
        </p:nvSpPr>
        <p:spPr>
          <a:xfrm rot="-4213239">
            <a:off x="709613" y="2647950"/>
            <a:ext cx="3384550" cy="319722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Comic Sans MS" panose="030F0702030302020204" pitchFamily="66" charset="0"/>
            </a:endParaRPr>
          </a:p>
        </p:txBody>
      </p:sp>
      <p:sp>
        <p:nvSpPr>
          <p:cNvPr id="14358" name="Rectangle 22"/>
          <p:cNvSpPr/>
          <p:nvPr/>
        </p:nvSpPr>
        <p:spPr>
          <a:xfrm rot="-4703058">
            <a:off x="927100" y="2935288"/>
            <a:ext cx="3384550" cy="319722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Comic Sans MS" panose="030F0702030302020204" pitchFamily="66" charset="0"/>
            </a:endParaRPr>
          </a:p>
        </p:txBody>
      </p:sp>
      <p:sp>
        <p:nvSpPr>
          <p:cNvPr id="14359" name="Rectangle 23"/>
          <p:cNvSpPr/>
          <p:nvPr/>
        </p:nvSpPr>
        <p:spPr>
          <a:xfrm rot="-5065563">
            <a:off x="1022350" y="3160713"/>
            <a:ext cx="3384550" cy="319722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Comic Sans MS" panose="030F0702030302020204" pitchFamily="66" charset="0"/>
            </a:endParaRPr>
          </a:p>
        </p:txBody>
      </p:sp>
      <p:sp>
        <p:nvSpPr>
          <p:cNvPr id="14360" name="Rectangle 24"/>
          <p:cNvSpPr/>
          <p:nvPr/>
        </p:nvSpPr>
        <p:spPr>
          <a:xfrm rot="-5438065">
            <a:off x="1204913" y="3352800"/>
            <a:ext cx="3384550" cy="319722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Comic Sans MS" panose="030F0702030302020204" pitchFamily="66" charset="0"/>
            </a:endParaRPr>
          </a:p>
        </p:txBody>
      </p:sp>
      <p:sp>
        <p:nvSpPr>
          <p:cNvPr id="14361" name="Rectangle 25"/>
          <p:cNvSpPr/>
          <p:nvPr/>
        </p:nvSpPr>
        <p:spPr>
          <a:xfrm>
            <a:off x="4443413" y="3241675"/>
            <a:ext cx="720725" cy="4318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Comic Sans MS" panose="030F0702030302020204" pitchFamily="66" charset="0"/>
            </a:endParaRPr>
          </a:p>
        </p:txBody>
      </p:sp>
      <p:sp>
        <p:nvSpPr>
          <p:cNvPr id="14362" name="Line 26"/>
          <p:cNvSpPr/>
          <p:nvPr/>
        </p:nvSpPr>
        <p:spPr>
          <a:xfrm rot="-10800000" flipV="1">
            <a:off x="1235075" y="3173413"/>
            <a:ext cx="3338513" cy="14287"/>
          </a:xfrm>
          <a:prstGeom prst="line">
            <a:avLst/>
          </a:prstGeom>
          <a:ln w="2857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363" name="Line 27"/>
          <p:cNvSpPr/>
          <p:nvPr/>
        </p:nvSpPr>
        <p:spPr>
          <a:xfrm rot="-10800000" flipV="1">
            <a:off x="1130300" y="3175000"/>
            <a:ext cx="3455988" cy="504825"/>
          </a:xfrm>
          <a:prstGeom prst="line">
            <a:avLst/>
          </a:prstGeom>
          <a:ln w="2857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364" name="Line 28"/>
          <p:cNvSpPr/>
          <p:nvPr/>
        </p:nvSpPr>
        <p:spPr>
          <a:xfrm rot="-10800000" flipV="1">
            <a:off x="1190625" y="3187700"/>
            <a:ext cx="3384550" cy="1081088"/>
          </a:xfrm>
          <a:prstGeom prst="line">
            <a:avLst/>
          </a:prstGeom>
          <a:ln w="2857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365" name="Line 29"/>
          <p:cNvSpPr/>
          <p:nvPr/>
        </p:nvSpPr>
        <p:spPr>
          <a:xfrm rot="-10800000" flipV="1">
            <a:off x="1408113" y="3160713"/>
            <a:ext cx="3163887" cy="1655762"/>
          </a:xfrm>
          <a:prstGeom prst="line">
            <a:avLst/>
          </a:prstGeom>
          <a:ln w="2857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366" name="Line 30"/>
          <p:cNvSpPr/>
          <p:nvPr/>
        </p:nvSpPr>
        <p:spPr>
          <a:xfrm rot="-10800000" flipV="1">
            <a:off x="1693863" y="3176588"/>
            <a:ext cx="2879725" cy="2232025"/>
          </a:xfrm>
          <a:prstGeom prst="line">
            <a:avLst/>
          </a:prstGeom>
          <a:ln w="2857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367" name="Line 31"/>
          <p:cNvSpPr/>
          <p:nvPr/>
        </p:nvSpPr>
        <p:spPr>
          <a:xfrm rot="-10800000" flipV="1">
            <a:off x="1993900" y="3187700"/>
            <a:ext cx="2592388" cy="2808288"/>
          </a:xfrm>
          <a:prstGeom prst="line">
            <a:avLst/>
          </a:prstGeom>
          <a:ln w="2857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368" name="Line 32"/>
          <p:cNvSpPr/>
          <p:nvPr/>
        </p:nvSpPr>
        <p:spPr>
          <a:xfrm rot="-10800000" flipV="1">
            <a:off x="2414588" y="3173413"/>
            <a:ext cx="2159000" cy="3141662"/>
          </a:xfrm>
          <a:prstGeom prst="line">
            <a:avLst/>
          </a:prstGeom>
          <a:ln w="2857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369" name="Line 33"/>
          <p:cNvSpPr/>
          <p:nvPr/>
        </p:nvSpPr>
        <p:spPr>
          <a:xfrm rot="-10800000" flipV="1">
            <a:off x="3006725" y="3175000"/>
            <a:ext cx="1581150" cy="3382963"/>
          </a:xfrm>
          <a:prstGeom prst="line">
            <a:avLst/>
          </a:prstGeom>
          <a:ln w="2857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370" name="Line 34"/>
          <p:cNvSpPr/>
          <p:nvPr/>
        </p:nvSpPr>
        <p:spPr>
          <a:xfrm rot="-10800000" flipV="1">
            <a:off x="3711575" y="3173413"/>
            <a:ext cx="917575" cy="3600450"/>
          </a:xfrm>
          <a:prstGeom prst="line">
            <a:avLst/>
          </a:prstGeom>
          <a:ln w="2857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371" name="Line 35"/>
          <p:cNvSpPr/>
          <p:nvPr/>
        </p:nvSpPr>
        <p:spPr>
          <a:xfrm rot="7353164" flipH="1">
            <a:off x="2919413" y="4076700"/>
            <a:ext cx="3101975" cy="1739900"/>
          </a:xfrm>
          <a:prstGeom prst="line">
            <a:avLst/>
          </a:prstGeom>
          <a:ln w="2857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372" name="Line 36"/>
          <p:cNvSpPr/>
          <p:nvPr/>
        </p:nvSpPr>
        <p:spPr>
          <a:xfrm rot="7353164" flipV="1">
            <a:off x="3460750" y="3792538"/>
            <a:ext cx="2728913" cy="2328862"/>
          </a:xfrm>
          <a:prstGeom prst="line">
            <a:avLst/>
          </a:prstGeom>
          <a:ln w="2857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373" name="Line 37"/>
          <p:cNvSpPr/>
          <p:nvPr/>
        </p:nvSpPr>
        <p:spPr>
          <a:xfrm rot="7353164" flipV="1">
            <a:off x="4025900" y="3492500"/>
            <a:ext cx="2282825" cy="2816225"/>
          </a:xfrm>
          <a:prstGeom prst="line">
            <a:avLst/>
          </a:prstGeom>
          <a:ln w="2857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374" name="Line 38"/>
          <p:cNvSpPr/>
          <p:nvPr/>
        </p:nvSpPr>
        <p:spPr>
          <a:xfrm rot="7353164" flipV="1">
            <a:off x="4610100" y="3163888"/>
            <a:ext cx="1624013" cy="3028950"/>
          </a:xfrm>
          <a:prstGeom prst="line">
            <a:avLst/>
          </a:prstGeom>
          <a:ln w="2857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375" name="Line 39"/>
          <p:cNvSpPr/>
          <p:nvPr/>
        </p:nvSpPr>
        <p:spPr>
          <a:xfrm rot="7353164" flipV="1">
            <a:off x="5203825" y="2840038"/>
            <a:ext cx="958850" cy="3227387"/>
          </a:xfrm>
          <a:prstGeom prst="line">
            <a:avLst/>
          </a:prstGeom>
          <a:ln w="2857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376" name="Line 40"/>
          <p:cNvSpPr/>
          <p:nvPr/>
        </p:nvSpPr>
        <p:spPr>
          <a:xfrm rot="7353164" flipV="1">
            <a:off x="5789613" y="2516188"/>
            <a:ext cx="280987" cy="3382962"/>
          </a:xfrm>
          <a:prstGeom prst="line">
            <a:avLst/>
          </a:prstGeom>
          <a:ln w="2857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377" name="Line 41"/>
          <p:cNvSpPr/>
          <p:nvPr/>
        </p:nvSpPr>
        <p:spPr>
          <a:xfrm rot="7353164">
            <a:off x="5921375" y="2219325"/>
            <a:ext cx="398463" cy="3400425"/>
          </a:xfrm>
          <a:prstGeom prst="line">
            <a:avLst/>
          </a:prstGeom>
          <a:ln w="2857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378" name="Line 42"/>
          <p:cNvSpPr/>
          <p:nvPr/>
        </p:nvSpPr>
        <p:spPr>
          <a:xfrm rot="7353164">
            <a:off x="5649913" y="1963738"/>
            <a:ext cx="1125537" cy="3165475"/>
          </a:xfrm>
          <a:prstGeom prst="line">
            <a:avLst/>
          </a:prstGeom>
          <a:ln w="2857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379" name="Line 43"/>
          <p:cNvSpPr/>
          <p:nvPr/>
        </p:nvSpPr>
        <p:spPr>
          <a:xfrm rot="7353164">
            <a:off x="5351463" y="1768475"/>
            <a:ext cx="1801812" cy="2817813"/>
          </a:xfrm>
          <a:prstGeom prst="line">
            <a:avLst/>
          </a:prstGeom>
          <a:ln w="2857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501" name="Oval 44"/>
          <p:cNvSpPr/>
          <p:nvPr/>
        </p:nvSpPr>
        <p:spPr>
          <a:xfrm rot="10800000">
            <a:off x="4543425" y="3146425"/>
            <a:ext cx="73025" cy="73025"/>
          </a:xfrm>
          <a:prstGeom prst="ellipse">
            <a:avLst/>
          </a:prstGeom>
          <a:solidFill>
            <a:srgbClr val="FF33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Comic Sans MS" panose="030F0702030302020204" pitchFamily="66" charset="0"/>
            </a:endParaRPr>
          </a:p>
        </p:txBody>
      </p:sp>
      <p:sp>
        <p:nvSpPr>
          <p:cNvPr id="14381" name="Arc 45"/>
          <p:cNvSpPr/>
          <p:nvPr/>
        </p:nvSpPr>
        <p:spPr>
          <a:xfrm rot="-5173002">
            <a:off x="4438650" y="2797175"/>
            <a:ext cx="250825" cy="5032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632" y="503237"/>
              </a:cxn>
              <a:cxn ang="0">
                <a:pos x="0" y="251648"/>
              </a:cxn>
            </a:cxnLst>
            <a:rect l="0" t="0" r="0" b="0"/>
            <a:pathLst>
              <a:path w="21600" h="43195" fill="none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40"/>
                  <a:pt x="12222" y="42930"/>
                  <a:pt x="484" y="43194"/>
                </a:cubicBezTo>
              </a:path>
              <a:path w="21600" h="43195" stroke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40"/>
                  <a:pt x="12222" y="42930"/>
                  <a:pt x="484" y="4319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1750" cap="flat" cmpd="sng">
            <a:solidFill>
              <a:srgbClr val="FF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382" name="Text Box 46"/>
          <p:cNvSpPr txBox="1"/>
          <p:nvPr/>
        </p:nvSpPr>
        <p:spPr>
          <a:xfrm>
            <a:off x="4475163" y="3365500"/>
            <a:ext cx="2871787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/>
            <a:r>
              <a:rPr lang="zh-CN" altLang="en-US" sz="3200" dirty="0">
                <a:solidFill>
                  <a:srgbClr val="FF33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平角是</a:t>
            </a:r>
            <a:r>
              <a:rPr lang="en-US" altLang="zh-CN" sz="3200" dirty="0">
                <a:solidFill>
                  <a:srgbClr val="FF33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180°</a:t>
            </a:r>
          </a:p>
        </p:txBody>
      </p:sp>
      <p:sp>
        <p:nvSpPr>
          <p:cNvPr id="14383" name="Text Box 47"/>
          <p:cNvSpPr txBox="1"/>
          <p:nvPr/>
        </p:nvSpPr>
        <p:spPr>
          <a:xfrm>
            <a:off x="4402138" y="3417888"/>
            <a:ext cx="273685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/>
            <a:r>
              <a:rPr lang="zh-CN" altLang="en-US" sz="3200" dirty="0">
                <a:solidFill>
                  <a:srgbClr val="FF33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周角是</a:t>
            </a:r>
            <a:r>
              <a:rPr lang="en-US" altLang="zh-CN" sz="3200" dirty="0">
                <a:solidFill>
                  <a:srgbClr val="FF33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360°</a:t>
            </a:r>
          </a:p>
        </p:txBody>
      </p:sp>
      <p:sp>
        <p:nvSpPr>
          <p:cNvPr id="14384" name="Arc 48"/>
          <p:cNvSpPr/>
          <p:nvPr/>
        </p:nvSpPr>
        <p:spPr>
          <a:xfrm rot="5400000">
            <a:off x="4430713" y="3030538"/>
            <a:ext cx="244475" cy="5016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489" y="501650"/>
              </a:cxn>
              <a:cxn ang="0">
                <a:pos x="0" y="250854"/>
              </a:cxn>
            </a:cxnLst>
            <a:rect l="0" t="0" r="0" b="0"/>
            <a:pathLst>
              <a:path w="21600" h="43195" fill="none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40"/>
                  <a:pt x="12222" y="42930"/>
                  <a:pt x="484" y="43194"/>
                </a:cubicBezTo>
              </a:path>
              <a:path w="21600" h="43195" stroke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40"/>
                  <a:pt x="12222" y="42930"/>
                  <a:pt x="484" y="4319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1750" cap="flat" cmpd="sng">
            <a:solidFill>
              <a:srgbClr val="FF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pic>
        <p:nvPicPr>
          <p:cNvPr id="19506" name="Picture 49" descr="知新苑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331913" cy="50323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500"/>
                            </p:stCondLst>
                            <p:childTnLst>
                              <p:par>
                                <p:cTn id="43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500"/>
                            </p:stCondLst>
                            <p:childTnLst>
                              <p:par>
                                <p:cTn id="4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000"/>
                            </p:stCondLst>
                            <p:childTnLst>
                              <p:par>
                                <p:cTn id="5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500"/>
                            </p:stCondLst>
                            <p:childTnLst>
                              <p:par>
                                <p:cTn id="5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8000"/>
                            </p:stCondLst>
                            <p:childTnLst>
                              <p:par>
                                <p:cTn id="5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500"/>
                            </p:stCondLst>
                            <p:childTnLst>
                              <p:par>
                                <p:cTn id="6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9000"/>
                            </p:stCondLst>
                            <p:childTnLst>
                              <p:par>
                                <p:cTn id="6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9500"/>
                            </p:stCondLst>
                            <p:childTnLst>
                              <p:par>
                                <p:cTn id="67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0"/>
                            </p:stCondLst>
                            <p:childTnLst>
                              <p:par>
                                <p:cTn id="70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14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1000"/>
                                        <p:tgtEl>
                                          <p:spTgt spid="14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0"/>
                            </p:stCondLst>
                            <p:childTnLst>
                              <p:par>
                                <p:cTn id="82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000"/>
                            </p:stCondLst>
                            <p:childTnLst>
                              <p:par>
                                <p:cTn id="86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14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4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4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15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1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500"/>
                            </p:stCondLst>
                            <p:childTnLst>
                              <p:par>
                                <p:cTn id="121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3000"/>
                            </p:stCondLst>
                            <p:childTnLst>
                              <p:par>
                                <p:cTn id="12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3500"/>
                            </p:stCondLst>
                            <p:childTnLst>
                              <p:par>
                                <p:cTn id="127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4000"/>
                            </p:stCondLst>
                            <p:childTnLst>
                              <p:par>
                                <p:cTn id="13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4500"/>
                            </p:stCondLst>
                            <p:childTnLst>
                              <p:par>
                                <p:cTn id="133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5000"/>
                            </p:stCondLst>
                            <p:childTnLst>
                              <p:par>
                                <p:cTn id="13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500"/>
                            </p:stCondLst>
                            <p:childTnLst>
                              <p:par>
                                <p:cTn id="139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6000"/>
                            </p:stCondLst>
                            <p:childTnLst>
                              <p:par>
                                <p:cTn id="14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6500"/>
                            </p:stCondLst>
                            <p:childTnLst>
                              <p:par>
                                <p:cTn id="145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7000"/>
                            </p:stCondLst>
                            <p:childTnLst>
                              <p:par>
                                <p:cTn id="14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7500"/>
                            </p:stCondLst>
                            <p:childTnLst>
                              <p:par>
                                <p:cTn id="151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8000"/>
                            </p:stCondLst>
                            <p:childTnLst>
                              <p:par>
                                <p:cTn id="15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8500"/>
                            </p:stCondLst>
                            <p:childTnLst>
                              <p:par>
                                <p:cTn id="157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9000"/>
                            </p:stCondLst>
                            <p:childTnLst>
                              <p:par>
                                <p:cTn id="16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9500"/>
                            </p:stCondLst>
                            <p:childTnLst>
                              <p:par>
                                <p:cTn id="163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10000"/>
                            </p:stCondLst>
                            <p:childTnLst>
                              <p:par>
                                <p:cTn id="16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10500"/>
                            </p:stCondLst>
                            <p:childTnLst>
                              <p:par>
                                <p:cTn id="169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11000"/>
                            </p:stCondLst>
                            <p:childTnLst>
                              <p:par>
                                <p:cTn id="17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11500"/>
                            </p:stCondLst>
                            <p:childTnLst>
                              <p:par>
                                <p:cTn id="175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12000"/>
                            </p:stCondLst>
                            <p:childTnLst>
                              <p:par>
                                <p:cTn id="17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12500"/>
                            </p:stCondLst>
                            <p:childTnLst>
                              <p:par>
                                <p:cTn id="181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13000"/>
                            </p:stCondLst>
                            <p:childTnLst>
                              <p:par>
                                <p:cTn id="18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13500"/>
                            </p:stCondLst>
                            <p:childTnLst>
                              <p:par>
                                <p:cTn id="187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14000"/>
                            </p:stCondLst>
                            <p:childTnLst>
                              <p:par>
                                <p:cTn id="19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14500"/>
                            </p:stCondLst>
                            <p:childTnLst>
                              <p:par>
                                <p:cTn id="193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15000"/>
                            </p:stCondLst>
                            <p:childTnLst>
                              <p:par>
                                <p:cTn id="19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15500"/>
                            </p:stCondLst>
                            <p:childTnLst>
                              <p:par>
                                <p:cTn id="199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6000"/>
                            </p:stCondLst>
                            <p:childTnLst>
                              <p:par>
                                <p:cTn id="20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8" dur="500"/>
                                        <p:tgtEl>
                                          <p:spTgt spid="14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500"/>
                            </p:stCondLst>
                            <p:childTnLst>
                              <p:par>
                                <p:cTn id="2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2" dur="500"/>
                                        <p:tgtEl>
                                          <p:spTgt spid="14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14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14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nimBg="1"/>
      <p:bldP spid="14340" grpId="0" animBg="1"/>
      <p:bldP spid="14341" grpId="0" animBg="1"/>
      <p:bldP spid="14342" grpId="0" animBg="1"/>
      <p:bldP spid="14343" grpId="0" animBg="1"/>
      <p:bldP spid="14344" grpId="0" animBg="1"/>
      <p:bldP spid="14345" grpId="0" animBg="1"/>
      <p:bldP spid="14346" grpId="0" animBg="1"/>
      <p:bldP spid="14347" grpId="0" animBg="1"/>
      <p:bldP spid="14348" grpId="0" animBg="1"/>
      <p:bldP spid="14349" grpId="0" animBg="1"/>
      <p:bldP spid="14350" grpId="0" animBg="1"/>
      <p:bldP spid="14351" grpId="0" animBg="1"/>
      <p:bldP spid="14352" grpId="0" animBg="1"/>
      <p:bldP spid="14353" grpId="0" animBg="1"/>
      <p:bldP spid="14354" grpId="0" animBg="1"/>
      <p:bldP spid="14355" grpId="0" animBg="1"/>
      <p:bldP spid="14356" grpId="0" animBg="1"/>
      <p:bldP spid="14357" grpId="0" animBg="1"/>
      <p:bldP spid="14358" grpId="0" animBg="1"/>
      <p:bldP spid="14359" grpId="0" animBg="1"/>
      <p:bldP spid="14360" grpId="0" animBg="1"/>
      <p:bldP spid="14361" grpId="0" animBg="1"/>
      <p:bldP spid="14382" grpId="0"/>
      <p:bldP spid="14382" grpId="1"/>
      <p:bldP spid="1438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页脚占位符 2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 marL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45720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  <a:cs typeface="+mn-cs"/>
              </a:defRPr>
            </a:lvl2pPr>
            <a:lvl3pPr marL="914400" lvl="2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  <a:cs typeface="+mn-cs"/>
              </a:defRPr>
            </a:lvl3pPr>
            <a:lvl4pPr marL="1371600" lvl="3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  <a:cs typeface="+mn-cs"/>
              </a:defRPr>
            </a:lvl4pPr>
            <a:lvl5pPr marL="1828800" lvl="4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  <a:cs typeface="+mn-cs"/>
              </a:defRPr>
            </a:lvl5pPr>
          </a:lstStyle>
          <a:p>
            <a:pPr lvl="0" eaLnBrk="1" hangingPunct="1"/>
            <a:endParaRPr lang="en-US" altLang="zh-CN" sz="1400" dirty="0"/>
          </a:p>
        </p:txBody>
      </p:sp>
      <p:grpSp>
        <p:nvGrpSpPr>
          <p:cNvPr id="15362" name="Group 2"/>
          <p:cNvGrpSpPr/>
          <p:nvPr/>
        </p:nvGrpSpPr>
        <p:grpSpPr>
          <a:xfrm flipH="1">
            <a:off x="5292725" y="4365625"/>
            <a:ext cx="2447925" cy="360363"/>
            <a:chOff x="1633" y="1298"/>
            <a:chExt cx="1883" cy="272"/>
          </a:xfrm>
        </p:grpSpPr>
        <p:sp>
          <p:nvSpPr>
            <p:cNvPr id="20515" name="Line 3"/>
            <p:cNvSpPr/>
            <p:nvPr/>
          </p:nvSpPr>
          <p:spPr>
            <a:xfrm>
              <a:off x="1633" y="1434"/>
              <a:ext cx="1724" cy="0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16" name="Oval 4"/>
            <p:cNvSpPr/>
            <p:nvPr/>
          </p:nvSpPr>
          <p:spPr>
            <a:xfrm>
              <a:off x="3243" y="1298"/>
              <a:ext cx="273" cy="272"/>
            </a:xfrm>
            <a:prstGeom prst="ellipse">
              <a:avLst/>
            </a:prstGeom>
            <a:noFill/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Comic Sans MS" panose="030F0702030302020204" pitchFamily="66" charset="0"/>
              </a:endParaRPr>
            </a:p>
          </p:txBody>
        </p:sp>
        <p:sp>
          <p:nvSpPr>
            <p:cNvPr id="20517" name="Oval 5"/>
            <p:cNvSpPr/>
            <p:nvPr/>
          </p:nvSpPr>
          <p:spPr>
            <a:xfrm>
              <a:off x="3357" y="1411"/>
              <a:ext cx="46" cy="45"/>
            </a:xfrm>
            <a:prstGeom prst="ellipse">
              <a:avLst/>
            </a:prstGeom>
            <a:solidFill>
              <a:schemeClr val="tx1"/>
            </a:solidFill>
            <a:ln w="28575" cap="flat" cmpd="sng">
              <a:solidFill>
                <a:schemeClr val="tx2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15366" name="Text Box 6"/>
          <p:cNvSpPr txBox="1"/>
          <p:nvPr/>
        </p:nvSpPr>
        <p:spPr>
          <a:xfrm>
            <a:off x="5040313" y="4959350"/>
            <a:ext cx="2844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u="sng" dirty="0">
                <a:solidFill>
                  <a:srgbClr val="9900FF"/>
                </a:solidFill>
                <a:latin typeface="楷体_GB2312" pitchFamily="49" charset="-122"/>
                <a:ea typeface="楷体_GB2312" pitchFamily="49" charset="-122"/>
              </a:rPr>
              <a:t>等于</a:t>
            </a:r>
            <a:r>
              <a:rPr lang="en-US" altLang="zh-CN" sz="2400" u="sng" dirty="0">
                <a:solidFill>
                  <a:srgbClr val="9900FF"/>
                </a:solidFill>
                <a:latin typeface="楷体_GB2312" pitchFamily="49" charset="-122"/>
                <a:ea typeface="楷体_GB2312" pitchFamily="49" charset="-122"/>
              </a:rPr>
              <a:t>360°</a:t>
            </a:r>
          </a:p>
        </p:txBody>
      </p:sp>
      <p:grpSp>
        <p:nvGrpSpPr>
          <p:cNvPr id="15367" name="Group 7"/>
          <p:cNvGrpSpPr/>
          <p:nvPr/>
        </p:nvGrpSpPr>
        <p:grpSpPr>
          <a:xfrm>
            <a:off x="1368425" y="4370388"/>
            <a:ext cx="2808288" cy="261937"/>
            <a:chOff x="930" y="2753"/>
            <a:chExt cx="1769" cy="165"/>
          </a:xfrm>
        </p:grpSpPr>
        <p:grpSp>
          <p:nvGrpSpPr>
            <p:cNvPr id="20511" name="Group 8"/>
            <p:cNvGrpSpPr/>
            <p:nvPr/>
          </p:nvGrpSpPr>
          <p:grpSpPr>
            <a:xfrm>
              <a:off x="930" y="2753"/>
              <a:ext cx="1769" cy="165"/>
              <a:chOff x="930" y="2753"/>
              <a:chExt cx="1769" cy="165"/>
            </a:xfrm>
          </p:grpSpPr>
          <p:sp>
            <p:nvSpPr>
              <p:cNvPr id="20513" name="Line 9"/>
              <p:cNvSpPr/>
              <p:nvPr/>
            </p:nvSpPr>
            <p:spPr>
              <a:xfrm>
                <a:off x="930" y="2886"/>
                <a:ext cx="1769" cy="0"/>
              </a:xfrm>
              <a:prstGeom prst="line">
                <a:avLst/>
              </a:prstGeom>
              <a:ln w="28575" cap="flat" cmpd="sng">
                <a:solidFill>
                  <a:schemeClr val="tx2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514" name="Arc 10"/>
              <p:cNvSpPr/>
              <p:nvPr/>
            </p:nvSpPr>
            <p:spPr>
              <a:xfrm rot="-4852669" flipV="1">
                <a:off x="1725" y="2709"/>
                <a:ext cx="165" cy="252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0" y="242"/>
                  </a:cxn>
                  <a:cxn ang="0">
                    <a:pos x="47" y="126"/>
                  </a:cxn>
                </a:cxnLst>
                <a:rect l="0" t="0" r="0" b="0"/>
                <a:pathLst>
                  <a:path w="30112" h="43200" fill="none">
                    <a:moveTo>
                      <a:pt x="8511" y="0"/>
                    </a:moveTo>
                    <a:cubicBezTo>
                      <a:pt x="20441" y="0"/>
                      <a:pt x="30112" y="9670"/>
                      <a:pt x="30112" y="21600"/>
                    </a:cubicBezTo>
                    <a:cubicBezTo>
                      <a:pt x="30112" y="33529"/>
                      <a:pt x="20441" y="43200"/>
                      <a:pt x="8512" y="43200"/>
                    </a:cubicBezTo>
                    <a:cubicBezTo>
                      <a:pt x="5585" y="43200"/>
                      <a:pt x="2689" y="42605"/>
                      <a:pt x="-1" y="41452"/>
                    </a:cubicBezTo>
                  </a:path>
                  <a:path w="30112" h="43200" stroke="0">
                    <a:moveTo>
                      <a:pt x="8511" y="0"/>
                    </a:moveTo>
                    <a:cubicBezTo>
                      <a:pt x="20441" y="0"/>
                      <a:pt x="30112" y="9670"/>
                      <a:pt x="30112" y="21600"/>
                    </a:cubicBezTo>
                    <a:cubicBezTo>
                      <a:pt x="30112" y="33529"/>
                      <a:pt x="20441" y="43200"/>
                      <a:pt x="8512" y="43200"/>
                    </a:cubicBezTo>
                    <a:cubicBezTo>
                      <a:pt x="5585" y="43200"/>
                      <a:pt x="2689" y="42605"/>
                      <a:pt x="-1" y="41452"/>
                    </a:cubicBezTo>
                    <a:lnTo>
                      <a:pt x="8512" y="21600"/>
                    </a:lnTo>
                    <a:lnTo>
                      <a:pt x="8511" y="0"/>
                    </a:lnTo>
                    <a:close/>
                  </a:path>
                </a:pathLst>
              </a:custGeom>
              <a:noFill/>
              <a:ln w="28575" cap="flat" cmpd="sng">
                <a:solidFill>
                  <a:schemeClr val="tx1">
                    <a:alpha val="10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0512" name="Oval 11"/>
            <p:cNvSpPr/>
            <p:nvPr/>
          </p:nvSpPr>
          <p:spPr>
            <a:xfrm>
              <a:off x="1787" y="2873"/>
              <a:ext cx="22" cy="22"/>
            </a:xfrm>
            <a:prstGeom prst="ellipse">
              <a:avLst/>
            </a:prstGeom>
            <a:solidFill>
              <a:schemeClr val="tx1"/>
            </a:solidFill>
            <a:ln w="28575" cap="flat" cmpd="sng">
              <a:solidFill>
                <a:schemeClr val="tx2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15372" name="Text Box 12"/>
          <p:cNvSpPr txBox="1"/>
          <p:nvPr/>
        </p:nvSpPr>
        <p:spPr>
          <a:xfrm>
            <a:off x="1349375" y="4930775"/>
            <a:ext cx="2844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u="sng" dirty="0">
                <a:solidFill>
                  <a:srgbClr val="9900FF"/>
                </a:solidFill>
                <a:latin typeface="楷体_GB2312" pitchFamily="49" charset="-122"/>
                <a:ea typeface="楷体_GB2312" pitchFamily="49" charset="-122"/>
              </a:rPr>
              <a:t>等于</a:t>
            </a:r>
            <a:r>
              <a:rPr lang="en-US" altLang="zh-CN" sz="2400" u="sng" dirty="0">
                <a:solidFill>
                  <a:srgbClr val="9900FF"/>
                </a:solidFill>
                <a:latin typeface="楷体_GB2312" pitchFamily="49" charset="-122"/>
                <a:ea typeface="楷体_GB2312" pitchFamily="49" charset="-122"/>
              </a:rPr>
              <a:t>180°</a:t>
            </a:r>
          </a:p>
        </p:txBody>
      </p:sp>
      <p:sp>
        <p:nvSpPr>
          <p:cNvPr id="15382" name="Text Box 22"/>
          <p:cNvSpPr txBox="1"/>
          <p:nvPr/>
        </p:nvSpPr>
        <p:spPr>
          <a:xfrm>
            <a:off x="1223963" y="2989263"/>
            <a:ext cx="1474787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400" u="sng" dirty="0">
                <a:solidFill>
                  <a:srgbClr val="9900FF"/>
                </a:solidFill>
                <a:latin typeface="楷体_GB2312" pitchFamily="49" charset="-122"/>
                <a:ea typeface="楷体_GB2312" pitchFamily="49" charset="-122"/>
              </a:rPr>
              <a:t>小于</a:t>
            </a:r>
            <a:r>
              <a:rPr lang="en-US" altLang="zh-CN" sz="2400" u="sng" dirty="0">
                <a:solidFill>
                  <a:srgbClr val="9900FF"/>
                </a:solidFill>
                <a:latin typeface="楷体_GB2312" pitchFamily="49" charset="-122"/>
                <a:ea typeface="楷体_GB2312" pitchFamily="49" charset="-122"/>
              </a:rPr>
              <a:t>90°</a:t>
            </a:r>
          </a:p>
        </p:txBody>
      </p:sp>
      <p:sp>
        <p:nvSpPr>
          <p:cNvPr id="15383" name="Rectangle 23"/>
          <p:cNvSpPr/>
          <p:nvPr/>
        </p:nvSpPr>
        <p:spPr>
          <a:xfrm>
            <a:off x="3798888" y="3003550"/>
            <a:ext cx="140335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400" u="sng" dirty="0">
                <a:solidFill>
                  <a:srgbClr val="9900FF"/>
                </a:solidFill>
                <a:latin typeface="楷体_GB2312" pitchFamily="49" charset="-122"/>
                <a:ea typeface="楷体_GB2312" pitchFamily="49" charset="-122"/>
              </a:rPr>
              <a:t>等于</a:t>
            </a:r>
            <a:r>
              <a:rPr lang="en-US" altLang="zh-CN" sz="2400" u="sng" dirty="0">
                <a:solidFill>
                  <a:srgbClr val="9900FF"/>
                </a:solidFill>
                <a:latin typeface="楷体_GB2312" pitchFamily="49" charset="-122"/>
                <a:ea typeface="楷体_GB2312" pitchFamily="49" charset="-122"/>
              </a:rPr>
              <a:t>90°</a:t>
            </a:r>
          </a:p>
        </p:txBody>
      </p:sp>
      <p:sp>
        <p:nvSpPr>
          <p:cNvPr id="15384" name="Rectangle 24"/>
          <p:cNvSpPr/>
          <p:nvPr/>
        </p:nvSpPr>
        <p:spPr>
          <a:xfrm>
            <a:off x="5956300" y="2982913"/>
            <a:ext cx="307975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400" u="sng" dirty="0">
                <a:solidFill>
                  <a:srgbClr val="9900FF"/>
                </a:solidFill>
                <a:latin typeface="楷体_GB2312" pitchFamily="49" charset="-122"/>
                <a:ea typeface="楷体_GB2312" pitchFamily="49" charset="-122"/>
              </a:rPr>
              <a:t>大于</a:t>
            </a:r>
            <a:r>
              <a:rPr lang="en-US" altLang="zh-CN" sz="2400" u="sng" dirty="0">
                <a:solidFill>
                  <a:srgbClr val="9900FF"/>
                </a:solidFill>
                <a:latin typeface="楷体_GB2312" pitchFamily="49" charset="-122"/>
                <a:ea typeface="楷体_GB2312" pitchFamily="49" charset="-122"/>
              </a:rPr>
              <a:t>90°</a:t>
            </a:r>
            <a:r>
              <a:rPr lang="zh-CN" altLang="en-US" sz="2400" u="sng" dirty="0">
                <a:solidFill>
                  <a:srgbClr val="9900FF"/>
                </a:solidFill>
                <a:latin typeface="楷体_GB2312" pitchFamily="49" charset="-122"/>
                <a:ea typeface="楷体_GB2312" pitchFamily="49" charset="-122"/>
              </a:rPr>
              <a:t>而小于</a:t>
            </a:r>
            <a:r>
              <a:rPr lang="en-US" altLang="zh-CN" sz="2400" u="sng" dirty="0">
                <a:solidFill>
                  <a:srgbClr val="9900FF"/>
                </a:solidFill>
                <a:latin typeface="楷体_GB2312" pitchFamily="49" charset="-122"/>
                <a:ea typeface="楷体_GB2312" pitchFamily="49" charset="-122"/>
              </a:rPr>
              <a:t>180°</a:t>
            </a:r>
          </a:p>
        </p:txBody>
      </p:sp>
      <p:sp>
        <p:nvSpPr>
          <p:cNvPr id="15385" name="Text Box 25"/>
          <p:cNvSpPr txBox="1"/>
          <p:nvPr/>
        </p:nvSpPr>
        <p:spPr>
          <a:xfrm>
            <a:off x="0" y="0"/>
            <a:ext cx="1809750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3200" dirty="0">
                <a:solidFill>
                  <a:srgbClr val="FF0066"/>
                </a:solidFill>
                <a:latin typeface="Comic Sans MS" panose="030F0702030302020204" pitchFamily="66" charset="0"/>
                <a:ea typeface="黑体" panose="02010609060101010101" pitchFamily="2" charset="-122"/>
              </a:rPr>
              <a:t>角的特征</a:t>
            </a:r>
          </a:p>
        </p:txBody>
      </p:sp>
      <p:sp>
        <p:nvSpPr>
          <p:cNvPr id="15386" name="Rectangle 26"/>
          <p:cNvSpPr/>
          <p:nvPr/>
        </p:nvSpPr>
        <p:spPr>
          <a:xfrm>
            <a:off x="571500" y="2990850"/>
            <a:ext cx="79375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400" u="sng" dirty="0">
                <a:solidFill>
                  <a:srgbClr val="FF0066"/>
                </a:solidFill>
                <a:latin typeface="Comic Sans MS" panose="030F0702030302020204" pitchFamily="66" charset="0"/>
              </a:rPr>
              <a:t>锐角</a:t>
            </a:r>
          </a:p>
        </p:txBody>
      </p:sp>
      <p:sp>
        <p:nvSpPr>
          <p:cNvPr id="15387" name="Rectangle 27"/>
          <p:cNvSpPr/>
          <p:nvPr/>
        </p:nvSpPr>
        <p:spPr>
          <a:xfrm>
            <a:off x="3128963" y="3005138"/>
            <a:ext cx="79375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400" u="sng" dirty="0">
                <a:solidFill>
                  <a:srgbClr val="FF0066"/>
                </a:solidFill>
                <a:latin typeface="Comic Sans MS" panose="030F0702030302020204" pitchFamily="66" charset="0"/>
              </a:rPr>
              <a:t>直角</a:t>
            </a:r>
          </a:p>
        </p:txBody>
      </p:sp>
      <p:sp>
        <p:nvSpPr>
          <p:cNvPr id="15388" name="Rectangle 28"/>
          <p:cNvSpPr/>
          <p:nvPr/>
        </p:nvSpPr>
        <p:spPr>
          <a:xfrm>
            <a:off x="5289550" y="2990850"/>
            <a:ext cx="79375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400" u="sng" dirty="0">
                <a:solidFill>
                  <a:srgbClr val="FF0066"/>
                </a:solidFill>
                <a:latin typeface="Comic Sans MS" panose="030F0702030302020204" pitchFamily="66" charset="0"/>
              </a:rPr>
              <a:t>钝角</a:t>
            </a:r>
          </a:p>
        </p:txBody>
      </p:sp>
      <p:sp>
        <p:nvSpPr>
          <p:cNvPr id="15389" name="Rectangle 29"/>
          <p:cNvSpPr/>
          <p:nvPr/>
        </p:nvSpPr>
        <p:spPr>
          <a:xfrm>
            <a:off x="1309688" y="4935538"/>
            <a:ext cx="79375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400" u="sng" dirty="0">
                <a:solidFill>
                  <a:srgbClr val="FF0066"/>
                </a:solidFill>
                <a:latin typeface="Comic Sans MS" panose="030F0702030302020204" pitchFamily="66" charset="0"/>
              </a:rPr>
              <a:t>平角</a:t>
            </a:r>
          </a:p>
        </p:txBody>
      </p:sp>
      <p:sp>
        <p:nvSpPr>
          <p:cNvPr id="15390" name="Rectangle 30"/>
          <p:cNvSpPr/>
          <p:nvPr/>
        </p:nvSpPr>
        <p:spPr>
          <a:xfrm>
            <a:off x="5038725" y="4957763"/>
            <a:ext cx="79375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400" u="sng" dirty="0">
                <a:solidFill>
                  <a:srgbClr val="FF0066"/>
                </a:solidFill>
                <a:latin typeface="Comic Sans MS" panose="030F0702030302020204" pitchFamily="66" charset="0"/>
              </a:rPr>
              <a:t>周角</a:t>
            </a:r>
          </a:p>
        </p:txBody>
      </p:sp>
      <p:grpSp>
        <p:nvGrpSpPr>
          <p:cNvPr id="15394" name="Group 34"/>
          <p:cNvGrpSpPr/>
          <p:nvPr/>
        </p:nvGrpSpPr>
        <p:grpSpPr>
          <a:xfrm>
            <a:off x="684213" y="1592263"/>
            <a:ext cx="1584325" cy="974725"/>
            <a:chOff x="431" y="1003"/>
            <a:chExt cx="998" cy="614"/>
          </a:xfrm>
        </p:grpSpPr>
        <p:grpSp>
          <p:nvGrpSpPr>
            <p:cNvPr id="20507" name="Group 13"/>
            <p:cNvGrpSpPr/>
            <p:nvPr/>
          </p:nvGrpSpPr>
          <p:grpSpPr>
            <a:xfrm>
              <a:off x="431" y="1003"/>
              <a:ext cx="998" cy="590"/>
              <a:chOff x="703" y="1117"/>
              <a:chExt cx="998" cy="590"/>
            </a:xfrm>
          </p:grpSpPr>
          <p:sp>
            <p:nvSpPr>
              <p:cNvPr id="20509" name="Line 14"/>
              <p:cNvSpPr/>
              <p:nvPr/>
            </p:nvSpPr>
            <p:spPr>
              <a:xfrm flipH="1">
                <a:off x="703" y="1117"/>
                <a:ext cx="816" cy="590"/>
              </a:xfrm>
              <a:prstGeom prst="line">
                <a:avLst/>
              </a:prstGeom>
              <a:ln w="28575" cap="flat" cmpd="sng">
                <a:solidFill>
                  <a:schemeClr val="tx2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510" name="Line 15"/>
              <p:cNvSpPr/>
              <p:nvPr/>
            </p:nvSpPr>
            <p:spPr>
              <a:xfrm>
                <a:off x="703" y="1707"/>
                <a:ext cx="998" cy="0"/>
              </a:xfrm>
              <a:prstGeom prst="line">
                <a:avLst/>
              </a:prstGeom>
              <a:ln w="28575" cap="flat" cmpd="sng">
                <a:solidFill>
                  <a:schemeClr val="tx2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0508" name="Arc 31"/>
            <p:cNvSpPr/>
            <p:nvPr/>
          </p:nvSpPr>
          <p:spPr>
            <a:xfrm>
              <a:off x="657" y="1435"/>
              <a:ext cx="89" cy="18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9" y="160"/>
                </a:cxn>
                <a:cxn ang="0">
                  <a:pos x="0" y="182"/>
                </a:cxn>
              </a:cxnLst>
              <a:rect l="0" t="0" r="0" b="0"/>
              <a:pathLst>
                <a:path w="21446" h="21600" fill="none">
                  <a:moveTo>
                    <a:pt x="-1" y="0"/>
                  </a:moveTo>
                  <a:cubicBezTo>
                    <a:pt x="10932" y="0"/>
                    <a:pt x="20141" y="8168"/>
                    <a:pt x="21445" y="19023"/>
                  </a:cubicBezTo>
                </a:path>
                <a:path w="21446" h="21600" stroke="0">
                  <a:moveTo>
                    <a:pt x="-1" y="0"/>
                  </a:moveTo>
                  <a:cubicBezTo>
                    <a:pt x="10932" y="0"/>
                    <a:pt x="20141" y="8168"/>
                    <a:pt x="21445" y="19023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5396" name="Group 36"/>
          <p:cNvGrpSpPr/>
          <p:nvPr/>
        </p:nvGrpSpPr>
        <p:grpSpPr>
          <a:xfrm>
            <a:off x="5219700" y="1520825"/>
            <a:ext cx="2160588" cy="1189038"/>
            <a:chOff x="3288" y="958"/>
            <a:chExt cx="1361" cy="749"/>
          </a:xfrm>
        </p:grpSpPr>
        <p:grpSp>
          <p:nvGrpSpPr>
            <p:cNvPr id="20503" name="Group 19"/>
            <p:cNvGrpSpPr/>
            <p:nvPr/>
          </p:nvGrpSpPr>
          <p:grpSpPr>
            <a:xfrm>
              <a:off x="3288" y="958"/>
              <a:ext cx="1361" cy="725"/>
              <a:chOff x="3606" y="1071"/>
              <a:chExt cx="1361" cy="725"/>
            </a:xfrm>
          </p:grpSpPr>
          <p:sp>
            <p:nvSpPr>
              <p:cNvPr id="20505" name="Line 20"/>
              <p:cNvSpPr/>
              <p:nvPr/>
            </p:nvSpPr>
            <p:spPr>
              <a:xfrm>
                <a:off x="3606" y="1071"/>
                <a:ext cx="499" cy="725"/>
              </a:xfrm>
              <a:prstGeom prst="line">
                <a:avLst/>
              </a:prstGeom>
              <a:ln w="28575" cap="flat" cmpd="sng">
                <a:solidFill>
                  <a:schemeClr val="tx2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506" name="Line 21"/>
              <p:cNvSpPr/>
              <p:nvPr/>
            </p:nvSpPr>
            <p:spPr>
              <a:xfrm>
                <a:off x="4105" y="1796"/>
                <a:ext cx="862" cy="0"/>
              </a:xfrm>
              <a:prstGeom prst="line">
                <a:avLst/>
              </a:prstGeom>
              <a:ln w="28575" cap="flat" cmpd="sng">
                <a:solidFill>
                  <a:schemeClr val="tx2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0504" name="Arc 32"/>
            <p:cNvSpPr/>
            <p:nvPr/>
          </p:nvSpPr>
          <p:spPr>
            <a:xfrm>
              <a:off x="3651" y="1481"/>
              <a:ext cx="314" cy="22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" y="190"/>
                </a:cxn>
                <a:cxn ang="0">
                  <a:pos x="0" y="226"/>
                </a:cxn>
              </a:cxnLst>
              <a:rect l="0" t="0" r="0" b="0"/>
              <a:pathLst>
                <a:path w="21331" h="21600" fill="none">
                  <a:moveTo>
                    <a:pt x="-1" y="0"/>
                  </a:moveTo>
                  <a:cubicBezTo>
                    <a:pt x="10617" y="0"/>
                    <a:pt x="19660" y="7716"/>
                    <a:pt x="21330" y="18201"/>
                  </a:cubicBezTo>
                </a:path>
                <a:path w="21331" h="21600" stroke="0">
                  <a:moveTo>
                    <a:pt x="-1" y="0"/>
                  </a:moveTo>
                  <a:cubicBezTo>
                    <a:pt x="10617" y="0"/>
                    <a:pt x="19660" y="7716"/>
                    <a:pt x="21330" y="18201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5395" name="Group 35"/>
          <p:cNvGrpSpPr/>
          <p:nvPr/>
        </p:nvGrpSpPr>
        <p:grpSpPr>
          <a:xfrm>
            <a:off x="3419475" y="1376363"/>
            <a:ext cx="1370013" cy="1303337"/>
            <a:chOff x="2154" y="867"/>
            <a:chExt cx="863" cy="821"/>
          </a:xfrm>
        </p:grpSpPr>
        <p:sp>
          <p:nvSpPr>
            <p:cNvPr id="20499" name="Rectangle 33"/>
            <p:cNvSpPr/>
            <p:nvPr/>
          </p:nvSpPr>
          <p:spPr>
            <a:xfrm>
              <a:off x="2154" y="1552"/>
              <a:ext cx="136" cy="136"/>
            </a:xfrm>
            <a:prstGeom prst="rect">
              <a:avLst/>
            </a:prstGeom>
            <a:solidFill>
              <a:schemeClr val="accent1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Comic Sans MS" panose="030F0702030302020204" pitchFamily="66" charset="0"/>
              </a:endParaRPr>
            </a:p>
          </p:txBody>
        </p:sp>
        <p:grpSp>
          <p:nvGrpSpPr>
            <p:cNvPr id="20500" name="Group 16"/>
            <p:cNvGrpSpPr/>
            <p:nvPr/>
          </p:nvGrpSpPr>
          <p:grpSpPr>
            <a:xfrm>
              <a:off x="2155" y="867"/>
              <a:ext cx="862" cy="817"/>
              <a:chOff x="2381" y="981"/>
              <a:chExt cx="862" cy="817"/>
            </a:xfrm>
          </p:grpSpPr>
          <p:sp>
            <p:nvSpPr>
              <p:cNvPr id="20501" name="Line 17"/>
              <p:cNvSpPr/>
              <p:nvPr/>
            </p:nvSpPr>
            <p:spPr>
              <a:xfrm>
                <a:off x="2381" y="981"/>
                <a:ext cx="0" cy="817"/>
              </a:xfrm>
              <a:prstGeom prst="line">
                <a:avLst/>
              </a:prstGeom>
              <a:ln w="28575" cap="flat" cmpd="sng">
                <a:solidFill>
                  <a:schemeClr val="tx2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502" name="Line 18"/>
              <p:cNvSpPr/>
              <p:nvPr/>
            </p:nvSpPr>
            <p:spPr>
              <a:xfrm>
                <a:off x="2381" y="1798"/>
                <a:ext cx="862" cy="0"/>
              </a:xfrm>
              <a:prstGeom prst="line">
                <a:avLst/>
              </a:prstGeom>
              <a:ln w="28575" cap="flat" cmpd="sng">
                <a:solidFill>
                  <a:schemeClr val="tx2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5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5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5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5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5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53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53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/>
      <p:bldP spid="15372" grpId="0"/>
      <p:bldP spid="15382" grpId="0"/>
      <p:bldP spid="15383" grpId="0"/>
      <p:bldP spid="15384" grpId="0"/>
      <p:bldP spid="15385" grpId="0"/>
      <p:bldP spid="15386" grpId="0"/>
      <p:bldP spid="15387" grpId="0"/>
      <p:bldP spid="15388" grpId="0"/>
      <p:bldP spid="15389" grpId="0"/>
      <p:bldP spid="1539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页脚占位符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 marL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45720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  <a:cs typeface="+mn-cs"/>
              </a:defRPr>
            </a:lvl2pPr>
            <a:lvl3pPr marL="914400" lvl="2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  <a:cs typeface="+mn-cs"/>
              </a:defRPr>
            </a:lvl3pPr>
            <a:lvl4pPr marL="1371600" lvl="3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  <a:cs typeface="+mn-cs"/>
              </a:defRPr>
            </a:lvl4pPr>
            <a:lvl5pPr marL="1828800" lvl="4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  <a:cs typeface="+mn-cs"/>
              </a:defRPr>
            </a:lvl5pPr>
          </a:lstStyle>
          <a:p>
            <a:pPr lvl="0" eaLnBrk="1" hangingPunct="1"/>
            <a:endParaRPr lang="en-US" altLang="zh-CN" sz="1400" dirty="0"/>
          </a:p>
        </p:txBody>
      </p:sp>
      <p:sp>
        <p:nvSpPr>
          <p:cNvPr id="17411" name="Rectangle 3"/>
          <p:cNvSpPr>
            <a:spLocks noGrp="1"/>
          </p:cNvSpPr>
          <p:nvPr>
            <p:ph idx="1"/>
          </p:nvPr>
        </p:nvSpPr>
        <p:spPr>
          <a:xfrm>
            <a:off x="3095625" y="1196975"/>
            <a:ext cx="6048375" cy="700088"/>
          </a:xfrm>
          <a:ln/>
        </p:spPr>
        <p:txBody>
          <a:bodyPr vert="horz" wrap="square" lIns="91440" tIns="45720" rIns="91440" bIns="45720" anchor="t" anchorCtr="0"/>
          <a:lstStyle/>
          <a:p>
            <a:pPr eaLnBrk="1" hangingPunct="1">
              <a:buNone/>
            </a:pPr>
            <a:r>
              <a:rPr lang="en-US" altLang="zh-CN" sz="2800" u="sng" dirty="0"/>
              <a:t>         </a:t>
            </a:r>
            <a:r>
              <a:rPr lang="zh-CN" altLang="en-US" sz="2800" dirty="0"/>
              <a:t>角是</a:t>
            </a:r>
            <a:r>
              <a:rPr lang="zh-CN" altLang="en-US" sz="2800" u="sng" dirty="0"/>
              <a:t>                         </a:t>
            </a:r>
            <a:r>
              <a:rPr lang="zh-CN" altLang="en-US" sz="2800" dirty="0"/>
              <a:t>度的角。</a:t>
            </a:r>
          </a:p>
        </p:txBody>
      </p:sp>
      <p:grpSp>
        <p:nvGrpSpPr>
          <p:cNvPr id="17412" name="Group 4"/>
          <p:cNvGrpSpPr/>
          <p:nvPr/>
        </p:nvGrpSpPr>
        <p:grpSpPr>
          <a:xfrm flipH="1">
            <a:off x="1258888" y="4508500"/>
            <a:ext cx="1390650" cy="193675"/>
            <a:chOff x="1633" y="1298"/>
            <a:chExt cx="1883" cy="272"/>
          </a:xfrm>
        </p:grpSpPr>
        <p:sp>
          <p:nvSpPr>
            <p:cNvPr id="21545" name="Line 5"/>
            <p:cNvSpPr/>
            <p:nvPr/>
          </p:nvSpPr>
          <p:spPr>
            <a:xfrm>
              <a:off x="1633" y="1434"/>
              <a:ext cx="1724" cy="0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46" name="Oval 6"/>
            <p:cNvSpPr/>
            <p:nvPr/>
          </p:nvSpPr>
          <p:spPr>
            <a:xfrm>
              <a:off x="3243" y="1298"/>
              <a:ext cx="273" cy="272"/>
            </a:xfrm>
            <a:prstGeom prst="ellipse">
              <a:avLst/>
            </a:prstGeom>
            <a:noFill/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Comic Sans MS" panose="030F0702030302020204" pitchFamily="66" charset="0"/>
              </a:endParaRPr>
            </a:p>
          </p:txBody>
        </p:sp>
        <p:sp>
          <p:nvSpPr>
            <p:cNvPr id="21547" name="Oval 7"/>
            <p:cNvSpPr/>
            <p:nvPr/>
          </p:nvSpPr>
          <p:spPr>
            <a:xfrm>
              <a:off x="3357" y="1411"/>
              <a:ext cx="46" cy="45"/>
            </a:xfrm>
            <a:prstGeom prst="ellipse">
              <a:avLst/>
            </a:prstGeom>
            <a:solidFill>
              <a:schemeClr val="tx1"/>
            </a:solidFill>
            <a:ln w="28575" cap="flat" cmpd="sng">
              <a:solidFill>
                <a:schemeClr val="tx2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17416" name="Group 8"/>
          <p:cNvGrpSpPr/>
          <p:nvPr/>
        </p:nvGrpSpPr>
        <p:grpSpPr>
          <a:xfrm>
            <a:off x="1187450" y="5337175"/>
            <a:ext cx="1595438" cy="141288"/>
            <a:chOff x="930" y="2753"/>
            <a:chExt cx="1769" cy="165"/>
          </a:xfrm>
        </p:grpSpPr>
        <p:grpSp>
          <p:nvGrpSpPr>
            <p:cNvPr id="21541" name="Group 9"/>
            <p:cNvGrpSpPr/>
            <p:nvPr/>
          </p:nvGrpSpPr>
          <p:grpSpPr>
            <a:xfrm>
              <a:off x="930" y="2753"/>
              <a:ext cx="1769" cy="165"/>
              <a:chOff x="930" y="2753"/>
              <a:chExt cx="1769" cy="165"/>
            </a:xfrm>
          </p:grpSpPr>
          <p:sp>
            <p:nvSpPr>
              <p:cNvPr id="21543" name="Line 10"/>
              <p:cNvSpPr/>
              <p:nvPr/>
            </p:nvSpPr>
            <p:spPr>
              <a:xfrm>
                <a:off x="930" y="2886"/>
                <a:ext cx="1769" cy="0"/>
              </a:xfrm>
              <a:prstGeom prst="line">
                <a:avLst/>
              </a:prstGeom>
              <a:ln w="28575" cap="flat" cmpd="sng">
                <a:solidFill>
                  <a:schemeClr val="tx2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44" name="Arc 11"/>
              <p:cNvSpPr/>
              <p:nvPr/>
            </p:nvSpPr>
            <p:spPr>
              <a:xfrm rot="-4852669" flipV="1">
                <a:off x="1725" y="2709"/>
                <a:ext cx="165" cy="252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0" y="242"/>
                  </a:cxn>
                  <a:cxn ang="0">
                    <a:pos x="47" y="126"/>
                  </a:cxn>
                </a:cxnLst>
                <a:rect l="0" t="0" r="0" b="0"/>
                <a:pathLst>
                  <a:path w="30112" h="43200" fill="none">
                    <a:moveTo>
                      <a:pt x="8511" y="0"/>
                    </a:moveTo>
                    <a:cubicBezTo>
                      <a:pt x="20441" y="0"/>
                      <a:pt x="30112" y="9670"/>
                      <a:pt x="30112" y="21600"/>
                    </a:cubicBezTo>
                    <a:cubicBezTo>
                      <a:pt x="30112" y="33529"/>
                      <a:pt x="20441" y="43200"/>
                      <a:pt x="8512" y="43200"/>
                    </a:cubicBezTo>
                    <a:cubicBezTo>
                      <a:pt x="5585" y="43200"/>
                      <a:pt x="2689" y="42605"/>
                      <a:pt x="-1" y="41452"/>
                    </a:cubicBezTo>
                  </a:path>
                  <a:path w="30112" h="43200" stroke="0">
                    <a:moveTo>
                      <a:pt x="8511" y="0"/>
                    </a:moveTo>
                    <a:cubicBezTo>
                      <a:pt x="20441" y="0"/>
                      <a:pt x="30112" y="9670"/>
                      <a:pt x="30112" y="21600"/>
                    </a:cubicBezTo>
                    <a:cubicBezTo>
                      <a:pt x="30112" y="33529"/>
                      <a:pt x="20441" y="43200"/>
                      <a:pt x="8512" y="43200"/>
                    </a:cubicBezTo>
                    <a:cubicBezTo>
                      <a:pt x="5585" y="43200"/>
                      <a:pt x="2689" y="42605"/>
                      <a:pt x="-1" y="41452"/>
                    </a:cubicBezTo>
                    <a:lnTo>
                      <a:pt x="8512" y="21600"/>
                    </a:lnTo>
                    <a:lnTo>
                      <a:pt x="8511" y="0"/>
                    </a:lnTo>
                    <a:close/>
                  </a:path>
                </a:pathLst>
              </a:custGeom>
              <a:noFill/>
              <a:ln w="28575" cap="flat" cmpd="sng">
                <a:solidFill>
                  <a:schemeClr val="tx1">
                    <a:alpha val="10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1542" name="Oval 12"/>
            <p:cNvSpPr/>
            <p:nvPr/>
          </p:nvSpPr>
          <p:spPr>
            <a:xfrm>
              <a:off x="1787" y="2873"/>
              <a:ext cx="22" cy="22"/>
            </a:xfrm>
            <a:prstGeom prst="ellipse">
              <a:avLst/>
            </a:prstGeom>
            <a:solidFill>
              <a:schemeClr val="tx1"/>
            </a:solidFill>
            <a:ln w="28575" cap="flat" cmpd="sng">
              <a:solidFill>
                <a:schemeClr val="tx2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17430" name="Rectangle 22"/>
          <p:cNvSpPr/>
          <p:nvPr/>
        </p:nvSpPr>
        <p:spPr>
          <a:xfrm>
            <a:off x="3059113" y="2168525"/>
            <a:ext cx="6084887" cy="700088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en-US" altLang="zh-CN" sz="2800" u="sng" dirty="0">
                <a:latin typeface="Comic Sans MS" panose="030F0702030302020204" pitchFamily="66" charset="0"/>
              </a:rPr>
              <a:t>         </a:t>
            </a:r>
            <a:r>
              <a:rPr lang="zh-CN" altLang="en-US" sz="2800" dirty="0">
                <a:latin typeface="Comic Sans MS" panose="030F0702030302020204" pitchFamily="66" charset="0"/>
              </a:rPr>
              <a:t>角是</a:t>
            </a:r>
            <a:r>
              <a:rPr lang="zh-CN" altLang="en-US" sz="2800" u="sng" dirty="0">
                <a:latin typeface="Comic Sans MS" panose="030F0702030302020204" pitchFamily="66" charset="0"/>
              </a:rPr>
              <a:t>                         </a:t>
            </a:r>
            <a:r>
              <a:rPr lang="zh-CN" altLang="en-US" sz="2800" dirty="0">
                <a:latin typeface="Comic Sans MS" panose="030F0702030302020204" pitchFamily="66" charset="0"/>
              </a:rPr>
              <a:t>度的角。</a:t>
            </a:r>
          </a:p>
        </p:txBody>
      </p:sp>
      <p:sp>
        <p:nvSpPr>
          <p:cNvPr id="17431" name="Rectangle 23"/>
          <p:cNvSpPr/>
          <p:nvPr/>
        </p:nvSpPr>
        <p:spPr>
          <a:xfrm>
            <a:off x="2987675" y="3176588"/>
            <a:ext cx="6156325" cy="700087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en-US" altLang="zh-CN" sz="2800" u="sng" dirty="0">
                <a:latin typeface="Comic Sans MS" panose="030F0702030302020204" pitchFamily="66" charset="0"/>
              </a:rPr>
              <a:t>         </a:t>
            </a:r>
            <a:r>
              <a:rPr lang="zh-CN" altLang="en-US" sz="2800" dirty="0">
                <a:latin typeface="Comic Sans MS" panose="030F0702030302020204" pitchFamily="66" charset="0"/>
              </a:rPr>
              <a:t>角是</a:t>
            </a:r>
            <a:r>
              <a:rPr lang="zh-CN" altLang="en-US" sz="2800" u="sng" dirty="0">
                <a:latin typeface="Comic Sans MS" panose="030F0702030302020204" pitchFamily="66" charset="0"/>
              </a:rPr>
              <a:t>                          </a:t>
            </a:r>
            <a:r>
              <a:rPr lang="zh-CN" altLang="en-US" sz="2800" dirty="0">
                <a:latin typeface="Comic Sans MS" panose="030F0702030302020204" pitchFamily="66" charset="0"/>
              </a:rPr>
              <a:t>度的角。</a:t>
            </a:r>
          </a:p>
        </p:txBody>
      </p:sp>
      <p:sp>
        <p:nvSpPr>
          <p:cNvPr id="17432" name="Rectangle 24"/>
          <p:cNvSpPr/>
          <p:nvPr/>
        </p:nvSpPr>
        <p:spPr>
          <a:xfrm>
            <a:off x="3024188" y="4184650"/>
            <a:ext cx="6119812" cy="700088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en-US" altLang="zh-CN" sz="2800" u="sng" dirty="0">
                <a:latin typeface="Comic Sans MS" panose="030F0702030302020204" pitchFamily="66" charset="0"/>
              </a:rPr>
              <a:t>         </a:t>
            </a:r>
            <a:r>
              <a:rPr lang="zh-CN" altLang="en-US" sz="2800" dirty="0">
                <a:latin typeface="Comic Sans MS" panose="030F0702030302020204" pitchFamily="66" charset="0"/>
              </a:rPr>
              <a:t>角是</a:t>
            </a:r>
            <a:r>
              <a:rPr lang="zh-CN" altLang="en-US" sz="2800" u="sng" dirty="0">
                <a:latin typeface="Comic Sans MS" panose="030F0702030302020204" pitchFamily="66" charset="0"/>
              </a:rPr>
              <a:t>                          </a:t>
            </a:r>
            <a:r>
              <a:rPr lang="zh-CN" altLang="en-US" sz="2800" dirty="0">
                <a:latin typeface="Comic Sans MS" panose="030F0702030302020204" pitchFamily="66" charset="0"/>
              </a:rPr>
              <a:t>度的角。</a:t>
            </a:r>
          </a:p>
        </p:txBody>
      </p:sp>
      <p:sp>
        <p:nvSpPr>
          <p:cNvPr id="17433" name="Rectangle 25"/>
          <p:cNvSpPr/>
          <p:nvPr/>
        </p:nvSpPr>
        <p:spPr>
          <a:xfrm>
            <a:off x="2951163" y="5049838"/>
            <a:ext cx="6192837" cy="700087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en-US" altLang="zh-CN" sz="2800" u="sng" dirty="0">
                <a:latin typeface="Comic Sans MS" panose="030F0702030302020204" pitchFamily="66" charset="0"/>
              </a:rPr>
              <a:t>         </a:t>
            </a:r>
            <a:r>
              <a:rPr lang="zh-CN" altLang="en-US" sz="2800" dirty="0">
                <a:latin typeface="Comic Sans MS" panose="030F0702030302020204" pitchFamily="66" charset="0"/>
              </a:rPr>
              <a:t>角是</a:t>
            </a:r>
            <a:r>
              <a:rPr lang="zh-CN" altLang="en-US" sz="2800" u="sng" dirty="0">
                <a:latin typeface="Comic Sans MS" panose="030F0702030302020204" pitchFamily="66" charset="0"/>
              </a:rPr>
              <a:t>                          </a:t>
            </a:r>
            <a:r>
              <a:rPr lang="zh-CN" altLang="en-US" sz="2800" dirty="0">
                <a:latin typeface="Comic Sans MS" panose="030F0702030302020204" pitchFamily="66" charset="0"/>
              </a:rPr>
              <a:t>度的角。</a:t>
            </a:r>
          </a:p>
        </p:txBody>
      </p:sp>
      <p:sp>
        <p:nvSpPr>
          <p:cNvPr id="17434" name="Text Box 26"/>
          <p:cNvSpPr txBox="1"/>
          <p:nvPr/>
        </p:nvSpPr>
        <p:spPr>
          <a:xfrm>
            <a:off x="3527425" y="1181100"/>
            <a:ext cx="48895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FF0066"/>
                </a:solidFill>
                <a:latin typeface="Comic Sans MS" panose="030F0702030302020204" pitchFamily="66" charset="0"/>
                <a:ea typeface="黑体" panose="02010609060101010101" pitchFamily="2" charset="-122"/>
              </a:rPr>
              <a:t>直</a:t>
            </a:r>
          </a:p>
        </p:txBody>
      </p:sp>
      <p:sp>
        <p:nvSpPr>
          <p:cNvPr id="17435" name="Text Box 27"/>
          <p:cNvSpPr txBox="1"/>
          <p:nvPr/>
        </p:nvSpPr>
        <p:spPr>
          <a:xfrm>
            <a:off x="3455988" y="3089275"/>
            <a:ext cx="48895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400" dirty="0">
                <a:solidFill>
                  <a:srgbClr val="FF0066"/>
                </a:solidFill>
                <a:latin typeface="Comic Sans MS" panose="030F0702030302020204" pitchFamily="66" charset="0"/>
                <a:ea typeface="黑体" panose="02010609060101010101" pitchFamily="2" charset="-122"/>
              </a:rPr>
              <a:t>钝</a:t>
            </a:r>
          </a:p>
        </p:txBody>
      </p:sp>
      <p:sp>
        <p:nvSpPr>
          <p:cNvPr id="17436" name="Text Box 28"/>
          <p:cNvSpPr txBox="1"/>
          <p:nvPr/>
        </p:nvSpPr>
        <p:spPr>
          <a:xfrm>
            <a:off x="3527425" y="2009775"/>
            <a:ext cx="48895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400" dirty="0">
                <a:solidFill>
                  <a:srgbClr val="FF0066"/>
                </a:solidFill>
                <a:latin typeface="Comic Sans MS" panose="030F0702030302020204" pitchFamily="66" charset="0"/>
                <a:ea typeface="黑体" panose="02010609060101010101" pitchFamily="2" charset="-122"/>
              </a:rPr>
              <a:t>锐</a:t>
            </a:r>
          </a:p>
        </p:txBody>
      </p:sp>
      <p:sp>
        <p:nvSpPr>
          <p:cNvPr id="17437" name="Text Box 29"/>
          <p:cNvSpPr txBox="1"/>
          <p:nvPr/>
        </p:nvSpPr>
        <p:spPr>
          <a:xfrm>
            <a:off x="3492500" y="4162425"/>
            <a:ext cx="48895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400" dirty="0">
                <a:solidFill>
                  <a:srgbClr val="FF0066"/>
                </a:solidFill>
                <a:latin typeface="Comic Sans MS" panose="030F0702030302020204" pitchFamily="66" charset="0"/>
                <a:ea typeface="黑体" panose="02010609060101010101" pitchFamily="2" charset="-122"/>
              </a:rPr>
              <a:t>周</a:t>
            </a:r>
          </a:p>
        </p:txBody>
      </p:sp>
      <p:sp>
        <p:nvSpPr>
          <p:cNvPr id="17438" name="Text Box 30"/>
          <p:cNvSpPr txBox="1"/>
          <p:nvPr/>
        </p:nvSpPr>
        <p:spPr>
          <a:xfrm>
            <a:off x="3527425" y="4962525"/>
            <a:ext cx="48895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400" dirty="0">
                <a:solidFill>
                  <a:srgbClr val="FF0066"/>
                </a:solidFill>
                <a:latin typeface="Comic Sans MS" panose="030F0702030302020204" pitchFamily="66" charset="0"/>
                <a:ea typeface="黑体" panose="02010609060101010101" pitchFamily="2" charset="-122"/>
              </a:rPr>
              <a:t>平</a:t>
            </a:r>
          </a:p>
        </p:txBody>
      </p:sp>
      <p:sp>
        <p:nvSpPr>
          <p:cNvPr id="17439" name="Text Box 31"/>
          <p:cNvSpPr txBox="1"/>
          <p:nvPr/>
        </p:nvSpPr>
        <p:spPr>
          <a:xfrm>
            <a:off x="5472113" y="1217613"/>
            <a:ext cx="1189037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400" dirty="0">
                <a:solidFill>
                  <a:srgbClr val="FF0066"/>
                </a:solidFill>
                <a:latin typeface="Comic Sans MS" panose="030F0702030302020204" pitchFamily="66" charset="0"/>
                <a:ea typeface="黑体" panose="02010609060101010101" pitchFamily="2" charset="-122"/>
              </a:rPr>
              <a:t>90</a:t>
            </a:r>
          </a:p>
        </p:txBody>
      </p:sp>
      <p:sp>
        <p:nvSpPr>
          <p:cNvPr id="17440" name="Text Box 32"/>
          <p:cNvSpPr txBox="1"/>
          <p:nvPr/>
        </p:nvSpPr>
        <p:spPr>
          <a:xfrm>
            <a:off x="5292725" y="2117725"/>
            <a:ext cx="1189038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400" dirty="0">
                <a:solidFill>
                  <a:srgbClr val="FF0066"/>
                </a:solidFill>
                <a:latin typeface="Comic Sans MS" panose="030F0702030302020204" pitchFamily="66" charset="0"/>
                <a:ea typeface="黑体" panose="02010609060101010101" pitchFamily="2" charset="-122"/>
              </a:rPr>
              <a:t>小于</a:t>
            </a:r>
            <a:r>
              <a:rPr lang="en-US" altLang="zh-CN" sz="2400" dirty="0">
                <a:solidFill>
                  <a:srgbClr val="FF0066"/>
                </a:solidFill>
                <a:latin typeface="Comic Sans MS" panose="030F0702030302020204" pitchFamily="66" charset="0"/>
                <a:ea typeface="黑体" panose="02010609060101010101" pitchFamily="2" charset="-122"/>
              </a:rPr>
              <a:t>90</a:t>
            </a:r>
          </a:p>
        </p:txBody>
      </p:sp>
      <p:sp>
        <p:nvSpPr>
          <p:cNvPr id="17441" name="Text Box 33"/>
          <p:cNvSpPr txBox="1"/>
          <p:nvPr/>
        </p:nvSpPr>
        <p:spPr>
          <a:xfrm>
            <a:off x="4643438" y="3105150"/>
            <a:ext cx="3132137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/>
            <a:r>
              <a:rPr lang="zh-CN" altLang="en-US" sz="2400" dirty="0">
                <a:solidFill>
                  <a:srgbClr val="FF0066"/>
                </a:solidFill>
                <a:latin typeface="Comic Sans MS" panose="030F0702030302020204" pitchFamily="66" charset="0"/>
                <a:ea typeface="黑体" panose="02010609060101010101" pitchFamily="2" charset="-122"/>
              </a:rPr>
              <a:t>大于</a:t>
            </a:r>
            <a:r>
              <a:rPr lang="en-US" altLang="zh-CN" sz="2400" dirty="0">
                <a:solidFill>
                  <a:srgbClr val="FF0066"/>
                </a:solidFill>
                <a:latin typeface="Comic Sans MS" panose="030F0702030302020204" pitchFamily="66" charset="0"/>
                <a:ea typeface="黑体" panose="02010609060101010101" pitchFamily="2" charset="-122"/>
              </a:rPr>
              <a:t>90</a:t>
            </a:r>
            <a:r>
              <a:rPr lang="zh-CN" altLang="en-US" sz="2400" dirty="0">
                <a:solidFill>
                  <a:srgbClr val="FF0066"/>
                </a:solidFill>
                <a:latin typeface="Comic Sans MS" panose="030F0702030302020204" pitchFamily="66" charset="0"/>
                <a:ea typeface="黑体" panose="02010609060101010101" pitchFamily="2" charset="-122"/>
              </a:rPr>
              <a:t>度而小于</a:t>
            </a:r>
            <a:r>
              <a:rPr lang="en-US" altLang="zh-CN" sz="2400" dirty="0">
                <a:solidFill>
                  <a:srgbClr val="FF0066"/>
                </a:solidFill>
                <a:latin typeface="Comic Sans MS" panose="030F0702030302020204" pitchFamily="66" charset="0"/>
                <a:ea typeface="黑体" panose="02010609060101010101" pitchFamily="2" charset="-122"/>
              </a:rPr>
              <a:t>180</a:t>
            </a:r>
          </a:p>
        </p:txBody>
      </p:sp>
      <p:sp>
        <p:nvSpPr>
          <p:cNvPr id="17442" name="Text Box 34"/>
          <p:cNvSpPr txBox="1"/>
          <p:nvPr/>
        </p:nvSpPr>
        <p:spPr>
          <a:xfrm>
            <a:off x="5327650" y="4205288"/>
            <a:ext cx="1189038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400" dirty="0">
                <a:solidFill>
                  <a:srgbClr val="FF0066"/>
                </a:solidFill>
                <a:latin typeface="Comic Sans MS" panose="030F0702030302020204" pitchFamily="66" charset="0"/>
                <a:ea typeface="黑体" panose="02010609060101010101" pitchFamily="2" charset="-122"/>
              </a:rPr>
              <a:t>360</a:t>
            </a:r>
          </a:p>
        </p:txBody>
      </p:sp>
      <p:sp>
        <p:nvSpPr>
          <p:cNvPr id="17443" name="Text Box 35"/>
          <p:cNvSpPr txBox="1"/>
          <p:nvPr/>
        </p:nvSpPr>
        <p:spPr>
          <a:xfrm>
            <a:off x="5292725" y="5033963"/>
            <a:ext cx="1189038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400" dirty="0">
                <a:solidFill>
                  <a:srgbClr val="FF0066"/>
                </a:solidFill>
                <a:latin typeface="Comic Sans MS" panose="030F0702030302020204" pitchFamily="66" charset="0"/>
                <a:ea typeface="黑体" panose="02010609060101010101" pitchFamily="2" charset="-122"/>
              </a:rPr>
              <a:t>180</a:t>
            </a:r>
          </a:p>
        </p:txBody>
      </p:sp>
      <p:pic>
        <p:nvPicPr>
          <p:cNvPr id="21525" name="Picture 36" descr="试一试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1295400" cy="474663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17449" name="Group 41"/>
          <p:cNvGrpSpPr/>
          <p:nvPr/>
        </p:nvGrpSpPr>
        <p:grpSpPr>
          <a:xfrm>
            <a:off x="1511300" y="2133600"/>
            <a:ext cx="900113" cy="504825"/>
            <a:chOff x="952" y="1344"/>
            <a:chExt cx="567" cy="318"/>
          </a:xfrm>
        </p:grpSpPr>
        <p:grpSp>
          <p:nvGrpSpPr>
            <p:cNvPr id="21537" name="Group 13"/>
            <p:cNvGrpSpPr/>
            <p:nvPr/>
          </p:nvGrpSpPr>
          <p:grpSpPr>
            <a:xfrm>
              <a:off x="952" y="1344"/>
              <a:ext cx="567" cy="318"/>
              <a:chOff x="703" y="1117"/>
              <a:chExt cx="998" cy="590"/>
            </a:xfrm>
          </p:grpSpPr>
          <p:sp>
            <p:nvSpPr>
              <p:cNvPr id="21539" name="Line 14"/>
              <p:cNvSpPr/>
              <p:nvPr/>
            </p:nvSpPr>
            <p:spPr>
              <a:xfrm flipH="1">
                <a:off x="703" y="1117"/>
                <a:ext cx="816" cy="590"/>
              </a:xfrm>
              <a:prstGeom prst="line">
                <a:avLst/>
              </a:prstGeom>
              <a:ln w="28575" cap="flat" cmpd="sng">
                <a:solidFill>
                  <a:schemeClr val="tx2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40" name="Line 15"/>
              <p:cNvSpPr/>
              <p:nvPr/>
            </p:nvSpPr>
            <p:spPr>
              <a:xfrm>
                <a:off x="703" y="1707"/>
                <a:ext cx="998" cy="0"/>
              </a:xfrm>
              <a:prstGeom prst="line">
                <a:avLst/>
              </a:prstGeom>
              <a:ln w="28575" cap="flat" cmpd="sng">
                <a:solidFill>
                  <a:schemeClr val="tx2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1538" name="Arc 37"/>
            <p:cNvSpPr/>
            <p:nvPr/>
          </p:nvSpPr>
          <p:spPr>
            <a:xfrm>
              <a:off x="1111" y="1570"/>
              <a:ext cx="45" cy="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" y="91"/>
                </a:cxn>
                <a:cxn ang="0">
                  <a:pos x="0" y="91"/>
                </a:cxn>
              </a:cxnLst>
              <a:rect l="0" t="0" r="0" b="0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7450" name="Group 42"/>
          <p:cNvGrpSpPr/>
          <p:nvPr/>
        </p:nvGrpSpPr>
        <p:grpSpPr>
          <a:xfrm>
            <a:off x="1331913" y="3176588"/>
            <a:ext cx="1227137" cy="641350"/>
            <a:chOff x="839" y="2001"/>
            <a:chExt cx="773" cy="404"/>
          </a:xfrm>
        </p:grpSpPr>
        <p:grpSp>
          <p:nvGrpSpPr>
            <p:cNvPr id="21533" name="Group 19"/>
            <p:cNvGrpSpPr/>
            <p:nvPr/>
          </p:nvGrpSpPr>
          <p:grpSpPr>
            <a:xfrm>
              <a:off x="839" y="2001"/>
              <a:ext cx="773" cy="391"/>
              <a:chOff x="3606" y="1071"/>
              <a:chExt cx="1361" cy="725"/>
            </a:xfrm>
          </p:grpSpPr>
          <p:sp>
            <p:nvSpPr>
              <p:cNvPr id="21535" name="Line 20"/>
              <p:cNvSpPr/>
              <p:nvPr/>
            </p:nvSpPr>
            <p:spPr>
              <a:xfrm>
                <a:off x="3606" y="1071"/>
                <a:ext cx="499" cy="725"/>
              </a:xfrm>
              <a:prstGeom prst="line">
                <a:avLst/>
              </a:prstGeom>
              <a:ln w="28575" cap="flat" cmpd="sng">
                <a:solidFill>
                  <a:schemeClr val="tx2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36" name="Line 21"/>
              <p:cNvSpPr/>
              <p:nvPr/>
            </p:nvSpPr>
            <p:spPr>
              <a:xfrm>
                <a:off x="4105" y="1796"/>
                <a:ext cx="862" cy="0"/>
              </a:xfrm>
              <a:prstGeom prst="line">
                <a:avLst/>
              </a:prstGeom>
              <a:ln w="28575" cap="flat" cmpd="sng">
                <a:solidFill>
                  <a:schemeClr val="tx2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1534" name="Arc 38"/>
            <p:cNvSpPr/>
            <p:nvPr/>
          </p:nvSpPr>
          <p:spPr>
            <a:xfrm>
              <a:off x="1057" y="2269"/>
              <a:ext cx="181" cy="1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1" y="136"/>
                </a:cxn>
                <a:cxn ang="0">
                  <a:pos x="0" y="136"/>
                </a:cxn>
              </a:cxnLst>
              <a:rect l="0" t="0" r="0" b="0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7448" name="Group 40"/>
          <p:cNvGrpSpPr/>
          <p:nvPr/>
        </p:nvGrpSpPr>
        <p:grpSpPr>
          <a:xfrm>
            <a:off x="1547813" y="873125"/>
            <a:ext cx="777875" cy="698500"/>
            <a:chOff x="975" y="550"/>
            <a:chExt cx="490" cy="440"/>
          </a:xfrm>
        </p:grpSpPr>
        <p:sp>
          <p:nvSpPr>
            <p:cNvPr id="21529" name="Rectangle 39"/>
            <p:cNvSpPr/>
            <p:nvPr/>
          </p:nvSpPr>
          <p:spPr>
            <a:xfrm>
              <a:off x="975" y="890"/>
              <a:ext cx="91" cy="91"/>
            </a:xfrm>
            <a:prstGeom prst="rect">
              <a:avLst/>
            </a:prstGeom>
            <a:solidFill>
              <a:schemeClr val="accent1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Comic Sans MS" panose="030F0702030302020204" pitchFamily="66" charset="0"/>
              </a:endParaRPr>
            </a:p>
          </p:txBody>
        </p:sp>
        <p:grpSp>
          <p:nvGrpSpPr>
            <p:cNvPr id="21530" name="Group 16"/>
            <p:cNvGrpSpPr/>
            <p:nvPr/>
          </p:nvGrpSpPr>
          <p:grpSpPr>
            <a:xfrm>
              <a:off x="975" y="550"/>
              <a:ext cx="490" cy="440"/>
              <a:chOff x="2381" y="981"/>
              <a:chExt cx="862" cy="817"/>
            </a:xfrm>
          </p:grpSpPr>
          <p:sp>
            <p:nvSpPr>
              <p:cNvPr id="21531" name="Line 17"/>
              <p:cNvSpPr/>
              <p:nvPr/>
            </p:nvSpPr>
            <p:spPr>
              <a:xfrm>
                <a:off x="2381" y="981"/>
                <a:ext cx="0" cy="817"/>
              </a:xfrm>
              <a:prstGeom prst="line">
                <a:avLst/>
              </a:prstGeom>
              <a:ln w="28575" cap="flat" cmpd="sng">
                <a:solidFill>
                  <a:schemeClr val="tx2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32" name="Line 18"/>
              <p:cNvSpPr/>
              <p:nvPr/>
            </p:nvSpPr>
            <p:spPr>
              <a:xfrm>
                <a:off x="2381" y="1798"/>
                <a:ext cx="862" cy="0"/>
              </a:xfrm>
              <a:prstGeom prst="line">
                <a:avLst/>
              </a:prstGeom>
              <a:ln w="28575" cap="flat" cmpd="sng">
                <a:solidFill>
                  <a:schemeClr val="tx2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174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174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7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174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2000"/>
                                        <p:tgtEl>
                                          <p:spTgt spid="174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7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0" dur="2000"/>
                                        <p:tgtEl>
                                          <p:spTgt spid="174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3" dur="2000"/>
                                        <p:tgtEl>
                                          <p:spTgt spid="174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7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7" dur="2000"/>
                                        <p:tgtEl>
                                          <p:spTgt spid="174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0" dur="2000"/>
                                        <p:tgtEl>
                                          <p:spTgt spid="174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7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2" dur="2000"/>
                                        <p:tgtEl>
                                          <p:spTgt spid="174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5" dur="2000"/>
                                        <p:tgtEl>
                                          <p:spTgt spid="174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  <p:bldP spid="17430" grpId="0"/>
      <p:bldP spid="17431" grpId="0"/>
      <p:bldP spid="17432" grpId="0"/>
      <p:bldP spid="17433" grpId="0"/>
      <p:bldP spid="17434" grpId="0"/>
      <p:bldP spid="17435" grpId="0"/>
      <p:bldP spid="17436" grpId="0"/>
      <p:bldP spid="17437" grpId="0"/>
      <p:bldP spid="17438" grpId="0"/>
      <p:bldP spid="17439" grpId="0"/>
      <p:bldP spid="17440" grpId="0"/>
      <p:bldP spid="17441" grpId="0"/>
      <p:bldP spid="17442" grpId="0"/>
      <p:bldP spid="1744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页脚占位符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 marL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45720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  <a:cs typeface="+mn-cs"/>
              </a:defRPr>
            </a:lvl2pPr>
            <a:lvl3pPr marL="914400" lvl="2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  <a:cs typeface="+mn-cs"/>
              </a:defRPr>
            </a:lvl3pPr>
            <a:lvl4pPr marL="1371600" lvl="3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  <a:cs typeface="+mn-cs"/>
              </a:defRPr>
            </a:lvl4pPr>
            <a:lvl5pPr marL="1828800" lvl="4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  <a:cs typeface="+mn-cs"/>
              </a:defRPr>
            </a:lvl5pPr>
          </a:lstStyle>
          <a:p>
            <a:pPr lvl="0" eaLnBrk="1" hangingPunct="1"/>
            <a:endParaRPr lang="en-US" altLang="zh-CN" sz="1400" dirty="0"/>
          </a:p>
        </p:txBody>
      </p:sp>
      <p:sp>
        <p:nvSpPr>
          <p:cNvPr id="19474" name="Rectangle 18"/>
          <p:cNvSpPr/>
          <p:nvPr/>
        </p:nvSpPr>
        <p:spPr>
          <a:xfrm>
            <a:off x="1116013" y="620713"/>
            <a:ext cx="6192837" cy="700087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zh-CN" altLang="en-US" sz="2800" dirty="0">
                <a:latin typeface="Comic Sans MS" panose="030F0702030302020204" pitchFamily="66" charset="0"/>
                <a:ea typeface="楷体_GB2312" pitchFamily="49" charset="-122"/>
              </a:rPr>
              <a:t>你会将这些角按大小排队吗？</a:t>
            </a:r>
          </a:p>
        </p:txBody>
      </p:sp>
      <p:sp>
        <p:nvSpPr>
          <p:cNvPr id="19475" name="Text Box 19"/>
          <p:cNvSpPr txBox="1"/>
          <p:nvPr/>
        </p:nvSpPr>
        <p:spPr>
          <a:xfrm>
            <a:off x="7596188" y="4976813"/>
            <a:ext cx="86360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dirty="0">
                <a:latin typeface="Comic Sans MS" panose="030F0702030302020204" pitchFamily="66" charset="0"/>
              </a:rPr>
              <a:t>＞</a:t>
            </a:r>
          </a:p>
        </p:txBody>
      </p:sp>
      <p:sp>
        <p:nvSpPr>
          <p:cNvPr id="19476" name="Text Box 20"/>
          <p:cNvSpPr txBox="1"/>
          <p:nvPr/>
        </p:nvSpPr>
        <p:spPr>
          <a:xfrm>
            <a:off x="8280400" y="5984875"/>
            <a:ext cx="8636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dirty="0">
                <a:latin typeface="Comic Sans MS" panose="030F0702030302020204" pitchFamily="66" charset="0"/>
              </a:rPr>
              <a:t>＜</a:t>
            </a:r>
          </a:p>
        </p:txBody>
      </p:sp>
      <p:sp>
        <p:nvSpPr>
          <p:cNvPr id="19477" name="Text Box 21"/>
          <p:cNvSpPr txBox="1"/>
          <p:nvPr/>
        </p:nvSpPr>
        <p:spPr>
          <a:xfrm>
            <a:off x="8280400" y="4976813"/>
            <a:ext cx="86360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dirty="0">
                <a:latin typeface="Comic Sans MS" panose="030F0702030302020204" pitchFamily="66" charset="0"/>
              </a:rPr>
              <a:t>＜</a:t>
            </a:r>
          </a:p>
        </p:txBody>
      </p:sp>
      <p:sp>
        <p:nvSpPr>
          <p:cNvPr id="19478" name="Text Box 22"/>
          <p:cNvSpPr txBox="1"/>
          <p:nvPr/>
        </p:nvSpPr>
        <p:spPr>
          <a:xfrm>
            <a:off x="8280400" y="5337175"/>
            <a:ext cx="8636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dirty="0">
                <a:latin typeface="Comic Sans MS" panose="030F0702030302020204" pitchFamily="66" charset="0"/>
              </a:rPr>
              <a:t>＜</a:t>
            </a:r>
          </a:p>
        </p:txBody>
      </p:sp>
      <p:sp>
        <p:nvSpPr>
          <p:cNvPr id="19479" name="Text Box 23"/>
          <p:cNvSpPr txBox="1"/>
          <p:nvPr/>
        </p:nvSpPr>
        <p:spPr>
          <a:xfrm>
            <a:off x="8280400" y="5661025"/>
            <a:ext cx="8636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dirty="0">
                <a:latin typeface="Comic Sans MS" panose="030F0702030302020204" pitchFamily="66" charset="0"/>
              </a:rPr>
              <a:t>＜</a:t>
            </a:r>
          </a:p>
        </p:txBody>
      </p:sp>
      <p:sp>
        <p:nvSpPr>
          <p:cNvPr id="19480" name="Text Box 24"/>
          <p:cNvSpPr txBox="1"/>
          <p:nvPr/>
        </p:nvSpPr>
        <p:spPr>
          <a:xfrm>
            <a:off x="7632700" y="6057900"/>
            <a:ext cx="8636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dirty="0">
                <a:latin typeface="Comic Sans MS" panose="030F0702030302020204" pitchFamily="66" charset="0"/>
              </a:rPr>
              <a:t>＞</a:t>
            </a:r>
          </a:p>
        </p:txBody>
      </p:sp>
      <p:sp>
        <p:nvSpPr>
          <p:cNvPr id="19481" name="Text Box 25"/>
          <p:cNvSpPr txBox="1"/>
          <p:nvPr/>
        </p:nvSpPr>
        <p:spPr>
          <a:xfrm>
            <a:off x="7632700" y="5734050"/>
            <a:ext cx="8636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dirty="0">
                <a:latin typeface="Comic Sans MS" panose="030F0702030302020204" pitchFamily="66" charset="0"/>
              </a:rPr>
              <a:t>＞</a:t>
            </a:r>
          </a:p>
        </p:txBody>
      </p:sp>
      <p:sp>
        <p:nvSpPr>
          <p:cNvPr id="19482" name="Text Box 26"/>
          <p:cNvSpPr txBox="1"/>
          <p:nvPr/>
        </p:nvSpPr>
        <p:spPr>
          <a:xfrm>
            <a:off x="7596188" y="5337175"/>
            <a:ext cx="8636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dirty="0">
                <a:latin typeface="Comic Sans MS" panose="030F0702030302020204" pitchFamily="66" charset="0"/>
              </a:rPr>
              <a:t>＞</a:t>
            </a:r>
          </a:p>
        </p:txBody>
      </p:sp>
      <p:sp>
        <p:nvSpPr>
          <p:cNvPr id="19483" name="Text Box 27"/>
          <p:cNvSpPr txBox="1"/>
          <p:nvPr/>
        </p:nvSpPr>
        <p:spPr>
          <a:xfrm>
            <a:off x="2124075" y="5121275"/>
            <a:ext cx="4500563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latin typeface="Comic Sans MS" panose="030F0702030302020204" pitchFamily="66" charset="0"/>
                <a:ea typeface="楷体_GB2312" pitchFamily="49" charset="-122"/>
              </a:rPr>
              <a:t>为什么要这么排呢？</a:t>
            </a:r>
          </a:p>
        </p:txBody>
      </p:sp>
      <p:sp>
        <p:nvSpPr>
          <p:cNvPr id="19484" name="AutoShape 28"/>
          <p:cNvSpPr/>
          <p:nvPr/>
        </p:nvSpPr>
        <p:spPr>
          <a:xfrm>
            <a:off x="7667625" y="6489700"/>
            <a:ext cx="684213" cy="368300"/>
          </a:xfrm>
          <a:prstGeom prst="actionButtonBlank">
            <a:avLst/>
          </a:prstGeom>
          <a:solidFill>
            <a:schemeClr val="tx2"/>
          </a:solidFill>
          <a:ln w="9525">
            <a:noFill/>
          </a:ln>
        </p:spPr>
        <p:txBody>
          <a:bodyPr wrap="none" anchor="ctr" anchorCtr="0"/>
          <a:lstStyle/>
          <a:p>
            <a:r>
              <a:rPr lang="en-US" altLang="zh-CN" sz="3200" dirty="0">
                <a:latin typeface="Comic Sans MS" panose="030F0702030302020204" pitchFamily="66" charset="0"/>
              </a:rPr>
              <a:t>&gt;</a:t>
            </a:r>
          </a:p>
        </p:txBody>
      </p:sp>
      <p:sp>
        <p:nvSpPr>
          <p:cNvPr id="19485" name="AutoShape 29"/>
          <p:cNvSpPr/>
          <p:nvPr/>
        </p:nvSpPr>
        <p:spPr>
          <a:xfrm>
            <a:off x="8459788" y="6489700"/>
            <a:ext cx="684212" cy="368300"/>
          </a:xfrm>
          <a:prstGeom prst="actionButtonBlank">
            <a:avLst/>
          </a:prstGeom>
          <a:solidFill>
            <a:schemeClr val="tx2"/>
          </a:solidFill>
          <a:ln w="9525">
            <a:noFill/>
          </a:ln>
        </p:spPr>
        <p:txBody>
          <a:bodyPr wrap="none" anchor="ctr" anchorCtr="0"/>
          <a:lstStyle/>
          <a:p>
            <a:r>
              <a:rPr lang="en-US" altLang="zh-CN" sz="3200" dirty="0">
                <a:latin typeface="Comic Sans MS" panose="030F0702030302020204" pitchFamily="66" charset="0"/>
              </a:rPr>
              <a:t>&lt;</a:t>
            </a:r>
          </a:p>
        </p:txBody>
      </p:sp>
      <p:pic>
        <p:nvPicPr>
          <p:cNvPr id="22544" name="Picture 30" descr="试一试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439863" cy="52705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19493" name="Group 37"/>
          <p:cNvGrpSpPr/>
          <p:nvPr/>
        </p:nvGrpSpPr>
        <p:grpSpPr>
          <a:xfrm>
            <a:off x="1800225" y="-495300"/>
            <a:ext cx="1595438" cy="141288"/>
            <a:chOff x="930" y="2753"/>
            <a:chExt cx="1769" cy="165"/>
          </a:xfrm>
        </p:grpSpPr>
        <p:grpSp>
          <p:nvGrpSpPr>
            <p:cNvPr id="22618" name="Group 38"/>
            <p:cNvGrpSpPr/>
            <p:nvPr/>
          </p:nvGrpSpPr>
          <p:grpSpPr>
            <a:xfrm>
              <a:off x="930" y="2753"/>
              <a:ext cx="1769" cy="165"/>
              <a:chOff x="930" y="2753"/>
              <a:chExt cx="1769" cy="165"/>
            </a:xfrm>
          </p:grpSpPr>
          <p:sp>
            <p:nvSpPr>
              <p:cNvPr id="22620" name="Line 39"/>
              <p:cNvSpPr/>
              <p:nvPr/>
            </p:nvSpPr>
            <p:spPr>
              <a:xfrm>
                <a:off x="930" y="2886"/>
                <a:ext cx="1769" cy="0"/>
              </a:xfrm>
              <a:prstGeom prst="line">
                <a:avLst/>
              </a:prstGeom>
              <a:ln w="28575" cap="flat" cmpd="sng">
                <a:solidFill>
                  <a:schemeClr val="tx2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621" name="Arc 40"/>
              <p:cNvSpPr/>
              <p:nvPr/>
            </p:nvSpPr>
            <p:spPr>
              <a:xfrm rot="-4852669" flipV="1">
                <a:off x="1725" y="2709"/>
                <a:ext cx="165" cy="252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0" y="242"/>
                  </a:cxn>
                  <a:cxn ang="0">
                    <a:pos x="47" y="126"/>
                  </a:cxn>
                </a:cxnLst>
                <a:rect l="0" t="0" r="0" b="0"/>
                <a:pathLst>
                  <a:path w="30112" h="43200" fill="none">
                    <a:moveTo>
                      <a:pt x="8511" y="0"/>
                    </a:moveTo>
                    <a:cubicBezTo>
                      <a:pt x="20441" y="0"/>
                      <a:pt x="30112" y="9670"/>
                      <a:pt x="30112" y="21600"/>
                    </a:cubicBezTo>
                    <a:cubicBezTo>
                      <a:pt x="30112" y="33529"/>
                      <a:pt x="20441" y="43200"/>
                      <a:pt x="8512" y="43200"/>
                    </a:cubicBezTo>
                    <a:cubicBezTo>
                      <a:pt x="5585" y="43200"/>
                      <a:pt x="2689" y="42605"/>
                      <a:pt x="-1" y="41452"/>
                    </a:cubicBezTo>
                  </a:path>
                  <a:path w="30112" h="43200" stroke="0">
                    <a:moveTo>
                      <a:pt x="8511" y="0"/>
                    </a:moveTo>
                    <a:cubicBezTo>
                      <a:pt x="20441" y="0"/>
                      <a:pt x="30112" y="9670"/>
                      <a:pt x="30112" y="21600"/>
                    </a:cubicBezTo>
                    <a:cubicBezTo>
                      <a:pt x="30112" y="33529"/>
                      <a:pt x="20441" y="43200"/>
                      <a:pt x="8512" y="43200"/>
                    </a:cubicBezTo>
                    <a:cubicBezTo>
                      <a:pt x="5585" y="43200"/>
                      <a:pt x="2689" y="42605"/>
                      <a:pt x="-1" y="41452"/>
                    </a:cubicBezTo>
                    <a:lnTo>
                      <a:pt x="8512" y="21600"/>
                    </a:lnTo>
                    <a:lnTo>
                      <a:pt x="8511" y="0"/>
                    </a:lnTo>
                    <a:close/>
                  </a:path>
                </a:pathLst>
              </a:custGeom>
              <a:noFill/>
              <a:ln w="28575" cap="flat" cmpd="sng">
                <a:solidFill>
                  <a:schemeClr val="tx1">
                    <a:alpha val="10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2619" name="Oval 41"/>
            <p:cNvSpPr/>
            <p:nvPr/>
          </p:nvSpPr>
          <p:spPr>
            <a:xfrm>
              <a:off x="1787" y="2873"/>
              <a:ext cx="22" cy="22"/>
            </a:xfrm>
            <a:prstGeom prst="ellipse">
              <a:avLst/>
            </a:prstGeom>
            <a:solidFill>
              <a:schemeClr val="tx1"/>
            </a:solidFill>
            <a:ln w="28575" cap="flat" cmpd="sng">
              <a:solidFill>
                <a:schemeClr val="tx2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19501" name="Group 45"/>
          <p:cNvGrpSpPr/>
          <p:nvPr/>
        </p:nvGrpSpPr>
        <p:grpSpPr>
          <a:xfrm flipH="1">
            <a:off x="5400675" y="-423862"/>
            <a:ext cx="1390650" cy="193675"/>
            <a:chOff x="1633" y="1298"/>
            <a:chExt cx="1883" cy="272"/>
          </a:xfrm>
        </p:grpSpPr>
        <p:sp>
          <p:nvSpPr>
            <p:cNvPr id="22615" name="Line 46"/>
            <p:cNvSpPr/>
            <p:nvPr/>
          </p:nvSpPr>
          <p:spPr>
            <a:xfrm>
              <a:off x="1633" y="1434"/>
              <a:ext cx="1724" cy="0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616" name="Oval 47"/>
            <p:cNvSpPr/>
            <p:nvPr/>
          </p:nvSpPr>
          <p:spPr>
            <a:xfrm>
              <a:off x="3243" y="1298"/>
              <a:ext cx="273" cy="272"/>
            </a:xfrm>
            <a:prstGeom prst="ellipse">
              <a:avLst/>
            </a:prstGeom>
            <a:noFill/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Comic Sans MS" panose="030F0702030302020204" pitchFamily="66" charset="0"/>
              </a:endParaRPr>
            </a:p>
          </p:txBody>
        </p:sp>
        <p:sp>
          <p:nvSpPr>
            <p:cNvPr id="22617" name="Oval 48"/>
            <p:cNvSpPr/>
            <p:nvPr/>
          </p:nvSpPr>
          <p:spPr>
            <a:xfrm>
              <a:off x="3357" y="1411"/>
              <a:ext cx="46" cy="45"/>
            </a:xfrm>
            <a:prstGeom prst="ellipse">
              <a:avLst/>
            </a:prstGeom>
            <a:solidFill>
              <a:schemeClr val="tx1"/>
            </a:solidFill>
            <a:ln w="28575" cap="flat" cmpd="sng">
              <a:solidFill>
                <a:schemeClr val="tx2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19511" name="Group 55"/>
          <p:cNvGrpSpPr/>
          <p:nvPr/>
        </p:nvGrpSpPr>
        <p:grpSpPr>
          <a:xfrm>
            <a:off x="1619250" y="7281863"/>
            <a:ext cx="1595438" cy="141287"/>
            <a:chOff x="930" y="2753"/>
            <a:chExt cx="1769" cy="165"/>
          </a:xfrm>
        </p:grpSpPr>
        <p:grpSp>
          <p:nvGrpSpPr>
            <p:cNvPr id="22611" name="Group 56"/>
            <p:cNvGrpSpPr/>
            <p:nvPr/>
          </p:nvGrpSpPr>
          <p:grpSpPr>
            <a:xfrm>
              <a:off x="930" y="2753"/>
              <a:ext cx="1769" cy="165"/>
              <a:chOff x="930" y="2753"/>
              <a:chExt cx="1769" cy="165"/>
            </a:xfrm>
          </p:grpSpPr>
          <p:sp>
            <p:nvSpPr>
              <p:cNvPr id="22613" name="Line 57"/>
              <p:cNvSpPr/>
              <p:nvPr/>
            </p:nvSpPr>
            <p:spPr>
              <a:xfrm>
                <a:off x="930" y="2886"/>
                <a:ext cx="1769" cy="0"/>
              </a:xfrm>
              <a:prstGeom prst="line">
                <a:avLst/>
              </a:prstGeom>
              <a:ln w="28575" cap="flat" cmpd="sng">
                <a:solidFill>
                  <a:schemeClr val="tx2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614" name="Arc 58"/>
              <p:cNvSpPr/>
              <p:nvPr/>
            </p:nvSpPr>
            <p:spPr>
              <a:xfrm rot="-4852669" flipV="1">
                <a:off x="1725" y="2709"/>
                <a:ext cx="165" cy="252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0" y="242"/>
                  </a:cxn>
                  <a:cxn ang="0">
                    <a:pos x="47" y="126"/>
                  </a:cxn>
                </a:cxnLst>
                <a:rect l="0" t="0" r="0" b="0"/>
                <a:pathLst>
                  <a:path w="30112" h="43200" fill="none">
                    <a:moveTo>
                      <a:pt x="8511" y="0"/>
                    </a:moveTo>
                    <a:cubicBezTo>
                      <a:pt x="20441" y="0"/>
                      <a:pt x="30112" y="9670"/>
                      <a:pt x="30112" y="21600"/>
                    </a:cubicBezTo>
                    <a:cubicBezTo>
                      <a:pt x="30112" y="33529"/>
                      <a:pt x="20441" y="43200"/>
                      <a:pt x="8512" y="43200"/>
                    </a:cubicBezTo>
                    <a:cubicBezTo>
                      <a:pt x="5585" y="43200"/>
                      <a:pt x="2689" y="42605"/>
                      <a:pt x="-1" y="41452"/>
                    </a:cubicBezTo>
                  </a:path>
                  <a:path w="30112" h="43200" stroke="0">
                    <a:moveTo>
                      <a:pt x="8511" y="0"/>
                    </a:moveTo>
                    <a:cubicBezTo>
                      <a:pt x="20441" y="0"/>
                      <a:pt x="30112" y="9670"/>
                      <a:pt x="30112" y="21600"/>
                    </a:cubicBezTo>
                    <a:cubicBezTo>
                      <a:pt x="30112" y="33529"/>
                      <a:pt x="20441" y="43200"/>
                      <a:pt x="8512" y="43200"/>
                    </a:cubicBezTo>
                    <a:cubicBezTo>
                      <a:pt x="5585" y="43200"/>
                      <a:pt x="2689" y="42605"/>
                      <a:pt x="-1" y="41452"/>
                    </a:cubicBezTo>
                    <a:lnTo>
                      <a:pt x="8512" y="21600"/>
                    </a:lnTo>
                    <a:lnTo>
                      <a:pt x="8511" y="0"/>
                    </a:lnTo>
                    <a:close/>
                  </a:path>
                </a:pathLst>
              </a:custGeom>
              <a:noFill/>
              <a:ln w="28575" cap="flat" cmpd="sng">
                <a:solidFill>
                  <a:schemeClr val="tx1">
                    <a:alpha val="10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2612" name="Oval 59"/>
            <p:cNvSpPr/>
            <p:nvPr/>
          </p:nvSpPr>
          <p:spPr>
            <a:xfrm>
              <a:off x="1787" y="2873"/>
              <a:ext cx="22" cy="22"/>
            </a:xfrm>
            <a:prstGeom prst="ellipse">
              <a:avLst/>
            </a:prstGeom>
            <a:solidFill>
              <a:schemeClr val="tx1"/>
            </a:solidFill>
            <a:ln w="28575" cap="flat" cmpd="sng">
              <a:solidFill>
                <a:schemeClr val="tx2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22548" name="Group 63"/>
          <p:cNvGrpSpPr/>
          <p:nvPr/>
        </p:nvGrpSpPr>
        <p:grpSpPr>
          <a:xfrm>
            <a:off x="1655763" y="10918825"/>
            <a:ext cx="1595437" cy="141288"/>
            <a:chOff x="930" y="2753"/>
            <a:chExt cx="1769" cy="165"/>
          </a:xfrm>
        </p:grpSpPr>
        <p:grpSp>
          <p:nvGrpSpPr>
            <p:cNvPr id="22607" name="Group 64"/>
            <p:cNvGrpSpPr/>
            <p:nvPr/>
          </p:nvGrpSpPr>
          <p:grpSpPr>
            <a:xfrm>
              <a:off x="930" y="2753"/>
              <a:ext cx="1769" cy="165"/>
              <a:chOff x="930" y="2753"/>
              <a:chExt cx="1769" cy="165"/>
            </a:xfrm>
          </p:grpSpPr>
          <p:sp>
            <p:nvSpPr>
              <p:cNvPr id="22609" name="Line 65"/>
              <p:cNvSpPr/>
              <p:nvPr/>
            </p:nvSpPr>
            <p:spPr>
              <a:xfrm>
                <a:off x="930" y="2886"/>
                <a:ext cx="1769" cy="0"/>
              </a:xfrm>
              <a:prstGeom prst="line">
                <a:avLst/>
              </a:prstGeom>
              <a:ln w="28575" cap="flat" cmpd="sng">
                <a:solidFill>
                  <a:schemeClr val="tx2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610" name="Arc 66"/>
              <p:cNvSpPr/>
              <p:nvPr/>
            </p:nvSpPr>
            <p:spPr>
              <a:xfrm rot="-4852669" flipV="1">
                <a:off x="1725" y="2709"/>
                <a:ext cx="165" cy="252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0" y="242"/>
                  </a:cxn>
                  <a:cxn ang="0">
                    <a:pos x="47" y="126"/>
                  </a:cxn>
                </a:cxnLst>
                <a:rect l="0" t="0" r="0" b="0"/>
                <a:pathLst>
                  <a:path w="30112" h="43200" fill="none">
                    <a:moveTo>
                      <a:pt x="8511" y="0"/>
                    </a:moveTo>
                    <a:cubicBezTo>
                      <a:pt x="20441" y="0"/>
                      <a:pt x="30112" y="9670"/>
                      <a:pt x="30112" y="21600"/>
                    </a:cubicBezTo>
                    <a:cubicBezTo>
                      <a:pt x="30112" y="33529"/>
                      <a:pt x="20441" y="43200"/>
                      <a:pt x="8512" y="43200"/>
                    </a:cubicBezTo>
                    <a:cubicBezTo>
                      <a:pt x="5585" y="43200"/>
                      <a:pt x="2689" y="42605"/>
                      <a:pt x="-1" y="41452"/>
                    </a:cubicBezTo>
                  </a:path>
                  <a:path w="30112" h="43200" stroke="0">
                    <a:moveTo>
                      <a:pt x="8511" y="0"/>
                    </a:moveTo>
                    <a:cubicBezTo>
                      <a:pt x="20441" y="0"/>
                      <a:pt x="30112" y="9670"/>
                      <a:pt x="30112" y="21600"/>
                    </a:cubicBezTo>
                    <a:cubicBezTo>
                      <a:pt x="30112" y="33529"/>
                      <a:pt x="20441" y="43200"/>
                      <a:pt x="8512" y="43200"/>
                    </a:cubicBezTo>
                    <a:cubicBezTo>
                      <a:pt x="5585" y="43200"/>
                      <a:pt x="2689" y="42605"/>
                      <a:pt x="-1" y="41452"/>
                    </a:cubicBezTo>
                    <a:lnTo>
                      <a:pt x="8512" y="21600"/>
                    </a:lnTo>
                    <a:lnTo>
                      <a:pt x="8511" y="0"/>
                    </a:lnTo>
                    <a:close/>
                  </a:path>
                </a:pathLst>
              </a:custGeom>
              <a:noFill/>
              <a:ln w="28575" cap="flat" cmpd="sng">
                <a:solidFill>
                  <a:schemeClr val="tx2">
                    <a:alpha val="10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2608" name="Oval 67"/>
            <p:cNvSpPr/>
            <p:nvPr/>
          </p:nvSpPr>
          <p:spPr>
            <a:xfrm>
              <a:off x="1787" y="2873"/>
              <a:ext cx="22" cy="22"/>
            </a:xfrm>
            <a:prstGeom prst="ellipse">
              <a:avLst/>
            </a:prstGeom>
            <a:solidFill>
              <a:schemeClr val="tx1"/>
            </a:solidFill>
            <a:ln w="28575" cap="flat" cmpd="sng">
              <a:solidFill>
                <a:schemeClr val="tx2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19524" name="Group 68"/>
          <p:cNvGrpSpPr/>
          <p:nvPr/>
        </p:nvGrpSpPr>
        <p:grpSpPr>
          <a:xfrm flipH="1">
            <a:off x="5040313" y="7532688"/>
            <a:ext cx="1390650" cy="193675"/>
            <a:chOff x="1633" y="1298"/>
            <a:chExt cx="1883" cy="272"/>
          </a:xfrm>
        </p:grpSpPr>
        <p:sp>
          <p:nvSpPr>
            <p:cNvPr id="22604" name="Line 69"/>
            <p:cNvSpPr/>
            <p:nvPr/>
          </p:nvSpPr>
          <p:spPr>
            <a:xfrm>
              <a:off x="1633" y="1434"/>
              <a:ext cx="1724" cy="0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605" name="Oval 70"/>
            <p:cNvSpPr/>
            <p:nvPr/>
          </p:nvSpPr>
          <p:spPr>
            <a:xfrm>
              <a:off x="3243" y="1298"/>
              <a:ext cx="273" cy="272"/>
            </a:xfrm>
            <a:prstGeom prst="ellipse">
              <a:avLst/>
            </a:prstGeom>
            <a:noFill/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Comic Sans MS" panose="030F0702030302020204" pitchFamily="66" charset="0"/>
              </a:endParaRPr>
            </a:p>
          </p:txBody>
        </p:sp>
        <p:sp>
          <p:nvSpPr>
            <p:cNvPr id="22606" name="Oval 71"/>
            <p:cNvSpPr/>
            <p:nvPr/>
          </p:nvSpPr>
          <p:spPr>
            <a:xfrm>
              <a:off x="3357" y="1411"/>
              <a:ext cx="46" cy="45"/>
            </a:xfrm>
            <a:prstGeom prst="ellipse">
              <a:avLst/>
            </a:prstGeom>
            <a:solidFill>
              <a:schemeClr val="tx1"/>
            </a:solidFill>
            <a:ln w="28575" cap="flat" cmpd="sng">
              <a:solidFill>
                <a:schemeClr val="tx2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19531" name="Group 75"/>
          <p:cNvGrpSpPr/>
          <p:nvPr/>
        </p:nvGrpSpPr>
        <p:grpSpPr>
          <a:xfrm flipH="1">
            <a:off x="5688013" y="1879600"/>
            <a:ext cx="1390650" cy="193675"/>
            <a:chOff x="1633" y="1298"/>
            <a:chExt cx="1883" cy="272"/>
          </a:xfrm>
        </p:grpSpPr>
        <p:sp>
          <p:nvSpPr>
            <p:cNvPr id="22601" name="Line 76"/>
            <p:cNvSpPr/>
            <p:nvPr/>
          </p:nvSpPr>
          <p:spPr>
            <a:xfrm>
              <a:off x="1633" y="1434"/>
              <a:ext cx="1724" cy="0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602" name="Oval 77"/>
            <p:cNvSpPr/>
            <p:nvPr/>
          </p:nvSpPr>
          <p:spPr>
            <a:xfrm>
              <a:off x="3243" y="1298"/>
              <a:ext cx="273" cy="272"/>
            </a:xfrm>
            <a:prstGeom prst="ellipse">
              <a:avLst/>
            </a:prstGeom>
            <a:noFill/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Comic Sans MS" panose="030F0702030302020204" pitchFamily="66" charset="0"/>
              </a:endParaRPr>
            </a:p>
          </p:txBody>
        </p:sp>
        <p:sp>
          <p:nvSpPr>
            <p:cNvPr id="22603" name="Oval 78"/>
            <p:cNvSpPr/>
            <p:nvPr/>
          </p:nvSpPr>
          <p:spPr>
            <a:xfrm>
              <a:off x="3357" y="1411"/>
              <a:ext cx="46" cy="45"/>
            </a:xfrm>
            <a:prstGeom prst="ellipse">
              <a:avLst/>
            </a:prstGeom>
            <a:solidFill>
              <a:schemeClr val="tx1"/>
            </a:solidFill>
            <a:ln w="28575" cap="flat" cmpd="sng">
              <a:solidFill>
                <a:schemeClr val="tx2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19535" name="Group 79"/>
          <p:cNvGrpSpPr/>
          <p:nvPr/>
        </p:nvGrpSpPr>
        <p:grpSpPr>
          <a:xfrm>
            <a:off x="2016125" y="1916113"/>
            <a:ext cx="1595438" cy="141287"/>
            <a:chOff x="930" y="2753"/>
            <a:chExt cx="1769" cy="165"/>
          </a:xfrm>
        </p:grpSpPr>
        <p:grpSp>
          <p:nvGrpSpPr>
            <p:cNvPr id="22597" name="Group 80"/>
            <p:cNvGrpSpPr/>
            <p:nvPr/>
          </p:nvGrpSpPr>
          <p:grpSpPr>
            <a:xfrm>
              <a:off x="930" y="2753"/>
              <a:ext cx="1769" cy="165"/>
              <a:chOff x="930" y="2753"/>
              <a:chExt cx="1769" cy="165"/>
            </a:xfrm>
          </p:grpSpPr>
          <p:sp>
            <p:nvSpPr>
              <p:cNvPr id="22599" name="Line 81"/>
              <p:cNvSpPr/>
              <p:nvPr/>
            </p:nvSpPr>
            <p:spPr>
              <a:xfrm>
                <a:off x="930" y="2886"/>
                <a:ext cx="1769" cy="0"/>
              </a:xfrm>
              <a:prstGeom prst="line">
                <a:avLst/>
              </a:prstGeom>
              <a:ln w="28575" cap="flat" cmpd="sng">
                <a:solidFill>
                  <a:schemeClr val="tx2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600" name="Arc 82"/>
              <p:cNvSpPr/>
              <p:nvPr/>
            </p:nvSpPr>
            <p:spPr>
              <a:xfrm rot="-4852669" flipV="1">
                <a:off x="1725" y="2709"/>
                <a:ext cx="165" cy="252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0" y="242"/>
                  </a:cxn>
                  <a:cxn ang="0">
                    <a:pos x="47" y="126"/>
                  </a:cxn>
                </a:cxnLst>
                <a:rect l="0" t="0" r="0" b="0"/>
                <a:pathLst>
                  <a:path w="30112" h="43200" fill="none">
                    <a:moveTo>
                      <a:pt x="8511" y="0"/>
                    </a:moveTo>
                    <a:cubicBezTo>
                      <a:pt x="20441" y="0"/>
                      <a:pt x="30112" y="9670"/>
                      <a:pt x="30112" y="21600"/>
                    </a:cubicBezTo>
                    <a:cubicBezTo>
                      <a:pt x="30112" y="33529"/>
                      <a:pt x="20441" y="43200"/>
                      <a:pt x="8512" y="43200"/>
                    </a:cubicBezTo>
                    <a:cubicBezTo>
                      <a:pt x="5585" y="43200"/>
                      <a:pt x="2689" y="42605"/>
                      <a:pt x="-1" y="41452"/>
                    </a:cubicBezTo>
                  </a:path>
                  <a:path w="30112" h="43200" stroke="0">
                    <a:moveTo>
                      <a:pt x="8511" y="0"/>
                    </a:moveTo>
                    <a:cubicBezTo>
                      <a:pt x="20441" y="0"/>
                      <a:pt x="30112" y="9670"/>
                      <a:pt x="30112" y="21600"/>
                    </a:cubicBezTo>
                    <a:cubicBezTo>
                      <a:pt x="30112" y="33529"/>
                      <a:pt x="20441" y="43200"/>
                      <a:pt x="8512" y="43200"/>
                    </a:cubicBezTo>
                    <a:cubicBezTo>
                      <a:pt x="5585" y="43200"/>
                      <a:pt x="2689" y="42605"/>
                      <a:pt x="-1" y="41452"/>
                    </a:cubicBezTo>
                    <a:lnTo>
                      <a:pt x="8512" y="21600"/>
                    </a:lnTo>
                    <a:lnTo>
                      <a:pt x="8511" y="0"/>
                    </a:lnTo>
                    <a:close/>
                  </a:path>
                </a:pathLst>
              </a:custGeom>
              <a:noFill/>
              <a:ln w="28575" cap="flat" cmpd="sng">
                <a:solidFill>
                  <a:schemeClr val="tx1">
                    <a:alpha val="10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2598" name="Oval 83"/>
            <p:cNvSpPr/>
            <p:nvPr/>
          </p:nvSpPr>
          <p:spPr>
            <a:xfrm>
              <a:off x="1787" y="2873"/>
              <a:ext cx="22" cy="22"/>
            </a:xfrm>
            <a:prstGeom prst="ellipse">
              <a:avLst/>
            </a:prstGeom>
            <a:solidFill>
              <a:schemeClr val="tx1"/>
            </a:solidFill>
            <a:ln w="28575" cap="flat" cmpd="sng">
              <a:solidFill>
                <a:schemeClr val="tx2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19540" name="Group 84"/>
          <p:cNvGrpSpPr/>
          <p:nvPr/>
        </p:nvGrpSpPr>
        <p:grpSpPr>
          <a:xfrm>
            <a:off x="647700" y="1555750"/>
            <a:ext cx="900113" cy="541338"/>
            <a:chOff x="272" y="1048"/>
            <a:chExt cx="567" cy="341"/>
          </a:xfrm>
        </p:grpSpPr>
        <p:grpSp>
          <p:nvGrpSpPr>
            <p:cNvPr id="22593" name="Group 85"/>
            <p:cNvGrpSpPr/>
            <p:nvPr/>
          </p:nvGrpSpPr>
          <p:grpSpPr>
            <a:xfrm>
              <a:off x="272" y="1048"/>
              <a:ext cx="567" cy="318"/>
              <a:chOff x="703" y="1117"/>
              <a:chExt cx="998" cy="590"/>
            </a:xfrm>
          </p:grpSpPr>
          <p:sp>
            <p:nvSpPr>
              <p:cNvPr id="22595" name="Line 86"/>
              <p:cNvSpPr/>
              <p:nvPr/>
            </p:nvSpPr>
            <p:spPr>
              <a:xfrm flipH="1">
                <a:off x="703" y="1117"/>
                <a:ext cx="816" cy="590"/>
              </a:xfrm>
              <a:prstGeom prst="line">
                <a:avLst/>
              </a:prstGeom>
              <a:ln w="28575" cap="flat" cmpd="sng">
                <a:solidFill>
                  <a:schemeClr val="tx2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596" name="Line 87"/>
              <p:cNvSpPr/>
              <p:nvPr/>
            </p:nvSpPr>
            <p:spPr>
              <a:xfrm>
                <a:off x="703" y="1707"/>
                <a:ext cx="998" cy="0"/>
              </a:xfrm>
              <a:prstGeom prst="line">
                <a:avLst/>
              </a:prstGeom>
              <a:ln w="28575" cap="flat" cmpd="sng">
                <a:solidFill>
                  <a:schemeClr val="tx2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2594" name="Arc 88"/>
            <p:cNvSpPr/>
            <p:nvPr/>
          </p:nvSpPr>
          <p:spPr>
            <a:xfrm>
              <a:off x="431" y="1253"/>
              <a:ext cx="44" cy="1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" y="102"/>
                </a:cxn>
                <a:cxn ang="0">
                  <a:pos x="0" y="136"/>
                </a:cxn>
              </a:cxnLst>
              <a:rect l="0" t="0" r="0" b="0"/>
              <a:pathLst>
                <a:path w="20918" h="21600" fill="none">
                  <a:moveTo>
                    <a:pt x="-1" y="0"/>
                  </a:moveTo>
                  <a:cubicBezTo>
                    <a:pt x="9855" y="0"/>
                    <a:pt x="18461" y="6671"/>
                    <a:pt x="20918" y="16215"/>
                  </a:cubicBezTo>
                </a:path>
                <a:path w="20918" h="21600" stroke="0">
                  <a:moveTo>
                    <a:pt x="-1" y="0"/>
                  </a:moveTo>
                  <a:cubicBezTo>
                    <a:pt x="9855" y="0"/>
                    <a:pt x="18461" y="6671"/>
                    <a:pt x="20918" y="16215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9545" name="Group 89"/>
          <p:cNvGrpSpPr/>
          <p:nvPr/>
        </p:nvGrpSpPr>
        <p:grpSpPr>
          <a:xfrm>
            <a:off x="3816350" y="1376363"/>
            <a:ext cx="1227138" cy="649287"/>
            <a:chOff x="2268" y="935"/>
            <a:chExt cx="773" cy="409"/>
          </a:xfrm>
        </p:grpSpPr>
        <p:grpSp>
          <p:nvGrpSpPr>
            <p:cNvPr id="22589" name="Group 90"/>
            <p:cNvGrpSpPr/>
            <p:nvPr/>
          </p:nvGrpSpPr>
          <p:grpSpPr>
            <a:xfrm>
              <a:off x="2268" y="935"/>
              <a:ext cx="773" cy="391"/>
              <a:chOff x="3606" y="1071"/>
              <a:chExt cx="1361" cy="725"/>
            </a:xfrm>
          </p:grpSpPr>
          <p:sp>
            <p:nvSpPr>
              <p:cNvPr id="22591" name="Line 91"/>
              <p:cNvSpPr/>
              <p:nvPr/>
            </p:nvSpPr>
            <p:spPr>
              <a:xfrm>
                <a:off x="3606" y="1071"/>
                <a:ext cx="499" cy="725"/>
              </a:xfrm>
              <a:prstGeom prst="line">
                <a:avLst/>
              </a:prstGeom>
              <a:ln w="28575" cap="flat" cmpd="sng">
                <a:solidFill>
                  <a:schemeClr val="tx2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592" name="Line 92"/>
              <p:cNvSpPr/>
              <p:nvPr/>
            </p:nvSpPr>
            <p:spPr>
              <a:xfrm>
                <a:off x="4105" y="1796"/>
                <a:ext cx="862" cy="0"/>
              </a:xfrm>
              <a:prstGeom prst="line">
                <a:avLst/>
              </a:prstGeom>
              <a:ln w="28575" cap="flat" cmpd="sng">
                <a:solidFill>
                  <a:schemeClr val="tx2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2590" name="Arc 93"/>
            <p:cNvSpPr/>
            <p:nvPr/>
          </p:nvSpPr>
          <p:spPr>
            <a:xfrm>
              <a:off x="2472" y="1207"/>
              <a:ext cx="180" cy="1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" y="120"/>
                </a:cxn>
                <a:cxn ang="0">
                  <a:pos x="0" y="137"/>
                </a:cxn>
              </a:cxnLst>
              <a:rect l="0" t="0" r="0" b="0"/>
              <a:pathLst>
                <a:path w="21436" h="21600" fill="none">
                  <a:moveTo>
                    <a:pt x="-1" y="0"/>
                  </a:moveTo>
                  <a:cubicBezTo>
                    <a:pt x="10900" y="0"/>
                    <a:pt x="20093" y="8122"/>
                    <a:pt x="21435" y="18940"/>
                  </a:cubicBezTo>
                </a:path>
                <a:path w="21436" h="21600" stroke="0">
                  <a:moveTo>
                    <a:pt x="-1" y="0"/>
                  </a:moveTo>
                  <a:cubicBezTo>
                    <a:pt x="10900" y="0"/>
                    <a:pt x="20093" y="8122"/>
                    <a:pt x="21435" y="1894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9550" name="Group 94"/>
          <p:cNvGrpSpPr/>
          <p:nvPr/>
        </p:nvGrpSpPr>
        <p:grpSpPr>
          <a:xfrm>
            <a:off x="7769225" y="1268413"/>
            <a:ext cx="784225" cy="698500"/>
            <a:chOff x="4758" y="867"/>
            <a:chExt cx="494" cy="440"/>
          </a:xfrm>
        </p:grpSpPr>
        <p:sp>
          <p:nvSpPr>
            <p:cNvPr id="22585" name="Rectangle 95"/>
            <p:cNvSpPr/>
            <p:nvPr/>
          </p:nvSpPr>
          <p:spPr>
            <a:xfrm>
              <a:off x="4758" y="1216"/>
              <a:ext cx="90" cy="91"/>
            </a:xfrm>
            <a:prstGeom prst="rect">
              <a:avLst/>
            </a:prstGeom>
            <a:solidFill>
              <a:schemeClr val="accent1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Comic Sans MS" panose="030F0702030302020204" pitchFamily="66" charset="0"/>
              </a:endParaRPr>
            </a:p>
          </p:txBody>
        </p:sp>
        <p:grpSp>
          <p:nvGrpSpPr>
            <p:cNvPr id="22586" name="Group 96"/>
            <p:cNvGrpSpPr/>
            <p:nvPr/>
          </p:nvGrpSpPr>
          <p:grpSpPr>
            <a:xfrm>
              <a:off x="4762" y="867"/>
              <a:ext cx="490" cy="440"/>
              <a:chOff x="2381" y="981"/>
              <a:chExt cx="862" cy="817"/>
            </a:xfrm>
          </p:grpSpPr>
          <p:sp>
            <p:nvSpPr>
              <p:cNvPr id="22587" name="Line 97"/>
              <p:cNvSpPr/>
              <p:nvPr/>
            </p:nvSpPr>
            <p:spPr>
              <a:xfrm>
                <a:off x="2381" y="981"/>
                <a:ext cx="0" cy="817"/>
              </a:xfrm>
              <a:prstGeom prst="line">
                <a:avLst/>
              </a:prstGeom>
              <a:ln w="28575" cap="flat" cmpd="sng">
                <a:solidFill>
                  <a:schemeClr val="tx2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588" name="Line 98"/>
              <p:cNvSpPr/>
              <p:nvPr/>
            </p:nvSpPr>
            <p:spPr>
              <a:xfrm>
                <a:off x="2381" y="1798"/>
                <a:ext cx="862" cy="0"/>
              </a:xfrm>
              <a:prstGeom prst="line">
                <a:avLst/>
              </a:prstGeom>
              <a:ln w="28575" cap="flat" cmpd="sng">
                <a:solidFill>
                  <a:schemeClr val="tx2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19558" name="Group 102"/>
          <p:cNvGrpSpPr/>
          <p:nvPr/>
        </p:nvGrpSpPr>
        <p:grpSpPr>
          <a:xfrm>
            <a:off x="0" y="7137400"/>
            <a:ext cx="900113" cy="525463"/>
            <a:chOff x="0" y="4496"/>
            <a:chExt cx="567" cy="331"/>
          </a:xfrm>
        </p:grpSpPr>
        <p:grpSp>
          <p:nvGrpSpPr>
            <p:cNvPr id="22581" name="Group 52"/>
            <p:cNvGrpSpPr/>
            <p:nvPr/>
          </p:nvGrpSpPr>
          <p:grpSpPr>
            <a:xfrm>
              <a:off x="0" y="4496"/>
              <a:ext cx="567" cy="318"/>
              <a:chOff x="703" y="1117"/>
              <a:chExt cx="998" cy="590"/>
            </a:xfrm>
          </p:grpSpPr>
          <p:sp>
            <p:nvSpPr>
              <p:cNvPr id="22583" name="Line 53"/>
              <p:cNvSpPr/>
              <p:nvPr/>
            </p:nvSpPr>
            <p:spPr>
              <a:xfrm flipH="1">
                <a:off x="703" y="1117"/>
                <a:ext cx="816" cy="590"/>
              </a:xfrm>
              <a:prstGeom prst="line">
                <a:avLst/>
              </a:prstGeom>
              <a:ln w="28575" cap="flat" cmpd="sng">
                <a:solidFill>
                  <a:schemeClr val="tx2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584" name="Line 54"/>
              <p:cNvSpPr/>
              <p:nvPr/>
            </p:nvSpPr>
            <p:spPr>
              <a:xfrm>
                <a:off x="703" y="1707"/>
                <a:ext cx="998" cy="0"/>
              </a:xfrm>
              <a:prstGeom prst="line">
                <a:avLst/>
              </a:prstGeom>
              <a:ln w="28575" cap="flat" cmpd="sng">
                <a:solidFill>
                  <a:schemeClr val="tx2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2582" name="Arc 99"/>
            <p:cNvSpPr/>
            <p:nvPr/>
          </p:nvSpPr>
          <p:spPr>
            <a:xfrm>
              <a:off x="167" y="4691"/>
              <a:ext cx="46" cy="1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6" y="136"/>
                </a:cxn>
                <a:cxn ang="0">
                  <a:pos x="0" y="136"/>
                </a:cxn>
              </a:cxnLst>
              <a:rect l="0" t="0" r="0" b="0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9559" name="Group 103"/>
          <p:cNvGrpSpPr/>
          <p:nvPr/>
        </p:nvGrpSpPr>
        <p:grpSpPr>
          <a:xfrm>
            <a:off x="3240088" y="7137400"/>
            <a:ext cx="1227137" cy="627063"/>
            <a:chOff x="2041" y="4496"/>
            <a:chExt cx="773" cy="395"/>
          </a:xfrm>
        </p:grpSpPr>
        <p:grpSp>
          <p:nvGrpSpPr>
            <p:cNvPr id="22577" name="Group 60"/>
            <p:cNvGrpSpPr/>
            <p:nvPr/>
          </p:nvGrpSpPr>
          <p:grpSpPr>
            <a:xfrm>
              <a:off x="2041" y="4496"/>
              <a:ext cx="773" cy="391"/>
              <a:chOff x="3606" y="1071"/>
              <a:chExt cx="1361" cy="725"/>
            </a:xfrm>
          </p:grpSpPr>
          <p:sp>
            <p:nvSpPr>
              <p:cNvPr id="22579" name="Line 61"/>
              <p:cNvSpPr/>
              <p:nvPr/>
            </p:nvSpPr>
            <p:spPr>
              <a:xfrm>
                <a:off x="3606" y="1071"/>
                <a:ext cx="499" cy="725"/>
              </a:xfrm>
              <a:prstGeom prst="line">
                <a:avLst/>
              </a:prstGeom>
              <a:ln w="28575" cap="flat" cmpd="sng">
                <a:solidFill>
                  <a:schemeClr val="tx2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580" name="Line 62"/>
              <p:cNvSpPr/>
              <p:nvPr/>
            </p:nvSpPr>
            <p:spPr>
              <a:xfrm>
                <a:off x="4105" y="1796"/>
                <a:ext cx="862" cy="0"/>
              </a:xfrm>
              <a:prstGeom prst="line">
                <a:avLst/>
              </a:prstGeom>
              <a:ln w="28575" cap="flat" cmpd="sng">
                <a:solidFill>
                  <a:schemeClr val="tx2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2578" name="Arc 100"/>
            <p:cNvSpPr/>
            <p:nvPr/>
          </p:nvSpPr>
          <p:spPr>
            <a:xfrm>
              <a:off x="2281" y="4800"/>
              <a:ext cx="136" cy="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6" y="91"/>
                </a:cxn>
                <a:cxn ang="0">
                  <a:pos x="0" y="91"/>
                </a:cxn>
              </a:cxnLst>
              <a:rect l="0" t="0" r="0" b="0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9560" name="Group 104"/>
          <p:cNvGrpSpPr/>
          <p:nvPr/>
        </p:nvGrpSpPr>
        <p:grpSpPr>
          <a:xfrm>
            <a:off x="6761163" y="6858000"/>
            <a:ext cx="784225" cy="698500"/>
            <a:chOff x="4259" y="4320"/>
            <a:chExt cx="494" cy="440"/>
          </a:xfrm>
        </p:grpSpPr>
        <p:grpSp>
          <p:nvGrpSpPr>
            <p:cNvPr id="22573" name="Group 72"/>
            <p:cNvGrpSpPr/>
            <p:nvPr/>
          </p:nvGrpSpPr>
          <p:grpSpPr>
            <a:xfrm>
              <a:off x="4263" y="4320"/>
              <a:ext cx="490" cy="440"/>
              <a:chOff x="2381" y="981"/>
              <a:chExt cx="862" cy="817"/>
            </a:xfrm>
          </p:grpSpPr>
          <p:sp>
            <p:nvSpPr>
              <p:cNvPr id="22575" name="Line 73"/>
              <p:cNvSpPr/>
              <p:nvPr/>
            </p:nvSpPr>
            <p:spPr>
              <a:xfrm>
                <a:off x="2381" y="981"/>
                <a:ext cx="0" cy="817"/>
              </a:xfrm>
              <a:prstGeom prst="line">
                <a:avLst/>
              </a:prstGeom>
              <a:ln w="28575" cap="flat" cmpd="sng">
                <a:solidFill>
                  <a:schemeClr val="tx2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576" name="Line 74"/>
              <p:cNvSpPr/>
              <p:nvPr/>
            </p:nvSpPr>
            <p:spPr>
              <a:xfrm>
                <a:off x="2381" y="1798"/>
                <a:ext cx="862" cy="0"/>
              </a:xfrm>
              <a:prstGeom prst="line">
                <a:avLst/>
              </a:prstGeom>
              <a:ln w="28575" cap="flat" cmpd="sng">
                <a:solidFill>
                  <a:schemeClr val="tx2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2574" name="Rectangle 101"/>
            <p:cNvSpPr/>
            <p:nvPr/>
          </p:nvSpPr>
          <p:spPr>
            <a:xfrm>
              <a:off x="4259" y="4664"/>
              <a:ext cx="91" cy="9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19561" name="Group 105"/>
          <p:cNvGrpSpPr/>
          <p:nvPr/>
        </p:nvGrpSpPr>
        <p:grpSpPr>
          <a:xfrm>
            <a:off x="179388" y="-1108075"/>
            <a:ext cx="900112" cy="525463"/>
            <a:chOff x="0" y="4496"/>
            <a:chExt cx="567" cy="331"/>
          </a:xfrm>
        </p:grpSpPr>
        <p:grpSp>
          <p:nvGrpSpPr>
            <p:cNvPr id="22569" name="Group 106"/>
            <p:cNvGrpSpPr/>
            <p:nvPr/>
          </p:nvGrpSpPr>
          <p:grpSpPr>
            <a:xfrm>
              <a:off x="0" y="4496"/>
              <a:ext cx="567" cy="318"/>
              <a:chOff x="703" y="1117"/>
              <a:chExt cx="998" cy="590"/>
            </a:xfrm>
          </p:grpSpPr>
          <p:sp>
            <p:nvSpPr>
              <p:cNvPr id="22571" name="Line 107"/>
              <p:cNvSpPr/>
              <p:nvPr/>
            </p:nvSpPr>
            <p:spPr>
              <a:xfrm flipH="1">
                <a:off x="703" y="1117"/>
                <a:ext cx="816" cy="590"/>
              </a:xfrm>
              <a:prstGeom prst="line">
                <a:avLst/>
              </a:prstGeom>
              <a:ln w="28575" cap="flat" cmpd="sng">
                <a:solidFill>
                  <a:schemeClr val="tx2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572" name="Line 108"/>
              <p:cNvSpPr/>
              <p:nvPr/>
            </p:nvSpPr>
            <p:spPr>
              <a:xfrm>
                <a:off x="703" y="1707"/>
                <a:ext cx="998" cy="0"/>
              </a:xfrm>
              <a:prstGeom prst="line">
                <a:avLst/>
              </a:prstGeom>
              <a:ln w="28575" cap="flat" cmpd="sng">
                <a:solidFill>
                  <a:schemeClr val="tx2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2570" name="Arc 109"/>
            <p:cNvSpPr/>
            <p:nvPr/>
          </p:nvSpPr>
          <p:spPr>
            <a:xfrm>
              <a:off x="167" y="4691"/>
              <a:ext cx="46" cy="1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6" y="136"/>
                </a:cxn>
                <a:cxn ang="0">
                  <a:pos x="0" y="136"/>
                </a:cxn>
              </a:cxnLst>
              <a:rect l="0" t="0" r="0" b="0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9566" name="Group 110"/>
          <p:cNvGrpSpPr/>
          <p:nvPr/>
        </p:nvGrpSpPr>
        <p:grpSpPr>
          <a:xfrm>
            <a:off x="3419475" y="-819150"/>
            <a:ext cx="1227138" cy="627063"/>
            <a:chOff x="2041" y="4496"/>
            <a:chExt cx="773" cy="395"/>
          </a:xfrm>
        </p:grpSpPr>
        <p:grpSp>
          <p:nvGrpSpPr>
            <p:cNvPr id="22565" name="Group 111"/>
            <p:cNvGrpSpPr/>
            <p:nvPr/>
          </p:nvGrpSpPr>
          <p:grpSpPr>
            <a:xfrm>
              <a:off x="2041" y="4496"/>
              <a:ext cx="773" cy="391"/>
              <a:chOff x="3606" y="1071"/>
              <a:chExt cx="1361" cy="725"/>
            </a:xfrm>
          </p:grpSpPr>
          <p:sp>
            <p:nvSpPr>
              <p:cNvPr id="22567" name="Line 112"/>
              <p:cNvSpPr/>
              <p:nvPr/>
            </p:nvSpPr>
            <p:spPr>
              <a:xfrm>
                <a:off x="3606" y="1071"/>
                <a:ext cx="499" cy="725"/>
              </a:xfrm>
              <a:prstGeom prst="line">
                <a:avLst/>
              </a:prstGeom>
              <a:ln w="28575" cap="flat" cmpd="sng">
                <a:solidFill>
                  <a:schemeClr val="tx2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568" name="Line 113"/>
              <p:cNvSpPr/>
              <p:nvPr/>
            </p:nvSpPr>
            <p:spPr>
              <a:xfrm>
                <a:off x="4105" y="1796"/>
                <a:ext cx="862" cy="0"/>
              </a:xfrm>
              <a:prstGeom prst="line">
                <a:avLst/>
              </a:prstGeom>
              <a:ln w="28575" cap="flat" cmpd="sng">
                <a:solidFill>
                  <a:schemeClr val="tx2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2566" name="Arc 114"/>
            <p:cNvSpPr/>
            <p:nvPr/>
          </p:nvSpPr>
          <p:spPr>
            <a:xfrm>
              <a:off x="2281" y="4800"/>
              <a:ext cx="136" cy="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6" y="91"/>
                </a:cxn>
                <a:cxn ang="0">
                  <a:pos x="0" y="91"/>
                </a:cxn>
              </a:cxnLst>
              <a:rect l="0" t="0" r="0" b="0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9571" name="Group 115"/>
          <p:cNvGrpSpPr/>
          <p:nvPr/>
        </p:nvGrpSpPr>
        <p:grpSpPr>
          <a:xfrm>
            <a:off x="8027988" y="-963612"/>
            <a:ext cx="784225" cy="698500"/>
            <a:chOff x="4259" y="4320"/>
            <a:chExt cx="494" cy="440"/>
          </a:xfrm>
        </p:grpSpPr>
        <p:grpSp>
          <p:nvGrpSpPr>
            <p:cNvPr id="22561" name="Group 116"/>
            <p:cNvGrpSpPr/>
            <p:nvPr/>
          </p:nvGrpSpPr>
          <p:grpSpPr>
            <a:xfrm>
              <a:off x="4263" y="4320"/>
              <a:ext cx="490" cy="440"/>
              <a:chOff x="2381" y="981"/>
              <a:chExt cx="862" cy="817"/>
            </a:xfrm>
          </p:grpSpPr>
          <p:sp>
            <p:nvSpPr>
              <p:cNvPr id="22563" name="Line 117"/>
              <p:cNvSpPr/>
              <p:nvPr/>
            </p:nvSpPr>
            <p:spPr>
              <a:xfrm>
                <a:off x="2381" y="981"/>
                <a:ext cx="0" cy="817"/>
              </a:xfrm>
              <a:prstGeom prst="line">
                <a:avLst/>
              </a:prstGeom>
              <a:ln w="28575" cap="flat" cmpd="sng">
                <a:solidFill>
                  <a:schemeClr val="tx2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564" name="Line 118"/>
              <p:cNvSpPr/>
              <p:nvPr/>
            </p:nvSpPr>
            <p:spPr>
              <a:xfrm>
                <a:off x="2381" y="1798"/>
                <a:ext cx="862" cy="0"/>
              </a:xfrm>
              <a:prstGeom prst="line">
                <a:avLst/>
              </a:prstGeom>
              <a:ln w="28575" cap="flat" cmpd="sng">
                <a:solidFill>
                  <a:schemeClr val="tx2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2562" name="Rectangle 119"/>
            <p:cNvSpPr/>
            <p:nvPr/>
          </p:nvSpPr>
          <p:spPr>
            <a:xfrm>
              <a:off x="4259" y="4664"/>
              <a:ext cx="91" cy="9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Comic Sans MS" panose="030F0702030302020204" pitchFamily="66" charset="0"/>
              </a:endParaRPr>
            </a:p>
          </p:txBody>
        </p:sp>
      </p:grp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9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9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94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1.85185E-6 L 0.80139 0.62315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95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100" y="31200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-0.23975 0.56852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95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000" y="28400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10405E-6 L 0.02309 0.58219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94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0" y="29100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11111E-6 L 0.05903 0.56319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195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00" y="28100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5.78035E-8 L -0.57223 0.57318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195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600" y="28600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6.35838E-7 L -0.46458 -0.30451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194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00" y="-15200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91329E-6 L -0.67726 -0.25203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900" y="-12600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10405E-6 L -0.2717 -0.35699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00" y="-17800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7341E-6 L -0.09444 -0.40416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94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00" y="-20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84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94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59259E-6 L 0.01563 -0.42893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95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0" y="-21500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07407E-6 L -0.51857 -0.39352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195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900" y="-19700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81481E-6 L 0.03351 -0.42153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95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0" y="-21100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87283E-6 L 0.21527 -0.42312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195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00" y="-21200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44509E-6 L 0.39323 -0.38774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195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00" y="-19400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91329E-6 L -0.77952 -0.0948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000" y="-4700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6.35838E-7 L -0.59844 -0.15237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900" y="-7600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7341E-6 L -0.40556 -0.20486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194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300" y="-10200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10405E-6 L -0.2007 -0.25735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00" y="-12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85"/>
                  </p:tgtEl>
                </p:cond>
              </p:nextCondLst>
            </p:seq>
          </p:childTnLst>
        </p:cTn>
      </p:par>
    </p:tnLst>
    <p:bldLst>
      <p:bldP spid="19474" grpId="0"/>
      <p:bldP spid="19475" grpId="0"/>
      <p:bldP spid="19476" grpId="0"/>
      <p:bldP spid="19477" grpId="0"/>
      <p:bldP spid="19478" grpId="0"/>
      <p:bldP spid="19479" grpId="0"/>
      <p:bldP spid="19480" grpId="0"/>
      <p:bldP spid="19481" grpId="0"/>
      <p:bldP spid="19482" grpId="0"/>
      <p:bldP spid="19483" grpId="0"/>
    </p:bldLst>
  </p:timing>
</p:sld>
</file>

<file path=ppt/theme/theme1.xml><?xml version="1.0" encoding="utf-8"?>
<a:theme xmlns:a="http://schemas.openxmlformats.org/drawingml/2006/main" name="WWW.2PPT.COM&#10;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宋体"/>
        <a:cs typeface=""/>
      </a:majorFont>
      <a:minorFont>
        <a:latin typeface="Comic Sans MS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448</Words>
  <Application>Microsoft Office PowerPoint</Application>
  <PresentationFormat>全屏显示(4:3)</PresentationFormat>
  <Paragraphs>127</Paragraphs>
  <Slides>17</Slides>
  <Notes>14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6" baseType="lpstr">
      <vt:lpstr>黑体</vt:lpstr>
      <vt:lpstr>华文新魏</vt:lpstr>
      <vt:lpstr>华文中宋</vt:lpstr>
      <vt:lpstr>楷体_GB2312</vt:lpstr>
      <vt:lpstr>宋体</vt:lpstr>
      <vt:lpstr>微软雅黑</vt:lpstr>
      <vt:lpstr>Arial</vt:lpstr>
      <vt:lpstr>Comic Sans MS</vt:lpstr>
      <vt:lpstr>WWW.2PPT.COM
</vt:lpstr>
      <vt:lpstr>PowerPoint 演示文稿</vt:lpstr>
      <vt:lpstr>PowerPoint 演示文稿</vt:lpstr>
      <vt:lpstr>PowerPoint 演示文稿</vt:lpstr>
      <vt:lpstr>你能“送”这些角“回家”吗？</vt:lpstr>
      <vt:lpstr>小组活动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2006-11-29T02:03:56Z</dcterms:created>
  <dcterms:modified xsi:type="dcterms:W3CDTF">2023-01-16T13:54:09Z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991F5AB410C44D2D8FB65683E6BCE815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