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421" r:id="rId5"/>
    <p:sldId id="422" r:id="rId6"/>
    <p:sldId id="423" r:id="rId7"/>
    <p:sldId id="424" r:id="rId8"/>
    <p:sldId id="425" r:id="rId9"/>
    <p:sldId id="259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26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D"/>
    <a:srgbClr val="4A8EF2"/>
    <a:srgbClr val="E4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C8B7864-796C-4018-B2A9-C55C0AB69942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2602971-B592-4B87-B51E-946132B8BF2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140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noFill/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4A8EF2"/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11" name="矩形: 圆角 10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.jpeg"/><Relationship Id="rId5" Type="http://schemas.openxmlformats.org/officeDocument/2006/relationships/tags" Target="../tags/tag19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17320" y="4304665"/>
            <a:ext cx="2500630" cy="386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671620" y="2933888"/>
            <a:ext cx="5744946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120000"/>
              </a:lnSpc>
            </a:pPr>
            <a:r>
              <a:rPr lang="en-US" altLang="zh-CN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5.2 </a:t>
            </a:r>
            <a:r>
              <a:rPr lang="zh-CN" altLang="en-US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认识人民币和找规律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3"/>
          <p:cNvGrpSpPr/>
          <p:nvPr/>
        </p:nvGrpSpPr>
        <p:grpSpPr bwMode="auto">
          <a:xfrm>
            <a:off x="3489880" y="2762121"/>
            <a:ext cx="4289425" cy="690562"/>
            <a:chOff x="476" y="1207"/>
            <a:chExt cx="2702" cy="435"/>
          </a:xfrm>
        </p:grpSpPr>
        <p:pic>
          <p:nvPicPr>
            <p:cNvPr id="30" name="Picture 28" descr="5分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1253"/>
              <a:ext cx="391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9" descr="5角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207"/>
              <a:ext cx="877" cy="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0" descr="1角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253"/>
              <a:ext cx="814" cy="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549060" y="3819398"/>
            <a:ext cx="4524597" cy="5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CCFF"/>
                    </a:gs>
                    <a:gs pos="50000">
                      <a:srgbClr val="FFFFFF"/>
                    </a:gs>
                    <a:gs pos="100000">
                      <a:srgbClr val="33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）角（  ）分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）分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9" name="Picture 45" descr="92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16" y="3492373"/>
            <a:ext cx="3810000" cy="2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558578" y="1503201"/>
            <a:ext cx="2584037" cy="5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填一填。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61115" y="3806700"/>
            <a:ext cx="347330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963633" y="3806700"/>
            <a:ext cx="357963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373305" y="3806700"/>
            <a:ext cx="579919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65</a:t>
            </a:r>
          </a:p>
        </p:txBody>
      </p:sp>
      <p:sp>
        <p:nvSpPr>
          <p:cNvPr id="13" name="矩形 12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7"/>
          <p:cNvGrpSpPr/>
          <p:nvPr/>
        </p:nvGrpSpPr>
        <p:grpSpPr bwMode="auto">
          <a:xfrm>
            <a:off x="3665810" y="2593569"/>
            <a:ext cx="4275138" cy="1511301"/>
            <a:chOff x="476" y="2191"/>
            <a:chExt cx="2693" cy="952"/>
          </a:xfrm>
        </p:grpSpPr>
        <p:grpSp>
          <p:nvGrpSpPr>
            <p:cNvPr id="8" name="Group 54"/>
            <p:cNvGrpSpPr/>
            <p:nvPr/>
          </p:nvGrpSpPr>
          <p:grpSpPr bwMode="auto">
            <a:xfrm>
              <a:off x="476" y="2191"/>
              <a:ext cx="2693" cy="498"/>
              <a:chOff x="476" y="2191"/>
              <a:chExt cx="2693" cy="498"/>
            </a:xfrm>
          </p:grpSpPr>
          <p:pic>
            <p:nvPicPr>
              <p:cNvPr id="11" name="Picture 31" descr="2分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1" y="2330"/>
                <a:ext cx="358" cy="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32" descr="5元-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2191"/>
                <a:ext cx="1053" cy="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3" descr="1角-正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2" y="2341"/>
                <a:ext cx="322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34" descr="1元-正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2281"/>
                <a:ext cx="396" cy="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549" y="2825"/>
              <a:ext cx="244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33CCFF"/>
                      </a:gs>
                      <a:gs pos="50000">
                        <a:srgbClr val="FFFFFF"/>
                      </a:gs>
                      <a:gs pos="100000">
                        <a:srgbClr val="33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    ）元（    ）角（  ）分</a:t>
              </a:r>
            </a:p>
          </p:txBody>
        </p:sp>
        <p:pic>
          <p:nvPicPr>
            <p:cNvPr id="10" name="Picture 48" descr="92-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711"/>
              <a:ext cx="2400" cy="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文本框 15"/>
          <p:cNvSpPr txBox="1"/>
          <p:nvPr/>
        </p:nvSpPr>
        <p:spPr>
          <a:xfrm>
            <a:off x="2520729" y="1603898"/>
            <a:ext cx="2584037" cy="5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填一填。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81331" y="3588004"/>
            <a:ext cx="347330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06251" y="3608060"/>
            <a:ext cx="347330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46507" y="3593485"/>
            <a:ext cx="347330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15" name="矩形 14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0"/>
          <p:cNvGrpSpPr/>
          <p:nvPr/>
        </p:nvGrpSpPr>
        <p:grpSpPr bwMode="auto">
          <a:xfrm>
            <a:off x="3665687" y="2557101"/>
            <a:ext cx="4672013" cy="1509715"/>
            <a:chOff x="657" y="3170"/>
            <a:chExt cx="2943" cy="951"/>
          </a:xfrm>
        </p:grpSpPr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750" y="3804"/>
              <a:ext cx="285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33CCFF"/>
                      </a:gs>
                      <a:gs pos="50000">
                        <a:srgbClr val="FFFFFF"/>
                      </a:gs>
                      <a:gs pos="100000">
                        <a:srgbClr val="33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    ）元（    ）角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     ）角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Picture 50" descr="9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" y="3690"/>
              <a:ext cx="2400" cy="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69"/>
            <p:cNvGrpSpPr/>
            <p:nvPr/>
          </p:nvGrpSpPr>
          <p:grpSpPr bwMode="auto">
            <a:xfrm>
              <a:off x="657" y="3170"/>
              <a:ext cx="2690" cy="491"/>
              <a:chOff x="657" y="3170"/>
              <a:chExt cx="2690" cy="491"/>
            </a:xfrm>
          </p:grpSpPr>
          <p:pic>
            <p:nvPicPr>
              <p:cNvPr id="11" name="Picture 40" descr="1角-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2" y="3283"/>
                <a:ext cx="814" cy="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51" descr="1角-正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5" y="3295"/>
                <a:ext cx="322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4" descr="5元-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" y="3170"/>
                <a:ext cx="1053" cy="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" name="文本框 19"/>
          <p:cNvSpPr txBox="1"/>
          <p:nvPr/>
        </p:nvSpPr>
        <p:spPr>
          <a:xfrm>
            <a:off x="2632654" y="1741404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97520" y="3544537"/>
            <a:ext cx="347330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89595" y="3563263"/>
            <a:ext cx="347330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04054" y="3563263"/>
            <a:ext cx="588721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52</a:t>
            </a:r>
          </a:p>
        </p:txBody>
      </p:sp>
      <p:sp>
        <p:nvSpPr>
          <p:cNvPr id="14" name="矩形 13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9147" y="1484784"/>
            <a:ext cx="8947717" cy="3532188"/>
            <a:chOff x="45471" y="815975"/>
            <a:chExt cx="8947717" cy="3532188"/>
          </a:xfrm>
        </p:grpSpPr>
        <p:pic>
          <p:nvPicPr>
            <p:cNvPr id="23553" name="图片 1" descr="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" y="815975"/>
              <a:ext cx="8923338" cy="353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45471" y="815975"/>
              <a:ext cx="785802" cy="389370"/>
            </a:xfrm>
            <a:prstGeom prst="rect">
              <a:avLst/>
            </a:prstGeom>
            <a:solidFill>
              <a:srgbClr val="EFE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66574" y="2770659"/>
            <a:ext cx="388938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17562" y="2784949"/>
            <a:ext cx="457200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81341" y="3279942"/>
            <a:ext cx="689318" cy="6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55874" y="3329459"/>
            <a:ext cx="609600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15878" y="3908897"/>
            <a:ext cx="1301750" cy="5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元钱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087536" y="5185635"/>
            <a:ext cx="3717725" cy="324306"/>
          </a:xfrm>
          <a:custGeom>
            <a:avLst/>
            <a:gdLst/>
            <a:ahLst/>
            <a:cxnLst/>
            <a:rect l="l" t="t" r="r" b="b"/>
            <a:pathLst>
              <a:path w="3717725" h="324306">
                <a:moveTo>
                  <a:pt x="3624396" y="243775"/>
                </a:moveTo>
                <a:lnTo>
                  <a:pt x="3670449" y="243775"/>
                </a:lnTo>
                <a:lnTo>
                  <a:pt x="3670449" y="289807"/>
                </a:lnTo>
                <a:lnTo>
                  <a:pt x="3624396" y="289807"/>
                </a:lnTo>
                <a:close/>
                <a:moveTo>
                  <a:pt x="151537" y="225670"/>
                </a:moveTo>
                <a:cubicBezTo>
                  <a:pt x="153514" y="225194"/>
                  <a:pt x="156543" y="225418"/>
                  <a:pt x="160625" y="226341"/>
                </a:cubicBezTo>
                <a:cubicBezTo>
                  <a:pt x="176951" y="230034"/>
                  <a:pt x="192338" y="235379"/>
                  <a:pt x="206786" y="242377"/>
                </a:cubicBezTo>
                <a:cubicBezTo>
                  <a:pt x="221234" y="249375"/>
                  <a:pt x="232666" y="258797"/>
                  <a:pt x="241084" y="270642"/>
                </a:cubicBezTo>
                <a:cubicBezTo>
                  <a:pt x="249502" y="282487"/>
                  <a:pt x="251696" y="292690"/>
                  <a:pt x="247666" y="301251"/>
                </a:cubicBezTo>
                <a:cubicBezTo>
                  <a:pt x="243637" y="309812"/>
                  <a:pt x="232989" y="306901"/>
                  <a:pt x="215723" y="292518"/>
                </a:cubicBezTo>
                <a:cubicBezTo>
                  <a:pt x="198458" y="278134"/>
                  <a:pt x="180604" y="263572"/>
                  <a:pt x="162163" y="248830"/>
                </a:cubicBezTo>
                <a:cubicBezTo>
                  <a:pt x="149149" y="234816"/>
                  <a:pt x="145607" y="227096"/>
                  <a:pt x="151537" y="225670"/>
                </a:cubicBezTo>
                <a:close/>
                <a:moveTo>
                  <a:pt x="2299584" y="200712"/>
                </a:moveTo>
                <a:lnTo>
                  <a:pt x="2262994" y="204583"/>
                </a:lnTo>
                <a:cubicBezTo>
                  <a:pt x="2260298" y="209301"/>
                  <a:pt x="2258101" y="212937"/>
                  <a:pt x="2256402" y="215489"/>
                </a:cubicBezTo>
                <a:cubicBezTo>
                  <a:pt x="2254702" y="218042"/>
                  <a:pt x="2255157" y="219590"/>
                  <a:pt x="2257767" y="220135"/>
                </a:cubicBezTo>
                <a:cubicBezTo>
                  <a:pt x="2260377" y="220680"/>
                  <a:pt x="2269655" y="223154"/>
                  <a:pt x="2285602" y="227556"/>
                </a:cubicBezTo>
                <a:cubicBezTo>
                  <a:pt x="2289646" y="222537"/>
                  <a:pt x="2294306" y="213589"/>
                  <a:pt x="2299584" y="200712"/>
                </a:cubicBezTo>
                <a:close/>
                <a:moveTo>
                  <a:pt x="1964914" y="159030"/>
                </a:moveTo>
                <a:cubicBezTo>
                  <a:pt x="1970220" y="159428"/>
                  <a:pt x="1974223" y="161283"/>
                  <a:pt x="1976922" y="164596"/>
                </a:cubicBezTo>
                <a:cubicBezTo>
                  <a:pt x="1982321" y="171221"/>
                  <a:pt x="1979994" y="176186"/>
                  <a:pt x="1969942" y="179492"/>
                </a:cubicBezTo>
                <a:cubicBezTo>
                  <a:pt x="1959890" y="182797"/>
                  <a:pt x="1942337" y="187476"/>
                  <a:pt x="1917285" y="193527"/>
                </a:cubicBezTo>
                <a:cubicBezTo>
                  <a:pt x="1914374" y="197886"/>
                  <a:pt x="1911785" y="202328"/>
                  <a:pt x="1909520" y="206853"/>
                </a:cubicBezTo>
                <a:cubicBezTo>
                  <a:pt x="1907254" y="211377"/>
                  <a:pt x="1903626" y="215575"/>
                  <a:pt x="1898635" y="219447"/>
                </a:cubicBezTo>
                <a:cubicBezTo>
                  <a:pt x="1922655" y="216765"/>
                  <a:pt x="1942979" y="213894"/>
                  <a:pt x="1959606" y="210832"/>
                </a:cubicBezTo>
                <a:cubicBezTo>
                  <a:pt x="1976234" y="207770"/>
                  <a:pt x="1987344" y="204841"/>
                  <a:pt x="1992937" y="202045"/>
                </a:cubicBezTo>
                <a:cubicBezTo>
                  <a:pt x="1998529" y="199249"/>
                  <a:pt x="2006380" y="200762"/>
                  <a:pt x="2016490" y="206584"/>
                </a:cubicBezTo>
                <a:cubicBezTo>
                  <a:pt x="2026600" y="212406"/>
                  <a:pt x="2032433" y="216991"/>
                  <a:pt x="2033989" y="220340"/>
                </a:cubicBezTo>
                <a:cubicBezTo>
                  <a:pt x="2035545" y="223688"/>
                  <a:pt x="2034276" y="228879"/>
                  <a:pt x="2030182" y="235913"/>
                </a:cubicBezTo>
                <a:cubicBezTo>
                  <a:pt x="2026088" y="242947"/>
                  <a:pt x="2023359" y="255111"/>
                  <a:pt x="2021997" y="272405"/>
                </a:cubicBezTo>
                <a:cubicBezTo>
                  <a:pt x="2020635" y="289700"/>
                  <a:pt x="2014049" y="303896"/>
                  <a:pt x="2002240" y="314996"/>
                </a:cubicBezTo>
                <a:cubicBezTo>
                  <a:pt x="1990431" y="326095"/>
                  <a:pt x="1982862" y="327271"/>
                  <a:pt x="1979536" y="318523"/>
                </a:cubicBezTo>
                <a:cubicBezTo>
                  <a:pt x="1976209" y="309776"/>
                  <a:pt x="1970641" y="300301"/>
                  <a:pt x="1962833" y="290098"/>
                </a:cubicBezTo>
                <a:cubicBezTo>
                  <a:pt x="1955025" y="279895"/>
                  <a:pt x="1954060" y="275729"/>
                  <a:pt x="1959940" y="277600"/>
                </a:cubicBezTo>
                <a:cubicBezTo>
                  <a:pt x="1965819" y="279472"/>
                  <a:pt x="1972229" y="281045"/>
                  <a:pt x="1979170" y="282322"/>
                </a:cubicBezTo>
                <a:cubicBezTo>
                  <a:pt x="1986111" y="283598"/>
                  <a:pt x="1990596" y="279267"/>
                  <a:pt x="1992625" y="269329"/>
                </a:cubicBezTo>
                <a:cubicBezTo>
                  <a:pt x="1994654" y="259392"/>
                  <a:pt x="1995668" y="249095"/>
                  <a:pt x="1995668" y="238441"/>
                </a:cubicBezTo>
                <a:cubicBezTo>
                  <a:pt x="1995668" y="230166"/>
                  <a:pt x="1993922" y="225861"/>
                  <a:pt x="1990431" y="225524"/>
                </a:cubicBezTo>
                <a:cubicBezTo>
                  <a:pt x="1986939" y="225187"/>
                  <a:pt x="1972093" y="227033"/>
                  <a:pt x="1945894" y="231063"/>
                </a:cubicBezTo>
                <a:cubicBezTo>
                  <a:pt x="1946783" y="232281"/>
                  <a:pt x="1946299" y="241459"/>
                  <a:pt x="1944442" y="258596"/>
                </a:cubicBezTo>
                <a:cubicBezTo>
                  <a:pt x="1942584" y="275732"/>
                  <a:pt x="1939394" y="288144"/>
                  <a:pt x="1934869" y="295830"/>
                </a:cubicBezTo>
                <a:cubicBezTo>
                  <a:pt x="1930345" y="303516"/>
                  <a:pt x="1926753" y="305255"/>
                  <a:pt x="1924093" y="301046"/>
                </a:cubicBezTo>
                <a:cubicBezTo>
                  <a:pt x="1921433" y="296838"/>
                  <a:pt x="1919672" y="274642"/>
                  <a:pt x="1918812" y="234461"/>
                </a:cubicBezTo>
                <a:cubicBezTo>
                  <a:pt x="1911097" y="235350"/>
                  <a:pt x="1903834" y="236469"/>
                  <a:pt x="1897022" y="237817"/>
                </a:cubicBezTo>
                <a:cubicBezTo>
                  <a:pt x="1896233" y="248730"/>
                  <a:pt x="1894871" y="260489"/>
                  <a:pt x="1892935" y="273094"/>
                </a:cubicBezTo>
                <a:cubicBezTo>
                  <a:pt x="1890999" y="285699"/>
                  <a:pt x="1887446" y="292310"/>
                  <a:pt x="1882277" y="292926"/>
                </a:cubicBezTo>
                <a:cubicBezTo>
                  <a:pt x="1877107" y="293543"/>
                  <a:pt x="1874024" y="287470"/>
                  <a:pt x="1873027" y="274707"/>
                </a:cubicBezTo>
                <a:cubicBezTo>
                  <a:pt x="1872031" y="261944"/>
                  <a:pt x="1870808" y="250780"/>
                  <a:pt x="1869360" y="241215"/>
                </a:cubicBezTo>
                <a:cubicBezTo>
                  <a:pt x="1858762" y="242090"/>
                  <a:pt x="1852445" y="242664"/>
                  <a:pt x="1850409" y="242936"/>
                </a:cubicBezTo>
                <a:cubicBezTo>
                  <a:pt x="1848373" y="243209"/>
                  <a:pt x="1848255" y="251178"/>
                  <a:pt x="1850054" y="266845"/>
                </a:cubicBezTo>
                <a:cubicBezTo>
                  <a:pt x="1851854" y="282512"/>
                  <a:pt x="1850929" y="294755"/>
                  <a:pt x="1847279" y="303574"/>
                </a:cubicBezTo>
                <a:cubicBezTo>
                  <a:pt x="1843630" y="312393"/>
                  <a:pt x="1838880" y="313662"/>
                  <a:pt x="1833029" y="307381"/>
                </a:cubicBezTo>
                <a:cubicBezTo>
                  <a:pt x="1827178" y="301100"/>
                  <a:pt x="1824253" y="290266"/>
                  <a:pt x="1824253" y="274879"/>
                </a:cubicBezTo>
                <a:cubicBezTo>
                  <a:pt x="1824253" y="260195"/>
                  <a:pt x="1822227" y="247285"/>
                  <a:pt x="1818176" y="236150"/>
                </a:cubicBezTo>
                <a:cubicBezTo>
                  <a:pt x="1814125" y="225015"/>
                  <a:pt x="1816914" y="221024"/>
                  <a:pt x="1826544" y="224179"/>
                </a:cubicBezTo>
                <a:cubicBezTo>
                  <a:pt x="1836173" y="227334"/>
                  <a:pt x="1853464" y="226818"/>
                  <a:pt x="1878416" y="222631"/>
                </a:cubicBezTo>
                <a:cubicBezTo>
                  <a:pt x="1881097" y="219949"/>
                  <a:pt x="1883098" y="215292"/>
                  <a:pt x="1884417" y="208660"/>
                </a:cubicBezTo>
                <a:cubicBezTo>
                  <a:pt x="1885736" y="202027"/>
                  <a:pt x="1886826" y="198482"/>
                  <a:pt x="1887687" y="198023"/>
                </a:cubicBezTo>
                <a:cubicBezTo>
                  <a:pt x="1885693" y="198897"/>
                  <a:pt x="1880577" y="199564"/>
                  <a:pt x="1872339" y="200023"/>
                </a:cubicBezTo>
                <a:cubicBezTo>
                  <a:pt x="1864101" y="200482"/>
                  <a:pt x="1856274" y="198489"/>
                  <a:pt x="1848861" y="194043"/>
                </a:cubicBezTo>
                <a:cubicBezTo>
                  <a:pt x="1841447" y="189598"/>
                  <a:pt x="1841830" y="186672"/>
                  <a:pt x="1850011" y="185267"/>
                </a:cubicBezTo>
                <a:cubicBezTo>
                  <a:pt x="1858192" y="183862"/>
                  <a:pt x="1872127" y="180926"/>
                  <a:pt x="1891817" y="176459"/>
                </a:cubicBezTo>
                <a:cubicBezTo>
                  <a:pt x="1911506" y="171992"/>
                  <a:pt x="1929262" y="167241"/>
                  <a:pt x="1945087" y="162208"/>
                </a:cubicBezTo>
                <a:cubicBezTo>
                  <a:pt x="1952999" y="159691"/>
                  <a:pt x="1959608" y="158632"/>
                  <a:pt x="1964914" y="159030"/>
                </a:cubicBezTo>
                <a:close/>
                <a:moveTo>
                  <a:pt x="1859847" y="138794"/>
                </a:moveTo>
                <a:cubicBezTo>
                  <a:pt x="1863658" y="138697"/>
                  <a:pt x="1867704" y="139156"/>
                  <a:pt x="1871984" y="140171"/>
                </a:cubicBezTo>
                <a:cubicBezTo>
                  <a:pt x="1880545" y="142200"/>
                  <a:pt x="1885328" y="147176"/>
                  <a:pt x="1886331" y="155099"/>
                </a:cubicBezTo>
                <a:cubicBezTo>
                  <a:pt x="1887335" y="163022"/>
                  <a:pt x="1881126" y="165585"/>
                  <a:pt x="1867704" y="162789"/>
                </a:cubicBezTo>
                <a:cubicBezTo>
                  <a:pt x="1858182" y="159949"/>
                  <a:pt x="1851033" y="156171"/>
                  <a:pt x="1846258" y="151453"/>
                </a:cubicBezTo>
                <a:cubicBezTo>
                  <a:pt x="1841482" y="146735"/>
                  <a:pt x="1842436" y="143168"/>
                  <a:pt x="1849119" y="140751"/>
                </a:cubicBezTo>
                <a:cubicBezTo>
                  <a:pt x="1852460" y="139543"/>
                  <a:pt x="1856036" y="138891"/>
                  <a:pt x="1859847" y="138794"/>
                </a:cubicBezTo>
                <a:close/>
                <a:moveTo>
                  <a:pt x="3312124" y="132933"/>
                </a:moveTo>
                <a:cubicBezTo>
                  <a:pt x="3315415" y="133470"/>
                  <a:pt x="3318207" y="134861"/>
                  <a:pt x="3320502" y="137106"/>
                </a:cubicBezTo>
                <a:cubicBezTo>
                  <a:pt x="3325091" y="141594"/>
                  <a:pt x="3323119" y="146075"/>
                  <a:pt x="3314587" y="150549"/>
                </a:cubicBezTo>
                <a:cubicBezTo>
                  <a:pt x="3306054" y="155024"/>
                  <a:pt x="3297723" y="157935"/>
                  <a:pt x="3289592" y="159283"/>
                </a:cubicBezTo>
                <a:cubicBezTo>
                  <a:pt x="3294094" y="160028"/>
                  <a:pt x="3296346" y="162567"/>
                  <a:pt x="3296346" y="166897"/>
                </a:cubicBezTo>
                <a:cubicBezTo>
                  <a:pt x="3296346" y="169593"/>
                  <a:pt x="3295894" y="173164"/>
                  <a:pt x="3294991" y="177609"/>
                </a:cubicBezTo>
                <a:cubicBezTo>
                  <a:pt x="3303007" y="174153"/>
                  <a:pt x="3310672" y="171490"/>
                  <a:pt x="3317985" y="169618"/>
                </a:cubicBezTo>
                <a:cubicBezTo>
                  <a:pt x="3325299" y="167747"/>
                  <a:pt x="3331171" y="169608"/>
                  <a:pt x="3335602" y="175200"/>
                </a:cubicBezTo>
                <a:cubicBezTo>
                  <a:pt x="3340033" y="180793"/>
                  <a:pt x="3337725" y="185511"/>
                  <a:pt x="3328676" y="189354"/>
                </a:cubicBezTo>
                <a:cubicBezTo>
                  <a:pt x="3319627" y="193197"/>
                  <a:pt x="3307868" y="197141"/>
                  <a:pt x="3293399" y="201185"/>
                </a:cubicBezTo>
                <a:cubicBezTo>
                  <a:pt x="3291721" y="225362"/>
                  <a:pt x="3290452" y="241352"/>
                  <a:pt x="3289592" y="249153"/>
                </a:cubicBezTo>
                <a:cubicBezTo>
                  <a:pt x="3299816" y="242255"/>
                  <a:pt x="3310471" y="236931"/>
                  <a:pt x="3321556" y="233181"/>
                </a:cubicBezTo>
                <a:cubicBezTo>
                  <a:pt x="3332641" y="229431"/>
                  <a:pt x="3333580" y="232249"/>
                  <a:pt x="3324374" y="241635"/>
                </a:cubicBezTo>
                <a:cubicBezTo>
                  <a:pt x="3315167" y="251021"/>
                  <a:pt x="3305993" y="259600"/>
                  <a:pt x="3296851" y="267372"/>
                </a:cubicBezTo>
                <a:cubicBezTo>
                  <a:pt x="3287710" y="275144"/>
                  <a:pt x="3279507" y="283526"/>
                  <a:pt x="3272244" y="292518"/>
                </a:cubicBezTo>
                <a:cubicBezTo>
                  <a:pt x="3264980" y="301509"/>
                  <a:pt x="3259058" y="300311"/>
                  <a:pt x="3254476" y="288925"/>
                </a:cubicBezTo>
                <a:cubicBezTo>
                  <a:pt x="3249894" y="277539"/>
                  <a:pt x="3249267" y="270107"/>
                  <a:pt x="3252594" y="266630"/>
                </a:cubicBezTo>
                <a:cubicBezTo>
                  <a:pt x="3255921" y="263152"/>
                  <a:pt x="3259524" y="258184"/>
                  <a:pt x="3263403" y="251723"/>
                </a:cubicBezTo>
                <a:cubicBezTo>
                  <a:pt x="3267282" y="245263"/>
                  <a:pt x="3270110" y="229614"/>
                  <a:pt x="3271889" y="204777"/>
                </a:cubicBezTo>
                <a:cubicBezTo>
                  <a:pt x="3265034" y="206555"/>
                  <a:pt x="3257846" y="207674"/>
                  <a:pt x="3250325" y="208133"/>
                </a:cubicBezTo>
                <a:cubicBezTo>
                  <a:pt x="3242803" y="208591"/>
                  <a:pt x="3235292" y="207229"/>
                  <a:pt x="3227793" y="204046"/>
                </a:cubicBezTo>
                <a:cubicBezTo>
                  <a:pt x="3220292" y="200862"/>
                  <a:pt x="3221913" y="197955"/>
                  <a:pt x="3232654" y="195323"/>
                </a:cubicBezTo>
                <a:cubicBezTo>
                  <a:pt x="3243395" y="192692"/>
                  <a:pt x="3256473" y="188938"/>
                  <a:pt x="3271889" y="184063"/>
                </a:cubicBezTo>
                <a:cubicBezTo>
                  <a:pt x="3271889" y="174928"/>
                  <a:pt x="3271272" y="167880"/>
                  <a:pt x="3270039" y="162918"/>
                </a:cubicBezTo>
                <a:cubicBezTo>
                  <a:pt x="3263528" y="162918"/>
                  <a:pt x="3257484" y="161305"/>
                  <a:pt x="3251906" y="158078"/>
                </a:cubicBezTo>
                <a:cubicBezTo>
                  <a:pt x="3246327" y="154852"/>
                  <a:pt x="3247772" y="151948"/>
                  <a:pt x="3256240" y="149366"/>
                </a:cubicBezTo>
                <a:cubicBezTo>
                  <a:pt x="3264708" y="146785"/>
                  <a:pt x="3272100" y="144143"/>
                  <a:pt x="3278417" y="141440"/>
                </a:cubicBezTo>
                <a:cubicBezTo>
                  <a:pt x="3284734" y="138737"/>
                  <a:pt x="3292180" y="136216"/>
                  <a:pt x="3300756" y="133879"/>
                </a:cubicBezTo>
                <a:cubicBezTo>
                  <a:pt x="3305043" y="132710"/>
                  <a:pt x="3308833" y="132395"/>
                  <a:pt x="3312124" y="132933"/>
                </a:cubicBezTo>
                <a:close/>
                <a:moveTo>
                  <a:pt x="51076" y="124716"/>
                </a:moveTo>
                <a:cubicBezTo>
                  <a:pt x="53431" y="124671"/>
                  <a:pt x="56348" y="125062"/>
                  <a:pt x="59827" y="125888"/>
                </a:cubicBezTo>
                <a:cubicBezTo>
                  <a:pt x="73745" y="129193"/>
                  <a:pt x="83668" y="133822"/>
                  <a:pt x="89598" y="139773"/>
                </a:cubicBezTo>
                <a:cubicBezTo>
                  <a:pt x="95527" y="145724"/>
                  <a:pt x="97915" y="153321"/>
                  <a:pt x="96761" y="162563"/>
                </a:cubicBezTo>
                <a:cubicBezTo>
                  <a:pt x="95606" y="171805"/>
                  <a:pt x="91125" y="174731"/>
                  <a:pt x="83317" y="171339"/>
                </a:cubicBezTo>
                <a:cubicBezTo>
                  <a:pt x="75508" y="167948"/>
                  <a:pt x="68306" y="162714"/>
                  <a:pt x="61710" y="155637"/>
                </a:cubicBezTo>
                <a:cubicBezTo>
                  <a:pt x="55113" y="148560"/>
                  <a:pt x="49563" y="142311"/>
                  <a:pt x="45061" y="136890"/>
                </a:cubicBezTo>
                <a:cubicBezTo>
                  <a:pt x="42006" y="128910"/>
                  <a:pt x="44011" y="124852"/>
                  <a:pt x="51076" y="124716"/>
                </a:cubicBezTo>
                <a:close/>
                <a:moveTo>
                  <a:pt x="1963844" y="121102"/>
                </a:moveTo>
                <a:cubicBezTo>
                  <a:pt x="1980428" y="120084"/>
                  <a:pt x="1989229" y="124777"/>
                  <a:pt x="1990248" y="135180"/>
                </a:cubicBezTo>
                <a:cubicBezTo>
                  <a:pt x="1991266" y="145584"/>
                  <a:pt x="1984548" y="148922"/>
                  <a:pt x="1970093" y="145193"/>
                </a:cubicBezTo>
                <a:cubicBezTo>
                  <a:pt x="1958792" y="141422"/>
                  <a:pt x="1950780" y="136718"/>
                  <a:pt x="1946055" y="131083"/>
                </a:cubicBezTo>
                <a:cubicBezTo>
                  <a:pt x="1941330" y="125447"/>
                  <a:pt x="1947259" y="122120"/>
                  <a:pt x="1963844" y="121102"/>
                </a:cubicBezTo>
                <a:close/>
                <a:moveTo>
                  <a:pt x="651907" y="120148"/>
                </a:moveTo>
                <a:cubicBezTo>
                  <a:pt x="653559" y="119927"/>
                  <a:pt x="655695" y="119994"/>
                  <a:pt x="658314" y="120349"/>
                </a:cubicBezTo>
                <a:cubicBezTo>
                  <a:pt x="668789" y="121769"/>
                  <a:pt x="677354" y="124386"/>
                  <a:pt x="684008" y="128200"/>
                </a:cubicBezTo>
                <a:cubicBezTo>
                  <a:pt x="692511" y="131699"/>
                  <a:pt x="695182" y="136525"/>
                  <a:pt x="692020" y="142677"/>
                </a:cubicBezTo>
                <a:cubicBezTo>
                  <a:pt x="688858" y="148829"/>
                  <a:pt x="687725" y="173838"/>
                  <a:pt x="688622" y="217705"/>
                </a:cubicBezTo>
                <a:cubicBezTo>
                  <a:pt x="689518" y="261571"/>
                  <a:pt x="687973" y="291302"/>
                  <a:pt x="683986" y="306897"/>
                </a:cubicBezTo>
                <a:cubicBezTo>
                  <a:pt x="680000" y="322492"/>
                  <a:pt x="674131" y="324098"/>
                  <a:pt x="666380" y="311715"/>
                </a:cubicBezTo>
                <a:cubicBezTo>
                  <a:pt x="658629" y="299333"/>
                  <a:pt x="655428" y="289610"/>
                  <a:pt x="656776" y="282547"/>
                </a:cubicBezTo>
                <a:cubicBezTo>
                  <a:pt x="658124" y="275485"/>
                  <a:pt x="659697" y="261209"/>
                  <a:pt x="661497" y="239720"/>
                </a:cubicBezTo>
                <a:cubicBezTo>
                  <a:pt x="663297" y="218232"/>
                  <a:pt x="663092" y="196506"/>
                  <a:pt x="660884" y="174544"/>
                </a:cubicBezTo>
                <a:cubicBezTo>
                  <a:pt x="658676" y="152582"/>
                  <a:pt x="655076" y="137704"/>
                  <a:pt x="650086" y="129910"/>
                </a:cubicBezTo>
                <a:cubicBezTo>
                  <a:pt x="646343" y="124065"/>
                  <a:pt x="646950" y="120811"/>
                  <a:pt x="651907" y="120148"/>
                </a:cubicBezTo>
                <a:close/>
                <a:moveTo>
                  <a:pt x="2247077" y="115681"/>
                </a:moveTo>
                <a:lnTo>
                  <a:pt x="2224147" y="120284"/>
                </a:lnTo>
                <a:cubicBezTo>
                  <a:pt x="2225825" y="123009"/>
                  <a:pt x="2227588" y="127835"/>
                  <a:pt x="2229438" y="134761"/>
                </a:cubicBezTo>
                <a:cubicBezTo>
                  <a:pt x="2231288" y="141687"/>
                  <a:pt x="2232529" y="147423"/>
                  <a:pt x="2233160" y="151969"/>
                </a:cubicBezTo>
                <a:lnTo>
                  <a:pt x="2248281" y="151109"/>
                </a:lnTo>
                <a:close/>
                <a:moveTo>
                  <a:pt x="3047650" y="114028"/>
                </a:moveTo>
                <a:cubicBezTo>
                  <a:pt x="3049553" y="114248"/>
                  <a:pt x="3051867" y="114828"/>
                  <a:pt x="3054591" y="115767"/>
                </a:cubicBezTo>
                <a:cubicBezTo>
                  <a:pt x="3062780" y="118836"/>
                  <a:pt x="3069552" y="123540"/>
                  <a:pt x="3074908" y="129878"/>
                </a:cubicBezTo>
                <a:cubicBezTo>
                  <a:pt x="3080264" y="136216"/>
                  <a:pt x="3080321" y="141719"/>
                  <a:pt x="3075080" y="146387"/>
                </a:cubicBezTo>
                <a:cubicBezTo>
                  <a:pt x="3069839" y="151055"/>
                  <a:pt x="3061833" y="163481"/>
                  <a:pt x="3051064" y="183665"/>
                </a:cubicBezTo>
                <a:cubicBezTo>
                  <a:pt x="3040294" y="203848"/>
                  <a:pt x="3027162" y="222376"/>
                  <a:pt x="3011668" y="239247"/>
                </a:cubicBezTo>
                <a:cubicBezTo>
                  <a:pt x="2996173" y="256119"/>
                  <a:pt x="2977649" y="271201"/>
                  <a:pt x="2956096" y="284494"/>
                </a:cubicBezTo>
                <a:cubicBezTo>
                  <a:pt x="2934542" y="297788"/>
                  <a:pt x="2911351" y="307170"/>
                  <a:pt x="2886521" y="312640"/>
                </a:cubicBezTo>
                <a:cubicBezTo>
                  <a:pt x="2861690" y="318111"/>
                  <a:pt x="2860084" y="315315"/>
                  <a:pt x="2881702" y="304251"/>
                </a:cubicBezTo>
                <a:cubicBezTo>
                  <a:pt x="2903320" y="293188"/>
                  <a:pt x="2924382" y="279636"/>
                  <a:pt x="2944889" y="263597"/>
                </a:cubicBezTo>
                <a:cubicBezTo>
                  <a:pt x="2965395" y="247557"/>
                  <a:pt x="2982976" y="231324"/>
                  <a:pt x="2997632" y="214898"/>
                </a:cubicBezTo>
                <a:cubicBezTo>
                  <a:pt x="3012288" y="198471"/>
                  <a:pt x="3023846" y="180775"/>
                  <a:pt x="3032307" y="161810"/>
                </a:cubicBezTo>
                <a:cubicBezTo>
                  <a:pt x="3040767" y="142845"/>
                  <a:pt x="3043872" y="129491"/>
                  <a:pt x="3041621" y="121747"/>
                </a:cubicBezTo>
                <a:cubicBezTo>
                  <a:pt x="3039932" y="115939"/>
                  <a:pt x="3041942" y="113366"/>
                  <a:pt x="3047650" y="114028"/>
                </a:cubicBezTo>
                <a:close/>
                <a:moveTo>
                  <a:pt x="2291474" y="107593"/>
                </a:moveTo>
                <a:lnTo>
                  <a:pt x="2268372" y="112433"/>
                </a:lnTo>
                <a:cubicBezTo>
                  <a:pt x="2267684" y="120679"/>
                  <a:pt x="2267340" y="132058"/>
                  <a:pt x="2267340" y="146570"/>
                </a:cubicBezTo>
                <a:lnTo>
                  <a:pt x="2282547" y="143257"/>
                </a:lnTo>
                <a:cubicBezTo>
                  <a:pt x="2288498" y="122823"/>
                  <a:pt x="2291474" y="110935"/>
                  <a:pt x="2291474" y="107593"/>
                </a:cubicBezTo>
                <a:close/>
                <a:moveTo>
                  <a:pt x="1864200" y="105999"/>
                </a:moveTo>
                <a:cubicBezTo>
                  <a:pt x="1867905" y="105911"/>
                  <a:pt x="1871891" y="106245"/>
                  <a:pt x="1876157" y="107002"/>
                </a:cubicBezTo>
                <a:cubicBezTo>
                  <a:pt x="1884689" y="108515"/>
                  <a:pt x="1889221" y="113039"/>
                  <a:pt x="1889752" y="120575"/>
                </a:cubicBezTo>
                <a:cubicBezTo>
                  <a:pt x="1890282" y="128111"/>
                  <a:pt x="1884797" y="130961"/>
                  <a:pt x="1873296" y="129125"/>
                </a:cubicBezTo>
                <a:cubicBezTo>
                  <a:pt x="1865596" y="127189"/>
                  <a:pt x="1858870" y="123572"/>
                  <a:pt x="1853120" y="118273"/>
                </a:cubicBezTo>
                <a:cubicBezTo>
                  <a:pt x="1847369" y="112975"/>
                  <a:pt x="1847638" y="109393"/>
                  <a:pt x="1853926" y="107529"/>
                </a:cubicBezTo>
                <a:cubicBezTo>
                  <a:pt x="1857070" y="106597"/>
                  <a:pt x="1860495" y="106087"/>
                  <a:pt x="1864200" y="105999"/>
                </a:cubicBezTo>
                <a:close/>
                <a:moveTo>
                  <a:pt x="2339528" y="101517"/>
                </a:moveTo>
                <a:cubicBezTo>
                  <a:pt x="2332086" y="101968"/>
                  <a:pt x="2324328" y="102926"/>
                  <a:pt x="2316254" y="104388"/>
                </a:cubicBezTo>
                <a:lnTo>
                  <a:pt x="2302444" y="139816"/>
                </a:lnTo>
                <a:lnTo>
                  <a:pt x="2340001" y="137407"/>
                </a:lnTo>
                <a:cubicBezTo>
                  <a:pt x="2345494" y="128803"/>
                  <a:pt x="2348903" y="121288"/>
                  <a:pt x="2350230" y="114864"/>
                </a:cubicBezTo>
                <a:cubicBezTo>
                  <a:pt x="2351556" y="108439"/>
                  <a:pt x="2351965" y="104496"/>
                  <a:pt x="2351456" y="103033"/>
                </a:cubicBezTo>
                <a:cubicBezTo>
                  <a:pt x="2350947" y="101570"/>
                  <a:pt x="2346971" y="101065"/>
                  <a:pt x="2339528" y="101517"/>
                </a:cubicBezTo>
                <a:close/>
                <a:moveTo>
                  <a:pt x="1970731" y="89426"/>
                </a:moveTo>
                <a:cubicBezTo>
                  <a:pt x="1979354" y="90304"/>
                  <a:pt x="1984440" y="94305"/>
                  <a:pt x="1985989" y="101431"/>
                </a:cubicBezTo>
                <a:cubicBezTo>
                  <a:pt x="1988054" y="110931"/>
                  <a:pt x="1982726" y="114720"/>
                  <a:pt x="1970007" y="112799"/>
                </a:cubicBezTo>
                <a:cubicBezTo>
                  <a:pt x="1960786" y="110017"/>
                  <a:pt x="1953307" y="105855"/>
                  <a:pt x="1947571" y="100312"/>
                </a:cubicBezTo>
                <a:cubicBezTo>
                  <a:pt x="1941835" y="94770"/>
                  <a:pt x="1946288" y="91195"/>
                  <a:pt x="1960929" y="89589"/>
                </a:cubicBezTo>
                <a:cubicBezTo>
                  <a:pt x="1964589" y="89188"/>
                  <a:pt x="1967857" y="89133"/>
                  <a:pt x="1970731" y="89426"/>
                </a:cubicBezTo>
                <a:close/>
                <a:moveTo>
                  <a:pt x="2912062" y="85395"/>
                </a:moveTo>
                <a:cubicBezTo>
                  <a:pt x="2913985" y="85169"/>
                  <a:pt x="2916366" y="86599"/>
                  <a:pt x="2919206" y="89686"/>
                </a:cubicBezTo>
                <a:cubicBezTo>
                  <a:pt x="2924884" y="95859"/>
                  <a:pt x="2927724" y="104948"/>
                  <a:pt x="2927724" y="116950"/>
                </a:cubicBezTo>
                <a:cubicBezTo>
                  <a:pt x="2927724" y="128365"/>
                  <a:pt x="2923192" y="142031"/>
                  <a:pt x="2914129" y="157949"/>
                </a:cubicBezTo>
                <a:cubicBezTo>
                  <a:pt x="2905066" y="173867"/>
                  <a:pt x="2897616" y="176684"/>
                  <a:pt x="2891780" y="166403"/>
                </a:cubicBezTo>
                <a:cubicBezTo>
                  <a:pt x="2885943" y="156121"/>
                  <a:pt x="2884832" y="147699"/>
                  <a:pt x="2888446" y="141139"/>
                </a:cubicBezTo>
                <a:cubicBezTo>
                  <a:pt x="2892060" y="134578"/>
                  <a:pt x="2895716" y="126214"/>
                  <a:pt x="2899416" y="116047"/>
                </a:cubicBezTo>
                <a:cubicBezTo>
                  <a:pt x="2902901" y="106453"/>
                  <a:pt x="2905650" y="98118"/>
                  <a:pt x="2907665" y="91041"/>
                </a:cubicBezTo>
                <a:cubicBezTo>
                  <a:pt x="2908673" y="87503"/>
                  <a:pt x="2910138" y="85621"/>
                  <a:pt x="2912062" y="85395"/>
                </a:cubicBezTo>
                <a:close/>
                <a:moveTo>
                  <a:pt x="66970" y="82481"/>
                </a:moveTo>
                <a:cubicBezTo>
                  <a:pt x="69183" y="82348"/>
                  <a:pt x="71972" y="82638"/>
                  <a:pt x="75336" y="83351"/>
                </a:cubicBezTo>
                <a:cubicBezTo>
                  <a:pt x="88795" y="86205"/>
                  <a:pt x="98492" y="90611"/>
                  <a:pt x="104429" y="96569"/>
                </a:cubicBezTo>
                <a:cubicBezTo>
                  <a:pt x="110366" y="102528"/>
                  <a:pt x="112757" y="110354"/>
                  <a:pt x="111603" y="120048"/>
                </a:cubicBezTo>
                <a:cubicBezTo>
                  <a:pt x="110448" y="129742"/>
                  <a:pt x="106186" y="132882"/>
                  <a:pt x="98815" y="129469"/>
                </a:cubicBezTo>
                <a:cubicBezTo>
                  <a:pt x="91444" y="126056"/>
                  <a:pt x="84679" y="121034"/>
                  <a:pt x="78520" y="114401"/>
                </a:cubicBezTo>
                <a:cubicBezTo>
                  <a:pt x="72361" y="107769"/>
                  <a:pt x="67051" y="101341"/>
                  <a:pt x="62592" y="95117"/>
                </a:cubicBezTo>
                <a:cubicBezTo>
                  <a:pt x="58870" y="87094"/>
                  <a:pt x="60330" y="82882"/>
                  <a:pt x="66970" y="82481"/>
                </a:cubicBezTo>
                <a:close/>
                <a:moveTo>
                  <a:pt x="3082641" y="69681"/>
                </a:moveTo>
                <a:cubicBezTo>
                  <a:pt x="3086670" y="68742"/>
                  <a:pt x="3095274" y="70596"/>
                  <a:pt x="3108453" y="75242"/>
                </a:cubicBezTo>
                <a:cubicBezTo>
                  <a:pt x="3123740" y="78311"/>
                  <a:pt x="3131634" y="86492"/>
                  <a:pt x="3132136" y="99785"/>
                </a:cubicBezTo>
                <a:cubicBezTo>
                  <a:pt x="3132638" y="113078"/>
                  <a:pt x="3126920" y="117173"/>
                  <a:pt x="3114982" y="112068"/>
                </a:cubicBezTo>
                <a:cubicBezTo>
                  <a:pt x="3103043" y="106962"/>
                  <a:pt x="3089743" y="99197"/>
                  <a:pt x="3075080" y="88772"/>
                </a:cubicBezTo>
                <a:cubicBezTo>
                  <a:pt x="3060417" y="78346"/>
                  <a:pt x="3057004" y="72793"/>
                  <a:pt x="3064841" y="72112"/>
                </a:cubicBezTo>
                <a:cubicBezTo>
                  <a:pt x="3072678" y="71431"/>
                  <a:pt x="3078611" y="70621"/>
                  <a:pt x="3082641" y="69681"/>
                </a:cubicBezTo>
                <a:close/>
                <a:moveTo>
                  <a:pt x="137027" y="67001"/>
                </a:moveTo>
                <a:cubicBezTo>
                  <a:pt x="138764" y="67110"/>
                  <a:pt x="140923" y="67642"/>
                  <a:pt x="143503" y="68595"/>
                </a:cubicBezTo>
                <a:cubicBezTo>
                  <a:pt x="153820" y="72410"/>
                  <a:pt x="162396" y="76902"/>
                  <a:pt x="169229" y="82071"/>
                </a:cubicBezTo>
                <a:cubicBezTo>
                  <a:pt x="176062" y="87241"/>
                  <a:pt x="177629" y="92393"/>
                  <a:pt x="173929" y="97527"/>
                </a:cubicBezTo>
                <a:cubicBezTo>
                  <a:pt x="170229" y="102660"/>
                  <a:pt x="167250" y="111300"/>
                  <a:pt x="164991" y="123446"/>
                </a:cubicBezTo>
                <a:cubicBezTo>
                  <a:pt x="162733" y="135593"/>
                  <a:pt x="159015" y="150951"/>
                  <a:pt x="153838" y="169522"/>
                </a:cubicBezTo>
                <a:cubicBezTo>
                  <a:pt x="191065" y="166897"/>
                  <a:pt x="214519" y="164442"/>
                  <a:pt x="224199" y="162154"/>
                </a:cubicBezTo>
                <a:cubicBezTo>
                  <a:pt x="233878" y="159867"/>
                  <a:pt x="242282" y="159451"/>
                  <a:pt x="249409" y="160907"/>
                </a:cubicBezTo>
                <a:cubicBezTo>
                  <a:pt x="256536" y="162362"/>
                  <a:pt x="263534" y="167561"/>
                  <a:pt x="270403" y="176502"/>
                </a:cubicBezTo>
                <a:cubicBezTo>
                  <a:pt x="277272" y="185443"/>
                  <a:pt x="269940" y="189691"/>
                  <a:pt x="248408" y="189247"/>
                </a:cubicBezTo>
                <a:cubicBezTo>
                  <a:pt x="226877" y="188802"/>
                  <a:pt x="193697" y="190308"/>
                  <a:pt x="148869" y="193764"/>
                </a:cubicBezTo>
                <a:cubicBezTo>
                  <a:pt x="141011" y="224280"/>
                  <a:pt x="125782" y="248991"/>
                  <a:pt x="103181" y="267899"/>
                </a:cubicBezTo>
                <a:cubicBezTo>
                  <a:pt x="80581" y="286807"/>
                  <a:pt x="55902" y="298784"/>
                  <a:pt x="29143" y="303832"/>
                </a:cubicBezTo>
                <a:cubicBezTo>
                  <a:pt x="2384" y="308880"/>
                  <a:pt x="265" y="305420"/>
                  <a:pt x="22787" y="293453"/>
                </a:cubicBezTo>
                <a:cubicBezTo>
                  <a:pt x="45308" y="281486"/>
                  <a:pt x="64707" y="268465"/>
                  <a:pt x="80983" y="254390"/>
                </a:cubicBezTo>
                <a:cubicBezTo>
                  <a:pt x="97259" y="240316"/>
                  <a:pt x="110689" y="220623"/>
                  <a:pt x="121272" y="195312"/>
                </a:cubicBezTo>
                <a:cubicBezTo>
                  <a:pt x="75197" y="201579"/>
                  <a:pt x="47846" y="206297"/>
                  <a:pt x="39221" y="209466"/>
                </a:cubicBezTo>
                <a:cubicBezTo>
                  <a:pt x="30595" y="212635"/>
                  <a:pt x="20295" y="209018"/>
                  <a:pt x="8321" y="198614"/>
                </a:cubicBezTo>
                <a:cubicBezTo>
                  <a:pt x="-3653" y="188210"/>
                  <a:pt x="-2703" y="183467"/>
                  <a:pt x="11171" y="184385"/>
                </a:cubicBezTo>
                <a:cubicBezTo>
                  <a:pt x="25045" y="185303"/>
                  <a:pt x="40859" y="184876"/>
                  <a:pt x="58612" y="183105"/>
                </a:cubicBezTo>
                <a:cubicBezTo>
                  <a:pt x="76365" y="181334"/>
                  <a:pt x="98758" y="178334"/>
                  <a:pt x="125789" y="174103"/>
                </a:cubicBezTo>
                <a:cubicBezTo>
                  <a:pt x="129101" y="160925"/>
                  <a:pt x="131876" y="143939"/>
                  <a:pt x="134113" y="123145"/>
                </a:cubicBezTo>
                <a:cubicBezTo>
                  <a:pt x="136350" y="102352"/>
                  <a:pt x="135895" y="87108"/>
                  <a:pt x="132747" y="77414"/>
                </a:cubicBezTo>
                <a:cubicBezTo>
                  <a:pt x="130387" y="70144"/>
                  <a:pt x="131813" y="66673"/>
                  <a:pt x="137027" y="67001"/>
                </a:cubicBezTo>
                <a:close/>
                <a:moveTo>
                  <a:pt x="2294658" y="59002"/>
                </a:moveTo>
                <a:cubicBezTo>
                  <a:pt x="2284046" y="61683"/>
                  <a:pt x="2272688" y="63483"/>
                  <a:pt x="2260585" y="64401"/>
                </a:cubicBezTo>
                <a:cubicBezTo>
                  <a:pt x="2268687" y="66394"/>
                  <a:pt x="2272065" y="70090"/>
                  <a:pt x="2270717" y="75489"/>
                </a:cubicBezTo>
                <a:cubicBezTo>
                  <a:pt x="2269369" y="80888"/>
                  <a:pt x="2268695" y="87481"/>
                  <a:pt x="2268695" y="95268"/>
                </a:cubicBezTo>
                <a:lnTo>
                  <a:pt x="2294400" y="91783"/>
                </a:lnTo>
                <a:cubicBezTo>
                  <a:pt x="2295145" y="85043"/>
                  <a:pt x="2295518" y="78139"/>
                  <a:pt x="2295518" y="71069"/>
                </a:cubicBezTo>
                <a:cubicBezTo>
                  <a:pt x="2295518" y="64601"/>
                  <a:pt x="2295231" y="60579"/>
                  <a:pt x="2294658" y="59002"/>
                </a:cubicBezTo>
                <a:close/>
                <a:moveTo>
                  <a:pt x="2641770" y="46848"/>
                </a:moveTo>
                <a:cubicBezTo>
                  <a:pt x="2637876" y="50677"/>
                  <a:pt x="2633082" y="54967"/>
                  <a:pt x="2627387" y="59719"/>
                </a:cubicBezTo>
                <a:lnTo>
                  <a:pt x="2610806" y="72826"/>
                </a:lnTo>
                <a:lnTo>
                  <a:pt x="2620851" y="72499"/>
                </a:lnTo>
                <a:cubicBezTo>
                  <a:pt x="2631584" y="74414"/>
                  <a:pt x="2639486" y="77934"/>
                  <a:pt x="2644555" y="83061"/>
                </a:cubicBezTo>
                <a:cubicBezTo>
                  <a:pt x="2649624" y="88187"/>
                  <a:pt x="2651707" y="92257"/>
                  <a:pt x="2650804" y="95268"/>
                </a:cubicBezTo>
                <a:cubicBezTo>
                  <a:pt x="2653027" y="91583"/>
                  <a:pt x="2658544" y="84889"/>
                  <a:pt x="2667356" y="75188"/>
                </a:cubicBezTo>
                <a:cubicBezTo>
                  <a:pt x="2676168" y="65487"/>
                  <a:pt x="2681435" y="58786"/>
                  <a:pt x="2683155" y="55087"/>
                </a:cubicBezTo>
                <a:cubicBezTo>
                  <a:pt x="2684876" y="51387"/>
                  <a:pt x="2683514" y="49537"/>
                  <a:pt x="2679068" y="49537"/>
                </a:cubicBezTo>
                <a:cubicBezTo>
                  <a:pt x="2673160" y="49537"/>
                  <a:pt x="2666829" y="49989"/>
                  <a:pt x="2660075" y="50892"/>
                </a:cubicBezTo>
                <a:cubicBezTo>
                  <a:pt x="2653321" y="51796"/>
                  <a:pt x="2647219" y="50448"/>
                  <a:pt x="2641770" y="46848"/>
                </a:cubicBezTo>
                <a:close/>
                <a:moveTo>
                  <a:pt x="360936" y="46719"/>
                </a:moveTo>
                <a:lnTo>
                  <a:pt x="475284" y="46719"/>
                </a:lnTo>
                <a:lnTo>
                  <a:pt x="475284" y="77888"/>
                </a:lnTo>
                <a:lnTo>
                  <a:pt x="388146" y="77888"/>
                </a:lnTo>
                <a:cubicBezTo>
                  <a:pt x="384002" y="100402"/>
                  <a:pt x="379757" y="116993"/>
                  <a:pt x="375412" y="127662"/>
                </a:cubicBezTo>
                <a:cubicBezTo>
                  <a:pt x="385335" y="122285"/>
                  <a:pt x="396571" y="119836"/>
                  <a:pt x="409119" y="120317"/>
                </a:cubicBezTo>
                <a:cubicBezTo>
                  <a:pt x="421666" y="120797"/>
                  <a:pt x="433680" y="123669"/>
                  <a:pt x="445159" y="128932"/>
                </a:cubicBezTo>
                <a:cubicBezTo>
                  <a:pt x="456639" y="134194"/>
                  <a:pt x="464945" y="141261"/>
                  <a:pt x="470079" y="150130"/>
                </a:cubicBezTo>
                <a:cubicBezTo>
                  <a:pt x="475213" y="158999"/>
                  <a:pt x="478934" y="167811"/>
                  <a:pt x="481243" y="176566"/>
                </a:cubicBezTo>
                <a:cubicBezTo>
                  <a:pt x="483552" y="185321"/>
                  <a:pt x="484469" y="194836"/>
                  <a:pt x="483996" y="205110"/>
                </a:cubicBezTo>
                <a:cubicBezTo>
                  <a:pt x="483523" y="215385"/>
                  <a:pt x="481411" y="225911"/>
                  <a:pt x="477661" y="236688"/>
                </a:cubicBezTo>
                <a:cubicBezTo>
                  <a:pt x="473911" y="247464"/>
                  <a:pt x="468200" y="256452"/>
                  <a:pt x="460528" y="263651"/>
                </a:cubicBezTo>
                <a:cubicBezTo>
                  <a:pt x="452856" y="270849"/>
                  <a:pt x="443600" y="276557"/>
                  <a:pt x="432758" y="280773"/>
                </a:cubicBezTo>
                <a:cubicBezTo>
                  <a:pt x="421917" y="284989"/>
                  <a:pt x="409370" y="286634"/>
                  <a:pt x="395115" y="285710"/>
                </a:cubicBezTo>
                <a:cubicBezTo>
                  <a:pt x="380861" y="284785"/>
                  <a:pt x="367303" y="279558"/>
                  <a:pt x="354439" y="270028"/>
                </a:cubicBezTo>
                <a:cubicBezTo>
                  <a:pt x="341576" y="260499"/>
                  <a:pt x="332764" y="243560"/>
                  <a:pt x="328003" y="219210"/>
                </a:cubicBezTo>
                <a:lnTo>
                  <a:pt x="359559" y="210004"/>
                </a:lnTo>
                <a:cubicBezTo>
                  <a:pt x="366141" y="235573"/>
                  <a:pt x="376312" y="249389"/>
                  <a:pt x="390071" y="251454"/>
                </a:cubicBezTo>
                <a:cubicBezTo>
                  <a:pt x="403831" y="253519"/>
                  <a:pt x="415002" y="252078"/>
                  <a:pt x="423584" y="247131"/>
                </a:cubicBezTo>
                <a:cubicBezTo>
                  <a:pt x="432167" y="242183"/>
                  <a:pt x="438405" y="235178"/>
                  <a:pt x="442298" y="226115"/>
                </a:cubicBezTo>
                <a:cubicBezTo>
                  <a:pt x="446192" y="217052"/>
                  <a:pt x="447920" y="206957"/>
                  <a:pt x="447482" y="195829"/>
                </a:cubicBezTo>
                <a:cubicBezTo>
                  <a:pt x="447045" y="184701"/>
                  <a:pt x="444163" y="175448"/>
                  <a:pt x="438835" y="168070"/>
                </a:cubicBezTo>
                <a:cubicBezTo>
                  <a:pt x="433508" y="160692"/>
                  <a:pt x="426736" y="155741"/>
                  <a:pt x="418519" y="153217"/>
                </a:cubicBezTo>
                <a:cubicBezTo>
                  <a:pt x="410302" y="150693"/>
                  <a:pt x="400998" y="150707"/>
                  <a:pt x="390609" y="153260"/>
                </a:cubicBezTo>
                <a:cubicBezTo>
                  <a:pt x="380220" y="155812"/>
                  <a:pt x="371246" y="162187"/>
                  <a:pt x="363689" y="172382"/>
                </a:cubicBezTo>
                <a:lnTo>
                  <a:pt x="334757" y="169091"/>
                </a:lnTo>
                <a:cubicBezTo>
                  <a:pt x="336564" y="161075"/>
                  <a:pt x="345290" y="120284"/>
                  <a:pt x="360936" y="46719"/>
                </a:cubicBezTo>
                <a:close/>
                <a:moveTo>
                  <a:pt x="3652961" y="34695"/>
                </a:moveTo>
                <a:cubicBezTo>
                  <a:pt x="3678946" y="30995"/>
                  <a:pt x="3699574" y="43815"/>
                  <a:pt x="3714847" y="73155"/>
                </a:cubicBezTo>
                <a:cubicBezTo>
                  <a:pt x="3723938" y="105120"/>
                  <a:pt x="3711498" y="136840"/>
                  <a:pt x="3677526" y="168317"/>
                </a:cubicBezTo>
                <a:cubicBezTo>
                  <a:pt x="3667402" y="183518"/>
                  <a:pt x="3662340" y="201515"/>
                  <a:pt x="3662340" y="222308"/>
                </a:cubicBezTo>
                <a:lnTo>
                  <a:pt x="3629902" y="222308"/>
                </a:lnTo>
                <a:cubicBezTo>
                  <a:pt x="3628927" y="185798"/>
                  <a:pt x="3643877" y="152550"/>
                  <a:pt x="3674751" y="122565"/>
                </a:cubicBezTo>
                <a:cubicBezTo>
                  <a:pt x="3681678" y="112211"/>
                  <a:pt x="3684703" y="101205"/>
                  <a:pt x="3683829" y="89546"/>
                </a:cubicBezTo>
                <a:cubicBezTo>
                  <a:pt x="3679111" y="73672"/>
                  <a:pt x="3670155" y="66186"/>
                  <a:pt x="3656962" y="67089"/>
                </a:cubicBezTo>
                <a:lnTo>
                  <a:pt x="3651671" y="67089"/>
                </a:lnTo>
                <a:cubicBezTo>
                  <a:pt x="3635394" y="67864"/>
                  <a:pt x="3627708" y="81810"/>
                  <a:pt x="3628612" y="108927"/>
                </a:cubicBezTo>
                <a:lnTo>
                  <a:pt x="3594797" y="108927"/>
                </a:lnTo>
                <a:cubicBezTo>
                  <a:pt x="3593836" y="71815"/>
                  <a:pt x="3605574" y="49028"/>
                  <a:pt x="3630010" y="40567"/>
                </a:cubicBezTo>
                <a:cubicBezTo>
                  <a:pt x="3633982" y="37584"/>
                  <a:pt x="3641632" y="35627"/>
                  <a:pt x="3652961" y="34695"/>
                </a:cubicBezTo>
                <a:close/>
                <a:moveTo>
                  <a:pt x="2331655" y="28521"/>
                </a:moveTo>
                <a:cubicBezTo>
                  <a:pt x="2340102" y="27130"/>
                  <a:pt x="2347691" y="29776"/>
                  <a:pt x="2354424" y="36459"/>
                </a:cubicBezTo>
                <a:cubicBezTo>
                  <a:pt x="2361157" y="43141"/>
                  <a:pt x="2358776" y="47888"/>
                  <a:pt x="2347283" y="50699"/>
                </a:cubicBezTo>
                <a:cubicBezTo>
                  <a:pt x="2335789" y="53509"/>
                  <a:pt x="2323990" y="55388"/>
                  <a:pt x="2311887" y="56334"/>
                </a:cubicBezTo>
                <a:cubicBezTo>
                  <a:pt x="2322686" y="60063"/>
                  <a:pt x="2327597" y="64566"/>
                  <a:pt x="2326622" y="69843"/>
                </a:cubicBezTo>
                <a:cubicBezTo>
                  <a:pt x="2325647" y="75120"/>
                  <a:pt x="2323431" y="80899"/>
                  <a:pt x="2319975" y="87180"/>
                </a:cubicBezTo>
                <a:cubicBezTo>
                  <a:pt x="2338187" y="85459"/>
                  <a:pt x="2350072" y="83677"/>
                  <a:pt x="2355629" y="81835"/>
                </a:cubicBezTo>
                <a:cubicBezTo>
                  <a:pt x="2361186" y="79992"/>
                  <a:pt x="2368710" y="82229"/>
                  <a:pt x="2378204" y="88546"/>
                </a:cubicBezTo>
                <a:cubicBezTo>
                  <a:pt x="2387697" y="94863"/>
                  <a:pt x="2392963" y="99921"/>
                  <a:pt x="2394003" y="103722"/>
                </a:cubicBezTo>
                <a:cubicBezTo>
                  <a:pt x="2395043" y="107522"/>
                  <a:pt x="2393107" y="110960"/>
                  <a:pt x="2388195" y="114036"/>
                </a:cubicBezTo>
                <a:cubicBezTo>
                  <a:pt x="2383284" y="117112"/>
                  <a:pt x="2378337" y="122163"/>
                  <a:pt x="2373353" y="129190"/>
                </a:cubicBezTo>
                <a:cubicBezTo>
                  <a:pt x="2368370" y="136216"/>
                  <a:pt x="2361773" y="144272"/>
                  <a:pt x="2353564" y="153357"/>
                </a:cubicBezTo>
                <a:cubicBezTo>
                  <a:pt x="2345354" y="162441"/>
                  <a:pt x="2340553" y="162932"/>
                  <a:pt x="2339162" y="154830"/>
                </a:cubicBezTo>
                <a:cubicBezTo>
                  <a:pt x="2318527" y="157526"/>
                  <a:pt x="2297289" y="159863"/>
                  <a:pt x="2275449" y="161842"/>
                </a:cubicBezTo>
                <a:cubicBezTo>
                  <a:pt x="2280841" y="163047"/>
                  <a:pt x="2282777" y="165424"/>
                  <a:pt x="2281257" y="168973"/>
                </a:cubicBezTo>
                <a:cubicBezTo>
                  <a:pt x="2279737" y="172522"/>
                  <a:pt x="2276001" y="178104"/>
                  <a:pt x="2270050" y="185719"/>
                </a:cubicBezTo>
                <a:lnTo>
                  <a:pt x="2299584" y="184708"/>
                </a:lnTo>
                <a:cubicBezTo>
                  <a:pt x="2299584" y="180420"/>
                  <a:pt x="2300548" y="177265"/>
                  <a:pt x="2302477" y="175243"/>
                </a:cubicBezTo>
                <a:cubicBezTo>
                  <a:pt x="2304405" y="173221"/>
                  <a:pt x="2311450" y="174913"/>
                  <a:pt x="2323611" y="180320"/>
                </a:cubicBezTo>
                <a:cubicBezTo>
                  <a:pt x="2356794" y="177667"/>
                  <a:pt x="2379419" y="175426"/>
                  <a:pt x="2391486" y="173598"/>
                </a:cubicBezTo>
                <a:cubicBezTo>
                  <a:pt x="2403554" y="171769"/>
                  <a:pt x="2415173" y="173013"/>
                  <a:pt x="2426344" y="177330"/>
                </a:cubicBezTo>
                <a:cubicBezTo>
                  <a:pt x="2437515" y="181646"/>
                  <a:pt x="2445302" y="187974"/>
                  <a:pt x="2449704" y="196313"/>
                </a:cubicBezTo>
                <a:cubicBezTo>
                  <a:pt x="2454107" y="204651"/>
                  <a:pt x="2445610" y="207247"/>
                  <a:pt x="2424214" y="204099"/>
                </a:cubicBezTo>
                <a:cubicBezTo>
                  <a:pt x="2402819" y="200952"/>
                  <a:pt x="2385144" y="199378"/>
                  <a:pt x="2371191" y="199378"/>
                </a:cubicBezTo>
                <a:lnTo>
                  <a:pt x="2328257" y="199378"/>
                </a:lnTo>
                <a:cubicBezTo>
                  <a:pt x="2323381" y="213991"/>
                  <a:pt x="2317021" y="226732"/>
                  <a:pt x="2309177" y="237602"/>
                </a:cubicBezTo>
                <a:cubicBezTo>
                  <a:pt x="2351825" y="255871"/>
                  <a:pt x="2376436" y="270903"/>
                  <a:pt x="2383011" y="282698"/>
                </a:cubicBezTo>
                <a:cubicBezTo>
                  <a:pt x="2389586" y="294493"/>
                  <a:pt x="2391938" y="304251"/>
                  <a:pt x="2390067" y="311974"/>
                </a:cubicBezTo>
                <a:cubicBezTo>
                  <a:pt x="2388195" y="319696"/>
                  <a:pt x="2380663" y="318602"/>
                  <a:pt x="2367470" y="308693"/>
                </a:cubicBezTo>
                <a:cubicBezTo>
                  <a:pt x="2354277" y="298784"/>
                  <a:pt x="2343848" y="290847"/>
                  <a:pt x="2336183" y="284881"/>
                </a:cubicBezTo>
                <a:cubicBezTo>
                  <a:pt x="2328518" y="278916"/>
                  <a:pt x="2315164" y="268412"/>
                  <a:pt x="2296120" y="253369"/>
                </a:cubicBezTo>
                <a:cubicBezTo>
                  <a:pt x="2287617" y="263608"/>
                  <a:pt x="2278001" y="271527"/>
                  <a:pt x="2267275" y="277127"/>
                </a:cubicBezTo>
                <a:cubicBezTo>
                  <a:pt x="2256548" y="282727"/>
                  <a:pt x="2245507" y="287115"/>
                  <a:pt x="2234149" y="290291"/>
                </a:cubicBezTo>
                <a:cubicBezTo>
                  <a:pt x="2222792" y="293468"/>
                  <a:pt x="2211986" y="295981"/>
                  <a:pt x="2201733" y="297831"/>
                </a:cubicBezTo>
                <a:cubicBezTo>
                  <a:pt x="2191480" y="299680"/>
                  <a:pt x="2180703" y="299820"/>
                  <a:pt x="2169403" y="298250"/>
                </a:cubicBezTo>
                <a:cubicBezTo>
                  <a:pt x="2158103" y="296680"/>
                  <a:pt x="2161849" y="293102"/>
                  <a:pt x="2180642" y="287516"/>
                </a:cubicBezTo>
                <a:cubicBezTo>
                  <a:pt x="2199435" y="281931"/>
                  <a:pt x="2217174" y="275406"/>
                  <a:pt x="2233859" y="267942"/>
                </a:cubicBezTo>
                <a:cubicBezTo>
                  <a:pt x="2250543" y="260478"/>
                  <a:pt x="2264350" y="252200"/>
                  <a:pt x="2275277" y="243108"/>
                </a:cubicBezTo>
                <a:cubicBezTo>
                  <a:pt x="2254842" y="236397"/>
                  <a:pt x="2241409" y="232436"/>
                  <a:pt x="2234977" y="231224"/>
                </a:cubicBezTo>
                <a:cubicBezTo>
                  <a:pt x="2228546" y="230012"/>
                  <a:pt x="2226509" y="227141"/>
                  <a:pt x="2228868" y="222609"/>
                </a:cubicBezTo>
                <a:cubicBezTo>
                  <a:pt x="2231227" y="218077"/>
                  <a:pt x="2235002" y="212578"/>
                  <a:pt x="2240194" y="206111"/>
                </a:cubicBezTo>
                <a:cubicBezTo>
                  <a:pt x="2203626" y="212420"/>
                  <a:pt x="2180861" y="216697"/>
                  <a:pt x="2171898" y="218941"/>
                </a:cubicBezTo>
                <a:cubicBezTo>
                  <a:pt x="2162936" y="221186"/>
                  <a:pt x="2153629" y="218404"/>
                  <a:pt x="2143978" y="210595"/>
                </a:cubicBezTo>
                <a:cubicBezTo>
                  <a:pt x="2134327" y="202787"/>
                  <a:pt x="2132280" y="198507"/>
                  <a:pt x="2137837" y="197754"/>
                </a:cubicBezTo>
                <a:cubicBezTo>
                  <a:pt x="2143393" y="197001"/>
                  <a:pt x="2149642" y="196392"/>
                  <a:pt x="2156583" y="195925"/>
                </a:cubicBezTo>
                <a:cubicBezTo>
                  <a:pt x="2163524" y="195459"/>
                  <a:pt x="2174723" y="194567"/>
                  <a:pt x="2190182" y="193247"/>
                </a:cubicBezTo>
                <a:cubicBezTo>
                  <a:pt x="2205641" y="191928"/>
                  <a:pt x="2224376" y="189999"/>
                  <a:pt x="2246389" y="187461"/>
                </a:cubicBezTo>
                <a:cubicBezTo>
                  <a:pt x="2248554" y="181983"/>
                  <a:pt x="2250536" y="176975"/>
                  <a:pt x="2252336" y="172436"/>
                </a:cubicBezTo>
                <a:cubicBezTo>
                  <a:pt x="2254136" y="167898"/>
                  <a:pt x="2256090" y="165628"/>
                  <a:pt x="2258198" y="165628"/>
                </a:cubicBezTo>
                <a:lnTo>
                  <a:pt x="2232751" y="168037"/>
                </a:lnTo>
                <a:cubicBezTo>
                  <a:pt x="2228406" y="179022"/>
                  <a:pt x="2221895" y="174745"/>
                  <a:pt x="2213220" y="155206"/>
                </a:cubicBezTo>
                <a:cubicBezTo>
                  <a:pt x="2204544" y="135668"/>
                  <a:pt x="2197872" y="121693"/>
                  <a:pt x="2193204" y="113283"/>
                </a:cubicBezTo>
                <a:cubicBezTo>
                  <a:pt x="2188537" y="104872"/>
                  <a:pt x="2190913" y="101119"/>
                  <a:pt x="2200335" y="102022"/>
                </a:cubicBezTo>
                <a:cubicBezTo>
                  <a:pt x="2209756" y="102926"/>
                  <a:pt x="2217267" y="103169"/>
                  <a:pt x="2222867" y="102754"/>
                </a:cubicBezTo>
                <a:cubicBezTo>
                  <a:pt x="2228467" y="102338"/>
                  <a:pt x="2236486" y="101026"/>
                  <a:pt x="2246926" y="98817"/>
                </a:cubicBezTo>
                <a:cubicBezTo>
                  <a:pt x="2245248" y="78511"/>
                  <a:pt x="2243671" y="67935"/>
                  <a:pt x="2242194" y="67089"/>
                </a:cubicBezTo>
                <a:cubicBezTo>
                  <a:pt x="2234694" y="67993"/>
                  <a:pt x="2227761" y="65447"/>
                  <a:pt x="2221394" y="59453"/>
                </a:cubicBezTo>
                <a:cubicBezTo>
                  <a:pt x="2215026" y="53459"/>
                  <a:pt x="2218228" y="49627"/>
                  <a:pt x="2230998" y="47956"/>
                </a:cubicBezTo>
                <a:cubicBezTo>
                  <a:pt x="2243768" y="46285"/>
                  <a:pt x="2255552" y="44324"/>
                  <a:pt x="2266350" y="42073"/>
                </a:cubicBezTo>
                <a:cubicBezTo>
                  <a:pt x="2277148" y="39822"/>
                  <a:pt x="2288620" y="37348"/>
                  <a:pt x="2300767" y="34652"/>
                </a:cubicBezTo>
                <a:cubicBezTo>
                  <a:pt x="2312913" y="31956"/>
                  <a:pt x="2323209" y="29912"/>
                  <a:pt x="2331655" y="28521"/>
                </a:cubicBezTo>
                <a:close/>
                <a:moveTo>
                  <a:pt x="214696" y="25419"/>
                </a:moveTo>
                <a:cubicBezTo>
                  <a:pt x="218249" y="26032"/>
                  <a:pt x="222291" y="27654"/>
                  <a:pt x="226823" y="30285"/>
                </a:cubicBezTo>
                <a:cubicBezTo>
                  <a:pt x="235886" y="35548"/>
                  <a:pt x="243931" y="41256"/>
                  <a:pt x="250957" y="47407"/>
                </a:cubicBezTo>
                <a:cubicBezTo>
                  <a:pt x="259103" y="56944"/>
                  <a:pt x="257568" y="62809"/>
                  <a:pt x="246354" y="65003"/>
                </a:cubicBezTo>
                <a:cubicBezTo>
                  <a:pt x="235140" y="67197"/>
                  <a:pt x="221840" y="73266"/>
                  <a:pt x="206452" y="83211"/>
                </a:cubicBezTo>
                <a:cubicBezTo>
                  <a:pt x="191065" y="93156"/>
                  <a:pt x="185881" y="92798"/>
                  <a:pt x="190901" y="82136"/>
                </a:cubicBezTo>
                <a:cubicBezTo>
                  <a:pt x="195920" y="71474"/>
                  <a:pt x="199519" y="64053"/>
                  <a:pt x="201699" y="59873"/>
                </a:cubicBezTo>
                <a:cubicBezTo>
                  <a:pt x="203878" y="55693"/>
                  <a:pt x="202294" y="53602"/>
                  <a:pt x="196945" y="53602"/>
                </a:cubicBezTo>
                <a:cubicBezTo>
                  <a:pt x="189230" y="53602"/>
                  <a:pt x="167885" y="56295"/>
                  <a:pt x="132909" y="61680"/>
                </a:cubicBezTo>
                <a:cubicBezTo>
                  <a:pt x="97933" y="67064"/>
                  <a:pt x="76129" y="71338"/>
                  <a:pt x="67496" y="74500"/>
                </a:cubicBezTo>
                <a:cubicBezTo>
                  <a:pt x="58863" y="77662"/>
                  <a:pt x="49248" y="74496"/>
                  <a:pt x="38651" y="65003"/>
                </a:cubicBezTo>
                <a:cubicBezTo>
                  <a:pt x="28053" y="55510"/>
                  <a:pt x="27279" y="50763"/>
                  <a:pt x="36327" y="50763"/>
                </a:cubicBezTo>
                <a:cubicBezTo>
                  <a:pt x="43125" y="50763"/>
                  <a:pt x="51216" y="50552"/>
                  <a:pt x="60602" y="50129"/>
                </a:cubicBezTo>
                <a:cubicBezTo>
                  <a:pt x="69987" y="49706"/>
                  <a:pt x="87493" y="47920"/>
                  <a:pt x="113119" y="44772"/>
                </a:cubicBezTo>
                <a:cubicBezTo>
                  <a:pt x="138745" y="41625"/>
                  <a:pt x="159262" y="38513"/>
                  <a:pt x="174671" y="35437"/>
                </a:cubicBezTo>
                <a:cubicBezTo>
                  <a:pt x="190080" y="32361"/>
                  <a:pt x="200358" y="29418"/>
                  <a:pt x="205506" y="26607"/>
                </a:cubicBezTo>
                <a:cubicBezTo>
                  <a:pt x="208080" y="25202"/>
                  <a:pt x="211144" y="24806"/>
                  <a:pt x="214696" y="25419"/>
                </a:cubicBezTo>
                <a:close/>
                <a:moveTo>
                  <a:pt x="3263137" y="23558"/>
                </a:moveTo>
                <a:cubicBezTo>
                  <a:pt x="3266300" y="22931"/>
                  <a:pt x="3271946" y="24492"/>
                  <a:pt x="3280073" y="28242"/>
                </a:cubicBezTo>
                <a:cubicBezTo>
                  <a:pt x="3296328" y="35742"/>
                  <a:pt x="3302752" y="41786"/>
                  <a:pt x="3299347" y="46375"/>
                </a:cubicBezTo>
                <a:cubicBezTo>
                  <a:pt x="3295941" y="50964"/>
                  <a:pt x="3292029" y="57897"/>
                  <a:pt x="3287613" y="67175"/>
                </a:cubicBezTo>
                <a:cubicBezTo>
                  <a:pt x="3283196" y="76454"/>
                  <a:pt x="3277108" y="86721"/>
                  <a:pt x="3269350" y="97978"/>
                </a:cubicBezTo>
                <a:cubicBezTo>
                  <a:pt x="3282572" y="94580"/>
                  <a:pt x="3294980" y="90579"/>
                  <a:pt x="3306574" y="85975"/>
                </a:cubicBezTo>
                <a:cubicBezTo>
                  <a:pt x="3318168" y="81372"/>
                  <a:pt x="3327461" y="82096"/>
                  <a:pt x="3334451" y="88148"/>
                </a:cubicBezTo>
                <a:cubicBezTo>
                  <a:pt x="3341442" y="94200"/>
                  <a:pt x="3334674" y="100527"/>
                  <a:pt x="3314146" y="107131"/>
                </a:cubicBezTo>
                <a:cubicBezTo>
                  <a:pt x="3293618" y="113735"/>
                  <a:pt x="3276277" y="116585"/>
                  <a:pt x="3262123" y="115681"/>
                </a:cubicBezTo>
                <a:cubicBezTo>
                  <a:pt x="3253863" y="129821"/>
                  <a:pt x="3246281" y="141490"/>
                  <a:pt x="3239376" y="150689"/>
                </a:cubicBezTo>
                <a:cubicBezTo>
                  <a:pt x="3232471" y="159889"/>
                  <a:pt x="3222440" y="168726"/>
                  <a:pt x="3209283" y="177201"/>
                </a:cubicBezTo>
                <a:cubicBezTo>
                  <a:pt x="3196126" y="185676"/>
                  <a:pt x="3195211" y="181876"/>
                  <a:pt x="3206540" y="165800"/>
                </a:cubicBezTo>
                <a:cubicBezTo>
                  <a:pt x="3217869" y="149725"/>
                  <a:pt x="3227796" y="133158"/>
                  <a:pt x="3236321" y="116101"/>
                </a:cubicBezTo>
                <a:cubicBezTo>
                  <a:pt x="3244846" y="99043"/>
                  <a:pt x="3252006" y="83265"/>
                  <a:pt x="3257799" y="68767"/>
                </a:cubicBezTo>
                <a:cubicBezTo>
                  <a:pt x="3263593" y="54269"/>
                  <a:pt x="3264690" y="42016"/>
                  <a:pt x="3261091" y="32006"/>
                </a:cubicBezTo>
                <a:cubicBezTo>
                  <a:pt x="3259291" y="27001"/>
                  <a:pt x="3259973" y="24185"/>
                  <a:pt x="3263137" y="23558"/>
                </a:cubicBezTo>
                <a:close/>
                <a:moveTo>
                  <a:pt x="3441707" y="22281"/>
                </a:moveTo>
                <a:cubicBezTo>
                  <a:pt x="3446759" y="22892"/>
                  <a:pt x="3451457" y="24370"/>
                  <a:pt x="3455802" y="26715"/>
                </a:cubicBezTo>
                <a:cubicBezTo>
                  <a:pt x="3466385" y="29912"/>
                  <a:pt x="3471924" y="37215"/>
                  <a:pt x="3472419" y="48623"/>
                </a:cubicBezTo>
                <a:cubicBezTo>
                  <a:pt x="3472913" y="60030"/>
                  <a:pt x="3467364" y="63153"/>
                  <a:pt x="3455770" y="57991"/>
                </a:cubicBezTo>
                <a:cubicBezTo>
                  <a:pt x="3444176" y="52828"/>
                  <a:pt x="3433352" y="46275"/>
                  <a:pt x="3423300" y="38330"/>
                </a:cubicBezTo>
                <a:cubicBezTo>
                  <a:pt x="3413247" y="30386"/>
                  <a:pt x="3413979" y="25291"/>
                  <a:pt x="3425494" y="23047"/>
                </a:cubicBezTo>
                <a:cubicBezTo>
                  <a:pt x="3431251" y="21925"/>
                  <a:pt x="3436656" y="21670"/>
                  <a:pt x="3441707" y="22281"/>
                </a:cubicBezTo>
                <a:close/>
                <a:moveTo>
                  <a:pt x="1977299" y="17863"/>
                </a:moveTo>
                <a:cubicBezTo>
                  <a:pt x="1987853" y="18430"/>
                  <a:pt x="1991513" y="21982"/>
                  <a:pt x="1988280" y="28521"/>
                </a:cubicBezTo>
                <a:cubicBezTo>
                  <a:pt x="1985046" y="35061"/>
                  <a:pt x="1963718" y="42102"/>
                  <a:pt x="1924297" y="49645"/>
                </a:cubicBezTo>
                <a:cubicBezTo>
                  <a:pt x="1926921" y="50892"/>
                  <a:pt x="1928474" y="53183"/>
                  <a:pt x="1928954" y="56517"/>
                </a:cubicBezTo>
                <a:cubicBezTo>
                  <a:pt x="1929435" y="59851"/>
                  <a:pt x="1929230" y="64673"/>
                  <a:pt x="1928341" y="70983"/>
                </a:cubicBezTo>
                <a:cubicBezTo>
                  <a:pt x="1948891" y="67383"/>
                  <a:pt x="1966110" y="64505"/>
                  <a:pt x="1979998" y="62346"/>
                </a:cubicBezTo>
                <a:cubicBezTo>
                  <a:pt x="1993886" y="60188"/>
                  <a:pt x="2004505" y="57489"/>
                  <a:pt x="2011855" y="54248"/>
                </a:cubicBezTo>
                <a:cubicBezTo>
                  <a:pt x="2019204" y="51007"/>
                  <a:pt x="2026220" y="51082"/>
                  <a:pt x="2032903" y="54474"/>
                </a:cubicBezTo>
                <a:cubicBezTo>
                  <a:pt x="2039585" y="57865"/>
                  <a:pt x="2048573" y="64698"/>
                  <a:pt x="2059866" y="74973"/>
                </a:cubicBezTo>
                <a:cubicBezTo>
                  <a:pt x="2071159" y="85248"/>
                  <a:pt x="2070535" y="91206"/>
                  <a:pt x="2057994" y="92848"/>
                </a:cubicBezTo>
                <a:cubicBezTo>
                  <a:pt x="2045454" y="94490"/>
                  <a:pt x="2033057" y="99158"/>
                  <a:pt x="2020803" y="106851"/>
                </a:cubicBezTo>
                <a:cubicBezTo>
                  <a:pt x="2008549" y="114545"/>
                  <a:pt x="2004462" y="114007"/>
                  <a:pt x="2008542" y="105238"/>
                </a:cubicBezTo>
                <a:cubicBezTo>
                  <a:pt x="2012622" y="96469"/>
                  <a:pt x="2015996" y="89492"/>
                  <a:pt x="2018663" y="84308"/>
                </a:cubicBezTo>
                <a:cubicBezTo>
                  <a:pt x="2021330" y="79124"/>
                  <a:pt x="2017197" y="76977"/>
                  <a:pt x="2006262" y="77866"/>
                </a:cubicBezTo>
                <a:cubicBezTo>
                  <a:pt x="1995328" y="78755"/>
                  <a:pt x="1969806" y="82613"/>
                  <a:pt x="1929696" y="89439"/>
                </a:cubicBezTo>
                <a:cubicBezTo>
                  <a:pt x="1929696" y="108325"/>
                  <a:pt x="1929198" y="124465"/>
                  <a:pt x="1928201" y="137858"/>
                </a:cubicBezTo>
                <a:cubicBezTo>
                  <a:pt x="1927205" y="151252"/>
                  <a:pt x="1923949" y="158555"/>
                  <a:pt x="1918436" y="159767"/>
                </a:cubicBezTo>
                <a:cubicBezTo>
                  <a:pt x="1912922" y="160978"/>
                  <a:pt x="1909118" y="156024"/>
                  <a:pt x="1907024" y="144903"/>
                </a:cubicBezTo>
                <a:cubicBezTo>
                  <a:pt x="1904931" y="133782"/>
                  <a:pt x="1903884" y="116391"/>
                  <a:pt x="1903884" y="92730"/>
                </a:cubicBezTo>
                <a:cubicBezTo>
                  <a:pt x="1861752" y="99929"/>
                  <a:pt x="1838170" y="103083"/>
                  <a:pt x="1833136" y="102194"/>
                </a:cubicBezTo>
                <a:cubicBezTo>
                  <a:pt x="1830785" y="116606"/>
                  <a:pt x="1825640" y="129430"/>
                  <a:pt x="1817703" y="140665"/>
                </a:cubicBezTo>
                <a:cubicBezTo>
                  <a:pt x="1809766" y="151901"/>
                  <a:pt x="1802796" y="154253"/>
                  <a:pt x="1796795" y="147721"/>
                </a:cubicBezTo>
                <a:cubicBezTo>
                  <a:pt x="1790793" y="141189"/>
                  <a:pt x="1790507" y="133209"/>
                  <a:pt x="1795934" y="123780"/>
                </a:cubicBezTo>
                <a:cubicBezTo>
                  <a:pt x="1801362" y="114351"/>
                  <a:pt x="1805897" y="105087"/>
                  <a:pt x="1809540" y="95989"/>
                </a:cubicBezTo>
                <a:cubicBezTo>
                  <a:pt x="1813182" y="86890"/>
                  <a:pt x="1816735" y="80673"/>
                  <a:pt x="1820198" y="77339"/>
                </a:cubicBezTo>
                <a:cubicBezTo>
                  <a:pt x="1823661" y="74005"/>
                  <a:pt x="1827831" y="76382"/>
                  <a:pt x="1832706" y="84470"/>
                </a:cubicBezTo>
                <a:cubicBezTo>
                  <a:pt x="1855292" y="84541"/>
                  <a:pt x="1878566" y="81681"/>
                  <a:pt x="1902529" y="75887"/>
                </a:cubicBezTo>
                <a:cubicBezTo>
                  <a:pt x="1902529" y="70395"/>
                  <a:pt x="1901797" y="62515"/>
                  <a:pt x="1900335" y="52247"/>
                </a:cubicBezTo>
                <a:cubicBezTo>
                  <a:pt x="1884991" y="52247"/>
                  <a:pt x="1872974" y="49817"/>
                  <a:pt x="1864283" y="44955"/>
                </a:cubicBezTo>
                <a:cubicBezTo>
                  <a:pt x="1855593" y="40094"/>
                  <a:pt x="1857052" y="36695"/>
                  <a:pt x="1868661" y="34759"/>
                </a:cubicBezTo>
                <a:cubicBezTo>
                  <a:pt x="1880269" y="32824"/>
                  <a:pt x="1893304" y="30543"/>
                  <a:pt x="1907767" y="27919"/>
                </a:cubicBezTo>
                <a:cubicBezTo>
                  <a:pt x="1922229" y="25295"/>
                  <a:pt x="1934794" y="22821"/>
                  <a:pt x="1945463" y="20498"/>
                </a:cubicBezTo>
                <a:cubicBezTo>
                  <a:pt x="1956132" y="18175"/>
                  <a:pt x="1966744" y="17297"/>
                  <a:pt x="1977299" y="17863"/>
                </a:cubicBezTo>
                <a:close/>
                <a:moveTo>
                  <a:pt x="3359434" y="16650"/>
                </a:moveTo>
                <a:cubicBezTo>
                  <a:pt x="3362194" y="16742"/>
                  <a:pt x="3365661" y="17214"/>
                  <a:pt x="3369836" y="18067"/>
                </a:cubicBezTo>
                <a:cubicBezTo>
                  <a:pt x="3386535" y="21480"/>
                  <a:pt x="3394659" y="25542"/>
                  <a:pt x="3394207" y="30253"/>
                </a:cubicBezTo>
                <a:cubicBezTo>
                  <a:pt x="3393755" y="34964"/>
                  <a:pt x="3393530" y="42267"/>
                  <a:pt x="3393530" y="52161"/>
                </a:cubicBezTo>
                <a:cubicBezTo>
                  <a:pt x="3393530" y="61181"/>
                  <a:pt x="3394670" y="72854"/>
                  <a:pt x="3396950" y="87180"/>
                </a:cubicBezTo>
                <a:cubicBezTo>
                  <a:pt x="3408709" y="83796"/>
                  <a:pt x="3418707" y="80024"/>
                  <a:pt x="3426946" y="75866"/>
                </a:cubicBezTo>
                <a:cubicBezTo>
                  <a:pt x="3435184" y="71707"/>
                  <a:pt x="3443824" y="72302"/>
                  <a:pt x="3452866" y="77651"/>
                </a:cubicBezTo>
                <a:cubicBezTo>
                  <a:pt x="3461907" y="83000"/>
                  <a:pt x="3459014" y="88607"/>
                  <a:pt x="3444186" y="94472"/>
                </a:cubicBezTo>
                <a:cubicBezTo>
                  <a:pt x="3429358" y="100337"/>
                  <a:pt x="3414272" y="105270"/>
                  <a:pt x="3398929" y="109271"/>
                </a:cubicBezTo>
                <a:cubicBezTo>
                  <a:pt x="3399760" y="117531"/>
                  <a:pt x="3400886" y="125913"/>
                  <a:pt x="3402306" y="134417"/>
                </a:cubicBezTo>
                <a:cubicBezTo>
                  <a:pt x="3413175" y="131032"/>
                  <a:pt x="3423604" y="126587"/>
                  <a:pt x="3433592" y="121080"/>
                </a:cubicBezTo>
                <a:cubicBezTo>
                  <a:pt x="3443580" y="115574"/>
                  <a:pt x="3452898" y="115158"/>
                  <a:pt x="3461545" y="119833"/>
                </a:cubicBezTo>
                <a:cubicBezTo>
                  <a:pt x="3470192" y="124508"/>
                  <a:pt x="3471447" y="128738"/>
                  <a:pt x="3465309" y="132524"/>
                </a:cubicBezTo>
                <a:cubicBezTo>
                  <a:pt x="3459172" y="136310"/>
                  <a:pt x="3450374" y="140490"/>
                  <a:pt x="3438916" y="145064"/>
                </a:cubicBezTo>
                <a:cubicBezTo>
                  <a:pt x="3427458" y="149639"/>
                  <a:pt x="3416380" y="153396"/>
                  <a:pt x="3405683" y="156336"/>
                </a:cubicBezTo>
                <a:cubicBezTo>
                  <a:pt x="3410085" y="174677"/>
                  <a:pt x="3413613" y="187167"/>
                  <a:pt x="3416266" y="193807"/>
                </a:cubicBezTo>
                <a:cubicBezTo>
                  <a:pt x="3419435" y="189318"/>
                  <a:pt x="3424060" y="182962"/>
                  <a:pt x="3430140" y="174738"/>
                </a:cubicBezTo>
                <a:cubicBezTo>
                  <a:pt x="3436220" y="166514"/>
                  <a:pt x="3439035" y="159089"/>
                  <a:pt x="3438583" y="152464"/>
                </a:cubicBezTo>
                <a:cubicBezTo>
                  <a:pt x="3438131" y="145839"/>
                  <a:pt x="3444907" y="146760"/>
                  <a:pt x="3458910" y="155228"/>
                </a:cubicBezTo>
                <a:cubicBezTo>
                  <a:pt x="3472913" y="163696"/>
                  <a:pt x="3476695" y="169686"/>
                  <a:pt x="3470257" y="173200"/>
                </a:cubicBezTo>
                <a:cubicBezTo>
                  <a:pt x="3463818" y="176713"/>
                  <a:pt x="3457383" y="181919"/>
                  <a:pt x="3450951" y="188816"/>
                </a:cubicBezTo>
                <a:cubicBezTo>
                  <a:pt x="3444520" y="195714"/>
                  <a:pt x="3436177" y="204067"/>
                  <a:pt x="3425924" y="213876"/>
                </a:cubicBezTo>
                <a:cubicBezTo>
                  <a:pt x="3436421" y="234856"/>
                  <a:pt x="3446538" y="250253"/>
                  <a:pt x="3456275" y="260069"/>
                </a:cubicBezTo>
                <a:cubicBezTo>
                  <a:pt x="3466012" y="269885"/>
                  <a:pt x="3472365" y="272255"/>
                  <a:pt x="3475333" y="267178"/>
                </a:cubicBezTo>
                <a:cubicBezTo>
                  <a:pt x="3478302" y="262102"/>
                  <a:pt x="3483632" y="252204"/>
                  <a:pt x="3491326" y="237483"/>
                </a:cubicBezTo>
                <a:cubicBezTo>
                  <a:pt x="3499020" y="222763"/>
                  <a:pt x="3501515" y="226212"/>
                  <a:pt x="3498812" y="247830"/>
                </a:cubicBezTo>
                <a:cubicBezTo>
                  <a:pt x="3496108" y="269448"/>
                  <a:pt x="3496557" y="286348"/>
                  <a:pt x="3500156" y="298530"/>
                </a:cubicBezTo>
                <a:cubicBezTo>
                  <a:pt x="3503755" y="310712"/>
                  <a:pt x="3499360" y="315627"/>
                  <a:pt x="3486970" y="313275"/>
                </a:cubicBezTo>
                <a:cubicBezTo>
                  <a:pt x="3474580" y="310923"/>
                  <a:pt x="3461412" y="303237"/>
                  <a:pt x="3447467" y="290216"/>
                </a:cubicBezTo>
                <a:cubicBezTo>
                  <a:pt x="3433521" y="277195"/>
                  <a:pt x="3419987" y="257262"/>
                  <a:pt x="3406866" y="230417"/>
                </a:cubicBezTo>
                <a:cubicBezTo>
                  <a:pt x="3398663" y="238003"/>
                  <a:pt x="3388736" y="245055"/>
                  <a:pt x="3377085" y="251573"/>
                </a:cubicBezTo>
                <a:cubicBezTo>
                  <a:pt x="3365433" y="258090"/>
                  <a:pt x="3352187" y="262493"/>
                  <a:pt x="3337345" y="264780"/>
                </a:cubicBezTo>
                <a:cubicBezTo>
                  <a:pt x="3322502" y="267067"/>
                  <a:pt x="3320739" y="264472"/>
                  <a:pt x="3332053" y="256993"/>
                </a:cubicBezTo>
                <a:cubicBezTo>
                  <a:pt x="3343367" y="249515"/>
                  <a:pt x="3354990" y="241796"/>
                  <a:pt x="3366921" y="233837"/>
                </a:cubicBezTo>
                <a:cubicBezTo>
                  <a:pt x="3378852" y="225879"/>
                  <a:pt x="3389471" y="217411"/>
                  <a:pt x="3398778" y="208434"/>
                </a:cubicBezTo>
                <a:cubicBezTo>
                  <a:pt x="3392511" y="192301"/>
                  <a:pt x="3388252" y="177129"/>
                  <a:pt x="3386001" y="162918"/>
                </a:cubicBezTo>
                <a:cubicBezTo>
                  <a:pt x="3378816" y="165413"/>
                  <a:pt x="3371747" y="167388"/>
                  <a:pt x="3364792" y="168844"/>
                </a:cubicBezTo>
                <a:cubicBezTo>
                  <a:pt x="3357837" y="170299"/>
                  <a:pt x="3349165" y="169575"/>
                  <a:pt x="3338775" y="166671"/>
                </a:cubicBezTo>
                <a:cubicBezTo>
                  <a:pt x="3328386" y="163768"/>
                  <a:pt x="3328794" y="160634"/>
                  <a:pt x="3340001" y="157271"/>
                </a:cubicBezTo>
                <a:cubicBezTo>
                  <a:pt x="3351208" y="153909"/>
                  <a:pt x="3365401" y="149409"/>
                  <a:pt x="3382581" y="143774"/>
                </a:cubicBezTo>
                <a:cubicBezTo>
                  <a:pt x="3380774" y="135958"/>
                  <a:pt x="3379168" y="126594"/>
                  <a:pt x="3377762" y="115681"/>
                </a:cubicBezTo>
                <a:cubicBezTo>
                  <a:pt x="3364885" y="118377"/>
                  <a:pt x="3354370" y="118703"/>
                  <a:pt x="3346218" y="116660"/>
                </a:cubicBezTo>
                <a:cubicBezTo>
                  <a:pt x="3338065" y="114616"/>
                  <a:pt x="3337050" y="111505"/>
                  <a:pt x="3343174" y="107324"/>
                </a:cubicBezTo>
                <a:cubicBezTo>
                  <a:pt x="3349297" y="103144"/>
                  <a:pt x="3359278" y="99039"/>
                  <a:pt x="3373116" y="95010"/>
                </a:cubicBezTo>
                <a:cubicBezTo>
                  <a:pt x="3372241" y="87567"/>
                  <a:pt x="3370273" y="76414"/>
                  <a:pt x="3367212" y="61551"/>
                </a:cubicBezTo>
                <a:cubicBezTo>
                  <a:pt x="3364150" y="46687"/>
                  <a:pt x="3359647" y="34871"/>
                  <a:pt x="3353703" y="26102"/>
                </a:cubicBezTo>
                <a:cubicBezTo>
                  <a:pt x="3349245" y="19525"/>
                  <a:pt x="3351156" y="16374"/>
                  <a:pt x="3359434" y="16650"/>
                </a:cubicBezTo>
                <a:close/>
                <a:moveTo>
                  <a:pt x="2981690" y="7796"/>
                </a:moveTo>
                <a:cubicBezTo>
                  <a:pt x="2985865" y="8126"/>
                  <a:pt x="2991609" y="9442"/>
                  <a:pt x="2998923" y="11743"/>
                </a:cubicBezTo>
                <a:cubicBezTo>
                  <a:pt x="3013550" y="16117"/>
                  <a:pt x="3019063" y="22516"/>
                  <a:pt x="3015464" y="30941"/>
                </a:cubicBezTo>
                <a:cubicBezTo>
                  <a:pt x="3011865" y="39366"/>
                  <a:pt x="3010065" y="56786"/>
                  <a:pt x="3010065" y="83201"/>
                </a:cubicBezTo>
                <a:cubicBezTo>
                  <a:pt x="3010065" y="110060"/>
                  <a:pt x="3009348" y="130925"/>
                  <a:pt x="3007914" y="145796"/>
                </a:cubicBezTo>
                <a:cubicBezTo>
                  <a:pt x="3006480" y="160666"/>
                  <a:pt x="3003261" y="169263"/>
                  <a:pt x="2998256" y="171587"/>
                </a:cubicBezTo>
                <a:cubicBezTo>
                  <a:pt x="2993251" y="173910"/>
                  <a:pt x="2988092" y="170199"/>
                  <a:pt x="2982779" y="160455"/>
                </a:cubicBezTo>
                <a:cubicBezTo>
                  <a:pt x="2977466" y="150711"/>
                  <a:pt x="2976383" y="140981"/>
                  <a:pt x="2979531" y="131265"/>
                </a:cubicBezTo>
                <a:cubicBezTo>
                  <a:pt x="2982679" y="121550"/>
                  <a:pt x="2984253" y="103284"/>
                  <a:pt x="2984253" y="76468"/>
                </a:cubicBezTo>
                <a:cubicBezTo>
                  <a:pt x="2984253" y="49465"/>
                  <a:pt x="2982005" y="32418"/>
                  <a:pt x="2977509" y="25327"/>
                </a:cubicBezTo>
                <a:cubicBezTo>
                  <a:pt x="2973014" y="18236"/>
                  <a:pt x="2971802" y="13048"/>
                  <a:pt x="2973874" y="9764"/>
                </a:cubicBezTo>
                <a:cubicBezTo>
                  <a:pt x="2974910" y="8122"/>
                  <a:pt x="2977515" y="7466"/>
                  <a:pt x="2981690" y="7796"/>
                </a:cubicBezTo>
                <a:close/>
                <a:moveTo>
                  <a:pt x="656523" y="5780"/>
                </a:moveTo>
                <a:cubicBezTo>
                  <a:pt x="658229" y="5866"/>
                  <a:pt x="660314" y="6326"/>
                  <a:pt x="662777" y="7162"/>
                </a:cubicBezTo>
                <a:cubicBezTo>
                  <a:pt x="672629" y="10503"/>
                  <a:pt x="680982" y="15056"/>
                  <a:pt x="687836" y="20821"/>
                </a:cubicBezTo>
                <a:cubicBezTo>
                  <a:pt x="694691" y="26586"/>
                  <a:pt x="696380" y="31454"/>
                  <a:pt x="692902" y="35426"/>
                </a:cubicBezTo>
                <a:cubicBezTo>
                  <a:pt x="689425" y="39399"/>
                  <a:pt x="686209" y="43234"/>
                  <a:pt x="683255" y="46934"/>
                </a:cubicBezTo>
                <a:cubicBezTo>
                  <a:pt x="714230" y="79128"/>
                  <a:pt x="735941" y="100559"/>
                  <a:pt x="748388" y="111229"/>
                </a:cubicBezTo>
                <a:cubicBezTo>
                  <a:pt x="760835" y="121898"/>
                  <a:pt x="773656" y="130975"/>
                  <a:pt x="786848" y="138461"/>
                </a:cubicBezTo>
                <a:cubicBezTo>
                  <a:pt x="800042" y="145946"/>
                  <a:pt x="815095" y="152830"/>
                  <a:pt x="832009" y="159111"/>
                </a:cubicBezTo>
                <a:cubicBezTo>
                  <a:pt x="848924" y="165392"/>
                  <a:pt x="850236" y="170074"/>
                  <a:pt x="835946" y="173157"/>
                </a:cubicBezTo>
                <a:cubicBezTo>
                  <a:pt x="821656" y="176240"/>
                  <a:pt x="805982" y="177312"/>
                  <a:pt x="788924" y="176373"/>
                </a:cubicBezTo>
                <a:cubicBezTo>
                  <a:pt x="771867" y="175433"/>
                  <a:pt x="759864" y="170497"/>
                  <a:pt x="752916" y="161563"/>
                </a:cubicBezTo>
                <a:cubicBezTo>
                  <a:pt x="745968" y="152629"/>
                  <a:pt x="736382" y="140081"/>
                  <a:pt x="724157" y="123920"/>
                </a:cubicBezTo>
                <a:cubicBezTo>
                  <a:pt x="711932" y="107758"/>
                  <a:pt x="695351" y="86119"/>
                  <a:pt x="674414" y="59002"/>
                </a:cubicBezTo>
                <a:cubicBezTo>
                  <a:pt x="664562" y="79393"/>
                  <a:pt x="653976" y="97512"/>
                  <a:pt x="642654" y="113358"/>
                </a:cubicBezTo>
                <a:cubicBezTo>
                  <a:pt x="631332" y="129204"/>
                  <a:pt x="617451" y="145803"/>
                  <a:pt x="601010" y="163154"/>
                </a:cubicBezTo>
                <a:cubicBezTo>
                  <a:pt x="584569" y="180506"/>
                  <a:pt x="565346" y="194255"/>
                  <a:pt x="543341" y="204401"/>
                </a:cubicBezTo>
                <a:cubicBezTo>
                  <a:pt x="521336" y="214546"/>
                  <a:pt x="518765" y="211940"/>
                  <a:pt x="535630" y="196582"/>
                </a:cubicBezTo>
                <a:cubicBezTo>
                  <a:pt x="552494" y="181223"/>
                  <a:pt x="568562" y="164782"/>
                  <a:pt x="583834" y="147258"/>
                </a:cubicBezTo>
                <a:cubicBezTo>
                  <a:pt x="599106" y="129735"/>
                  <a:pt x="612059" y="112777"/>
                  <a:pt x="622693" y="96386"/>
                </a:cubicBezTo>
                <a:cubicBezTo>
                  <a:pt x="633326" y="79996"/>
                  <a:pt x="641328" y="64515"/>
                  <a:pt x="646698" y="49946"/>
                </a:cubicBezTo>
                <a:cubicBezTo>
                  <a:pt x="652068" y="35376"/>
                  <a:pt x="653628" y="23768"/>
                  <a:pt x="651377" y="15121"/>
                </a:cubicBezTo>
                <a:cubicBezTo>
                  <a:pt x="649688" y="8635"/>
                  <a:pt x="651403" y="5522"/>
                  <a:pt x="656523" y="5780"/>
                </a:cubicBezTo>
                <a:close/>
                <a:moveTo>
                  <a:pt x="2637999" y="3"/>
                </a:moveTo>
                <a:cubicBezTo>
                  <a:pt x="2639365" y="34"/>
                  <a:pt x="2640938" y="416"/>
                  <a:pt x="2642716" y="1150"/>
                </a:cubicBezTo>
                <a:cubicBezTo>
                  <a:pt x="2649829" y="4082"/>
                  <a:pt x="2656332" y="8291"/>
                  <a:pt x="2662226" y="13776"/>
                </a:cubicBezTo>
                <a:cubicBezTo>
                  <a:pt x="2668120" y="19261"/>
                  <a:pt x="2669414" y="23330"/>
                  <a:pt x="2666109" y="25983"/>
                </a:cubicBezTo>
                <a:cubicBezTo>
                  <a:pt x="2662803" y="28636"/>
                  <a:pt x="2657701" y="31045"/>
                  <a:pt x="2650804" y="33211"/>
                </a:cubicBezTo>
                <a:cubicBezTo>
                  <a:pt x="2670622" y="33211"/>
                  <a:pt x="2684098" y="31407"/>
                  <a:pt x="2691233" y="27801"/>
                </a:cubicBezTo>
                <a:cubicBezTo>
                  <a:pt x="2698367" y="24194"/>
                  <a:pt x="2705315" y="24083"/>
                  <a:pt x="2712076" y="27467"/>
                </a:cubicBezTo>
                <a:cubicBezTo>
                  <a:pt x="2718838" y="30852"/>
                  <a:pt x="2724939" y="35190"/>
                  <a:pt x="2730381" y="40481"/>
                </a:cubicBezTo>
                <a:cubicBezTo>
                  <a:pt x="2735823" y="45773"/>
                  <a:pt x="2735347" y="49845"/>
                  <a:pt x="2728951" y="52699"/>
                </a:cubicBezTo>
                <a:cubicBezTo>
                  <a:pt x="2722555" y="55553"/>
                  <a:pt x="2716493" y="60507"/>
                  <a:pt x="2710764" y="67563"/>
                </a:cubicBezTo>
                <a:cubicBezTo>
                  <a:pt x="2705035" y="74618"/>
                  <a:pt x="2696947" y="83136"/>
                  <a:pt x="2686500" y="93117"/>
                </a:cubicBezTo>
                <a:cubicBezTo>
                  <a:pt x="2676054" y="103098"/>
                  <a:pt x="2665359" y="111964"/>
                  <a:pt x="2654418" y="119714"/>
                </a:cubicBezTo>
                <a:lnTo>
                  <a:pt x="2649869" y="122226"/>
                </a:lnTo>
                <a:lnTo>
                  <a:pt x="2653899" y="121798"/>
                </a:lnTo>
                <a:cubicBezTo>
                  <a:pt x="2655519" y="121988"/>
                  <a:pt x="2657409" y="122513"/>
                  <a:pt x="2659569" y="123371"/>
                </a:cubicBezTo>
                <a:cubicBezTo>
                  <a:pt x="2668209" y="126806"/>
                  <a:pt x="2674533" y="131079"/>
                  <a:pt x="2678541" y="136191"/>
                </a:cubicBezTo>
                <a:cubicBezTo>
                  <a:pt x="2682550" y="141304"/>
                  <a:pt x="2682510" y="145308"/>
                  <a:pt x="2678423" y="148205"/>
                </a:cubicBezTo>
                <a:cubicBezTo>
                  <a:pt x="2674336" y="151102"/>
                  <a:pt x="2670084" y="153267"/>
                  <a:pt x="2665668" y="154701"/>
                </a:cubicBezTo>
                <a:cubicBezTo>
                  <a:pt x="2674257" y="154701"/>
                  <a:pt x="2683492" y="153625"/>
                  <a:pt x="2693373" y="151474"/>
                </a:cubicBezTo>
                <a:cubicBezTo>
                  <a:pt x="2703253" y="149323"/>
                  <a:pt x="2710940" y="146617"/>
                  <a:pt x="2716432" y="143354"/>
                </a:cubicBezTo>
                <a:cubicBezTo>
                  <a:pt x="2721924" y="140092"/>
                  <a:pt x="2728768" y="140389"/>
                  <a:pt x="2736963" y="144247"/>
                </a:cubicBezTo>
                <a:cubicBezTo>
                  <a:pt x="2745159" y="148104"/>
                  <a:pt x="2752645" y="153292"/>
                  <a:pt x="2759420" y="159810"/>
                </a:cubicBezTo>
                <a:cubicBezTo>
                  <a:pt x="2766196" y="166327"/>
                  <a:pt x="2766171" y="171500"/>
                  <a:pt x="2759345" y="175329"/>
                </a:cubicBezTo>
                <a:cubicBezTo>
                  <a:pt x="2752519" y="179158"/>
                  <a:pt x="2744194" y="186873"/>
                  <a:pt x="2734372" y="198474"/>
                </a:cubicBezTo>
                <a:cubicBezTo>
                  <a:pt x="2724549" y="210076"/>
                  <a:pt x="2709007" y="225603"/>
                  <a:pt x="2687748" y="245055"/>
                </a:cubicBezTo>
                <a:cubicBezTo>
                  <a:pt x="2666488" y="264508"/>
                  <a:pt x="2642135" y="280863"/>
                  <a:pt x="2614688" y="294120"/>
                </a:cubicBezTo>
                <a:cubicBezTo>
                  <a:pt x="2587241" y="307378"/>
                  <a:pt x="2560278" y="315372"/>
                  <a:pt x="2533799" y="318104"/>
                </a:cubicBezTo>
                <a:cubicBezTo>
                  <a:pt x="2507319" y="320836"/>
                  <a:pt x="2506122" y="317520"/>
                  <a:pt x="2530206" y="308156"/>
                </a:cubicBezTo>
                <a:cubicBezTo>
                  <a:pt x="2554291" y="298791"/>
                  <a:pt x="2578303" y="287455"/>
                  <a:pt x="2602244" y="274148"/>
                </a:cubicBezTo>
                <a:cubicBezTo>
                  <a:pt x="2626185" y="260840"/>
                  <a:pt x="2643218" y="249683"/>
                  <a:pt x="2653342" y="240678"/>
                </a:cubicBezTo>
                <a:cubicBezTo>
                  <a:pt x="2647018" y="236777"/>
                  <a:pt x="2638690" y="228897"/>
                  <a:pt x="2628358" y="217038"/>
                </a:cubicBezTo>
                <a:cubicBezTo>
                  <a:pt x="2618026" y="205178"/>
                  <a:pt x="2615868" y="198342"/>
                  <a:pt x="2621883" y="196528"/>
                </a:cubicBezTo>
                <a:cubicBezTo>
                  <a:pt x="2627899" y="194714"/>
                  <a:pt x="2637123" y="196248"/>
                  <a:pt x="2649556" y="201131"/>
                </a:cubicBezTo>
                <a:cubicBezTo>
                  <a:pt x="2661989" y="206014"/>
                  <a:pt x="2668557" y="215719"/>
                  <a:pt x="2669260" y="230245"/>
                </a:cubicBezTo>
                <a:cubicBezTo>
                  <a:pt x="2678896" y="220350"/>
                  <a:pt x="2689003" y="208570"/>
                  <a:pt x="2699579" y="194904"/>
                </a:cubicBezTo>
                <a:cubicBezTo>
                  <a:pt x="2710154" y="181238"/>
                  <a:pt x="2715442" y="172354"/>
                  <a:pt x="2715442" y="168252"/>
                </a:cubicBezTo>
                <a:cubicBezTo>
                  <a:pt x="2715442" y="166503"/>
                  <a:pt x="2711284" y="166528"/>
                  <a:pt x="2702966" y="168328"/>
                </a:cubicBezTo>
                <a:cubicBezTo>
                  <a:pt x="2694649" y="170127"/>
                  <a:pt x="2686153" y="171701"/>
                  <a:pt x="2677477" y="173049"/>
                </a:cubicBezTo>
                <a:cubicBezTo>
                  <a:pt x="2668801" y="174397"/>
                  <a:pt x="2661358" y="172375"/>
                  <a:pt x="2655149" y="166983"/>
                </a:cubicBezTo>
                <a:cubicBezTo>
                  <a:pt x="2642214" y="180836"/>
                  <a:pt x="2626576" y="192573"/>
                  <a:pt x="2608235" y="202196"/>
                </a:cubicBezTo>
                <a:cubicBezTo>
                  <a:pt x="2589894" y="211818"/>
                  <a:pt x="2572808" y="218475"/>
                  <a:pt x="2556976" y="222168"/>
                </a:cubicBezTo>
                <a:cubicBezTo>
                  <a:pt x="2541144" y="225861"/>
                  <a:pt x="2541101" y="222645"/>
                  <a:pt x="2556847" y="212521"/>
                </a:cubicBezTo>
                <a:cubicBezTo>
                  <a:pt x="2572592" y="202396"/>
                  <a:pt x="2588657" y="191358"/>
                  <a:pt x="2605041" y="179406"/>
                </a:cubicBezTo>
                <a:cubicBezTo>
                  <a:pt x="2621424" y="167453"/>
                  <a:pt x="2632448" y="156899"/>
                  <a:pt x="2638113" y="147742"/>
                </a:cubicBezTo>
                <a:cubicBezTo>
                  <a:pt x="2643777" y="138586"/>
                  <a:pt x="2646609" y="132373"/>
                  <a:pt x="2646609" y="129104"/>
                </a:cubicBezTo>
                <a:cubicBezTo>
                  <a:pt x="2646609" y="127290"/>
                  <a:pt x="2646879" y="125810"/>
                  <a:pt x="2647419" y="124664"/>
                </a:cubicBezTo>
                <a:lnTo>
                  <a:pt x="2649830" y="122248"/>
                </a:lnTo>
                <a:lnTo>
                  <a:pt x="2608472" y="145086"/>
                </a:lnTo>
                <a:cubicBezTo>
                  <a:pt x="2588782" y="154249"/>
                  <a:pt x="2570194" y="159290"/>
                  <a:pt x="2552706" y="160208"/>
                </a:cubicBezTo>
                <a:cubicBezTo>
                  <a:pt x="2535218" y="161125"/>
                  <a:pt x="2533608" y="158010"/>
                  <a:pt x="2547877" y="150861"/>
                </a:cubicBezTo>
                <a:cubicBezTo>
                  <a:pt x="2562146" y="143713"/>
                  <a:pt x="2576091" y="136847"/>
                  <a:pt x="2589715" y="130265"/>
                </a:cubicBezTo>
                <a:cubicBezTo>
                  <a:pt x="2603338" y="123683"/>
                  <a:pt x="2617800" y="115746"/>
                  <a:pt x="2633101" y="106453"/>
                </a:cubicBezTo>
                <a:cubicBezTo>
                  <a:pt x="2618230" y="95354"/>
                  <a:pt x="2609787" y="86442"/>
                  <a:pt x="2607773" y="79716"/>
                </a:cubicBezTo>
                <a:lnTo>
                  <a:pt x="2609220" y="74080"/>
                </a:lnTo>
                <a:lnTo>
                  <a:pt x="2607600" y="75360"/>
                </a:lnTo>
                <a:cubicBezTo>
                  <a:pt x="2592608" y="86710"/>
                  <a:pt x="2575787" y="94920"/>
                  <a:pt x="2557137" y="99989"/>
                </a:cubicBezTo>
                <a:cubicBezTo>
                  <a:pt x="2538488" y="105059"/>
                  <a:pt x="2537430" y="101882"/>
                  <a:pt x="2553964" y="90460"/>
                </a:cubicBezTo>
                <a:cubicBezTo>
                  <a:pt x="2570499" y="79038"/>
                  <a:pt x="2587381" y="64716"/>
                  <a:pt x="2604611" y="47494"/>
                </a:cubicBezTo>
                <a:cubicBezTo>
                  <a:pt x="2621840" y="30271"/>
                  <a:pt x="2630721" y="17508"/>
                  <a:pt x="2631251" y="9205"/>
                </a:cubicBezTo>
                <a:cubicBezTo>
                  <a:pt x="2631649" y="2978"/>
                  <a:pt x="2633898" y="-89"/>
                  <a:pt x="2637999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5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76" y="5097934"/>
            <a:ext cx="652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7" y="1512927"/>
            <a:ext cx="9146565" cy="383215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68281" y="2707415"/>
            <a:ext cx="7699963" cy="160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=         7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=         7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=         7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28424" y="2704010"/>
            <a:ext cx="1594884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25797" y="2712458"/>
            <a:ext cx="1594884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28424" y="3243301"/>
            <a:ext cx="1594884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43494" y="3243301"/>
            <a:ext cx="1594884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28424" y="3873824"/>
            <a:ext cx="1594884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43494" y="3873824"/>
            <a:ext cx="1594884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分</a:t>
            </a:r>
          </a:p>
        </p:txBody>
      </p:sp>
      <p:sp>
        <p:nvSpPr>
          <p:cNvPr id="10" name="矩形 9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66875" y="1606022"/>
            <a:ext cx="8890000" cy="2095500"/>
            <a:chOff x="142875" y="1006475"/>
            <a:chExt cx="8890000" cy="2095500"/>
          </a:xfrm>
        </p:grpSpPr>
        <p:pic>
          <p:nvPicPr>
            <p:cNvPr id="133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1006475"/>
              <a:ext cx="8890000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42875" y="1080655"/>
              <a:ext cx="713336" cy="556952"/>
            </a:xfrm>
            <a:prstGeom prst="rect">
              <a:avLst/>
            </a:prstGeom>
            <a:solidFill>
              <a:srgbClr val="EFEFED"/>
            </a:solidFill>
            <a:ln>
              <a:solidFill>
                <a:srgbClr val="EFE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任意多边形: 形状 13"/>
          <p:cNvSpPr>
            <a:spLocks noChangeArrowheads="1"/>
          </p:cNvSpPr>
          <p:nvPr/>
        </p:nvSpPr>
        <p:spPr bwMode="auto">
          <a:xfrm>
            <a:off x="2837007" y="4076230"/>
            <a:ext cx="2752725" cy="1057543"/>
          </a:xfrm>
          <a:custGeom>
            <a:avLst/>
            <a:gdLst>
              <a:gd name="connsiteX0" fmla="*/ 176261 w 2752725"/>
              <a:gd name="connsiteY0" fmla="*/ 0 h 1057543"/>
              <a:gd name="connsiteX1" fmla="*/ 458788 w 2752725"/>
              <a:gd name="connsiteY1" fmla="*/ 0 h 1057543"/>
              <a:gd name="connsiteX2" fmla="*/ 1146969 w 2752725"/>
              <a:gd name="connsiteY2" fmla="*/ 0 h 1057543"/>
              <a:gd name="connsiteX3" fmla="*/ 2576464 w 2752725"/>
              <a:gd name="connsiteY3" fmla="*/ 0 h 1057543"/>
              <a:gd name="connsiteX4" fmla="*/ 2752725 w 2752725"/>
              <a:gd name="connsiteY4" fmla="*/ 176261 h 1057543"/>
              <a:gd name="connsiteX5" fmla="*/ 2752725 w 2752725"/>
              <a:gd name="connsiteY5" fmla="*/ 616900 h 1057543"/>
              <a:gd name="connsiteX6" fmla="*/ 2752725 w 2752725"/>
              <a:gd name="connsiteY6" fmla="*/ 881282 h 1057543"/>
              <a:gd name="connsiteX7" fmla="*/ 2576464 w 2752725"/>
              <a:gd name="connsiteY7" fmla="*/ 1057543 h 1057543"/>
              <a:gd name="connsiteX8" fmla="*/ 1146969 w 2752725"/>
              <a:gd name="connsiteY8" fmla="*/ 1057543 h 1057543"/>
              <a:gd name="connsiteX9" fmla="*/ 458788 w 2752725"/>
              <a:gd name="connsiteY9" fmla="*/ 1057543 h 1057543"/>
              <a:gd name="connsiteX10" fmla="*/ 176261 w 2752725"/>
              <a:gd name="connsiteY10" fmla="*/ 1057543 h 1057543"/>
              <a:gd name="connsiteX11" fmla="*/ 0 w 2752725"/>
              <a:gd name="connsiteY11" fmla="*/ 881282 h 1057543"/>
              <a:gd name="connsiteX12" fmla="*/ 0 w 2752725"/>
              <a:gd name="connsiteY12" fmla="*/ 616900 h 1057543"/>
              <a:gd name="connsiteX13" fmla="*/ 0 w 2752725"/>
              <a:gd name="connsiteY13" fmla="*/ 176261 h 1057543"/>
              <a:gd name="connsiteX14" fmla="*/ 176261 w 2752725"/>
              <a:gd name="connsiteY14" fmla="*/ 0 h 105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52725" h="1057543">
                <a:moveTo>
                  <a:pt x="176261" y="0"/>
                </a:moveTo>
                <a:lnTo>
                  <a:pt x="458788" y="0"/>
                </a:lnTo>
                <a:lnTo>
                  <a:pt x="1146969" y="0"/>
                </a:lnTo>
                <a:lnTo>
                  <a:pt x="2576464" y="0"/>
                </a:lnTo>
                <a:cubicBezTo>
                  <a:pt x="2673810" y="0"/>
                  <a:pt x="2752725" y="78915"/>
                  <a:pt x="2752725" y="176261"/>
                </a:cubicBezTo>
                <a:lnTo>
                  <a:pt x="2752725" y="616900"/>
                </a:lnTo>
                <a:lnTo>
                  <a:pt x="2752725" y="881282"/>
                </a:lnTo>
                <a:cubicBezTo>
                  <a:pt x="2752725" y="978628"/>
                  <a:pt x="2673810" y="1057543"/>
                  <a:pt x="2576464" y="1057543"/>
                </a:cubicBezTo>
                <a:lnTo>
                  <a:pt x="1146969" y="1057543"/>
                </a:lnTo>
                <a:lnTo>
                  <a:pt x="458788" y="1057543"/>
                </a:lnTo>
                <a:lnTo>
                  <a:pt x="176261" y="1057543"/>
                </a:lnTo>
                <a:cubicBezTo>
                  <a:pt x="78915" y="1057543"/>
                  <a:pt x="0" y="978628"/>
                  <a:pt x="0" y="881282"/>
                </a:cubicBezTo>
                <a:lnTo>
                  <a:pt x="0" y="616900"/>
                </a:lnTo>
                <a:lnTo>
                  <a:pt x="0" y="176261"/>
                </a:lnTo>
                <a:cubicBezTo>
                  <a:pt x="0" y="78915"/>
                  <a:pt x="78915" y="0"/>
                  <a:pt x="1762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观察后，从哪方面思考呢？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243465" y="4416670"/>
            <a:ext cx="667873" cy="308808"/>
          </a:xfrm>
          <a:custGeom>
            <a:avLst/>
            <a:gdLst/>
            <a:ahLst/>
            <a:cxnLst/>
            <a:rect l="l" t="t" r="r" b="b"/>
            <a:pathLst>
              <a:path w="667873" h="308808">
                <a:moveTo>
                  <a:pt x="245695" y="239039"/>
                </a:moveTo>
                <a:cubicBezTo>
                  <a:pt x="249291" y="239627"/>
                  <a:pt x="254106" y="241213"/>
                  <a:pt x="260139" y="243798"/>
                </a:cubicBezTo>
                <a:cubicBezTo>
                  <a:pt x="272207" y="248968"/>
                  <a:pt x="282549" y="255159"/>
                  <a:pt x="291168" y="262372"/>
                </a:cubicBezTo>
                <a:cubicBezTo>
                  <a:pt x="299786" y="269585"/>
                  <a:pt x="303224" y="278724"/>
                  <a:pt x="301482" y="289787"/>
                </a:cubicBezTo>
                <a:cubicBezTo>
                  <a:pt x="299740" y="300851"/>
                  <a:pt x="293097" y="301851"/>
                  <a:pt x="281553" y="292788"/>
                </a:cubicBezTo>
                <a:cubicBezTo>
                  <a:pt x="270009" y="283725"/>
                  <a:pt x="259462" y="273988"/>
                  <a:pt x="249911" y="263577"/>
                </a:cubicBezTo>
                <a:cubicBezTo>
                  <a:pt x="240031" y="250857"/>
                  <a:pt x="236248" y="243088"/>
                  <a:pt x="238564" y="240270"/>
                </a:cubicBezTo>
                <a:cubicBezTo>
                  <a:pt x="239722" y="238861"/>
                  <a:pt x="242099" y="238451"/>
                  <a:pt x="245695" y="239039"/>
                </a:cubicBezTo>
                <a:close/>
                <a:moveTo>
                  <a:pt x="128604" y="232247"/>
                </a:moveTo>
                <a:cubicBezTo>
                  <a:pt x="135537" y="234219"/>
                  <a:pt x="140904" y="236632"/>
                  <a:pt x="144704" y="239485"/>
                </a:cubicBezTo>
                <a:cubicBezTo>
                  <a:pt x="149279" y="242568"/>
                  <a:pt x="149361" y="246376"/>
                  <a:pt x="144952" y="250907"/>
                </a:cubicBezTo>
                <a:cubicBezTo>
                  <a:pt x="140542" y="255439"/>
                  <a:pt x="135128" y="260698"/>
                  <a:pt x="128711" y="266685"/>
                </a:cubicBezTo>
                <a:cubicBezTo>
                  <a:pt x="122294" y="272672"/>
                  <a:pt x="113306" y="280057"/>
                  <a:pt x="101748" y="288841"/>
                </a:cubicBezTo>
                <a:cubicBezTo>
                  <a:pt x="90190" y="297624"/>
                  <a:pt x="77803" y="303643"/>
                  <a:pt x="64589" y="306899"/>
                </a:cubicBezTo>
                <a:cubicBezTo>
                  <a:pt x="51374" y="310154"/>
                  <a:pt x="47384" y="309247"/>
                  <a:pt x="52618" y="304178"/>
                </a:cubicBezTo>
                <a:cubicBezTo>
                  <a:pt x="57853" y="299108"/>
                  <a:pt x="64076" y="293867"/>
                  <a:pt x="71289" y="288453"/>
                </a:cubicBezTo>
                <a:cubicBezTo>
                  <a:pt x="78503" y="283040"/>
                  <a:pt x="87598" y="275289"/>
                  <a:pt x="98575" y="265201"/>
                </a:cubicBezTo>
                <a:cubicBezTo>
                  <a:pt x="109553" y="255113"/>
                  <a:pt x="115568" y="246605"/>
                  <a:pt x="116622" y="239679"/>
                </a:cubicBezTo>
                <a:cubicBezTo>
                  <a:pt x="117676" y="232753"/>
                  <a:pt x="121670" y="230275"/>
                  <a:pt x="128604" y="232247"/>
                </a:cubicBezTo>
                <a:close/>
                <a:moveTo>
                  <a:pt x="121269" y="191657"/>
                </a:moveTo>
                <a:cubicBezTo>
                  <a:pt x="125693" y="192668"/>
                  <a:pt x="130314" y="195088"/>
                  <a:pt x="135132" y="198917"/>
                </a:cubicBezTo>
                <a:cubicBezTo>
                  <a:pt x="140682" y="204753"/>
                  <a:pt x="141374" y="208937"/>
                  <a:pt x="137208" y="211468"/>
                </a:cubicBezTo>
                <a:cubicBezTo>
                  <a:pt x="133042" y="213999"/>
                  <a:pt x="129414" y="216810"/>
                  <a:pt x="126324" y="219900"/>
                </a:cubicBezTo>
                <a:cubicBezTo>
                  <a:pt x="123233" y="222990"/>
                  <a:pt x="116311" y="227576"/>
                  <a:pt x="105555" y="233656"/>
                </a:cubicBezTo>
                <a:cubicBezTo>
                  <a:pt x="94800" y="239736"/>
                  <a:pt x="84006" y="243931"/>
                  <a:pt x="73172" y="246240"/>
                </a:cubicBezTo>
                <a:cubicBezTo>
                  <a:pt x="62338" y="248548"/>
                  <a:pt x="60714" y="246455"/>
                  <a:pt x="68300" y="239958"/>
                </a:cubicBezTo>
                <a:cubicBezTo>
                  <a:pt x="75885" y="233462"/>
                  <a:pt x="84705" y="226066"/>
                  <a:pt x="94757" y="217771"/>
                </a:cubicBezTo>
                <a:cubicBezTo>
                  <a:pt x="104810" y="209475"/>
                  <a:pt x="110635" y="202796"/>
                  <a:pt x="112234" y="197734"/>
                </a:cubicBezTo>
                <a:cubicBezTo>
                  <a:pt x="113833" y="192672"/>
                  <a:pt x="116845" y="190646"/>
                  <a:pt x="121269" y="191657"/>
                </a:cubicBezTo>
                <a:close/>
                <a:moveTo>
                  <a:pt x="113328" y="150802"/>
                </a:moveTo>
                <a:lnTo>
                  <a:pt x="99156" y="153616"/>
                </a:lnTo>
                <a:cubicBezTo>
                  <a:pt x="84837" y="156484"/>
                  <a:pt x="76559" y="157918"/>
                  <a:pt x="74322" y="157918"/>
                </a:cubicBezTo>
                <a:cubicBezTo>
                  <a:pt x="73548" y="170968"/>
                  <a:pt x="71332" y="185957"/>
                  <a:pt x="67676" y="202885"/>
                </a:cubicBezTo>
                <a:lnTo>
                  <a:pt x="66367" y="207124"/>
                </a:lnTo>
                <a:lnTo>
                  <a:pt x="75129" y="196895"/>
                </a:lnTo>
                <a:cubicBezTo>
                  <a:pt x="80628" y="192306"/>
                  <a:pt x="86659" y="186294"/>
                  <a:pt x="93219" y="178858"/>
                </a:cubicBezTo>
                <a:cubicBezTo>
                  <a:pt x="99780" y="171423"/>
                  <a:pt x="103702" y="166214"/>
                  <a:pt x="104985" y="163231"/>
                </a:cubicBezTo>
                <a:cubicBezTo>
                  <a:pt x="106269" y="160248"/>
                  <a:pt x="107595" y="156789"/>
                  <a:pt x="108965" y="152852"/>
                </a:cubicBezTo>
                <a:close/>
                <a:moveTo>
                  <a:pt x="223604" y="142968"/>
                </a:moveTo>
                <a:cubicBezTo>
                  <a:pt x="230602" y="143972"/>
                  <a:pt x="236542" y="145883"/>
                  <a:pt x="241425" y="148701"/>
                </a:cubicBezTo>
                <a:cubicBezTo>
                  <a:pt x="246308" y="151519"/>
                  <a:pt x="248058" y="155025"/>
                  <a:pt x="246674" y="159220"/>
                </a:cubicBezTo>
                <a:cubicBezTo>
                  <a:pt x="245290" y="163414"/>
                  <a:pt x="243229" y="177575"/>
                  <a:pt x="240490" y="201702"/>
                </a:cubicBezTo>
                <a:cubicBezTo>
                  <a:pt x="237751" y="225830"/>
                  <a:pt x="230287" y="244694"/>
                  <a:pt x="218097" y="258296"/>
                </a:cubicBezTo>
                <a:cubicBezTo>
                  <a:pt x="205908" y="271898"/>
                  <a:pt x="193959" y="281276"/>
                  <a:pt x="182250" y="286432"/>
                </a:cubicBezTo>
                <a:cubicBezTo>
                  <a:pt x="170542" y="291587"/>
                  <a:pt x="158650" y="295075"/>
                  <a:pt x="146576" y="296896"/>
                </a:cubicBezTo>
                <a:cubicBezTo>
                  <a:pt x="134501" y="298718"/>
                  <a:pt x="137394" y="294588"/>
                  <a:pt x="155255" y="284506"/>
                </a:cubicBezTo>
                <a:cubicBezTo>
                  <a:pt x="173116" y="274425"/>
                  <a:pt x="186624" y="263064"/>
                  <a:pt x="195780" y="250423"/>
                </a:cubicBezTo>
                <a:cubicBezTo>
                  <a:pt x="204937" y="237782"/>
                  <a:pt x="210856" y="225647"/>
                  <a:pt x="213537" y="214017"/>
                </a:cubicBezTo>
                <a:cubicBezTo>
                  <a:pt x="216219" y="202387"/>
                  <a:pt x="217782" y="190553"/>
                  <a:pt x="218226" y="178514"/>
                </a:cubicBezTo>
                <a:cubicBezTo>
                  <a:pt x="218671" y="166476"/>
                  <a:pt x="217319" y="157079"/>
                  <a:pt x="214172" y="150325"/>
                </a:cubicBezTo>
                <a:cubicBezTo>
                  <a:pt x="211024" y="143571"/>
                  <a:pt x="214168" y="141119"/>
                  <a:pt x="223604" y="142968"/>
                </a:cubicBezTo>
                <a:close/>
                <a:moveTo>
                  <a:pt x="478955" y="140027"/>
                </a:moveTo>
                <a:cubicBezTo>
                  <a:pt x="478725" y="139726"/>
                  <a:pt x="478472" y="139789"/>
                  <a:pt x="478196" y="140215"/>
                </a:cubicBezTo>
                <a:cubicBezTo>
                  <a:pt x="464028" y="143012"/>
                  <a:pt x="451502" y="145155"/>
                  <a:pt x="440617" y="146647"/>
                </a:cubicBezTo>
                <a:lnTo>
                  <a:pt x="440617" y="192851"/>
                </a:lnTo>
                <a:cubicBezTo>
                  <a:pt x="449824" y="192019"/>
                  <a:pt x="463268" y="189589"/>
                  <a:pt x="480949" y="185559"/>
                </a:cubicBezTo>
                <a:cubicBezTo>
                  <a:pt x="480949" y="173499"/>
                  <a:pt x="480766" y="162500"/>
                  <a:pt x="480401" y="152562"/>
                </a:cubicBezTo>
                <a:cubicBezTo>
                  <a:pt x="480127" y="145109"/>
                  <a:pt x="479645" y="140930"/>
                  <a:pt x="478955" y="140027"/>
                </a:cubicBezTo>
                <a:close/>
                <a:moveTo>
                  <a:pt x="540640" y="124695"/>
                </a:moveTo>
                <a:cubicBezTo>
                  <a:pt x="533642" y="126854"/>
                  <a:pt x="520098" y="129611"/>
                  <a:pt x="500007" y="132966"/>
                </a:cubicBezTo>
                <a:cubicBezTo>
                  <a:pt x="508110" y="135605"/>
                  <a:pt x="510813" y="139688"/>
                  <a:pt x="508117" y="145216"/>
                </a:cubicBezTo>
                <a:cubicBezTo>
                  <a:pt x="505421" y="150744"/>
                  <a:pt x="504073" y="162572"/>
                  <a:pt x="504073" y="180698"/>
                </a:cubicBezTo>
                <a:lnTo>
                  <a:pt x="540705" y="173320"/>
                </a:lnTo>
                <a:cubicBezTo>
                  <a:pt x="542311" y="165375"/>
                  <a:pt x="544003" y="158291"/>
                  <a:pt x="545781" y="152067"/>
                </a:cubicBezTo>
                <a:cubicBezTo>
                  <a:pt x="547560" y="145844"/>
                  <a:pt x="548897" y="139186"/>
                  <a:pt x="549793" y="132095"/>
                </a:cubicBezTo>
                <a:cubicBezTo>
                  <a:pt x="550689" y="125004"/>
                  <a:pt x="547638" y="122537"/>
                  <a:pt x="540640" y="124695"/>
                </a:cubicBezTo>
                <a:close/>
                <a:moveTo>
                  <a:pt x="72187" y="99547"/>
                </a:moveTo>
                <a:cubicBezTo>
                  <a:pt x="74855" y="99054"/>
                  <a:pt x="79463" y="100306"/>
                  <a:pt x="86013" y="103303"/>
                </a:cubicBezTo>
                <a:cubicBezTo>
                  <a:pt x="99113" y="109298"/>
                  <a:pt x="103874" y="116522"/>
                  <a:pt x="100296" y="124975"/>
                </a:cubicBezTo>
                <a:cubicBezTo>
                  <a:pt x="96718" y="133429"/>
                  <a:pt x="90806" y="134637"/>
                  <a:pt x="82561" y="128600"/>
                </a:cubicBezTo>
                <a:cubicBezTo>
                  <a:pt x="76624" y="121673"/>
                  <a:pt x="72440" y="114227"/>
                  <a:pt x="70010" y="106261"/>
                </a:cubicBezTo>
                <a:cubicBezTo>
                  <a:pt x="68794" y="102278"/>
                  <a:pt x="69520" y="100040"/>
                  <a:pt x="72187" y="99547"/>
                </a:cubicBezTo>
                <a:close/>
                <a:moveTo>
                  <a:pt x="149711" y="62297"/>
                </a:moveTo>
                <a:cubicBezTo>
                  <a:pt x="153152" y="62707"/>
                  <a:pt x="156155" y="64148"/>
                  <a:pt x="158718" y="66618"/>
                </a:cubicBezTo>
                <a:cubicBezTo>
                  <a:pt x="163845" y="71558"/>
                  <a:pt x="163719" y="75595"/>
                  <a:pt x="158342" y="78728"/>
                </a:cubicBezTo>
                <a:cubicBezTo>
                  <a:pt x="152964" y="81861"/>
                  <a:pt x="146654" y="84080"/>
                  <a:pt x="139413" y="85385"/>
                </a:cubicBezTo>
                <a:cubicBezTo>
                  <a:pt x="149307" y="90519"/>
                  <a:pt x="152086" y="95542"/>
                  <a:pt x="147748" y="100453"/>
                </a:cubicBezTo>
                <a:cubicBezTo>
                  <a:pt x="143410" y="105365"/>
                  <a:pt x="137032" y="114116"/>
                  <a:pt x="128614" y="126707"/>
                </a:cubicBezTo>
                <a:cubicBezTo>
                  <a:pt x="131698" y="126033"/>
                  <a:pt x="136946" y="124738"/>
                  <a:pt x="144360" y="122824"/>
                </a:cubicBezTo>
                <a:cubicBezTo>
                  <a:pt x="151774" y="120910"/>
                  <a:pt x="158202" y="122821"/>
                  <a:pt x="163644" y="128557"/>
                </a:cubicBezTo>
                <a:cubicBezTo>
                  <a:pt x="169086" y="134293"/>
                  <a:pt x="167817" y="138322"/>
                  <a:pt x="159837" y="140645"/>
                </a:cubicBezTo>
                <a:cubicBezTo>
                  <a:pt x="151856" y="142968"/>
                  <a:pt x="143327" y="144994"/>
                  <a:pt x="134250" y="146722"/>
                </a:cubicBezTo>
                <a:cubicBezTo>
                  <a:pt x="129711" y="147586"/>
                  <a:pt x="124518" y="148593"/>
                  <a:pt x="118669" y="149742"/>
                </a:cubicBezTo>
                <a:lnTo>
                  <a:pt x="115049" y="150460"/>
                </a:lnTo>
                <a:lnTo>
                  <a:pt x="126851" y="154326"/>
                </a:lnTo>
                <a:cubicBezTo>
                  <a:pt x="136129" y="159144"/>
                  <a:pt x="138215" y="164206"/>
                  <a:pt x="133110" y="169512"/>
                </a:cubicBezTo>
                <a:cubicBezTo>
                  <a:pt x="128005" y="174818"/>
                  <a:pt x="120466" y="181547"/>
                  <a:pt x="110492" y="189700"/>
                </a:cubicBezTo>
                <a:cubicBezTo>
                  <a:pt x="100518" y="197852"/>
                  <a:pt x="89996" y="204040"/>
                  <a:pt x="78926" y="208263"/>
                </a:cubicBezTo>
                <a:cubicBezTo>
                  <a:pt x="73390" y="210375"/>
                  <a:pt x="69429" y="211508"/>
                  <a:pt x="67041" y="211662"/>
                </a:cubicBezTo>
                <a:lnTo>
                  <a:pt x="65461" y="210061"/>
                </a:lnTo>
                <a:lnTo>
                  <a:pt x="60077" y="227504"/>
                </a:lnTo>
                <a:cubicBezTo>
                  <a:pt x="56840" y="235452"/>
                  <a:pt x="52898" y="243142"/>
                  <a:pt x="48252" y="250574"/>
                </a:cubicBezTo>
                <a:cubicBezTo>
                  <a:pt x="38959" y="265437"/>
                  <a:pt x="27731" y="276429"/>
                  <a:pt x="14567" y="283549"/>
                </a:cubicBezTo>
                <a:cubicBezTo>
                  <a:pt x="1402" y="290669"/>
                  <a:pt x="-2839" y="290852"/>
                  <a:pt x="1843" y="284098"/>
                </a:cubicBezTo>
                <a:cubicBezTo>
                  <a:pt x="6525" y="277343"/>
                  <a:pt x="11738" y="269550"/>
                  <a:pt x="17481" y="260716"/>
                </a:cubicBezTo>
                <a:cubicBezTo>
                  <a:pt x="23225" y="251882"/>
                  <a:pt x="28534" y="242382"/>
                  <a:pt x="33410" y="232215"/>
                </a:cubicBezTo>
                <a:cubicBezTo>
                  <a:pt x="38285" y="222048"/>
                  <a:pt x="42075" y="211533"/>
                  <a:pt x="44778" y="200670"/>
                </a:cubicBezTo>
                <a:cubicBezTo>
                  <a:pt x="47481" y="189807"/>
                  <a:pt x="49055" y="180110"/>
                  <a:pt x="49499" y="171577"/>
                </a:cubicBezTo>
                <a:cubicBezTo>
                  <a:pt x="49944" y="163045"/>
                  <a:pt x="48818" y="155237"/>
                  <a:pt x="46122" y="148152"/>
                </a:cubicBezTo>
                <a:cubicBezTo>
                  <a:pt x="43426" y="141068"/>
                  <a:pt x="44351" y="137526"/>
                  <a:pt x="48897" y="137526"/>
                </a:cubicBezTo>
                <a:cubicBezTo>
                  <a:pt x="51063" y="137526"/>
                  <a:pt x="54995" y="137971"/>
                  <a:pt x="60696" y="138860"/>
                </a:cubicBezTo>
                <a:cubicBezTo>
                  <a:pt x="66396" y="139749"/>
                  <a:pt x="73491" y="139556"/>
                  <a:pt x="81980" y="138279"/>
                </a:cubicBezTo>
                <a:cubicBezTo>
                  <a:pt x="90469" y="137003"/>
                  <a:pt x="100328" y="134766"/>
                  <a:pt x="111557" y="131568"/>
                </a:cubicBezTo>
                <a:cubicBezTo>
                  <a:pt x="114755" y="123581"/>
                  <a:pt x="117246" y="115450"/>
                  <a:pt x="119032" y="107175"/>
                </a:cubicBezTo>
                <a:cubicBezTo>
                  <a:pt x="120817" y="98901"/>
                  <a:pt x="121279" y="93316"/>
                  <a:pt x="120419" y="90419"/>
                </a:cubicBezTo>
                <a:cubicBezTo>
                  <a:pt x="106581" y="94893"/>
                  <a:pt x="94478" y="97811"/>
                  <a:pt x="84110" y="99173"/>
                </a:cubicBezTo>
                <a:cubicBezTo>
                  <a:pt x="73742" y="100536"/>
                  <a:pt x="64367" y="98765"/>
                  <a:pt x="55985" y="93860"/>
                </a:cubicBezTo>
                <a:cubicBezTo>
                  <a:pt x="47603" y="88956"/>
                  <a:pt x="49356" y="85575"/>
                  <a:pt x="61244" y="83718"/>
                </a:cubicBezTo>
                <a:cubicBezTo>
                  <a:pt x="73132" y="81861"/>
                  <a:pt x="86748" y="78961"/>
                  <a:pt x="102092" y="75017"/>
                </a:cubicBezTo>
                <a:cubicBezTo>
                  <a:pt x="117436" y="71074"/>
                  <a:pt x="129428" y="67453"/>
                  <a:pt x="138068" y="64155"/>
                </a:cubicBezTo>
                <a:cubicBezTo>
                  <a:pt x="142388" y="62506"/>
                  <a:pt x="146269" y="61886"/>
                  <a:pt x="149711" y="62297"/>
                </a:cubicBezTo>
                <a:close/>
                <a:moveTo>
                  <a:pt x="283701" y="41986"/>
                </a:moveTo>
                <a:cubicBezTo>
                  <a:pt x="289928" y="41765"/>
                  <a:pt x="295970" y="44344"/>
                  <a:pt x="301826" y="49721"/>
                </a:cubicBezTo>
                <a:cubicBezTo>
                  <a:pt x="309634" y="56891"/>
                  <a:pt x="304314" y="62319"/>
                  <a:pt x="285866" y="66005"/>
                </a:cubicBezTo>
                <a:cubicBezTo>
                  <a:pt x="267417" y="69690"/>
                  <a:pt x="249194" y="72967"/>
                  <a:pt x="231197" y="75835"/>
                </a:cubicBezTo>
                <a:cubicBezTo>
                  <a:pt x="236603" y="80338"/>
                  <a:pt x="237833" y="84729"/>
                  <a:pt x="234886" y="89010"/>
                </a:cubicBezTo>
                <a:cubicBezTo>
                  <a:pt x="231939" y="93290"/>
                  <a:pt x="226214" y="100909"/>
                  <a:pt x="217710" y="111865"/>
                </a:cubicBezTo>
                <a:cubicBezTo>
                  <a:pt x="235263" y="108480"/>
                  <a:pt x="247194" y="104935"/>
                  <a:pt x="253503" y="101228"/>
                </a:cubicBezTo>
                <a:cubicBezTo>
                  <a:pt x="259813" y="97521"/>
                  <a:pt x="266144" y="96883"/>
                  <a:pt x="272497" y="99313"/>
                </a:cubicBezTo>
                <a:cubicBezTo>
                  <a:pt x="278850" y="101744"/>
                  <a:pt x="284579" y="104899"/>
                  <a:pt x="289684" y="108778"/>
                </a:cubicBezTo>
                <a:cubicBezTo>
                  <a:pt x="294789" y="112657"/>
                  <a:pt x="295990" y="116428"/>
                  <a:pt x="293287" y="120092"/>
                </a:cubicBezTo>
                <a:cubicBezTo>
                  <a:pt x="290583" y="123756"/>
                  <a:pt x="289232" y="131389"/>
                  <a:pt x="289232" y="142990"/>
                </a:cubicBezTo>
                <a:lnTo>
                  <a:pt x="289232" y="195626"/>
                </a:lnTo>
                <a:cubicBezTo>
                  <a:pt x="289232" y="209765"/>
                  <a:pt x="286991" y="220735"/>
                  <a:pt x="282510" y="228537"/>
                </a:cubicBezTo>
                <a:cubicBezTo>
                  <a:pt x="278029" y="236338"/>
                  <a:pt x="272830" y="235129"/>
                  <a:pt x="266915" y="224912"/>
                </a:cubicBezTo>
                <a:cubicBezTo>
                  <a:pt x="261000" y="214695"/>
                  <a:pt x="258942" y="206976"/>
                  <a:pt x="260742" y="201756"/>
                </a:cubicBezTo>
                <a:cubicBezTo>
                  <a:pt x="262541" y="196536"/>
                  <a:pt x="263441" y="182791"/>
                  <a:pt x="263441" y="160521"/>
                </a:cubicBezTo>
                <a:cubicBezTo>
                  <a:pt x="263441" y="138035"/>
                  <a:pt x="262864" y="125904"/>
                  <a:pt x="261710" y="124125"/>
                </a:cubicBezTo>
                <a:cubicBezTo>
                  <a:pt x="260555" y="122347"/>
                  <a:pt x="256357" y="121684"/>
                  <a:pt x="249115" y="122136"/>
                </a:cubicBezTo>
                <a:cubicBezTo>
                  <a:pt x="241873" y="122587"/>
                  <a:pt x="225103" y="125280"/>
                  <a:pt x="198803" y="130213"/>
                </a:cubicBezTo>
                <a:lnTo>
                  <a:pt x="198803" y="174029"/>
                </a:lnTo>
                <a:cubicBezTo>
                  <a:pt x="198803" y="190449"/>
                  <a:pt x="197487" y="205814"/>
                  <a:pt x="194855" y="220126"/>
                </a:cubicBezTo>
                <a:cubicBezTo>
                  <a:pt x="192224" y="234437"/>
                  <a:pt x="187764" y="239980"/>
                  <a:pt x="181476" y="236753"/>
                </a:cubicBezTo>
                <a:cubicBezTo>
                  <a:pt x="175188" y="233527"/>
                  <a:pt x="171528" y="229020"/>
                  <a:pt x="170495" y="223234"/>
                </a:cubicBezTo>
                <a:cubicBezTo>
                  <a:pt x="169463" y="217448"/>
                  <a:pt x="169850" y="210217"/>
                  <a:pt x="171657" y="201541"/>
                </a:cubicBezTo>
                <a:cubicBezTo>
                  <a:pt x="173463" y="192865"/>
                  <a:pt x="174815" y="178654"/>
                  <a:pt x="175711" y="158908"/>
                </a:cubicBezTo>
                <a:cubicBezTo>
                  <a:pt x="176608" y="139161"/>
                  <a:pt x="175478" y="125932"/>
                  <a:pt x="172323" y="119221"/>
                </a:cubicBezTo>
                <a:cubicBezTo>
                  <a:pt x="169169" y="112510"/>
                  <a:pt x="172062" y="110054"/>
                  <a:pt x="181003" y="111854"/>
                </a:cubicBezTo>
                <a:cubicBezTo>
                  <a:pt x="189944" y="113654"/>
                  <a:pt x="196135" y="114381"/>
                  <a:pt x="199577" y="114037"/>
                </a:cubicBezTo>
                <a:cubicBezTo>
                  <a:pt x="201699" y="110495"/>
                  <a:pt x="203650" y="104336"/>
                  <a:pt x="205428" y="95560"/>
                </a:cubicBezTo>
                <a:cubicBezTo>
                  <a:pt x="207206" y="86784"/>
                  <a:pt x="207952" y="81470"/>
                  <a:pt x="207665" y="79621"/>
                </a:cubicBezTo>
                <a:cubicBezTo>
                  <a:pt x="199462" y="82317"/>
                  <a:pt x="192880" y="83665"/>
                  <a:pt x="187918" y="83665"/>
                </a:cubicBezTo>
                <a:cubicBezTo>
                  <a:pt x="183416" y="83665"/>
                  <a:pt x="177328" y="80345"/>
                  <a:pt x="169656" y="73705"/>
                </a:cubicBezTo>
                <a:cubicBezTo>
                  <a:pt x="161984" y="67066"/>
                  <a:pt x="164558" y="63456"/>
                  <a:pt x="177378" y="62875"/>
                </a:cubicBezTo>
                <a:cubicBezTo>
                  <a:pt x="190198" y="62294"/>
                  <a:pt x="207959" y="59555"/>
                  <a:pt x="230659" y="54658"/>
                </a:cubicBezTo>
                <a:cubicBezTo>
                  <a:pt x="253360" y="49761"/>
                  <a:pt x="268944" y="45921"/>
                  <a:pt x="277412" y="43139"/>
                </a:cubicBezTo>
                <a:cubicBezTo>
                  <a:pt x="279529" y="42444"/>
                  <a:pt x="281625" y="42059"/>
                  <a:pt x="283701" y="41986"/>
                </a:cubicBezTo>
                <a:close/>
                <a:moveTo>
                  <a:pt x="106674" y="21691"/>
                </a:moveTo>
                <a:cubicBezTo>
                  <a:pt x="111736" y="21836"/>
                  <a:pt x="117644" y="22518"/>
                  <a:pt x="124398" y="23737"/>
                </a:cubicBezTo>
                <a:cubicBezTo>
                  <a:pt x="137907" y="26175"/>
                  <a:pt x="144912" y="33850"/>
                  <a:pt x="145414" y="46764"/>
                </a:cubicBezTo>
                <a:cubicBezTo>
                  <a:pt x="145916" y="59677"/>
                  <a:pt x="135039" y="60068"/>
                  <a:pt x="112783" y="47936"/>
                </a:cubicBezTo>
                <a:cubicBezTo>
                  <a:pt x="93538" y="33079"/>
                  <a:pt x="87286" y="24723"/>
                  <a:pt x="94026" y="22866"/>
                </a:cubicBezTo>
                <a:cubicBezTo>
                  <a:pt x="97396" y="21937"/>
                  <a:pt x="101612" y="21545"/>
                  <a:pt x="106674" y="21691"/>
                </a:cubicBezTo>
                <a:close/>
                <a:moveTo>
                  <a:pt x="485052" y="124"/>
                </a:moveTo>
                <a:cubicBezTo>
                  <a:pt x="487336" y="-364"/>
                  <a:pt x="490987" y="599"/>
                  <a:pt x="496007" y="3012"/>
                </a:cubicBezTo>
                <a:cubicBezTo>
                  <a:pt x="506045" y="7837"/>
                  <a:pt x="513046" y="12501"/>
                  <a:pt x="517011" y="17004"/>
                </a:cubicBezTo>
                <a:cubicBezTo>
                  <a:pt x="520976" y="21507"/>
                  <a:pt x="520284" y="25902"/>
                  <a:pt x="514936" y="30190"/>
                </a:cubicBezTo>
                <a:cubicBezTo>
                  <a:pt x="509587" y="34478"/>
                  <a:pt x="502366" y="41461"/>
                  <a:pt x="493275" y="51141"/>
                </a:cubicBezTo>
                <a:cubicBezTo>
                  <a:pt x="495670" y="51141"/>
                  <a:pt x="501147" y="50503"/>
                  <a:pt x="509709" y="49227"/>
                </a:cubicBezTo>
                <a:cubicBezTo>
                  <a:pt x="518270" y="47950"/>
                  <a:pt x="525963" y="45473"/>
                  <a:pt x="532789" y="41795"/>
                </a:cubicBezTo>
                <a:cubicBezTo>
                  <a:pt x="539615" y="38116"/>
                  <a:pt x="546380" y="37955"/>
                  <a:pt x="553084" y="41311"/>
                </a:cubicBezTo>
                <a:cubicBezTo>
                  <a:pt x="559788" y="44666"/>
                  <a:pt x="566116" y="48778"/>
                  <a:pt x="572067" y="53647"/>
                </a:cubicBezTo>
                <a:cubicBezTo>
                  <a:pt x="578018" y="58515"/>
                  <a:pt x="578620" y="61964"/>
                  <a:pt x="573874" y="63993"/>
                </a:cubicBezTo>
                <a:cubicBezTo>
                  <a:pt x="569127" y="66022"/>
                  <a:pt x="561502" y="71414"/>
                  <a:pt x="550998" y="80169"/>
                </a:cubicBezTo>
                <a:cubicBezTo>
                  <a:pt x="540493" y="88924"/>
                  <a:pt x="528000" y="100385"/>
                  <a:pt x="513516" y="114553"/>
                </a:cubicBezTo>
                <a:cubicBezTo>
                  <a:pt x="529304" y="111169"/>
                  <a:pt x="540146" y="107849"/>
                  <a:pt x="546039" y="104594"/>
                </a:cubicBezTo>
                <a:cubicBezTo>
                  <a:pt x="551933" y="101339"/>
                  <a:pt x="558343" y="101102"/>
                  <a:pt x="565270" y="103884"/>
                </a:cubicBezTo>
                <a:cubicBezTo>
                  <a:pt x="572196" y="106666"/>
                  <a:pt x="580599" y="110233"/>
                  <a:pt x="590480" y="114586"/>
                </a:cubicBezTo>
                <a:cubicBezTo>
                  <a:pt x="600360" y="118938"/>
                  <a:pt x="600457" y="125187"/>
                  <a:pt x="590770" y="133332"/>
                </a:cubicBezTo>
                <a:cubicBezTo>
                  <a:pt x="581083" y="141477"/>
                  <a:pt x="572426" y="154433"/>
                  <a:pt x="564796" y="172201"/>
                </a:cubicBezTo>
                <a:cubicBezTo>
                  <a:pt x="572899" y="180232"/>
                  <a:pt x="572927" y="185480"/>
                  <a:pt x="564883" y="187947"/>
                </a:cubicBezTo>
                <a:cubicBezTo>
                  <a:pt x="556838" y="190413"/>
                  <a:pt x="515251" y="198228"/>
                  <a:pt x="440123" y="211393"/>
                </a:cubicBezTo>
                <a:cubicBezTo>
                  <a:pt x="435964" y="239858"/>
                  <a:pt x="439528" y="257834"/>
                  <a:pt x="450813" y="265319"/>
                </a:cubicBezTo>
                <a:cubicBezTo>
                  <a:pt x="462099" y="272805"/>
                  <a:pt x="481623" y="276548"/>
                  <a:pt x="509386" y="276548"/>
                </a:cubicBezTo>
                <a:cubicBezTo>
                  <a:pt x="537980" y="276548"/>
                  <a:pt x="561925" y="274791"/>
                  <a:pt x="581220" y="271278"/>
                </a:cubicBezTo>
                <a:cubicBezTo>
                  <a:pt x="600514" y="267764"/>
                  <a:pt x="613890" y="264147"/>
                  <a:pt x="621347" y="260426"/>
                </a:cubicBezTo>
                <a:cubicBezTo>
                  <a:pt x="628804" y="256704"/>
                  <a:pt x="633622" y="251804"/>
                  <a:pt x="635802" y="245723"/>
                </a:cubicBezTo>
                <a:cubicBezTo>
                  <a:pt x="637982" y="239643"/>
                  <a:pt x="642442" y="228185"/>
                  <a:pt x="649181" y="211350"/>
                </a:cubicBezTo>
                <a:cubicBezTo>
                  <a:pt x="655921" y="194514"/>
                  <a:pt x="659291" y="192872"/>
                  <a:pt x="659291" y="206424"/>
                </a:cubicBezTo>
                <a:cubicBezTo>
                  <a:pt x="659291" y="216562"/>
                  <a:pt x="659725" y="225765"/>
                  <a:pt x="660593" y="234032"/>
                </a:cubicBezTo>
                <a:cubicBezTo>
                  <a:pt x="661460" y="242300"/>
                  <a:pt x="663486" y="250613"/>
                  <a:pt x="666669" y="258974"/>
                </a:cubicBezTo>
                <a:cubicBezTo>
                  <a:pt x="669853" y="267334"/>
                  <a:pt x="666727" y="274830"/>
                  <a:pt x="657291" y="281463"/>
                </a:cubicBezTo>
                <a:cubicBezTo>
                  <a:pt x="647855" y="288095"/>
                  <a:pt x="629532" y="293673"/>
                  <a:pt x="602321" y="298198"/>
                </a:cubicBezTo>
                <a:cubicBezTo>
                  <a:pt x="575111" y="302722"/>
                  <a:pt x="551403" y="305443"/>
                  <a:pt x="531197" y="306361"/>
                </a:cubicBezTo>
                <a:cubicBezTo>
                  <a:pt x="510992" y="307279"/>
                  <a:pt x="490131" y="305637"/>
                  <a:pt x="468613" y="301435"/>
                </a:cubicBezTo>
                <a:cubicBezTo>
                  <a:pt x="447096" y="297233"/>
                  <a:pt x="432752" y="287460"/>
                  <a:pt x="425582" y="272116"/>
                </a:cubicBezTo>
                <a:cubicBezTo>
                  <a:pt x="418412" y="256772"/>
                  <a:pt x="415501" y="239062"/>
                  <a:pt x="416849" y="218986"/>
                </a:cubicBezTo>
                <a:cubicBezTo>
                  <a:pt x="418197" y="198910"/>
                  <a:pt x="418652" y="183196"/>
                  <a:pt x="418214" y="171846"/>
                </a:cubicBezTo>
                <a:cubicBezTo>
                  <a:pt x="417777" y="160496"/>
                  <a:pt x="415977" y="150361"/>
                  <a:pt x="412815" y="141441"/>
                </a:cubicBezTo>
                <a:cubicBezTo>
                  <a:pt x="409653" y="132522"/>
                  <a:pt x="411195" y="128514"/>
                  <a:pt x="417440" y="129417"/>
                </a:cubicBezTo>
                <a:cubicBezTo>
                  <a:pt x="423685" y="130320"/>
                  <a:pt x="428686" y="130772"/>
                  <a:pt x="432444" y="130772"/>
                </a:cubicBezTo>
                <a:cubicBezTo>
                  <a:pt x="435785" y="130772"/>
                  <a:pt x="455072" y="127338"/>
                  <a:pt x="490306" y="120469"/>
                </a:cubicBezTo>
                <a:cubicBezTo>
                  <a:pt x="505865" y="99704"/>
                  <a:pt x="516072" y="85005"/>
                  <a:pt x="520926" y="76373"/>
                </a:cubicBezTo>
                <a:cubicBezTo>
                  <a:pt x="525780" y="67740"/>
                  <a:pt x="525598" y="63875"/>
                  <a:pt x="520378" y="64778"/>
                </a:cubicBezTo>
                <a:cubicBezTo>
                  <a:pt x="515158" y="65682"/>
                  <a:pt x="508723" y="66582"/>
                  <a:pt x="501072" y="67478"/>
                </a:cubicBezTo>
                <a:cubicBezTo>
                  <a:pt x="493422" y="68374"/>
                  <a:pt x="487797" y="67474"/>
                  <a:pt x="484197" y="64778"/>
                </a:cubicBezTo>
                <a:cubicBezTo>
                  <a:pt x="461898" y="85127"/>
                  <a:pt x="445662" y="97187"/>
                  <a:pt x="435487" y="100959"/>
                </a:cubicBezTo>
                <a:cubicBezTo>
                  <a:pt x="425313" y="104730"/>
                  <a:pt x="425714" y="100084"/>
                  <a:pt x="436692" y="87020"/>
                </a:cubicBezTo>
                <a:cubicBezTo>
                  <a:pt x="447669" y="73956"/>
                  <a:pt x="457148" y="61663"/>
                  <a:pt x="465128" y="50141"/>
                </a:cubicBezTo>
                <a:cubicBezTo>
                  <a:pt x="473109" y="38618"/>
                  <a:pt x="478192" y="30064"/>
                  <a:pt x="480379" y="24479"/>
                </a:cubicBezTo>
                <a:cubicBezTo>
                  <a:pt x="482566" y="18893"/>
                  <a:pt x="483208" y="12713"/>
                  <a:pt x="482304" y="5937"/>
                </a:cubicBezTo>
                <a:cubicBezTo>
                  <a:pt x="481853" y="2549"/>
                  <a:pt x="482769" y="611"/>
                  <a:pt x="485052" y="1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435977" y="4281490"/>
            <a:ext cx="922047" cy="5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18325" y="2955968"/>
            <a:ext cx="457200" cy="5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934450" y="2918619"/>
            <a:ext cx="457200" cy="5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1" name="矩形 10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96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57"/>
          <p:cNvGrpSpPr/>
          <p:nvPr/>
        </p:nvGrpSpPr>
        <p:grpSpPr bwMode="auto">
          <a:xfrm>
            <a:off x="2935783" y="2523824"/>
            <a:ext cx="6020796" cy="1050664"/>
            <a:chOff x="543" y="1056"/>
            <a:chExt cx="4401" cy="768"/>
          </a:xfrm>
        </p:grpSpPr>
        <p:pic>
          <p:nvPicPr>
            <p:cNvPr id="19" name="Picture 139" descr="RM_08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21D82E"/>
                </a:clrFrom>
                <a:clrTo>
                  <a:srgbClr val="21D82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1104"/>
              <a:ext cx="609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0" descr="RM_044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C821"/>
                </a:clrFrom>
                <a:clrTo>
                  <a:srgbClr val="FFC82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056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1" descr="RM_08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21D82E"/>
                </a:clrFrom>
                <a:clrTo>
                  <a:srgbClr val="21D82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" y="1104"/>
              <a:ext cx="609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2" descr="RM_044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C821"/>
                </a:clrFrom>
                <a:clrTo>
                  <a:srgbClr val="FFC82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056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3" descr="RM_08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21D82E"/>
                </a:clrFrom>
                <a:clrTo>
                  <a:srgbClr val="21D82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1104"/>
              <a:ext cx="609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4" descr="RM_044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C821"/>
                </a:clrFrom>
                <a:clrTo>
                  <a:srgbClr val="FFC82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056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2759569" y="2502758"/>
            <a:ext cx="2166994" cy="91933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6117" y="1628195"/>
            <a:ext cx="1941141" cy="5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找规律。</a:t>
            </a:r>
          </a:p>
        </p:txBody>
      </p:sp>
      <p:grpSp>
        <p:nvGrpSpPr>
          <p:cNvPr id="16" name="Group 158"/>
          <p:cNvGrpSpPr/>
          <p:nvPr/>
        </p:nvGrpSpPr>
        <p:grpSpPr bwMode="auto">
          <a:xfrm>
            <a:off x="2550789" y="3884896"/>
            <a:ext cx="7879979" cy="919331"/>
            <a:chOff x="336" y="1968"/>
            <a:chExt cx="5760" cy="672"/>
          </a:xfrm>
        </p:grpSpPr>
        <p:pic>
          <p:nvPicPr>
            <p:cNvPr id="17" name="Picture 146" descr="RM_065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343FA"/>
                </a:clrFrom>
                <a:clrTo>
                  <a:srgbClr val="0343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064"/>
              <a:ext cx="57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7" descr="RM_050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5E4"/>
                </a:clrFrom>
                <a:clrTo>
                  <a:srgbClr val="0005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112"/>
              <a:ext cx="528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8" descr="RM_047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AFBA4"/>
                </a:clrFrom>
                <a:clrTo>
                  <a:srgbClr val="FAFBA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968"/>
              <a:ext cx="672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9" descr="RM_065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343FA"/>
                </a:clrFrom>
                <a:clrTo>
                  <a:srgbClr val="0343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64"/>
              <a:ext cx="57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50" descr="RM_050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5E4"/>
                </a:clrFrom>
                <a:clrTo>
                  <a:srgbClr val="0005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112"/>
              <a:ext cx="528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51" descr="RM_047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AFBA4"/>
                </a:clrFrom>
                <a:clrTo>
                  <a:srgbClr val="FAFBA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672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52" descr="RM_065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343FA"/>
                </a:clrFrom>
                <a:clrTo>
                  <a:srgbClr val="0343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064"/>
              <a:ext cx="57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53" descr="RM_050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5E4"/>
                </a:clrFrom>
                <a:clrTo>
                  <a:srgbClr val="0005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" y="2112"/>
              <a:ext cx="528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54" descr="RM_047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AFBA4"/>
                </a:clrFrom>
                <a:clrTo>
                  <a:srgbClr val="FAFBA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68"/>
              <a:ext cx="672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2474587" y="3884896"/>
            <a:ext cx="2626660" cy="91933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671071" y="36288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2433071" y="36288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2966471" y="36288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2706121" y="31335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3804671" y="36288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338071" y="36288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4871471" y="36288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Group 47"/>
          <p:cNvGrpSpPr/>
          <p:nvPr/>
        </p:nvGrpSpPr>
        <p:grpSpPr bwMode="auto">
          <a:xfrm>
            <a:off x="4033271" y="2701764"/>
            <a:ext cx="1066800" cy="1003300"/>
            <a:chOff x="1584" y="2296"/>
            <a:chExt cx="672" cy="632"/>
          </a:xfrm>
          <a:solidFill>
            <a:srgbClr val="FFC000"/>
          </a:solidFill>
        </p:grpSpPr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1584" y="2592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1920" y="2592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1746" y="2296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5650934" y="36288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6184334" y="36288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6717734" y="36288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7251134" y="3628864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Group 48"/>
          <p:cNvGrpSpPr/>
          <p:nvPr/>
        </p:nvGrpSpPr>
        <p:grpSpPr bwMode="auto">
          <a:xfrm>
            <a:off x="5879534" y="2257264"/>
            <a:ext cx="1600200" cy="1447800"/>
            <a:chOff x="2747" y="2016"/>
            <a:chExt cx="1008" cy="912"/>
          </a:xfrm>
          <a:solidFill>
            <a:srgbClr val="FFC000"/>
          </a:solidFill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2747" y="2592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3083" y="2592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3419" y="2592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2926" y="2296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3243" y="2296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083" y="2016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8833871" y="4238464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1340871" y="4238466"/>
            <a:ext cx="1066800" cy="71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2331471" y="4238466"/>
            <a:ext cx="1066800" cy="71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4007871" y="4238466"/>
            <a:ext cx="1066800" cy="71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5917634" y="4238466"/>
            <a:ext cx="1066800" cy="71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8119496" y="4238466"/>
            <a:ext cx="2598124" cy="71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  ）</a:t>
            </a:r>
          </a:p>
        </p:txBody>
      </p:sp>
      <p:grpSp>
        <p:nvGrpSpPr>
          <p:cNvPr id="47" name="Group 46"/>
          <p:cNvGrpSpPr/>
          <p:nvPr/>
        </p:nvGrpSpPr>
        <p:grpSpPr bwMode="auto">
          <a:xfrm>
            <a:off x="8221096" y="1761964"/>
            <a:ext cx="2133600" cy="1905000"/>
            <a:chOff x="4222" y="1704"/>
            <a:chExt cx="1344" cy="1200"/>
          </a:xfrm>
          <a:solidFill>
            <a:srgbClr val="FFC000"/>
          </a:solidFill>
        </p:grpSpPr>
        <p:sp>
          <p:nvSpPr>
            <p:cNvPr id="49" name="Oval 31"/>
            <p:cNvSpPr>
              <a:spLocks noChangeArrowheads="1"/>
            </p:cNvSpPr>
            <p:nvPr/>
          </p:nvSpPr>
          <p:spPr bwMode="auto">
            <a:xfrm>
              <a:off x="4222" y="2568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4558" y="2568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4894" y="2568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Oval 34"/>
            <p:cNvSpPr>
              <a:spLocks noChangeArrowheads="1"/>
            </p:cNvSpPr>
            <p:nvPr/>
          </p:nvSpPr>
          <p:spPr bwMode="auto">
            <a:xfrm>
              <a:off x="5230" y="2568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Oval 35"/>
            <p:cNvSpPr>
              <a:spLocks noChangeArrowheads="1"/>
            </p:cNvSpPr>
            <p:nvPr/>
          </p:nvSpPr>
          <p:spPr bwMode="auto">
            <a:xfrm>
              <a:off x="4366" y="2280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auto">
            <a:xfrm>
              <a:off x="4694" y="2296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auto">
            <a:xfrm>
              <a:off x="5038" y="2280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Oval 38"/>
            <p:cNvSpPr>
              <a:spLocks noChangeArrowheads="1"/>
            </p:cNvSpPr>
            <p:nvPr/>
          </p:nvSpPr>
          <p:spPr bwMode="auto">
            <a:xfrm>
              <a:off x="4545" y="1984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Oval 39"/>
            <p:cNvSpPr>
              <a:spLocks noChangeArrowheads="1"/>
            </p:cNvSpPr>
            <p:nvPr/>
          </p:nvSpPr>
          <p:spPr bwMode="auto">
            <a:xfrm>
              <a:off x="4862" y="1984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Oval 40"/>
            <p:cNvSpPr>
              <a:spLocks noChangeArrowheads="1"/>
            </p:cNvSpPr>
            <p:nvPr/>
          </p:nvSpPr>
          <p:spPr bwMode="auto">
            <a:xfrm>
              <a:off x="4702" y="1704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9" name="Oval 41"/>
          <p:cNvSpPr>
            <a:spLocks noChangeArrowheads="1"/>
          </p:cNvSpPr>
          <p:nvPr/>
        </p:nvSpPr>
        <p:spPr bwMode="auto">
          <a:xfrm>
            <a:off x="7962334" y="3638389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Oval 42"/>
          <p:cNvSpPr>
            <a:spLocks noChangeArrowheads="1"/>
          </p:cNvSpPr>
          <p:nvPr/>
        </p:nvSpPr>
        <p:spPr bwMode="auto">
          <a:xfrm>
            <a:off x="8495734" y="3638389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Oval 43"/>
          <p:cNvSpPr>
            <a:spLocks noChangeArrowheads="1"/>
          </p:cNvSpPr>
          <p:nvPr/>
        </p:nvSpPr>
        <p:spPr bwMode="auto">
          <a:xfrm>
            <a:off x="9029134" y="3638389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Oval 44"/>
          <p:cNvSpPr>
            <a:spLocks noChangeArrowheads="1"/>
          </p:cNvSpPr>
          <p:nvPr/>
        </p:nvSpPr>
        <p:spPr bwMode="auto">
          <a:xfrm>
            <a:off x="9562534" y="3638389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Oval 45"/>
          <p:cNvSpPr>
            <a:spLocks noChangeArrowheads="1"/>
          </p:cNvSpPr>
          <p:nvPr/>
        </p:nvSpPr>
        <p:spPr bwMode="auto">
          <a:xfrm>
            <a:off x="10129271" y="3638389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Rectangle 49"/>
          <p:cNvSpPr>
            <a:spLocks noChangeArrowheads="1"/>
          </p:cNvSpPr>
          <p:nvPr/>
        </p:nvSpPr>
        <p:spPr bwMode="auto">
          <a:xfrm>
            <a:off x="8902929" y="4238466"/>
            <a:ext cx="1100137" cy="71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15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633624" y="1734424"/>
            <a:ext cx="2614837" cy="334013"/>
          </a:xfrm>
          <a:custGeom>
            <a:avLst/>
            <a:gdLst/>
            <a:ahLst/>
            <a:cxnLst/>
            <a:rect l="l" t="t" r="r" b="b"/>
            <a:pathLst>
              <a:path w="2614837" h="334013">
                <a:moveTo>
                  <a:pt x="1639155" y="242547"/>
                </a:moveTo>
                <a:cubicBezTo>
                  <a:pt x="1642524" y="242321"/>
                  <a:pt x="1648526" y="244087"/>
                  <a:pt x="1657162" y="247844"/>
                </a:cubicBezTo>
                <a:cubicBezTo>
                  <a:pt x="1674435" y="255358"/>
                  <a:pt x="1685936" y="262962"/>
                  <a:pt x="1691665" y="270656"/>
                </a:cubicBezTo>
                <a:cubicBezTo>
                  <a:pt x="1697394" y="278349"/>
                  <a:pt x="1698817" y="288115"/>
                  <a:pt x="1695935" y="299953"/>
                </a:cubicBezTo>
                <a:cubicBezTo>
                  <a:pt x="1693052" y="311791"/>
                  <a:pt x="1686990" y="313095"/>
                  <a:pt x="1677748" y="303868"/>
                </a:cubicBezTo>
                <a:cubicBezTo>
                  <a:pt x="1668505" y="294640"/>
                  <a:pt x="1659890" y="285035"/>
                  <a:pt x="1651903" y="275055"/>
                </a:cubicBezTo>
                <a:cubicBezTo>
                  <a:pt x="1645737" y="266235"/>
                  <a:pt x="1640753" y="257617"/>
                  <a:pt x="1636953" y="249199"/>
                </a:cubicBezTo>
                <a:cubicBezTo>
                  <a:pt x="1635053" y="244990"/>
                  <a:pt x="1635787" y="242773"/>
                  <a:pt x="1639155" y="242547"/>
                </a:cubicBezTo>
                <a:close/>
                <a:moveTo>
                  <a:pt x="1122330" y="235333"/>
                </a:moveTo>
                <a:cubicBezTo>
                  <a:pt x="1126313" y="234690"/>
                  <a:pt x="1130715" y="234988"/>
                  <a:pt x="1135537" y="236228"/>
                </a:cubicBezTo>
                <a:cubicBezTo>
                  <a:pt x="1145181" y="238709"/>
                  <a:pt x="1151480" y="243926"/>
                  <a:pt x="1154434" y="251877"/>
                </a:cubicBezTo>
                <a:cubicBezTo>
                  <a:pt x="1157388" y="259829"/>
                  <a:pt x="1156972" y="269777"/>
                  <a:pt x="1153186" y="281723"/>
                </a:cubicBezTo>
                <a:cubicBezTo>
                  <a:pt x="1149400" y="293668"/>
                  <a:pt x="1142524" y="305094"/>
                  <a:pt x="1132558" y="315999"/>
                </a:cubicBezTo>
                <a:cubicBezTo>
                  <a:pt x="1122591" y="326905"/>
                  <a:pt x="1112983" y="332842"/>
                  <a:pt x="1103734" y="333810"/>
                </a:cubicBezTo>
                <a:cubicBezTo>
                  <a:pt x="1094485" y="334778"/>
                  <a:pt x="1092678" y="332293"/>
                  <a:pt x="1098313" y="326357"/>
                </a:cubicBezTo>
                <a:cubicBezTo>
                  <a:pt x="1103949" y="320420"/>
                  <a:pt x="1109144" y="314429"/>
                  <a:pt x="1113898" y="308385"/>
                </a:cubicBezTo>
                <a:cubicBezTo>
                  <a:pt x="1118651" y="302340"/>
                  <a:pt x="1122785" y="295102"/>
                  <a:pt x="1126298" y="286670"/>
                </a:cubicBezTo>
                <a:cubicBezTo>
                  <a:pt x="1119974" y="286670"/>
                  <a:pt x="1114658" y="285053"/>
                  <a:pt x="1110348" y="281819"/>
                </a:cubicBezTo>
                <a:cubicBezTo>
                  <a:pt x="1106039" y="278586"/>
                  <a:pt x="1103121" y="274355"/>
                  <a:pt x="1101594" y="269128"/>
                </a:cubicBezTo>
                <a:cubicBezTo>
                  <a:pt x="1100067" y="263901"/>
                  <a:pt x="1099787" y="259019"/>
                  <a:pt x="1100755" y="254480"/>
                </a:cubicBezTo>
                <a:cubicBezTo>
                  <a:pt x="1101723" y="249941"/>
                  <a:pt x="1105351" y="245144"/>
                  <a:pt x="1111639" y="240089"/>
                </a:cubicBezTo>
                <a:cubicBezTo>
                  <a:pt x="1114783" y="237562"/>
                  <a:pt x="1118347" y="235977"/>
                  <a:pt x="1122330" y="235333"/>
                </a:cubicBezTo>
                <a:close/>
                <a:moveTo>
                  <a:pt x="2569221" y="225151"/>
                </a:moveTo>
                <a:cubicBezTo>
                  <a:pt x="2565849" y="225341"/>
                  <a:pt x="2562570" y="226620"/>
                  <a:pt x="2559383" y="228990"/>
                </a:cubicBezTo>
                <a:cubicBezTo>
                  <a:pt x="2553008" y="233730"/>
                  <a:pt x="2549821" y="240046"/>
                  <a:pt x="2549821" y="247941"/>
                </a:cubicBezTo>
                <a:cubicBezTo>
                  <a:pt x="2549821" y="255835"/>
                  <a:pt x="2553370" y="261761"/>
                  <a:pt x="2560469" y="265719"/>
                </a:cubicBezTo>
                <a:cubicBezTo>
                  <a:pt x="2567567" y="269677"/>
                  <a:pt x="2574515" y="269476"/>
                  <a:pt x="2581312" y="265117"/>
                </a:cubicBezTo>
                <a:cubicBezTo>
                  <a:pt x="2588110" y="260743"/>
                  <a:pt x="2591304" y="254433"/>
                  <a:pt x="2590895" y="246188"/>
                </a:cubicBezTo>
                <a:cubicBezTo>
                  <a:pt x="2590487" y="237942"/>
                  <a:pt x="2586726" y="231830"/>
                  <a:pt x="2579613" y="227850"/>
                </a:cubicBezTo>
                <a:cubicBezTo>
                  <a:pt x="2576057" y="225860"/>
                  <a:pt x="2572593" y="224961"/>
                  <a:pt x="2569221" y="225151"/>
                </a:cubicBezTo>
                <a:close/>
                <a:moveTo>
                  <a:pt x="1905462" y="209728"/>
                </a:moveTo>
                <a:lnTo>
                  <a:pt x="1881392" y="214740"/>
                </a:lnTo>
                <a:cubicBezTo>
                  <a:pt x="1875957" y="226943"/>
                  <a:pt x="1873394" y="233558"/>
                  <a:pt x="1873702" y="234583"/>
                </a:cubicBezTo>
                <a:cubicBezTo>
                  <a:pt x="1874011" y="235608"/>
                  <a:pt x="1875413" y="236479"/>
                  <a:pt x="1877908" y="237196"/>
                </a:cubicBezTo>
                <a:cubicBezTo>
                  <a:pt x="1880403" y="237913"/>
                  <a:pt x="1884626" y="239505"/>
                  <a:pt x="1890577" y="241972"/>
                </a:cubicBezTo>
                <a:cubicBezTo>
                  <a:pt x="1896055" y="235318"/>
                  <a:pt x="1901017" y="224570"/>
                  <a:pt x="1905462" y="209728"/>
                </a:cubicBezTo>
                <a:close/>
                <a:moveTo>
                  <a:pt x="2571703" y="202231"/>
                </a:moveTo>
                <a:cubicBezTo>
                  <a:pt x="2577224" y="202353"/>
                  <a:pt x="2582868" y="203626"/>
                  <a:pt x="2588637" y="206049"/>
                </a:cubicBezTo>
                <a:cubicBezTo>
                  <a:pt x="2600173" y="210896"/>
                  <a:pt x="2607835" y="218576"/>
                  <a:pt x="2611620" y="229087"/>
                </a:cubicBezTo>
                <a:cubicBezTo>
                  <a:pt x="2615406" y="239598"/>
                  <a:pt x="2615851" y="249995"/>
                  <a:pt x="2612954" y="260277"/>
                </a:cubicBezTo>
                <a:cubicBezTo>
                  <a:pt x="2610057" y="270559"/>
                  <a:pt x="2604637" y="278428"/>
                  <a:pt x="2596692" y="283884"/>
                </a:cubicBezTo>
                <a:cubicBezTo>
                  <a:pt x="2588748" y="289341"/>
                  <a:pt x="2579308" y="292069"/>
                  <a:pt x="2568374" y="292069"/>
                </a:cubicBezTo>
                <a:cubicBezTo>
                  <a:pt x="2557439" y="292069"/>
                  <a:pt x="2547538" y="287631"/>
                  <a:pt x="2538668" y="278754"/>
                </a:cubicBezTo>
                <a:cubicBezTo>
                  <a:pt x="2529799" y="269878"/>
                  <a:pt x="2525364" y="260334"/>
                  <a:pt x="2525364" y="250124"/>
                </a:cubicBezTo>
                <a:cubicBezTo>
                  <a:pt x="2525364" y="239914"/>
                  <a:pt x="2527752" y="230983"/>
                  <a:pt x="2532527" y="223333"/>
                </a:cubicBezTo>
                <a:cubicBezTo>
                  <a:pt x="2537302" y="215682"/>
                  <a:pt x="2544963" y="209677"/>
                  <a:pt x="2555511" y="205318"/>
                </a:cubicBezTo>
                <a:cubicBezTo>
                  <a:pt x="2560785" y="203138"/>
                  <a:pt x="2566182" y="202109"/>
                  <a:pt x="2571703" y="202231"/>
                </a:cubicBezTo>
                <a:close/>
                <a:moveTo>
                  <a:pt x="1636018" y="111866"/>
                </a:moveTo>
                <a:cubicBezTo>
                  <a:pt x="1627076" y="113207"/>
                  <a:pt x="1612496" y="116301"/>
                  <a:pt x="1592276" y="121148"/>
                </a:cubicBezTo>
                <a:lnTo>
                  <a:pt x="1592276" y="133990"/>
                </a:lnTo>
                <a:cubicBezTo>
                  <a:pt x="1602128" y="133187"/>
                  <a:pt x="1610510" y="131409"/>
                  <a:pt x="1617422" y="128655"/>
                </a:cubicBezTo>
                <a:cubicBezTo>
                  <a:pt x="1624334" y="125902"/>
                  <a:pt x="1630644" y="126648"/>
                  <a:pt x="1636351" y="130892"/>
                </a:cubicBezTo>
                <a:cubicBezTo>
                  <a:pt x="1642058" y="135137"/>
                  <a:pt x="1642449" y="139192"/>
                  <a:pt x="1637523" y="143056"/>
                </a:cubicBezTo>
                <a:cubicBezTo>
                  <a:pt x="1632597" y="146921"/>
                  <a:pt x="1625409" y="149553"/>
                  <a:pt x="1615959" y="150951"/>
                </a:cubicBezTo>
                <a:cubicBezTo>
                  <a:pt x="1606509" y="152349"/>
                  <a:pt x="1598615" y="152596"/>
                  <a:pt x="1592276" y="151693"/>
                </a:cubicBezTo>
                <a:lnTo>
                  <a:pt x="1592276" y="162319"/>
                </a:lnTo>
                <a:cubicBezTo>
                  <a:pt x="1598557" y="162434"/>
                  <a:pt x="1606323" y="160889"/>
                  <a:pt x="1615572" y="157683"/>
                </a:cubicBezTo>
                <a:cubicBezTo>
                  <a:pt x="1624821" y="154478"/>
                  <a:pt x="1632250" y="155385"/>
                  <a:pt x="1637857" y="160405"/>
                </a:cubicBezTo>
                <a:cubicBezTo>
                  <a:pt x="1643464" y="165424"/>
                  <a:pt x="1642790" y="169496"/>
                  <a:pt x="1635835" y="172622"/>
                </a:cubicBezTo>
                <a:cubicBezTo>
                  <a:pt x="1628880" y="175749"/>
                  <a:pt x="1621401" y="177989"/>
                  <a:pt x="1613399" y="179344"/>
                </a:cubicBezTo>
                <a:cubicBezTo>
                  <a:pt x="1605398" y="180700"/>
                  <a:pt x="1598357" y="180029"/>
                  <a:pt x="1592276" y="177333"/>
                </a:cubicBezTo>
                <a:lnTo>
                  <a:pt x="1592276" y="192025"/>
                </a:lnTo>
                <a:cubicBezTo>
                  <a:pt x="1600422" y="192111"/>
                  <a:pt x="1609104" y="190558"/>
                  <a:pt x="1618325" y="187368"/>
                </a:cubicBezTo>
                <a:cubicBezTo>
                  <a:pt x="1627546" y="184177"/>
                  <a:pt x="1634956" y="185077"/>
                  <a:pt x="1640556" y="190067"/>
                </a:cubicBezTo>
                <a:cubicBezTo>
                  <a:pt x="1646156" y="195058"/>
                  <a:pt x="1645755" y="199123"/>
                  <a:pt x="1639352" y="202264"/>
                </a:cubicBezTo>
                <a:cubicBezTo>
                  <a:pt x="1632949" y="205404"/>
                  <a:pt x="1624821" y="207433"/>
                  <a:pt x="1614970" y="208351"/>
                </a:cubicBezTo>
                <a:cubicBezTo>
                  <a:pt x="1605118" y="209269"/>
                  <a:pt x="1597439" y="209276"/>
                  <a:pt x="1591932" y="208373"/>
                </a:cubicBezTo>
                <a:cubicBezTo>
                  <a:pt x="1591229" y="219242"/>
                  <a:pt x="1590893" y="224140"/>
                  <a:pt x="1590921" y="223064"/>
                </a:cubicBezTo>
                <a:cubicBezTo>
                  <a:pt x="1615629" y="220411"/>
                  <a:pt x="1635397" y="217923"/>
                  <a:pt x="1650225" y="215600"/>
                </a:cubicBezTo>
                <a:cubicBezTo>
                  <a:pt x="1651071" y="186432"/>
                  <a:pt x="1651494" y="163753"/>
                  <a:pt x="1651494" y="147563"/>
                </a:cubicBezTo>
                <a:cubicBezTo>
                  <a:pt x="1651494" y="131789"/>
                  <a:pt x="1651150" y="121560"/>
                  <a:pt x="1650462" y="116878"/>
                </a:cubicBezTo>
                <a:cubicBezTo>
                  <a:pt x="1649773" y="112196"/>
                  <a:pt x="1644959" y="110526"/>
                  <a:pt x="1636018" y="111866"/>
                </a:cubicBezTo>
                <a:close/>
                <a:moveTo>
                  <a:pt x="934430" y="103101"/>
                </a:moveTo>
                <a:lnTo>
                  <a:pt x="910296" y="106693"/>
                </a:lnTo>
                <a:lnTo>
                  <a:pt x="910296" y="127236"/>
                </a:lnTo>
                <a:lnTo>
                  <a:pt x="930645" y="123902"/>
                </a:lnTo>
                <a:cubicBezTo>
                  <a:pt x="932265" y="113318"/>
                  <a:pt x="933527" y="106385"/>
                  <a:pt x="934430" y="103101"/>
                </a:cubicBezTo>
                <a:close/>
                <a:moveTo>
                  <a:pt x="2318899" y="89590"/>
                </a:moveTo>
                <a:cubicBezTo>
                  <a:pt x="2322564" y="89628"/>
                  <a:pt x="2326333" y="90618"/>
                  <a:pt x="2330205" y="92561"/>
                </a:cubicBezTo>
                <a:cubicBezTo>
                  <a:pt x="2337949" y="96447"/>
                  <a:pt x="2344731" y="101441"/>
                  <a:pt x="2350554" y="107543"/>
                </a:cubicBezTo>
                <a:cubicBezTo>
                  <a:pt x="2356376" y="113645"/>
                  <a:pt x="2356057" y="118377"/>
                  <a:pt x="2349597" y="121740"/>
                </a:cubicBezTo>
                <a:cubicBezTo>
                  <a:pt x="2343136" y="125103"/>
                  <a:pt x="2337307" y="129168"/>
                  <a:pt x="2332109" y="133936"/>
                </a:cubicBezTo>
                <a:cubicBezTo>
                  <a:pt x="2326910" y="138704"/>
                  <a:pt x="2319773" y="145304"/>
                  <a:pt x="2310695" y="153736"/>
                </a:cubicBezTo>
                <a:cubicBezTo>
                  <a:pt x="2312846" y="155744"/>
                  <a:pt x="2315851" y="159057"/>
                  <a:pt x="2319708" y="163674"/>
                </a:cubicBezTo>
                <a:cubicBezTo>
                  <a:pt x="2333589" y="162871"/>
                  <a:pt x="2347575" y="161333"/>
                  <a:pt x="2361664" y="159060"/>
                </a:cubicBezTo>
                <a:cubicBezTo>
                  <a:pt x="2375753" y="156787"/>
                  <a:pt x="2386996" y="154740"/>
                  <a:pt x="2395392" y="152919"/>
                </a:cubicBezTo>
                <a:cubicBezTo>
                  <a:pt x="2403788" y="151098"/>
                  <a:pt x="2412969" y="151643"/>
                  <a:pt x="2422936" y="154554"/>
                </a:cubicBezTo>
                <a:cubicBezTo>
                  <a:pt x="2432903" y="157465"/>
                  <a:pt x="2439635" y="162663"/>
                  <a:pt x="2443134" y="170149"/>
                </a:cubicBezTo>
                <a:cubicBezTo>
                  <a:pt x="2446633" y="177634"/>
                  <a:pt x="2442496" y="181155"/>
                  <a:pt x="2430723" y="180710"/>
                </a:cubicBezTo>
                <a:cubicBezTo>
                  <a:pt x="2418950" y="180266"/>
                  <a:pt x="2407739" y="180266"/>
                  <a:pt x="2397091" y="180710"/>
                </a:cubicBezTo>
                <a:cubicBezTo>
                  <a:pt x="2386444" y="181155"/>
                  <a:pt x="2362148" y="183048"/>
                  <a:pt x="2324204" y="186389"/>
                </a:cubicBezTo>
                <a:cubicBezTo>
                  <a:pt x="2325939" y="194348"/>
                  <a:pt x="2327265" y="207035"/>
                  <a:pt x="2328183" y="224451"/>
                </a:cubicBezTo>
                <a:cubicBezTo>
                  <a:pt x="2329101" y="241868"/>
                  <a:pt x="2328398" y="258484"/>
                  <a:pt x="2326075" y="274302"/>
                </a:cubicBezTo>
                <a:cubicBezTo>
                  <a:pt x="2323752" y="290119"/>
                  <a:pt x="2316743" y="303333"/>
                  <a:pt x="2305049" y="313945"/>
                </a:cubicBezTo>
                <a:cubicBezTo>
                  <a:pt x="2293354" y="324557"/>
                  <a:pt x="2285177" y="324700"/>
                  <a:pt x="2280516" y="314375"/>
                </a:cubicBezTo>
                <a:cubicBezTo>
                  <a:pt x="2275856" y="304050"/>
                  <a:pt x="2265972" y="293449"/>
                  <a:pt x="2250864" y="282572"/>
                </a:cubicBezTo>
                <a:cubicBezTo>
                  <a:pt x="2235757" y="271695"/>
                  <a:pt x="2237503" y="268282"/>
                  <a:pt x="2256102" y="272333"/>
                </a:cubicBezTo>
                <a:cubicBezTo>
                  <a:pt x="2274701" y="276385"/>
                  <a:pt x="2285965" y="277331"/>
                  <a:pt x="2289895" y="275173"/>
                </a:cubicBezTo>
                <a:cubicBezTo>
                  <a:pt x="2293824" y="273015"/>
                  <a:pt x="2296448" y="266443"/>
                  <a:pt x="2297767" y="255459"/>
                </a:cubicBezTo>
                <a:cubicBezTo>
                  <a:pt x="2299087" y="244474"/>
                  <a:pt x="2299746" y="233253"/>
                  <a:pt x="2299746" y="221795"/>
                </a:cubicBezTo>
                <a:cubicBezTo>
                  <a:pt x="2299746" y="209663"/>
                  <a:pt x="2298685" y="198894"/>
                  <a:pt x="2296563" y="189486"/>
                </a:cubicBezTo>
                <a:cubicBezTo>
                  <a:pt x="2270564" y="192139"/>
                  <a:pt x="2248609" y="194828"/>
                  <a:pt x="2230698" y="197553"/>
                </a:cubicBezTo>
                <a:cubicBezTo>
                  <a:pt x="2212787" y="200277"/>
                  <a:pt x="2199361" y="202540"/>
                  <a:pt x="2190420" y="204339"/>
                </a:cubicBezTo>
                <a:cubicBezTo>
                  <a:pt x="2181479" y="206139"/>
                  <a:pt x="2174162" y="206530"/>
                  <a:pt x="2168469" y="205512"/>
                </a:cubicBezTo>
                <a:cubicBezTo>
                  <a:pt x="2162776" y="204494"/>
                  <a:pt x="2157137" y="199966"/>
                  <a:pt x="2151551" y="191928"/>
                </a:cubicBezTo>
                <a:cubicBezTo>
                  <a:pt x="2145966" y="183890"/>
                  <a:pt x="2146783" y="180323"/>
                  <a:pt x="2154003" y="181227"/>
                </a:cubicBezTo>
                <a:cubicBezTo>
                  <a:pt x="2161224" y="182130"/>
                  <a:pt x="2167806" y="182377"/>
                  <a:pt x="2173750" y="181969"/>
                </a:cubicBezTo>
                <a:cubicBezTo>
                  <a:pt x="2179694" y="181560"/>
                  <a:pt x="2192955" y="180237"/>
                  <a:pt x="2213533" y="178000"/>
                </a:cubicBezTo>
                <a:cubicBezTo>
                  <a:pt x="2234111" y="175763"/>
                  <a:pt x="2260146" y="172587"/>
                  <a:pt x="2291637" y="168471"/>
                </a:cubicBezTo>
                <a:cubicBezTo>
                  <a:pt x="2287579" y="161602"/>
                  <a:pt x="2282065" y="154138"/>
                  <a:pt x="2275096" y="146079"/>
                </a:cubicBezTo>
                <a:cubicBezTo>
                  <a:pt x="2268126" y="138019"/>
                  <a:pt x="2276078" y="137138"/>
                  <a:pt x="2298951" y="143433"/>
                </a:cubicBezTo>
                <a:cubicBezTo>
                  <a:pt x="2300428" y="141311"/>
                  <a:pt x="2302052" y="138041"/>
                  <a:pt x="2303823" y="133624"/>
                </a:cubicBezTo>
                <a:cubicBezTo>
                  <a:pt x="2305594" y="129207"/>
                  <a:pt x="2307379" y="124497"/>
                  <a:pt x="2309179" y="119492"/>
                </a:cubicBezTo>
                <a:cubicBezTo>
                  <a:pt x="2310978" y="114487"/>
                  <a:pt x="2311613" y="111852"/>
                  <a:pt x="2311082" y="111587"/>
                </a:cubicBezTo>
                <a:cubicBezTo>
                  <a:pt x="2310552" y="111322"/>
                  <a:pt x="2302790" y="114039"/>
                  <a:pt x="2287797" y="119739"/>
                </a:cubicBezTo>
                <a:cubicBezTo>
                  <a:pt x="2272805" y="125439"/>
                  <a:pt x="2262426" y="129716"/>
                  <a:pt x="2256661" y="132570"/>
                </a:cubicBezTo>
                <a:cubicBezTo>
                  <a:pt x="2250896" y="135424"/>
                  <a:pt x="2243361" y="132097"/>
                  <a:pt x="2234054" y="122589"/>
                </a:cubicBezTo>
                <a:cubicBezTo>
                  <a:pt x="2224747" y="113082"/>
                  <a:pt x="2225826" y="108783"/>
                  <a:pt x="2237291" y="109694"/>
                </a:cubicBezTo>
                <a:cubicBezTo>
                  <a:pt x="2248756" y="110605"/>
                  <a:pt x="2261713" y="108873"/>
                  <a:pt x="2276160" y="104499"/>
                </a:cubicBezTo>
                <a:cubicBezTo>
                  <a:pt x="2290608" y="100125"/>
                  <a:pt x="2301292" y="96071"/>
                  <a:pt x="2308211" y="92335"/>
                </a:cubicBezTo>
                <a:cubicBezTo>
                  <a:pt x="2311670" y="90467"/>
                  <a:pt x="2315233" y="89552"/>
                  <a:pt x="2318899" y="89590"/>
                </a:cubicBezTo>
                <a:close/>
                <a:moveTo>
                  <a:pt x="794602" y="84830"/>
                </a:moveTo>
                <a:cubicBezTo>
                  <a:pt x="796149" y="85042"/>
                  <a:pt x="797992" y="85572"/>
                  <a:pt x="800131" y="86420"/>
                </a:cubicBezTo>
                <a:cubicBezTo>
                  <a:pt x="808685" y="89811"/>
                  <a:pt x="815912" y="94217"/>
                  <a:pt x="821813" y="99638"/>
                </a:cubicBezTo>
                <a:cubicBezTo>
                  <a:pt x="827714" y="105058"/>
                  <a:pt x="827782" y="110164"/>
                  <a:pt x="822017" y="114953"/>
                </a:cubicBezTo>
                <a:cubicBezTo>
                  <a:pt x="816253" y="119743"/>
                  <a:pt x="805182" y="134305"/>
                  <a:pt x="788805" y="158641"/>
                </a:cubicBezTo>
                <a:cubicBezTo>
                  <a:pt x="795115" y="166384"/>
                  <a:pt x="797370" y="173985"/>
                  <a:pt x="795571" y="181442"/>
                </a:cubicBezTo>
                <a:cubicBezTo>
                  <a:pt x="793771" y="188899"/>
                  <a:pt x="792871" y="203698"/>
                  <a:pt x="792871" y="225839"/>
                </a:cubicBezTo>
                <a:cubicBezTo>
                  <a:pt x="792871" y="247636"/>
                  <a:pt x="792154" y="261869"/>
                  <a:pt x="790720" y="268537"/>
                </a:cubicBezTo>
                <a:cubicBezTo>
                  <a:pt x="789286" y="275205"/>
                  <a:pt x="786561" y="281920"/>
                  <a:pt x="782546" y="288681"/>
                </a:cubicBezTo>
                <a:cubicBezTo>
                  <a:pt x="778531" y="295443"/>
                  <a:pt x="773594" y="293277"/>
                  <a:pt x="767736" y="282185"/>
                </a:cubicBezTo>
                <a:cubicBezTo>
                  <a:pt x="761878" y="271093"/>
                  <a:pt x="760975" y="257990"/>
                  <a:pt x="765026" y="242875"/>
                </a:cubicBezTo>
                <a:cubicBezTo>
                  <a:pt x="769077" y="227760"/>
                  <a:pt x="771102" y="204113"/>
                  <a:pt x="771102" y="171934"/>
                </a:cubicBezTo>
                <a:cubicBezTo>
                  <a:pt x="762240" y="187421"/>
                  <a:pt x="753672" y="198381"/>
                  <a:pt x="745398" y="204813"/>
                </a:cubicBezTo>
                <a:cubicBezTo>
                  <a:pt x="737123" y="211244"/>
                  <a:pt x="726293" y="217496"/>
                  <a:pt x="712906" y="223570"/>
                </a:cubicBezTo>
                <a:cubicBezTo>
                  <a:pt x="699520" y="229643"/>
                  <a:pt x="700993" y="224595"/>
                  <a:pt x="717327" y="208426"/>
                </a:cubicBezTo>
                <a:cubicBezTo>
                  <a:pt x="733660" y="192258"/>
                  <a:pt x="748527" y="174791"/>
                  <a:pt x="761928" y="156027"/>
                </a:cubicBezTo>
                <a:cubicBezTo>
                  <a:pt x="775329" y="137263"/>
                  <a:pt x="783360" y="123514"/>
                  <a:pt x="786020" y="114781"/>
                </a:cubicBezTo>
                <a:cubicBezTo>
                  <a:pt x="788680" y="106048"/>
                  <a:pt x="789558" y="98290"/>
                  <a:pt x="788655" y="91507"/>
                </a:cubicBezTo>
                <a:cubicBezTo>
                  <a:pt x="787977" y="86420"/>
                  <a:pt x="789960" y="84194"/>
                  <a:pt x="794602" y="84830"/>
                </a:cubicBezTo>
                <a:close/>
                <a:moveTo>
                  <a:pt x="540563" y="81512"/>
                </a:moveTo>
                <a:cubicBezTo>
                  <a:pt x="542115" y="81369"/>
                  <a:pt x="544095" y="81593"/>
                  <a:pt x="546503" y="82182"/>
                </a:cubicBezTo>
                <a:cubicBezTo>
                  <a:pt x="556132" y="84541"/>
                  <a:pt x="564034" y="87373"/>
                  <a:pt x="570207" y="90679"/>
                </a:cubicBezTo>
                <a:cubicBezTo>
                  <a:pt x="576380" y="93984"/>
                  <a:pt x="577865" y="98247"/>
                  <a:pt x="574660" y="103467"/>
                </a:cubicBezTo>
                <a:cubicBezTo>
                  <a:pt x="571455" y="108687"/>
                  <a:pt x="569174" y="117796"/>
                  <a:pt x="567819" y="130796"/>
                </a:cubicBezTo>
                <a:cubicBezTo>
                  <a:pt x="566464" y="143795"/>
                  <a:pt x="564496" y="156970"/>
                  <a:pt x="561915" y="170321"/>
                </a:cubicBezTo>
                <a:cubicBezTo>
                  <a:pt x="580815" y="176831"/>
                  <a:pt x="588448" y="183872"/>
                  <a:pt x="584812" y="191444"/>
                </a:cubicBezTo>
                <a:cubicBezTo>
                  <a:pt x="581177" y="199016"/>
                  <a:pt x="579144" y="208018"/>
                  <a:pt x="578714" y="218450"/>
                </a:cubicBezTo>
                <a:cubicBezTo>
                  <a:pt x="578284" y="228883"/>
                  <a:pt x="578273" y="238663"/>
                  <a:pt x="578682" y="247790"/>
                </a:cubicBezTo>
                <a:cubicBezTo>
                  <a:pt x="579091" y="256918"/>
                  <a:pt x="582773" y="262062"/>
                  <a:pt x="589728" y="263224"/>
                </a:cubicBezTo>
                <a:cubicBezTo>
                  <a:pt x="596683" y="264385"/>
                  <a:pt x="606097" y="264751"/>
                  <a:pt x="617971" y="264321"/>
                </a:cubicBezTo>
                <a:cubicBezTo>
                  <a:pt x="629844" y="263891"/>
                  <a:pt x="638327" y="262112"/>
                  <a:pt x="643417" y="258986"/>
                </a:cubicBezTo>
                <a:cubicBezTo>
                  <a:pt x="648508" y="255860"/>
                  <a:pt x="651918" y="250655"/>
                  <a:pt x="653645" y="243370"/>
                </a:cubicBezTo>
                <a:cubicBezTo>
                  <a:pt x="655373" y="236085"/>
                  <a:pt x="658181" y="226154"/>
                  <a:pt x="662067" y="213578"/>
                </a:cubicBezTo>
                <a:cubicBezTo>
                  <a:pt x="665953" y="201002"/>
                  <a:pt x="668667" y="204547"/>
                  <a:pt x="670208" y="224215"/>
                </a:cubicBezTo>
                <a:cubicBezTo>
                  <a:pt x="671750" y="243882"/>
                  <a:pt x="674335" y="257276"/>
                  <a:pt x="677963" y="264396"/>
                </a:cubicBezTo>
                <a:cubicBezTo>
                  <a:pt x="681591" y="271516"/>
                  <a:pt x="678153" y="277679"/>
                  <a:pt x="667649" y="282884"/>
                </a:cubicBezTo>
                <a:cubicBezTo>
                  <a:pt x="657144" y="288090"/>
                  <a:pt x="640693" y="290922"/>
                  <a:pt x="618293" y="291381"/>
                </a:cubicBezTo>
                <a:cubicBezTo>
                  <a:pt x="595894" y="291840"/>
                  <a:pt x="580209" y="288588"/>
                  <a:pt x="571239" y="281626"/>
                </a:cubicBezTo>
                <a:cubicBezTo>
                  <a:pt x="562270" y="274664"/>
                  <a:pt x="557548" y="266346"/>
                  <a:pt x="557075" y="256674"/>
                </a:cubicBezTo>
                <a:cubicBezTo>
                  <a:pt x="556602" y="247001"/>
                  <a:pt x="556813" y="232966"/>
                  <a:pt x="557709" y="214567"/>
                </a:cubicBezTo>
                <a:cubicBezTo>
                  <a:pt x="558606" y="196169"/>
                  <a:pt x="558566" y="186461"/>
                  <a:pt x="557591" y="185443"/>
                </a:cubicBezTo>
                <a:cubicBezTo>
                  <a:pt x="550192" y="206709"/>
                  <a:pt x="539053" y="224319"/>
                  <a:pt x="524175" y="238272"/>
                </a:cubicBezTo>
                <a:cubicBezTo>
                  <a:pt x="509297" y="252225"/>
                  <a:pt x="492720" y="261980"/>
                  <a:pt x="474443" y="267537"/>
                </a:cubicBezTo>
                <a:cubicBezTo>
                  <a:pt x="456166" y="273093"/>
                  <a:pt x="454578" y="270197"/>
                  <a:pt x="469679" y="258846"/>
                </a:cubicBezTo>
                <a:cubicBezTo>
                  <a:pt x="484779" y="247496"/>
                  <a:pt x="498743" y="234522"/>
                  <a:pt x="511570" y="219924"/>
                </a:cubicBezTo>
                <a:cubicBezTo>
                  <a:pt x="524397" y="205325"/>
                  <a:pt x="532818" y="189777"/>
                  <a:pt x="536834" y="173278"/>
                </a:cubicBezTo>
                <a:cubicBezTo>
                  <a:pt x="540849" y="156780"/>
                  <a:pt x="543082" y="141565"/>
                  <a:pt x="543534" y="127634"/>
                </a:cubicBezTo>
                <a:cubicBezTo>
                  <a:pt x="543986" y="113702"/>
                  <a:pt x="542186" y="102054"/>
                  <a:pt x="538135" y="92690"/>
                </a:cubicBezTo>
                <a:cubicBezTo>
                  <a:pt x="535097" y="85667"/>
                  <a:pt x="535906" y="81941"/>
                  <a:pt x="540563" y="81512"/>
                </a:cubicBezTo>
                <a:close/>
                <a:moveTo>
                  <a:pt x="939647" y="65856"/>
                </a:moveTo>
                <a:cubicBezTo>
                  <a:pt x="938621" y="65490"/>
                  <a:pt x="928838" y="66914"/>
                  <a:pt x="910296" y="70126"/>
                </a:cubicBezTo>
                <a:lnTo>
                  <a:pt x="910296" y="86732"/>
                </a:lnTo>
                <a:lnTo>
                  <a:pt x="937356" y="83247"/>
                </a:lnTo>
                <a:cubicBezTo>
                  <a:pt x="938116" y="77210"/>
                  <a:pt x="938944" y="72893"/>
                  <a:pt x="939840" y="70298"/>
                </a:cubicBezTo>
                <a:cubicBezTo>
                  <a:pt x="940736" y="67702"/>
                  <a:pt x="940672" y="66222"/>
                  <a:pt x="939647" y="65856"/>
                </a:cubicBezTo>
                <a:close/>
                <a:moveTo>
                  <a:pt x="1844627" y="59230"/>
                </a:moveTo>
                <a:cubicBezTo>
                  <a:pt x="1847102" y="59469"/>
                  <a:pt x="1850089" y="60021"/>
                  <a:pt x="1853590" y="60887"/>
                </a:cubicBezTo>
                <a:cubicBezTo>
                  <a:pt x="1867594" y="64350"/>
                  <a:pt x="1873724" y="72700"/>
                  <a:pt x="1871982" y="85936"/>
                </a:cubicBezTo>
                <a:cubicBezTo>
                  <a:pt x="1870239" y="99172"/>
                  <a:pt x="1863245" y="100778"/>
                  <a:pt x="1850998" y="90754"/>
                </a:cubicBezTo>
                <a:cubicBezTo>
                  <a:pt x="1843541" y="80515"/>
                  <a:pt x="1838608" y="72112"/>
                  <a:pt x="1836199" y="65544"/>
                </a:cubicBezTo>
                <a:cubicBezTo>
                  <a:pt x="1834392" y="60618"/>
                  <a:pt x="1837201" y="58514"/>
                  <a:pt x="1844627" y="59230"/>
                </a:cubicBezTo>
                <a:close/>
                <a:moveTo>
                  <a:pt x="1931312" y="40341"/>
                </a:moveTo>
                <a:cubicBezTo>
                  <a:pt x="1932185" y="40100"/>
                  <a:pt x="1933073" y="40183"/>
                  <a:pt x="1933974" y="40592"/>
                </a:cubicBezTo>
                <a:cubicBezTo>
                  <a:pt x="1937581" y="42227"/>
                  <a:pt x="1942718" y="45418"/>
                  <a:pt x="1949386" y="50164"/>
                </a:cubicBezTo>
                <a:cubicBezTo>
                  <a:pt x="1957116" y="56531"/>
                  <a:pt x="1957937" y="61242"/>
                  <a:pt x="1951849" y="64296"/>
                </a:cubicBezTo>
                <a:cubicBezTo>
                  <a:pt x="1945762" y="67351"/>
                  <a:pt x="1934709" y="74130"/>
                  <a:pt x="1918691" y="84634"/>
                </a:cubicBezTo>
                <a:cubicBezTo>
                  <a:pt x="1902673" y="95139"/>
                  <a:pt x="1898740" y="94397"/>
                  <a:pt x="1906893" y="82408"/>
                </a:cubicBezTo>
                <a:cubicBezTo>
                  <a:pt x="1915045" y="70420"/>
                  <a:pt x="1920695" y="60045"/>
                  <a:pt x="1923843" y="51283"/>
                </a:cubicBezTo>
                <a:cubicBezTo>
                  <a:pt x="1926204" y="44711"/>
                  <a:pt x="1928694" y="41064"/>
                  <a:pt x="1931312" y="40341"/>
                </a:cubicBezTo>
                <a:close/>
                <a:moveTo>
                  <a:pt x="2375603" y="37952"/>
                </a:moveTo>
                <a:cubicBezTo>
                  <a:pt x="2379206" y="38697"/>
                  <a:pt x="2383120" y="40277"/>
                  <a:pt x="2387347" y="42689"/>
                </a:cubicBezTo>
                <a:cubicBezTo>
                  <a:pt x="2395801" y="47515"/>
                  <a:pt x="2404935" y="55556"/>
                  <a:pt x="2414751" y="66813"/>
                </a:cubicBezTo>
                <a:cubicBezTo>
                  <a:pt x="2424567" y="78070"/>
                  <a:pt x="2425112" y="84000"/>
                  <a:pt x="2416386" y="84602"/>
                </a:cubicBezTo>
                <a:cubicBezTo>
                  <a:pt x="2407660" y="85204"/>
                  <a:pt x="2398945" y="87026"/>
                  <a:pt x="2390240" y="90066"/>
                </a:cubicBezTo>
                <a:cubicBezTo>
                  <a:pt x="2381536" y="93106"/>
                  <a:pt x="2372376" y="96938"/>
                  <a:pt x="2362761" y="101563"/>
                </a:cubicBezTo>
                <a:cubicBezTo>
                  <a:pt x="2353146" y="106188"/>
                  <a:pt x="2350378" y="104557"/>
                  <a:pt x="2354458" y="96669"/>
                </a:cubicBezTo>
                <a:cubicBezTo>
                  <a:pt x="2358538" y="88782"/>
                  <a:pt x="2362359" y="80910"/>
                  <a:pt x="2365923" y="73051"/>
                </a:cubicBezTo>
                <a:cubicBezTo>
                  <a:pt x="2369486" y="65193"/>
                  <a:pt x="2369425" y="60812"/>
                  <a:pt x="2365740" y="59908"/>
                </a:cubicBezTo>
                <a:lnTo>
                  <a:pt x="2309921" y="69351"/>
                </a:lnTo>
                <a:cubicBezTo>
                  <a:pt x="2282287" y="73854"/>
                  <a:pt x="2262064" y="77454"/>
                  <a:pt x="2249251" y="80150"/>
                </a:cubicBezTo>
                <a:cubicBezTo>
                  <a:pt x="2236438" y="82845"/>
                  <a:pt x="2227422" y="84193"/>
                  <a:pt x="2222202" y="84193"/>
                </a:cubicBezTo>
                <a:cubicBezTo>
                  <a:pt x="2217928" y="106449"/>
                  <a:pt x="2211106" y="120564"/>
                  <a:pt x="2201735" y="126537"/>
                </a:cubicBezTo>
                <a:cubicBezTo>
                  <a:pt x="2192363" y="132509"/>
                  <a:pt x="2186559" y="130010"/>
                  <a:pt x="2184322" y="119040"/>
                </a:cubicBezTo>
                <a:cubicBezTo>
                  <a:pt x="2182085" y="108070"/>
                  <a:pt x="2183239" y="99821"/>
                  <a:pt x="2187785" y="94293"/>
                </a:cubicBezTo>
                <a:cubicBezTo>
                  <a:pt x="2192331" y="88764"/>
                  <a:pt x="2195902" y="81913"/>
                  <a:pt x="2198497" y="73739"/>
                </a:cubicBezTo>
                <a:lnTo>
                  <a:pt x="2205381" y="52380"/>
                </a:lnTo>
                <a:cubicBezTo>
                  <a:pt x="2209812" y="45597"/>
                  <a:pt x="2216229" y="50308"/>
                  <a:pt x="2224632" y="66512"/>
                </a:cubicBezTo>
                <a:cubicBezTo>
                  <a:pt x="2223299" y="66512"/>
                  <a:pt x="2227780" y="65842"/>
                  <a:pt x="2238076" y="64501"/>
                </a:cubicBezTo>
                <a:cubicBezTo>
                  <a:pt x="2248373" y="63160"/>
                  <a:pt x="2266402" y="60048"/>
                  <a:pt x="2292164" y="55165"/>
                </a:cubicBezTo>
                <a:cubicBezTo>
                  <a:pt x="2317926" y="50282"/>
                  <a:pt x="2335138" y="46697"/>
                  <a:pt x="2343800" y="44410"/>
                </a:cubicBezTo>
                <a:cubicBezTo>
                  <a:pt x="2352461" y="42123"/>
                  <a:pt x="2359771" y="40058"/>
                  <a:pt x="2365729" y="38215"/>
                </a:cubicBezTo>
                <a:cubicBezTo>
                  <a:pt x="2368708" y="37294"/>
                  <a:pt x="2372000" y="37206"/>
                  <a:pt x="2375603" y="37952"/>
                </a:cubicBezTo>
                <a:close/>
                <a:moveTo>
                  <a:pt x="216522" y="32461"/>
                </a:moveTo>
                <a:cubicBezTo>
                  <a:pt x="221624" y="32225"/>
                  <a:pt x="227519" y="32791"/>
                  <a:pt x="234209" y="34160"/>
                </a:cubicBezTo>
                <a:cubicBezTo>
                  <a:pt x="249180" y="36312"/>
                  <a:pt x="256666" y="43517"/>
                  <a:pt x="256666" y="55778"/>
                </a:cubicBezTo>
                <a:cubicBezTo>
                  <a:pt x="256666" y="68426"/>
                  <a:pt x="246065" y="69143"/>
                  <a:pt x="224863" y="57929"/>
                </a:cubicBezTo>
                <a:cubicBezTo>
                  <a:pt x="203661" y="46715"/>
                  <a:pt x="196573" y="39266"/>
                  <a:pt x="203600" y="35580"/>
                </a:cubicBezTo>
                <a:cubicBezTo>
                  <a:pt x="207113" y="33737"/>
                  <a:pt x="211421" y="32698"/>
                  <a:pt x="216522" y="32461"/>
                </a:cubicBezTo>
                <a:close/>
                <a:moveTo>
                  <a:pt x="1990541" y="32173"/>
                </a:moveTo>
                <a:cubicBezTo>
                  <a:pt x="1993922" y="32484"/>
                  <a:pt x="1999111" y="34404"/>
                  <a:pt x="2006109" y="37936"/>
                </a:cubicBezTo>
                <a:cubicBezTo>
                  <a:pt x="2020105" y="44998"/>
                  <a:pt x="2025002" y="51648"/>
                  <a:pt x="2020801" y="57886"/>
                </a:cubicBezTo>
                <a:cubicBezTo>
                  <a:pt x="2016599" y="64124"/>
                  <a:pt x="2012487" y="72825"/>
                  <a:pt x="2008464" y="83989"/>
                </a:cubicBezTo>
                <a:cubicBezTo>
                  <a:pt x="2004442" y="95153"/>
                  <a:pt x="1997161" y="108665"/>
                  <a:pt x="1986621" y="124525"/>
                </a:cubicBezTo>
                <a:cubicBezTo>
                  <a:pt x="2004317" y="121127"/>
                  <a:pt x="2020478" y="115778"/>
                  <a:pt x="2035105" y="108479"/>
                </a:cubicBezTo>
                <a:cubicBezTo>
                  <a:pt x="2049732" y="101179"/>
                  <a:pt x="2061505" y="100946"/>
                  <a:pt x="2070425" y="107780"/>
                </a:cubicBezTo>
                <a:cubicBezTo>
                  <a:pt x="2079345" y="114613"/>
                  <a:pt x="2078380" y="120238"/>
                  <a:pt x="2067532" y="124654"/>
                </a:cubicBezTo>
                <a:cubicBezTo>
                  <a:pt x="2056683" y="129071"/>
                  <a:pt x="2038712" y="133158"/>
                  <a:pt x="2013616" y="136915"/>
                </a:cubicBezTo>
                <a:cubicBezTo>
                  <a:pt x="2027110" y="139482"/>
                  <a:pt x="2032248" y="145706"/>
                  <a:pt x="2029028" y="155586"/>
                </a:cubicBezTo>
                <a:cubicBezTo>
                  <a:pt x="2025809" y="165467"/>
                  <a:pt x="2023070" y="176283"/>
                  <a:pt x="2020811" y="188035"/>
                </a:cubicBezTo>
                <a:cubicBezTo>
                  <a:pt x="2018553" y="199786"/>
                  <a:pt x="2014355" y="212811"/>
                  <a:pt x="2008217" y="227108"/>
                </a:cubicBezTo>
                <a:cubicBezTo>
                  <a:pt x="2015817" y="236099"/>
                  <a:pt x="2024662" y="244764"/>
                  <a:pt x="2034750" y="253103"/>
                </a:cubicBezTo>
                <a:cubicBezTo>
                  <a:pt x="2044838" y="261442"/>
                  <a:pt x="2055321" y="267784"/>
                  <a:pt x="2066198" y="272129"/>
                </a:cubicBezTo>
                <a:cubicBezTo>
                  <a:pt x="2077075" y="276474"/>
                  <a:pt x="2087002" y="281128"/>
                  <a:pt x="2095979" y="286089"/>
                </a:cubicBezTo>
                <a:cubicBezTo>
                  <a:pt x="2104956" y="291051"/>
                  <a:pt x="2100374" y="294414"/>
                  <a:pt x="2082234" y="296178"/>
                </a:cubicBezTo>
                <a:cubicBezTo>
                  <a:pt x="2064094" y="297941"/>
                  <a:pt x="2050399" y="298103"/>
                  <a:pt x="2041149" y="296662"/>
                </a:cubicBezTo>
                <a:cubicBezTo>
                  <a:pt x="2031900" y="295220"/>
                  <a:pt x="2025149" y="291194"/>
                  <a:pt x="2020897" y="284584"/>
                </a:cubicBezTo>
                <a:cubicBezTo>
                  <a:pt x="2016646" y="277973"/>
                  <a:pt x="2007328" y="264271"/>
                  <a:pt x="1992945" y="243477"/>
                </a:cubicBezTo>
                <a:cubicBezTo>
                  <a:pt x="1986793" y="251895"/>
                  <a:pt x="1979540" y="258889"/>
                  <a:pt x="1971187" y="264461"/>
                </a:cubicBezTo>
                <a:cubicBezTo>
                  <a:pt x="1962834" y="270032"/>
                  <a:pt x="1952717" y="274226"/>
                  <a:pt x="1940836" y="277044"/>
                </a:cubicBezTo>
                <a:cubicBezTo>
                  <a:pt x="1937866" y="277749"/>
                  <a:pt x="1935572" y="278122"/>
                  <a:pt x="1933954" y="278163"/>
                </a:cubicBezTo>
                <a:lnTo>
                  <a:pt x="1932238" y="277633"/>
                </a:lnTo>
                <a:lnTo>
                  <a:pt x="1931662" y="287670"/>
                </a:lnTo>
                <a:cubicBezTo>
                  <a:pt x="1929224" y="297802"/>
                  <a:pt x="1924227" y="299082"/>
                  <a:pt x="1916669" y="291510"/>
                </a:cubicBezTo>
                <a:cubicBezTo>
                  <a:pt x="1909112" y="283938"/>
                  <a:pt x="1902236" y="277378"/>
                  <a:pt x="1896041" y="271828"/>
                </a:cubicBezTo>
                <a:cubicBezTo>
                  <a:pt x="1882977" y="282368"/>
                  <a:pt x="1870225" y="289940"/>
                  <a:pt x="1857785" y="294543"/>
                </a:cubicBezTo>
                <a:cubicBezTo>
                  <a:pt x="1845345" y="299146"/>
                  <a:pt x="1832184" y="301910"/>
                  <a:pt x="1818303" y="302835"/>
                </a:cubicBezTo>
                <a:cubicBezTo>
                  <a:pt x="1804421" y="303760"/>
                  <a:pt x="1802830" y="301093"/>
                  <a:pt x="1813527" y="294833"/>
                </a:cubicBezTo>
                <a:cubicBezTo>
                  <a:pt x="1824225" y="288574"/>
                  <a:pt x="1835217" y="282838"/>
                  <a:pt x="1846503" y="277625"/>
                </a:cubicBezTo>
                <a:cubicBezTo>
                  <a:pt x="1857788" y="272412"/>
                  <a:pt x="1867999" y="265798"/>
                  <a:pt x="1877133" y="257782"/>
                </a:cubicBezTo>
                <a:cubicBezTo>
                  <a:pt x="1867597" y="251458"/>
                  <a:pt x="1860488" y="247141"/>
                  <a:pt x="1855806" y="244833"/>
                </a:cubicBezTo>
                <a:cubicBezTo>
                  <a:pt x="1851124" y="242524"/>
                  <a:pt x="1849923" y="239129"/>
                  <a:pt x="1852203" y="234647"/>
                </a:cubicBezTo>
                <a:cubicBezTo>
                  <a:pt x="1854483" y="230166"/>
                  <a:pt x="1856491" y="225007"/>
                  <a:pt x="1858226" y="219171"/>
                </a:cubicBezTo>
                <a:cubicBezTo>
                  <a:pt x="1838436" y="221809"/>
                  <a:pt x="1824892" y="225168"/>
                  <a:pt x="1817593" y="229248"/>
                </a:cubicBezTo>
                <a:cubicBezTo>
                  <a:pt x="1810294" y="233328"/>
                  <a:pt x="1801517" y="230392"/>
                  <a:pt x="1791264" y="220440"/>
                </a:cubicBezTo>
                <a:cubicBezTo>
                  <a:pt x="1781011" y="210488"/>
                  <a:pt x="1782334" y="205971"/>
                  <a:pt x="1795233" y="206888"/>
                </a:cubicBezTo>
                <a:cubicBezTo>
                  <a:pt x="1808132" y="207806"/>
                  <a:pt x="1830628" y="205734"/>
                  <a:pt x="1862721" y="200672"/>
                </a:cubicBezTo>
                <a:cubicBezTo>
                  <a:pt x="1865131" y="190591"/>
                  <a:pt x="1865435" y="181456"/>
                  <a:pt x="1863636" y="173268"/>
                </a:cubicBezTo>
                <a:cubicBezTo>
                  <a:pt x="1861836" y="165079"/>
                  <a:pt x="1867260" y="164040"/>
                  <a:pt x="1879908" y="170149"/>
                </a:cubicBezTo>
                <a:cubicBezTo>
                  <a:pt x="1892556" y="176258"/>
                  <a:pt x="1897848" y="181176"/>
                  <a:pt x="1895783" y="184905"/>
                </a:cubicBezTo>
                <a:cubicBezTo>
                  <a:pt x="1893718" y="188633"/>
                  <a:pt x="1890699" y="192355"/>
                  <a:pt x="1886727" y="196069"/>
                </a:cubicBezTo>
                <a:lnTo>
                  <a:pt x="1906129" y="193875"/>
                </a:lnTo>
                <a:cubicBezTo>
                  <a:pt x="1907492" y="189945"/>
                  <a:pt x="1907947" y="185281"/>
                  <a:pt x="1907495" y="179882"/>
                </a:cubicBezTo>
                <a:cubicBezTo>
                  <a:pt x="1907043" y="174483"/>
                  <a:pt x="1910761" y="174010"/>
                  <a:pt x="1918648" y="178462"/>
                </a:cubicBezTo>
                <a:cubicBezTo>
                  <a:pt x="1926535" y="182915"/>
                  <a:pt x="1931737" y="186747"/>
                  <a:pt x="1934254" y="189960"/>
                </a:cubicBezTo>
                <a:cubicBezTo>
                  <a:pt x="1936771" y="193172"/>
                  <a:pt x="1936814" y="197370"/>
                  <a:pt x="1934383" y="202554"/>
                </a:cubicBezTo>
                <a:cubicBezTo>
                  <a:pt x="1931952" y="207738"/>
                  <a:pt x="1928941" y="215051"/>
                  <a:pt x="1925349" y="224495"/>
                </a:cubicBezTo>
                <a:cubicBezTo>
                  <a:pt x="1921756" y="233938"/>
                  <a:pt x="1916985" y="243262"/>
                  <a:pt x="1911034" y="252469"/>
                </a:cubicBezTo>
                <a:cubicBezTo>
                  <a:pt x="1916641" y="256068"/>
                  <a:pt x="1922090" y="260302"/>
                  <a:pt x="1927381" y="265171"/>
                </a:cubicBezTo>
                <a:lnTo>
                  <a:pt x="1932395" y="274401"/>
                </a:lnTo>
                <a:lnTo>
                  <a:pt x="1937653" y="269580"/>
                </a:lnTo>
                <a:cubicBezTo>
                  <a:pt x="1947411" y="261786"/>
                  <a:pt x="1955814" y="254365"/>
                  <a:pt x="1962863" y="247317"/>
                </a:cubicBezTo>
                <a:cubicBezTo>
                  <a:pt x="1969911" y="240269"/>
                  <a:pt x="1975973" y="233210"/>
                  <a:pt x="1981050" y="226140"/>
                </a:cubicBezTo>
                <a:cubicBezTo>
                  <a:pt x="1975012" y="216432"/>
                  <a:pt x="1969176" y="207896"/>
                  <a:pt x="1963540" y="200532"/>
                </a:cubicBezTo>
                <a:cubicBezTo>
                  <a:pt x="1957905" y="193168"/>
                  <a:pt x="1952893" y="186428"/>
                  <a:pt x="1948505" y="180312"/>
                </a:cubicBezTo>
                <a:cubicBezTo>
                  <a:pt x="1944116" y="174196"/>
                  <a:pt x="1945436" y="170568"/>
                  <a:pt x="1952462" y="169428"/>
                </a:cubicBezTo>
                <a:cubicBezTo>
                  <a:pt x="1959489" y="168288"/>
                  <a:pt x="1964773" y="169941"/>
                  <a:pt x="1968316" y="174386"/>
                </a:cubicBezTo>
                <a:cubicBezTo>
                  <a:pt x="1971858" y="178832"/>
                  <a:pt x="1979522" y="190110"/>
                  <a:pt x="1991310" y="208222"/>
                </a:cubicBezTo>
                <a:cubicBezTo>
                  <a:pt x="1995282" y="198929"/>
                  <a:pt x="1997942" y="187834"/>
                  <a:pt x="1999290" y="174935"/>
                </a:cubicBezTo>
                <a:cubicBezTo>
                  <a:pt x="2000638" y="162036"/>
                  <a:pt x="2000961" y="150237"/>
                  <a:pt x="2000258" y="139540"/>
                </a:cubicBezTo>
                <a:cubicBezTo>
                  <a:pt x="1995626" y="140443"/>
                  <a:pt x="1989367" y="140443"/>
                  <a:pt x="1981480" y="139540"/>
                </a:cubicBezTo>
                <a:cubicBezTo>
                  <a:pt x="1971370" y="151485"/>
                  <a:pt x="1960672" y="160322"/>
                  <a:pt x="1949386" y="166051"/>
                </a:cubicBezTo>
                <a:cubicBezTo>
                  <a:pt x="1938101" y="171780"/>
                  <a:pt x="1938111" y="166843"/>
                  <a:pt x="1949419" y="151241"/>
                </a:cubicBezTo>
                <a:cubicBezTo>
                  <a:pt x="1960726" y="135639"/>
                  <a:pt x="1970176" y="116513"/>
                  <a:pt x="1977769" y="93862"/>
                </a:cubicBezTo>
                <a:cubicBezTo>
                  <a:pt x="1985362" y="71212"/>
                  <a:pt x="1988722" y="57374"/>
                  <a:pt x="1987847" y="52347"/>
                </a:cubicBezTo>
                <a:cubicBezTo>
                  <a:pt x="1986972" y="47321"/>
                  <a:pt x="1986298" y="41897"/>
                  <a:pt x="1985825" y="36075"/>
                </a:cubicBezTo>
                <a:cubicBezTo>
                  <a:pt x="1985588" y="33164"/>
                  <a:pt x="1987160" y="31863"/>
                  <a:pt x="1990541" y="32173"/>
                </a:cubicBezTo>
                <a:close/>
                <a:moveTo>
                  <a:pt x="584855" y="29326"/>
                </a:moveTo>
                <a:cubicBezTo>
                  <a:pt x="588480" y="29251"/>
                  <a:pt x="592208" y="30281"/>
                  <a:pt x="596041" y="32418"/>
                </a:cubicBezTo>
                <a:cubicBezTo>
                  <a:pt x="603706" y="36692"/>
                  <a:pt x="610058" y="40976"/>
                  <a:pt x="615099" y="45271"/>
                </a:cubicBezTo>
                <a:cubicBezTo>
                  <a:pt x="620140" y="49565"/>
                  <a:pt x="621498" y="53566"/>
                  <a:pt x="619175" y="57273"/>
                </a:cubicBezTo>
                <a:cubicBezTo>
                  <a:pt x="616852" y="60980"/>
                  <a:pt x="615264" y="66050"/>
                  <a:pt x="614411" y="72481"/>
                </a:cubicBezTo>
                <a:cubicBezTo>
                  <a:pt x="613557" y="78913"/>
                  <a:pt x="612909" y="91668"/>
                  <a:pt x="612464" y="110748"/>
                </a:cubicBezTo>
                <a:cubicBezTo>
                  <a:pt x="612019" y="129828"/>
                  <a:pt x="612030" y="144931"/>
                  <a:pt x="612496" y="156059"/>
                </a:cubicBezTo>
                <a:cubicBezTo>
                  <a:pt x="612962" y="167187"/>
                  <a:pt x="610428" y="178240"/>
                  <a:pt x="604892" y="189218"/>
                </a:cubicBezTo>
                <a:cubicBezTo>
                  <a:pt x="599357" y="200195"/>
                  <a:pt x="594159" y="199912"/>
                  <a:pt x="589297" y="188368"/>
                </a:cubicBezTo>
                <a:cubicBezTo>
                  <a:pt x="584436" y="176824"/>
                  <a:pt x="582679" y="167345"/>
                  <a:pt x="584027" y="159931"/>
                </a:cubicBezTo>
                <a:cubicBezTo>
                  <a:pt x="585375" y="152517"/>
                  <a:pt x="586049" y="134893"/>
                  <a:pt x="586049" y="107059"/>
                </a:cubicBezTo>
                <a:cubicBezTo>
                  <a:pt x="586049" y="78995"/>
                  <a:pt x="585178" y="63221"/>
                  <a:pt x="583436" y="59736"/>
                </a:cubicBezTo>
                <a:cubicBezTo>
                  <a:pt x="581693" y="56252"/>
                  <a:pt x="579446" y="54509"/>
                  <a:pt x="576692" y="54509"/>
                </a:cubicBezTo>
                <a:cubicBezTo>
                  <a:pt x="573523" y="54509"/>
                  <a:pt x="556903" y="57012"/>
                  <a:pt x="526831" y="62016"/>
                </a:cubicBezTo>
                <a:cubicBezTo>
                  <a:pt x="527678" y="96634"/>
                  <a:pt x="527875" y="122647"/>
                  <a:pt x="527423" y="140056"/>
                </a:cubicBezTo>
                <a:cubicBezTo>
                  <a:pt x="526971" y="157465"/>
                  <a:pt x="524437" y="170504"/>
                  <a:pt x="519819" y="179172"/>
                </a:cubicBezTo>
                <a:cubicBezTo>
                  <a:pt x="515202" y="187841"/>
                  <a:pt x="510688" y="187056"/>
                  <a:pt x="506278" y="176817"/>
                </a:cubicBezTo>
                <a:cubicBezTo>
                  <a:pt x="501869" y="166578"/>
                  <a:pt x="500341" y="158400"/>
                  <a:pt x="501697" y="152284"/>
                </a:cubicBezTo>
                <a:cubicBezTo>
                  <a:pt x="503052" y="146168"/>
                  <a:pt x="504177" y="138450"/>
                  <a:pt x="505074" y="129129"/>
                </a:cubicBezTo>
                <a:cubicBezTo>
                  <a:pt x="505970" y="119807"/>
                  <a:pt x="505974" y="106808"/>
                  <a:pt x="505084" y="90130"/>
                </a:cubicBezTo>
                <a:cubicBezTo>
                  <a:pt x="504195" y="73453"/>
                  <a:pt x="502170" y="61525"/>
                  <a:pt x="499008" y="54348"/>
                </a:cubicBezTo>
                <a:cubicBezTo>
                  <a:pt x="495846" y="47171"/>
                  <a:pt x="496989" y="43582"/>
                  <a:pt x="502439" y="43582"/>
                </a:cubicBezTo>
                <a:cubicBezTo>
                  <a:pt x="505938" y="43582"/>
                  <a:pt x="512620" y="44027"/>
                  <a:pt x="522486" y="44916"/>
                </a:cubicBezTo>
                <a:cubicBezTo>
                  <a:pt x="550192" y="41460"/>
                  <a:pt x="567461" y="37444"/>
                  <a:pt x="574294" y="32870"/>
                </a:cubicBezTo>
                <a:cubicBezTo>
                  <a:pt x="577710" y="30583"/>
                  <a:pt x="581231" y="29401"/>
                  <a:pt x="584855" y="29326"/>
                </a:cubicBezTo>
                <a:close/>
                <a:moveTo>
                  <a:pt x="1476818" y="25771"/>
                </a:moveTo>
                <a:cubicBezTo>
                  <a:pt x="1478418" y="25531"/>
                  <a:pt x="1480473" y="25646"/>
                  <a:pt x="1482982" y="26116"/>
                </a:cubicBezTo>
                <a:cubicBezTo>
                  <a:pt x="1493021" y="27994"/>
                  <a:pt x="1501596" y="31045"/>
                  <a:pt x="1508709" y="35268"/>
                </a:cubicBezTo>
                <a:cubicBezTo>
                  <a:pt x="1515822" y="39491"/>
                  <a:pt x="1517804" y="45023"/>
                  <a:pt x="1514656" y="51863"/>
                </a:cubicBezTo>
                <a:cubicBezTo>
                  <a:pt x="1511509" y="58704"/>
                  <a:pt x="1509935" y="81576"/>
                  <a:pt x="1509935" y="120481"/>
                </a:cubicBezTo>
                <a:cubicBezTo>
                  <a:pt x="1511627" y="120610"/>
                  <a:pt x="1516542" y="119295"/>
                  <a:pt x="1524680" y="116534"/>
                </a:cubicBezTo>
                <a:cubicBezTo>
                  <a:pt x="1532818" y="113774"/>
                  <a:pt x="1539368" y="115480"/>
                  <a:pt x="1544330" y="121654"/>
                </a:cubicBezTo>
                <a:cubicBezTo>
                  <a:pt x="1549292" y="127827"/>
                  <a:pt x="1547445" y="132330"/>
                  <a:pt x="1538791" y="135162"/>
                </a:cubicBezTo>
                <a:cubicBezTo>
                  <a:pt x="1530137" y="137994"/>
                  <a:pt x="1520453" y="140558"/>
                  <a:pt x="1509741" y="142852"/>
                </a:cubicBezTo>
                <a:cubicBezTo>
                  <a:pt x="1508967" y="162885"/>
                  <a:pt x="1508580" y="180173"/>
                  <a:pt x="1508580" y="194713"/>
                </a:cubicBezTo>
                <a:cubicBezTo>
                  <a:pt x="1520425" y="188418"/>
                  <a:pt x="1531936" y="182797"/>
                  <a:pt x="1543114" y="177849"/>
                </a:cubicBezTo>
                <a:cubicBezTo>
                  <a:pt x="1554293" y="172902"/>
                  <a:pt x="1558839" y="173848"/>
                  <a:pt x="1556752" y="180689"/>
                </a:cubicBezTo>
                <a:cubicBezTo>
                  <a:pt x="1554666" y="187529"/>
                  <a:pt x="1539795" y="199109"/>
                  <a:pt x="1512140" y="215428"/>
                </a:cubicBezTo>
                <a:cubicBezTo>
                  <a:pt x="1484484" y="231747"/>
                  <a:pt x="1467771" y="242750"/>
                  <a:pt x="1461999" y="248435"/>
                </a:cubicBezTo>
                <a:cubicBezTo>
                  <a:pt x="1456227" y="254121"/>
                  <a:pt x="1448351" y="252074"/>
                  <a:pt x="1438370" y="242294"/>
                </a:cubicBezTo>
                <a:cubicBezTo>
                  <a:pt x="1428389" y="232514"/>
                  <a:pt x="1425464" y="226889"/>
                  <a:pt x="1429594" y="225419"/>
                </a:cubicBezTo>
                <a:cubicBezTo>
                  <a:pt x="1433724" y="223950"/>
                  <a:pt x="1437542" y="223000"/>
                  <a:pt x="1441048" y="222569"/>
                </a:cubicBezTo>
                <a:cubicBezTo>
                  <a:pt x="1444554" y="222139"/>
                  <a:pt x="1451265" y="219766"/>
                  <a:pt x="1461182" y="215449"/>
                </a:cubicBezTo>
                <a:cubicBezTo>
                  <a:pt x="1471098" y="211133"/>
                  <a:pt x="1478745" y="207053"/>
                  <a:pt x="1484122" y="203210"/>
                </a:cubicBezTo>
                <a:lnTo>
                  <a:pt x="1484122" y="148983"/>
                </a:lnTo>
                <a:cubicBezTo>
                  <a:pt x="1482129" y="149843"/>
                  <a:pt x="1478343" y="150958"/>
                  <a:pt x="1472765" y="152327"/>
                </a:cubicBezTo>
                <a:cubicBezTo>
                  <a:pt x="1467187" y="153697"/>
                  <a:pt x="1461558" y="154138"/>
                  <a:pt x="1455879" y="153650"/>
                </a:cubicBezTo>
                <a:cubicBezTo>
                  <a:pt x="1450201" y="153163"/>
                  <a:pt x="1444716" y="149857"/>
                  <a:pt x="1439424" y="143734"/>
                </a:cubicBezTo>
                <a:cubicBezTo>
                  <a:pt x="1434132" y="137611"/>
                  <a:pt x="1435839" y="134248"/>
                  <a:pt x="1444543" y="133646"/>
                </a:cubicBezTo>
                <a:cubicBezTo>
                  <a:pt x="1453248" y="133043"/>
                  <a:pt x="1466441" y="130727"/>
                  <a:pt x="1484122" y="126698"/>
                </a:cubicBezTo>
                <a:cubicBezTo>
                  <a:pt x="1484122" y="116445"/>
                  <a:pt x="1483681" y="101384"/>
                  <a:pt x="1482800" y="81515"/>
                </a:cubicBezTo>
                <a:cubicBezTo>
                  <a:pt x="1481918" y="61647"/>
                  <a:pt x="1479218" y="46977"/>
                  <a:pt x="1474701" y="37505"/>
                </a:cubicBezTo>
                <a:cubicBezTo>
                  <a:pt x="1471313" y="30402"/>
                  <a:pt x="1472019" y="26490"/>
                  <a:pt x="1476818" y="25771"/>
                </a:cubicBezTo>
                <a:close/>
                <a:moveTo>
                  <a:pt x="420866" y="24344"/>
                </a:moveTo>
                <a:cubicBezTo>
                  <a:pt x="422438" y="24157"/>
                  <a:pt x="424480" y="24300"/>
                  <a:pt x="426991" y="24771"/>
                </a:cubicBezTo>
                <a:cubicBezTo>
                  <a:pt x="437037" y="26657"/>
                  <a:pt x="445390" y="29500"/>
                  <a:pt x="452051" y="33300"/>
                </a:cubicBezTo>
                <a:cubicBezTo>
                  <a:pt x="458712" y="37100"/>
                  <a:pt x="460691" y="41331"/>
                  <a:pt x="457988" y="45991"/>
                </a:cubicBezTo>
                <a:cubicBezTo>
                  <a:pt x="455285" y="50652"/>
                  <a:pt x="453933" y="66032"/>
                  <a:pt x="453933" y="92131"/>
                </a:cubicBezTo>
                <a:cubicBezTo>
                  <a:pt x="455768" y="91342"/>
                  <a:pt x="460949" y="89571"/>
                  <a:pt x="469474" y="86818"/>
                </a:cubicBezTo>
                <a:cubicBezTo>
                  <a:pt x="477999" y="84064"/>
                  <a:pt x="484739" y="85746"/>
                  <a:pt x="489694" y="91862"/>
                </a:cubicBezTo>
                <a:cubicBezTo>
                  <a:pt x="494648" y="97978"/>
                  <a:pt x="491831" y="102954"/>
                  <a:pt x="481240" y="106790"/>
                </a:cubicBezTo>
                <a:cubicBezTo>
                  <a:pt x="470650" y="110626"/>
                  <a:pt x="461024" y="113627"/>
                  <a:pt x="452363" y="115792"/>
                </a:cubicBezTo>
                <a:lnTo>
                  <a:pt x="451244" y="138034"/>
                </a:lnTo>
                <a:lnTo>
                  <a:pt x="475723" y="131409"/>
                </a:lnTo>
                <a:cubicBezTo>
                  <a:pt x="484399" y="128627"/>
                  <a:pt x="491486" y="130150"/>
                  <a:pt x="496986" y="135980"/>
                </a:cubicBezTo>
                <a:cubicBezTo>
                  <a:pt x="502485" y="141809"/>
                  <a:pt x="500291" y="145853"/>
                  <a:pt x="490404" y="148111"/>
                </a:cubicBezTo>
                <a:cubicBezTo>
                  <a:pt x="480516" y="150370"/>
                  <a:pt x="466918" y="153557"/>
                  <a:pt x="449609" y="157673"/>
                </a:cubicBezTo>
                <a:cubicBezTo>
                  <a:pt x="448821" y="168586"/>
                  <a:pt x="447114" y="179197"/>
                  <a:pt x="444490" y="189508"/>
                </a:cubicBezTo>
                <a:cubicBezTo>
                  <a:pt x="459834" y="196219"/>
                  <a:pt x="470195" y="202310"/>
                  <a:pt x="475572" y="207781"/>
                </a:cubicBezTo>
                <a:cubicBezTo>
                  <a:pt x="480950" y="213252"/>
                  <a:pt x="482144" y="220569"/>
                  <a:pt x="479154" y="229732"/>
                </a:cubicBezTo>
                <a:cubicBezTo>
                  <a:pt x="476164" y="238896"/>
                  <a:pt x="470650" y="239842"/>
                  <a:pt x="462612" y="232572"/>
                </a:cubicBezTo>
                <a:cubicBezTo>
                  <a:pt x="454575" y="225301"/>
                  <a:pt x="447179" y="214991"/>
                  <a:pt x="440424" y="201640"/>
                </a:cubicBezTo>
                <a:cubicBezTo>
                  <a:pt x="438402" y="211692"/>
                  <a:pt x="432745" y="223924"/>
                  <a:pt x="423453" y="238336"/>
                </a:cubicBezTo>
                <a:cubicBezTo>
                  <a:pt x="414160" y="252748"/>
                  <a:pt x="400469" y="264855"/>
                  <a:pt x="382379" y="274657"/>
                </a:cubicBezTo>
                <a:cubicBezTo>
                  <a:pt x="364289" y="284458"/>
                  <a:pt x="362274" y="281511"/>
                  <a:pt x="376334" y="265816"/>
                </a:cubicBezTo>
                <a:cubicBezTo>
                  <a:pt x="390395" y="250120"/>
                  <a:pt x="401645" y="233834"/>
                  <a:pt x="410084" y="216955"/>
                </a:cubicBezTo>
                <a:cubicBezTo>
                  <a:pt x="418523" y="200077"/>
                  <a:pt x="423639" y="182374"/>
                  <a:pt x="425432" y="163846"/>
                </a:cubicBezTo>
                <a:cubicBezTo>
                  <a:pt x="406359" y="170070"/>
                  <a:pt x="393618" y="174325"/>
                  <a:pt x="387208" y="176613"/>
                </a:cubicBezTo>
                <a:cubicBezTo>
                  <a:pt x="380798" y="178900"/>
                  <a:pt x="372742" y="175824"/>
                  <a:pt x="363041" y="167385"/>
                </a:cubicBezTo>
                <a:cubicBezTo>
                  <a:pt x="353340" y="158945"/>
                  <a:pt x="354190" y="154435"/>
                  <a:pt x="365590" y="153855"/>
                </a:cubicBezTo>
                <a:cubicBezTo>
                  <a:pt x="376991" y="153274"/>
                  <a:pt x="397418" y="149621"/>
                  <a:pt x="426873" y="142895"/>
                </a:cubicBezTo>
                <a:lnTo>
                  <a:pt x="428121" y="119298"/>
                </a:lnTo>
                <a:cubicBezTo>
                  <a:pt x="419631" y="121091"/>
                  <a:pt x="411662" y="119474"/>
                  <a:pt x="404212" y="114448"/>
                </a:cubicBezTo>
                <a:cubicBezTo>
                  <a:pt x="396762" y="109421"/>
                  <a:pt x="395758" y="106496"/>
                  <a:pt x="401200" y="105672"/>
                </a:cubicBezTo>
                <a:cubicBezTo>
                  <a:pt x="406642" y="104847"/>
                  <a:pt x="415652" y="102477"/>
                  <a:pt x="428228" y="98562"/>
                </a:cubicBezTo>
                <a:cubicBezTo>
                  <a:pt x="429060" y="85398"/>
                  <a:pt x="429042" y="73657"/>
                  <a:pt x="428174" y="63339"/>
                </a:cubicBezTo>
                <a:cubicBezTo>
                  <a:pt x="427307" y="53021"/>
                  <a:pt x="424381" y="43543"/>
                  <a:pt x="419398" y="34903"/>
                </a:cubicBezTo>
                <a:cubicBezTo>
                  <a:pt x="415661" y="28423"/>
                  <a:pt x="416150" y="24903"/>
                  <a:pt x="420866" y="24344"/>
                </a:cubicBezTo>
                <a:close/>
                <a:moveTo>
                  <a:pt x="794197" y="19628"/>
                </a:moveTo>
                <a:cubicBezTo>
                  <a:pt x="795917" y="19974"/>
                  <a:pt x="797981" y="20695"/>
                  <a:pt x="800389" y="21792"/>
                </a:cubicBezTo>
                <a:cubicBezTo>
                  <a:pt x="810018" y="26180"/>
                  <a:pt x="817084" y="31077"/>
                  <a:pt x="821587" y="36484"/>
                </a:cubicBezTo>
                <a:cubicBezTo>
                  <a:pt x="826735" y="44256"/>
                  <a:pt x="826567" y="49533"/>
                  <a:pt x="821082" y="52315"/>
                </a:cubicBezTo>
                <a:cubicBezTo>
                  <a:pt x="815597" y="55097"/>
                  <a:pt x="807028" y="63658"/>
                  <a:pt x="795377" y="77998"/>
                </a:cubicBezTo>
                <a:cubicBezTo>
                  <a:pt x="783726" y="92339"/>
                  <a:pt x="769120" y="103933"/>
                  <a:pt x="751560" y="112781"/>
                </a:cubicBezTo>
                <a:cubicBezTo>
                  <a:pt x="734001" y="121629"/>
                  <a:pt x="731821" y="118857"/>
                  <a:pt x="745021" y="104467"/>
                </a:cubicBezTo>
                <a:cubicBezTo>
                  <a:pt x="758221" y="90077"/>
                  <a:pt x="769020" y="75417"/>
                  <a:pt x="777416" y="60489"/>
                </a:cubicBezTo>
                <a:cubicBezTo>
                  <a:pt x="785812" y="45561"/>
                  <a:pt x="789333" y="34282"/>
                  <a:pt x="787977" y="26653"/>
                </a:cubicBezTo>
                <a:cubicBezTo>
                  <a:pt x="786961" y="20932"/>
                  <a:pt x="789034" y="18590"/>
                  <a:pt x="794197" y="19628"/>
                </a:cubicBezTo>
                <a:close/>
                <a:moveTo>
                  <a:pt x="75700" y="15231"/>
                </a:moveTo>
                <a:cubicBezTo>
                  <a:pt x="79987" y="15231"/>
                  <a:pt x="87598" y="17540"/>
                  <a:pt x="98533" y="22158"/>
                </a:cubicBezTo>
                <a:cubicBezTo>
                  <a:pt x="109467" y="26775"/>
                  <a:pt x="113361" y="32565"/>
                  <a:pt x="110213" y="39527"/>
                </a:cubicBezTo>
                <a:cubicBezTo>
                  <a:pt x="107065" y="46489"/>
                  <a:pt x="105491" y="64927"/>
                  <a:pt x="105491" y="94841"/>
                </a:cubicBezTo>
                <a:cubicBezTo>
                  <a:pt x="111529" y="92332"/>
                  <a:pt x="117150" y="90353"/>
                  <a:pt x="122355" y="88904"/>
                </a:cubicBezTo>
                <a:cubicBezTo>
                  <a:pt x="127561" y="87456"/>
                  <a:pt x="131899" y="89152"/>
                  <a:pt x="135369" y="93991"/>
                </a:cubicBezTo>
                <a:cubicBezTo>
                  <a:pt x="138840" y="98831"/>
                  <a:pt x="137764" y="103721"/>
                  <a:pt x="132143" y="108661"/>
                </a:cubicBezTo>
                <a:cubicBezTo>
                  <a:pt x="126521" y="113602"/>
                  <a:pt x="117638" y="118510"/>
                  <a:pt x="105491" y="123385"/>
                </a:cubicBezTo>
                <a:lnTo>
                  <a:pt x="105491" y="163674"/>
                </a:lnTo>
                <a:cubicBezTo>
                  <a:pt x="111959" y="158655"/>
                  <a:pt x="118297" y="154927"/>
                  <a:pt x="124507" y="152489"/>
                </a:cubicBezTo>
                <a:cubicBezTo>
                  <a:pt x="130716" y="150051"/>
                  <a:pt x="131795" y="152277"/>
                  <a:pt x="127744" y="159168"/>
                </a:cubicBezTo>
                <a:cubicBezTo>
                  <a:pt x="123693" y="166058"/>
                  <a:pt x="116275" y="174071"/>
                  <a:pt x="105491" y="183205"/>
                </a:cubicBezTo>
                <a:cubicBezTo>
                  <a:pt x="105491" y="211456"/>
                  <a:pt x="105710" y="233938"/>
                  <a:pt x="106147" y="250651"/>
                </a:cubicBezTo>
                <a:cubicBezTo>
                  <a:pt x="106585" y="267365"/>
                  <a:pt x="102527" y="281146"/>
                  <a:pt x="93973" y="291994"/>
                </a:cubicBezTo>
                <a:cubicBezTo>
                  <a:pt x="85419" y="302842"/>
                  <a:pt x="79410" y="303914"/>
                  <a:pt x="75947" y="295210"/>
                </a:cubicBezTo>
                <a:cubicBezTo>
                  <a:pt x="72484" y="286505"/>
                  <a:pt x="66167" y="276578"/>
                  <a:pt x="56996" y="265429"/>
                </a:cubicBezTo>
                <a:cubicBezTo>
                  <a:pt x="47826" y="254279"/>
                  <a:pt x="47216" y="249626"/>
                  <a:pt x="55168" y="251468"/>
                </a:cubicBezTo>
                <a:cubicBezTo>
                  <a:pt x="63120" y="253311"/>
                  <a:pt x="68798" y="254211"/>
                  <a:pt x="72204" y="254168"/>
                </a:cubicBezTo>
                <a:cubicBezTo>
                  <a:pt x="75610" y="254125"/>
                  <a:pt x="77933" y="249110"/>
                  <a:pt x="79174" y="239122"/>
                </a:cubicBezTo>
                <a:cubicBezTo>
                  <a:pt x="80414" y="229134"/>
                  <a:pt x="81034" y="214388"/>
                  <a:pt x="81034" y="194886"/>
                </a:cubicBezTo>
                <a:cubicBezTo>
                  <a:pt x="63224" y="211190"/>
                  <a:pt x="49554" y="223139"/>
                  <a:pt x="40025" y="230732"/>
                </a:cubicBezTo>
                <a:cubicBezTo>
                  <a:pt x="30496" y="238326"/>
                  <a:pt x="20551" y="237293"/>
                  <a:pt x="10190" y="227635"/>
                </a:cubicBezTo>
                <a:cubicBezTo>
                  <a:pt x="-171" y="217977"/>
                  <a:pt x="-2630" y="212800"/>
                  <a:pt x="2812" y="212105"/>
                </a:cubicBezTo>
                <a:cubicBezTo>
                  <a:pt x="8254" y="211409"/>
                  <a:pt x="16614" y="208677"/>
                  <a:pt x="27893" y="203909"/>
                </a:cubicBezTo>
                <a:cubicBezTo>
                  <a:pt x="39171" y="199141"/>
                  <a:pt x="56885" y="188999"/>
                  <a:pt x="81034" y="173483"/>
                </a:cubicBezTo>
                <a:lnTo>
                  <a:pt x="81034" y="130096"/>
                </a:lnTo>
                <a:cubicBezTo>
                  <a:pt x="73506" y="131889"/>
                  <a:pt x="66554" y="133237"/>
                  <a:pt x="60180" y="134140"/>
                </a:cubicBezTo>
                <a:cubicBezTo>
                  <a:pt x="53806" y="135044"/>
                  <a:pt x="46689" y="132807"/>
                  <a:pt x="38831" y="127429"/>
                </a:cubicBezTo>
                <a:cubicBezTo>
                  <a:pt x="30972" y="122052"/>
                  <a:pt x="30671" y="118675"/>
                  <a:pt x="37927" y="117298"/>
                </a:cubicBezTo>
                <a:cubicBezTo>
                  <a:pt x="45184" y="115921"/>
                  <a:pt x="59553" y="111526"/>
                  <a:pt x="81034" y="104112"/>
                </a:cubicBezTo>
                <a:cubicBezTo>
                  <a:pt x="81034" y="90919"/>
                  <a:pt x="80815" y="77963"/>
                  <a:pt x="80378" y="65243"/>
                </a:cubicBezTo>
                <a:cubicBezTo>
                  <a:pt x="79941" y="52523"/>
                  <a:pt x="77463" y="41008"/>
                  <a:pt x="72946" y="30697"/>
                </a:cubicBezTo>
                <a:cubicBezTo>
                  <a:pt x="68429" y="20387"/>
                  <a:pt x="69347" y="15231"/>
                  <a:pt x="75700" y="15231"/>
                </a:cubicBezTo>
                <a:close/>
                <a:moveTo>
                  <a:pt x="158041" y="11187"/>
                </a:moveTo>
                <a:cubicBezTo>
                  <a:pt x="163060" y="11187"/>
                  <a:pt x="170854" y="12991"/>
                  <a:pt x="181423" y="16597"/>
                </a:cubicBezTo>
                <a:cubicBezTo>
                  <a:pt x="191992" y="20204"/>
                  <a:pt x="196147" y="25510"/>
                  <a:pt x="193888" y="32515"/>
                </a:cubicBezTo>
                <a:cubicBezTo>
                  <a:pt x="191629" y="39520"/>
                  <a:pt x="190941" y="50275"/>
                  <a:pt x="191823" y="64780"/>
                </a:cubicBezTo>
                <a:cubicBezTo>
                  <a:pt x="192705" y="79286"/>
                  <a:pt x="194630" y="93801"/>
                  <a:pt x="197599" y="108328"/>
                </a:cubicBezTo>
                <a:cubicBezTo>
                  <a:pt x="205629" y="104227"/>
                  <a:pt x="212462" y="100280"/>
                  <a:pt x="218098" y="96487"/>
                </a:cubicBezTo>
                <a:cubicBezTo>
                  <a:pt x="223734" y="92694"/>
                  <a:pt x="230893" y="93378"/>
                  <a:pt x="239576" y="98541"/>
                </a:cubicBezTo>
                <a:cubicBezTo>
                  <a:pt x="248259" y="103703"/>
                  <a:pt x="248323" y="108869"/>
                  <a:pt x="239770" y="114039"/>
                </a:cubicBezTo>
                <a:cubicBezTo>
                  <a:pt x="231216" y="119209"/>
                  <a:pt x="218851" y="125371"/>
                  <a:pt x="202675" y="132527"/>
                </a:cubicBezTo>
                <a:cubicBezTo>
                  <a:pt x="206231" y="152159"/>
                  <a:pt x="208884" y="164341"/>
                  <a:pt x="210634" y="169073"/>
                </a:cubicBezTo>
                <a:cubicBezTo>
                  <a:pt x="224142" y="155063"/>
                  <a:pt x="231158" y="143013"/>
                  <a:pt x="231682" y="132925"/>
                </a:cubicBezTo>
                <a:cubicBezTo>
                  <a:pt x="232205" y="122837"/>
                  <a:pt x="235625" y="119058"/>
                  <a:pt x="241942" y="121589"/>
                </a:cubicBezTo>
                <a:cubicBezTo>
                  <a:pt x="248259" y="124120"/>
                  <a:pt x="254540" y="129286"/>
                  <a:pt x="260785" y="137087"/>
                </a:cubicBezTo>
                <a:cubicBezTo>
                  <a:pt x="267030" y="144888"/>
                  <a:pt x="266772" y="151134"/>
                  <a:pt x="260011" y="155823"/>
                </a:cubicBezTo>
                <a:cubicBezTo>
                  <a:pt x="253249" y="160512"/>
                  <a:pt x="247442" y="165280"/>
                  <a:pt x="242587" y="170127"/>
                </a:cubicBezTo>
                <a:cubicBezTo>
                  <a:pt x="237733" y="174974"/>
                  <a:pt x="230273" y="182646"/>
                  <a:pt x="220206" y="193143"/>
                </a:cubicBezTo>
                <a:cubicBezTo>
                  <a:pt x="228021" y="208803"/>
                  <a:pt x="237013" y="222157"/>
                  <a:pt x="247180" y="233206"/>
                </a:cubicBezTo>
                <a:cubicBezTo>
                  <a:pt x="257347" y="244255"/>
                  <a:pt x="265489" y="251400"/>
                  <a:pt x="271605" y="254641"/>
                </a:cubicBezTo>
                <a:cubicBezTo>
                  <a:pt x="277721" y="257882"/>
                  <a:pt x="281310" y="259284"/>
                  <a:pt x="282371" y="258846"/>
                </a:cubicBezTo>
                <a:cubicBezTo>
                  <a:pt x="283432" y="258409"/>
                  <a:pt x="288860" y="249188"/>
                  <a:pt x="298654" y="231184"/>
                </a:cubicBezTo>
                <a:cubicBezTo>
                  <a:pt x="308448" y="213180"/>
                  <a:pt x="311772" y="214553"/>
                  <a:pt x="308624" y="235303"/>
                </a:cubicBezTo>
                <a:cubicBezTo>
                  <a:pt x="305476" y="256054"/>
                  <a:pt x="305028" y="273402"/>
                  <a:pt x="307280" y="287348"/>
                </a:cubicBezTo>
                <a:cubicBezTo>
                  <a:pt x="309531" y="301294"/>
                  <a:pt x="303289" y="305703"/>
                  <a:pt x="288555" y="300576"/>
                </a:cubicBezTo>
                <a:cubicBezTo>
                  <a:pt x="273820" y="295450"/>
                  <a:pt x="259079" y="286433"/>
                  <a:pt x="244330" y="273527"/>
                </a:cubicBezTo>
                <a:cubicBezTo>
                  <a:pt x="229581" y="260621"/>
                  <a:pt x="214714" y="238458"/>
                  <a:pt x="199728" y="207039"/>
                </a:cubicBezTo>
                <a:cubicBezTo>
                  <a:pt x="187682" y="217550"/>
                  <a:pt x="176741" y="224444"/>
                  <a:pt x="166903" y="227721"/>
                </a:cubicBezTo>
                <a:cubicBezTo>
                  <a:pt x="157066" y="230998"/>
                  <a:pt x="145916" y="233317"/>
                  <a:pt x="133455" y="234680"/>
                </a:cubicBezTo>
                <a:cubicBezTo>
                  <a:pt x="120993" y="236042"/>
                  <a:pt x="120495" y="233174"/>
                  <a:pt x="131960" y="226076"/>
                </a:cubicBezTo>
                <a:cubicBezTo>
                  <a:pt x="143425" y="218977"/>
                  <a:pt x="153502" y="212822"/>
                  <a:pt x="162193" y="207609"/>
                </a:cubicBezTo>
                <a:cubicBezTo>
                  <a:pt x="170883" y="202396"/>
                  <a:pt x="180720" y="195280"/>
                  <a:pt x="191705" y="186260"/>
                </a:cubicBezTo>
                <a:cubicBezTo>
                  <a:pt x="188220" y="177555"/>
                  <a:pt x="184076" y="161982"/>
                  <a:pt x="179272" y="139540"/>
                </a:cubicBezTo>
                <a:cubicBezTo>
                  <a:pt x="165290" y="144946"/>
                  <a:pt x="154194" y="146638"/>
                  <a:pt x="145985" y="144616"/>
                </a:cubicBezTo>
                <a:cubicBezTo>
                  <a:pt x="137775" y="142594"/>
                  <a:pt x="136914" y="139274"/>
                  <a:pt x="143403" y="134657"/>
                </a:cubicBezTo>
                <a:cubicBezTo>
                  <a:pt x="149892" y="130039"/>
                  <a:pt x="160594" y="124468"/>
                  <a:pt x="175507" y="117943"/>
                </a:cubicBezTo>
                <a:cubicBezTo>
                  <a:pt x="171951" y="101352"/>
                  <a:pt x="168172" y="82627"/>
                  <a:pt x="164172" y="61769"/>
                </a:cubicBezTo>
                <a:cubicBezTo>
                  <a:pt x="160171" y="40911"/>
                  <a:pt x="156335" y="27266"/>
                  <a:pt x="152664" y="20835"/>
                </a:cubicBezTo>
                <a:cubicBezTo>
                  <a:pt x="148992" y="14403"/>
                  <a:pt x="150785" y="11187"/>
                  <a:pt x="158041" y="11187"/>
                </a:cubicBezTo>
                <a:close/>
                <a:moveTo>
                  <a:pt x="1876144" y="10381"/>
                </a:moveTo>
                <a:cubicBezTo>
                  <a:pt x="1879987" y="9097"/>
                  <a:pt x="1886989" y="11026"/>
                  <a:pt x="1897149" y="16167"/>
                </a:cubicBezTo>
                <a:cubicBezTo>
                  <a:pt x="1907309" y="21308"/>
                  <a:pt x="1910811" y="26911"/>
                  <a:pt x="1907656" y="32977"/>
                </a:cubicBezTo>
                <a:cubicBezTo>
                  <a:pt x="1904502" y="39043"/>
                  <a:pt x="1902924" y="61013"/>
                  <a:pt x="1902924" y="98885"/>
                </a:cubicBezTo>
                <a:lnTo>
                  <a:pt x="1924951" y="94949"/>
                </a:lnTo>
                <a:cubicBezTo>
                  <a:pt x="1935505" y="92181"/>
                  <a:pt x="1943023" y="93382"/>
                  <a:pt x="1947504" y="98552"/>
                </a:cubicBezTo>
                <a:cubicBezTo>
                  <a:pt x="1951986" y="103721"/>
                  <a:pt x="1949623" y="108013"/>
                  <a:pt x="1940417" y="111426"/>
                </a:cubicBezTo>
                <a:cubicBezTo>
                  <a:pt x="1931210" y="114838"/>
                  <a:pt x="1918268" y="117742"/>
                  <a:pt x="1901591" y="120137"/>
                </a:cubicBezTo>
                <a:lnTo>
                  <a:pt x="1901591" y="125042"/>
                </a:lnTo>
                <a:cubicBezTo>
                  <a:pt x="1915372" y="126662"/>
                  <a:pt x="1926238" y="130254"/>
                  <a:pt x="1934189" y="135818"/>
                </a:cubicBezTo>
                <a:cubicBezTo>
                  <a:pt x="1942141" y="141382"/>
                  <a:pt x="1944604" y="148567"/>
                  <a:pt x="1941578" y="157372"/>
                </a:cubicBezTo>
                <a:cubicBezTo>
                  <a:pt x="1938552" y="166176"/>
                  <a:pt x="1932028" y="165718"/>
                  <a:pt x="1922004" y="155995"/>
                </a:cubicBezTo>
                <a:cubicBezTo>
                  <a:pt x="1911980" y="146272"/>
                  <a:pt x="1905176" y="139439"/>
                  <a:pt x="1901591" y="135496"/>
                </a:cubicBezTo>
                <a:cubicBezTo>
                  <a:pt x="1901591" y="143813"/>
                  <a:pt x="1900282" y="152417"/>
                  <a:pt x="1897665" y="161308"/>
                </a:cubicBezTo>
                <a:cubicBezTo>
                  <a:pt x="1895048" y="170199"/>
                  <a:pt x="1890746" y="170694"/>
                  <a:pt x="1884759" y="162792"/>
                </a:cubicBezTo>
                <a:cubicBezTo>
                  <a:pt x="1878772" y="154891"/>
                  <a:pt x="1876452" y="148115"/>
                  <a:pt x="1877800" y="142465"/>
                </a:cubicBezTo>
                <a:cubicBezTo>
                  <a:pt x="1879148" y="136815"/>
                  <a:pt x="1879786" y="131789"/>
                  <a:pt x="1879715" y="127386"/>
                </a:cubicBezTo>
                <a:cubicBezTo>
                  <a:pt x="1861818" y="154747"/>
                  <a:pt x="1842738" y="172837"/>
                  <a:pt x="1822476" y="181657"/>
                </a:cubicBezTo>
                <a:cubicBezTo>
                  <a:pt x="1802213" y="190476"/>
                  <a:pt x="1797384" y="189888"/>
                  <a:pt x="1807988" y="179893"/>
                </a:cubicBezTo>
                <a:cubicBezTo>
                  <a:pt x="1818593" y="169898"/>
                  <a:pt x="1829449" y="159125"/>
                  <a:pt x="1840555" y="147574"/>
                </a:cubicBezTo>
                <a:cubicBezTo>
                  <a:pt x="1851661" y="136023"/>
                  <a:pt x="1859351" y="127494"/>
                  <a:pt x="1863625" y="121987"/>
                </a:cubicBezTo>
                <a:cubicBezTo>
                  <a:pt x="1854677" y="126375"/>
                  <a:pt x="1847334" y="129050"/>
                  <a:pt x="1841598" y="130010"/>
                </a:cubicBezTo>
                <a:cubicBezTo>
                  <a:pt x="1835862" y="130971"/>
                  <a:pt x="1828875" y="127598"/>
                  <a:pt x="1820636" y="119890"/>
                </a:cubicBezTo>
                <a:cubicBezTo>
                  <a:pt x="1812398" y="112182"/>
                  <a:pt x="1813839" y="108787"/>
                  <a:pt x="1824960" y="109705"/>
                </a:cubicBezTo>
                <a:cubicBezTo>
                  <a:pt x="1836081" y="110622"/>
                  <a:pt x="1854368" y="108622"/>
                  <a:pt x="1879822" y="103703"/>
                </a:cubicBezTo>
                <a:lnTo>
                  <a:pt x="1879822" y="57133"/>
                </a:lnTo>
                <a:cubicBezTo>
                  <a:pt x="1879822" y="39065"/>
                  <a:pt x="1878248" y="27076"/>
                  <a:pt x="1875101" y="21168"/>
                </a:cubicBezTo>
                <a:cubicBezTo>
                  <a:pt x="1871953" y="15260"/>
                  <a:pt x="1872301" y="11664"/>
                  <a:pt x="1876144" y="10381"/>
                </a:cubicBezTo>
                <a:close/>
                <a:moveTo>
                  <a:pt x="2272023" y="7862"/>
                </a:moveTo>
                <a:cubicBezTo>
                  <a:pt x="2274804" y="7342"/>
                  <a:pt x="2278528" y="7378"/>
                  <a:pt x="2283194" y="7972"/>
                </a:cubicBezTo>
                <a:cubicBezTo>
                  <a:pt x="2301858" y="10345"/>
                  <a:pt x="2312681" y="15550"/>
                  <a:pt x="2315664" y="23588"/>
                </a:cubicBezTo>
                <a:cubicBezTo>
                  <a:pt x="2318647" y="31626"/>
                  <a:pt x="2319199" y="38789"/>
                  <a:pt x="2317320" y="45077"/>
                </a:cubicBezTo>
                <a:cubicBezTo>
                  <a:pt x="2315442" y="51365"/>
                  <a:pt x="2310534" y="52591"/>
                  <a:pt x="2302597" y="48755"/>
                </a:cubicBezTo>
                <a:cubicBezTo>
                  <a:pt x="2294659" y="44919"/>
                  <a:pt x="2284603" y="37860"/>
                  <a:pt x="2272428" y="27578"/>
                </a:cubicBezTo>
                <a:cubicBezTo>
                  <a:pt x="2263813" y="15995"/>
                  <a:pt x="2263678" y="9423"/>
                  <a:pt x="2272023" y="7862"/>
                </a:cubicBezTo>
                <a:close/>
                <a:moveTo>
                  <a:pt x="1616454" y="7187"/>
                </a:moveTo>
                <a:cubicBezTo>
                  <a:pt x="1622778" y="8147"/>
                  <a:pt x="1630453" y="10750"/>
                  <a:pt x="1639481" y="14995"/>
                </a:cubicBezTo>
                <a:cubicBezTo>
                  <a:pt x="1648508" y="19239"/>
                  <a:pt x="1651354" y="23850"/>
                  <a:pt x="1648020" y="28826"/>
                </a:cubicBezTo>
                <a:cubicBezTo>
                  <a:pt x="1644686" y="33802"/>
                  <a:pt x="1640051" y="42306"/>
                  <a:pt x="1634114" y="54337"/>
                </a:cubicBezTo>
                <a:cubicBezTo>
                  <a:pt x="1643736" y="52731"/>
                  <a:pt x="1652602" y="50530"/>
                  <a:pt x="1660711" y="47733"/>
                </a:cubicBezTo>
                <a:cubicBezTo>
                  <a:pt x="1668821" y="44937"/>
                  <a:pt x="1675865" y="46522"/>
                  <a:pt x="1681845" y="52487"/>
                </a:cubicBezTo>
                <a:cubicBezTo>
                  <a:pt x="1687825" y="58453"/>
                  <a:pt x="1688076" y="62730"/>
                  <a:pt x="1682598" y="65318"/>
                </a:cubicBezTo>
                <a:cubicBezTo>
                  <a:pt x="1677120" y="67907"/>
                  <a:pt x="1669742" y="70133"/>
                  <a:pt x="1660464" y="71997"/>
                </a:cubicBezTo>
                <a:lnTo>
                  <a:pt x="1629016" y="78257"/>
                </a:lnTo>
                <a:cubicBezTo>
                  <a:pt x="1625789" y="87148"/>
                  <a:pt x="1622993" y="93572"/>
                  <a:pt x="1620627" y="97530"/>
                </a:cubicBezTo>
                <a:cubicBezTo>
                  <a:pt x="1632529" y="95121"/>
                  <a:pt x="1640513" y="92271"/>
                  <a:pt x="1644579" y="88980"/>
                </a:cubicBezTo>
                <a:cubicBezTo>
                  <a:pt x="1648644" y="85688"/>
                  <a:pt x="1654900" y="85746"/>
                  <a:pt x="1663346" y="89152"/>
                </a:cubicBezTo>
                <a:cubicBezTo>
                  <a:pt x="1671793" y="92557"/>
                  <a:pt x="1678705" y="97132"/>
                  <a:pt x="1684082" y="102875"/>
                </a:cubicBezTo>
                <a:cubicBezTo>
                  <a:pt x="1689460" y="108618"/>
                  <a:pt x="1690102" y="113964"/>
                  <a:pt x="1686007" y="118911"/>
                </a:cubicBezTo>
                <a:cubicBezTo>
                  <a:pt x="1681913" y="123858"/>
                  <a:pt x="1679429" y="133717"/>
                  <a:pt x="1678554" y="148488"/>
                </a:cubicBezTo>
                <a:cubicBezTo>
                  <a:pt x="1677679" y="163258"/>
                  <a:pt x="1676812" y="184518"/>
                  <a:pt x="1675951" y="212266"/>
                </a:cubicBezTo>
                <a:cubicBezTo>
                  <a:pt x="1689675" y="209642"/>
                  <a:pt x="1701029" y="207638"/>
                  <a:pt x="1710013" y="206254"/>
                </a:cubicBezTo>
                <a:cubicBezTo>
                  <a:pt x="1718997" y="204870"/>
                  <a:pt x="1727264" y="208530"/>
                  <a:pt x="1734814" y="217235"/>
                </a:cubicBezTo>
                <a:cubicBezTo>
                  <a:pt x="1742365" y="225939"/>
                  <a:pt x="1742132" y="230915"/>
                  <a:pt x="1734115" y="232163"/>
                </a:cubicBezTo>
                <a:cubicBezTo>
                  <a:pt x="1726099" y="233411"/>
                  <a:pt x="1715552" y="233808"/>
                  <a:pt x="1702474" y="233357"/>
                </a:cubicBezTo>
                <a:cubicBezTo>
                  <a:pt x="1689395" y="232905"/>
                  <a:pt x="1672202" y="233794"/>
                  <a:pt x="1650892" y="236024"/>
                </a:cubicBezTo>
                <a:cubicBezTo>
                  <a:pt x="1629582" y="238254"/>
                  <a:pt x="1609685" y="240717"/>
                  <a:pt x="1591201" y="243413"/>
                </a:cubicBezTo>
                <a:lnTo>
                  <a:pt x="1589784" y="243657"/>
                </a:lnTo>
                <a:lnTo>
                  <a:pt x="1590158" y="243779"/>
                </a:lnTo>
                <a:cubicBezTo>
                  <a:pt x="1598009" y="247693"/>
                  <a:pt x="1604308" y="252017"/>
                  <a:pt x="1609054" y="256749"/>
                </a:cubicBezTo>
                <a:cubicBezTo>
                  <a:pt x="1614059" y="261955"/>
                  <a:pt x="1613392" y="266741"/>
                  <a:pt x="1607054" y="271107"/>
                </a:cubicBezTo>
                <a:cubicBezTo>
                  <a:pt x="1600715" y="275474"/>
                  <a:pt x="1591846" y="282443"/>
                  <a:pt x="1580446" y="292015"/>
                </a:cubicBezTo>
                <a:cubicBezTo>
                  <a:pt x="1569045" y="301587"/>
                  <a:pt x="1555318" y="309163"/>
                  <a:pt x="1539264" y="314741"/>
                </a:cubicBezTo>
                <a:cubicBezTo>
                  <a:pt x="1523210" y="320319"/>
                  <a:pt x="1520493" y="318326"/>
                  <a:pt x="1531112" y="308761"/>
                </a:cubicBezTo>
                <a:cubicBezTo>
                  <a:pt x="1541731" y="299196"/>
                  <a:pt x="1551195" y="289384"/>
                  <a:pt x="1559505" y="279324"/>
                </a:cubicBezTo>
                <a:cubicBezTo>
                  <a:pt x="1567815" y="269265"/>
                  <a:pt x="1573039" y="259847"/>
                  <a:pt x="1575176" y="251070"/>
                </a:cubicBezTo>
                <a:lnTo>
                  <a:pt x="1577262" y="245810"/>
                </a:lnTo>
                <a:lnTo>
                  <a:pt x="1551794" y="250189"/>
                </a:lnTo>
                <a:cubicBezTo>
                  <a:pt x="1544007" y="252010"/>
                  <a:pt x="1535507" y="249074"/>
                  <a:pt x="1526293" y="241380"/>
                </a:cubicBezTo>
                <a:cubicBezTo>
                  <a:pt x="1517080" y="233687"/>
                  <a:pt x="1519700" y="229840"/>
                  <a:pt x="1534155" y="229840"/>
                </a:cubicBezTo>
                <a:cubicBezTo>
                  <a:pt x="1545742" y="229840"/>
                  <a:pt x="1557451" y="229101"/>
                  <a:pt x="1569282" y="227624"/>
                </a:cubicBezTo>
                <a:cubicBezTo>
                  <a:pt x="1570099" y="212940"/>
                  <a:pt x="1570508" y="192104"/>
                  <a:pt x="1570508" y="165115"/>
                </a:cubicBezTo>
                <a:cubicBezTo>
                  <a:pt x="1570508" y="139088"/>
                  <a:pt x="1568260" y="121994"/>
                  <a:pt x="1563764" y="113835"/>
                </a:cubicBezTo>
                <a:cubicBezTo>
                  <a:pt x="1559269" y="105675"/>
                  <a:pt x="1560832" y="102298"/>
                  <a:pt x="1568454" y="103703"/>
                </a:cubicBezTo>
                <a:cubicBezTo>
                  <a:pt x="1576075" y="105109"/>
                  <a:pt x="1580607" y="105783"/>
                  <a:pt x="1582048" y="105725"/>
                </a:cubicBezTo>
                <a:cubicBezTo>
                  <a:pt x="1583489" y="105668"/>
                  <a:pt x="1589293" y="104965"/>
                  <a:pt x="1599461" y="103617"/>
                </a:cubicBezTo>
                <a:cubicBezTo>
                  <a:pt x="1600895" y="99373"/>
                  <a:pt x="1602945" y="92002"/>
                  <a:pt x="1605613" y="81505"/>
                </a:cubicBezTo>
                <a:cubicBezTo>
                  <a:pt x="1597267" y="83297"/>
                  <a:pt x="1590796" y="84645"/>
                  <a:pt x="1586200" y="85549"/>
                </a:cubicBezTo>
                <a:cubicBezTo>
                  <a:pt x="1581604" y="86452"/>
                  <a:pt x="1575140" y="83996"/>
                  <a:pt x="1566808" y="78181"/>
                </a:cubicBezTo>
                <a:cubicBezTo>
                  <a:pt x="1558476" y="72366"/>
                  <a:pt x="1559258" y="68290"/>
                  <a:pt x="1569153" y="65953"/>
                </a:cubicBezTo>
                <a:cubicBezTo>
                  <a:pt x="1579047" y="63615"/>
                  <a:pt x="1592276" y="61314"/>
                  <a:pt x="1608839" y="59048"/>
                </a:cubicBezTo>
                <a:cubicBezTo>
                  <a:pt x="1610288" y="53957"/>
                  <a:pt x="1611460" y="46669"/>
                  <a:pt x="1612356" y="37183"/>
                </a:cubicBezTo>
                <a:cubicBezTo>
                  <a:pt x="1613252" y="27697"/>
                  <a:pt x="1612578" y="20086"/>
                  <a:pt x="1610334" y="14349"/>
                </a:cubicBezTo>
                <a:cubicBezTo>
                  <a:pt x="1608090" y="8613"/>
                  <a:pt x="1610130" y="6226"/>
                  <a:pt x="1616454" y="7187"/>
                </a:cubicBezTo>
                <a:close/>
                <a:moveTo>
                  <a:pt x="878569" y="123"/>
                </a:moveTo>
                <a:cubicBezTo>
                  <a:pt x="880103" y="-117"/>
                  <a:pt x="882117" y="-3"/>
                  <a:pt x="884612" y="465"/>
                </a:cubicBezTo>
                <a:cubicBezTo>
                  <a:pt x="894593" y="2336"/>
                  <a:pt x="902495" y="4666"/>
                  <a:pt x="908317" y="7455"/>
                </a:cubicBezTo>
                <a:cubicBezTo>
                  <a:pt x="914139" y="10245"/>
                  <a:pt x="915924" y="14210"/>
                  <a:pt x="913673" y="19351"/>
                </a:cubicBezTo>
                <a:cubicBezTo>
                  <a:pt x="911422" y="24492"/>
                  <a:pt x="910296" y="35258"/>
                  <a:pt x="910296" y="51648"/>
                </a:cubicBezTo>
                <a:cubicBezTo>
                  <a:pt x="921653" y="50014"/>
                  <a:pt x="929763" y="47579"/>
                  <a:pt x="934624" y="44346"/>
                </a:cubicBezTo>
                <a:cubicBezTo>
                  <a:pt x="939485" y="41112"/>
                  <a:pt x="945290" y="40689"/>
                  <a:pt x="952037" y="43077"/>
                </a:cubicBezTo>
                <a:cubicBezTo>
                  <a:pt x="958784" y="45464"/>
                  <a:pt x="965660" y="48834"/>
                  <a:pt x="972665" y="53186"/>
                </a:cubicBezTo>
                <a:cubicBezTo>
                  <a:pt x="979670" y="57539"/>
                  <a:pt x="981305" y="61891"/>
                  <a:pt x="977569" y="66243"/>
                </a:cubicBezTo>
                <a:cubicBezTo>
                  <a:pt x="973834" y="70595"/>
                  <a:pt x="971206" y="74729"/>
                  <a:pt x="969686" y="78644"/>
                </a:cubicBezTo>
                <a:cubicBezTo>
                  <a:pt x="978921" y="77812"/>
                  <a:pt x="989181" y="76030"/>
                  <a:pt x="1000467" y="73298"/>
                </a:cubicBezTo>
                <a:cubicBezTo>
                  <a:pt x="1011753" y="70567"/>
                  <a:pt x="1020468" y="73951"/>
                  <a:pt x="1026613" y="83451"/>
                </a:cubicBezTo>
                <a:cubicBezTo>
                  <a:pt x="1032758" y="92952"/>
                  <a:pt x="1029950" y="97702"/>
                  <a:pt x="1018191" y="97702"/>
                </a:cubicBezTo>
                <a:cubicBezTo>
                  <a:pt x="1009415" y="97702"/>
                  <a:pt x="991139" y="98964"/>
                  <a:pt x="963362" y="101488"/>
                </a:cubicBezTo>
                <a:lnTo>
                  <a:pt x="957532" y="122632"/>
                </a:lnTo>
                <a:cubicBezTo>
                  <a:pt x="967427" y="133115"/>
                  <a:pt x="968807" y="138980"/>
                  <a:pt x="961673" y="140228"/>
                </a:cubicBezTo>
                <a:cubicBezTo>
                  <a:pt x="954539" y="141475"/>
                  <a:pt x="937413" y="143799"/>
                  <a:pt x="910296" y="147197"/>
                </a:cubicBezTo>
                <a:lnTo>
                  <a:pt x="910296" y="166384"/>
                </a:lnTo>
                <a:cubicBezTo>
                  <a:pt x="919158" y="165610"/>
                  <a:pt x="927554" y="163391"/>
                  <a:pt x="935484" y="159727"/>
                </a:cubicBezTo>
                <a:cubicBezTo>
                  <a:pt x="943415" y="156063"/>
                  <a:pt x="951323" y="158078"/>
                  <a:pt x="959210" y="165771"/>
                </a:cubicBezTo>
                <a:cubicBezTo>
                  <a:pt x="967097" y="173465"/>
                  <a:pt x="965287" y="178437"/>
                  <a:pt x="953779" y="180689"/>
                </a:cubicBezTo>
                <a:cubicBezTo>
                  <a:pt x="942271" y="182940"/>
                  <a:pt x="927776" y="185643"/>
                  <a:pt x="910296" y="188798"/>
                </a:cubicBezTo>
                <a:lnTo>
                  <a:pt x="910296" y="204178"/>
                </a:lnTo>
                <a:cubicBezTo>
                  <a:pt x="948154" y="201582"/>
                  <a:pt x="970890" y="199134"/>
                  <a:pt x="978505" y="196832"/>
                </a:cubicBezTo>
                <a:cubicBezTo>
                  <a:pt x="986120" y="194531"/>
                  <a:pt x="993293" y="194613"/>
                  <a:pt x="1000026" y="197080"/>
                </a:cubicBezTo>
                <a:cubicBezTo>
                  <a:pt x="1006759" y="199546"/>
                  <a:pt x="1012384" y="204070"/>
                  <a:pt x="1016901" y="210653"/>
                </a:cubicBezTo>
                <a:cubicBezTo>
                  <a:pt x="1021418" y="217235"/>
                  <a:pt x="1015998" y="220526"/>
                  <a:pt x="1000639" y="220526"/>
                </a:cubicBezTo>
                <a:cubicBezTo>
                  <a:pt x="989081" y="220526"/>
                  <a:pt x="975755" y="220970"/>
                  <a:pt x="960662" y="221859"/>
                </a:cubicBezTo>
                <a:cubicBezTo>
                  <a:pt x="945569" y="222749"/>
                  <a:pt x="928780" y="224398"/>
                  <a:pt x="910296" y="226807"/>
                </a:cubicBezTo>
                <a:cubicBezTo>
                  <a:pt x="910296" y="249464"/>
                  <a:pt x="909364" y="269401"/>
                  <a:pt x="907499" y="286616"/>
                </a:cubicBezTo>
                <a:cubicBezTo>
                  <a:pt x="905635" y="303832"/>
                  <a:pt x="901921" y="315117"/>
                  <a:pt x="896357" y="320474"/>
                </a:cubicBezTo>
                <a:cubicBezTo>
                  <a:pt x="890793" y="325830"/>
                  <a:pt x="887197" y="318168"/>
                  <a:pt x="885570" y="297490"/>
                </a:cubicBezTo>
                <a:cubicBezTo>
                  <a:pt x="883942" y="276811"/>
                  <a:pt x="883580" y="253860"/>
                  <a:pt x="884483" y="228635"/>
                </a:cubicBezTo>
                <a:cubicBezTo>
                  <a:pt x="856176" y="232220"/>
                  <a:pt x="837706" y="234916"/>
                  <a:pt x="829073" y="236723"/>
                </a:cubicBezTo>
                <a:cubicBezTo>
                  <a:pt x="820440" y="238530"/>
                  <a:pt x="811320" y="234905"/>
                  <a:pt x="801712" y="225850"/>
                </a:cubicBezTo>
                <a:cubicBezTo>
                  <a:pt x="792104" y="216794"/>
                  <a:pt x="794452" y="212725"/>
                  <a:pt x="808756" y="213643"/>
                </a:cubicBezTo>
                <a:cubicBezTo>
                  <a:pt x="823061" y="214560"/>
                  <a:pt x="848303" y="212918"/>
                  <a:pt x="884483" y="208717"/>
                </a:cubicBezTo>
                <a:lnTo>
                  <a:pt x="884483" y="190842"/>
                </a:lnTo>
                <a:cubicBezTo>
                  <a:pt x="870444" y="193538"/>
                  <a:pt x="860026" y="195560"/>
                  <a:pt x="853229" y="196908"/>
                </a:cubicBezTo>
                <a:cubicBezTo>
                  <a:pt x="846432" y="198256"/>
                  <a:pt x="839143" y="195083"/>
                  <a:pt x="831364" y="187389"/>
                </a:cubicBezTo>
                <a:cubicBezTo>
                  <a:pt x="823584" y="179696"/>
                  <a:pt x="826470" y="175849"/>
                  <a:pt x="840022" y="175849"/>
                </a:cubicBezTo>
                <a:cubicBezTo>
                  <a:pt x="851408" y="175849"/>
                  <a:pt x="866228" y="174264"/>
                  <a:pt x="884483" y="171095"/>
                </a:cubicBezTo>
                <a:lnTo>
                  <a:pt x="884483" y="150338"/>
                </a:lnTo>
                <a:cubicBezTo>
                  <a:pt x="872366" y="153937"/>
                  <a:pt x="861969" y="156411"/>
                  <a:pt x="853293" y="157759"/>
                </a:cubicBezTo>
                <a:cubicBezTo>
                  <a:pt x="844618" y="159107"/>
                  <a:pt x="836401" y="155934"/>
                  <a:pt x="828643" y="148240"/>
                </a:cubicBezTo>
                <a:cubicBezTo>
                  <a:pt x="820885" y="140547"/>
                  <a:pt x="824226" y="136700"/>
                  <a:pt x="838666" y="136700"/>
                </a:cubicBezTo>
                <a:cubicBezTo>
                  <a:pt x="850067" y="136700"/>
                  <a:pt x="865339" y="135101"/>
                  <a:pt x="884483" y="131903"/>
                </a:cubicBezTo>
                <a:lnTo>
                  <a:pt x="884483" y="111189"/>
                </a:lnTo>
                <a:cubicBezTo>
                  <a:pt x="870817" y="112953"/>
                  <a:pt x="860546" y="115193"/>
                  <a:pt x="853670" y="117911"/>
                </a:cubicBezTo>
                <a:cubicBezTo>
                  <a:pt x="846794" y="120628"/>
                  <a:pt x="839186" y="117986"/>
                  <a:pt x="830847" y="109984"/>
                </a:cubicBezTo>
                <a:cubicBezTo>
                  <a:pt x="822509" y="101982"/>
                  <a:pt x="824523" y="97698"/>
                  <a:pt x="836892" y="97132"/>
                </a:cubicBezTo>
                <a:cubicBezTo>
                  <a:pt x="849260" y="96565"/>
                  <a:pt x="865124" y="95078"/>
                  <a:pt x="884483" y="92669"/>
                </a:cubicBezTo>
                <a:lnTo>
                  <a:pt x="884483" y="73395"/>
                </a:lnTo>
                <a:cubicBezTo>
                  <a:pt x="878790" y="74270"/>
                  <a:pt x="873653" y="75389"/>
                  <a:pt x="869071" y="76751"/>
                </a:cubicBezTo>
                <a:cubicBezTo>
                  <a:pt x="864490" y="78113"/>
                  <a:pt x="858488" y="75399"/>
                  <a:pt x="851067" y="68609"/>
                </a:cubicBezTo>
                <a:cubicBezTo>
                  <a:pt x="843646" y="61819"/>
                  <a:pt x="845815" y="58424"/>
                  <a:pt x="857574" y="58424"/>
                </a:cubicBezTo>
                <a:cubicBezTo>
                  <a:pt x="866322" y="58424"/>
                  <a:pt x="875320" y="57707"/>
                  <a:pt x="884569" y="56273"/>
                </a:cubicBezTo>
                <a:cubicBezTo>
                  <a:pt x="885415" y="36111"/>
                  <a:pt x="883139" y="21301"/>
                  <a:pt x="877740" y="11844"/>
                </a:cubicBezTo>
                <a:cubicBezTo>
                  <a:pt x="873691" y="4751"/>
                  <a:pt x="873967" y="844"/>
                  <a:pt x="878569" y="1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24000" y="1571943"/>
            <a:ext cx="9074150" cy="3505200"/>
            <a:chOff x="0" y="1001713"/>
            <a:chExt cx="9074150" cy="3505200"/>
          </a:xfrm>
        </p:grpSpPr>
        <p:pic>
          <p:nvPicPr>
            <p:cNvPr id="1945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" y="1001713"/>
              <a:ext cx="90043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0" y="1072342"/>
              <a:ext cx="781396" cy="631767"/>
            </a:xfrm>
            <a:prstGeom prst="rect">
              <a:avLst/>
            </a:prstGeom>
            <a:solidFill>
              <a:srgbClr val="EFEFED"/>
            </a:solidFill>
            <a:ln>
              <a:solidFill>
                <a:srgbClr val="EFE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78652" y="2389507"/>
            <a:ext cx="671513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83563" y="2389507"/>
            <a:ext cx="685800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402763" y="2389507"/>
            <a:ext cx="685800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69127" y="3010220"/>
            <a:ext cx="671513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74038" y="3003870"/>
            <a:ext cx="685800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423400" y="3003870"/>
            <a:ext cx="655638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64300" y="4404045"/>
            <a:ext cx="615950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72463" y="3945255"/>
            <a:ext cx="609600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83690" y="3864295"/>
            <a:ext cx="655637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</a:t>
            </a:r>
          </a:p>
        </p:txBody>
      </p:sp>
      <p:sp>
        <p:nvSpPr>
          <p:cNvPr id="16" name="矩形 15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96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89165" y="1746250"/>
            <a:ext cx="5673725" cy="3733800"/>
            <a:chOff x="665163" y="889000"/>
            <a:chExt cx="5673725" cy="3733800"/>
          </a:xfrm>
        </p:grpSpPr>
        <p:pic>
          <p:nvPicPr>
            <p:cNvPr id="2048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889000"/>
              <a:ext cx="5673725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731520" y="997527"/>
              <a:ext cx="665018" cy="399011"/>
            </a:xfrm>
            <a:prstGeom prst="rect">
              <a:avLst/>
            </a:prstGeom>
            <a:solidFill>
              <a:srgbClr val="EFEFED"/>
            </a:solidFill>
            <a:ln>
              <a:solidFill>
                <a:srgbClr val="EFE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40477" y="3022600"/>
            <a:ext cx="614363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3606800"/>
            <a:ext cx="61595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65802" y="3600450"/>
            <a:ext cx="614363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13563" y="3609975"/>
            <a:ext cx="61595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13563" y="4202115"/>
            <a:ext cx="61595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43650" y="4191000"/>
            <a:ext cx="61595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03752" y="4191000"/>
            <a:ext cx="614363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60963" y="4764090"/>
            <a:ext cx="61595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5163" y="4773615"/>
            <a:ext cx="614362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38888" y="4784727"/>
            <a:ext cx="61595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64</a:t>
            </a:r>
          </a:p>
        </p:txBody>
      </p:sp>
      <p:sp>
        <p:nvSpPr>
          <p:cNvPr id="20495" name="圆角矩形标注 7218"/>
          <p:cNvSpPr>
            <a:spLocks noChangeArrowheads="1"/>
          </p:cNvSpPr>
          <p:nvPr/>
        </p:nvSpPr>
        <p:spPr bwMode="auto">
          <a:xfrm>
            <a:off x="1868489" y="2344740"/>
            <a:ext cx="2357148" cy="1627187"/>
          </a:xfrm>
          <a:prstGeom prst="wedgeRoundRectCallout">
            <a:avLst>
              <a:gd name="adj1" fmla="val 2843"/>
              <a:gd name="adj2" fmla="val 7058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横着看，每行的数依次多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20498" name="圆角矩形标注 7222"/>
          <p:cNvSpPr>
            <a:spLocks noChangeArrowheads="1"/>
          </p:cNvSpPr>
          <p:nvPr/>
        </p:nvSpPr>
        <p:spPr bwMode="auto">
          <a:xfrm>
            <a:off x="7812629" y="1511302"/>
            <a:ext cx="2263082" cy="2460625"/>
          </a:xfrm>
          <a:prstGeom prst="wedgeRoundRectCallout">
            <a:avLst>
              <a:gd name="adj1" fmla="val -4597"/>
              <a:gd name="adj2" fmla="val 54447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竖着看，每列的数都依次多10，而且个位上的数都一样。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47469" y="3971935"/>
            <a:ext cx="472906" cy="121474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67838" y="4131058"/>
            <a:ext cx="669770" cy="118986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0495" grpId="0" animBg="1"/>
      <p:bldP spid="204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808281" y="180522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808281" y="3049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31" name="MH_Text_1"/>
          <p:cNvSpPr/>
          <p:nvPr>
            <p:custDataLst>
              <p:tags r:id="rId3"/>
            </p:custDataLst>
          </p:nvPr>
        </p:nvSpPr>
        <p:spPr>
          <a:xfrm>
            <a:off x="3916363" y="1882280"/>
            <a:ext cx="2179637" cy="52533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4"/>
            </p:custDataLst>
          </p:nvPr>
        </p:nvSpPr>
        <p:spPr>
          <a:xfrm>
            <a:off x="3916363" y="3128232"/>
            <a:ext cx="2179637" cy="52533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5"/>
            </p:custDataLst>
          </p:nvPr>
        </p:nvSpPr>
        <p:spPr>
          <a:xfrm>
            <a:off x="388931" y="685802"/>
            <a:ext cx="2724150" cy="265271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6"/>
            </p:custDataLst>
          </p:nvPr>
        </p:nvSpPr>
        <p:spPr>
          <a:xfrm>
            <a:off x="860879" y="1790701"/>
            <a:ext cx="517065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/>
      <p:bldP spid="33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17320" y="4304665"/>
            <a:ext cx="2500630" cy="386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1056593" y="2933888"/>
            <a:ext cx="49750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120000"/>
              </a:lnSpc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1119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006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51" y="1485902"/>
            <a:ext cx="7858125" cy="4762500"/>
          </a:xfrm>
          <a:prstGeom prst="rect">
            <a:avLst/>
          </a:prstGeom>
        </p:spPr>
      </p:pic>
      <p:sp>
        <p:nvSpPr>
          <p:cNvPr id="8" name="对话气泡: 圆角矩形 7"/>
          <p:cNvSpPr/>
          <p:nvPr/>
        </p:nvSpPr>
        <p:spPr>
          <a:xfrm>
            <a:off x="2567608" y="2178287"/>
            <a:ext cx="2146935" cy="494665"/>
          </a:xfrm>
          <a:prstGeom prst="wedgeRoundRectCallout">
            <a:avLst>
              <a:gd name="adj1" fmla="val -44219"/>
              <a:gd name="adj2" fmla="val 1686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一起来购物吧！</a:t>
            </a:r>
          </a:p>
        </p:txBody>
      </p:sp>
      <p:sp>
        <p:nvSpPr>
          <p:cNvPr id="7" name="矩形 6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996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198.jpg" descr="id:2147504200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672" y="2010546"/>
            <a:ext cx="5240094" cy="24237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08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 bwMode="auto">
          <a:xfrm>
            <a:off x="2611440" y="1996086"/>
            <a:ext cx="6986587" cy="3157538"/>
            <a:chOff x="1087438" y="1371600"/>
            <a:chExt cx="6986587" cy="3157538"/>
          </a:xfrm>
        </p:grpSpPr>
        <p:pic>
          <p:nvPicPr>
            <p:cNvPr id="24" name="Picture 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438" y="1371600"/>
              <a:ext cx="6986587" cy="31575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TextBox 28"/>
            <p:cNvSpPr txBox="1"/>
            <p:nvPr/>
          </p:nvSpPr>
          <p:spPr>
            <a:xfrm>
              <a:off x="4105275" y="2200275"/>
              <a:ext cx="662361" cy="6435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43675" y="2200275"/>
              <a:ext cx="662361" cy="6435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38450" y="3800475"/>
              <a:ext cx="662361" cy="6435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50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33975" y="3800475"/>
              <a:ext cx="901209" cy="6435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100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22621" y="1719137"/>
            <a:ext cx="2744083" cy="2122751"/>
            <a:chOff x="1907816" y="1124430"/>
            <a:chExt cx="2744083" cy="2122751"/>
          </a:xfrm>
        </p:grpSpPr>
        <p:pic>
          <p:nvPicPr>
            <p:cNvPr id="22" name="Picture 37" descr="88-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16" y="1124430"/>
              <a:ext cx="2664296" cy="2122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 useBgFill="1">
          <p:nvSpPr>
            <p:cNvPr id="2" name="矩形 1"/>
            <p:cNvSpPr/>
            <p:nvPr/>
          </p:nvSpPr>
          <p:spPr>
            <a:xfrm>
              <a:off x="3801600" y="2032986"/>
              <a:ext cx="850299" cy="107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Picture 38" descr="88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973" y="2053636"/>
              <a:ext cx="452139" cy="5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5" descr="88-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399" y="2569636"/>
              <a:ext cx="429148" cy="493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/>
          <a:srcRect l="34579" t="34604" r="59266" b="59268"/>
          <a:stretch>
            <a:fillRect/>
          </a:stretch>
        </p:blipFill>
        <p:spPr>
          <a:xfrm>
            <a:off x="5570513" y="2304853"/>
            <a:ext cx="1656184" cy="92757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/>
          <a:srcRect l="49832" t="34628" r="44281" b="59268"/>
          <a:stretch>
            <a:fillRect/>
          </a:stretch>
        </p:blipFill>
        <p:spPr>
          <a:xfrm>
            <a:off x="5528446" y="3191511"/>
            <a:ext cx="1584176" cy="92391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l="49832" t="34628" r="44281" b="59268"/>
          <a:stretch>
            <a:fillRect/>
          </a:stretch>
        </p:blipFill>
        <p:spPr>
          <a:xfrm>
            <a:off x="7226697" y="3172586"/>
            <a:ext cx="1584176" cy="92391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/>
          <a:srcRect l="49832" t="34628" r="44281" b="59268"/>
          <a:stretch>
            <a:fillRect/>
          </a:stretch>
        </p:blipFill>
        <p:spPr>
          <a:xfrm>
            <a:off x="9016695" y="3167890"/>
            <a:ext cx="1584176" cy="923911"/>
          </a:xfrm>
          <a:prstGeom prst="rect">
            <a:avLst/>
          </a:prstGeom>
        </p:spPr>
      </p:pic>
      <p:pic>
        <p:nvPicPr>
          <p:cNvPr id="33" name="Picture 28" descr="p54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1" t="67772" r="3705" b="5710"/>
          <a:stretch>
            <a:fillRect/>
          </a:stretch>
        </p:blipFill>
        <p:spPr bwMode="auto">
          <a:xfrm>
            <a:off x="5475983" y="4066076"/>
            <a:ext cx="2054769" cy="9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9" descr="p54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1" t="1462" r="8028" b="73459"/>
          <a:stretch>
            <a:fillRect/>
          </a:stretch>
        </p:blipFill>
        <p:spPr bwMode="auto">
          <a:xfrm>
            <a:off x="7295504" y="4096495"/>
            <a:ext cx="1750616" cy="9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1885742" y="3938920"/>
            <a:ext cx="3359409" cy="979085"/>
          </a:xfrm>
          <a:custGeom>
            <a:avLst/>
            <a:gdLst/>
            <a:ahLst/>
            <a:cxnLst/>
            <a:rect l="l" t="t" r="r" b="b"/>
            <a:pathLst>
              <a:path w="3359409" h="979085">
                <a:moveTo>
                  <a:pt x="3107510" y="885710"/>
                </a:moveTo>
                <a:lnTo>
                  <a:pt x="3153563" y="885710"/>
                </a:lnTo>
                <a:lnTo>
                  <a:pt x="3153563" y="931742"/>
                </a:lnTo>
                <a:lnTo>
                  <a:pt x="3107510" y="931742"/>
                </a:lnTo>
                <a:close/>
                <a:moveTo>
                  <a:pt x="599882" y="880405"/>
                </a:moveTo>
                <a:cubicBezTo>
                  <a:pt x="603865" y="879762"/>
                  <a:pt x="608267" y="880060"/>
                  <a:pt x="613089" y="881301"/>
                </a:cubicBezTo>
                <a:cubicBezTo>
                  <a:pt x="622733" y="883781"/>
                  <a:pt x="629032" y="888998"/>
                  <a:pt x="631986" y="896949"/>
                </a:cubicBezTo>
                <a:cubicBezTo>
                  <a:pt x="634940" y="904901"/>
                  <a:pt x="634524" y="914849"/>
                  <a:pt x="630738" y="926795"/>
                </a:cubicBezTo>
                <a:cubicBezTo>
                  <a:pt x="626952" y="938740"/>
                  <a:pt x="620076" y="950166"/>
                  <a:pt x="610110" y="961072"/>
                </a:cubicBezTo>
                <a:cubicBezTo>
                  <a:pt x="600143" y="971977"/>
                  <a:pt x="590535" y="977914"/>
                  <a:pt x="581286" y="978882"/>
                </a:cubicBezTo>
                <a:cubicBezTo>
                  <a:pt x="572037" y="979850"/>
                  <a:pt x="570230" y="977366"/>
                  <a:pt x="575865" y="971429"/>
                </a:cubicBezTo>
                <a:cubicBezTo>
                  <a:pt x="581501" y="965492"/>
                  <a:pt x="586696" y="959501"/>
                  <a:pt x="591450" y="953457"/>
                </a:cubicBezTo>
                <a:cubicBezTo>
                  <a:pt x="596203" y="947412"/>
                  <a:pt x="600337" y="940174"/>
                  <a:pt x="603850" y="931742"/>
                </a:cubicBezTo>
                <a:cubicBezTo>
                  <a:pt x="597526" y="931742"/>
                  <a:pt x="592210" y="930125"/>
                  <a:pt x="587900" y="926892"/>
                </a:cubicBezTo>
                <a:cubicBezTo>
                  <a:pt x="583591" y="923658"/>
                  <a:pt x="580673" y="919428"/>
                  <a:pt x="579146" y="914201"/>
                </a:cubicBezTo>
                <a:cubicBezTo>
                  <a:pt x="577618" y="908974"/>
                  <a:pt x="577339" y="904091"/>
                  <a:pt x="578307" y="899552"/>
                </a:cubicBezTo>
                <a:cubicBezTo>
                  <a:pt x="579275" y="895013"/>
                  <a:pt x="582903" y="890217"/>
                  <a:pt x="589191" y="885162"/>
                </a:cubicBezTo>
                <a:cubicBezTo>
                  <a:pt x="592335" y="882634"/>
                  <a:pt x="595899" y="881049"/>
                  <a:pt x="599882" y="880405"/>
                </a:cubicBezTo>
                <a:close/>
                <a:moveTo>
                  <a:pt x="1352752" y="862522"/>
                </a:moveTo>
                <a:cubicBezTo>
                  <a:pt x="1355618" y="862339"/>
                  <a:pt x="1360751" y="867157"/>
                  <a:pt x="1368151" y="876977"/>
                </a:cubicBezTo>
                <a:cubicBezTo>
                  <a:pt x="1374977" y="886355"/>
                  <a:pt x="1383545" y="895128"/>
                  <a:pt x="1393856" y="903295"/>
                </a:cubicBezTo>
                <a:cubicBezTo>
                  <a:pt x="1404166" y="911462"/>
                  <a:pt x="1419464" y="915975"/>
                  <a:pt x="1439748" y="916836"/>
                </a:cubicBezTo>
                <a:cubicBezTo>
                  <a:pt x="1460032" y="917696"/>
                  <a:pt x="1474322" y="917187"/>
                  <a:pt x="1482618" y="915308"/>
                </a:cubicBezTo>
                <a:cubicBezTo>
                  <a:pt x="1490914" y="913430"/>
                  <a:pt x="1493316" y="909217"/>
                  <a:pt x="1489824" y="902671"/>
                </a:cubicBezTo>
                <a:cubicBezTo>
                  <a:pt x="1486332" y="896125"/>
                  <a:pt x="1482955" y="888284"/>
                  <a:pt x="1479693" y="879149"/>
                </a:cubicBezTo>
                <a:cubicBezTo>
                  <a:pt x="1476430" y="870015"/>
                  <a:pt x="1479825" y="869893"/>
                  <a:pt x="1489878" y="878784"/>
                </a:cubicBezTo>
                <a:cubicBezTo>
                  <a:pt x="1499930" y="887675"/>
                  <a:pt x="1510531" y="895666"/>
                  <a:pt x="1521681" y="902757"/>
                </a:cubicBezTo>
                <a:cubicBezTo>
                  <a:pt x="1532830" y="909848"/>
                  <a:pt x="1537326" y="916334"/>
                  <a:pt x="1535168" y="922213"/>
                </a:cubicBezTo>
                <a:cubicBezTo>
                  <a:pt x="1533009" y="928093"/>
                  <a:pt x="1525029" y="933173"/>
                  <a:pt x="1511227" y="937453"/>
                </a:cubicBezTo>
                <a:cubicBezTo>
                  <a:pt x="1497424" y="941734"/>
                  <a:pt x="1477592" y="944100"/>
                  <a:pt x="1451729" y="944552"/>
                </a:cubicBezTo>
                <a:cubicBezTo>
                  <a:pt x="1425867" y="945003"/>
                  <a:pt x="1405149" y="940278"/>
                  <a:pt x="1389575" y="930376"/>
                </a:cubicBezTo>
                <a:cubicBezTo>
                  <a:pt x="1374002" y="920474"/>
                  <a:pt x="1363168" y="908170"/>
                  <a:pt x="1357073" y="893465"/>
                </a:cubicBezTo>
                <a:cubicBezTo>
                  <a:pt x="1350978" y="878759"/>
                  <a:pt x="1348835" y="869061"/>
                  <a:pt x="1350641" y="864372"/>
                </a:cubicBezTo>
                <a:cubicBezTo>
                  <a:pt x="1351093" y="863200"/>
                  <a:pt x="1351797" y="862583"/>
                  <a:pt x="1352752" y="862522"/>
                </a:cubicBezTo>
                <a:close/>
                <a:moveTo>
                  <a:pt x="1509237" y="850358"/>
                </a:moveTo>
                <a:cubicBezTo>
                  <a:pt x="1515991" y="849634"/>
                  <a:pt x="1524882" y="849738"/>
                  <a:pt x="1535910" y="850670"/>
                </a:cubicBezTo>
                <a:cubicBezTo>
                  <a:pt x="1549045" y="851674"/>
                  <a:pt x="1558818" y="855958"/>
                  <a:pt x="1565228" y="863522"/>
                </a:cubicBezTo>
                <a:cubicBezTo>
                  <a:pt x="1571638" y="871087"/>
                  <a:pt x="1573402" y="878275"/>
                  <a:pt x="1570520" y="885086"/>
                </a:cubicBezTo>
                <a:cubicBezTo>
                  <a:pt x="1567637" y="891898"/>
                  <a:pt x="1561658" y="893655"/>
                  <a:pt x="1552580" y="890356"/>
                </a:cubicBezTo>
                <a:cubicBezTo>
                  <a:pt x="1543503" y="887058"/>
                  <a:pt x="1532321" y="879748"/>
                  <a:pt x="1519035" y="868427"/>
                </a:cubicBezTo>
                <a:cubicBezTo>
                  <a:pt x="1505749" y="857105"/>
                  <a:pt x="1502483" y="851082"/>
                  <a:pt x="1509237" y="850358"/>
                </a:cubicBezTo>
                <a:close/>
                <a:moveTo>
                  <a:pt x="1333904" y="849030"/>
                </a:moveTo>
                <a:cubicBezTo>
                  <a:pt x="1335802" y="849506"/>
                  <a:pt x="1337262" y="852613"/>
                  <a:pt x="1338284" y="858349"/>
                </a:cubicBezTo>
                <a:cubicBezTo>
                  <a:pt x="1340327" y="869821"/>
                  <a:pt x="1339424" y="880146"/>
                  <a:pt x="1335573" y="889324"/>
                </a:cubicBezTo>
                <a:cubicBezTo>
                  <a:pt x="1331723" y="898502"/>
                  <a:pt x="1325643" y="906514"/>
                  <a:pt x="1317333" y="913362"/>
                </a:cubicBezTo>
                <a:cubicBezTo>
                  <a:pt x="1309023" y="920209"/>
                  <a:pt x="1303272" y="920786"/>
                  <a:pt x="1300081" y="915093"/>
                </a:cubicBezTo>
                <a:cubicBezTo>
                  <a:pt x="1296891" y="909400"/>
                  <a:pt x="1295994" y="904066"/>
                  <a:pt x="1297393" y="899090"/>
                </a:cubicBezTo>
                <a:cubicBezTo>
                  <a:pt x="1298791" y="894113"/>
                  <a:pt x="1302910" y="887718"/>
                  <a:pt x="1309750" y="879902"/>
                </a:cubicBezTo>
                <a:cubicBezTo>
                  <a:pt x="1315630" y="873191"/>
                  <a:pt x="1321344" y="865053"/>
                  <a:pt x="1326894" y="855488"/>
                </a:cubicBezTo>
                <a:cubicBezTo>
                  <a:pt x="1329669" y="850706"/>
                  <a:pt x="1332005" y="848553"/>
                  <a:pt x="1333904" y="849030"/>
                </a:cubicBezTo>
                <a:close/>
                <a:moveTo>
                  <a:pt x="1696904" y="844771"/>
                </a:moveTo>
                <a:cubicBezTo>
                  <a:pt x="1699248" y="844516"/>
                  <a:pt x="1704493" y="850419"/>
                  <a:pt x="1712638" y="862479"/>
                </a:cubicBezTo>
                <a:cubicBezTo>
                  <a:pt x="1723867" y="882340"/>
                  <a:pt x="1735687" y="895694"/>
                  <a:pt x="1748098" y="902542"/>
                </a:cubicBezTo>
                <a:cubicBezTo>
                  <a:pt x="1760510" y="909389"/>
                  <a:pt x="1777101" y="913247"/>
                  <a:pt x="1797873" y="914115"/>
                </a:cubicBezTo>
                <a:cubicBezTo>
                  <a:pt x="1818645" y="914982"/>
                  <a:pt x="1831429" y="914555"/>
                  <a:pt x="1836226" y="912835"/>
                </a:cubicBezTo>
                <a:cubicBezTo>
                  <a:pt x="1841023" y="911114"/>
                  <a:pt x="1842353" y="908264"/>
                  <a:pt x="1840216" y="904284"/>
                </a:cubicBezTo>
                <a:cubicBezTo>
                  <a:pt x="1838080" y="900305"/>
                  <a:pt x="1834480" y="891937"/>
                  <a:pt x="1829418" y="879182"/>
                </a:cubicBezTo>
                <a:cubicBezTo>
                  <a:pt x="1824356" y="866426"/>
                  <a:pt x="1829267" y="867136"/>
                  <a:pt x="1844153" y="881311"/>
                </a:cubicBezTo>
                <a:cubicBezTo>
                  <a:pt x="1859038" y="895487"/>
                  <a:pt x="1872790" y="905256"/>
                  <a:pt x="1885409" y="910619"/>
                </a:cubicBezTo>
                <a:cubicBezTo>
                  <a:pt x="1898029" y="915982"/>
                  <a:pt x="1894999" y="922869"/>
                  <a:pt x="1876321" y="931280"/>
                </a:cubicBezTo>
                <a:cubicBezTo>
                  <a:pt x="1857643" y="939690"/>
                  <a:pt x="1832369" y="942981"/>
                  <a:pt x="1800497" y="941153"/>
                </a:cubicBezTo>
                <a:cubicBezTo>
                  <a:pt x="1768626" y="939325"/>
                  <a:pt x="1745399" y="932294"/>
                  <a:pt x="1730815" y="920062"/>
                </a:cubicBezTo>
                <a:cubicBezTo>
                  <a:pt x="1716231" y="907830"/>
                  <a:pt x="1705483" y="889145"/>
                  <a:pt x="1698571" y="864006"/>
                </a:cubicBezTo>
                <a:cubicBezTo>
                  <a:pt x="1695115" y="851437"/>
                  <a:pt x="1694559" y="845025"/>
                  <a:pt x="1696904" y="844771"/>
                </a:cubicBezTo>
                <a:close/>
                <a:moveTo>
                  <a:pt x="1409332" y="836054"/>
                </a:moveTo>
                <a:cubicBezTo>
                  <a:pt x="1416079" y="834942"/>
                  <a:pt x="1425289" y="838230"/>
                  <a:pt x="1436962" y="845916"/>
                </a:cubicBezTo>
                <a:cubicBezTo>
                  <a:pt x="1448807" y="852068"/>
                  <a:pt x="1451941" y="861386"/>
                  <a:pt x="1446362" y="873869"/>
                </a:cubicBezTo>
                <a:cubicBezTo>
                  <a:pt x="1440784" y="886352"/>
                  <a:pt x="1431531" y="883448"/>
                  <a:pt x="1418603" y="865157"/>
                </a:cubicBezTo>
                <a:cubicBezTo>
                  <a:pt x="1405676" y="846866"/>
                  <a:pt x="1402585" y="837165"/>
                  <a:pt x="1409332" y="836054"/>
                </a:cubicBezTo>
                <a:close/>
                <a:moveTo>
                  <a:pt x="1847960" y="831120"/>
                </a:moveTo>
                <a:cubicBezTo>
                  <a:pt x="1852692" y="830609"/>
                  <a:pt x="1859626" y="830809"/>
                  <a:pt x="1868760" y="831719"/>
                </a:cubicBezTo>
                <a:cubicBezTo>
                  <a:pt x="1886614" y="831719"/>
                  <a:pt x="1899029" y="835207"/>
                  <a:pt x="1906005" y="842184"/>
                </a:cubicBezTo>
                <a:cubicBezTo>
                  <a:pt x="1912982" y="849160"/>
                  <a:pt x="1916173" y="857506"/>
                  <a:pt x="1915578" y="867222"/>
                </a:cubicBezTo>
                <a:cubicBezTo>
                  <a:pt x="1914982" y="876937"/>
                  <a:pt x="1908321" y="878562"/>
                  <a:pt x="1895594" y="872094"/>
                </a:cubicBezTo>
                <a:cubicBezTo>
                  <a:pt x="1882867" y="865627"/>
                  <a:pt x="1870316" y="858758"/>
                  <a:pt x="1857941" y="851487"/>
                </a:cubicBezTo>
                <a:cubicBezTo>
                  <a:pt x="1845565" y="844217"/>
                  <a:pt x="1839707" y="838649"/>
                  <a:pt x="1840367" y="834784"/>
                </a:cubicBezTo>
                <a:cubicBezTo>
                  <a:pt x="1840697" y="832852"/>
                  <a:pt x="1843228" y="831631"/>
                  <a:pt x="1847960" y="831120"/>
                </a:cubicBezTo>
                <a:close/>
                <a:moveTo>
                  <a:pt x="1145787" y="830583"/>
                </a:moveTo>
                <a:cubicBezTo>
                  <a:pt x="1149526" y="831204"/>
                  <a:pt x="1154328" y="832544"/>
                  <a:pt x="1160193" y="834602"/>
                </a:cubicBezTo>
                <a:cubicBezTo>
                  <a:pt x="1181359" y="842302"/>
                  <a:pt x="1194086" y="850982"/>
                  <a:pt x="1198374" y="860640"/>
                </a:cubicBezTo>
                <a:cubicBezTo>
                  <a:pt x="1202662" y="870298"/>
                  <a:pt x="1203056" y="880064"/>
                  <a:pt x="1199557" y="889937"/>
                </a:cubicBezTo>
                <a:cubicBezTo>
                  <a:pt x="1196058" y="899810"/>
                  <a:pt x="1188038" y="898373"/>
                  <a:pt x="1175498" y="885624"/>
                </a:cubicBezTo>
                <a:cubicBezTo>
                  <a:pt x="1162957" y="872876"/>
                  <a:pt x="1151406" y="859127"/>
                  <a:pt x="1140845" y="844378"/>
                </a:cubicBezTo>
                <a:cubicBezTo>
                  <a:pt x="1132923" y="833316"/>
                  <a:pt x="1134571" y="828718"/>
                  <a:pt x="1145787" y="830583"/>
                </a:cubicBezTo>
                <a:close/>
                <a:moveTo>
                  <a:pt x="1673656" y="830155"/>
                </a:moveTo>
                <a:cubicBezTo>
                  <a:pt x="1676833" y="830027"/>
                  <a:pt x="1679072" y="836339"/>
                  <a:pt x="1680373" y="849089"/>
                </a:cubicBezTo>
                <a:cubicBezTo>
                  <a:pt x="1682108" y="866089"/>
                  <a:pt x="1676713" y="884115"/>
                  <a:pt x="1664186" y="903166"/>
                </a:cubicBezTo>
                <a:cubicBezTo>
                  <a:pt x="1651660" y="922217"/>
                  <a:pt x="1643085" y="925870"/>
                  <a:pt x="1638460" y="914125"/>
                </a:cubicBezTo>
                <a:cubicBezTo>
                  <a:pt x="1633835" y="902381"/>
                  <a:pt x="1633800" y="893009"/>
                  <a:pt x="1638353" y="886011"/>
                </a:cubicBezTo>
                <a:cubicBezTo>
                  <a:pt x="1642906" y="879013"/>
                  <a:pt x="1647878" y="869692"/>
                  <a:pt x="1653270" y="858048"/>
                </a:cubicBezTo>
                <a:cubicBezTo>
                  <a:pt x="1659465" y="846863"/>
                  <a:pt x="1665097" y="838323"/>
                  <a:pt x="1670166" y="832429"/>
                </a:cubicBezTo>
                <a:cubicBezTo>
                  <a:pt x="1671434" y="830956"/>
                  <a:pt x="1672597" y="830198"/>
                  <a:pt x="1673656" y="830155"/>
                </a:cubicBezTo>
                <a:close/>
                <a:moveTo>
                  <a:pt x="1048434" y="817775"/>
                </a:moveTo>
                <a:cubicBezTo>
                  <a:pt x="1050905" y="818933"/>
                  <a:pt x="1052305" y="823997"/>
                  <a:pt x="1052631" y="832967"/>
                </a:cubicBezTo>
                <a:cubicBezTo>
                  <a:pt x="1053283" y="850906"/>
                  <a:pt x="1048465" y="867803"/>
                  <a:pt x="1038176" y="883656"/>
                </a:cubicBezTo>
                <a:cubicBezTo>
                  <a:pt x="1027887" y="899509"/>
                  <a:pt x="1020663" y="901778"/>
                  <a:pt x="1016504" y="890464"/>
                </a:cubicBezTo>
                <a:cubicBezTo>
                  <a:pt x="1012345" y="879149"/>
                  <a:pt x="1013658" y="868459"/>
                  <a:pt x="1020441" y="858392"/>
                </a:cubicBezTo>
                <a:cubicBezTo>
                  <a:pt x="1027223" y="848325"/>
                  <a:pt x="1033010" y="837534"/>
                  <a:pt x="1037799" y="826019"/>
                </a:cubicBezTo>
                <a:cubicBezTo>
                  <a:pt x="1042417" y="819365"/>
                  <a:pt x="1045962" y="816617"/>
                  <a:pt x="1048434" y="817775"/>
                </a:cubicBezTo>
                <a:close/>
                <a:moveTo>
                  <a:pt x="2465030" y="804089"/>
                </a:moveTo>
                <a:cubicBezTo>
                  <a:pt x="2466943" y="803582"/>
                  <a:pt x="2469607" y="803926"/>
                  <a:pt x="2473024" y="805122"/>
                </a:cubicBezTo>
                <a:cubicBezTo>
                  <a:pt x="2486690" y="809904"/>
                  <a:pt x="2495714" y="815723"/>
                  <a:pt x="2500095" y="822577"/>
                </a:cubicBezTo>
                <a:cubicBezTo>
                  <a:pt x="2504476" y="829432"/>
                  <a:pt x="2505831" y="838090"/>
                  <a:pt x="2504160" y="848551"/>
                </a:cubicBezTo>
                <a:cubicBezTo>
                  <a:pt x="2502489" y="859012"/>
                  <a:pt x="2498359" y="862701"/>
                  <a:pt x="2491770" y="859618"/>
                </a:cubicBezTo>
                <a:cubicBezTo>
                  <a:pt x="2485181" y="856535"/>
                  <a:pt x="2477297" y="847207"/>
                  <a:pt x="2468120" y="831633"/>
                </a:cubicBezTo>
                <a:cubicBezTo>
                  <a:pt x="2460322" y="814791"/>
                  <a:pt x="2459292" y="805609"/>
                  <a:pt x="2465030" y="804089"/>
                </a:cubicBezTo>
                <a:close/>
                <a:moveTo>
                  <a:pt x="71960" y="799325"/>
                </a:moveTo>
                <a:cubicBezTo>
                  <a:pt x="59212" y="801031"/>
                  <a:pt x="49941" y="807255"/>
                  <a:pt x="44147" y="817996"/>
                </a:cubicBezTo>
                <a:cubicBezTo>
                  <a:pt x="38354" y="828736"/>
                  <a:pt x="35891" y="840338"/>
                  <a:pt x="36758" y="852799"/>
                </a:cubicBezTo>
                <a:cubicBezTo>
                  <a:pt x="37626" y="865261"/>
                  <a:pt x="41824" y="875464"/>
                  <a:pt x="49353" y="883409"/>
                </a:cubicBezTo>
                <a:cubicBezTo>
                  <a:pt x="56881" y="891353"/>
                  <a:pt x="66643" y="895519"/>
                  <a:pt x="78639" y="895906"/>
                </a:cubicBezTo>
                <a:cubicBezTo>
                  <a:pt x="90634" y="896293"/>
                  <a:pt x="100805" y="892106"/>
                  <a:pt x="109151" y="883344"/>
                </a:cubicBezTo>
                <a:cubicBezTo>
                  <a:pt x="117497" y="874582"/>
                  <a:pt x="121670" y="861253"/>
                  <a:pt x="121670" y="843356"/>
                </a:cubicBezTo>
                <a:cubicBezTo>
                  <a:pt x="121670" y="825460"/>
                  <a:pt x="116572" y="813220"/>
                  <a:pt x="106377" y="806638"/>
                </a:cubicBezTo>
                <a:cubicBezTo>
                  <a:pt x="96181" y="800056"/>
                  <a:pt x="84708" y="797618"/>
                  <a:pt x="71960" y="799325"/>
                </a:cubicBezTo>
                <a:close/>
                <a:moveTo>
                  <a:pt x="2804763" y="774868"/>
                </a:moveTo>
                <a:cubicBezTo>
                  <a:pt x="2808054" y="775405"/>
                  <a:pt x="2810846" y="776796"/>
                  <a:pt x="2813141" y="779041"/>
                </a:cubicBezTo>
                <a:cubicBezTo>
                  <a:pt x="2817730" y="783529"/>
                  <a:pt x="2815758" y="788010"/>
                  <a:pt x="2807226" y="792484"/>
                </a:cubicBezTo>
                <a:cubicBezTo>
                  <a:pt x="2798693" y="796959"/>
                  <a:pt x="2790362" y="799870"/>
                  <a:pt x="2782231" y="801218"/>
                </a:cubicBezTo>
                <a:cubicBezTo>
                  <a:pt x="2786734" y="801963"/>
                  <a:pt x="2788985" y="804502"/>
                  <a:pt x="2788985" y="808832"/>
                </a:cubicBezTo>
                <a:cubicBezTo>
                  <a:pt x="2788985" y="811528"/>
                  <a:pt x="2788533" y="815099"/>
                  <a:pt x="2787630" y="819544"/>
                </a:cubicBezTo>
                <a:cubicBezTo>
                  <a:pt x="2795646" y="816088"/>
                  <a:pt x="2803311" y="813425"/>
                  <a:pt x="2810624" y="811553"/>
                </a:cubicBezTo>
                <a:cubicBezTo>
                  <a:pt x="2817938" y="809682"/>
                  <a:pt x="2823810" y="811543"/>
                  <a:pt x="2828241" y="817135"/>
                </a:cubicBezTo>
                <a:cubicBezTo>
                  <a:pt x="2832672" y="822728"/>
                  <a:pt x="2830364" y="827446"/>
                  <a:pt x="2821315" y="831289"/>
                </a:cubicBezTo>
                <a:cubicBezTo>
                  <a:pt x="2812266" y="835132"/>
                  <a:pt x="2800507" y="839076"/>
                  <a:pt x="2786038" y="843120"/>
                </a:cubicBezTo>
                <a:cubicBezTo>
                  <a:pt x="2784360" y="867297"/>
                  <a:pt x="2783091" y="883287"/>
                  <a:pt x="2782231" y="891088"/>
                </a:cubicBezTo>
                <a:cubicBezTo>
                  <a:pt x="2792455" y="884190"/>
                  <a:pt x="2803110" y="878866"/>
                  <a:pt x="2814195" y="875116"/>
                </a:cubicBezTo>
                <a:cubicBezTo>
                  <a:pt x="2825280" y="871366"/>
                  <a:pt x="2826219" y="874184"/>
                  <a:pt x="2817013" y="883570"/>
                </a:cubicBezTo>
                <a:cubicBezTo>
                  <a:pt x="2807806" y="892955"/>
                  <a:pt x="2798632" y="901535"/>
                  <a:pt x="2789490" y="909307"/>
                </a:cubicBezTo>
                <a:cubicBezTo>
                  <a:pt x="2780349" y="917079"/>
                  <a:pt x="2772146" y="925461"/>
                  <a:pt x="2764883" y="934453"/>
                </a:cubicBezTo>
                <a:cubicBezTo>
                  <a:pt x="2757619" y="943444"/>
                  <a:pt x="2751697" y="942246"/>
                  <a:pt x="2747115" y="930860"/>
                </a:cubicBezTo>
                <a:cubicBezTo>
                  <a:pt x="2742533" y="919474"/>
                  <a:pt x="2741906" y="912042"/>
                  <a:pt x="2745233" y="908565"/>
                </a:cubicBezTo>
                <a:cubicBezTo>
                  <a:pt x="2748560" y="905087"/>
                  <a:pt x="2752163" y="900118"/>
                  <a:pt x="2756042" y="893658"/>
                </a:cubicBezTo>
                <a:cubicBezTo>
                  <a:pt x="2759921" y="887198"/>
                  <a:pt x="2762750" y="871549"/>
                  <a:pt x="2764528" y="846712"/>
                </a:cubicBezTo>
                <a:cubicBezTo>
                  <a:pt x="2757673" y="848490"/>
                  <a:pt x="2750485" y="849609"/>
                  <a:pt x="2742964" y="850068"/>
                </a:cubicBezTo>
                <a:cubicBezTo>
                  <a:pt x="2735442" y="850526"/>
                  <a:pt x="2727931" y="849164"/>
                  <a:pt x="2720432" y="845981"/>
                </a:cubicBezTo>
                <a:cubicBezTo>
                  <a:pt x="2712932" y="842797"/>
                  <a:pt x="2714552" y="839890"/>
                  <a:pt x="2725293" y="837258"/>
                </a:cubicBezTo>
                <a:cubicBezTo>
                  <a:pt x="2736034" y="834627"/>
                  <a:pt x="2749112" y="830873"/>
                  <a:pt x="2764528" y="825998"/>
                </a:cubicBezTo>
                <a:cubicBezTo>
                  <a:pt x="2764528" y="816863"/>
                  <a:pt x="2763911" y="809815"/>
                  <a:pt x="2762678" y="804853"/>
                </a:cubicBezTo>
                <a:cubicBezTo>
                  <a:pt x="2756167" y="804853"/>
                  <a:pt x="2750123" y="803240"/>
                  <a:pt x="2744545" y="800013"/>
                </a:cubicBezTo>
                <a:cubicBezTo>
                  <a:pt x="2738966" y="796787"/>
                  <a:pt x="2740411" y="793883"/>
                  <a:pt x="2748879" y="791301"/>
                </a:cubicBezTo>
                <a:cubicBezTo>
                  <a:pt x="2757347" y="788720"/>
                  <a:pt x="2764739" y="786078"/>
                  <a:pt x="2771056" y="783375"/>
                </a:cubicBezTo>
                <a:cubicBezTo>
                  <a:pt x="2777373" y="780672"/>
                  <a:pt x="2784819" y="778151"/>
                  <a:pt x="2793395" y="775814"/>
                </a:cubicBezTo>
                <a:cubicBezTo>
                  <a:pt x="2797682" y="774645"/>
                  <a:pt x="2801472" y="774330"/>
                  <a:pt x="2804763" y="774868"/>
                </a:cubicBezTo>
                <a:close/>
                <a:moveTo>
                  <a:pt x="1091339" y="773684"/>
                </a:moveTo>
                <a:cubicBezTo>
                  <a:pt x="1098437" y="773684"/>
                  <a:pt x="1106073" y="775810"/>
                  <a:pt x="1114247" y="780062"/>
                </a:cubicBezTo>
                <a:cubicBezTo>
                  <a:pt x="1122421" y="784314"/>
                  <a:pt x="1125160" y="789226"/>
                  <a:pt x="1122464" y="794797"/>
                </a:cubicBezTo>
                <a:cubicBezTo>
                  <a:pt x="1119768" y="800368"/>
                  <a:pt x="1118420" y="814497"/>
                  <a:pt x="1118420" y="837183"/>
                </a:cubicBezTo>
                <a:cubicBezTo>
                  <a:pt x="1118420" y="860027"/>
                  <a:pt x="1119094" y="879436"/>
                  <a:pt x="1120442" y="895411"/>
                </a:cubicBezTo>
                <a:cubicBezTo>
                  <a:pt x="1121790" y="911386"/>
                  <a:pt x="1117628" y="925709"/>
                  <a:pt x="1107955" y="938378"/>
                </a:cubicBezTo>
                <a:cubicBezTo>
                  <a:pt x="1098283" y="951048"/>
                  <a:pt x="1090758" y="952679"/>
                  <a:pt x="1085380" y="943272"/>
                </a:cubicBezTo>
                <a:cubicBezTo>
                  <a:pt x="1080003" y="933865"/>
                  <a:pt x="1071764" y="924615"/>
                  <a:pt x="1060665" y="915523"/>
                </a:cubicBezTo>
                <a:cubicBezTo>
                  <a:pt x="1049566" y="906432"/>
                  <a:pt x="1049924" y="902786"/>
                  <a:pt x="1061740" y="904585"/>
                </a:cubicBezTo>
                <a:cubicBezTo>
                  <a:pt x="1073557" y="906385"/>
                  <a:pt x="1081440" y="907350"/>
                  <a:pt x="1085391" y="907479"/>
                </a:cubicBezTo>
                <a:cubicBezTo>
                  <a:pt x="1089342" y="907608"/>
                  <a:pt x="1091532" y="898878"/>
                  <a:pt x="1091962" y="881290"/>
                </a:cubicBezTo>
                <a:cubicBezTo>
                  <a:pt x="1092393" y="863701"/>
                  <a:pt x="1092167" y="845185"/>
                  <a:pt x="1091285" y="825739"/>
                </a:cubicBezTo>
                <a:cubicBezTo>
                  <a:pt x="1090403" y="806294"/>
                  <a:pt x="1088155" y="792757"/>
                  <a:pt x="1084541" y="785128"/>
                </a:cubicBezTo>
                <a:cubicBezTo>
                  <a:pt x="1080928" y="777499"/>
                  <a:pt x="1083193" y="773684"/>
                  <a:pt x="1091339" y="773684"/>
                </a:cubicBezTo>
                <a:close/>
                <a:moveTo>
                  <a:pt x="2220638" y="720294"/>
                </a:moveTo>
                <a:cubicBezTo>
                  <a:pt x="2227586" y="719684"/>
                  <a:pt x="2234550" y="721796"/>
                  <a:pt x="2241530" y="726631"/>
                </a:cubicBezTo>
                <a:cubicBezTo>
                  <a:pt x="2250837" y="733077"/>
                  <a:pt x="2247775" y="738709"/>
                  <a:pt x="2232345" y="743527"/>
                </a:cubicBezTo>
                <a:cubicBezTo>
                  <a:pt x="2216915" y="748345"/>
                  <a:pt x="2203478" y="751737"/>
                  <a:pt x="2192035" y="753701"/>
                </a:cubicBezTo>
                <a:cubicBezTo>
                  <a:pt x="2196538" y="757903"/>
                  <a:pt x="2198327" y="761750"/>
                  <a:pt x="2197402" y="765242"/>
                </a:cubicBezTo>
                <a:cubicBezTo>
                  <a:pt x="2196477" y="768733"/>
                  <a:pt x="2195591" y="771985"/>
                  <a:pt x="2194745" y="774997"/>
                </a:cubicBezTo>
                <a:cubicBezTo>
                  <a:pt x="2198861" y="774308"/>
                  <a:pt x="2204902" y="773014"/>
                  <a:pt x="2212867" y="771114"/>
                </a:cubicBezTo>
                <a:cubicBezTo>
                  <a:pt x="2220833" y="769214"/>
                  <a:pt x="2227003" y="771411"/>
                  <a:pt x="2231377" y="777707"/>
                </a:cubicBezTo>
                <a:cubicBezTo>
                  <a:pt x="2235751" y="784002"/>
                  <a:pt x="2233370" y="788301"/>
                  <a:pt x="2224236" y="790602"/>
                </a:cubicBezTo>
                <a:cubicBezTo>
                  <a:pt x="2215101" y="792904"/>
                  <a:pt x="2205271" y="795539"/>
                  <a:pt x="2194745" y="798507"/>
                </a:cubicBezTo>
                <a:lnTo>
                  <a:pt x="2194745" y="824944"/>
                </a:lnTo>
                <a:cubicBezTo>
                  <a:pt x="2210204" y="821430"/>
                  <a:pt x="2226139" y="818526"/>
                  <a:pt x="2242552" y="816232"/>
                </a:cubicBezTo>
                <a:cubicBezTo>
                  <a:pt x="2258964" y="813937"/>
                  <a:pt x="2270232" y="814533"/>
                  <a:pt x="2276355" y="818017"/>
                </a:cubicBezTo>
                <a:cubicBezTo>
                  <a:pt x="2282478" y="821502"/>
                  <a:pt x="2287279" y="826256"/>
                  <a:pt x="2290756" y="832279"/>
                </a:cubicBezTo>
                <a:cubicBezTo>
                  <a:pt x="2294234" y="838301"/>
                  <a:pt x="2286981" y="841087"/>
                  <a:pt x="2268999" y="840635"/>
                </a:cubicBezTo>
                <a:cubicBezTo>
                  <a:pt x="2251016" y="840184"/>
                  <a:pt x="2237235" y="840391"/>
                  <a:pt x="2227656" y="841259"/>
                </a:cubicBezTo>
                <a:cubicBezTo>
                  <a:pt x="2218077" y="842127"/>
                  <a:pt x="2207056" y="843342"/>
                  <a:pt x="2194594" y="844905"/>
                </a:cubicBezTo>
                <a:cubicBezTo>
                  <a:pt x="2193748" y="884871"/>
                  <a:pt x="2193096" y="911497"/>
                  <a:pt x="2192637" y="924784"/>
                </a:cubicBezTo>
                <a:cubicBezTo>
                  <a:pt x="2192178" y="938070"/>
                  <a:pt x="2190221" y="949750"/>
                  <a:pt x="2186765" y="959824"/>
                </a:cubicBezTo>
                <a:cubicBezTo>
                  <a:pt x="2183309" y="969898"/>
                  <a:pt x="2179247" y="972934"/>
                  <a:pt x="2174579" y="968934"/>
                </a:cubicBezTo>
                <a:cubicBezTo>
                  <a:pt x="2169911" y="964933"/>
                  <a:pt x="2167578" y="954758"/>
                  <a:pt x="2167578" y="938410"/>
                </a:cubicBezTo>
                <a:lnTo>
                  <a:pt x="2167578" y="848046"/>
                </a:lnTo>
                <a:cubicBezTo>
                  <a:pt x="2139141" y="854355"/>
                  <a:pt x="2121108" y="857958"/>
                  <a:pt x="2113479" y="858855"/>
                </a:cubicBezTo>
                <a:cubicBezTo>
                  <a:pt x="2105850" y="859751"/>
                  <a:pt x="2097439" y="856879"/>
                  <a:pt x="2088247" y="850240"/>
                </a:cubicBezTo>
                <a:cubicBezTo>
                  <a:pt x="2079055" y="843600"/>
                  <a:pt x="2081791" y="839990"/>
                  <a:pt x="2096454" y="839409"/>
                </a:cubicBezTo>
                <a:cubicBezTo>
                  <a:pt x="2111117" y="838828"/>
                  <a:pt x="2134824" y="835598"/>
                  <a:pt x="2167578" y="829719"/>
                </a:cubicBezTo>
                <a:lnTo>
                  <a:pt x="2167578" y="803519"/>
                </a:lnTo>
                <a:cubicBezTo>
                  <a:pt x="2159748" y="805312"/>
                  <a:pt x="2152137" y="805968"/>
                  <a:pt x="2144744" y="805487"/>
                </a:cubicBezTo>
                <a:cubicBezTo>
                  <a:pt x="2137352" y="805007"/>
                  <a:pt x="2131211" y="802193"/>
                  <a:pt x="2126321" y="797045"/>
                </a:cubicBezTo>
                <a:cubicBezTo>
                  <a:pt x="2121431" y="791896"/>
                  <a:pt x="2122223" y="788978"/>
                  <a:pt x="2128698" y="788290"/>
                </a:cubicBezTo>
                <a:cubicBezTo>
                  <a:pt x="2135172" y="787602"/>
                  <a:pt x="2148132" y="785235"/>
                  <a:pt x="2167578" y="781192"/>
                </a:cubicBezTo>
                <a:cubicBezTo>
                  <a:pt x="2167578" y="768185"/>
                  <a:pt x="2166552" y="760327"/>
                  <a:pt x="2164502" y="757616"/>
                </a:cubicBezTo>
                <a:cubicBezTo>
                  <a:pt x="2157360" y="758477"/>
                  <a:pt x="2150803" y="759366"/>
                  <a:pt x="2144830" y="760284"/>
                </a:cubicBezTo>
                <a:cubicBezTo>
                  <a:pt x="2138858" y="761201"/>
                  <a:pt x="2132157" y="758979"/>
                  <a:pt x="2124729" y="753615"/>
                </a:cubicBezTo>
                <a:cubicBezTo>
                  <a:pt x="2117301" y="748252"/>
                  <a:pt x="2119728" y="744420"/>
                  <a:pt x="2132010" y="742118"/>
                </a:cubicBezTo>
                <a:cubicBezTo>
                  <a:pt x="2144293" y="739816"/>
                  <a:pt x="2158665" y="736665"/>
                  <a:pt x="2175128" y="732664"/>
                </a:cubicBezTo>
                <a:cubicBezTo>
                  <a:pt x="2191590" y="728663"/>
                  <a:pt x="2204446" y="725046"/>
                  <a:pt x="2213696" y="721812"/>
                </a:cubicBezTo>
                <a:cubicBezTo>
                  <a:pt x="2216008" y="721004"/>
                  <a:pt x="2218322" y="720498"/>
                  <a:pt x="2220638" y="720294"/>
                </a:cubicBezTo>
                <a:close/>
                <a:moveTo>
                  <a:pt x="1493010" y="700544"/>
                </a:moveTo>
                <a:cubicBezTo>
                  <a:pt x="1490804" y="700526"/>
                  <a:pt x="1488121" y="700829"/>
                  <a:pt x="1484963" y="701453"/>
                </a:cubicBezTo>
                <a:cubicBezTo>
                  <a:pt x="1478646" y="702700"/>
                  <a:pt x="1466317" y="705411"/>
                  <a:pt x="1447976" y="709584"/>
                </a:cubicBezTo>
                <a:lnTo>
                  <a:pt x="1447976" y="731804"/>
                </a:lnTo>
                <a:cubicBezTo>
                  <a:pt x="1454343" y="731919"/>
                  <a:pt x="1461477" y="730825"/>
                  <a:pt x="1469378" y="728524"/>
                </a:cubicBezTo>
                <a:cubicBezTo>
                  <a:pt x="1477280" y="726222"/>
                  <a:pt x="1483787" y="727495"/>
                  <a:pt x="1488899" y="732342"/>
                </a:cubicBezTo>
                <a:cubicBezTo>
                  <a:pt x="1494011" y="737189"/>
                  <a:pt x="1490566" y="741039"/>
                  <a:pt x="1478563" y="743893"/>
                </a:cubicBezTo>
                <a:cubicBezTo>
                  <a:pt x="1466560" y="746746"/>
                  <a:pt x="1456365" y="748173"/>
                  <a:pt x="1447976" y="748173"/>
                </a:cubicBezTo>
                <a:lnTo>
                  <a:pt x="1447976" y="770953"/>
                </a:lnTo>
                <a:cubicBezTo>
                  <a:pt x="1454257" y="771053"/>
                  <a:pt x="1461359" y="769730"/>
                  <a:pt x="1469282" y="766984"/>
                </a:cubicBezTo>
                <a:cubicBezTo>
                  <a:pt x="1477204" y="764238"/>
                  <a:pt x="1484181" y="765726"/>
                  <a:pt x="1490211" y="771447"/>
                </a:cubicBezTo>
                <a:cubicBezTo>
                  <a:pt x="1496241" y="777169"/>
                  <a:pt x="1493050" y="781693"/>
                  <a:pt x="1480639" y="785020"/>
                </a:cubicBezTo>
                <a:cubicBezTo>
                  <a:pt x="1468228" y="788347"/>
                  <a:pt x="1457340" y="790011"/>
                  <a:pt x="1447976" y="790011"/>
                </a:cubicBezTo>
                <a:lnTo>
                  <a:pt x="1447976" y="811457"/>
                </a:lnTo>
                <a:cubicBezTo>
                  <a:pt x="1456307" y="811528"/>
                  <a:pt x="1466055" y="810420"/>
                  <a:pt x="1477219" y="808133"/>
                </a:cubicBezTo>
                <a:cubicBezTo>
                  <a:pt x="1488383" y="805846"/>
                  <a:pt x="1494907" y="806276"/>
                  <a:pt x="1496793" y="809424"/>
                </a:cubicBezTo>
                <a:cubicBezTo>
                  <a:pt x="1498679" y="812571"/>
                  <a:pt x="1500436" y="801791"/>
                  <a:pt x="1502063" y="777083"/>
                </a:cubicBezTo>
                <a:cubicBezTo>
                  <a:pt x="1503691" y="752375"/>
                  <a:pt x="1504082" y="733941"/>
                  <a:pt x="1503236" y="721780"/>
                </a:cubicBezTo>
                <a:cubicBezTo>
                  <a:pt x="1502390" y="709620"/>
                  <a:pt x="1500712" y="702880"/>
                  <a:pt x="1498202" y="701560"/>
                </a:cubicBezTo>
                <a:cubicBezTo>
                  <a:pt x="1496947" y="700901"/>
                  <a:pt x="1495217" y="700562"/>
                  <a:pt x="1493010" y="700544"/>
                </a:cubicBezTo>
                <a:close/>
                <a:moveTo>
                  <a:pt x="82651" y="684589"/>
                </a:moveTo>
                <a:lnTo>
                  <a:pt x="120487" y="684589"/>
                </a:lnTo>
                <a:lnTo>
                  <a:pt x="63786" y="772308"/>
                </a:lnTo>
                <a:cubicBezTo>
                  <a:pt x="85813" y="766012"/>
                  <a:pt x="104491" y="767350"/>
                  <a:pt x="119821" y="776319"/>
                </a:cubicBezTo>
                <a:cubicBezTo>
                  <a:pt x="135150" y="785289"/>
                  <a:pt x="145378" y="795134"/>
                  <a:pt x="150505" y="805853"/>
                </a:cubicBezTo>
                <a:cubicBezTo>
                  <a:pt x="155632" y="816572"/>
                  <a:pt x="158428" y="828195"/>
                  <a:pt x="158894" y="840721"/>
                </a:cubicBezTo>
                <a:cubicBezTo>
                  <a:pt x="159360" y="853247"/>
                  <a:pt x="157471" y="865641"/>
                  <a:pt x="153226" y="877902"/>
                </a:cubicBezTo>
                <a:cubicBezTo>
                  <a:pt x="148981" y="890163"/>
                  <a:pt x="141392" y="901291"/>
                  <a:pt x="130457" y="911286"/>
                </a:cubicBezTo>
                <a:cubicBezTo>
                  <a:pt x="119523" y="921281"/>
                  <a:pt x="104351" y="926737"/>
                  <a:pt x="84941" y="927655"/>
                </a:cubicBezTo>
                <a:cubicBezTo>
                  <a:pt x="65532" y="928573"/>
                  <a:pt x="48923" y="924999"/>
                  <a:pt x="35113" y="916932"/>
                </a:cubicBezTo>
                <a:cubicBezTo>
                  <a:pt x="21303" y="908866"/>
                  <a:pt x="11806" y="897494"/>
                  <a:pt x="6622" y="882817"/>
                </a:cubicBezTo>
                <a:cubicBezTo>
                  <a:pt x="1439" y="868140"/>
                  <a:pt x="-702" y="854090"/>
                  <a:pt x="202" y="840668"/>
                </a:cubicBezTo>
                <a:cubicBezTo>
                  <a:pt x="1105" y="827245"/>
                  <a:pt x="3579" y="816049"/>
                  <a:pt x="7623" y="807079"/>
                </a:cubicBezTo>
                <a:cubicBezTo>
                  <a:pt x="11667" y="798109"/>
                  <a:pt x="17840" y="786677"/>
                  <a:pt x="26143" y="772781"/>
                </a:cubicBezTo>
                <a:close/>
                <a:moveTo>
                  <a:pt x="3136075" y="676630"/>
                </a:moveTo>
                <a:cubicBezTo>
                  <a:pt x="3162060" y="672930"/>
                  <a:pt x="3182688" y="685750"/>
                  <a:pt x="3197961" y="715090"/>
                </a:cubicBezTo>
                <a:cubicBezTo>
                  <a:pt x="3207052" y="747055"/>
                  <a:pt x="3194612" y="778775"/>
                  <a:pt x="3160640" y="810252"/>
                </a:cubicBezTo>
                <a:cubicBezTo>
                  <a:pt x="3150516" y="825453"/>
                  <a:pt x="3145454" y="843449"/>
                  <a:pt x="3145454" y="864243"/>
                </a:cubicBezTo>
                <a:lnTo>
                  <a:pt x="3113016" y="864243"/>
                </a:lnTo>
                <a:cubicBezTo>
                  <a:pt x="3112041" y="827733"/>
                  <a:pt x="3126991" y="794485"/>
                  <a:pt x="3157865" y="764500"/>
                </a:cubicBezTo>
                <a:cubicBezTo>
                  <a:pt x="3164792" y="754146"/>
                  <a:pt x="3167817" y="743140"/>
                  <a:pt x="3166943" y="731481"/>
                </a:cubicBezTo>
                <a:cubicBezTo>
                  <a:pt x="3162225" y="715607"/>
                  <a:pt x="3153269" y="708121"/>
                  <a:pt x="3140076" y="709024"/>
                </a:cubicBezTo>
                <a:lnTo>
                  <a:pt x="3134785" y="709024"/>
                </a:lnTo>
                <a:cubicBezTo>
                  <a:pt x="3118509" y="709799"/>
                  <a:pt x="3110822" y="723745"/>
                  <a:pt x="3111726" y="750862"/>
                </a:cubicBezTo>
                <a:lnTo>
                  <a:pt x="3077911" y="750862"/>
                </a:lnTo>
                <a:cubicBezTo>
                  <a:pt x="3076951" y="713750"/>
                  <a:pt x="3088688" y="690963"/>
                  <a:pt x="3113124" y="682502"/>
                </a:cubicBezTo>
                <a:cubicBezTo>
                  <a:pt x="3117096" y="679519"/>
                  <a:pt x="3124747" y="677562"/>
                  <a:pt x="3136075" y="676630"/>
                </a:cubicBezTo>
                <a:close/>
                <a:moveTo>
                  <a:pt x="1502544" y="675778"/>
                </a:moveTo>
                <a:cubicBezTo>
                  <a:pt x="1505088" y="675901"/>
                  <a:pt x="1508090" y="676694"/>
                  <a:pt x="1511549" y="678157"/>
                </a:cubicBezTo>
                <a:cubicBezTo>
                  <a:pt x="1518468" y="681083"/>
                  <a:pt x="1524900" y="684377"/>
                  <a:pt x="1530844" y="688041"/>
                </a:cubicBezTo>
                <a:cubicBezTo>
                  <a:pt x="1536788" y="691705"/>
                  <a:pt x="1538613" y="695656"/>
                  <a:pt x="1536318" y="699893"/>
                </a:cubicBezTo>
                <a:cubicBezTo>
                  <a:pt x="1534024" y="704131"/>
                  <a:pt x="1532214" y="716180"/>
                  <a:pt x="1530887" y="736041"/>
                </a:cubicBezTo>
                <a:cubicBezTo>
                  <a:pt x="1529561" y="755903"/>
                  <a:pt x="1528668" y="772691"/>
                  <a:pt x="1528209" y="786408"/>
                </a:cubicBezTo>
                <a:cubicBezTo>
                  <a:pt x="1527750" y="800124"/>
                  <a:pt x="1525624" y="811966"/>
                  <a:pt x="1521831" y="821932"/>
                </a:cubicBezTo>
                <a:cubicBezTo>
                  <a:pt x="1518038" y="831898"/>
                  <a:pt x="1514245" y="838294"/>
                  <a:pt x="1510452" y="841119"/>
                </a:cubicBezTo>
                <a:cubicBezTo>
                  <a:pt x="1506659" y="843944"/>
                  <a:pt x="1502945" y="842206"/>
                  <a:pt x="1499310" y="835903"/>
                </a:cubicBezTo>
                <a:cubicBezTo>
                  <a:pt x="1495675" y="829600"/>
                  <a:pt x="1491584" y="826449"/>
                  <a:pt x="1487038" y="826449"/>
                </a:cubicBezTo>
                <a:cubicBezTo>
                  <a:pt x="1482019" y="826449"/>
                  <a:pt x="1467421" y="828177"/>
                  <a:pt x="1443243" y="831633"/>
                </a:cubicBezTo>
                <a:cubicBezTo>
                  <a:pt x="1436432" y="837183"/>
                  <a:pt x="1431215" y="835738"/>
                  <a:pt x="1427595" y="827299"/>
                </a:cubicBezTo>
                <a:cubicBezTo>
                  <a:pt x="1423974" y="818860"/>
                  <a:pt x="1423063" y="809119"/>
                  <a:pt x="1424863" y="798077"/>
                </a:cubicBezTo>
                <a:cubicBezTo>
                  <a:pt x="1426662" y="787035"/>
                  <a:pt x="1427118" y="771569"/>
                  <a:pt x="1426229" y="751679"/>
                </a:cubicBezTo>
                <a:cubicBezTo>
                  <a:pt x="1425340" y="731789"/>
                  <a:pt x="1423314" y="716083"/>
                  <a:pt x="1420152" y="704561"/>
                </a:cubicBezTo>
                <a:cubicBezTo>
                  <a:pt x="1416990" y="693039"/>
                  <a:pt x="1419733" y="688851"/>
                  <a:pt x="1428380" y="691999"/>
                </a:cubicBezTo>
                <a:cubicBezTo>
                  <a:pt x="1437027" y="695147"/>
                  <a:pt x="1449693" y="694111"/>
                  <a:pt x="1466378" y="688891"/>
                </a:cubicBezTo>
                <a:cubicBezTo>
                  <a:pt x="1483063" y="683671"/>
                  <a:pt x="1493033" y="679846"/>
                  <a:pt x="1496288" y="677415"/>
                </a:cubicBezTo>
                <a:cubicBezTo>
                  <a:pt x="1497915" y="676200"/>
                  <a:pt x="1500001" y="675654"/>
                  <a:pt x="1502544" y="675778"/>
                </a:cubicBezTo>
                <a:close/>
                <a:moveTo>
                  <a:pt x="2127644" y="675662"/>
                </a:moveTo>
                <a:cubicBezTo>
                  <a:pt x="2131135" y="676343"/>
                  <a:pt x="2136144" y="678107"/>
                  <a:pt x="2142669" y="680953"/>
                </a:cubicBezTo>
                <a:cubicBezTo>
                  <a:pt x="2154399" y="684868"/>
                  <a:pt x="2161737" y="690393"/>
                  <a:pt x="2164684" y="697527"/>
                </a:cubicBezTo>
                <a:cubicBezTo>
                  <a:pt x="2167631" y="704661"/>
                  <a:pt x="2166936" y="711287"/>
                  <a:pt x="2162598" y="717403"/>
                </a:cubicBezTo>
                <a:cubicBezTo>
                  <a:pt x="2158260" y="723519"/>
                  <a:pt x="2152495" y="723135"/>
                  <a:pt x="2145304" y="716252"/>
                </a:cubicBezTo>
                <a:cubicBezTo>
                  <a:pt x="2138112" y="709369"/>
                  <a:pt x="2132154" y="701826"/>
                  <a:pt x="2127429" y="693623"/>
                </a:cubicBezTo>
                <a:cubicBezTo>
                  <a:pt x="2122703" y="685420"/>
                  <a:pt x="2120800" y="679835"/>
                  <a:pt x="2121718" y="676867"/>
                </a:cubicBezTo>
                <a:cubicBezTo>
                  <a:pt x="2122176" y="675382"/>
                  <a:pt x="2124152" y="674981"/>
                  <a:pt x="2127644" y="675662"/>
                </a:cubicBezTo>
                <a:close/>
                <a:moveTo>
                  <a:pt x="2425793" y="665950"/>
                </a:moveTo>
                <a:cubicBezTo>
                  <a:pt x="2430249" y="666115"/>
                  <a:pt x="2437496" y="669073"/>
                  <a:pt x="2447534" y="674823"/>
                </a:cubicBezTo>
                <a:cubicBezTo>
                  <a:pt x="2459064" y="685205"/>
                  <a:pt x="2462871" y="692587"/>
                  <a:pt x="2458956" y="696968"/>
                </a:cubicBezTo>
                <a:cubicBezTo>
                  <a:pt x="2455041" y="701349"/>
                  <a:pt x="2448667" y="710828"/>
                  <a:pt x="2439834" y="725405"/>
                </a:cubicBezTo>
                <a:cubicBezTo>
                  <a:pt x="2431000" y="739981"/>
                  <a:pt x="2422683" y="754461"/>
                  <a:pt x="2414882" y="768845"/>
                </a:cubicBezTo>
                <a:cubicBezTo>
                  <a:pt x="2427487" y="774868"/>
                  <a:pt x="2433101" y="784726"/>
                  <a:pt x="2431724" y="798421"/>
                </a:cubicBezTo>
                <a:cubicBezTo>
                  <a:pt x="2430348" y="812116"/>
                  <a:pt x="2429236" y="835448"/>
                  <a:pt x="2428390" y="868416"/>
                </a:cubicBezTo>
                <a:cubicBezTo>
                  <a:pt x="2428390" y="896422"/>
                  <a:pt x="2426565" y="916226"/>
                  <a:pt x="2422916" y="927827"/>
                </a:cubicBezTo>
                <a:cubicBezTo>
                  <a:pt x="2419266" y="939429"/>
                  <a:pt x="2413616" y="939228"/>
                  <a:pt x="2405966" y="927225"/>
                </a:cubicBezTo>
                <a:cubicBezTo>
                  <a:pt x="2398315" y="915222"/>
                  <a:pt x="2396067" y="904786"/>
                  <a:pt x="2399222" y="895917"/>
                </a:cubicBezTo>
                <a:cubicBezTo>
                  <a:pt x="2402377" y="887047"/>
                  <a:pt x="2404625" y="872560"/>
                  <a:pt x="2405966" y="852455"/>
                </a:cubicBezTo>
                <a:cubicBezTo>
                  <a:pt x="2407306" y="832350"/>
                  <a:pt x="2407758" y="816031"/>
                  <a:pt x="2407321" y="803498"/>
                </a:cubicBezTo>
                <a:cubicBezTo>
                  <a:pt x="2406883" y="790964"/>
                  <a:pt x="2406263" y="783321"/>
                  <a:pt x="2405460" y="780568"/>
                </a:cubicBezTo>
                <a:cubicBezTo>
                  <a:pt x="2396841" y="793804"/>
                  <a:pt x="2387943" y="805928"/>
                  <a:pt x="2378766" y="816942"/>
                </a:cubicBezTo>
                <a:cubicBezTo>
                  <a:pt x="2369588" y="827955"/>
                  <a:pt x="2357090" y="838592"/>
                  <a:pt x="2341273" y="848852"/>
                </a:cubicBezTo>
                <a:cubicBezTo>
                  <a:pt x="2325456" y="859113"/>
                  <a:pt x="2324596" y="855488"/>
                  <a:pt x="2338692" y="837979"/>
                </a:cubicBezTo>
                <a:cubicBezTo>
                  <a:pt x="2352788" y="820469"/>
                  <a:pt x="2366748" y="800121"/>
                  <a:pt x="2380573" y="776933"/>
                </a:cubicBezTo>
                <a:cubicBezTo>
                  <a:pt x="2394397" y="753744"/>
                  <a:pt x="2405119" y="733474"/>
                  <a:pt x="2412741" y="716123"/>
                </a:cubicBezTo>
                <a:cubicBezTo>
                  <a:pt x="2420363" y="698771"/>
                  <a:pt x="2423048" y="684675"/>
                  <a:pt x="2420797" y="673834"/>
                </a:cubicBezTo>
                <a:cubicBezTo>
                  <a:pt x="2419671" y="668413"/>
                  <a:pt x="2421336" y="665785"/>
                  <a:pt x="2425793" y="665950"/>
                </a:cubicBezTo>
                <a:close/>
                <a:moveTo>
                  <a:pt x="2755776" y="665493"/>
                </a:moveTo>
                <a:cubicBezTo>
                  <a:pt x="2758939" y="664866"/>
                  <a:pt x="2764585" y="666427"/>
                  <a:pt x="2772712" y="670177"/>
                </a:cubicBezTo>
                <a:cubicBezTo>
                  <a:pt x="2788967" y="677677"/>
                  <a:pt x="2795392" y="683721"/>
                  <a:pt x="2791986" y="688310"/>
                </a:cubicBezTo>
                <a:cubicBezTo>
                  <a:pt x="2788580" y="692899"/>
                  <a:pt x="2784669" y="699832"/>
                  <a:pt x="2780252" y="709110"/>
                </a:cubicBezTo>
                <a:cubicBezTo>
                  <a:pt x="2775835" y="718389"/>
                  <a:pt x="2769747" y="728656"/>
                  <a:pt x="2761989" y="739913"/>
                </a:cubicBezTo>
                <a:cubicBezTo>
                  <a:pt x="2775211" y="736515"/>
                  <a:pt x="2787619" y="732514"/>
                  <a:pt x="2799213" y="727911"/>
                </a:cubicBezTo>
                <a:cubicBezTo>
                  <a:pt x="2810807" y="723307"/>
                  <a:pt x="2820100" y="724031"/>
                  <a:pt x="2827090" y="730083"/>
                </a:cubicBezTo>
                <a:cubicBezTo>
                  <a:pt x="2834081" y="736135"/>
                  <a:pt x="2827313" y="742462"/>
                  <a:pt x="2806785" y="749066"/>
                </a:cubicBezTo>
                <a:cubicBezTo>
                  <a:pt x="2786257" y="755670"/>
                  <a:pt x="2768916" y="758520"/>
                  <a:pt x="2754762" y="757616"/>
                </a:cubicBezTo>
                <a:cubicBezTo>
                  <a:pt x="2746502" y="771756"/>
                  <a:pt x="2738920" y="783425"/>
                  <a:pt x="2732015" y="792624"/>
                </a:cubicBezTo>
                <a:cubicBezTo>
                  <a:pt x="2725110" y="801824"/>
                  <a:pt x="2715079" y="810661"/>
                  <a:pt x="2701922" y="819136"/>
                </a:cubicBezTo>
                <a:cubicBezTo>
                  <a:pt x="2688765" y="827611"/>
                  <a:pt x="2687851" y="823811"/>
                  <a:pt x="2699179" y="807735"/>
                </a:cubicBezTo>
                <a:cubicBezTo>
                  <a:pt x="2710508" y="791660"/>
                  <a:pt x="2720435" y="775093"/>
                  <a:pt x="2728960" y="758036"/>
                </a:cubicBezTo>
                <a:cubicBezTo>
                  <a:pt x="2737486" y="740978"/>
                  <a:pt x="2744645" y="725200"/>
                  <a:pt x="2750438" y="710702"/>
                </a:cubicBezTo>
                <a:cubicBezTo>
                  <a:pt x="2756232" y="696204"/>
                  <a:pt x="2757329" y="683951"/>
                  <a:pt x="2753730" y="673941"/>
                </a:cubicBezTo>
                <a:cubicBezTo>
                  <a:pt x="2751930" y="668936"/>
                  <a:pt x="2752612" y="666120"/>
                  <a:pt x="2755776" y="665493"/>
                </a:cubicBezTo>
                <a:close/>
                <a:moveTo>
                  <a:pt x="2934346" y="664216"/>
                </a:moveTo>
                <a:cubicBezTo>
                  <a:pt x="2939398" y="664827"/>
                  <a:pt x="2944096" y="666305"/>
                  <a:pt x="2948441" y="668650"/>
                </a:cubicBezTo>
                <a:cubicBezTo>
                  <a:pt x="2959024" y="671847"/>
                  <a:pt x="2964563" y="679150"/>
                  <a:pt x="2965058" y="690558"/>
                </a:cubicBezTo>
                <a:cubicBezTo>
                  <a:pt x="2965552" y="701965"/>
                  <a:pt x="2960003" y="705088"/>
                  <a:pt x="2948409" y="699926"/>
                </a:cubicBezTo>
                <a:cubicBezTo>
                  <a:pt x="2936815" y="694763"/>
                  <a:pt x="2925991" y="688210"/>
                  <a:pt x="2915939" y="680265"/>
                </a:cubicBezTo>
                <a:cubicBezTo>
                  <a:pt x="2905887" y="672321"/>
                  <a:pt x="2906618" y="667226"/>
                  <a:pt x="2918133" y="664982"/>
                </a:cubicBezTo>
                <a:cubicBezTo>
                  <a:pt x="2923890" y="663860"/>
                  <a:pt x="2929295" y="663604"/>
                  <a:pt x="2934346" y="664216"/>
                </a:cubicBezTo>
                <a:close/>
                <a:moveTo>
                  <a:pt x="994935" y="661640"/>
                </a:moveTo>
                <a:cubicBezTo>
                  <a:pt x="998434" y="661445"/>
                  <a:pt x="1004021" y="663953"/>
                  <a:pt x="1011697" y="669166"/>
                </a:cubicBezTo>
                <a:cubicBezTo>
                  <a:pt x="1027048" y="679591"/>
                  <a:pt x="1032766" y="687027"/>
                  <a:pt x="1028851" y="691472"/>
                </a:cubicBezTo>
                <a:cubicBezTo>
                  <a:pt x="1024936" y="695917"/>
                  <a:pt x="1020179" y="702428"/>
                  <a:pt x="1014579" y="711003"/>
                </a:cubicBezTo>
                <a:cubicBezTo>
                  <a:pt x="1008979" y="719579"/>
                  <a:pt x="1000400" y="733697"/>
                  <a:pt x="988842" y="753357"/>
                </a:cubicBezTo>
                <a:cubicBezTo>
                  <a:pt x="999640" y="763065"/>
                  <a:pt x="1003913" y="771261"/>
                  <a:pt x="1001662" y="777943"/>
                </a:cubicBezTo>
                <a:cubicBezTo>
                  <a:pt x="999411" y="784626"/>
                  <a:pt x="998285" y="796270"/>
                  <a:pt x="998285" y="812876"/>
                </a:cubicBezTo>
                <a:cubicBezTo>
                  <a:pt x="998285" y="828091"/>
                  <a:pt x="997823" y="847798"/>
                  <a:pt x="996898" y="871997"/>
                </a:cubicBezTo>
                <a:cubicBezTo>
                  <a:pt x="995973" y="896196"/>
                  <a:pt x="993097" y="914003"/>
                  <a:pt x="988272" y="925418"/>
                </a:cubicBezTo>
                <a:cubicBezTo>
                  <a:pt x="983446" y="936833"/>
                  <a:pt x="977807" y="936048"/>
                  <a:pt x="971354" y="923063"/>
                </a:cubicBezTo>
                <a:cubicBezTo>
                  <a:pt x="964901" y="910078"/>
                  <a:pt x="963255" y="899434"/>
                  <a:pt x="966417" y="891131"/>
                </a:cubicBezTo>
                <a:cubicBezTo>
                  <a:pt x="969579" y="882828"/>
                  <a:pt x="971831" y="870366"/>
                  <a:pt x="973172" y="853746"/>
                </a:cubicBezTo>
                <a:cubicBezTo>
                  <a:pt x="974513" y="837125"/>
                  <a:pt x="975183" y="820355"/>
                  <a:pt x="975183" y="803433"/>
                </a:cubicBezTo>
                <a:cubicBezTo>
                  <a:pt x="975183" y="785952"/>
                  <a:pt x="974975" y="774731"/>
                  <a:pt x="974559" y="769770"/>
                </a:cubicBezTo>
                <a:cubicBezTo>
                  <a:pt x="967030" y="782489"/>
                  <a:pt x="958917" y="792743"/>
                  <a:pt x="950220" y="800529"/>
                </a:cubicBezTo>
                <a:cubicBezTo>
                  <a:pt x="941523" y="808316"/>
                  <a:pt x="930237" y="815708"/>
                  <a:pt x="916363" y="822706"/>
                </a:cubicBezTo>
                <a:cubicBezTo>
                  <a:pt x="902489" y="829704"/>
                  <a:pt x="901732" y="826205"/>
                  <a:pt x="914094" y="812209"/>
                </a:cubicBezTo>
                <a:cubicBezTo>
                  <a:pt x="926455" y="798213"/>
                  <a:pt x="938178" y="783680"/>
                  <a:pt x="949263" y="768608"/>
                </a:cubicBezTo>
                <a:cubicBezTo>
                  <a:pt x="960348" y="753536"/>
                  <a:pt x="970365" y="736192"/>
                  <a:pt x="979313" y="716575"/>
                </a:cubicBezTo>
                <a:cubicBezTo>
                  <a:pt x="988261" y="696957"/>
                  <a:pt x="992058" y="681545"/>
                  <a:pt x="990703" y="670338"/>
                </a:cubicBezTo>
                <a:cubicBezTo>
                  <a:pt x="990025" y="664735"/>
                  <a:pt x="991436" y="661835"/>
                  <a:pt x="994935" y="661640"/>
                </a:cubicBezTo>
                <a:close/>
                <a:moveTo>
                  <a:pt x="2852073" y="658585"/>
                </a:moveTo>
                <a:cubicBezTo>
                  <a:pt x="2854833" y="658677"/>
                  <a:pt x="2858300" y="659149"/>
                  <a:pt x="2862475" y="660002"/>
                </a:cubicBezTo>
                <a:cubicBezTo>
                  <a:pt x="2879174" y="663415"/>
                  <a:pt x="2887298" y="667477"/>
                  <a:pt x="2886846" y="672188"/>
                </a:cubicBezTo>
                <a:cubicBezTo>
                  <a:pt x="2886394" y="676899"/>
                  <a:pt x="2886169" y="684202"/>
                  <a:pt x="2886169" y="694096"/>
                </a:cubicBezTo>
                <a:cubicBezTo>
                  <a:pt x="2886169" y="703116"/>
                  <a:pt x="2887309" y="714789"/>
                  <a:pt x="2889589" y="729115"/>
                </a:cubicBezTo>
                <a:cubicBezTo>
                  <a:pt x="2901348" y="725731"/>
                  <a:pt x="2911346" y="721959"/>
                  <a:pt x="2919585" y="717801"/>
                </a:cubicBezTo>
                <a:cubicBezTo>
                  <a:pt x="2927823" y="713642"/>
                  <a:pt x="2936463" y="714237"/>
                  <a:pt x="2945505" y="719586"/>
                </a:cubicBezTo>
                <a:cubicBezTo>
                  <a:pt x="2954546" y="724935"/>
                  <a:pt x="2951653" y="730542"/>
                  <a:pt x="2936825" y="736407"/>
                </a:cubicBezTo>
                <a:cubicBezTo>
                  <a:pt x="2921998" y="742272"/>
                  <a:pt x="2906912" y="747205"/>
                  <a:pt x="2891568" y="751206"/>
                </a:cubicBezTo>
                <a:cubicBezTo>
                  <a:pt x="2892400" y="759466"/>
                  <a:pt x="2893525" y="767848"/>
                  <a:pt x="2894945" y="776352"/>
                </a:cubicBezTo>
                <a:cubicBezTo>
                  <a:pt x="2905815" y="772967"/>
                  <a:pt x="2916244" y="768522"/>
                  <a:pt x="2926231" y="763015"/>
                </a:cubicBezTo>
                <a:cubicBezTo>
                  <a:pt x="2936220" y="757509"/>
                  <a:pt x="2945537" y="757093"/>
                  <a:pt x="2954184" y="761768"/>
                </a:cubicBezTo>
                <a:cubicBezTo>
                  <a:pt x="2962831" y="766443"/>
                  <a:pt x="2964086" y="770673"/>
                  <a:pt x="2957948" y="774459"/>
                </a:cubicBezTo>
                <a:cubicBezTo>
                  <a:pt x="2951811" y="778245"/>
                  <a:pt x="2943013" y="782425"/>
                  <a:pt x="2931555" y="786999"/>
                </a:cubicBezTo>
                <a:cubicBezTo>
                  <a:pt x="2920098" y="791574"/>
                  <a:pt x="2909020" y="795331"/>
                  <a:pt x="2898322" y="798271"/>
                </a:cubicBezTo>
                <a:cubicBezTo>
                  <a:pt x="2902724" y="816612"/>
                  <a:pt x="2906252" y="829102"/>
                  <a:pt x="2908905" y="835742"/>
                </a:cubicBezTo>
                <a:cubicBezTo>
                  <a:pt x="2912074" y="831253"/>
                  <a:pt x="2916699" y="824897"/>
                  <a:pt x="2922779" y="816673"/>
                </a:cubicBezTo>
                <a:cubicBezTo>
                  <a:pt x="2928860" y="808449"/>
                  <a:pt x="2931674" y="801024"/>
                  <a:pt x="2931222" y="794399"/>
                </a:cubicBezTo>
                <a:cubicBezTo>
                  <a:pt x="2930770" y="787774"/>
                  <a:pt x="2937546" y="788695"/>
                  <a:pt x="2951549" y="797163"/>
                </a:cubicBezTo>
                <a:cubicBezTo>
                  <a:pt x="2965552" y="805631"/>
                  <a:pt x="2969335" y="811621"/>
                  <a:pt x="2962896" y="815135"/>
                </a:cubicBezTo>
                <a:cubicBezTo>
                  <a:pt x="2956457" y="818648"/>
                  <a:pt x="2950022" y="823854"/>
                  <a:pt x="2943590" y="830751"/>
                </a:cubicBezTo>
                <a:cubicBezTo>
                  <a:pt x="2937159" y="837649"/>
                  <a:pt x="2928817" y="846002"/>
                  <a:pt x="2918563" y="855811"/>
                </a:cubicBezTo>
                <a:cubicBezTo>
                  <a:pt x="2929060" y="876790"/>
                  <a:pt x="2939177" y="892188"/>
                  <a:pt x="2948914" y="902004"/>
                </a:cubicBezTo>
                <a:cubicBezTo>
                  <a:pt x="2958651" y="911820"/>
                  <a:pt x="2965004" y="914190"/>
                  <a:pt x="2967972" y="909113"/>
                </a:cubicBezTo>
                <a:cubicBezTo>
                  <a:pt x="2970941" y="904037"/>
                  <a:pt x="2976272" y="894139"/>
                  <a:pt x="2983965" y="879418"/>
                </a:cubicBezTo>
                <a:cubicBezTo>
                  <a:pt x="2991659" y="864698"/>
                  <a:pt x="2994154" y="868147"/>
                  <a:pt x="2991451" y="889765"/>
                </a:cubicBezTo>
                <a:cubicBezTo>
                  <a:pt x="2988748" y="911383"/>
                  <a:pt x="2989196" y="928283"/>
                  <a:pt x="2992795" y="940465"/>
                </a:cubicBezTo>
                <a:cubicBezTo>
                  <a:pt x="2996395" y="952647"/>
                  <a:pt x="2991999" y="957562"/>
                  <a:pt x="2979609" y="955210"/>
                </a:cubicBezTo>
                <a:cubicBezTo>
                  <a:pt x="2967219" y="952858"/>
                  <a:pt x="2954052" y="945172"/>
                  <a:pt x="2940106" y="932151"/>
                </a:cubicBezTo>
                <a:cubicBezTo>
                  <a:pt x="2926160" y="919130"/>
                  <a:pt x="2912626" y="899197"/>
                  <a:pt x="2899505" y="872352"/>
                </a:cubicBezTo>
                <a:cubicBezTo>
                  <a:pt x="2891303" y="879938"/>
                  <a:pt x="2881376" y="886990"/>
                  <a:pt x="2869724" y="893508"/>
                </a:cubicBezTo>
                <a:cubicBezTo>
                  <a:pt x="2858073" y="900025"/>
                  <a:pt x="2844826" y="904428"/>
                  <a:pt x="2829984" y="906715"/>
                </a:cubicBezTo>
                <a:cubicBezTo>
                  <a:pt x="2815141" y="909002"/>
                  <a:pt x="2813378" y="906407"/>
                  <a:pt x="2824692" y="898928"/>
                </a:cubicBezTo>
                <a:cubicBezTo>
                  <a:pt x="2836006" y="891450"/>
                  <a:pt x="2847629" y="883731"/>
                  <a:pt x="2859560" y="875772"/>
                </a:cubicBezTo>
                <a:cubicBezTo>
                  <a:pt x="2871492" y="867814"/>
                  <a:pt x="2882110" y="859346"/>
                  <a:pt x="2891417" y="850369"/>
                </a:cubicBezTo>
                <a:cubicBezTo>
                  <a:pt x="2885151" y="834236"/>
                  <a:pt x="2880892" y="819064"/>
                  <a:pt x="2878640" y="804853"/>
                </a:cubicBezTo>
                <a:cubicBezTo>
                  <a:pt x="2871455" y="807348"/>
                  <a:pt x="2864386" y="809323"/>
                  <a:pt x="2857431" y="810779"/>
                </a:cubicBezTo>
                <a:cubicBezTo>
                  <a:pt x="2850476" y="812234"/>
                  <a:pt x="2841804" y="811510"/>
                  <a:pt x="2831414" y="808606"/>
                </a:cubicBezTo>
                <a:cubicBezTo>
                  <a:pt x="2821025" y="805703"/>
                  <a:pt x="2821433" y="802569"/>
                  <a:pt x="2832640" y="799206"/>
                </a:cubicBezTo>
                <a:cubicBezTo>
                  <a:pt x="2843847" y="795844"/>
                  <a:pt x="2858040" y="791344"/>
                  <a:pt x="2875220" y="785709"/>
                </a:cubicBezTo>
                <a:cubicBezTo>
                  <a:pt x="2873413" y="777893"/>
                  <a:pt x="2871807" y="768529"/>
                  <a:pt x="2870401" y="757616"/>
                </a:cubicBezTo>
                <a:cubicBezTo>
                  <a:pt x="2857524" y="760312"/>
                  <a:pt x="2847009" y="760638"/>
                  <a:pt x="2838857" y="758595"/>
                </a:cubicBezTo>
                <a:cubicBezTo>
                  <a:pt x="2830704" y="756551"/>
                  <a:pt x="2829690" y="753440"/>
                  <a:pt x="2835813" y="749259"/>
                </a:cubicBezTo>
                <a:cubicBezTo>
                  <a:pt x="2841936" y="745079"/>
                  <a:pt x="2851917" y="740974"/>
                  <a:pt x="2865755" y="736945"/>
                </a:cubicBezTo>
                <a:cubicBezTo>
                  <a:pt x="2864881" y="729502"/>
                  <a:pt x="2862912" y="718349"/>
                  <a:pt x="2859851" y="703486"/>
                </a:cubicBezTo>
                <a:cubicBezTo>
                  <a:pt x="2856789" y="688622"/>
                  <a:pt x="2852286" y="676806"/>
                  <a:pt x="2846342" y="668037"/>
                </a:cubicBezTo>
                <a:cubicBezTo>
                  <a:pt x="2841884" y="661460"/>
                  <a:pt x="2843794" y="658309"/>
                  <a:pt x="2852073" y="658585"/>
                </a:cubicBezTo>
                <a:close/>
                <a:moveTo>
                  <a:pt x="2531826" y="656710"/>
                </a:moveTo>
                <a:cubicBezTo>
                  <a:pt x="2533774" y="656697"/>
                  <a:pt x="2536236" y="657041"/>
                  <a:pt x="2539211" y="657744"/>
                </a:cubicBezTo>
                <a:cubicBezTo>
                  <a:pt x="2551113" y="660555"/>
                  <a:pt x="2560363" y="663838"/>
                  <a:pt x="2566960" y="667596"/>
                </a:cubicBezTo>
                <a:cubicBezTo>
                  <a:pt x="2573556" y="671353"/>
                  <a:pt x="2575054" y="676454"/>
                  <a:pt x="2571455" y="682900"/>
                </a:cubicBezTo>
                <a:cubicBezTo>
                  <a:pt x="2567856" y="689346"/>
                  <a:pt x="2566056" y="714201"/>
                  <a:pt x="2566056" y="757466"/>
                </a:cubicBezTo>
                <a:cubicBezTo>
                  <a:pt x="2580697" y="755730"/>
                  <a:pt x="2594475" y="753045"/>
                  <a:pt x="2607388" y="749410"/>
                </a:cubicBezTo>
                <a:cubicBezTo>
                  <a:pt x="2620302" y="745775"/>
                  <a:pt x="2630591" y="748098"/>
                  <a:pt x="2638255" y="756379"/>
                </a:cubicBezTo>
                <a:cubicBezTo>
                  <a:pt x="2645920" y="764661"/>
                  <a:pt x="2646261" y="770311"/>
                  <a:pt x="2639277" y="773330"/>
                </a:cubicBezTo>
                <a:cubicBezTo>
                  <a:pt x="2632294" y="776348"/>
                  <a:pt x="2623159" y="777857"/>
                  <a:pt x="2611873" y="777857"/>
                </a:cubicBezTo>
                <a:cubicBezTo>
                  <a:pt x="2601290" y="777857"/>
                  <a:pt x="2586018" y="778660"/>
                  <a:pt x="2566056" y="780267"/>
                </a:cubicBezTo>
                <a:cubicBezTo>
                  <a:pt x="2566056" y="812288"/>
                  <a:pt x="2567182" y="842238"/>
                  <a:pt x="2569433" y="870115"/>
                </a:cubicBezTo>
                <a:cubicBezTo>
                  <a:pt x="2571685" y="897993"/>
                  <a:pt x="2571391" y="916900"/>
                  <a:pt x="2568551" y="926838"/>
                </a:cubicBezTo>
                <a:cubicBezTo>
                  <a:pt x="2565712" y="936776"/>
                  <a:pt x="2561048" y="945251"/>
                  <a:pt x="2554559" y="952263"/>
                </a:cubicBezTo>
                <a:cubicBezTo>
                  <a:pt x="2548070" y="959275"/>
                  <a:pt x="2542398" y="958264"/>
                  <a:pt x="2537544" y="949230"/>
                </a:cubicBezTo>
                <a:cubicBezTo>
                  <a:pt x="2532690" y="940196"/>
                  <a:pt x="2524505" y="929595"/>
                  <a:pt x="2512990" y="917427"/>
                </a:cubicBezTo>
                <a:cubicBezTo>
                  <a:pt x="2501475" y="905259"/>
                  <a:pt x="2501719" y="900771"/>
                  <a:pt x="2513721" y="903962"/>
                </a:cubicBezTo>
                <a:cubicBezTo>
                  <a:pt x="2525724" y="907152"/>
                  <a:pt x="2533823" y="908730"/>
                  <a:pt x="2538017" y="908694"/>
                </a:cubicBezTo>
                <a:cubicBezTo>
                  <a:pt x="2542212" y="908658"/>
                  <a:pt x="2544083" y="899000"/>
                  <a:pt x="2543632" y="879720"/>
                </a:cubicBezTo>
                <a:cubicBezTo>
                  <a:pt x="2543180" y="860439"/>
                  <a:pt x="2542531" y="827840"/>
                  <a:pt x="2541685" y="781923"/>
                </a:cubicBezTo>
                <a:cubicBezTo>
                  <a:pt x="2501790" y="789093"/>
                  <a:pt x="2478452" y="793807"/>
                  <a:pt x="2471669" y="796066"/>
                </a:cubicBezTo>
                <a:cubicBezTo>
                  <a:pt x="2464886" y="798325"/>
                  <a:pt x="2455948" y="795252"/>
                  <a:pt x="2444856" y="786849"/>
                </a:cubicBezTo>
                <a:cubicBezTo>
                  <a:pt x="2433764" y="778445"/>
                  <a:pt x="2433556" y="773932"/>
                  <a:pt x="2444232" y="773308"/>
                </a:cubicBezTo>
                <a:cubicBezTo>
                  <a:pt x="2454909" y="772684"/>
                  <a:pt x="2469156" y="771480"/>
                  <a:pt x="2486973" y="769694"/>
                </a:cubicBezTo>
                <a:cubicBezTo>
                  <a:pt x="2504791" y="767909"/>
                  <a:pt x="2522999" y="765403"/>
                  <a:pt x="2541599" y="762176"/>
                </a:cubicBezTo>
                <a:cubicBezTo>
                  <a:pt x="2541599" y="735217"/>
                  <a:pt x="2540498" y="714692"/>
                  <a:pt x="2538297" y="700603"/>
                </a:cubicBezTo>
                <a:cubicBezTo>
                  <a:pt x="2536096" y="686514"/>
                  <a:pt x="2532722" y="675146"/>
                  <a:pt x="2528176" y="666499"/>
                </a:cubicBezTo>
                <a:cubicBezTo>
                  <a:pt x="2524767" y="660013"/>
                  <a:pt x="2525984" y="656750"/>
                  <a:pt x="2531826" y="656710"/>
                </a:cubicBezTo>
                <a:close/>
                <a:moveTo>
                  <a:pt x="1080489" y="653837"/>
                </a:moveTo>
                <a:cubicBezTo>
                  <a:pt x="1084101" y="653366"/>
                  <a:pt x="1089969" y="655249"/>
                  <a:pt x="1098093" y="659486"/>
                </a:cubicBezTo>
                <a:cubicBezTo>
                  <a:pt x="1114340" y="667961"/>
                  <a:pt x="1120087" y="675135"/>
                  <a:pt x="1115333" y="681007"/>
                </a:cubicBezTo>
                <a:cubicBezTo>
                  <a:pt x="1110580" y="686880"/>
                  <a:pt x="1105632" y="694512"/>
                  <a:pt x="1100491" y="703905"/>
                </a:cubicBezTo>
                <a:cubicBezTo>
                  <a:pt x="1095350" y="713298"/>
                  <a:pt x="1086026" y="728011"/>
                  <a:pt x="1072517" y="748044"/>
                </a:cubicBezTo>
                <a:cubicBezTo>
                  <a:pt x="1074725" y="748044"/>
                  <a:pt x="1082229" y="746495"/>
                  <a:pt x="1095028" y="743398"/>
                </a:cubicBezTo>
                <a:cubicBezTo>
                  <a:pt x="1107826" y="740300"/>
                  <a:pt x="1118585" y="737228"/>
                  <a:pt x="1127304" y="734181"/>
                </a:cubicBezTo>
                <a:cubicBezTo>
                  <a:pt x="1136023" y="731133"/>
                  <a:pt x="1143125" y="727728"/>
                  <a:pt x="1148610" y="723963"/>
                </a:cubicBezTo>
                <a:cubicBezTo>
                  <a:pt x="1154095" y="720199"/>
                  <a:pt x="1160971" y="720002"/>
                  <a:pt x="1169238" y="723372"/>
                </a:cubicBezTo>
                <a:cubicBezTo>
                  <a:pt x="1177505" y="726742"/>
                  <a:pt x="1185948" y="732256"/>
                  <a:pt x="1194567" y="739913"/>
                </a:cubicBezTo>
                <a:cubicBezTo>
                  <a:pt x="1203185" y="747571"/>
                  <a:pt x="1201324" y="753486"/>
                  <a:pt x="1188985" y="757659"/>
                </a:cubicBezTo>
                <a:cubicBezTo>
                  <a:pt x="1176645" y="761832"/>
                  <a:pt x="1163796" y="770067"/>
                  <a:pt x="1150438" y="782364"/>
                </a:cubicBezTo>
                <a:cubicBezTo>
                  <a:pt x="1137080" y="794661"/>
                  <a:pt x="1133553" y="792323"/>
                  <a:pt x="1139855" y="775352"/>
                </a:cubicBezTo>
                <a:cubicBezTo>
                  <a:pt x="1146158" y="758380"/>
                  <a:pt x="1149165" y="749607"/>
                  <a:pt x="1148879" y="749034"/>
                </a:cubicBezTo>
                <a:cubicBezTo>
                  <a:pt x="1148592" y="748460"/>
                  <a:pt x="1146054" y="748836"/>
                  <a:pt x="1141264" y="750163"/>
                </a:cubicBezTo>
                <a:cubicBezTo>
                  <a:pt x="1136475" y="751489"/>
                  <a:pt x="1124651" y="754397"/>
                  <a:pt x="1105794" y="758885"/>
                </a:cubicBezTo>
                <a:lnTo>
                  <a:pt x="1095146" y="762886"/>
                </a:lnTo>
                <a:cubicBezTo>
                  <a:pt x="1088965" y="764650"/>
                  <a:pt x="1083480" y="766238"/>
                  <a:pt x="1078691" y="767651"/>
                </a:cubicBezTo>
                <a:cubicBezTo>
                  <a:pt x="1073901" y="769063"/>
                  <a:pt x="1068889" y="767066"/>
                  <a:pt x="1063655" y="761660"/>
                </a:cubicBezTo>
                <a:cubicBezTo>
                  <a:pt x="1055223" y="774437"/>
                  <a:pt x="1044443" y="784830"/>
                  <a:pt x="1031314" y="792839"/>
                </a:cubicBezTo>
                <a:cubicBezTo>
                  <a:pt x="1018186" y="800848"/>
                  <a:pt x="1015278" y="799052"/>
                  <a:pt x="1022592" y="787451"/>
                </a:cubicBezTo>
                <a:cubicBezTo>
                  <a:pt x="1029905" y="775850"/>
                  <a:pt x="1038244" y="762693"/>
                  <a:pt x="1047608" y="747980"/>
                </a:cubicBezTo>
                <a:cubicBezTo>
                  <a:pt x="1056972" y="733267"/>
                  <a:pt x="1064565" y="717901"/>
                  <a:pt x="1070388" y="701883"/>
                </a:cubicBezTo>
                <a:cubicBezTo>
                  <a:pt x="1076210" y="685865"/>
                  <a:pt x="1078221" y="672676"/>
                  <a:pt x="1076421" y="662315"/>
                </a:cubicBezTo>
                <a:cubicBezTo>
                  <a:pt x="1075521" y="657134"/>
                  <a:pt x="1076877" y="654308"/>
                  <a:pt x="1080489" y="653837"/>
                </a:cubicBezTo>
                <a:close/>
                <a:moveTo>
                  <a:pt x="2043054" y="653194"/>
                </a:moveTo>
                <a:cubicBezTo>
                  <a:pt x="2044436" y="653046"/>
                  <a:pt x="2046218" y="653211"/>
                  <a:pt x="2048400" y="653689"/>
                </a:cubicBezTo>
                <a:cubicBezTo>
                  <a:pt x="2057126" y="655604"/>
                  <a:pt x="2065027" y="658396"/>
                  <a:pt x="2072104" y="662067"/>
                </a:cubicBezTo>
                <a:cubicBezTo>
                  <a:pt x="2079181" y="665738"/>
                  <a:pt x="2080920" y="671690"/>
                  <a:pt x="2077320" y="679921"/>
                </a:cubicBezTo>
                <a:cubicBezTo>
                  <a:pt x="2073721" y="688152"/>
                  <a:pt x="2071921" y="706802"/>
                  <a:pt x="2071921" y="735869"/>
                </a:cubicBezTo>
                <a:cubicBezTo>
                  <a:pt x="2075549" y="735066"/>
                  <a:pt x="2079891" y="733740"/>
                  <a:pt x="2084946" y="731890"/>
                </a:cubicBezTo>
                <a:cubicBezTo>
                  <a:pt x="2090001" y="730040"/>
                  <a:pt x="2095393" y="730793"/>
                  <a:pt x="2101121" y="734148"/>
                </a:cubicBezTo>
                <a:cubicBezTo>
                  <a:pt x="2106850" y="737504"/>
                  <a:pt x="2108836" y="741229"/>
                  <a:pt x="2107080" y="745323"/>
                </a:cubicBezTo>
                <a:cubicBezTo>
                  <a:pt x="2105323" y="749417"/>
                  <a:pt x="2093510" y="755408"/>
                  <a:pt x="2071642" y="763295"/>
                </a:cubicBezTo>
                <a:cubicBezTo>
                  <a:pt x="2070925" y="771885"/>
                  <a:pt x="2070566" y="780403"/>
                  <a:pt x="2070566" y="788849"/>
                </a:cubicBezTo>
                <a:cubicBezTo>
                  <a:pt x="2081278" y="789624"/>
                  <a:pt x="2090703" y="791793"/>
                  <a:pt x="2098841" y="795356"/>
                </a:cubicBezTo>
                <a:cubicBezTo>
                  <a:pt x="2106979" y="798920"/>
                  <a:pt x="2110754" y="805444"/>
                  <a:pt x="2110166" y="814930"/>
                </a:cubicBezTo>
                <a:cubicBezTo>
                  <a:pt x="2109579" y="824417"/>
                  <a:pt x="2103739" y="826557"/>
                  <a:pt x="2092646" y="821351"/>
                </a:cubicBezTo>
                <a:cubicBezTo>
                  <a:pt x="2081554" y="816146"/>
                  <a:pt x="2074194" y="809750"/>
                  <a:pt x="2070566" y="802164"/>
                </a:cubicBezTo>
                <a:cubicBezTo>
                  <a:pt x="2070566" y="830873"/>
                  <a:pt x="2070785" y="854294"/>
                  <a:pt x="2071222" y="872428"/>
                </a:cubicBezTo>
                <a:cubicBezTo>
                  <a:pt x="2071659" y="890561"/>
                  <a:pt x="2071165" y="906041"/>
                  <a:pt x="2069738" y="918868"/>
                </a:cubicBezTo>
                <a:cubicBezTo>
                  <a:pt x="2068311" y="931696"/>
                  <a:pt x="2065274" y="939296"/>
                  <a:pt x="2060628" y="941669"/>
                </a:cubicBezTo>
                <a:cubicBezTo>
                  <a:pt x="2055982" y="944042"/>
                  <a:pt x="2052013" y="941479"/>
                  <a:pt x="2048722" y="933979"/>
                </a:cubicBezTo>
                <a:cubicBezTo>
                  <a:pt x="2045431" y="926479"/>
                  <a:pt x="2042821" y="920697"/>
                  <a:pt x="2040893" y="916631"/>
                </a:cubicBezTo>
                <a:cubicBezTo>
                  <a:pt x="2038964" y="912566"/>
                  <a:pt x="2039580" y="906098"/>
                  <a:pt x="2042742" y="897229"/>
                </a:cubicBezTo>
                <a:cubicBezTo>
                  <a:pt x="2045904" y="888359"/>
                  <a:pt x="2047704" y="876134"/>
                  <a:pt x="2048141" y="860554"/>
                </a:cubicBezTo>
                <a:cubicBezTo>
                  <a:pt x="2048579" y="844973"/>
                  <a:pt x="2048798" y="825058"/>
                  <a:pt x="2048798" y="800809"/>
                </a:cubicBezTo>
                <a:cubicBezTo>
                  <a:pt x="2041169" y="821344"/>
                  <a:pt x="2032561" y="837319"/>
                  <a:pt x="2022974" y="848734"/>
                </a:cubicBezTo>
                <a:cubicBezTo>
                  <a:pt x="2013388" y="860149"/>
                  <a:pt x="2001124" y="870086"/>
                  <a:pt x="1986181" y="878547"/>
                </a:cubicBezTo>
                <a:cubicBezTo>
                  <a:pt x="1971239" y="887008"/>
                  <a:pt x="1969468" y="884498"/>
                  <a:pt x="1980868" y="871019"/>
                </a:cubicBezTo>
                <a:cubicBezTo>
                  <a:pt x="1992269" y="857539"/>
                  <a:pt x="2004210" y="839657"/>
                  <a:pt x="2016693" y="817372"/>
                </a:cubicBezTo>
                <a:cubicBezTo>
                  <a:pt x="2029177" y="795087"/>
                  <a:pt x="2038078" y="778768"/>
                  <a:pt x="2043398" y="768414"/>
                </a:cubicBezTo>
                <a:cubicBezTo>
                  <a:pt x="2038451" y="770221"/>
                  <a:pt x="2032184" y="771125"/>
                  <a:pt x="2024598" y="771125"/>
                </a:cubicBezTo>
                <a:cubicBezTo>
                  <a:pt x="2016926" y="771125"/>
                  <a:pt x="2009369" y="769554"/>
                  <a:pt x="2001927" y="766414"/>
                </a:cubicBezTo>
                <a:cubicBezTo>
                  <a:pt x="1994484" y="763273"/>
                  <a:pt x="1996786" y="760144"/>
                  <a:pt x="2008831" y="757025"/>
                </a:cubicBezTo>
                <a:cubicBezTo>
                  <a:pt x="2020877" y="753906"/>
                  <a:pt x="2034199" y="749098"/>
                  <a:pt x="2048798" y="742602"/>
                </a:cubicBezTo>
                <a:cubicBezTo>
                  <a:pt x="2048798" y="720289"/>
                  <a:pt x="2048582" y="703475"/>
                  <a:pt x="2048152" y="692160"/>
                </a:cubicBezTo>
                <a:cubicBezTo>
                  <a:pt x="2047722" y="680846"/>
                  <a:pt x="2045474" y="671127"/>
                  <a:pt x="2041409" y="663003"/>
                </a:cubicBezTo>
                <a:cubicBezTo>
                  <a:pt x="2038360" y="656910"/>
                  <a:pt x="2038908" y="653641"/>
                  <a:pt x="2043054" y="653194"/>
                </a:cubicBezTo>
                <a:close/>
                <a:moveTo>
                  <a:pt x="2216255" y="650861"/>
                </a:moveTo>
                <a:cubicBezTo>
                  <a:pt x="2221504" y="650861"/>
                  <a:pt x="2229262" y="653191"/>
                  <a:pt x="2239530" y="657851"/>
                </a:cubicBezTo>
                <a:cubicBezTo>
                  <a:pt x="2251059" y="664218"/>
                  <a:pt x="2253422" y="669696"/>
                  <a:pt x="2246617" y="674285"/>
                </a:cubicBezTo>
                <a:cubicBezTo>
                  <a:pt x="2239813" y="678874"/>
                  <a:pt x="2233073" y="684506"/>
                  <a:pt x="2226397" y="691182"/>
                </a:cubicBezTo>
                <a:cubicBezTo>
                  <a:pt x="2219722" y="697857"/>
                  <a:pt x="2209827" y="705651"/>
                  <a:pt x="2196713" y="714563"/>
                </a:cubicBezTo>
                <a:cubicBezTo>
                  <a:pt x="2183599" y="723476"/>
                  <a:pt x="2180451" y="722594"/>
                  <a:pt x="2187270" y="711918"/>
                </a:cubicBezTo>
                <a:cubicBezTo>
                  <a:pt x="2194089" y="701241"/>
                  <a:pt x="2199710" y="691117"/>
                  <a:pt x="2204134" y="681545"/>
                </a:cubicBezTo>
                <a:cubicBezTo>
                  <a:pt x="2208558" y="671973"/>
                  <a:pt x="2210096" y="664466"/>
                  <a:pt x="2208748" y="659024"/>
                </a:cubicBezTo>
                <a:cubicBezTo>
                  <a:pt x="2207400" y="653582"/>
                  <a:pt x="2209903" y="650861"/>
                  <a:pt x="2216255" y="650861"/>
                </a:cubicBezTo>
                <a:close/>
                <a:moveTo>
                  <a:pt x="1351921" y="650226"/>
                </a:moveTo>
                <a:cubicBezTo>
                  <a:pt x="1359084" y="651624"/>
                  <a:pt x="1366534" y="653664"/>
                  <a:pt x="1374270" y="656346"/>
                </a:cubicBezTo>
                <a:cubicBezTo>
                  <a:pt x="1382007" y="659027"/>
                  <a:pt x="1384287" y="664355"/>
                  <a:pt x="1381111" y="672328"/>
                </a:cubicBezTo>
                <a:cubicBezTo>
                  <a:pt x="1377934" y="680301"/>
                  <a:pt x="1375923" y="696082"/>
                  <a:pt x="1375077" y="719672"/>
                </a:cubicBezTo>
                <a:cubicBezTo>
                  <a:pt x="1378748" y="719772"/>
                  <a:pt x="1383753" y="718898"/>
                  <a:pt x="1390091" y="717048"/>
                </a:cubicBezTo>
                <a:cubicBezTo>
                  <a:pt x="1396430" y="715198"/>
                  <a:pt x="1403162" y="716155"/>
                  <a:pt x="1410289" y="719919"/>
                </a:cubicBezTo>
                <a:cubicBezTo>
                  <a:pt x="1417417" y="723684"/>
                  <a:pt x="1418048" y="727280"/>
                  <a:pt x="1412182" y="730707"/>
                </a:cubicBezTo>
                <a:cubicBezTo>
                  <a:pt x="1406317" y="734134"/>
                  <a:pt x="1393949" y="737898"/>
                  <a:pt x="1375077" y="742000"/>
                </a:cubicBezTo>
                <a:lnTo>
                  <a:pt x="1375077" y="760692"/>
                </a:lnTo>
                <a:cubicBezTo>
                  <a:pt x="1386764" y="762270"/>
                  <a:pt x="1396211" y="764621"/>
                  <a:pt x="1403417" y="767748"/>
                </a:cubicBezTo>
                <a:cubicBezTo>
                  <a:pt x="1410623" y="770874"/>
                  <a:pt x="1413326" y="776940"/>
                  <a:pt x="1411526" y="785945"/>
                </a:cubicBezTo>
                <a:cubicBezTo>
                  <a:pt x="1409727" y="794951"/>
                  <a:pt x="1405088" y="797120"/>
                  <a:pt x="1397609" y="792452"/>
                </a:cubicBezTo>
                <a:cubicBezTo>
                  <a:pt x="1390131" y="787784"/>
                  <a:pt x="1382620" y="781572"/>
                  <a:pt x="1375077" y="773814"/>
                </a:cubicBezTo>
                <a:cubicBezTo>
                  <a:pt x="1375938" y="810252"/>
                  <a:pt x="1374557" y="833533"/>
                  <a:pt x="1370936" y="843657"/>
                </a:cubicBezTo>
                <a:cubicBezTo>
                  <a:pt x="1367316" y="853782"/>
                  <a:pt x="1362124" y="854226"/>
                  <a:pt x="1355363" y="844991"/>
                </a:cubicBezTo>
                <a:cubicBezTo>
                  <a:pt x="1348602" y="835756"/>
                  <a:pt x="1345898" y="828952"/>
                  <a:pt x="1347254" y="824578"/>
                </a:cubicBezTo>
                <a:cubicBezTo>
                  <a:pt x="1348609" y="820204"/>
                  <a:pt x="1349738" y="813468"/>
                  <a:pt x="1350641" y="804369"/>
                </a:cubicBezTo>
                <a:cubicBezTo>
                  <a:pt x="1351545" y="795270"/>
                  <a:pt x="1352441" y="783285"/>
                  <a:pt x="1353330" y="768414"/>
                </a:cubicBezTo>
                <a:cubicBezTo>
                  <a:pt x="1351136" y="779858"/>
                  <a:pt x="1345873" y="790670"/>
                  <a:pt x="1337542" y="800852"/>
                </a:cubicBezTo>
                <a:cubicBezTo>
                  <a:pt x="1329210" y="811033"/>
                  <a:pt x="1317161" y="820545"/>
                  <a:pt x="1301394" y="829385"/>
                </a:cubicBezTo>
                <a:cubicBezTo>
                  <a:pt x="1285626" y="838226"/>
                  <a:pt x="1284121" y="835229"/>
                  <a:pt x="1296876" y="820394"/>
                </a:cubicBezTo>
                <a:cubicBezTo>
                  <a:pt x="1309632" y="805559"/>
                  <a:pt x="1320215" y="791280"/>
                  <a:pt x="1328626" y="777556"/>
                </a:cubicBezTo>
                <a:cubicBezTo>
                  <a:pt x="1337036" y="763833"/>
                  <a:pt x="1342568" y="754038"/>
                  <a:pt x="1345221" y="748173"/>
                </a:cubicBezTo>
                <a:cubicBezTo>
                  <a:pt x="1338524" y="749951"/>
                  <a:pt x="1332304" y="751296"/>
                  <a:pt x="1326561" y="752206"/>
                </a:cubicBezTo>
                <a:cubicBezTo>
                  <a:pt x="1320817" y="753117"/>
                  <a:pt x="1313045" y="751468"/>
                  <a:pt x="1303243" y="747259"/>
                </a:cubicBezTo>
                <a:cubicBezTo>
                  <a:pt x="1293442" y="743050"/>
                  <a:pt x="1294650" y="739673"/>
                  <a:pt x="1306868" y="737128"/>
                </a:cubicBezTo>
                <a:cubicBezTo>
                  <a:pt x="1319086" y="734582"/>
                  <a:pt x="1334573" y="730456"/>
                  <a:pt x="1353330" y="724748"/>
                </a:cubicBezTo>
                <a:cubicBezTo>
                  <a:pt x="1353330" y="708946"/>
                  <a:pt x="1353112" y="696269"/>
                  <a:pt x="1352674" y="686718"/>
                </a:cubicBezTo>
                <a:cubicBezTo>
                  <a:pt x="1352237" y="677168"/>
                  <a:pt x="1350211" y="668348"/>
                  <a:pt x="1346597" y="660261"/>
                </a:cubicBezTo>
                <a:cubicBezTo>
                  <a:pt x="1342984" y="652173"/>
                  <a:pt x="1344758" y="648828"/>
                  <a:pt x="1351921" y="650226"/>
                </a:cubicBezTo>
                <a:close/>
                <a:moveTo>
                  <a:pt x="317367" y="644924"/>
                </a:moveTo>
                <a:cubicBezTo>
                  <a:pt x="319100" y="645080"/>
                  <a:pt x="321141" y="645578"/>
                  <a:pt x="323489" y="646419"/>
                </a:cubicBezTo>
                <a:cubicBezTo>
                  <a:pt x="332882" y="649781"/>
                  <a:pt x="340331" y="653675"/>
                  <a:pt x="345838" y="658099"/>
                </a:cubicBezTo>
                <a:cubicBezTo>
                  <a:pt x="351345" y="662523"/>
                  <a:pt x="351875" y="666961"/>
                  <a:pt x="347430" y="671414"/>
                </a:cubicBezTo>
                <a:cubicBezTo>
                  <a:pt x="342984" y="675866"/>
                  <a:pt x="338460" y="679362"/>
                  <a:pt x="333857" y="681900"/>
                </a:cubicBezTo>
                <a:cubicBezTo>
                  <a:pt x="338044" y="681900"/>
                  <a:pt x="346885" y="680591"/>
                  <a:pt x="360379" y="677974"/>
                </a:cubicBezTo>
                <a:cubicBezTo>
                  <a:pt x="373873" y="675357"/>
                  <a:pt x="383306" y="672654"/>
                  <a:pt x="388676" y="669865"/>
                </a:cubicBezTo>
                <a:cubicBezTo>
                  <a:pt x="394046" y="667076"/>
                  <a:pt x="400317" y="666882"/>
                  <a:pt x="407487" y="669284"/>
                </a:cubicBezTo>
                <a:cubicBezTo>
                  <a:pt x="414657" y="671686"/>
                  <a:pt x="422401" y="676056"/>
                  <a:pt x="430718" y="682395"/>
                </a:cubicBezTo>
                <a:cubicBezTo>
                  <a:pt x="439035" y="688733"/>
                  <a:pt x="436569" y="694010"/>
                  <a:pt x="423318" y="698226"/>
                </a:cubicBezTo>
                <a:cubicBezTo>
                  <a:pt x="410068" y="702442"/>
                  <a:pt x="388794" y="717234"/>
                  <a:pt x="359497" y="742602"/>
                </a:cubicBezTo>
                <a:cubicBezTo>
                  <a:pt x="377953" y="739232"/>
                  <a:pt x="389863" y="735916"/>
                  <a:pt x="395226" y="732654"/>
                </a:cubicBezTo>
                <a:cubicBezTo>
                  <a:pt x="400589" y="729391"/>
                  <a:pt x="406870" y="728954"/>
                  <a:pt x="414069" y="731341"/>
                </a:cubicBezTo>
                <a:cubicBezTo>
                  <a:pt x="421268" y="733729"/>
                  <a:pt x="429721" y="737952"/>
                  <a:pt x="439429" y="744011"/>
                </a:cubicBezTo>
                <a:cubicBezTo>
                  <a:pt x="449138" y="750070"/>
                  <a:pt x="452397" y="755655"/>
                  <a:pt x="449206" y="760768"/>
                </a:cubicBezTo>
                <a:cubicBezTo>
                  <a:pt x="446015" y="765880"/>
                  <a:pt x="444205" y="775366"/>
                  <a:pt x="443775" y="789226"/>
                </a:cubicBezTo>
                <a:cubicBezTo>
                  <a:pt x="443344" y="803085"/>
                  <a:pt x="444255" y="824682"/>
                  <a:pt x="446506" y="854015"/>
                </a:cubicBezTo>
                <a:cubicBezTo>
                  <a:pt x="448758" y="883348"/>
                  <a:pt x="449410" y="903965"/>
                  <a:pt x="448464" y="915868"/>
                </a:cubicBezTo>
                <a:cubicBezTo>
                  <a:pt x="447517" y="927770"/>
                  <a:pt x="441552" y="937891"/>
                  <a:pt x="430567" y="946229"/>
                </a:cubicBezTo>
                <a:cubicBezTo>
                  <a:pt x="419583" y="954568"/>
                  <a:pt x="412481" y="954403"/>
                  <a:pt x="409261" y="945735"/>
                </a:cubicBezTo>
                <a:cubicBezTo>
                  <a:pt x="406042" y="937066"/>
                  <a:pt x="399392" y="927139"/>
                  <a:pt x="389310" y="915954"/>
                </a:cubicBezTo>
                <a:cubicBezTo>
                  <a:pt x="379229" y="904768"/>
                  <a:pt x="380473" y="900753"/>
                  <a:pt x="393042" y="903908"/>
                </a:cubicBezTo>
                <a:cubicBezTo>
                  <a:pt x="405612" y="907063"/>
                  <a:pt x="413259" y="908378"/>
                  <a:pt x="415983" y="907855"/>
                </a:cubicBezTo>
                <a:cubicBezTo>
                  <a:pt x="418708" y="907332"/>
                  <a:pt x="419622" y="894350"/>
                  <a:pt x="418726" y="868911"/>
                </a:cubicBezTo>
                <a:cubicBezTo>
                  <a:pt x="417830" y="843471"/>
                  <a:pt x="416715" y="820509"/>
                  <a:pt x="415381" y="800024"/>
                </a:cubicBezTo>
                <a:cubicBezTo>
                  <a:pt x="414047" y="779539"/>
                  <a:pt x="412635" y="766866"/>
                  <a:pt x="411143" y="762004"/>
                </a:cubicBezTo>
                <a:cubicBezTo>
                  <a:pt x="409652" y="757143"/>
                  <a:pt x="406572" y="754522"/>
                  <a:pt x="401905" y="754142"/>
                </a:cubicBezTo>
                <a:cubicBezTo>
                  <a:pt x="397237" y="753762"/>
                  <a:pt x="380405" y="755759"/>
                  <a:pt x="351409" y="760133"/>
                </a:cubicBezTo>
                <a:cubicBezTo>
                  <a:pt x="359497" y="763316"/>
                  <a:pt x="362867" y="767152"/>
                  <a:pt x="361519" y="771641"/>
                </a:cubicBezTo>
                <a:cubicBezTo>
                  <a:pt x="360171" y="776129"/>
                  <a:pt x="359497" y="782203"/>
                  <a:pt x="359497" y="789860"/>
                </a:cubicBezTo>
                <a:lnTo>
                  <a:pt x="375931" y="785924"/>
                </a:lnTo>
                <a:cubicBezTo>
                  <a:pt x="384693" y="783142"/>
                  <a:pt x="391569" y="784565"/>
                  <a:pt x="396559" y="790194"/>
                </a:cubicBezTo>
                <a:cubicBezTo>
                  <a:pt x="401550" y="795822"/>
                  <a:pt x="399488" y="800329"/>
                  <a:pt x="390375" y="803713"/>
                </a:cubicBezTo>
                <a:cubicBezTo>
                  <a:pt x="381262" y="807097"/>
                  <a:pt x="370969" y="809936"/>
                  <a:pt x="359497" y="812231"/>
                </a:cubicBezTo>
                <a:lnTo>
                  <a:pt x="359497" y="838452"/>
                </a:lnTo>
                <a:cubicBezTo>
                  <a:pt x="367413" y="836645"/>
                  <a:pt x="374959" y="835068"/>
                  <a:pt x="382137" y="833720"/>
                </a:cubicBezTo>
                <a:cubicBezTo>
                  <a:pt x="389314" y="832372"/>
                  <a:pt x="396108" y="834537"/>
                  <a:pt x="402518" y="840216"/>
                </a:cubicBezTo>
                <a:cubicBezTo>
                  <a:pt x="408928" y="845895"/>
                  <a:pt x="407268" y="850146"/>
                  <a:pt x="397538" y="852971"/>
                </a:cubicBezTo>
                <a:cubicBezTo>
                  <a:pt x="387808" y="855796"/>
                  <a:pt x="375128" y="858844"/>
                  <a:pt x="359497" y="862113"/>
                </a:cubicBezTo>
                <a:cubicBezTo>
                  <a:pt x="360372" y="877142"/>
                  <a:pt x="360089" y="893049"/>
                  <a:pt x="358647" y="909834"/>
                </a:cubicBezTo>
                <a:cubicBezTo>
                  <a:pt x="357206" y="926619"/>
                  <a:pt x="353392" y="935593"/>
                  <a:pt x="347204" y="936754"/>
                </a:cubicBezTo>
                <a:cubicBezTo>
                  <a:pt x="341016" y="937916"/>
                  <a:pt x="337668" y="930864"/>
                  <a:pt x="337159" y="915599"/>
                </a:cubicBezTo>
                <a:cubicBezTo>
                  <a:pt x="336650" y="900334"/>
                  <a:pt x="336015" y="883667"/>
                  <a:pt x="335255" y="865598"/>
                </a:cubicBezTo>
                <a:cubicBezTo>
                  <a:pt x="328415" y="867390"/>
                  <a:pt x="322041" y="868739"/>
                  <a:pt x="316132" y="869642"/>
                </a:cubicBezTo>
                <a:cubicBezTo>
                  <a:pt x="310224" y="870545"/>
                  <a:pt x="303126" y="867803"/>
                  <a:pt x="294837" y="861414"/>
                </a:cubicBezTo>
                <a:cubicBezTo>
                  <a:pt x="286549" y="855026"/>
                  <a:pt x="286846" y="851182"/>
                  <a:pt x="295730" y="849885"/>
                </a:cubicBezTo>
                <a:cubicBezTo>
                  <a:pt x="304614" y="848587"/>
                  <a:pt x="317717" y="846361"/>
                  <a:pt x="335040" y="843206"/>
                </a:cubicBezTo>
                <a:lnTo>
                  <a:pt x="335040" y="817006"/>
                </a:lnTo>
                <a:cubicBezTo>
                  <a:pt x="319122" y="819702"/>
                  <a:pt x="307944" y="818404"/>
                  <a:pt x="301505" y="813113"/>
                </a:cubicBezTo>
                <a:cubicBezTo>
                  <a:pt x="295067" y="807821"/>
                  <a:pt x="295536" y="804215"/>
                  <a:pt x="302914" y="802293"/>
                </a:cubicBezTo>
                <a:cubicBezTo>
                  <a:pt x="310292" y="800372"/>
                  <a:pt x="321001" y="797848"/>
                  <a:pt x="335040" y="794722"/>
                </a:cubicBezTo>
                <a:cubicBezTo>
                  <a:pt x="335040" y="777442"/>
                  <a:pt x="333656" y="767325"/>
                  <a:pt x="330888" y="764370"/>
                </a:cubicBezTo>
                <a:lnTo>
                  <a:pt x="295827" y="769318"/>
                </a:lnTo>
                <a:cubicBezTo>
                  <a:pt x="294106" y="803433"/>
                  <a:pt x="291897" y="829726"/>
                  <a:pt x="289201" y="848196"/>
                </a:cubicBezTo>
                <a:cubicBezTo>
                  <a:pt x="286505" y="866666"/>
                  <a:pt x="282343" y="884108"/>
                  <a:pt x="276715" y="900520"/>
                </a:cubicBezTo>
                <a:cubicBezTo>
                  <a:pt x="271086" y="916932"/>
                  <a:pt x="258703" y="929613"/>
                  <a:pt x="239566" y="938561"/>
                </a:cubicBezTo>
                <a:cubicBezTo>
                  <a:pt x="220429" y="947509"/>
                  <a:pt x="217196" y="945057"/>
                  <a:pt x="229865" y="931204"/>
                </a:cubicBezTo>
                <a:cubicBezTo>
                  <a:pt x="242535" y="917352"/>
                  <a:pt x="251533" y="901090"/>
                  <a:pt x="256861" y="882419"/>
                </a:cubicBezTo>
                <a:cubicBezTo>
                  <a:pt x="262188" y="863748"/>
                  <a:pt x="265526" y="841137"/>
                  <a:pt x="266874" y="814586"/>
                </a:cubicBezTo>
                <a:cubicBezTo>
                  <a:pt x="268222" y="788035"/>
                  <a:pt x="267096" y="770526"/>
                  <a:pt x="263497" y="762058"/>
                </a:cubicBezTo>
                <a:cubicBezTo>
                  <a:pt x="259897" y="753590"/>
                  <a:pt x="261550" y="750037"/>
                  <a:pt x="268455" y="751400"/>
                </a:cubicBezTo>
                <a:cubicBezTo>
                  <a:pt x="275360" y="752762"/>
                  <a:pt x="281386" y="753443"/>
                  <a:pt x="286534" y="753443"/>
                </a:cubicBezTo>
                <a:cubicBezTo>
                  <a:pt x="291682" y="753443"/>
                  <a:pt x="308346" y="751307"/>
                  <a:pt x="336524" y="747033"/>
                </a:cubicBezTo>
                <a:cubicBezTo>
                  <a:pt x="350491" y="729581"/>
                  <a:pt x="361386" y="716765"/>
                  <a:pt x="369209" y="708583"/>
                </a:cubicBezTo>
                <a:cubicBezTo>
                  <a:pt x="377032" y="700402"/>
                  <a:pt x="380100" y="695731"/>
                  <a:pt x="378416" y="694570"/>
                </a:cubicBezTo>
                <a:cubicBezTo>
                  <a:pt x="376731" y="693408"/>
                  <a:pt x="373192" y="693501"/>
                  <a:pt x="367800" y="694849"/>
                </a:cubicBezTo>
                <a:cubicBezTo>
                  <a:pt x="362408" y="696197"/>
                  <a:pt x="355776" y="697549"/>
                  <a:pt x="347903" y="698904"/>
                </a:cubicBezTo>
                <a:cubicBezTo>
                  <a:pt x="340030" y="700259"/>
                  <a:pt x="332072" y="699137"/>
                  <a:pt x="324027" y="695537"/>
                </a:cubicBezTo>
                <a:cubicBezTo>
                  <a:pt x="302430" y="719371"/>
                  <a:pt x="281096" y="736127"/>
                  <a:pt x="260023" y="745807"/>
                </a:cubicBezTo>
                <a:cubicBezTo>
                  <a:pt x="238950" y="755487"/>
                  <a:pt x="235257" y="754017"/>
                  <a:pt x="248945" y="741397"/>
                </a:cubicBezTo>
                <a:cubicBezTo>
                  <a:pt x="262633" y="728778"/>
                  <a:pt x="274833" y="715994"/>
                  <a:pt x="285545" y="703045"/>
                </a:cubicBezTo>
                <a:cubicBezTo>
                  <a:pt x="296257" y="690095"/>
                  <a:pt x="303137" y="680380"/>
                  <a:pt x="306184" y="673898"/>
                </a:cubicBezTo>
                <a:cubicBezTo>
                  <a:pt x="309231" y="667416"/>
                  <a:pt x="310529" y="660375"/>
                  <a:pt x="310077" y="652775"/>
                </a:cubicBezTo>
                <a:cubicBezTo>
                  <a:pt x="309738" y="647075"/>
                  <a:pt x="312168" y="644458"/>
                  <a:pt x="317367" y="644924"/>
                </a:cubicBezTo>
                <a:close/>
                <a:moveTo>
                  <a:pt x="1733848" y="642780"/>
                </a:moveTo>
                <a:cubicBezTo>
                  <a:pt x="1735180" y="642763"/>
                  <a:pt x="1736789" y="643058"/>
                  <a:pt x="1738677" y="643665"/>
                </a:cubicBezTo>
                <a:cubicBezTo>
                  <a:pt x="1746227" y="646096"/>
                  <a:pt x="1753228" y="649817"/>
                  <a:pt x="1759682" y="654829"/>
                </a:cubicBezTo>
                <a:cubicBezTo>
                  <a:pt x="1766135" y="659841"/>
                  <a:pt x="1767113" y="664111"/>
                  <a:pt x="1762618" y="667639"/>
                </a:cubicBezTo>
                <a:cubicBezTo>
                  <a:pt x="1758122" y="671166"/>
                  <a:pt x="1752540" y="677157"/>
                  <a:pt x="1745872" y="685610"/>
                </a:cubicBezTo>
                <a:cubicBezTo>
                  <a:pt x="1739204" y="694064"/>
                  <a:pt x="1731281" y="701367"/>
                  <a:pt x="1722103" y="707519"/>
                </a:cubicBezTo>
                <a:cubicBezTo>
                  <a:pt x="1738594" y="705798"/>
                  <a:pt x="1757946" y="702715"/>
                  <a:pt x="1780159" y="698269"/>
                </a:cubicBezTo>
                <a:cubicBezTo>
                  <a:pt x="1802372" y="693824"/>
                  <a:pt x="1817225" y="690203"/>
                  <a:pt x="1824718" y="687407"/>
                </a:cubicBezTo>
                <a:cubicBezTo>
                  <a:pt x="1832211" y="684610"/>
                  <a:pt x="1839560" y="683692"/>
                  <a:pt x="1846766" y="684653"/>
                </a:cubicBezTo>
                <a:cubicBezTo>
                  <a:pt x="1853972" y="685614"/>
                  <a:pt x="1860644" y="688988"/>
                  <a:pt x="1866781" y="694774"/>
                </a:cubicBezTo>
                <a:cubicBezTo>
                  <a:pt x="1872919" y="700560"/>
                  <a:pt x="1864064" y="705733"/>
                  <a:pt x="1840216" y="710294"/>
                </a:cubicBezTo>
                <a:cubicBezTo>
                  <a:pt x="1816368" y="714854"/>
                  <a:pt x="1790950" y="718783"/>
                  <a:pt x="1763962" y="722081"/>
                </a:cubicBezTo>
                <a:lnTo>
                  <a:pt x="1763962" y="746667"/>
                </a:lnTo>
                <a:cubicBezTo>
                  <a:pt x="1779105" y="743226"/>
                  <a:pt x="1791750" y="739440"/>
                  <a:pt x="1801896" y="735310"/>
                </a:cubicBezTo>
                <a:cubicBezTo>
                  <a:pt x="1812041" y="731180"/>
                  <a:pt x="1821975" y="732897"/>
                  <a:pt x="1831698" y="740462"/>
                </a:cubicBezTo>
                <a:cubicBezTo>
                  <a:pt x="1841421" y="748026"/>
                  <a:pt x="1836233" y="753899"/>
                  <a:pt x="1816135" y="758079"/>
                </a:cubicBezTo>
                <a:cubicBezTo>
                  <a:pt x="1796038" y="762259"/>
                  <a:pt x="1778525" y="764743"/>
                  <a:pt x="1763596" y="765532"/>
                </a:cubicBezTo>
                <a:cubicBezTo>
                  <a:pt x="1762908" y="773720"/>
                  <a:pt x="1762901" y="781378"/>
                  <a:pt x="1763575" y="788505"/>
                </a:cubicBezTo>
                <a:cubicBezTo>
                  <a:pt x="1774660" y="785909"/>
                  <a:pt x="1787003" y="782335"/>
                  <a:pt x="1800605" y="777782"/>
                </a:cubicBezTo>
                <a:cubicBezTo>
                  <a:pt x="1814207" y="773229"/>
                  <a:pt x="1826346" y="774466"/>
                  <a:pt x="1837022" y="781493"/>
                </a:cubicBezTo>
                <a:cubicBezTo>
                  <a:pt x="1847698" y="788519"/>
                  <a:pt x="1839965" y="794847"/>
                  <a:pt x="1813823" y="800476"/>
                </a:cubicBezTo>
                <a:cubicBezTo>
                  <a:pt x="1787681" y="806104"/>
                  <a:pt x="1770609" y="808015"/>
                  <a:pt x="1762607" y="806208"/>
                </a:cubicBezTo>
                <a:cubicBezTo>
                  <a:pt x="1762607" y="808918"/>
                  <a:pt x="1762317" y="812750"/>
                  <a:pt x="1761739" y="817703"/>
                </a:cubicBezTo>
                <a:lnTo>
                  <a:pt x="1759616" y="832545"/>
                </a:lnTo>
                <a:lnTo>
                  <a:pt x="1761725" y="832451"/>
                </a:lnTo>
                <a:cubicBezTo>
                  <a:pt x="1771147" y="833856"/>
                  <a:pt x="1778589" y="835469"/>
                  <a:pt x="1784053" y="837290"/>
                </a:cubicBezTo>
                <a:cubicBezTo>
                  <a:pt x="1790420" y="839413"/>
                  <a:pt x="1795862" y="842729"/>
                  <a:pt x="1800379" y="847239"/>
                </a:cubicBezTo>
                <a:cubicBezTo>
                  <a:pt x="1804896" y="851749"/>
                  <a:pt x="1806854" y="858636"/>
                  <a:pt x="1806251" y="867900"/>
                </a:cubicBezTo>
                <a:cubicBezTo>
                  <a:pt x="1805649" y="877163"/>
                  <a:pt x="1800239" y="879408"/>
                  <a:pt x="1790022" y="874632"/>
                </a:cubicBezTo>
                <a:cubicBezTo>
                  <a:pt x="1779804" y="869857"/>
                  <a:pt x="1770179" y="861282"/>
                  <a:pt x="1761144" y="848906"/>
                </a:cubicBezTo>
                <a:lnTo>
                  <a:pt x="1757259" y="842754"/>
                </a:lnTo>
                <a:lnTo>
                  <a:pt x="1756813" y="844381"/>
                </a:lnTo>
                <a:cubicBezTo>
                  <a:pt x="1753909" y="850500"/>
                  <a:pt x="1749254" y="849610"/>
                  <a:pt x="1742850" y="841711"/>
                </a:cubicBezTo>
                <a:cubicBezTo>
                  <a:pt x="1734310" y="831178"/>
                  <a:pt x="1731840" y="818530"/>
                  <a:pt x="1735439" y="803767"/>
                </a:cubicBezTo>
                <a:cubicBezTo>
                  <a:pt x="1739039" y="789003"/>
                  <a:pt x="1739584" y="762822"/>
                  <a:pt x="1737074" y="725222"/>
                </a:cubicBezTo>
                <a:cubicBezTo>
                  <a:pt x="1731123" y="726125"/>
                  <a:pt x="1724190" y="724777"/>
                  <a:pt x="1716274" y="721178"/>
                </a:cubicBezTo>
                <a:cubicBezTo>
                  <a:pt x="1708501" y="729438"/>
                  <a:pt x="1697936" y="738870"/>
                  <a:pt x="1684578" y="749475"/>
                </a:cubicBezTo>
                <a:cubicBezTo>
                  <a:pt x="1671220" y="760079"/>
                  <a:pt x="1659938" y="766561"/>
                  <a:pt x="1650732" y="768920"/>
                </a:cubicBezTo>
                <a:cubicBezTo>
                  <a:pt x="1641525" y="771279"/>
                  <a:pt x="1640522" y="768569"/>
                  <a:pt x="1647720" y="760789"/>
                </a:cubicBezTo>
                <a:cubicBezTo>
                  <a:pt x="1654919" y="753009"/>
                  <a:pt x="1664007" y="743552"/>
                  <a:pt x="1674985" y="732417"/>
                </a:cubicBezTo>
                <a:cubicBezTo>
                  <a:pt x="1685962" y="721282"/>
                  <a:pt x="1698108" y="706884"/>
                  <a:pt x="1711423" y="689224"/>
                </a:cubicBezTo>
                <a:cubicBezTo>
                  <a:pt x="1724738" y="671564"/>
                  <a:pt x="1730722" y="658948"/>
                  <a:pt x="1729374" y="651377"/>
                </a:cubicBezTo>
                <a:cubicBezTo>
                  <a:pt x="1728363" y="645698"/>
                  <a:pt x="1729854" y="642832"/>
                  <a:pt x="1733848" y="642780"/>
                </a:cubicBezTo>
                <a:close/>
                <a:moveTo>
                  <a:pt x="2369024" y="217898"/>
                </a:moveTo>
                <a:cubicBezTo>
                  <a:pt x="2363825" y="218801"/>
                  <a:pt x="2345782" y="221340"/>
                  <a:pt x="2314893" y="225513"/>
                </a:cubicBezTo>
                <a:cubicBezTo>
                  <a:pt x="2315725" y="239767"/>
                  <a:pt x="2316936" y="252020"/>
                  <a:pt x="2318528" y="262274"/>
                </a:cubicBezTo>
                <a:cubicBezTo>
                  <a:pt x="2335105" y="261471"/>
                  <a:pt x="2352837" y="259836"/>
                  <a:pt x="2371723" y="257369"/>
                </a:cubicBezTo>
                <a:cubicBezTo>
                  <a:pt x="2373343" y="246829"/>
                  <a:pt x="2374598" y="237390"/>
                  <a:pt x="2375487" y="229051"/>
                </a:cubicBezTo>
                <a:cubicBezTo>
                  <a:pt x="2376376" y="220712"/>
                  <a:pt x="2374222" y="216994"/>
                  <a:pt x="2369024" y="217898"/>
                </a:cubicBezTo>
                <a:close/>
                <a:moveTo>
                  <a:pt x="2936404" y="169252"/>
                </a:moveTo>
                <a:cubicBezTo>
                  <a:pt x="2925677" y="170120"/>
                  <a:pt x="2916869" y="173798"/>
                  <a:pt x="2909978" y="180287"/>
                </a:cubicBezTo>
                <a:cubicBezTo>
                  <a:pt x="2903088" y="186776"/>
                  <a:pt x="2899428" y="195047"/>
                  <a:pt x="2898997" y="205099"/>
                </a:cubicBezTo>
                <a:cubicBezTo>
                  <a:pt x="2898581" y="215137"/>
                  <a:pt x="2900248" y="223903"/>
                  <a:pt x="2903999" y="231396"/>
                </a:cubicBezTo>
                <a:cubicBezTo>
                  <a:pt x="2907748" y="238888"/>
                  <a:pt x="2914478" y="243434"/>
                  <a:pt x="2924186" y="245033"/>
                </a:cubicBezTo>
                <a:cubicBezTo>
                  <a:pt x="2933894" y="246632"/>
                  <a:pt x="2944054" y="246417"/>
                  <a:pt x="2954666" y="244388"/>
                </a:cubicBezTo>
                <a:cubicBezTo>
                  <a:pt x="2965278" y="242359"/>
                  <a:pt x="2972702" y="236716"/>
                  <a:pt x="2976940" y="227459"/>
                </a:cubicBezTo>
                <a:cubicBezTo>
                  <a:pt x="2981178" y="218203"/>
                  <a:pt x="2982665" y="209061"/>
                  <a:pt x="2981403" y="200034"/>
                </a:cubicBezTo>
                <a:cubicBezTo>
                  <a:pt x="2980141" y="191006"/>
                  <a:pt x="2975008" y="183403"/>
                  <a:pt x="2966002" y="177222"/>
                </a:cubicBezTo>
                <a:cubicBezTo>
                  <a:pt x="2956996" y="171041"/>
                  <a:pt x="2947130" y="168385"/>
                  <a:pt x="2936404" y="169252"/>
                </a:cubicBezTo>
                <a:close/>
                <a:moveTo>
                  <a:pt x="2662883" y="157153"/>
                </a:moveTo>
                <a:lnTo>
                  <a:pt x="2611757" y="169409"/>
                </a:lnTo>
                <a:lnTo>
                  <a:pt x="2617378" y="172264"/>
                </a:lnTo>
                <a:cubicBezTo>
                  <a:pt x="2629130" y="178839"/>
                  <a:pt x="2634012" y="184374"/>
                  <a:pt x="2632026" y="188870"/>
                </a:cubicBezTo>
                <a:cubicBezTo>
                  <a:pt x="2630040" y="193365"/>
                  <a:pt x="2627434" y="197105"/>
                  <a:pt x="2624207" y="200087"/>
                </a:cubicBezTo>
                <a:lnTo>
                  <a:pt x="2664539" y="228546"/>
                </a:lnTo>
                <a:lnTo>
                  <a:pt x="2664539" y="178685"/>
                </a:lnTo>
                <a:cubicBezTo>
                  <a:pt x="2664539" y="166166"/>
                  <a:pt x="2663987" y="158988"/>
                  <a:pt x="2662883" y="157153"/>
                </a:cubicBezTo>
                <a:close/>
                <a:moveTo>
                  <a:pt x="1603590" y="151408"/>
                </a:moveTo>
                <a:cubicBezTo>
                  <a:pt x="1605909" y="151719"/>
                  <a:pt x="1608713" y="152354"/>
                  <a:pt x="1612005" y="153313"/>
                </a:cubicBezTo>
                <a:cubicBezTo>
                  <a:pt x="1625169" y="157149"/>
                  <a:pt x="1634644" y="162961"/>
                  <a:pt x="1640430" y="170747"/>
                </a:cubicBezTo>
                <a:cubicBezTo>
                  <a:pt x="1646217" y="178534"/>
                  <a:pt x="1647643" y="188113"/>
                  <a:pt x="1644711" y="199485"/>
                </a:cubicBezTo>
                <a:cubicBezTo>
                  <a:pt x="1641778" y="210857"/>
                  <a:pt x="1632532" y="208175"/>
                  <a:pt x="1616973" y="191440"/>
                </a:cubicBezTo>
                <a:cubicBezTo>
                  <a:pt x="1605286" y="175250"/>
                  <a:pt x="1598245" y="163889"/>
                  <a:pt x="1595850" y="157357"/>
                </a:cubicBezTo>
                <a:cubicBezTo>
                  <a:pt x="1594054" y="152458"/>
                  <a:pt x="1596634" y="150475"/>
                  <a:pt x="1603590" y="151408"/>
                </a:cubicBezTo>
                <a:close/>
                <a:moveTo>
                  <a:pt x="1166338" y="128832"/>
                </a:moveTo>
                <a:cubicBezTo>
                  <a:pt x="1169593" y="129289"/>
                  <a:pt x="1173015" y="130702"/>
                  <a:pt x="1176603" y="133072"/>
                </a:cubicBezTo>
                <a:cubicBezTo>
                  <a:pt x="1183781" y="137811"/>
                  <a:pt x="1183573" y="142515"/>
                  <a:pt x="1175980" y="147183"/>
                </a:cubicBezTo>
                <a:cubicBezTo>
                  <a:pt x="1168387" y="151850"/>
                  <a:pt x="1160481" y="154973"/>
                  <a:pt x="1152265" y="156550"/>
                </a:cubicBezTo>
                <a:cubicBezTo>
                  <a:pt x="1157671" y="159146"/>
                  <a:pt x="1160130" y="162071"/>
                  <a:pt x="1159643" y="165327"/>
                </a:cubicBezTo>
                <a:cubicBezTo>
                  <a:pt x="1159155" y="168582"/>
                  <a:pt x="1158495" y="174806"/>
                  <a:pt x="1157664" y="183998"/>
                </a:cubicBezTo>
                <a:cubicBezTo>
                  <a:pt x="1158911" y="183395"/>
                  <a:pt x="1162414" y="181671"/>
                  <a:pt x="1168171" y="178824"/>
                </a:cubicBezTo>
                <a:cubicBezTo>
                  <a:pt x="1173929" y="175978"/>
                  <a:pt x="1180368" y="177283"/>
                  <a:pt x="1187488" y="182739"/>
                </a:cubicBezTo>
                <a:cubicBezTo>
                  <a:pt x="1194608" y="188196"/>
                  <a:pt x="1193425" y="192921"/>
                  <a:pt x="1183938" y="196915"/>
                </a:cubicBezTo>
                <a:cubicBezTo>
                  <a:pt x="1174452" y="200908"/>
                  <a:pt x="1165171" y="204038"/>
                  <a:pt x="1156093" y="206304"/>
                </a:cubicBezTo>
                <a:cubicBezTo>
                  <a:pt x="1155276" y="221734"/>
                  <a:pt x="1154000" y="234547"/>
                  <a:pt x="1152265" y="244743"/>
                </a:cubicBezTo>
                <a:cubicBezTo>
                  <a:pt x="1179267" y="226746"/>
                  <a:pt x="1189624" y="222544"/>
                  <a:pt x="1183336" y="232138"/>
                </a:cubicBezTo>
                <a:cubicBezTo>
                  <a:pt x="1177048" y="241731"/>
                  <a:pt x="1169903" y="250751"/>
                  <a:pt x="1161901" y="259198"/>
                </a:cubicBezTo>
                <a:cubicBezTo>
                  <a:pt x="1153899" y="267644"/>
                  <a:pt x="1146546" y="276596"/>
                  <a:pt x="1139842" y="286053"/>
                </a:cubicBezTo>
                <a:cubicBezTo>
                  <a:pt x="1133138" y="295511"/>
                  <a:pt x="1127431" y="295027"/>
                  <a:pt x="1122720" y="284601"/>
                </a:cubicBezTo>
                <a:cubicBezTo>
                  <a:pt x="1118009" y="274176"/>
                  <a:pt x="1118579" y="265508"/>
                  <a:pt x="1124430" y="258596"/>
                </a:cubicBezTo>
                <a:cubicBezTo>
                  <a:pt x="1130281" y="251683"/>
                  <a:pt x="1133206" y="235866"/>
                  <a:pt x="1133206" y="211144"/>
                </a:cubicBezTo>
                <a:cubicBezTo>
                  <a:pt x="1127399" y="214456"/>
                  <a:pt x="1121365" y="217084"/>
                  <a:pt x="1115105" y="219027"/>
                </a:cubicBezTo>
                <a:cubicBezTo>
                  <a:pt x="1108846" y="220970"/>
                  <a:pt x="1101973" y="218981"/>
                  <a:pt x="1094488" y="213058"/>
                </a:cubicBezTo>
                <a:cubicBezTo>
                  <a:pt x="1087002" y="207136"/>
                  <a:pt x="1087339" y="203536"/>
                  <a:pt x="1095499" y="202260"/>
                </a:cubicBezTo>
                <a:cubicBezTo>
                  <a:pt x="1103658" y="200984"/>
                  <a:pt x="1116256" y="197513"/>
                  <a:pt x="1133292" y="191849"/>
                </a:cubicBezTo>
                <a:cubicBezTo>
                  <a:pt x="1134138" y="177193"/>
                  <a:pt x="1133586" y="166983"/>
                  <a:pt x="1131636" y="161218"/>
                </a:cubicBezTo>
                <a:cubicBezTo>
                  <a:pt x="1124853" y="161218"/>
                  <a:pt x="1118472" y="159347"/>
                  <a:pt x="1112492" y="155604"/>
                </a:cubicBezTo>
                <a:cubicBezTo>
                  <a:pt x="1106512" y="151861"/>
                  <a:pt x="1107774" y="148724"/>
                  <a:pt x="1116278" y="146193"/>
                </a:cubicBezTo>
                <a:cubicBezTo>
                  <a:pt x="1124781" y="143662"/>
                  <a:pt x="1132246" y="141113"/>
                  <a:pt x="1138670" y="138546"/>
                </a:cubicBezTo>
                <a:cubicBezTo>
                  <a:pt x="1145094" y="135979"/>
                  <a:pt x="1151229" y="133241"/>
                  <a:pt x="1157072" y="130329"/>
                </a:cubicBezTo>
                <a:cubicBezTo>
                  <a:pt x="1159994" y="128874"/>
                  <a:pt x="1163082" y="128375"/>
                  <a:pt x="1166338" y="128832"/>
                </a:cubicBezTo>
                <a:close/>
                <a:moveTo>
                  <a:pt x="1527458" y="124081"/>
                </a:moveTo>
                <a:cubicBezTo>
                  <a:pt x="1522532" y="124518"/>
                  <a:pt x="1509995" y="126744"/>
                  <a:pt x="1489847" y="130760"/>
                </a:cubicBezTo>
                <a:lnTo>
                  <a:pt x="1491030" y="169156"/>
                </a:lnTo>
                <a:cubicBezTo>
                  <a:pt x="1498961" y="168410"/>
                  <a:pt x="1505561" y="166646"/>
                  <a:pt x="1510831" y="163864"/>
                </a:cubicBezTo>
                <a:cubicBezTo>
                  <a:pt x="1516101" y="161082"/>
                  <a:pt x="1521794" y="162699"/>
                  <a:pt x="1527910" y="168715"/>
                </a:cubicBezTo>
                <a:cubicBezTo>
                  <a:pt x="1534026" y="174730"/>
                  <a:pt x="1532269" y="179706"/>
                  <a:pt x="1522640" y="183643"/>
                </a:cubicBezTo>
                <a:cubicBezTo>
                  <a:pt x="1513010" y="187579"/>
                  <a:pt x="1502531" y="189547"/>
                  <a:pt x="1491203" y="189547"/>
                </a:cubicBezTo>
                <a:lnTo>
                  <a:pt x="1492364" y="224480"/>
                </a:lnTo>
                <a:cubicBezTo>
                  <a:pt x="1496896" y="224609"/>
                  <a:pt x="1503650" y="222842"/>
                  <a:pt x="1512627" y="219178"/>
                </a:cubicBezTo>
                <a:cubicBezTo>
                  <a:pt x="1521604" y="215514"/>
                  <a:pt x="1527623" y="215707"/>
                  <a:pt x="1530685" y="219759"/>
                </a:cubicBezTo>
                <a:cubicBezTo>
                  <a:pt x="1533746" y="223810"/>
                  <a:pt x="1536001" y="223552"/>
                  <a:pt x="1537450" y="218984"/>
                </a:cubicBezTo>
                <a:cubicBezTo>
                  <a:pt x="1538898" y="214417"/>
                  <a:pt x="1539848" y="198901"/>
                  <a:pt x="1540300" y="172436"/>
                </a:cubicBezTo>
                <a:cubicBezTo>
                  <a:pt x="1540752" y="145971"/>
                  <a:pt x="1539956" y="131186"/>
                  <a:pt x="1537912" y="128082"/>
                </a:cubicBezTo>
                <a:cubicBezTo>
                  <a:pt x="1535869" y="124977"/>
                  <a:pt x="1532384" y="123643"/>
                  <a:pt x="1527458" y="124081"/>
                </a:cubicBezTo>
                <a:close/>
                <a:moveTo>
                  <a:pt x="2749000" y="117845"/>
                </a:moveTo>
                <a:cubicBezTo>
                  <a:pt x="2758918" y="117738"/>
                  <a:pt x="2767062" y="121559"/>
                  <a:pt x="2773435" y="129308"/>
                </a:cubicBezTo>
                <a:cubicBezTo>
                  <a:pt x="2781932" y="139640"/>
                  <a:pt x="2776400" y="145060"/>
                  <a:pt x="2756840" y="145569"/>
                </a:cubicBezTo>
                <a:cubicBezTo>
                  <a:pt x="2737280" y="146079"/>
                  <a:pt x="2714665" y="148291"/>
                  <a:pt x="2688996" y="152205"/>
                </a:cubicBezTo>
                <a:cubicBezTo>
                  <a:pt x="2692596" y="156278"/>
                  <a:pt x="2693704" y="160935"/>
                  <a:pt x="2692320" y="166176"/>
                </a:cubicBezTo>
                <a:cubicBezTo>
                  <a:pt x="2690936" y="171418"/>
                  <a:pt x="2689828" y="177358"/>
                  <a:pt x="2688996" y="183998"/>
                </a:cubicBezTo>
                <a:cubicBezTo>
                  <a:pt x="2699694" y="181431"/>
                  <a:pt x="2709234" y="178538"/>
                  <a:pt x="2717616" y="175318"/>
                </a:cubicBezTo>
                <a:cubicBezTo>
                  <a:pt x="2725998" y="172099"/>
                  <a:pt x="2734121" y="173995"/>
                  <a:pt x="2741987" y="181008"/>
                </a:cubicBezTo>
                <a:cubicBezTo>
                  <a:pt x="2749853" y="188020"/>
                  <a:pt x="2746648" y="193674"/>
                  <a:pt x="2732372" y="197969"/>
                </a:cubicBezTo>
                <a:cubicBezTo>
                  <a:pt x="2718096" y="202264"/>
                  <a:pt x="2703573" y="203959"/>
                  <a:pt x="2688803" y="203056"/>
                </a:cubicBezTo>
                <a:lnTo>
                  <a:pt x="2687620" y="240828"/>
                </a:lnTo>
                <a:cubicBezTo>
                  <a:pt x="2712973" y="253490"/>
                  <a:pt x="2736122" y="261603"/>
                  <a:pt x="2757066" y="265167"/>
                </a:cubicBezTo>
                <a:cubicBezTo>
                  <a:pt x="2778010" y="268730"/>
                  <a:pt x="2797770" y="271989"/>
                  <a:pt x="2816348" y="274943"/>
                </a:cubicBezTo>
                <a:cubicBezTo>
                  <a:pt x="2834926" y="277897"/>
                  <a:pt x="2837184" y="281931"/>
                  <a:pt x="2823124" y="287043"/>
                </a:cubicBezTo>
                <a:cubicBezTo>
                  <a:pt x="2809063" y="292155"/>
                  <a:pt x="2793017" y="296533"/>
                  <a:pt x="2774984" y="300175"/>
                </a:cubicBezTo>
                <a:cubicBezTo>
                  <a:pt x="2756951" y="303817"/>
                  <a:pt x="2743156" y="303997"/>
                  <a:pt x="2733598" y="300713"/>
                </a:cubicBezTo>
                <a:cubicBezTo>
                  <a:pt x="2724040" y="297429"/>
                  <a:pt x="2707330" y="286326"/>
                  <a:pt x="2683468" y="267404"/>
                </a:cubicBezTo>
                <a:cubicBezTo>
                  <a:pt x="2659606" y="248482"/>
                  <a:pt x="2636475" y="230180"/>
                  <a:pt x="2614076" y="212499"/>
                </a:cubicBezTo>
                <a:cubicBezTo>
                  <a:pt x="2609530" y="219454"/>
                  <a:pt x="2601507" y="229137"/>
                  <a:pt x="2590006" y="241549"/>
                </a:cubicBezTo>
                <a:cubicBezTo>
                  <a:pt x="2578505" y="253960"/>
                  <a:pt x="2567395" y="263661"/>
                  <a:pt x="2556676" y="270652"/>
                </a:cubicBezTo>
                <a:cubicBezTo>
                  <a:pt x="2545956" y="277643"/>
                  <a:pt x="2534258" y="282522"/>
                  <a:pt x="2521581" y="285290"/>
                </a:cubicBezTo>
                <a:cubicBezTo>
                  <a:pt x="2508905" y="288057"/>
                  <a:pt x="2509468" y="284193"/>
                  <a:pt x="2523270" y="273696"/>
                </a:cubicBezTo>
                <a:cubicBezTo>
                  <a:pt x="2537072" y="263199"/>
                  <a:pt x="2551506" y="248640"/>
                  <a:pt x="2566570" y="230019"/>
                </a:cubicBezTo>
                <a:cubicBezTo>
                  <a:pt x="2581635" y="211398"/>
                  <a:pt x="2591157" y="197710"/>
                  <a:pt x="2595136" y="188956"/>
                </a:cubicBezTo>
                <a:cubicBezTo>
                  <a:pt x="2597126" y="184578"/>
                  <a:pt x="2598562" y="180736"/>
                  <a:pt x="2599444" y="177429"/>
                </a:cubicBezTo>
                <a:lnTo>
                  <a:pt x="2600036" y="172422"/>
                </a:lnTo>
                <a:lnTo>
                  <a:pt x="2578960" y="178050"/>
                </a:lnTo>
                <a:cubicBezTo>
                  <a:pt x="2568958" y="181226"/>
                  <a:pt x="2558676" y="177839"/>
                  <a:pt x="2548114" y="167886"/>
                </a:cubicBezTo>
                <a:cubicBezTo>
                  <a:pt x="2537553" y="157934"/>
                  <a:pt x="2536287" y="153414"/>
                  <a:pt x="2544318" y="154324"/>
                </a:cubicBezTo>
                <a:cubicBezTo>
                  <a:pt x="2552348" y="155235"/>
                  <a:pt x="2559798" y="155260"/>
                  <a:pt x="2566667" y="154399"/>
                </a:cubicBezTo>
                <a:cubicBezTo>
                  <a:pt x="2573536" y="153539"/>
                  <a:pt x="2586693" y="151528"/>
                  <a:pt x="2606139" y="148366"/>
                </a:cubicBezTo>
                <a:cubicBezTo>
                  <a:pt x="2625584" y="145204"/>
                  <a:pt x="2648804" y="140472"/>
                  <a:pt x="2675800" y="134169"/>
                </a:cubicBezTo>
                <a:cubicBezTo>
                  <a:pt x="2702795" y="127866"/>
                  <a:pt x="2723692" y="122898"/>
                  <a:pt x="2738491" y="119262"/>
                </a:cubicBezTo>
                <a:cubicBezTo>
                  <a:pt x="2742191" y="118354"/>
                  <a:pt x="2745694" y="117881"/>
                  <a:pt x="2749000" y="117845"/>
                </a:cubicBezTo>
                <a:close/>
                <a:moveTo>
                  <a:pt x="1993152" y="116692"/>
                </a:moveTo>
                <a:cubicBezTo>
                  <a:pt x="1997289" y="116341"/>
                  <a:pt x="2004958" y="118298"/>
                  <a:pt x="2016158" y="122564"/>
                </a:cubicBezTo>
                <a:cubicBezTo>
                  <a:pt x="2027157" y="127727"/>
                  <a:pt x="2031527" y="134237"/>
                  <a:pt x="2029268" y="142096"/>
                </a:cubicBezTo>
                <a:cubicBezTo>
                  <a:pt x="2027010" y="149954"/>
                  <a:pt x="2026099" y="170443"/>
                  <a:pt x="2026536" y="203561"/>
                </a:cubicBezTo>
                <a:cubicBezTo>
                  <a:pt x="2026974" y="236680"/>
                  <a:pt x="2026734" y="260406"/>
                  <a:pt x="2025816" y="274739"/>
                </a:cubicBezTo>
                <a:cubicBezTo>
                  <a:pt x="2024898" y="289072"/>
                  <a:pt x="2022066" y="298931"/>
                  <a:pt x="2017319" y="304316"/>
                </a:cubicBezTo>
                <a:cubicBezTo>
                  <a:pt x="2012573" y="309700"/>
                  <a:pt x="2007392" y="306857"/>
                  <a:pt x="2001778" y="295787"/>
                </a:cubicBezTo>
                <a:cubicBezTo>
                  <a:pt x="1996164" y="284716"/>
                  <a:pt x="1994708" y="272968"/>
                  <a:pt x="1997411" y="260542"/>
                </a:cubicBezTo>
                <a:cubicBezTo>
                  <a:pt x="2000115" y="248116"/>
                  <a:pt x="2001240" y="224849"/>
                  <a:pt x="2000789" y="190741"/>
                </a:cubicBezTo>
                <a:cubicBezTo>
                  <a:pt x="2000337" y="156633"/>
                  <a:pt x="1997186" y="134610"/>
                  <a:pt x="1991335" y="124672"/>
                </a:cubicBezTo>
                <a:cubicBezTo>
                  <a:pt x="1988409" y="119703"/>
                  <a:pt x="1989015" y="117043"/>
                  <a:pt x="1993152" y="116692"/>
                </a:cubicBezTo>
                <a:close/>
                <a:moveTo>
                  <a:pt x="503378" y="114584"/>
                </a:moveTo>
                <a:cubicBezTo>
                  <a:pt x="513853" y="116004"/>
                  <a:pt x="522418" y="118621"/>
                  <a:pt x="529072" y="122435"/>
                </a:cubicBezTo>
                <a:cubicBezTo>
                  <a:pt x="537576" y="125934"/>
                  <a:pt x="540246" y="130760"/>
                  <a:pt x="537084" y="136912"/>
                </a:cubicBezTo>
                <a:cubicBezTo>
                  <a:pt x="533922" y="143064"/>
                  <a:pt x="532789" y="168073"/>
                  <a:pt x="533686" y="211940"/>
                </a:cubicBezTo>
                <a:cubicBezTo>
                  <a:pt x="534582" y="255806"/>
                  <a:pt x="533037" y="285537"/>
                  <a:pt x="529050" y="301132"/>
                </a:cubicBezTo>
                <a:cubicBezTo>
                  <a:pt x="525064" y="316727"/>
                  <a:pt x="519195" y="318333"/>
                  <a:pt x="511444" y="305950"/>
                </a:cubicBezTo>
                <a:cubicBezTo>
                  <a:pt x="503693" y="293568"/>
                  <a:pt x="500492" y="283845"/>
                  <a:pt x="501840" y="276782"/>
                </a:cubicBezTo>
                <a:cubicBezTo>
                  <a:pt x="503188" y="269720"/>
                  <a:pt x="504761" y="255444"/>
                  <a:pt x="506561" y="233955"/>
                </a:cubicBezTo>
                <a:cubicBezTo>
                  <a:pt x="508361" y="212467"/>
                  <a:pt x="508157" y="190741"/>
                  <a:pt x="505948" y="168779"/>
                </a:cubicBezTo>
                <a:cubicBezTo>
                  <a:pt x="503740" y="146817"/>
                  <a:pt x="500140" y="131939"/>
                  <a:pt x="495150" y="124145"/>
                </a:cubicBezTo>
                <a:cubicBezTo>
                  <a:pt x="490160" y="116351"/>
                  <a:pt x="492902" y="113164"/>
                  <a:pt x="503378" y="114584"/>
                </a:cubicBezTo>
                <a:close/>
                <a:moveTo>
                  <a:pt x="1289834" y="109898"/>
                </a:moveTo>
                <a:lnTo>
                  <a:pt x="1287303" y="115121"/>
                </a:lnTo>
                <a:cubicBezTo>
                  <a:pt x="1282349" y="125090"/>
                  <a:pt x="1278417" y="132185"/>
                  <a:pt x="1275508" y="136406"/>
                </a:cubicBezTo>
                <a:cubicBezTo>
                  <a:pt x="1271629" y="142035"/>
                  <a:pt x="1270428" y="144867"/>
                  <a:pt x="1271905" y="144903"/>
                </a:cubicBezTo>
                <a:cubicBezTo>
                  <a:pt x="1273382" y="144939"/>
                  <a:pt x="1281592" y="143386"/>
                  <a:pt x="1296534" y="140246"/>
                </a:cubicBezTo>
                <a:cubicBezTo>
                  <a:pt x="1296534" y="130781"/>
                  <a:pt x="1294734" y="122435"/>
                  <a:pt x="1291135" y="115208"/>
                </a:cubicBezTo>
                <a:cubicBezTo>
                  <a:pt x="1290235" y="113401"/>
                  <a:pt x="1289724" y="111895"/>
                  <a:pt x="1289601" y="110690"/>
                </a:cubicBezTo>
                <a:close/>
                <a:moveTo>
                  <a:pt x="1204836" y="96279"/>
                </a:moveTo>
                <a:cubicBezTo>
                  <a:pt x="1212723" y="96279"/>
                  <a:pt x="1220782" y="98093"/>
                  <a:pt x="1229013" y="101721"/>
                </a:cubicBezTo>
                <a:cubicBezTo>
                  <a:pt x="1237245" y="105349"/>
                  <a:pt x="1240769" y="111895"/>
                  <a:pt x="1239586" y="121360"/>
                </a:cubicBezTo>
                <a:cubicBezTo>
                  <a:pt x="1238403" y="130824"/>
                  <a:pt x="1228619" y="130767"/>
                  <a:pt x="1210235" y="121188"/>
                </a:cubicBezTo>
                <a:cubicBezTo>
                  <a:pt x="1196683" y="104582"/>
                  <a:pt x="1194884" y="96279"/>
                  <a:pt x="1204836" y="96279"/>
                </a:cubicBezTo>
                <a:close/>
                <a:moveTo>
                  <a:pt x="3272257" y="88191"/>
                </a:moveTo>
                <a:cubicBezTo>
                  <a:pt x="3280689" y="88191"/>
                  <a:pt x="3288436" y="91851"/>
                  <a:pt x="3295499" y="99172"/>
                </a:cubicBezTo>
                <a:cubicBezTo>
                  <a:pt x="3302561" y="106492"/>
                  <a:pt x="3299113" y="111218"/>
                  <a:pt x="3285153" y="113347"/>
                </a:cubicBezTo>
                <a:cubicBezTo>
                  <a:pt x="3271192" y="115477"/>
                  <a:pt x="3246222" y="119087"/>
                  <a:pt x="3210243" y="124177"/>
                </a:cubicBezTo>
                <a:cubicBezTo>
                  <a:pt x="3224640" y="128537"/>
                  <a:pt x="3229566" y="134015"/>
                  <a:pt x="3225021" y="140611"/>
                </a:cubicBezTo>
                <a:cubicBezTo>
                  <a:pt x="3220475" y="147208"/>
                  <a:pt x="3217323" y="162799"/>
                  <a:pt x="3215567" y="187386"/>
                </a:cubicBezTo>
                <a:cubicBezTo>
                  <a:pt x="3213810" y="211972"/>
                  <a:pt x="3215452" y="229721"/>
                  <a:pt x="3220493" y="240634"/>
                </a:cubicBezTo>
                <a:cubicBezTo>
                  <a:pt x="3225533" y="251547"/>
                  <a:pt x="3240400" y="257215"/>
                  <a:pt x="3265094" y="257638"/>
                </a:cubicBezTo>
                <a:cubicBezTo>
                  <a:pt x="3289788" y="258061"/>
                  <a:pt x="3306863" y="256222"/>
                  <a:pt x="3316321" y="252121"/>
                </a:cubicBezTo>
                <a:cubicBezTo>
                  <a:pt x="3325778" y="248020"/>
                  <a:pt x="3333138" y="236766"/>
                  <a:pt x="3338401" y="218360"/>
                </a:cubicBezTo>
                <a:cubicBezTo>
                  <a:pt x="3343664" y="199955"/>
                  <a:pt x="3347228" y="192268"/>
                  <a:pt x="3349092" y="195301"/>
                </a:cubicBezTo>
                <a:cubicBezTo>
                  <a:pt x="3350956" y="198334"/>
                  <a:pt x="3352114" y="207487"/>
                  <a:pt x="3352566" y="222759"/>
                </a:cubicBezTo>
                <a:cubicBezTo>
                  <a:pt x="3353018" y="238032"/>
                  <a:pt x="3354831" y="248884"/>
                  <a:pt x="3358008" y="255315"/>
                </a:cubicBezTo>
                <a:cubicBezTo>
                  <a:pt x="3361184" y="261747"/>
                  <a:pt x="3358961" y="268128"/>
                  <a:pt x="3351340" y="274459"/>
                </a:cubicBezTo>
                <a:cubicBezTo>
                  <a:pt x="3343718" y="280791"/>
                  <a:pt x="3324914" y="285096"/>
                  <a:pt x="3294929" y="287376"/>
                </a:cubicBezTo>
                <a:cubicBezTo>
                  <a:pt x="3264944" y="289656"/>
                  <a:pt x="3242558" y="287946"/>
                  <a:pt x="3227774" y="282246"/>
                </a:cubicBezTo>
                <a:cubicBezTo>
                  <a:pt x="3212989" y="276546"/>
                  <a:pt x="3203420" y="267877"/>
                  <a:pt x="3199068" y="256240"/>
                </a:cubicBezTo>
                <a:cubicBezTo>
                  <a:pt x="3194716" y="244603"/>
                  <a:pt x="3192766" y="232353"/>
                  <a:pt x="3193218" y="219490"/>
                </a:cubicBezTo>
                <a:cubicBezTo>
                  <a:pt x="3193669" y="206627"/>
                  <a:pt x="3194343" y="190196"/>
                  <a:pt x="3195239" y="170199"/>
                </a:cubicBezTo>
                <a:cubicBezTo>
                  <a:pt x="3196136" y="150201"/>
                  <a:pt x="3195594" y="135958"/>
                  <a:pt x="3193615" y="127469"/>
                </a:cubicBezTo>
                <a:cubicBezTo>
                  <a:pt x="3189572" y="129103"/>
                  <a:pt x="3183871" y="130423"/>
                  <a:pt x="3176515" y="131426"/>
                </a:cubicBezTo>
                <a:lnTo>
                  <a:pt x="3183377" y="134890"/>
                </a:lnTo>
                <a:cubicBezTo>
                  <a:pt x="3187793" y="139837"/>
                  <a:pt x="3187453" y="146215"/>
                  <a:pt x="3182355" y="154023"/>
                </a:cubicBezTo>
                <a:cubicBezTo>
                  <a:pt x="3177257" y="161831"/>
                  <a:pt x="3169467" y="174626"/>
                  <a:pt x="3158984" y="192408"/>
                </a:cubicBezTo>
                <a:cubicBezTo>
                  <a:pt x="3148501" y="210190"/>
                  <a:pt x="3136326" y="225315"/>
                  <a:pt x="3122459" y="237784"/>
                </a:cubicBezTo>
                <a:cubicBezTo>
                  <a:pt x="3108592" y="250253"/>
                  <a:pt x="3094585" y="259506"/>
                  <a:pt x="3080439" y="265543"/>
                </a:cubicBezTo>
                <a:cubicBezTo>
                  <a:pt x="3066292" y="271581"/>
                  <a:pt x="3058717" y="273136"/>
                  <a:pt x="3057713" y="270211"/>
                </a:cubicBezTo>
                <a:cubicBezTo>
                  <a:pt x="3056709" y="267286"/>
                  <a:pt x="3061954" y="261399"/>
                  <a:pt x="3073448" y="252551"/>
                </a:cubicBezTo>
                <a:cubicBezTo>
                  <a:pt x="3084942" y="243703"/>
                  <a:pt x="3096027" y="233278"/>
                  <a:pt x="3106703" y="221275"/>
                </a:cubicBezTo>
                <a:cubicBezTo>
                  <a:pt x="3117379" y="209272"/>
                  <a:pt x="3127830" y="194373"/>
                  <a:pt x="3138054" y="176577"/>
                </a:cubicBezTo>
                <a:cubicBezTo>
                  <a:pt x="3148279" y="158780"/>
                  <a:pt x="3153391" y="145107"/>
                  <a:pt x="3153391" y="135556"/>
                </a:cubicBezTo>
                <a:cubicBezTo>
                  <a:pt x="3141460" y="139113"/>
                  <a:pt x="3130493" y="142027"/>
                  <a:pt x="3120491" y="144300"/>
                </a:cubicBezTo>
                <a:cubicBezTo>
                  <a:pt x="3110489" y="146573"/>
                  <a:pt x="3100426" y="143781"/>
                  <a:pt x="3090301" y="135922"/>
                </a:cubicBezTo>
                <a:cubicBezTo>
                  <a:pt x="3080177" y="128064"/>
                  <a:pt x="3081335" y="123550"/>
                  <a:pt x="3093775" y="122381"/>
                </a:cubicBezTo>
                <a:cubicBezTo>
                  <a:pt x="3106215" y="121213"/>
                  <a:pt x="3120749" y="119097"/>
                  <a:pt x="3137377" y="116036"/>
                </a:cubicBezTo>
                <a:cubicBezTo>
                  <a:pt x="3154004" y="112974"/>
                  <a:pt x="3172109" y="109221"/>
                  <a:pt x="3191690" y="104775"/>
                </a:cubicBezTo>
                <a:cubicBezTo>
                  <a:pt x="3211272" y="100330"/>
                  <a:pt x="3227903" y="96454"/>
                  <a:pt x="3241583" y="93149"/>
                </a:cubicBezTo>
                <a:cubicBezTo>
                  <a:pt x="3255264" y="89843"/>
                  <a:pt x="3265488" y="88191"/>
                  <a:pt x="3272257" y="88191"/>
                </a:cubicBezTo>
                <a:close/>
                <a:moveTo>
                  <a:pt x="2366647" y="82157"/>
                </a:moveTo>
                <a:cubicBezTo>
                  <a:pt x="2365256" y="81763"/>
                  <a:pt x="2360728" y="82465"/>
                  <a:pt x="2353063" y="84265"/>
                </a:cubicBezTo>
                <a:cubicBezTo>
                  <a:pt x="2345398" y="86065"/>
                  <a:pt x="2338561" y="85617"/>
                  <a:pt x="2332553" y="82921"/>
                </a:cubicBezTo>
                <a:cubicBezTo>
                  <a:pt x="2327190" y="91152"/>
                  <a:pt x="2322206" y="97784"/>
                  <a:pt x="2317603" y="102818"/>
                </a:cubicBezTo>
                <a:cubicBezTo>
                  <a:pt x="2323468" y="105944"/>
                  <a:pt x="2333377" y="111859"/>
                  <a:pt x="2347330" y="120564"/>
                </a:cubicBezTo>
                <a:cubicBezTo>
                  <a:pt x="2354543" y="111028"/>
                  <a:pt x="2359914" y="102341"/>
                  <a:pt x="2363442" y="94504"/>
                </a:cubicBezTo>
                <a:cubicBezTo>
                  <a:pt x="2366969" y="86667"/>
                  <a:pt x="2368038" y="82551"/>
                  <a:pt x="2366647" y="82157"/>
                </a:cubicBezTo>
                <a:close/>
                <a:moveTo>
                  <a:pt x="2935845" y="68025"/>
                </a:moveTo>
                <a:cubicBezTo>
                  <a:pt x="2923885" y="68892"/>
                  <a:pt x="2915557" y="72259"/>
                  <a:pt x="2910860" y="78124"/>
                </a:cubicBezTo>
                <a:cubicBezTo>
                  <a:pt x="2906164" y="83989"/>
                  <a:pt x="2903816" y="91109"/>
                  <a:pt x="2903816" y="99484"/>
                </a:cubicBezTo>
                <a:cubicBezTo>
                  <a:pt x="2903816" y="107844"/>
                  <a:pt x="2906677" y="115699"/>
                  <a:pt x="2912398" y="123048"/>
                </a:cubicBezTo>
                <a:cubicBezTo>
                  <a:pt x="2918120" y="130398"/>
                  <a:pt x="2926929" y="134072"/>
                  <a:pt x="2938824" y="134072"/>
                </a:cubicBezTo>
                <a:cubicBezTo>
                  <a:pt x="2950719" y="134072"/>
                  <a:pt x="2959757" y="130376"/>
                  <a:pt x="2965937" y="122984"/>
                </a:cubicBezTo>
                <a:cubicBezTo>
                  <a:pt x="2972118" y="115591"/>
                  <a:pt x="2974997" y="106754"/>
                  <a:pt x="2974574" y="96472"/>
                </a:cubicBezTo>
                <a:cubicBezTo>
                  <a:pt x="2974151" y="86190"/>
                  <a:pt x="2970580" y="78662"/>
                  <a:pt x="2963862" y="73886"/>
                </a:cubicBezTo>
                <a:cubicBezTo>
                  <a:pt x="2957143" y="69111"/>
                  <a:pt x="2947804" y="67157"/>
                  <a:pt x="2935845" y="68025"/>
                </a:cubicBezTo>
                <a:close/>
                <a:moveTo>
                  <a:pt x="249936" y="61364"/>
                </a:moveTo>
                <a:cubicBezTo>
                  <a:pt x="259195" y="60583"/>
                  <a:pt x="267258" y="63276"/>
                  <a:pt x="274125" y="69444"/>
                </a:cubicBezTo>
                <a:cubicBezTo>
                  <a:pt x="283281" y="77669"/>
                  <a:pt x="281757" y="82645"/>
                  <a:pt x="269554" y="84373"/>
                </a:cubicBezTo>
                <a:cubicBezTo>
                  <a:pt x="257350" y="86101"/>
                  <a:pt x="240056" y="88664"/>
                  <a:pt x="217671" y="92063"/>
                </a:cubicBezTo>
                <a:cubicBezTo>
                  <a:pt x="230262" y="98143"/>
                  <a:pt x="235349" y="103854"/>
                  <a:pt x="232933" y="109196"/>
                </a:cubicBezTo>
                <a:cubicBezTo>
                  <a:pt x="230516" y="114537"/>
                  <a:pt x="223629" y="132129"/>
                  <a:pt x="212272" y="161971"/>
                </a:cubicBezTo>
                <a:cubicBezTo>
                  <a:pt x="234270" y="180212"/>
                  <a:pt x="248768" y="193878"/>
                  <a:pt x="255766" y="202970"/>
                </a:cubicBezTo>
                <a:cubicBezTo>
                  <a:pt x="262764" y="212061"/>
                  <a:pt x="263656" y="220873"/>
                  <a:pt x="258444" y="229406"/>
                </a:cubicBezTo>
                <a:cubicBezTo>
                  <a:pt x="253231" y="237938"/>
                  <a:pt x="245061" y="236139"/>
                  <a:pt x="233933" y="224007"/>
                </a:cubicBezTo>
                <a:cubicBezTo>
                  <a:pt x="222805" y="211875"/>
                  <a:pt x="211196" y="199492"/>
                  <a:pt x="199107" y="186859"/>
                </a:cubicBezTo>
                <a:cubicBezTo>
                  <a:pt x="185355" y="205142"/>
                  <a:pt x="171940" y="218020"/>
                  <a:pt x="158862" y="225491"/>
                </a:cubicBezTo>
                <a:cubicBezTo>
                  <a:pt x="152323" y="229227"/>
                  <a:pt x="146068" y="232201"/>
                  <a:pt x="140097" y="234415"/>
                </a:cubicBezTo>
                <a:lnTo>
                  <a:pt x="126047" y="238005"/>
                </a:lnTo>
                <a:lnTo>
                  <a:pt x="133243" y="239559"/>
                </a:lnTo>
                <a:cubicBezTo>
                  <a:pt x="151455" y="244004"/>
                  <a:pt x="175923" y="248227"/>
                  <a:pt x="206647" y="252228"/>
                </a:cubicBezTo>
                <a:cubicBezTo>
                  <a:pt x="237371" y="256229"/>
                  <a:pt x="267360" y="256430"/>
                  <a:pt x="296614" y="252831"/>
                </a:cubicBezTo>
                <a:cubicBezTo>
                  <a:pt x="325868" y="249231"/>
                  <a:pt x="336010" y="251020"/>
                  <a:pt x="327040" y="258198"/>
                </a:cubicBezTo>
                <a:cubicBezTo>
                  <a:pt x="318070" y="265375"/>
                  <a:pt x="304687" y="273276"/>
                  <a:pt x="286891" y="281902"/>
                </a:cubicBezTo>
                <a:cubicBezTo>
                  <a:pt x="269095" y="290528"/>
                  <a:pt x="255196" y="294382"/>
                  <a:pt x="245193" y="293464"/>
                </a:cubicBezTo>
                <a:cubicBezTo>
                  <a:pt x="235191" y="292546"/>
                  <a:pt x="218298" y="288047"/>
                  <a:pt x="194515" y="279966"/>
                </a:cubicBezTo>
                <a:cubicBezTo>
                  <a:pt x="170732" y="271885"/>
                  <a:pt x="150258" y="265300"/>
                  <a:pt x="133092" y="260209"/>
                </a:cubicBezTo>
                <a:cubicBezTo>
                  <a:pt x="115927" y="255118"/>
                  <a:pt x="101752" y="251067"/>
                  <a:pt x="90567" y="248055"/>
                </a:cubicBezTo>
                <a:cubicBezTo>
                  <a:pt x="79381" y="245044"/>
                  <a:pt x="69719" y="245947"/>
                  <a:pt x="61581" y="250766"/>
                </a:cubicBezTo>
                <a:cubicBezTo>
                  <a:pt x="53443" y="255584"/>
                  <a:pt x="46495" y="259183"/>
                  <a:pt x="40738" y="261564"/>
                </a:cubicBezTo>
                <a:cubicBezTo>
                  <a:pt x="34980" y="263944"/>
                  <a:pt x="27907" y="261467"/>
                  <a:pt x="19518" y="254132"/>
                </a:cubicBezTo>
                <a:cubicBezTo>
                  <a:pt x="11129" y="246797"/>
                  <a:pt x="11215" y="242527"/>
                  <a:pt x="19776" y="241323"/>
                </a:cubicBezTo>
                <a:cubicBezTo>
                  <a:pt x="28337" y="240118"/>
                  <a:pt x="36834" y="237960"/>
                  <a:pt x="45266" y="234848"/>
                </a:cubicBezTo>
                <a:cubicBezTo>
                  <a:pt x="53698" y="231736"/>
                  <a:pt x="61621" y="229449"/>
                  <a:pt x="69035" y="227986"/>
                </a:cubicBezTo>
                <a:cubicBezTo>
                  <a:pt x="68174" y="216629"/>
                  <a:pt x="65260" y="205906"/>
                  <a:pt x="60291" y="195818"/>
                </a:cubicBezTo>
                <a:cubicBezTo>
                  <a:pt x="55322" y="185729"/>
                  <a:pt x="53515" y="177372"/>
                  <a:pt x="54870" y="170747"/>
                </a:cubicBezTo>
                <a:cubicBezTo>
                  <a:pt x="56225" y="164122"/>
                  <a:pt x="57799" y="158852"/>
                  <a:pt x="59592" y="154937"/>
                </a:cubicBezTo>
                <a:cubicBezTo>
                  <a:pt x="61384" y="151022"/>
                  <a:pt x="58692" y="150865"/>
                  <a:pt x="51514" y="154464"/>
                </a:cubicBezTo>
                <a:cubicBezTo>
                  <a:pt x="44337" y="158063"/>
                  <a:pt x="36690" y="157791"/>
                  <a:pt x="28574" y="153647"/>
                </a:cubicBezTo>
                <a:cubicBezTo>
                  <a:pt x="20457" y="149502"/>
                  <a:pt x="19687" y="146380"/>
                  <a:pt x="26261" y="144279"/>
                </a:cubicBezTo>
                <a:cubicBezTo>
                  <a:pt x="32837" y="142178"/>
                  <a:pt x="39315" y="139428"/>
                  <a:pt x="45696" y="136030"/>
                </a:cubicBezTo>
                <a:cubicBezTo>
                  <a:pt x="52077" y="132631"/>
                  <a:pt x="57659" y="128526"/>
                  <a:pt x="62442" y="123715"/>
                </a:cubicBezTo>
                <a:cubicBezTo>
                  <a:pt x="67224" y="118904"/>
                  <a:pt x="75395" y="120159"/>
                  <a:pt x="86953" y="127479"/>
                </a:cubicBezTo>
                <a:cubicBezTo>
                  <a:pt x="98511" y="134800"/>
                  <a:pt x="100615" y="141518"/>
                  <a:pt x="93266" y="147634"/>
                </a:cubicBezTo>
                <a:cubicBezTo>
                  <a:pt x="85917" y="153751"/>
                  <a:pt x="81417" y="161082"/>
                  <a:pt x="79768" y="169629"/>
                </a:cubicBezTo>
                <a:cubicBezTo>
                  <a:pt x="78119" y="178176"/>
                  <a:pt x="80220" y="187461"/>
                  <a:pt x="86071" y="197485"/>
                </a:cubicBezTo>
                <a:cubicBezTo>
                  <a:pt x="91922" y="207508"/>
                  <a:pt x="92144" y="218185"/>
                  <a:pt x="86738" y="229513"/>
                </a:cubicBezTo>
                <a:lnTo>
                  <a:pt x="116538" y="235951"/>
                </a:lnTo>
                <a:lnTo>
                  <a:pt x="122832" y="229804"/>
                </a:lnTo>
                <a:cubicBezTo>
                  <a:pt x="133501" y="222440"/>
                  <a:pt x="143923" y="213449"/>
                  <a:pt x="154097" y="202830"/>
                </a:cubicBezTo>
                <a:cubicBezTo>
                  <a:pt x="164272" y="192211"/>
                  <a:pt x="172808" y="181373"/>
                  <a:pt x="179705" y="170317"/>
                </a:cubicBezTo>
                <a:cubicBezTo>
                  <a:pt x="162655" y="155504"/>
                  <a:pt x="149620" y="143282"/>
                  <a:pt x="140600" y="133653"/>
                </a:cubicBezTo>
                <a:cubicBezTo>
                  <a:pt x="131580" y="124023"/>
                  <a:pt x="134684" y="122012"/>
                  <a:pt x="149914" y="127619"/>
                </a:cubicBezTo>
                <a:cubicBezTo>
                  <a:pt x="165143" y="133226"/>
                  <a:pt x="179340" y="140317"/>
                  <a:pt x="192504" y="148893"/>
                </a:cubicBezTo>
                <a:cubicBezTo>
                  <a:pt x="200176" y="130752"/>
                  <a:pt x="203625" y="112813"/>
                  <a:pt x="202850" y="95074"/>
                </a:cubicBezTo>
                <a:cubicBezTo>
                  <a:pt x="182602" y="98645"/>
                  <a:pt x="166842" y="102011"/>
                  <a:pt x="155571" y="105173"/>
                </a:cubicBezTo>
                <a:cubicBezTo>
                  <a:pt x="144299" y="108335"/>
                  <a:pt x="133358" y="105844"/>
                  <a:pt x="122746" y="97698"/>
                </a:cubicBezTo>
                <a:cubicBezTo>
                  <a:pt x="112134" y="89553"/>
                  <a:pt x="112256" y="85480"/>
                  <a:pt x="123112" y="85480"/>
                </a:cubicBezTo>
                <a:cubicBezTo>
                  <a:pt x="131802" y="85480"/>
                  <a:pt x="143945" y="84147"/>
                  <a:pt x="159540" y="81479"/>
                </a:cubicBezTo>
                <a:cubicBezTo>
                  <a:pt x="175134" y="78812"/>
                  <a:pt x="189138" y="76149"/>
                  <a:pt x="201549" y="73488"/>
                </a:cubicBezTo>
                <a:cubicBezTo>
                  <a:pt x="213960" y="70828"/>
                  <a:pt x="226870" y="67433"/>
                  <a:pt x="240278" y="63303"/>
                </a:cubicBezTo>
                <a:cubicBezTo>
                  <a:pt x="243630" y="62271"/>
                  <a:pt x="246849" y="61624"/>
                  <a:pt x="249936" y="61364"/>
                </a:cubicBezTo>
                <a:close/>
                <a:moveTo>
                  <a:pt x="46602" y="37970"/>
                </a:moveTo>
                <a:cubicBezTo>
                  <a:pt x="49146" y="37288"/>
                  <a:pt x="53210" y="37426"/>
                  <a:pt x="58796" y="38384"/>
                </a:cubicBezTo>
                <a:cubicBezTo>
                  <a:pt x="69967" y="40298"/>
                  <a:pt x="79216" y="44973"/>
                  <a:pt x="86544" y="52408"/>
                </a:cubicBezTo>
                <a:cubicBezTo>
                  <a:pt x="93872" y="59844"/>
                  <a:pt x="96120" y="67914"/>
                  <a:pt x="93288" y="76618"/>
                </a:cubicBezTo>
                <a:cubicBezTo>
                  <a:pt x="90456" y="85323"/>
                  <a:pt x="84787" y="87477"/>
                  <a:pt x="76284" y="83082"/>
                </a:cubicBezTo>
                <a:cubicBezTo>
                  <a:pt x="67780" y="78687"/>
                  <a:pt x="60259" y="72280"/>
                  <a:pt x="53719" y="63863"/>
                </a:cubicBezTo>
                <a:cubicBezTo>
                  <a:pt x="47926" y="54240"/>
                  <a:pt x="44531" y="47110"/>
                  <a:pt x="43534" y="42471"/>
                </a:cubicBezTo>
                <a:cubicBezTo>
                  <a:pt x="43036" y="40151"/>
                  <a:pt x="44058" y="38651"/>
                  <a:pt x="46602" y="37970"/>
                </a:cubicBezTo>
                <a:close/>
                <a:moveTo>
                  <a:pt x="2938759" y="36889"/>
                </a:moveTo>
                <a:cubicBezTo>
                  <a:pt x="2948231" y="36889"/>
                  <a:pt x="2956821" y="37853"/>
                  <a:pt x="2964529" y="39782"/>
                </a:cubicBezTo>
                <a:cubicBezTo>
                  <a:pt x="2972236" y="41711"/>
                  <a:pt x="2980407" y="45794"/>
                  <a:pt x="2989040" y="52032"/>
                </a:cubicBezTo>
                <a:cubicBezTo>
                  <a:pt x="2997672" y="58270"/>
                  <a:pt x="3003849" y="67017"/>
                  <a:pt x="3007571" y="78274"/>
                </a:cubicBezTo>
                <a:cubicBezTo>
                  <a:pt x="3011292" y="89532"/>
                  <a:pt x="3011009" y="102821"/>
                  <a:pt x="3006721" y="118144"/>
                </a:cubicBezTo>
                <a:cubicBezTo>
                  <a:pt x="3002433" y="133466"/>
                  <a:pt x="2991979" y="144168"/>
                  <a:pt x="2975359" y="150248"/>
                </a:cubicBezTo>
                <a:cubicBezTo>
                  <a:pt x="2989943" y="153432"/>
                  <a:pt x="3000562" y="160014"/>
                  <a:pt x="3007216" y="169994"/>
                </a:cubicBezTo>
                <a:cubicBezTo>
                  <a:pt x="3013869" y="179975"/>
                  <a:pt x="3017197" y="191953"/>
                  <a:pt x="3017197" y="205927"/>
                </a:cubicBezTo>
                <a:cubicBezTo>
                  <a:pt x="3017197" y="219902"/>
                  <a:pt x="3015056" y="231181"/>
                  <a:pt x="3010776" y="239763"/>
                </a:cubicBezTo>
                <a:cubicBezTo>
                  <a:pt x="3006495" y="248346"/>
                  <a:pt x="3001695" y="255530"/>
                  <a:pt x="2996375" y="261317"/>
                </a:cubicBezTo>
                <a:cubicBezTo>
                  <a:pt x="2991054" y="267103"/>
                  <a:pt x="2983881" y="271663"/>
                  <a:pt x="2974854" y="274997"/>
                </a:cubicBezTo>
                <a:cubicBezTo>
                  <a:pt x="2965826" y="278331"/>
                  <a:pt x="2954512" y="279998"/>
                  <a:pt x="2940910" y="279998"/>
                </a:cubicBezTo>
                <a:cubicBezTo>
                  <a:pt x="2927308" y="279998"/>
                  <a:pt x="2915528" y="278335"/>
                  <a:pt x="2905569" y="275008"/>
                </a:cubicBezTo>
                <a:cubicBezTo>
                  <a:pt x="2895610" y="271681"/>
                  <a:pt x="2887249" y="266640"/>
                  <a:pt x="2880488" y="259886"/>
                </a:cubicBezTo>
                <a:cubicBezTo>
                  <a:pt x="2873726" y="253132"/>
                  <a:pt x="2869148" y="245205"/>
                  <a:pt x="2866753" y="236106"/>
                </a:cubicBezTo>
                <a:cubicBezTo>
                  <a:pt x="2864359" y="227008"/>
                  <a:pt x="2863161" y="216901"/>
                  <a:pt x="2863161" y="205788"/>
                </a:cubicBezTo>
                <a:cubicBezTo>
                  <a:pt x="2863161" y="194660"/>
                  <a:pt x="2865972" y="183707"/>
                  <a:pt x="2871593" y="172931"/>
                </a:cubicBezTo>
                <a:cubicBezTo>
                  <a:pt x="2877214" y="162154"/>
                  <a:pt x="2886105" y="154306"/>
                  <a:pt x="2898266" y="149388"/>
                </a:cubicBezTo>
                <a:cubicBezTo>
                  <a:pt x="2888099" y="144813"/>
                  <a:pt x="2881065" y="138378"/>
                  <a:pt x="2877164" y="130082"/>
                </a:cubicBezTo>
                <a:cubicBezTo>
                  <a:pt x="2873264" y="121786"/>
                  <a:pt x="2871080" y="112469"/>
                  <a:pt x="2870615" y="102129"/>
                </a:cubicBezTo>
                <a:cubicBezTo>
                  <a:pt x="2870148" y="91790"/>
                  <a:pt x="2871543" y="82885"/>
                  <a:pt x="2874798" y="75414"/>
                </a:cubicBezTo>
                <a:cubicBezTo>
                  <a:pt x="2878053" y="67942"/>
                  <a:pt x="2883015" y="60873"/>
                  <a:pt x="2889683" y="54204"/>
                </a:cubicBezTo>
                <a:cubicBezTo>
                  <a:pt x="2896352" y="47536"/>
                  <a:pt x="2903830" y="42983"/>
                  <a:pt x="2912119" y="40545"/>
                </a:cubicBezTo>
                <a:cubicBezTo>
                  <a:pt x="2920407" y="38108"/>
                  <a:pt x="2929287" y="36889"/>
                  <a:pt x="2938759" y="36889"/>
                </a:cubicBezTo>
                <a:close/>
                <a:moveTo>
                  <a:pt x="2698394" y="33615"/>
                </a:moveTo>
                <a:cubicBezTo>
                  <a:pt x="2696917" y="33309"/>
                  <a:pt x="2695193" y="33325"/>
                  <a:pt x="2693223" y="33662"/>
                </a:cubicBezTo>
                <a:cubicBezTo>
                  <a:pt x="2685343" y="35010"/>
                  <a:pt x="2668189" y="37713"/>
                  <a:pt x="2641760" y="41771"/>
                </a:cubicBezTo>
                <a:cubicBezTo>
                  <a:pt x="2642649" y="43922"/>
                  <a:pt x="2643846" y="50390"/>
                  <a:pt x="2645352" y="61174"/>
                </a:cubicBezTo>
                <a:cubicBezTo>
                  <a:pt x="2649310" y="61274"/>
                  <a:pt x="2659029" y="59500"/>
                  <a:pt x="2674509" y="55850"/>
                </a:cubicBezTo>
                <a:cubicBezTo>
                  <a:pt x="2689990" y="52200"/>
                  <a:pt x="2698299" y="54086"/>
                  <a:pt x="2699440" y="61507"/>
                </a:cubicBezTo>
                <a:cubicBezTo>
                  <a:pt x="2700580" y="68928"/>
                  <a:pt x="2694847" y="73904"/>
                  <a:pt x="2682242" y="76435"/>
                </a:cubicBezTo>
                <a:cubicBezTo>
                  <a:pt x="2669637" y="78966"/>
                  <a:pt x="2657943" y="79328"/>
                  <a:pt x="2647159" y="77522"/>
                </a:cubicBezTo>
                <a:lnTo>
                  <a:pt x="2650751" y="104366"/>
                </a:lnTo>
                <a:cubicBezTo>
                  <a:pt x="2657362" y="102560"/>
                  <a:pt x="2665744" y="100986"/>
                  <a:pt x="2675896" y="99645"/>
                </a:cubicBezTo>
                <a:cubicBezTo>
                  <a:pt x="2686049" y="98304"/>
                  <a:pt x="2693671" y="97634"/>
                  <a:pt x="2698762" y="97634"/>
                </a:cubicBezTo>
                <a:cubicBezTo>
                  <a:pt x="2702949" y="74188"/>
                  <a:pt x="2705043" y="56657"/>
                  <a:pt x="2705043" y="45041"/>
                </a:cubicBezTo>
                <a:cubicBezTo>
                  <a:pt x="2705043" y="38341"/>
                  <a:pt x="2702827" y="34532"/>
                  <a:pt x="2698394" y="33615"/>
                </a:cubicBezTo>
                <a:close/>
                <a:moveTo>
                  <a:pt x="3234488" y="24448"/>
                </a:moveTo>
                <a:cubicBezTo>
                  <a:pt x="3244417" y="23681"/>
                  <a:pt x="3252468" y="25924"/>
                  <a:pt x="3258641" y="31178"/>
                </a:cubicBezTo>
                <a:cubicBezTo>
                  <a:pt x="3266872" y="38183"/>
                  <a:pt x="3264298" y="43611"/>
                  <a:pt x="3250919" y="47461"/>
                </a:cubicBezTo>
                <a:cubicBezTo>
                  <a:pt x="3237540" y="51311"/>
                  <a:pt x="3225494" y="54355"/>
                  <a:pt x="3214782" y="56592"/>
                </a:cubicBezTo>
                <a:cubicBezTo>
                  <a:pt x="3204069" y="58829"/>
                  <a:pt x="3192590" y="60629"/>
                  <a:pt x="3180344" y="61991"/>
                </a:cubicBezTo>
                <a:cubicBezTo>
                  <a:pt x="3168097" y="63353"/>
                  <a:pt x="3157170" y="60665"/>
                  <a:pt x="3147562" y="53925"/>
                </a:cubicBezTo>
                <a:cubicBezTo>
                  <a:pt x="3137954" y="47185"/>
                  <a:pt x="3138230" y="42894"/>
                  <a:pt x="3148390" y="41051"/>
                </a:cubicBezTo>
                <a:cubicBezTo>
                  <a:pt x="3158550" y="39208"/>
                  <a:pt x="3169990" y="37383"/>
                  <a:pt x="3182710" y="35576"/>
                </a:cubicBezTo>
                <a:cubicBezTo>
                  <a:pt x="3195286" y="33038"/>
                  <a:pt x="3209028" y="29919"/>
                  <a:pt x="3223934" y="26219"/>
                </a:cubicBezTo>
                <a:cubicBezTo>
                  <a:pt x="3227661" y="25295"/>
                  <a:pt x="3231179" y="24704"/>
                  <a:pt x="3234488" y="24448"/>
                </a:cubicBezTo>
                <a:close/>
                <a:moveTo>
                  <a:pt x="1140544" y="24274"/>
                </a:moveTo>
                <a:cubicBezTo>
                  <a:pt x="1142025" y="24393"/>
                  <a:pt x="1143827" y="24873"/>
                  <a:pt x="1145951" y="25714"/>
                </a:cubicBezTo>
                <a:cubicBezTo>
                  <a:pt x="1154448" y="29077"/>
                  <a:pt x="1161449" y="32924"/>
                  <a:pt x="1166956" y="37254"/>
                </a:cubicBezTo>
                <a:cubicBezTo>
                  <a:pt x="1172463" y="41585"/>
                  <a:pt x="1173309" y="46142"/>
                  <a:pt x="1169494" y="50924"/>
                </a:cubicBezTo>
                <a:cubicBezTo>
                  <a:pt x="1165680" y="55707"/>
                  <a:pt x="1162177" y="61285"/>
                  <a:pt x="1158987" y="67659"/>
                </a:cubicBezTo>
                <a:cubicBezTo>
                  <a:pt x="1155796" y="74033"/>
                  <a:pt x="1151304" y="81766"/>
                  <a:pt x="1145510" y="90858"/>
                </a:cubicBezTo>
                <a:cubicBezTo>
                  <a:pt x="1156810" y="88377"/>
                  <a:pt x="1166390" y="85057"/>
                  <a:pt x="1174248" y="80899"/>
                </a:cubicBezTo>
                <a:cubicBezTo>
                  <a:pt x="1182106" y="76740"/>
                  <a:pt x="1189857" y="77360"/>
                  <a:pt x="1197501" y="82759"/>
                </a:cubicBezTo>
                <a:cubicBezTo>
                  <a:pt x="1205144" y="88158"/>
                  <a:pt x="1201204" y="94034"/>
                  <a:pt x="1185681" y="100387"/>
                </a:cubicBezTo>
                <a:cubicBezTo>
                  <a:pt x="1170158" y="106740"/>
                  <a:pt x="1154839" y="109916"/>
                  <a:pt x="1139724" y="109916"/>
                </a:cubicBezTo>
                <a:cubicBezTo>
                  <a:pt x="1124093" y="137707"/>
                  <a:pt x="1108753" y="157479"/>
                  <a:pt x="1093703" y="169231"/>
                </a:cubicBezTo>
                <a:cubicBezTo>
                  <a:pt x="1078653" y="180983"/>
                  <a:pt x="1075401" y="179792"/>
                  <a:pt x="1083948" y="165660"/>
                </a:cubicBezTo>
                <a:cubicBezTo>
                  <a:pt x="1092494" y="151528"/>
                  <a:pt x="1100625" y="137431"/>
                  <a:pt x="1108340" y="123371"/>
                </a:cubicBezTo>
                <a:cubicBezTo>
                  <a:pt x="1116056" y="109310"/>
                  <a:pt x="1123028" y="92765"/>
                  <a:pt x="1129259" y="73736"/>
                </a:cubicBezTo>
                <a:cubicBezTo>
                  <a:pt x="1135490" y="54706"/>
                  <a:pt x="1137706" y="41105"/>
                  <a:pt x="1135906" y="32931"/>
                </a:cubicBezTo>
                <a:cubicBezTo>
                  <a:pt x="1134556" y="26800"/>
                  <a:pt x="1136102" y="23915"/>
                  <a:pt x="1140544" y="24274"/>
                </a:cubicBezTo>
                <a:close/>
                <a:moveTo>
                  <a:pt x="1294674" y="20763"/>
                </a:moveTo>
                <a:cubicBezTo>
                  <a:pt x="1295950" y="20774"/>
                  <a:pt x="1297495" y="21091"/>
                  <a:pt x="1299309" y="21713"/>
                </a:cubicBezTo>
                <a:cubicBezTo>
                  <a:pt x="1306565" y="24201"/>
                  <a:pt x="1312893" y="28371"/>
                  <a:pt x="1318292" y="34221"/>
                </a:cubicBezTo>
                <a:cubicBezTo>
                  <a:pt x="1323691" y="40072"/>
                  <a:pt x="1324254" y="45095"/>
                  <a:pt x="1319980" y="49289"/>
                </a:cubicBezTo>
                <a:cubicBezTo>
                  <a:pt x="1315707" y="53484"/>
                  <a:pt x="1309297" y="64192"/>
                  <a:pt x="1300750" y="81415"/>
                </a:cubicBezTo>
                <a:cubicBezTo>
                  <a:pt x="1313155" y="78891"/>
                  <a:pt x="1323845" y="76235"/>
                  <a:pt x="1332822" y="73445"/>
                </a:cubicBezTo>
                <a:cubicBezTo>
                  <a:pt x="1341799" y="70656"/>
                  <a:pt x="1349718" y="72592"/>
                  <a:pt x="1356580" y="79253"/>
                </a:cubicBezTo>
                <a:cubicBezTo>
                  <a:pt x="1363442" y="85914"/>
                  <a:pt x="1360434" y="90890"/>
                  <a:pt x="1347557" y="94181"/>
                </a:cubicBezTo>
                <a:cubicBezTo>
                  <a:pt x="1334679" y="97472"/>
                  <a:pt x="1316360" y="100810"/>
                  <a:pt x="1292598" y="104194"/>
                </a:cubicBezTo>
                <a:lnTo>
                  <a:pt x="1290824" y="107854"/>
                </a:lnTo>
                <a:lnTo>
                  <a:pt x="1293527" y="107071"/>
                </a:lnTo>
                <a:cubicBezTo>
                  <a:pt x="1294958" y="107069"/>
                  <a:pt x="1296778" y="107369"/>
                  <a:pt x="1298986" y="107969"/>
                </a:cubicBezTo>
                <a:cubicBezTo>
                  <a:pt x="1307820" y="110371"/>
                  <a:pt x="1314370" y="112967"/>
                  <a:pt x="1318636" y="115756"/>
                </a:cubicBezTo>
                <a:cubicBezTo>
                  <a:pt x="1322902" y="118545"/>
                  <a:pt x="1324326" y="121851"/>
                  <a:pt x="1322906" y="125672"/>
                </a:cubicBezTo>
                <a:cubicBezTo>
                  <a:pt x="1321486" y="129494"/>
                  <a:pt x="1320396" y="131835"/>
                  <a:pt x="1319636" y="132696"/>
                </a:cubicBezTo>
                <a:cubicBezTo>
                  <a:pt x="1327036" y="131878"/>
                  <a:pt x="1334005" y="130552"/>
                  <a:pt x="1340544" y="128716"/>
                </a:cubicBezTo>
                <a:cubicBezTo>
                  <a:pt x="1347083" y="126881"/>
                  <a:pt x="1354232" y="129688"/>
                  <a:pt x="1361990" y="137137"/>
                </a:cubicBezTo>
                <a:cubicBezTo>
                  <a:pt x="1369748" y="144587"/>
                  <a:pt x="1367242" y="148879"/>
                  <a:pt x="1354472" y="150011"/>
                </a:cubicBezTo>
                <a:cubicBezTo>
                  <a:pt x="1341702" y="151144"/>
                  <a:pt x="1330090" y="152456"/>
                  <a:pt x="1319636" y="153948"/>
                </a:cubicBezTo>
                <a:lnTo>
                  <a:pt x="1319636" y="181287"/>
                </a:lnTo>
                <a:cubicBezTo>
                  <a:pt x="1339440" y="178692"/>
                  <a:pt x="1353440" y="176695"/>
                  <a:pt x="1361635" y="175297"/>
                </a:cubicBezTo>
                <a:cubicBezTo>
                  <a:pt x="1369831" y="173899"/>
                  <a:pt x="1377252" y="177276"/>
                  <a:pt x="1383898" y="185428"/>
                </a:cubicBezTo>
                <a:cubicBezTo>
                  <a:pt x="1390545" y="193581"/>
                  <a:pt x="1385745" y="197657"/>
                  <a:pt x="1369497" y="197657"/>
                </a:cubicBezTo>
                <a:cubicBezTo>
                  <a:pt x="1356304" y="197657"/>
                  <a:pt x="1339684" y="198861"/>
                  <a:pt x="1319636" y="201270"/>
                </a:cubicBezTo>
                <a:cubicBezTo>
                  <a:pt x="1319636" y="217977"/>
                  <a:pt x="1317740" y="232797"/>
                  <a:pt x="1313947" y="245732"/>
                </a:cubicBezTo>
                <a:cubicBezTo>
                  <a:pt x="1312999" y="248966"/>
                  <a:pt x="1312047" y="251565"/>
                  <a:pt x="1311091" y="253530"/>
                </a:cubicBezTo>
                <a:lnTo>
                  <a:pt x="1310175" y="254801"/>
                </a:lnTo>
                <a:lnTo>
                  <a:pt x="1335686" y="257251"/>
                </a:lnTo>
                <a:cubicBezTo>
                  <a:pt x="1344281" y="257918"/>
                  <a:pt x="1351056" y="258251"/>
                  <a:pt x="1356010" y="258251"/>
                </a:cubicBezTo>
                <a:cubicBezTo>
                  <a:pt x="1366909" y="258251"/>
                  <a:pt x="1378643" y="257574"/>
                  <a:pt x="1391212" y="256219"/>
                </a:cubicBezTo>
                <a:cubicBezTo>
                  <a:pt x="1403781" y="254863"/>
                  <a:pt x="1404050" y="258646"/>
                  <a:pt x="1392019" y="267565"/>
                </a:cubicBezTo>
                <a:cubicBezTo>
                  <a:pt x="1379987" y="276485"/>
                  <a:pt x="1368271" y="283035"/>
                  <a:pt x="1356871" y="287215"/>
                </a:cubicBezTo>
                <a:cubicBezTo>
                  <a:pt x="1345470" y="291395"/>
                  <a:pt x="1328940" y="289617"/>
                  <a:pt x="1307279" y="281880"/>
                </a:cubicBezTo>
                <a:cubicBezTo>
                  <a:pt x="1285618" y="274144"/>
                  <a:pt x="1266714" y="268071"/>
                  <a:pt x="1250567" y="263661"/>
                </a:cubicBezTo>
                <a:cubicBezTo>
                  <a:pt x="1234420" y="259252"/>
                  <a:pt x="1223414" y="257696"/>
                  <a:pt x="1217548" y="258993"/>
                </a:cubicBezTo>
                <a:cubicBezTo>
                  <a:pt x="1211683" y="260291"/>
                  <a:pt x="1205119" y="262539"/>
                  <a:pt x="1197856" y="265737"/>
                </a:cubicBezTo>
                <a:cubicBezTo>
                  <a:pt x="1190592" y="268935"/>
                  <a:pt x="1183401" y="268024"/>
                  <a:pt x="1176281" y="263005"/>
                </a:cubicBezTo>
                <a:cubicBezTo>
                  <a:pt x="1169161" y="257986"/>
                  <a:pt x="1168498" y="254179"/>
                  <a:pt x="1174291" y="251583"/>
                </a:cubicBezTo>
                <a:cubicBezTo>
                  <a:pt x="1180085" y="248988"/>
                  <a:pt x="1192933" y="245230"/>
                  <a:pt x="1212838" y="240312"/>
                </a:cubicBezTo>
                <a:cubicBezTo>
                  <a:pt x="1212006" y="235967"/>
                  <a:pt x="1210224" y="229847"/>
                  <a:pt x="1207492" y="221953"/>
                </a:cubicBezTo>
                <a:cubicBezTo>
                  <a:pt x="1204760" y="214058"/>
                  <a:pt x="1204746" y="204884"/>
                  <a:pt x="1207449" y="194430"/>
                </a:cubicBezTo>
                <a:cubicBezTo>
                  <a:pt x="1210152" y="183976"/>
                  <a:pt x="1209410" y="180101"/>
                  <a:pt x="1205223" y="182804"/>
                </a:cubicBezTo>
                <a:cubicBezTo>
                  <a:pt x="1201036" y="185507"/>
                  <a:pt x="1196085" y="184109"/>
                  <a:pt x="1190370" y="178609"/>
                </a:cubicBezTo>
                <a:cubicBezTo>
                  <a:pt x="1184656" y="173110"/>
                  <a:pt x="1185233" y="169758"/>
                  <a:pt x="1192102" y="168553"/>
                </a:cubicBezTo>
                <a:cubicBezTo>
                  <a:pt x="1198971" y="167349"/>
                  <a:pt x="1204061" y="164896"/>
                  <a:pt x="1207374" y="161197"/>
                </a:cubicBezTo>
                <a:cubicBezTo>
                  <a:pt x="1210687" y="157497"/>
                  <a:pt x="1214964" y="156131"/>
                  <a:pt x="1220205" y="157099"/>
                </a:cubicBezTo>
                <a:cubicBezTo>
                  <a:pt x="1225446" y="158067"/>
                  <a:pt x="1230731" y="160326"/>
                  <a:pt x="1236058" y="163875"/>
                </a:cubicBezTo>
                <a:cubicBezTo>
                  <a:pt x="1241385" y="167424"/>
                  <a:pt x="1242124" y="171418"/>
                  <a:pt x="1238274" y="175856"/>
                </a:cubicBezTo>
                <a:cubicBezTo>
                  <a:pt x="1234423" y="180294"/>
                  <a:pt x="1230824" y="186210"/>
                  <a:pt x="1227475" y="193602"/>
                </a:cubicBezTo>
                <a:cubicBezTo>
                  <a:pt x="1224127" y="200994"/>
                  <a:pt x="1224027" y="209150"/>
                  <a:pt x="1227174" y="218070"/>
                </a:cubicBezTo>
                <a:cubicBezTo>
                  <a:pt x="1230322" y="226990"/>
                  <a:pt x="1231000" y="234447"/>
                  <a:pt x="1229207" y="240441"/>
                </a:cubicBezTo>
                <a:cubicBezTo>
                  <a:pt x="1242049" y="243710"/>
                  <a:pt x="1254739" y="246496"/>
                  <a:pt x="1267278" y="248797"/>
                </a:cubicBezTo>
                <a:lnTo>
                  <a:pt x="1302349" y="253944"/>
                </a:lnTo>
                <a:lnTo>
                  <a:pt x="1299831" y="246743"/>
                </a:lnTo>
                <a:cubicBezTo>
                  <a:pt x="1297633" y="237601"/>
                  <a:pt x="1296534" y="223039"/>
                  <a:pt x="1296534" y="203056"/>
                </a:cubicBezTo>
                <a:cubicBezTo>
                  <a:pt x="1276702" y="207458"/>
                  <a:pt x="1263978" y="210584"/>
                  <a:pt x="1258364" y="212434"/>
                </a:cubicBezTo>
                <a:cubicBezTo>
                  <a:pt x="1252750" y="214284"/>
                  <a:pt x="1246236" y="211585"/>
                  <a:pt x="1238822" y="204336"/>
                </a:cubicBezTo>
                <a:cubicBezTo>
                  <a:pt x="1231408" y="197087"/>
                  <a:pt x="1232677" y="193462"/>
                  <a:pt x="1242629" y="193462"/>
                </a:cubicBezTo>
                <a:cubicBezTo>
                  <a:pt x="1250359" y="193462"/>
                  <a:pt x="1268327" y="190974"/>
                  <a:pt x="1296534" y="185998"/>
                </a:cubicBezTo>
                <a:lnTo>
                  <a:pt x="1296534" y="157153"/>
                </a:lnTo>
                <a:cubicBezTo>
                  <a:pt x="1277720" y="162444"/>
                  <a:pt x="1264305" y="166693"/>
                  <a:pt x="1256288" y="169898"/>
                </a:cubicBezTo>
                <a:cubicBezTo>
                  <a:pt x="1248272" y="173103"/>
                  <a:pt x="1243977" y="169977"/>
                  <a:pt x="1243404" y="160519"/>
                </a:cubicBezTo>
                <a:cubicBezTo>
                  <a:pt x="1242830" y="151062"/>
                  <a:pt x="1244870" y="145164"/>
                  <a:pt x="1249523" y="142827"/>
                </a:cubicBezTo>
                <a:cubicBezTo>
                  <a:pt x="1254177" y="140489"/>
                  <a:pt x="1261300" y="129068"/>
                  <a:pt x="1270894" y="108561"/>
                </a:cubicBezTo>
                <a:cubicBezTo>
                  <a:pt x="1267036" y="108561"/>
                  <a:pt x="1262867" y="108314"/>
                  <a:pt x="1258386" y="107819"/>
                </a:cubicBezTo>
                <a:cubicBezTo>
                  <a:pt x="1253904" y="107324"/>
                  <a:pt x="1249692" y="104729"/>
                  <a:pt x="1245748" y="100032"/>
                </a:cubicBezTo>
                <a:cubicBezTo>
                  <a:pt x="1241805" y="95336"/>
                  <a:pt x="1243056" y="92654"/>
                  <a:pt x="1249502" y="91987"/>
                </a:cubicBezTo>
                <a:cubicBezTo>
                  <a:pt x="1255948" y="91320"/>
                  <a:pt x="1265115" y="89402"/>
                  <a:pt x="1277003" y="86233"/>
                </a:cubicBezTo>
                <a:cubicBezTo>
                  <a:pt x="1281979" y="74603"/>
                  <a:pt x="1285804" y="63963"/>
                  <a:pt x="1288479" y="54312"/>
                </a:cubicBezTo>
                <a:cubicBezTo>
                  <a:pt x="1291153" y="44661"/>
                  <a:pt x="1291813" y="36193"/>
                  <a:pt x="1290458" y="28908"/>
                </a:cubicBezTo>
                <a:cubicBezTo>
                  <a:pt x="1289441" y="23445"/>
                  <a:pt x="1290847" y="20730"/>
                  <a:pt x="1294674" y="20763"/>
                </a:cubicBezTo>
                <a:close/>
                <a:moveTo>
                  <a:pt x="174392" y="15292"/>
                </a:moveTo>
                <a:cubicBezTo>
                  <a:pt x="184287" y="15292"/>
                  <a:pt x="194422" y="18286"/>
                  <a:pt x="204797" y="24273"/>
                </a:cubicBezTo>
                <a:cubicBezTo>
                  <a:pt x="215172" y="30260"/>
                  <a:pt x="218976" y="39506"/>
                  <a:pt x="216208" y="52010"/>
                </a:cubicBezTo>
                <a:cubicBezTo>
                  <a:pt x="213441" y="64515"/>
                  <a:pt x="204335" y="64447"/>
                  <a:pt x="188890" y="51806"/>
                </a:cubicBezTo>
                <a:cubicBezTo>
                  <a:pt x="173446" y="39165"/>
                  <a:pt x="164232" y="29919"/>
                  <a:pt x="161250" y="24068"/>
                </a:cubicBezTo>
                <a:cubicBezTo>
                  <a:pt x="158267" y="18218"/>
                  <a:pt x="162648" y="15292"/>
                  <a:pt x="174392" y="15292"/>
                </a:cubicBezTo>
                <a:close/>
                <a:moveTo>
                  <a:pt x="1881921" y="13493"/>
                </a:moveTo>
                <a:cubicBezTo>
                  <a:pt x="1883440" y="13623"/>
                  <a:pt x="1885269" y="14111"/>
                  <a:pt x="1887408" y="14959"/>
                </a:cubicBezTo>
                <a:cubicBezTo>
                  <a:pt x="1895962" y="18350"/>
                  <a:pt x="1903189" y="22713"/>
                  <a:pt x="1909090" y="28048"/>
                </a:cubicBezTo>
                <a:cubicBezTo>
                  <a:pt x="1914991" y="33382"/>
                  <a:pt x="1915550" y="38430"/>
                  <a:pt x="1910768" y="43191"/>
                </a:cubicBezTo>
                <a:cubicBezTo>
                  <a:pt x="1905986" y="47952"/>
                  <a:pt x="1899808" y="57675"/>
                  <a:pt x="1892237" y="72359"/>
                </a:cubicBezTo>
                <a:cubicBezTo>
                  <a:pt x="1884665" y="87044"/>
                  <a:pt x="1877036" y="99978"/>
                  <a:pt x="1869350" y="111164"/>
                </a:cubicBezTo>
                <a:cubicBezTo>
                  <a:pt x="1881940" y="122650"/>
                  <a:pt x="1887099" y="131512"/>
                  <a:pt x="1884827" y="137750"/>
                </a:cubicBezTo>
                <a:cubicBezTo>
                  <a:pt x="1882554" y="143988"/>
                  <a:pt x="1881191" y="168754"/>
                  <a:pt x="1880740" y="212047"/>
                </a:cubicBezTo>
                <a:cubicBezTo>
                  <a:pt x="1880288" y="255340"/>
                  <a:pt x="1877309" y="281310"/>
                  <a:pt x="1871802" y="289958"/>
                </a:cubicBezTo>
                <a:cubicBezTo>
                  <a:pt x="1866295" y="298605"/>
                  <a:pt x="1860434" y="296902"/>
                  <a:pt x="1854217" y="284849"/>
                </a:cubicBezTo>
                <a:cubicBezTo>
                  <a:pt x="1848001" y="272796"/>
                  <a:pt x="1846470" y="263048"/>
                  <a:pt x="1849625" y="255606"/>
                </a:cubicBezTo>
                <a:cubicBezTo>
                  <a:pt x="1852780" y="248163"/>
                  <a:pt x="1854802" y="233256"/>
                  <a:pt x="1855691" y="210886"/>
                </a:cubicBezTo>
                <a:cubicBezTo>
                  <a:pt x="1856580" y="188515"/>
                  <a:pt x="1857024" y="170582"/>
                  <a:pt x="1857024" y="157088"/>
                </a:cubicBezTo>
                <a:cubicBezTo>
                  <a:pt x="1857024" y="143996"/>
                  <a:pt x="1856444" y="133671"/>
                  <a:pt x="1855282" y="126113"/>
                </a:cubicBezTo>
                <a:cubicBezTo>
                  <a:pt x="1842161" y="146161"/>
                  <a:pt x="1827025" y="160845"/>
                  <a:pt x="1809874" y="170167"/>
                </a:cubicBezTo>
                <a:cubicBezTo>
                  <a:pt x="1792723" y="179488"/>
                  <a:pt x="1790070" y="177186"/>
                  <a:pt x="1801915" y="163262"/>
                </a:cubicBezTo>
                <a:cubicBezTo>
                  <a:pt x="1813760" y="149337"/>
                  <a:pt x="1825279" y="134087"/>
                  <a:pt x="1836471" y="117509"/>
                </a:cubicBezTo>
                <a:cubicBezTo>
                  <a:pt x="1847664" y="100932"/>
                  <a:pt x="1857487" y="82903"/>
                  <a:pt x="1865940" y="63422"/>
                </a:cubicBezTo>
                <a:cubicBezTo>
                  <a:pt x="1874394" y="43940"/>
                  <a:pt x="1877947" y="30145"/>
                  <a:pt x="1876599" y="22036"/>
                </a:cubicBezTo>
                <a:cubicBezTo>
                  <a:pt x="1875588" y="15954"/>
                  <a:pt x="1877362" y="13106"/>
                  <a:pt x="1881921" y="13493"/>
                </a:cubicBezTo>
                <a:close/>
                <a:moveTo>
                  <a:pt x="2707347" y="11299"/>
                </a:moveTo>
                <a:cubicBezTo>
                  <a:pt x="2710002" y="11086"/>
                  <a:pt x="2712658" y="11349"/>
                  <a:pt x="2715314" y="12087"/>
                </a:cubicBezTo>
                <a:cubicBezTo>
                  <a:pt x="2720627" y="13564"/>
                  <a:pt x="2727693" y="17149"/>
                  <a:pt x="2736513" y="22842"/>
                </a:cubicBezTo>
                <a:cubicBezTo>
                  <a:pt x="2745332" y="28535"/>
                  <a:pt x="2748053" y="33612"/>
                  <a:pt x="2744676" y="38072"/>
                </a:cubicBezTo>
                <a:cubicBezTo>
                  <a:pt x="2741299" y="42531"/>
                  <a:pt x="2738323" y="47758"/>
                  <a:pt x="2735749" y="53753"/>
                </a:cubicBezTo>
                <a:cubicBezTo>
                  <a:pt x="2733175" y="59747"/>
                  <a:pt x="2729601" y="71208"/>
                  <a:pt x="2725026" y="88137"/>
                </a:cubicBezTo>
                <a:cubicBezTo>
                  <a:pt x="2720452" y="105066"/>
                  <a:pt x="2715719" y="115179"/>
                  <a:pt x="2710829" y="118477"/>
                </a:cubicBezTo>
                <a:cubicBezTo>
                  <a:pt x="2705939" y="121776"/>
                  <a:pt x="2701838" y="120270"/>
                  <a:pt x="2698525" y="113960"/>
                </a:cubicBezTo>
                <a:cubicBezTo>
                  <a:pt x="2688903" y="115767"/>
                  <a:pt x="2672677" y="118298"/>
                  <a:pt x="2649847" y="121553"/>
                </a:cubicBezTo>
                <a:cubicBezTo>
                  <a:pt x="2649847" y="126099"/>
                  <a:pt x="2647567" y="129347"/>
                  <a:pt x="2643007" y="131297"/>
                </a:cubicBezTo>
                <a:cubicBezTo>
                  <a:pt x="2638447" y="133248"/>
                  <a:pt x="2634597" y="127426"/>
                  <a:pt x="2631456" y="113831"/>
                </a:cubicBezTo>
                <a:cubicBezTo>
                  <a:pt x="2628316" y="100236"/>
                  <a:pt x="2624777" y="85914"/>
                  <a:pt x="2620841" y="70864"/>
                </a:cubicBezTo>
                <a:cubicBezTo>
                  <a:pt x="2616904" y="55814"/>
                  <a:pt x="2612631" y="44360"/>
                  <a:pt x="2608021" y="36501"/>
                </a:cubicBezTo>
                <a:cubicBezTo>
                  <a:pt x="2603410" y="28643"/>
                  <a:pt x="2605085" y="25183"/>
                  <a:pt x="2613043" y="26123"/>
                </a:cubicBezTo>
                <a:cubicBezTo>
                  <a:pt x="2621002" y="27062"/>
                  <a:pt x="2626595" y="27514"/>
                  <a:pt x="2629821" y="27478"/>
                </a:cubicBezTo>
                <a:cubicBezTo>
                  <a:pt x="2633048" y="27442"/>
                  <a:pt x="2644122" y="25664"/>
                  <a:pt x="2663044" y="22143"/>
                </a:cubicBezTo>
                <a:cubicBezTo>
                  <a:pt x="2681966" y="18623"/>
                  <a:pt x="2694080" y="15697"/>
                  <a:pt x="2699386" y="13367"/>
                </a:cubicBezTo>
                <a:cubicBezTo>
                  <a:pt x="2702039" y="12202"/>
                  <a:pt x="2704693" y="11513"/>
                  <a:pt x="2707347" y="11299"/>
                </a:cubicBezTo>
                <a:close/>
                <a:moveTo>
                  <a:pt x="1635686" y="10988"/>
                </a:moveTo>
                <a:cubicBezTo>
                  <a:pt x="1637574" y="10930"/>
                  <a:pt x="1639909" y="11315"/>
                  <a:pt x="1642689" y="12141"/>
                </a:cubicBezTo>
                <a:cubicBezTo>
                  <a:pt x="1653810" y="15446"/>
                  <a:pt x="1662159" y="19293"/>
                  <a:pt x="1667738" y="23681"/>
                </a:cubicBezTo>
                <a:cubicBezTo>
                  <a:pt x="1673316" y="28069"/>
                  <a:pt x="1673972" y="32888"/>
                  <a:pt x="1669706" y="38136"/>
                </a:cubicBezTo>
                <a:cubicBezTo>
                  <a:pt x="1665440" y="43385"/>
                  <a:pt x="1660399" y="51817"/>
                  <a:pt x="1654584" y="63432"/>
                </a:cubicBezTo>
                <a:cubicBezTo>
                  <a:pt x="1648769" y="75048"/>
                  <a:pt x="1640197" y="86893"/>
                  <a:pt x="1628869" y="98967"/>
                </a:cubicBezTo>
                <a:cubicBezTo>
                  <a:pt x="1657219" y="98179"/>
                  <a:pt x="1674746" y="95282"/>
                  <a:pt x="1681451" y="90277"/>
                </a:cubicBezTo>
                <a:cubicBezTo>
                  <a:pt x="1688155" y="85272"/>
                  <a:pt x="1695923" y="84699"/>
                  <a:pt x="1704757" y="88556"/>
                </a:cubicBezTo>
                <a:cubicBezTo>
                  <a:pt x="1713591" y="92414"/>
                  <a:pt x="1720700" y="97236"/>
                  <a:pt x="1726084" y="103022"/>
                </a:cubicBezTo>
                <a:cubicBezTo>
                  <a:pt x="1731469" y="108808"/>
                  <a:pt x="1731874" y="114193"/>
                  <a:pt x="1727300" y="119176"/>
                </a:cubicBezTo>
                <a:cubicBezTo>
                  <a:pt x="1722725" y="124160"/>
                  <a:pt x="1719552" y="135976"/>
                  <a:pt x="1717781" y="154625"/>
                </a:cubicBezTo>
                <a:cubicBezTo>
                  <a:pt x="1716011" y="173275"/>
                  <a:pt x="1714451" y="192032"/>
                  <a:pt x="1713103" y="210896"/>
                </a:cubicBezTo>
                <a:cubicBezTo>
                  <a:pt x="1711755" y="229761"/>
                  <a:pt x="1707776" y="246033"/>
                  <a:pt x="1701165" y="259714"/>
                </a:cubicBezTo>
                <a:cubicBezTo>
                  <a:pt x="1694554" y="273395"/>
                  <a:pt x="1684297" y="283795"/>
                  <a:pt x="1670394" y="290915"/>
                </a:cubicBezTo>
                <a:cubicBezTo>
                  <a:pt x="1656491" y="298035"/>
                  <a:pt x="1649013" y="296246"/>
                  <a:pt x="1647959" y="285548"/>
                </a:cubicBezTo>
                <a:cubicBezTo>
                  <a:pt x="1646905" y="274850"/>
                  <a:pt x="1641183" y="262675"/>
                  <a:pt x="1630794" y="249023"/>
                </a:cubicBezTo>
                <a:cubicBezTo>
                  <a:pt x="1620404" y="235371"/>
                  <a:pt x="1621810" y="231743"/>
                  <a:pt x="1635010" y="238139"/>
                </a:cubicBezTo>
                <a:cubicBezTo>
                  <a:pt x="1648210" y="244535"/>
                  <a:pt x="1657427" y="248134"/>
                  <a:pt x="1662661" y="248937"/>
                </a:cubicBezTo>
                <a:cubicBezTo>
                  <a:pt x="1667895" y="249740"/>
                  <a:pt x="1672768" y="244933"/>
                  <a:pt x="1677278" y="234515"/>
                </a:cubicBezTo>
                <a:cubicBezTo>
                  <a:pt x="1681788" y="224096"/>
                  <a:pt x="1684942" y="208319"/>
                  <a:pt x="1686742" y="187181"/>
                </a:cubicBezTo>
                <a:cubicBezTo>
                  <a:pt x="1688542" y="166044"/>
                  <a:pt x="1689442" y="148362"/>
                  <a:pt x="1689442" y="134137"/>
                </a:cubicBezTo>
                <a:cubicBezTo>
                  <a:pt x="1689442" y="121302"/>
                  <a:pt x="1688205" y="114057"/>
                  <a:pt x="1685731" y="112401"/>
                </a:cubicBezTo>
                <a:cubicBezTo>
                  <a:pt x="1683257" y="110744"/>
                  <a:pt x="1677109" y="111149"/>
                  <a:pt x="1667286" y="113616"/>
                </a:cubicBezTo>
                <a:lnTo>
                  <a:pt x="1639151" y="120671"/>
                </a:lnTo>
                <a:cubicBezTo>
                  <a:pt x="1632325" y="121603"/>
                  <a:pt x="1626259" y="119366"/>
                  <a:pt x="1620953" y="113960"/>
                </a:cubicBezTo>
                <a:cubicBezTo>
                  <a:pt x="1607229" y="129548"/>
                  <a:pt x="1592943" y="141543"/>
                  <a:pt x="1578093" y="149947"/>
                </a:cubicBezTo>
                <a:cubicBezTo>
                  <a:pt x="1574381" y="152048"/>
                  <a:pt x="1571586" y="153326"/>
                  <a:pt x="1569709" y="153782"/>
                </a:cubicBezTo>
                <a:lnTo>
                  <a:pt x="1568046" y="153149"/>
                </a:lnTo>
                <a:lnTo>
                  <a:pt x="1567728" y="158712"/>
                </a:lnTo>
                <a:cubicBezTo>
                  <a:pt x="1567522" y="166044"/>
                  <a:pt x="1567643" y="175107"/>
                  <a:pt x="1568091" y="185901"/>
                </a:cubicBezTo>
                <a:cubicBezTo>
                  <a:pt x="1568988" y="207491"/>
                  <a:pt x="1568278" y="223838"/>
                  <a:pt x="1565962" y="234945"/>
                </a:cubicBezTo>
                <a:cubicBezTo>
                  <a:pt x="1563646" y="246051"/>
                  <a:pt x="1560534" y="254985"/>
                  <a:pt x="1556626" y="261747"/>
                </a:cubicBezTo>
                <a:cubicBezTo>
                  <a:pt x="1552718" y="268508"/>
                  <a:pt x="1548535" y="268609"/>
                  <a:pt x="1544075" y="262048"/>
                </a:cubicBezTo>
                <a:cubicBezTo>
                  <a:pt x="1539615" y="255487"/>
                  <a:pt x="1536202" y="250038"/>
                  <a:pt x="1533836" y="245700"/>
                </a:cubicBezTo>
                <a:cubicBezTo>
                  <a:pt x="1531470" y="241362"/>
                  <a:pt x="1529158" y="239017"/>
                  <a:pt x="1526899" y="238666"/>
                </a:cubicBezTo>
                <a:cubicBezTo>
                  <a:pt x="1524640" y="238315"/>
                  <a:pt x="1513416" y="239788"/>
                  <a:pt x="1493225" y="243086"/>
                </a:cubicBezTo>
                <a:cubicBezTo>
                  <a:pt x="1488521" y="263192"/>
                  <a:pt x="1483154" y="268691"/>
                  <a:pt x="1477124" y="259585"/>
                </a:cubicBezTo>
                <a:cubicBezTo>
                  <a:pt x="1471094" y="250479"/>
                  <a:pt x="1468079" y="238354"/>
                  <a:pt x="1468079" y="223211"/>
                </a:cubicBezTo>
                <a:cubicBezTo>
                  <a:pt x="1468079" y="208942"/>
                  <a:pt x="1467638" y="191214"/>
                  <a:pt x="1466756" y="170027"/>
                </a:cubicBezTo>
                <a:cubicBezTo>
                  <a:pt x="1465874" y="148839"/>
                  <a:pt x="1462727" y="133502"/>
                  <a:pt x="1457313" y="124016"/>
                </a:cubicBezTo>
                <a:cubicBezTo>
                  <a:pt x="1451900" y="114530"/>
                  <a:pt x="1452821" y="109787"/>
                  <a:pt x="1460077" y="109787"/>
                </a:cubicBezTo>
                <a:cubicBezTo>
                  <a:pt x="1464867" y="109787"/>
                  <a:pt x="1470467" y="110224"/>
                  <a:pt x="1476877" y="111099"/>
                </a:cubicBezTo>
                <a:cubicBezTo>
                  <a:pt x="1483760" y="102452"/>
                  <a:pt x="1491439" y="89080"/>
                  <a:pt x="1499914" y="70982"/>
                </a:cubicBezTo>
                <a:cubicBezTo>
                  <a:pt x="1508389" y="52885"/>
                  <a:pt x="1511053" y="38627"/>
                  <a:pt x="1507905" y="28209"/>
                </a:cubicBezTo>
                <a:cubicBezTo>
                  <a:pt x="1504758" y="17791"/>
                  <a:pt x="1512684" y="16705"/>
                  <a:pt x="1531685" y="24950"/>
                </a:cubicBezTo>
                <a:cubicBezTo>
                  <a:pt x="1547889" y="32780"/>
                  <a:pt x="1552898" y="39674"/>
                  <a:pt x="1546710" y="45633"/>
                </a:cubicBezTo>
                <a:cubicBezTo>
                  <a:pt x="1540522" y="51591"/>
                  <a:pt x="1533858" y="59926"/>
                  <a:pt x="1526716" y="70638"/>
                </a:cubicBezTo>
                <a:cubicBezTo>
                  <a:pt x="1519575" y="81350"/>
                  <a:pt x="1508633" y="94837"/>
                  <a:pt x="1493891" y="111099"/>
                </a:cubicBezTo>
                <a:cubicBezTo>
                  <a:pt x="1511243" y="108604"/>
                  <a:pt x="1523303" y="104381"/>
                  <a:pt x="1530072" y="98430"/>
                </a:cubicBezTo>
                <a:cubicBezTo>
                  <a:pt x="1536840" y="92478"/>
                  <a:pt x="1544168" y="91424"/>
                  <a:pt x="1552055" y="95268"/>
                </a:cubicBezTo>
                <a:cubicBezTo>
                  <a:pt x="1559942" y="99111"/>
                  <a:pt x="1566844" y="103112"/>
                  <a:pt x="1572759" y="107270"/>
                </a:cubicBezTo>
                <a:cubicBezTo>
                  <a:pt x="1578674" y="111429"/>
                  <a:pt x="1580012" y="116308"/>
                  <a:pt x="1576771" y="121908"/>
                </a:cubicBezTo>
                <a:cubicBezTo>
                  <a:pt x="1573530" y="127508"/>
                  <a:pt x="1571049" y="134176"/>
                  <a:pt x="1569328" y="141913"/>
                </a:cubicBezTo>
                <a:cubicBezTo>
                  <a:pt x="1568898" y="143847"/>
                  <a:pt x="1568549" y="146214"/>
                  <a:pt x="1568283" y="149014"/>
                </a:cubicBezTo>
                <a:lnTo>
                  <a:pt x="1568262" y="149386"/>
                </a:lnTo>
                <a:lnTo>
                  <a:pt x="1569450" y="146652"/>
                </a:lnTo>
                <a:cubicBezTo>
                  <a:pt x="1571242" y="143819"/>
                  <a:pt x="1573951" y="140163"/>
                  <a:pt x="1577577" y="135685"/>
                </a:cubicBezTo>
                <a:cubicBezTo>
                  <a:pt x="1592082" y="117775"/>
                  <a:pt x="1605354" y="97300"/>
                  <a:pt x="1617393" y="74263"/>
                </a:cubicBezTo>
                <a:cubicBezTo>
                  <a:pt x="1629431" y="51225"/>
                  <a:pt x="1633877" y="34286"/>
                  <a:pt x="1630729" y="23445"/>
                </a:cubicBezTo>
                <a:cubicBezTo>
                  <a:pt x="1628368" y="15314"/>
                  <a:pt x="1630021" y="11162"/>
                  <a:pt x="1635686" y="10988"/>
                </a:cubicBezTo>
                <a:close/>
                <a:moveTo>
                  <a:pt x="2331426" y="10403"/>
                </a:moveTo>
                <a:cubicBezTo>
                  <a:pt x="2332885" y="10396"/>
                  <a:pt x="2334663" y="10750"/>
                  <a:pt x="2336758" y="11463"/>
                </a:cubicBezTo>
                <a:cubicBezTo>
                  <a:pt x="2345140" y="14317"/>
                  <a:pt x="2352816" y="17931"/>
                  <a:pt x="2359785" y="22305"/>
                </a:cubicBezTo>
                <a:cubicBezTo>
                  <a:pt x="2366754" y="26678"/>
                  <a:pt x="2367403" y="31769"/>
                  <a:pt x="2361732" y="37577"/>
                </a:cubicBezTo>
                <a:cubicBezTo>
                  <a:pt x="2356060" y="43385"/>
                  <a:pt x="2349001" y="53050"/>
                  <a:pt x="2340555" y="66573"/>
                </a:cubicBezTo>
                <a:cubicBezTo>
                  <a:pt x="2353045" y="65784"/>
                  <a:pt x="2361040" y="64612"/>
                  <a:pt x="2364539" y="63056"/>
                </a:cubicBezTo>
                <a:cubicBezTo>
                  <a:pt x="2368038" y="61500"/>
                  <a:pt x="2371436" y="58772"/>
                  <a:pt x="2374735" y="54871"/>
                </a:cubicBezTo>
                <a:cubicBezTo>
                  <a:pt x="2378033" y="50971"/>
                  <a:pt x="2383507" y="50953"/>
                  <a:pt x="2391158" y="54817"/>
                </a:cubicBezTo>
                <a:cubicBezTo>
                  <a:pt x="2398808" y="58682"/>
                  <a:pt x="2404885" y="62909"/>
                  <a:pt x="2409388" y="67498"/>
                </a:cubicBezTo>
                <a:cubicBezTo>
                  <a:pt x="2413890" y="72087"/>
                  <a:pt x="2412819" y="76729"/>
                  <a:pt x="2406172" y="81426"/>
                </a:cubicBezTo>
                <a:cubicBezTo>
                  <a:pt x="2399525" y="86122"/>
                  <a:pt x="2393205" y="93604"/>
                  <a:pt x="2387211" y="103872"/>
                </a:cubicBezTo>
                <a:lnTo>
                  <a:pt x="2368884" y="134051"/>
                </a:lnTo>
                <a:cubicBezTo>
                  <a:pt x="2376943" y="140862"/>
                  <a:pt x="2390480" y="148688"/>
                  <a:pt x="2409495" y="157529"/>
                </a:cubicBezTo>
                <a:cubicBezTo>
                  <a:pt x="2428510" y="166370"/>
                  <a:pt x="2445393" y="173006"/>
                  <a:pt x="2460141" y="177437"/>
                </a:cubicBezTo>
                <a:cubicBezTo>
                  <a:pt x="2474890" y="181868"/>
                  <a:pt x="2475862" y="185439"/>
                  <a:pt x="2463056" y="188149"/>
                </a:cubicBezTo>
                <a:cubicBezTo>
                  <a:pt x="2450250" y="190859"/>
                  <a:pt x="2437444" y="192670"/>
                  <a:pt x="2424639" y="193581"/>
                </a:cubicBezTo>
                <a:cubicBezTo>
                  <a:pt x="2411833" y="194491"/>
                  <a:pt x="2402529" y="193032"/>
                  <a:pt x="2396729" y="189203"/>
                </a:cubicBezTo>
                <a:cubicBezTo>
                  <a:pt x="2390928" y="185374"/>
                  <a:pt x="2375961" y="172891"/>
                  <a:pt x="2351826" y="151754"/>
                </a:cubicBezTo>
                <a:cubicBezTo>
                  <a:pt x="2338002" y="169980"/>
                  <a:pt x="2323791" y="184564"/>
                  <a:pt x="2309193" y="195506"/>
                </a:cubicBezTo>
                <a:cubicBezTo>
                  <a:pt x="2301937" y="200052"/>
                  <a:pt x="2295742" y="202073"/>
                  <a:pt x="2290608" y="201572"/>
                </a:cubicBezTo>
                <a:lnTo>
                  <a:pt x="2288457" y="201572"/>
                </a:lnTo>
                <a:cubicBezTo>
                  <a:pt x="2296143" y="203479"/>
                  <a:pt x="2302324" y="205074"/>
                  <a:pt x="2306999" y="206358"/>
                </a:cubicBezTo>
                <a:cubicBezTo>
                  <a:pt x="2311674" y="207641"/>
                  <a:pt x="2318485" y="207853"/>
                  <a:pt x="2327433" y="206992"/>
                </a:cubicBezTo>
                <a:cubicBezTo>
                  <a:pt x="2336382" y="206132"/>
                  <a:pt x="2345355" y="204630"/>
                  <a:pt x="2354354" y="202486"/>
                </a:cubicBezTo>
                <a:cubicBezTo>
                  <a:pt x="2363352" y="200342"/>
                  <a:pt x="2369888" y="197624"/>
                  <a:pt x="2373960" y="194333"/>
                </a:cubicBezTo>
                <a:cubicBezTo>
                  <a:pt x="2378033" y="191042"/>
                  <a:pt x="2384905" y="191293"/>
                  <a:pt x="2394578" y="195086"/>
                </a:cubicBezTo>
                <a:cubicBezTo>
                  <a:pt x="2404250" y="198879"/>
                  <a:pt x="2412284" y="203464"/>
                  <a:pt x="2418680" y="208842"/>
                </a:cubicBezTo>
                <a:cubicBezTo>
                  <a:pt x="2425076" y="214220"/>
                  <a:pt x="2424990" y="219967"/>
                  <a:pt x="2418422" y="226083"/>
                </a:cubicBezTo>
                <a:cubicBezTo>
                  <a:pt x="2411854" y="232199"/>
                  <a:pt x="2404792" y="242355"/>
                  <a:pt x="2397234" y="256552"/>
                </a:cubicBezTo>
                <a:cubicBezTo>
                  <a:pt x="2411632" y="270376"/>
                  <a:pt x="2408907" y="277288"/>
                  <a:pt x="2389060" y="277288"/>
                </a:cubicBezTo>
                <a:cubicBezTo>
                  <a:pt x="2373157" y="277288"/>
                  <a:pt x="2349933" y="278987"/>
                  <a:pt x="2319389" y="282386"/>
                </a:cubicBezTo>
                <a:cubicBezTo>
                  <a:pt x="2312706" y="299680"/>
                  <a:pt x="2306662" y="299806"/>
                  <a:pt x="2301255" y="282762"/>
                </a:cubicBezTo>
                <a:cubicBezTo>
                  <a:pt x="2295849" y="265719"/>
                  <a:pt x="2292264" y="251999"/>
                  <a:pt x="2290500" y="241602"/>
                </a:cubicBezTo>
                <a:cubicBezTo>
                  <a:pt x="2288736" y="231206"/>
                  <a:pt x="2285696" y="222551"/>
                  <a:pt x="2281380" y="215639"/>
                </a:cubicBezTo>
                <a:cubicBezTo>
                  <a:pt x="2279329" y="211524"/>
                  <a:pt x="2278304" y="210025"/>
                  <a:pt x="2278304" y="211144"/>
                </a:cubicBezTo>
                <a:cubicBezTo>
                  <a:pt x="2276511" y="212821"/>
                  <a:pt x="2272833" y="214585"/>
                  <a:pt x="2267269" y="216435"/>
                </a:cubicBezTo>
                <a:cubicBezTo>
                  <a:pt x="2251222" y="219217"/>
                  <a:pt x="2250330" y="215356"/>
                  <a:pt x="2264591" y="204852"/>
                </a:cubicBezTo>
                <a:cubicBezTo>
                  <a:pt x="2278852" y="194348"/>
                  <a:pt x="2291787" y="183295"/>
                  <a:pt x="2303396" y="171694"/>
                </a:cubicBezTo>
                <a:cubicBezTo>
                  <a:pt x="2315004" y="160093"/>
                  <a:pt x="2325533" y="148298"/>
                  <a:pt x="2334984" y="136309"/>
                </a:cubicBezTo>
                <a:cubicBezTo>
                  <a:pt x="2327828" y="129813"/>
                  <a:pt x="2318578" y="122363"/>
                  <a:pt x="2307235" y="113960"/>
                </a:cubicBezTo>
                <a:cubicBezTo>
                  <a:pt x="2303005" y="119022"/>
                  <a:pt x="2297125" y="122539"/>
                  <a:pt x="2289597" y="124511"/>
                </a:cubicBezTo>
                <a:cubicBezTo>
                  <a:pt x="2282068" y="126483"/>
                  <a:pt x="2281957" y="122342"/>
                  <a:pt x="2289263" y="112089"/>
                </a:cubicBezTo>
                <a:cubicBezTo>
                  <a:pt x="2296570" y="101835"/>
                  <a:pt x="2304457" y="88463"/>
                  <a:pt x="2312925" y="71972"/>
                </a:cubicBezTo>
                <a:cubicBezTo>
                  <a:pt x="2321393" y="55481"/>
                  <a:pt x="2326286" y="44890"/>
                  <a:pt x="2327606" y="40201"/>
                </a:cubicBezTo>
                <a:cubicBezTo>
                  <a:pt x="2328925" y="35512"/>
                  <a:pt x="2328685" y="28837"/>
                  <a:pt x="2326885" y="20175"/>
                </a:cubicBezTo>
                <a:cubicBezTo>
                  <a:pt x="2325535" y="13679"/>
                  <a:pt x="2327049" y="10422"/>
                  <a:pt x="2331426" y="10403"/>
                </a:cubicBezTo>
                <a:close/>
                <a:moveTo>
                  <a:pt x="2215702" y="7315"/>
                </a:moveTo>
                <a:cubicBezTo>
                  <a:pt x="2217313" y="7195"/>
                  <a:pt x="2219380" y="7430"/>
                  <a:pt x="2221904" y="8022"/>
                </a:cubicBezTo>
                <a:cubicBezTo>
                  <a:pt x="2231999" y="10388"/>
                  <a:pt x="2240575" y="13675"/>
                  <a:pt x="2247630" y="17884"/>
                </a:cubicBezTo>
                <a:cubicBezTo>
                  <a:pt x="2254686" y="22093"/>
                  <a:pt x="2256173" y="27872"/>
                  <a:pt x="2252094" y="35222"/>
                </a:cubicBezTo>
                <a:cubicBezTo>
                  <a:pt x="2248014" y="42571"/>
                  <a:pt x="2245551" y="65619"/>
                  <a:pt x="2244705" y="104366"/>
                </a:cubicBezTo>
                <a:cubicBezTo>
                  <a:pt x="2248347" y="104467"/>
                  <a:pt x="2253280" y="103592"/>
                  <a:pt x="2259504" y="101742"/>
                </a:cubicBezTo>
                <a:cubicBezTo>
                  <a:pt x="2265727" y="99892"/>
                  <a:pt x="2270894" y="101126"/>
                  <a:pt x="2275002" y="105442"/>
                </a:cubicBezTo>
                <a:cubicBezTo>
                  <a:pt x="2279111" y="109758"/>
                  <a:pt x="2278996" y="113774"/>
                  <a:pt x="2274658" y="117488"/>
                </a:cubicBezTo>
                <a:cubicBezTo>
                  <a:pt x="2270320" y="121202"/>
                  <a:pt x="2260271" y="125124"/>
                  <a:pt x="2244511" y="129254"/>
                </a:cubicBezTo>
                <a:lnTo>
                  <a:pt x="2243371" y="157540"/>
                </a:lnTo>
                <a:cubicBezTo>
                  <a:pt x="2248648" y="158185"/>
                  <a:pt x="2256041" y="160516"/>
                  <a:pt x="2265548" y="164531"/>
                </a:cubicBezTo>
                <a:cubicBezTo>
                  <a:pt x="2275056" y="168546"/>
                  <a:pt x="2279229" y="176197"/>
                  <a:pt x="2278067" y="187482"/>
                </a:cubicBezTo>
                <a:cubicBezTo>
                  <a:pt x="2276906" y="198768"/>
                  <a:pt x="2270754" y="200596"/>
                  <a:pt x="2259611" y="192967"/>
                </a:cubicBezTo>
                <a:cubicBezTo>
                  <a:pt x="2248469" y="185338"/>
                  <a:pt x="2243056" y="179251"/>
                  <a:pt x="2243371" y="174705"/>
                </a:cubicBezTo>
                <a:lnTo>
                  <a:pt x="2243371" y="238075"/>
                </a:lnTo>
                <a:cubicBezTo>
                  <a:pt x="2243371" y="257162"/>
                  <a:pt x="2241292" y="274768"/>
                  <a:pt x="2237133" y="290893"/>
                </a:cubicBezTo>
                <a:cubicBezTo>
                  <a:pt x="2232975" y="307019"/>
                  <a:pt x="2227321" y="307485"/>
                  <a:pt x="2220172" y="292291"/>
                </a:cubicBezTo>
                <a:cubicBezTo>
                  <a:pt x="2213024" y="277098"/>
                  <a:pt x="2210801" y="264665"/>
                  <a:pt x="2213504" y="254992"/>
                </a:cubicBezTo>
                <a:cubicBezTo>
                  <a:pt x="2216207" y="245320"/>
                  <a:pt x="2218007" y="234669"/>
                  <a:pt x="2218903" y="223039"/>
                </a:cubicBezTo>
                <a:cubicBezTo>
                  <a:pt x="2219799" y="211409"/>
                  <a:pt x="2220699" y="194401"/>
                  <a:pt x="2221603" y="172016"/>
                </a:cubicBezTo>
                <a:cubicBezTo>
                  <a:pt x="2212984" y="194445"/>
                  <a:pt x="2202240" y="212323"/>
                  <a:pt x="2189369" y="225652"/>
                </a:cubicBezTo>
                <a:cubicBezTo>
                  <a:pt x="2176499" y="238982"/>
                  <a:pt x="2164030" y="247772"/>
                  <a:pt x="2151963" y="252024"/>
                </a:cubicBezTo>
                <a:cubicBezTo>
                  <a:pt x="2139896" y="256276"/>
                  <a:pt x="2139781" y="251891"/>
                  <a:pt x="2151619" y="238870"/>
                </a:cubicBezTo>
                <a:cubicBezTo>
                  <a:pt x="2163457" y="225850"/>
                  <a:pt x="2175402" y="209742"/>
                  <a:pt x="2187455" y="190548"/>
                </a:cubicBezTo>
                <a:cubicBezTo>
                  <a:pt x="2199508" y="171353"/>
                  <a:pt x="2209091" y="153475"/>
                  <a:pt x="2216204" y="136912"/>
                </a:cubicBezTo>
                <a:cubicBezTo>
                  <a:pt x="2202466" y="142289"/>
                  <a:pt x="2190492" y="145207"/>
                  <a:pt x="2180281" y="145666"/>
                </a:cubicBezTo>
                <a:cubicBezTo>
                  <a:pt x="2170071" y="146125"/>
                  <a:pt x="2161808" y="143401"/>
                  <a:pt x="2155491" y="137492"/>
                </a:cubicBezTo>
                <a:cubicBezTo>
                  <a:pt x="2149174" y="131584"/>
                  <a:pt x="2153920" y="127311"/>
                  <a:pt x="2169731" y="124672"/>
                </a:cubicBezTo>
                <a:cubicBezTo>
                  <a:pt x="2185541" y="122034"/>
                  <a:pt x="2203283" y="117438"/>
                  <a:pt x="2222958" y="110884"/>
                </a:cubicBezTo>
                <a:cubicBezTo>
                  <a:pt x="2222958" y="87868"/>
                  <a:pt x="2222517" y="68892"/>
                  <a:pt x="2221635" y="53957"/>
                </a:cubicBezTo>
                <a:cubicBezTo>
                  <a:pt x="2220753" y="39022"/>
                  <a:pt x="2218053" y="27040"/>
                  <a:pt x="2213536" y="18013"/>
                </a:cubicBezTo>
                <a:cubicBezTo>
                  <a:pt x="2210148" y="11243"/>
                  <a:pt x="2210870" y="7677"/>
                  <a:pt x="2215702" y="7315"/>
                </a:cubicBezTo>
                <a:close/>
                <a:moveTo>
                  <a:pt x="914879" y="6834"/>
                </a:moveTo>
                <a:cubicBezTo>
                  <a:pt x="919112" y="7830"/>
                  <a:pt x="926437" y="12184"/>
                  <a:pt x="936853" y="19895"/>
                </a:cubicBezTo>
                <a:cubicBezTo>
                  <a:pt x="950742" y="30177"/>
                  <a:pt x="951344" y="36706"/>
                  <a:pt x="938660" y="39481"/>
                </a:cubicBezTo>
                <a:cubicBezTo>
                  <a:pt x="925976" y="42255"/>
                  <a:pt x="902627" y="48196"/>
                  <a:pt x="868612" y="57302"/>
                </a:cubicBezTo>
                <a:cubicBezTo>
                  <a:pt x="878851" y="60586"/>
                  <a:pt x="885458" y="64716"/>
                  <a:pt x="888434" y="69692"/>
                </a:cubicBezTo>
                <a:cubicBezTo>
                  <a:pt x="891409" y="74668"/>
                  <a:pt x="892897" y="80827"/>
                  <a:pt x="892897" y="88169"/>
                </a:cubicBezTo>
                <a:cubicBezTo>
                  <a:pt x="901932" y="87366"/>
                  <a:pt x="911289" y="85366"/>
                  <a:pt x="920968" y="82168"/>
                </a:cubicBezTo>
                <a:cubicBezTo>
                  <a:pt x="930648" y="78970"/>
                  <a:pt x="940087" y="81171"/>
                  <a:pt x="949287" y="88771"/>
                </a:cubicBezTo>
                <a:cubicBezTo>
                  <a:pt x="958486" y="96372"/>
                  <a:pt x="956030" y="101570"/>
                  <a:pt x="941919" y="104366"/>
                </a:cubicBezTo>
                <a:cubicBezTo>
                  <a:pt x="927808" y="107163"/>
                  <a:pt x="911919" y="110146"/>
                  <a:pt x="894252" y="113315"/>
                </a:cubicBezTo>
                <a:cubicBezTo>
                  <a:pt x="896045" y="125504"/>
                  <a:pt x="896941" y="137363"/>
                  <a:pt x="896941" y="148893"/>
                </a:cubicBezTo>
                <a:cubicBezTo>
                  <a:pt x="912328" y="148090"/>
                  <a:pt x="926898" y="146774"/>
                  <a:pt x="940650" y="144946"/>
                </a:cubicBezTo>
                <a:cubicBezTo>
                  <a:pt x="954402" y="143117"/>
                  <a:pt x="966104" y="141070"/>
                  <a:pt x="975755" y="138804"/>
                </a:cubicBezTo>
                <a:cubicBezTo>
                  <a:pt x="985406" y="136539"/>
                  <a:pt x="993713" y="136610"/>
                  <a:pt x="1000675" y="139020"/>
                </a:cubicBezTo>
                <a:cubicBezTo>
                  <a:pt x="1007637" y="141429"/>
                  <a:pt x="1015262" y="146093"/>
                  <a:pt x="1023551" y="153012"/>
                </a:cubicBezTo>
                <a:cubicBezTo>
                  <a:pt x="1031840" y="159931"/>
                  <a:pt x="1032435" y="164377"/>
                  <a:pt x="1025336" y="166348"/>
                </a:cubicBezTo>
                <a:cubicBezTo>
                  <a:pt x="1018238" y="168320"/>
                  <a:pt x="1008978" y="168858"/>
                  <a:pt x="997556" y="167962"/>
                </a:cubicBezTo>
                <a:cubicBezTo>
                  <a:pt x="986134" y="167065"/>
                  <a:pt x="971715" y="167065"/>
                  <a:pt x="954298" y="167962"/>
                </a:cubicBezTo>
                <a:cubicBezTo>
                  <a:pt x="936882" y="168858"/>
                  <a:pt x="917763" y="170109"/>
                  <a:pt x="896941" y="171715"/>
                </a:cubicBezTo>
                <a:cubicBezTo>
                  <a:pt x="897845" y="205960"/>
                  <a:pt x="898296" y="227628"/>
                  <a:pt x="898296" y="236719"/>
                </a:cubicBezTo>
                <a:cubicBezTo>
                  <a:pt x="898296" y="247632"/>
                  <a:pt x="897113" y="259252"/>
                  <a:pt x="894747" y="271577"/>
                </a:cubicBezTo>
                <a:cubicBezTo>
                  <a:pt x="892381" y="283902"/>
                  <a:pt x="885211" y="295586"/>
                  <a:pt x="873237" y="306628"/>
                </a:cubicBezTo>
                <a:cubicBezTo>
                  <a:pt x="861263" y="317670"/>
                  <a:pt x="854164" y="318652"/>
                  <a:pt x="851942" y="309575"/>
                </a:cubicBezTo>
                <a:cubicBezTo>
                  <a:pt x="849719" y="300498"/>
                  <a:pt x="841341" y="290122"/>
                  <a:pt x="826807" y="278450"/>
                </a:cubicBezTo>
                <a:cubicBezTo>
                  <a:pt x="812273" y="266777"/>
                  <a:pt x="812947" y="262962"/>
                  <a:pt x="828829" y="267006"/>
                </a:cubicBezTo>
                <a:cubicBezTo>
                  <a:pt x="844711" y="271050"/>
                  <a:pt x="855068" y="271559"/>
                  <a:pt x="859900" y="268533"/>
                </a:cubicBezTo>
                <a:cubicBezTo>
                  <a:pt x="864733" y="265508"/>
                  <a:pt x="867816" y="256065"/>
                  <a:pt x="869150" y="240204"/>
                </a:cubicBezTo>
                <a:cubicBezTo>
                  <a:pt x="870483" y="224344"/>
                  <a:pt x="870742" y="202511"/>
                  <a:pt x="869924" y="174705"/>
                </a:cubicBezTo>
                <a:cubicBezTo>
                  <a:pt x="842706" y="178262"/>
                  <a:pt x="821354" y="181402"/>
                  <a:pt x="805866" y="184127"/>
                </a:cubicBezTo>
                <a:cubicBezTo>
                  <a:pt x="790379" y="186851"/>
                  <a:pt x="779620" y="188888"/>
                  <a:pt x="773590" y="190236"/>
                </a:cubicBezTo>
                <a:cubicBezTo>
                  <a:pt x="767560" y="191584"/>
                  <a:pt x="761319" y="191541"/>
                  <a:pt x="754865" y="190107"/>
                </a:cubicBezTo>
                <a:cubicBezTo>
                  <a:pt x="748412" y="188673"/>
                  <a:pt x="741658" y="184539"/>
                  <a:pt x="734603" y="177706"/>
                </a:cubicBezTo>
                <a:cubicBezTo>
                  <a:pt x="727547" y="170873"/>
                  <a:pt x="726734" y="167069"/>
                  <a:pt x="732161" y="166295"/>
                </a:cubicBezTo>
                <a:cubicBezTo>
                  <a:pt x="737589" y="165520"/>
                  <a:pt x="744347" y="165133"/>
                  <a:pt x="752435" y="165133"/>
                </a:cubicBezTo>
                <a:cubicBezTo>
                  <a:pt x="760494" y="165133"/>
                  <a:pt x="774673" y="164029"/>
                  <a:pt x="794971" y="161821"/>
                </a:cubicBezTo>
                <a:cubicBezTo>
                  <a:pt x="815270" y="159612"/>
                  <a:pt x="840211" y="156393"/>
                  <a:pt x="869795" y="152162"/>
                </a:cubicBezTo>
                <a:cubicBezTo>
                  <a:pt x="869795" y="139672"/>
                  <a:pt x="869085" y="128293"/>
                  <a:pt x="867666" y="118026"/>
                </a:cubicBezTo>
                <a:cubicBezTo>
                  <a:pt x="859047" y="119775"/>
                  <a:pt x="850640" y="121112"/>
                  <a:pt x="842445" y="122037"/>
                </a:cubicBezTo>
                <a:cubicBezTo>
                  <a:pt x="834249" y="122962"/>
                  <a:pt x="824387" y="120567"/>
                  <a:pt x="812857" y="114853"/>
                </a:cubicBezTo>
                <a:cubicBezTo>
                  <a:pt x="801328" y="109138"/>
                  <a:pt x="802432" y="105073"/>
                  <a:pt x="816170" y="102656"/>
                </a:cubicBezTo>
                <a:cubicBezTo>
                  <a:pt x="829908" y="100240"/>
                  <a:pt x="845983" y="97455"/>
                  <a:pt x="864396" y="94300"/>
                </a:cubicBezTo>
                <a:cubicBezTo>
                  <a:pt x="863564" y="89381"/>
                  <a:pt x="861331" y="83505"/>
                  <a:pt x="857695" y="76672"/>
                </a:cubicBezTo>
                <a:cubicBezTo>
                  <a:pt x="854060" y="69839"/>
                  <a:pt x="851590" y="65175"/>
                  <a:pt x="850285" y="62679"/>
                </a:cubicBezTo>
                <a:cubicBezTo>
                  <a:pt x="838297" y="65375"/>
                  <a:pt x="826627" y="65999"/>
                  <a:pt x="815277" y="64551"/>
                </a:cubicBezTo>
                <a:cubicBezTo>
                  <a:pt x="803927" y="63103"/>
                  <a:pt x="805583" y="59543"/>
                  <a:pt x="820246" y="53871"/>
                </a:cubicBezTo>
                <a:cubicBezTo>
                  <a:pt x="834909" y="48199"/>
                  <a:pt x="850411" y="42055"/>
                  <a:pt x="866751" y="35437"/>
                </a:cubicBezTo>
                <a:cubicBezTo>
                  <a:pt x="883092" y="28819"/>
                  <a:pt x="893940" y="22832"/>
                  <a:pt x="899297" y="17476"/>
                </a:cubicBezTo>
                <a:cubicBezTo>
                  <a:pt x="904653" y="12119"/>
                  <a:pt x="908779" y="8613"/>
                  <a:pt x="911676" y="6957"/>
                </a:cubicBezTo>
                <a:cubicBezTo>
                  <a:pt x="912400" y="6543"/>
                  <a:pt x="913468" y="6502"/>
                  <a:pt x="914879" y="6834"/>
                </a:cubicBezTo>
                <a:close/>
                <a:moveTo>
                  <a:pt x="1968584" y="468"/>
                </a:moveTo>
                <a:cubicBezTo>
                  <a:pt x="1970128" y="436"/>
                  <a:pt x="1972004" y="721"/>
                  <a:pt x="1974213" y="1321"/>
                </a:cubicBezTo>
                <a:cubicBezTo>
                  <a:pt x="1983046" y="3723"/>
                  <a:pt x="1990722" y="7086"/>
                  <a:pt x="1997239" y="11410"/>
                </a:cubicBezTo>
                <a:cubicBezTo>
                  <a:pt x="2003757" y="15733"/>
                  <a:pt x="2005327" y="20121"/>
                  <a:pt x="2001950" y="24574"/>
                </a:cubicBezTo>
                <a:cubicBezTo>
                  <a:pt x="1998573" y="29027"/>
                  <a:pt x="1995766" y="33533"/>
                  <a:pt x="1993529" y="38093"/>
                </a:cubicBezTo>
                <a:cubicBezTo>
                  <a:pt x="2014695" y="60708"/>
                  <a:pt x="2030616" y="76912"/>
                  <a:pt x="2041292" y="86707"/>
                </a:cubicBezTo>
                <a:cubicBezTo>
                  <a:pt x="2051969" y="96501"/>
                  <a:pt x="2063004" y="104901"/>
                  <a:pt x="2074397" y="111906"/>
                </a:cubicBezTo>
                <a:cubicBezTo>
                  <a:pt x="2085790" y="118911"/>
                  <a:pt x="2097205" y="124730"/>
                  <a:pt x="2108641" y="129361"/>
                </a:cubicBezTo>
                <a:cubicBezTo>
                  <a:pt x="2120078" y="133993"/>
                  <a:pt x="2121619" y="137984"/>
                  <a:pt x="2113266" y="141332"/>
                </a:cubicBezTo>
                <a:cubicBezTo>
                  <a:pt x="2104913" y="144680"/>
                  <a:pt x="2092856" y="145889"/>
                  <a:pt x="2077096" y="144956"/>
                </a:cubicBezTo>
                <a:cubicBezTo>
                  <a:pt x="2061336" y="144024"/>
                  <a:pt x="2049585" y="138722"/>
                  <a:pt x="2041841" y="129050"/>
                </a:cubicBezTo>
                <a:cubicBezTo>
                  <a:pt x="2034097" y="119377"/>
                  <a:pt x="2026619" y="109131"/>
                  <a:pt x="2019406" y="98311"/>
                </a:cubicBezTo>
                <a:cubicBezTo>
                  <a:pt x="2012193" y="87492"/>
                  <a:pt x="2001079" y="71563"/>
                  <a:pt x="1986065" y="50526"/>
                </a:cubicBezTo>
                <a:cubicBezTo>
                  <a:pt x="1971667" y="80813"/>
                  <a:pt x="1957596" y="104890"/>
                  <a:pt x="1943851" y="122758"/>
                </a:cubicBezTo>
                <a:lnTo>
                  <a:pt x="1938587" y="128960"/>
                </a:lnTo>
                <a:lnTo>
                  <a:pt x="1945003" y="129486"/>
                </a:lnTo>
                <a:cubicBezTo>
                  <a:pt x="1948243" y="130160"/>
                  <a:pt x="1952229" y="131301"/>
                  <a:pt x="1956961" y="132911"/>
                </a:cubicBezTo>
                <a:cubicBezTo>
                  <a:pt x="1969638" y="137414"/>
                  <a:pt x="1974829" y="142099"/>
                  <a:pt x="1972535" y="146968"/>
                </a:cubicBezTo>
                <a:cubicBezTo>
                  <a:pt x="1970240" y="151836"/>
                  <a:pt x="1968423" y="163932"/>
                  <a:pt x="1967082" y="183256"/>
                </a:cubicBezTo>
                <a:cubicBezTo>
                  <a:pt x="1965741" y="202579"/>
                  <a:pt x="1960848" y="220443"/>
                  <a:pt x="1952401" y="236849"/>
                </a:cubicBezTo>
                <a:cubicBezTo>
                  <a:pt x="1943955" y="253254"/>
                  <a:pt x="1931346" y="265221"/>
                  <a:pt x="1914575" y="272749"/>
                </a:cubicBezTo>
                <a:cubicBezTo>
                  <a:pt x="1897804" y="280278"/>
                  <a:pt x="1894868" y="277776"/>
                  <a:pt x="1905767" y="265242"/>
                </a:cubicBezTo>
                <a:cubicBezTo>
                  <a:pt x="1916665" y="252709"/>
                  <a:pt x="1924993" y="240247"/>
                  <a:pt x="1930751" y="227857"/>
                </a:cubicBezTo>
                <a:cubicBezTo>
                  <a:pt x="1936509" y="215467"/>
                  <a:pt x="1940058" y="199209"/>
                  <a:pt x="1941399" y="179083"/>
                </a:cubicBezTo>
                <a:cubicBezTo>
                  <a:pt x="1942739" y="158956"/>
                  <a:pt x="1940936" y="144619"/>
                  <a:pt x="1935989" y="136073"/>
                </a:cubicBezTo>
                <a:lnTo>
                  <a:pt x="1935104" y="133064"/>
                </a:lnTo>
                <a:lnTo>
                  <a:pt x="1933268" y="135227"/>
                </a:lnTo>
                <a:cubicBezTo>
                  <a:pt x="1922410" y="146765"/>
                  <a:pt x="1910730" y="155507"/>
                  <a:pt x="1898227" y="161455"/>
                </a:cubicBezTo>
                <a:cubicBezTo>
                  <a:pt x="1881557" y="169385"/>
                  <a:pt x="1880291" y="165467"/>
                  <a:pt x="1894431" y="149699"/>
                </a:cubicBezTo>
                <a:cubicBezTo>
                  <a:pt x="1908570" y="133932"/>
                  <a:pt x="1921846" y="115638"/>
                  <a:pt x="1934257" y="94816"/>
                </a:cubicBezTo>
                <a:cubicBezTo>
                  <a:pt x="1946669" y="73994"/>
                  <a:pt x="1955122" y="56463"/>
                  <a:pt x="1959618" y="42223"/>
                </a:cubicBezTo>
                <a:cubicBezTo>
                  <a:pt x="1964114" y="27983"/>
                  <a:pt x="1965462" y="17006"/>
                  <a:pt x="1963662" y="9291"/>
                </a:cubicBezTo>
                <a:cubicBezTo>
                  <a:pt x="1962312" y="3505"/>
                  <a:pt x="1963953" y="564"/>
                  <a:pt x="1968584" y="468"/>
                </a:cubicBezTo>
                <a:close/>
                <a:moveTo>
                  <a:pt x="501587" y="15"/>
                </a:moveTo>
                <a:cubicBezTo>
                  <a:pt x="503293" y="101"/>
                  <a:pt x="505378" y="561"/>
                  <a:pt x="507841" y="1397"/>
                </a:cubicBezTo>
                <a:cubicBezTo>
                  <a:pt x="517693" y="4738"/>
                  <a:pt x="526046" y="9291"/>
                  <a:pt x="532901" y="15056"/>
                </a:cubicBezTo>
                <a:cubicBezTo>
                  <a:pt x="539755" y="20820"/>
                  <a:pt x="541444" y="25689"/>
                  <a:pt x="537966" y="29661"/>
                </a:cubicBezTo>
                <a:cubicBezTo>
                  <a:pt x="534489" y="33633"/>
                  <a:pt x="531273" y="37469"/>
                  <a:pt x="528319" y="41169"/>
                </a:cubicBezTo>
                <a:cubicBezTo>
                  <a:pt x="559294" y="73363"/>
                  <a:pt x="581005" y="94794"/>
                  <a:pt x="593452" y="105463"/>
                </a:cubicBezTo>
                <a:cubicBezTo>
                  <a:pt x="605899" y="116133"/>
                  <a:pt x="618720" y="125210"/>
                  <a:pt x="631913" y="132696"/>
                </a:cubicBezTo>
                <a:cubicBezTo>
                  <a:pt x="645105" y="140181"/>
                  <a:pt x="660159" y="147064"/>
                  <a:pt x="677073" y="153345"/>
                </a:cubicBezTo>
                <a:cubicBezTo>
                  <a:pt x="693988" y="159626"/>
                  <a:pt x="695300" y="164309"/>
                  <a:pt x="681010" y="167392"/>
                </a:cubicBezTo>
                <a:cubicBezTo>
                  <a:pt x="666720" y="170475"/>
                  <a:pt x="651046" y="171547"/>
                  <a:pt x="633988" y="170607"/>
                </a:cubicBezTo>
                <a:cubicBezTo>
                  <a:pt x="616931" y="169668"/>
                  <a:pt x="604928" y="164732"/>
                  <a:pt x="597980" y="155798"/>
                </a:cubicBezTo>
                <a:cubicBezTo>
                  <a:pt x="591032" y="146864"/>
                  <a:pt x="581446" y="134316"/>
                  <a:pt x="569221" y="118155"/>
                </a:cubicBezTo>
                <a:cubicBezTo>
                  <a:pt x="556996" y="101993"/>
                  <a:pt x="540415" y="80354"/>
                  <a:pt x="519478" y="53236"/>
                </a:cubicBezTo>
                <a:cubicBezTo>
                  <a:pt x="509626" y="73628"/>
                  <a:pt x="499040" y="91747"/>
                  <a:pt x="487718" y="107593"/>
                </a:cubicBezTo>
                <a:cubicBezTo>
                  <a:pt x="476396" y="123439"/>
                  <a:pt x="462515" y="140038"/>
                  <a:pt x="446074" y="157389"/>
                </a:cubicBezTo>
                <a:cubicBezTo>
                  <a:pt x="429633" y="174741"/>
                  <a:pt x="410410" y="188490"/>
                  <a:pt x="388405" y="198635"/>
                </a:cubicBezTo>
                <a:cubicBezTo>
                  <a:pt x="366400" y="208781"/>
                  <a:pt x="363829" y="206175"/>
                  <a:pt x="380694" y="190816"/>
                </a:cubicBezTo>
                <a:cubicBezTo>
                  <a:pt x="397558" y="175458"/>
                  <a:pt x="413626" y="159017"/>
                  <a:pt x="428898" y="141493"/>
                </a:cubicBezTo>
                <a:cubicBezTo>
                  <a:pt x="444170" y="123970"/>
                  <a:pt x="457123" y="107012"/>
                  <a:pt x="467757" y="90621"/>
                </a:cubicBezTo>
                <a:cubicBezTo>
                  <a:pt x="478390" y="74231"/>
                  <a:pt x="486392" y="58750"/>
                  <a:pt x="491762" y="44181"/>
                </a:cubicBezTo>
                <a:cubicBezTo>
                  <a:pt x="497132" y="29611"/>
                  <a:pt x="498692" y="18003"/>
                  <a:pt x="496441" y="9355"/>
                </a:cubicBezTo>
                <a:cubicBezTo>
                  <a:pt x="494752" y="2870"/>
                  <a:pt x="496467" y="-244"/>
                  <a:pt x="501587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997540" y="2025076"/>
            <a:ext cx="2744083" cy="2122751"/>
            <a:chOff x="1907816" y="1124430"/>
            <a:chExt cx="2744083" cy="2122751"/>
          </a:xfrm>
        </p:grpSpPr>
        <p:pic>
          <p:nvPicPr>
            <p:cNvPr id="23" name="Picture 37" descr="88-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16" y="1124430"/>
              <a:ext cx="2664296" cy="2122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 useBgFill="1">
          <p:nvSpPr>
            <p:cNvPr id="24" name="矩形 23"/>
            <p:cNvSpPr/>
            <p:nvPr/>
          </p:nvSpPr>
          <p:spPr>
            <a:xfrm>
              <a:off x="3801600" y="2032986"/>
              <a:ext cx="850299" cy="107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Picture 38" descr="88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973" y="2053636"/>
              <a:ext cx="452139" cy="5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5" descr="88-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399" y="2569636"/>
              <a:ext cx="429148" cy="493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文本框 14"/>
          <p:cNvSpPr txBox="1"/>
          <p:nvPr/>
        </p:nvSpPr>
        <p:spPr>
          <a:xfrm>
            <a:off x="5595064" y="1857303"/>
            <a:ext cx="3873458" cy="969337"/>
          </a:xfrm>
          <a:custGeom>
            <a:avLst/>
            <a:gdLst/>
            <a:ahLst/>
            <a:cxnLst/>
            <a:rect l="l" t="t" r="r" b="b"/>
            <a:pathLst>
              <a:path w="3873458" h="969337">
                <a:moveTo>
                  <a:pt x="1859617" y="887849"/>
                </a:moveTo>
                <a:lnTo>
                  <a:pt x="1905670" y="887849"/>
                </a:lnTo>
                <a:lnTo>
                  <a:pt x="1905670" y="933881"/>
                </a:lnTo>
                <a:lnTo>
                  <a:pt x="1859617" y="933881"/>
                </a:lnTo>
                <a:close/>
                <a:moveTo>
                  <a:pt x="1652463" y="835517"/>
                </a:moveTo>
                <a:cubicBezTo>
                  <a:pt x="1661191" y="834988"/>
                  <a:pt x="1668781" y="838322"/>
                  <a:pt x="1675234" y="845517"/>
                </a:cubicBezTo>
                <a:cubicBezTo>
                  <a:pt x="1683839" y="855110"/>
                  <a:pt x="1682924" y="860750"/>
                  <a:pt x="1672492" y="862435"/>
                </a:cubicBezTo>
                <a:cubicBezTo>
                  <a:pt x="1662059" y="864120"/>
                  <a:pt x="1647052" y="865873"/>
                  <a:pt x="1627471" y="867694"/>
                </a:cubicBezTo>
                <a:cubicBezTo>
                  <a:pt x="1607889" y="869515"/>
                  <a:pt x="1590821" y="871745"/>
                  <a:pt x="1576265" y="874384"/>
                </a:cubicBezTo>
                <a:cubicBezTo>
                  <a:pt x="1561710" y="877022"/>
                  <a:pt x="1550242" y="879500"/>
                  <a:pt x="1541860" y="881815"/>
                </a:cubicBezTo>
                <a:cubicBezTo>
                  <a:pt x="1533478" y="884131"/>
                  <a:pt x="1524243" y="880769"/>
                  <a:pt x="1514154" y="871727"/>
                </a:cubicBezTo>
                <a:cubicBezTo>
                  <a:pt x="1504066" y="862686"/>
                  <a:pt x="1506242" y="858165"/>
                  <a:pt x="1520683" y="858165"/>
                </a:cubicBezTo>
                <a:cubicBezTo>
                  <a:pt x="1533044" y="858165"/>
                  <a:pt x="1553715" y="855455"/>
                  <a:pt x="1582697" y="850034"/>
                </a:cubicBezTo>
                <a:cubicBezTo>
                  <a:pt x="1610488" y="845703"/>
                  <a:pt x="1630708" y="841469"/>
                  <a:pt x="1643356" y="837332"/>
                </a:cubicBezTo>
                <a:cubicBezTo>
                  <a:pt x="1646518" y="836298"/>
                  <a:pt x="1649554" y="835693"/>
                  <a:pt x="1652463" y="835517"/>
                </a:cubicBezTo>
                <a:close/>
                <a:moveTo>
                  <a:pt x="1307214" y="750312"/>
                </a:moveTo>
                <a:lnTo>
                  <a:pt x="1283080" y="753904"/>
                </a:lnTo>
                <a:lnTo>
                  <a:pt x="1283080" y="774447"/>
                </a:lnTo>
                <a:lnTo>
                  <a:pt x="1303429" y="771113"/>
                </a:lnTo>
                <a:cubicBezTo>
                  <a:pt x="1305049" y="760530"/>
                  <a:pt x="1306311" y="753596"/>
                  <a:pt x="1307214" y="750312"/>
                </a:cubicBezTo>
                <a:close/>
                <a:moveTo>
                  <a:pt x="1506208" y="744145"/>
                </a:moveTo>
                <a:cubicBezTo>
                  <a:pt x="1505029" y="743867"/>
                  <a:pt x="1503670" y="743897"/>
                  <a:pt x="1502130" y="744235"/>
                </a:cubicBezTo>
                <a:cubicBezTo>
                  <a:pt x="1495971" y="745591"/>
                  <a:pt x="1486438" y="747760"/>
                  <a:pt x="1473532" y="750742"/>
                </a:cubicBezTo>
                <a:cubicBezTo>
                  <a:pt x="1476171" y="769815"/>
                  <a:pt x="1477870" y="784463"/>
                  <a:pt x="1478630" y="794688"/>
                </a:cubicBezTo>
                <a:cubicBezTo>
                  <a:pt x="1492440" y="792092"/>
                  <a:pt x="1503317" y="789712"/>
                  <a:pt x="1511261" y="787547"/>
                </a:cubicBezTo>
                <a:cubicBezTo>
                  <a:pt x="1512093" y="774368"/>
                  <a:pt x="1512319" y="763516"/>
                  <a:pt x="1511939" y="754991"/>
                </a:cubicBezTo>
                <a:cubicBezTo>
                  <a:pt x="1511654" y="748597"/>
                  <a:pt x="1509743" y="744982"/>
                  <a:pt x="1506208" y="744145"/>
                </a:cubicBezTo>
                <a:close/>
                <a:moveTo>
                  <a:pt x="1167386" y="732041"/>
                </a:moveTo>
                <a:cubicBezTo>
                  <a:pt x="1168933" y="732253"/>
                  <a:pt x="1170776" y="732783"/>
                  <a:pt x="1172915" y="733631"/>
                </a:cubicBezTo>
                <a:cubicBezTo>
                  <a:pt x="1181469" y="737022"/>
                  <a:pt x="1188696" y="741428"/>
                  <a:pt x="1194597" y="746849"/>
                </a:cubicBezTo>
                <a:cubicBezTo>
                  <a:pt x="1200498" y="752270"/>
                  <a:pt x="1200566" y="757375"/>
                  <a:pt x="1194801" y="762164"/>
                </a:cubicBezTo>
                <a:cubicBezTo>
                  <a:pt x="1189037" y="766954"/>
                  <a:pt x="1177966" y="781516"/>
                  <a:pt x="1161590" y="805852"/>
                </a:cubicBezTo>
                <a:cubicBezTo>
                  <a:pt x="1167899" y="813596"/>
                  <a:pt x="1170154" y="821196"/>
                  <a:pt x="1168355" y="828653"/>
                </a:cubicBezTo>
                <a:cubicBezTo>
                  <a:pt x="1166555" y="836110"/>
                  <a:pt x="1165655" y="850909"/>
                  <a:pt x="1165655" y="873050"/>
                </a:cubicBezTo>
                <a:cubicBezTo>
                  <a:pt x="1165655" y="894847"/>
                  <a:pt x="1164938" y="909080"/>
                  <a:pt x="1163504" y="915748"/>
                </a:cubicBezTo>
                <a:cubicBezTo>
                  <a:pt x="1162070" y="922416"/>
                  <a:pt x="1159345" y="929131"/>
                  <a:pt x="1155330" y="935892"/>
                </a:cubicBezTo>
                <a:cubicBezTo>
                  <a:pt x="1151315" y="942654"/>
                  <a:pt x="1146378" y="940488"/>
                  <a:pt x="1140520" y="929396"/>
                </a:cubicBezTo>
                <a:cubicBezTo>
                  <a:pt x="1134662" y="918304"/>
                  <a:pt x="1133759" y="905201"/>
                  <a:pt x="1137810" y="890086"/>
                </a:cubicBezTo>
                <a:cubicBezTo>
                  <a:pt x="1141861" y="874972"/>
                  <a:pt x="1143887" y="851325"/>
                  <a:pt x="1143887" y="819145"/>
                </a:cubicBezTo>
                <a:cubicBezTo>
                  <a:pt x="1135024" y="834633"/>
                  <a:pt x="1126456" y="845592"/>
                  <a:pt x="1118182" y="852024"/>
                </a:cubicBezTo>
                <a:cubicBezTo>
                  <a:pt x="1109907" y="858455"/>
                  <a:pt x="1099077" y="864708"/>
                  <a:pt x="1085690" y="870781"/>
                </a:cubicBezTo>
                <a:cubicBezTo>
                  <a:pt x="1072304" y="876854"/>
                  <a:pt x="1073777" y="871806"/>
                  <a:pt x="1090111" y="855637"/>
                </a:cubicBezTo>
                <a:cubicBezTo>
                  <a:pt x="1106444" y="839469"/>
                  <a:pt x="1121312" y="822002"/>
                  <a:pt x="1134712" y="803238"/>
                </a:cubicBezTo>
                <a:cubicBezTo>
                  <a:pt x="1148113" y="784474"/>
                  <a:pt x="1156144" y="770725"/>
                  <a:pt x="1158804" y="761992"/>
                </a:cubicBezTo>
                <a:cubicBezTo>
                  <a:pt x="1161464" y="753259"/>
                  <a:pt x="1162342" y="745501"/>
                  <a:pt x="1161439" y="738718"/>
                </a:cubicBezTo>
                <a:cubicBezTo>
                  <a:pt x="1160761" y="733631"/>
                  <a:pt x="1162744" y="731405"/>
                  <a:pt x="1167386" y="732041"/>
                </a:cubicBezTo>
                <a:close/>
                <a:moveTo>
                  <a:pt x="903822" y="728723"/>
                </a:moveTo>
                <a:cubicBezTo>
                  <a:pt x="905374" y="728580"/>
                  <a:pt x="907354" y="728804"/>
                  <a:pt x="909762" y="729393"/>
                </a:cubicBezTo>
                <a:cubicBezTo>
                  <a:pt x="919391" y="731752"/>
                  <a:pt x="927292" y="734584"/>
                  <a:pt x="933466" y="737890"/>
                </a:cubicBezTo>
                <a:cubicBezTo>
                  <a:pt x="939639" y="741195"/>
                  <a:pt x="941124" y="745458"/>
                  <a:pt x="937919" y="750678"/>
                </a:cubicBezTo>
                <a:cubicBezTo>
                  <a:pt x="934714" y="755898"/>
                  <a:pt x="932433" y="765007"/>
                  <a:pt x="931078" y="778007"/>
                </a:cubicBezTo>
                <a:cubicBezTo>
                  <a:pt x="929723" y="791006"/>
                  <a:pt x="927755" y="804181"/>
                  <a:pt x="925174" y="817532"/>
                </a:cubicBezTo>
                <a:cubicBezTo>
                  <a:pt x="944074" y="824042"/>
                  <a:pt x="951707" y="831083"/>
                  <a:pt x="948071" y="838655"/>
                </a:cubicBezTo>
                <a:cubicBezTo>
                  <a:pt x="944436" y="846227"/>
                  <a:pt x="942403" y="855229"/>
                  <a:pt x="941973" y="865661"/>
                </a:cubicBezTo>
                <a:cubicBezTo>
                  <a:pt x="941543" y="876094"/>
                  <a:pt x="941532" y="885874"/>
                  <a:pt x="941941" y="895001"/>
                </a:cubicBezTo>
                <a:cubicBezTo>
                  <a:pt x="942350" y="904129"/>
                  <a:pt x="946032" y="909273"/>
                  <a:pt x="952987" y="910435"/>
                </a:cubicBezTo>
                <a:cubicBezTo>
                  <a:pt x="959942" y="911597"/>
                  <a:pt x="969356" y="911962"/>
                  <a:pt x="981230" y="911532"/>
                </a:cubicBezTo>
                <a:cubicBezTo>
                  <a:pt x="993103" y="911102"/>
                  <a:pt x="1001586" y="909324"/>
                  <a:pt x="1006676" y="906197"/>
                </a:cubicBezTo>
                <a:cubicBezTo>
                  <a:pt x="1011767" y="903071"/>
                  <a:pt x="1015176" y="897866"/>
                  <a:pt x="1016904" y="890581"/>
                </a:cubicBezTo>
                <a:cubicBezTo>
                  <a:pt x="1018632" y="883296"/>
                  <a:pt x="1021440" y="873366"/>
                  <a:pt x="1025326" y="860789"/>
                </a:cubicBezTo>
                <a:cubicBezTo>
                  <a:pt x="1029212" y="848213"/>
                  <a:pt x="1031926" y="851758"/>
                  <a:pt x="1033467" y="871426"/>
                </a:cubicBezTo>
                <a:cubicBezTo>
                  <a:pt x="1035009" y="891094"/>
                  <a:pt x="1037594" y="904487"/>
                  <a:pt x="1041222" y="911607"/>
                </a:cubicBezTo>
                <a:cubicBezTo>
                  <a:pt x="1044850" y="918727"/>
                  <a:pt x="1041412" y="924890"/>
                  <a:pt x="1030908" y="930095"/>
                </a:cubicBezTo>
                <a:cubicBezTo>
                  <a:pt x="1020403" y="935301"/>
                  <a:pt x="1003952" y="938133"/>
                  <a:pt x="981552" y="938592"/>
                </a:cubicBezTo>
                <a:cubicBezTo>
                  <a:pt x="959153" y="939051"/>
                  <a:pt x="943468" y="935799"/>
                  <a:pt x="934498" y="928837"/>
                </a:cubicBezTo>
                <a:cubicBezTo>
                  <a:pt x="925529" y="921875"/>
                  <a:pt x="920807" y="913558"/>
                  <a:pt x="920334" y="903885"/>
                </a:cubicBezTo>
                <a:cubicBezTo>
                  <a:pt x="919861" y="894213"/>
                  <a:pt x="920072" y="880177"/>
                  <a:pt x="920968" y="861779"/>
                </a:cubicBezTo>
                <a:cubicBezTo>
                  <a:pt x="921865" y="843380"/>
                  <a:pt x="921825" y="833672"/>
                  <a:pt x="920850" y="832654"/>
                </a:cubicBezTo>
                <a:cubicBezTo>
                  <a:pt x="913451" y="853920"/>
                  <a:pt x="902312" y="871530"/>
                  <a:pt x="887434" y="885483"/>
                </a:cubicBezTo>
                <a:cubicBezTo>
                  <a:pt x="872556" y="899436"/>
                  <a:pt x="855979" y="909191"/>
                  <a:pt x="837702" y="914748"/>
                </a:cubicBezTo>
                <a:cubicBezTo>
                  <a:pt x="819425" y="920305"/>
                  <a:pt x="817837" y="917408"/>
                  <a:pt x="832937" y="906058"/>
                </a:cubicBezTo>
                <a:cubicBezTo>
                  <a:pt x="848038" y="894707"/>
                  <a:pt x="862001" y="881733"/>
                  <a:pt x="874829" y="867135"/>
                </a:cubicBezTo>
                <a:cubicBezTo>
                  <a:pt x="887656" y="852536"/>
                  <a:pt x="896077" y="836988"/>
                  <a:pt x="900093" y="820490"/>
                </a:cubicBezTo>
                <a:cubicBezTo>
                  <a:pt x="904108" y="803991"/>
                  <a:pt x="906341" y="788776"/>
                  <a:pt x="906793" y="774845"/>
                </a:cubicBezTo>
                <a:cubicBezTo>
                  <a:pt x="907245" y="760913"/>
                  <a:pt x="905445" y="749265"/>
                  <a:pt x="901394" y="739901"/>
                </a:cubicBezTo>
                <a:cubicBezTo>
                  <a:pt x="898356" y="732878"/>
                  <a:pt x="899165" y="729152"/>
                  <a:pt x="903822" y="728723"/>
                </a:cubicBezTo>
                <a:close/>
                <a:moveTo>
                  <a:pt x="552885" y="722488"/>
                </a:moveTo>
                <a:cubicBezTo>
                  <a:pt x="554091" y="722187"/>
                  <a:pt x="555704" y="722212"/>
                  <a:pt x="557724" y="722564"/>
                </a:cubicBezTo>
                <a:cubicBezTo>
                  <a:pt x="565805" y="723969"/>
                  <a:pt x="573509" y="726049"/>
                  <a:pt x="580837" y="728802"/>
                </a:cubicBezTo>
                <a:cubicBezTo>
                  <a:pt x="589842" y="732430"/>
                  <a:pt x="593205" y="736879"/>
                  <a:pt x="590925" y="742149"/>
                </a:cubicBezTo>
                <a:cubicBezTo>
                  <a:pt x="588645" y="747419"/>
                  <a:pt x="587297" y="757783"/>
                  <a:pt x="586881" y="773242"/>
                </a:cubicBezTo>
                <a:cubicBezTo>
                  <a:pt x="586465" y="788701"/>
                  <a:pt x="586257" y="803077"/>
                  <a:pt x="586257" y="816370"/>
                </a:cubicBezTo>
                <a:cubicBezTo>
                  <a:pt x="586257" y="828531"/>
                  <a:pt x="584070" y="839684"/>
                  <a:pt x="579697" y="849830"/>
                </a:cubicBezTo>
                <a:cubicBezTo>
                  <a:pt x="575323" y="859975"/>
                  <a:pt x="570121" y="859516"/>
                  <a:pt x="564091" y="848453"/>
                </a:cubicBezTo>
                <a:cubicBezTo>
                  <a:pt x="558061" y="837390"/>
                  <a:pt x="555946" y="827445"/>
                  <a:pt x="557745" y="818618"/>
                </a:cubicBezTo>
                <a:cubicBezTo>
                  <a:pt x="559545" y="809792"/>
                  <a:pt x="560445" y="795541"/>
                  <a:pt x="560445" y="775866"/>
                </a:cubicBezTo>
                <a:cubicBezTo>
                  <a:pt x="560445" y="756980"/>
                  <a:pt x="557971" y="743024"/>
                  <a:pt x="553024" y="733997"/>
                </a:cubicBezTo>
                <a:cubicBezTo>
                  <a:pt x="549313" y="727226"/>
                  <a:pt x="549267" y="723390"/>
                  <a:pt x="552885" y="722488"/>
                </a:cubicBezTo>
                <a:close/>
                <a:moveTo>
                  <a:pt x="1518664" y="717366"/>
                </a:moveTo>
                <a:cubicBezTo>
                  <a:pt x="1521964" y="717257"/>
                  <a:pt x="1525788" y="717918"/>
                  <a:pt x="1530137" y="719348"/>
                </a:cubicBezTo>
                <a:cubicBezTo>
                  <a:pt x="1538834" y="722209"/>
                  <a:pt x="1545972" y="725841"/>
                  <a:pt x="1551550" y="730243"/>
                </a:cubicBezTo>
                <a:cubicBezTo>
                  <a:pt x="1557128" y="734645"/>
                  <a:pt x="1557121" y="740131"/>
                  <a:pt x="1551529" y="746698"/>
                </a:cubicBezTo>
                <a:cubicBezTo>
                  <a:pt x="1545936" y="753266"/>
                  <a:pt x="1540186" y="765556"/>
                  <a:pt x="1534277" y="783567"/>
                </a:cubicBezTo>
                <a:cubicBezTo>
                  <a:pt x="1545075" y="796932"/>
                  <a:pt x="1544771" y="804167"/>
                  <a:pt x="1533363" y="805271"/>
                </a:cubicBezTo>
                <a:cubicBezTo>
                  <a:pt x="1521956" y="806375"/>
                  <a:pt x="1504579" y="808598"/>
                  <a:pt x="1481233" y="811939"/>
                </a:cubicBezTo>
                <a:cubicBezTo>
                  <a:pt x="1480487" y="819568"/>
                  <a:pt x="1478078" y="825376"/>
                  <a:pt x="1474005" y="829363"/>
                </a:cubicBezTo>
                <a:cubicBezTo>
                  <a:pt x="1469933" y="833349"/>
                  <a:pt x="1466366" y="831309"/>
                  <a:pt x="1463304" y="823243"/>
                </a:cubicBezTo>
                <a:cubicBezTo>
                  <a:pt x="1460242" y="815177"/>
                  <a:pt x="1456919" y="802629"/>
                  <a:pt x="1453334" y="785600"/>
                </a:cubicBezTo>
                <a:cubicBezTo>
                  <a:pt x="1449749" y="768571"/>
                  <a:pt x="1445443" y="756023"/>
                  <a:pt x="1440417" y="747957"/>
                </a:cubicBezTo>
                <a:cubicBezTo>
                  <a:pt x="1435391" y="739890"/>
                  <a:pt x="1436513" y="735545"/>
                  <a:pt x="1443783" y="734922"/>
                </a:cubicBezTo>
                <a:cubicBezTo>
                  <a:pt x="1451054" y="734298"/>
                  <a:pt x="1456403" y="733979"/>
                  <a:pt x="1459830" y="733964"/>
                </a:cubicBezTo>
                <a:cubicBezTo>
                  <a:pt x="1463257" y="733950"/>
                  <a:pt x="1471406" y="732444"/>
                  <a:pt x="1484277" y="729447"/>
                </a:cubicBezTo>
                <a:cubicBezTo>
                  <a:pt x="1497147" y="726450"/>
                  <a:pt x="1505834" y="723302"/>
                  <a:pt x="1510336" y="720004"/>
                </a:cubicBezTo>
                <a:cubicBezTo>
                  <a:pt x="1512588" y="718355"/>
                  <a:pt x="1515363" y="717476"/>
                  <a:pt x="1518664" y="717366"/>
                </a:cubicBezTo>
                <a:close/>
                <a:moveTo>
                  <a:pt x="1312431" y="713067"/>
                </a:moveTo>
                <a:cubicBezTo>
                  <a:pt x="1311405" y="712701"/>
                  <a:pt x="1301622" y="714125"/>
                  <a:pt x="1283080" y="717337"/>
                </a:cubicBezTo>
                <a:lnTo>
                  <a:pt x="1283080" y="733943"/>
                </a:lnTo>
                <a:lnTo>
                  <a:pt x="1310140" y="730458"/>
                </a:lnTo>
                <a:cubicBezTo>
                  <a:pt x="1310900" y="724421"/>
                  <a:pt x="1311728" y="720104"/>
                  <a:pt x="1312624" y="717509"/>
                </a:cubicBezTo>
                <a:cubicBezTo>
                  <a:pt x="1313521" y="714913"/>
                  <a:pt x="1313456" y="713433"/>
                  <a:pt x="1312431" y="713067"/>
                </a:cubicBezTo>
                <a:close/>
                <a:moveTo>
                  <a:pt x="166009" y="694889"/>
                </a:moveTo>
                <a:cubicBezTo>
                  <a:pt x="168578" y="695093"/>
                  <a:pt x="171781" y="695688"/>
                  <a:pt x="175619" y="696676"/>
                </a:cubicBezTo>
                <a:cubicBezTo>
                  <a:pt x="190970" y="700627"/>
                  <a:pt x="197728" y="706643"/>
                  <a:pt x="195892" y="714723"/>
                </a:cubicBezTo>
                <a:cubicBezTo>
                  <a:pt x="194057" y="722804"/>
                  <a:pt x="192709" y="735327"/>
                  <a:pt x="191848" y="752291"/>
                </a:cubicBezTo>
                <a:cubicBezTo>
                  <a:pt x="190988" y="769256"/>
                  <a:pt x="190558" y="789712"/>
                  <a:pt x="190558" y="813660"/>
                </a:cubicBezTo>
                <a:lnTo>
                  <a:pt x="190558" y="877115"/>
                </a:lnTo>
                <a:cubicBezTo>
                  <a:pt x="190558" y="896059"/>
                  <a:pt x="189844" y="911023"/>
                  <a:pt x="188417" y="922008"/>
                </a:cubicBezTo>
                <a:cubicBezTo>
                  <a:pt x="186990" y="932992"/>
                  <a:pt x="183785" y="940417"/>
                  <a:pt x="178802" y="944281"/>
                </a:cubicBezTo>
                <a:cubicBezTo>
                  <a:pt x="173819" y="948146"/>
                  <a:pt x="169105" y="944726"/>
                  <a:pt x="164659" y="934021"/>
                </a:cubicBezTo>
                <a:cubicBezTo>
                  <a:pt x="160214" y="923316"/>
                  <a:pt x="159120" y="913109"/>
                  <a:pt x="161379" y="903401"/>
                </a:cubicBezTo>
                <a:cubicBezTo>
                  <a:pt x="163637" y="893693"/>
                  <a:pt x="165211" y="878205"/>
                  <a:pt x="166100" y="856939"/>
                </a:cubicBezTo>
                <a:cubicBezTo>
                  <a:pt x="156019" y="861126"/>
                  <a:pt x="146178" y="864424"/>
                  <a:pt x="136577" y="866834"/>
                </a:cubicBezTo>
                <a:cubicBezTo>
                  <a:pt x="126977" y="869243"/>
                  <a:pt x="118247" y="867217"/>
                  <a:pt x="110389" y="860757"/>
                </a:cubicBezTo>
                <a:cubicBezTo>
                  <a:pt x="102530" y="854297"/>
                  <a:pt x="101412" y="850686"/>
                  <a:pt x="107033" y="849926"/>
                </a:cubicBezTo>
                <a:cubicBezTo>
                  <a:pt x="112654" y="849166"/>
                  <a:pt x="118943" y="848134"/>
                  <a:pt x="125898" y="846829"/>
                </a:cubicBezTo>
                <a:cubicBezTo>
                  <a:pt x="132853" y="845524"/>
                  <a:pt x="140672" y="843706"/>
                  <a:pt x="149355" y="841376"/>
                </a:cubicBezTo>
                <a:cubicBezTo>
                  <a:pt x="158038" y="839046"/>
                  <a:pt x="163620" y="838784"/>
                  <a:pt x="166100" y="840591"/>
                </a:cubicBezTo>
                <a:lnTo>
                  <a:pt x="166100" y="813746"/>
                </a:lnTo>
                <a:cubicBezTo>
                  <a:pt x="157582" y="819152"/>
                  <a:pt x="149286" y="821375"/>
                  <a:pt x="141213" y="820414"/>
                </a:cubicBezTo>
                <a:cubicBezTo>
                  <a:pt x="133139" y="819453"/>
                  <a:pt x="127396" y="816747"/>
                  <a:pt x="123983" y="812294"/>
                </a:cubicBezTo>
                <a:cubicBezTo>
                  <a:pt x="120570" y="807841"/>
                  <a:pt x="122542" y="804712"/>
                  <a:pt x="129899" y="802905"/>
                </a:cubicBezTo>
                <a:cubicBezTo>
                  <a:pt x="137255" y="801098"/>
                  <a:pt x="144192" y="799732"/>
                  <a:pt x="150710" y="798807"/>
                </a:cubicBezTo>
                <a:cubicBezTo>
                  <a:pt x="157227" y="797882"/>
                  <a:pt x="162809" y="797420"/>
                  <a:pt x="167455" y="797420"/>
                </a:cubicBezTo>
                <a:lnTo>
                  <a:pt x="167455" y="773264"/>
                </a:lnTo>
                <a:cubicBezTo>
                  <a:pt x="159023" y="776863"/>
                  <a:pt x="151402" y="778663"/>
                  <a:pt x="144590" y="778663"/>
                </a:cubicBezTo>
                <a:cubicBezTo>
                  <a:pt x="138352" y="778663"/>
                  <a:pt x="132279" y="776232"/>
                  <a:pt x="126371" y="771371"/>
                </a:cubicBezTo>
                <a:cubicBezTo>
                  <a:pt x="120463" y="766509"/>
                  <a:pt x="123696" y="762673"/>
                  <a:pt x="136072" y="759863"/>
                </a:cubicBezTo>
                <a:cubicBezTo>
                  <a:pt x="148448" y="757052"/>
                  <a:pt x="158909" y="755295"/>
                  <a:pt x="167455" y="754593"/>
                </a:cubicBezTo>
                <a:cubicBezTo>
                  <a:pt x="167455" y="729225"/>
                  <a:pt x="164978" y="712242"/>
                  <a:pt x="160024" y="703646"/>
                </a:cubicBezTo>
                <a:cubicBezTo>
                  <a:pt x="156308" y="697198"/>
                  <a:pt x="158303" y="694279"/>
                  <a:pt x="166009" y="694889"/>
                </a:cubicBezTo>
                <a:close/>
                <a:moveTo>
                  <a:pt x="527895" y="680294"/>
                </a:moveTo>
                <a:cubicBezTo>
                  <a:pt x="535205" y="680048"/>
                  <a:pt x="541774" y="682587"/>
                  <a:pt x="547603" y="687911"/>
                </a:cubicBezTo>
                <a:cubicBezTo>
                  <a:pt x="555376" y="695009"/>
                  <a:pt x="553748" y="699978"/>
                  <a:pt x="542720" y="702817"/>
                </a:cubicBezTo>
                <a:cubicBezTo>
                  <a:pt x="531693" y="705657"/>
                  <a:pt x="519844" y="707754"/>
                  <a:pt x="507175" y="709109"/>
                </a:cubicBezTo>
                <a:cubicBezTo>
                  <a:pt x="494505" y="710464"/>
                  <a:pt x="484872" y="711579"/>
                  <a:pt x="478275" y="712454"/>
                </a:cubicBezTo>
                <a:cubicBezTo>
                  <a:pt x="487267" y="720097"/>
                  <a:pt x="490052" y="725586"/>
                  <a:pt x="486632" y="728920"/>
                </a:cubicBezTo>
                <a:cubicBezTo>
                  <a:pt x="483212" y="732254"/>
                  <a:pt x="479283" y="738356"/>
                  <a:pt x="474845" y="747225"/>
                </a:cubicBezTo>
                <a:cubicBezTo>
                  <a:pt x="470406" y="756095"/>
                  <a:pt x="466595" y="761576"/>
                  <a:pt x="463412" y="763670"/>
                </a:cubicBezTo>
                <a:cubicBezTo>
                  <a:pt x="464889" y="763670"/>
                  <a:pt x="468822" y="763032"/>
                  <a:pt x="475210" y="761756"/>
                </a:cubicBezTo>
                <a:cubicBezTo>
                  <a:pt x="481599" y="760479"/>
                  <a:pt x="487984" y="758450"/>
                  <a:pt x="494365" y="755668"/>
                </a:cubicBezTo>
                <a:cubicBezTo>
                  <a:pt x="500747" y="752886"/>
                  <a:pt x="507555" y="753209"/>
                  <a:pt x="514789" y="756636"/>
                </a:cubicBezTo>
                <a:cubicBezTo>
                  <a:pt x="522024" y="760063"/>
                  <a:pt x="527868" y="764566"/>
                  <a:pt x="532320" y="770145"/>
                </a:cubicBezTo>
                <a:cubicBezTo>
                  <a:pt x="536773" y="775723"/>
                  <a:pt x="536619" y="780111"/>
                  <a:pt x="531858" y="783309"/>
                </a:cubicBezTo>
                <a:cubicBezTo>
                  <a:pt x="527097" y="786507"/>
                  <a:pt x="523214" y="791752"/>
                  <a:pt x="520210" y="799044"/>
                </a:cubicBezTo>
                <a:cubicBezTo>
                  <a:pt x="517206" y="806336"/>
                  <a:pt x="510193" y="818482"/>
                  <a:pt x="499173" y="835482"/>
                </a:cubicBezTo>
                <a:cubicBezTo>
                  <a:pt x="488152" y="852483"/>
                  <a:pt x="472815" y="870806"/>
                  <a:pt x="453162" y="890452"/>
                </a:cubicBezTo>
                <a:cubicBezTo>
                  <a:pt x="433509" y="910098"/>
                  <a:pt x="413408" y="922696"/>
                  <a:pt x="392858" y="928246"/>
                </a:cubicBezTo>
                <a:cubicBezTo>
                  <a:pt x="372308" y="933795"/>
                  <a:pt x="368329" y="931730"/>
                  <a:pt x="380920" y="922051"/>
                </a:cubicBezTo>
                <a:cubicBezTo>
                  <a:pt x="393511" y="912371"/>
                  <a:pt x="406202" y="902014"/>
                  <a:pt x="418993" y="890979"/>
                </a:cubicBezTo>
                <a:cubicBezTo>
                  <a:pt x="431785" y="879944"/>
                  <a:pt x="444289" y="866518"/>
                  <a:pt x="456507" y="850701"/>
                </a:cubicBezTo>
                <a:cubicBezTo>
                  <a:pt x="447516" y="847130"/>
                  <a:pt x="439421" y="839605"/>
                  <a:pt x="432222" y="828126"/>
                </a:cubicBezTo>
                <a:cubicBezTo>
                  <a:pt x="425023" y="816646"/>
                  <a:pt x="425496" y="810907"/>
                  <a:pt x="433642" y="810907"/>
                </a:cubicBezTo>
                <a:cubicBezTo>
                  <a:pt x="440812" y="810907"/>
                  <a:pt x="447928" y="812922"/>
                  <a:pt x="454991" y="816951"/>
                </a:cubicBezTo>
                <a:cubicBezTo>
                  <a:pt x="462053" y="820981"/>
                  <a:pt x="466897" y="827061"/>
                  <a:pt x="469521" y="835192"/>
                </a:cubicBezTo>
                <a:cubicBezTo>
                  <a:pt x="476318" y="822974"/>
                  <a:pt x="482147" y="811176"/>
                  <a:pt x="487009" y="799797"/>
                </a:cubicBezTo>
                <a:cubicBezTo>
                  <a:pt x="491870" y="788418"/>
                  <a:pt x="494028" y="781599"/>
                  <a:pt x="493483" y="779340"/>
                </a:cubicBezTo>
                <a:cubicBezTo>
                  <a:pt x="492938" y="777082"/>
                  <a:pt x="488923" y="777078"/>
                  <a:pt x="481437" y="779330"/>
                </a:cubicBezTo>
                <a:cubicBezTo>
                  <a:pt x="473952" y="781581"/>
                  <a:pt x="464860" y="781803"/>
                  <a:pt x="454162" y="779996"/>
                </a:cubicBezTo>
                <a:cubicBezTo>
                  <a:pt x="442174" y="793921"/>
                  <a:pt x="429669" y="803478"/>
                  <a:pt x="416648" y="808670"/>
                </a:cubicBezTo>
                <a:cubicBezTo>
                  <a:pt x="403627" y="813861"/>
                  <a:pt x="401903" y="810627"/>
                  <a:pt x="411475" y="798968"/>
                </a:cubicBezTo>
                <a:cubicBezTo>
                  <a:pt x="421047" y="787310"/>
                  <a:pt x="430497" y="773045"/>
                  <a:pt x="439826" y="756174"/>
                </a:cubicBezTo>
                <a:cubicBezTo>
                  <a:pt x="449154" y="739302"/>
                  <a:pt x="453818" y="726099"/>
                  <a:pt x="453818" y="716562"/>
                </a:cubicBezTo>
                <a:cubicBezTo>
                  <a:pt x="443522" y="720148"/>
                  <a:pt x="434452" y="722169"/>
                  <a:pt x="426608" y="722628"/>
                </a:cubicBezTo>
                <a:cubicBezTo>
                  <a:pt x="418764" y="723087"/>
                  <a:pt x="410314" y="719244"/>
                  <a:pt x="401258" y="711099"/>
                </a:cubicBezTo>
                <a:cubicBezTo>
                  <a:pt x="392202" y="702954"/>
                  <a:pt x="393998" y="698881"/>
                  <a:pt x="406646" y="698881"/>
                </a:cubicBezTo>
                <a:cubicBezTo>
                  <a:pt x="417272" y="698881"/>
                  <a:pt x="429318" y="697985"/>
                  <a:pt x="442783" y="696192"/>
                </a:cubicBezTo>
                <a:cubicBezTo>
                  <a:pt x="456249" y="694400"/>
                  <a:pt x="469940" y="692198"/>
                  <a:pt x="483857" y="689589"/>
                </a:cubicBezTo>
                <a:cubicBezTo>
                  <a:pt x="497775" y="686979"/>
                  <a:pt x="509935" y="684272"/>
                  <a:pt x="520339" y="681468"/>
                </a:cubicBezTo>
                <a:cubicBezTo>
                  <a:pt x="522940" y="680767"/>
                  <a:pt x="525459" y="680376"/>
                  <a:pt x="527895" y="680294"/>
                </a:cubicBezTo>
                <a:close/>
                <a:moveTo>
                  <a:pt x="1888182" y="678769"/>
                </a:moveTo>
                <a:cubicBezTo>
                  <a:pt x="1914167" y="675069"/>
                  <a:pt x="1934795" y="687889"/>
                  <a:pt x="1950068" y="717229"/>
                </a:cubicBezTo>
                <a:cubicBezTo>
                  <a:pt x="1959159" y="749194"/>
                  <a:pt x="1946719" y="780914"/>
                  <a:pt x="1912747" y="812391"/>
                </a:cubicBezTo>
                <a:cubicBezTo>
                  <a:pt x="1902623" y="827592"/>
                  <a:pt x="1897561" y="845588"/>
                  <a:pt x="1897561" y="866382"/>
                </a:cubicBezTo>
                <a:lnTo>
                  <a:pt x="1865123" y="866382"/>
                </a:lnTo>
                <a:cubicBezTo>
                  <a:pt x="1864148" y="829872"/>
                  <a:pt x="1879098" y="796624"/>
                  <a:pt x="1909972" y="766638"/>
                </a:cubicBezTo>
                <a:cubicBezTo>
                  <a:pt x="1916899" y="756285"/>
                  <a:pt x="1919925" y="745279"/>
                  <a:pt x="1919050" y="733620"/>
                </a:cubicBezTo>
                <a:cubicBezTo>
                  <a:pt x="1914332" y="717746"/>
                  <a:pt x="1905376" y="710260"/>
                  <a:pt x="1892183" y="711163"/>
                </a:cubicBezTo>
                <a:lnTo>
                  <a:pt x="1886892" y="711163"/>
                </a:lnTo>
                <a:cubicBezTo>
                  <a:pt x="1870616" y="711938"/>
                  <a:pt x="1862929" y="725884"/>
                  <a:pt x="1863833" y="753001"/>
                </a:cubicBezTo>
                <a:lnTo>
                  <a:pt x="1830019" y="753001"/>
                </a:lnTo>
                <a:cubicBezTo>
                  <a:pt x="1829058" y="715888"/>
                  <a:pt x="1840795" y="693102"/>
                  <a:pt x="1865231" y="684641"/>
                </a:cubicBezTo>
                <a:cubicBezTo>
                  <a:pt x="1869203" y="681658"/>
                  <a:pt x="1876854" y="679701"/>
                  <a:pt x="1888182" y="678769"/>
                </a:cubicBezTo>
                <a:close/>
                <a:moveTo>
                  <a:pt x="948114" y="676537"/>
                </a:moveTo>
                <a:cubicBezTo>
                  <a:pt x="951739" y="676462"/>
                  <a:pt x="955467" y="677493"/>
                  <a:pt x="959300" y="679629"/>
                </a:cubicBezTo>
                <a:cubicBezTo>
                  <a:pt x="966965" y="683903"/>
                  <a:pt x="973317" y="688187"/>
                  <a:pt x="978358" y="692482"/>
                </a:cubicBezTo>
                <a:cubicBezTo>
                  <a:pt x="983399" y="696777"/>
                  <a:pt x="984757" y="700777"/>
                  <a:pt x="982434" y="704484"/>
                </a:cubicBezTo>
                <a:cubicBezTo>
                  <a:pt x="980111" y="708191"/>
                  <a:pt x="978523" y="713261"/>
                  <a:pt x="977670" y="719692"/>
                </a:cubicBezTo>
                <a:cubicBezTo>
                  <a:pt x="976816" y="726124"/>
                  <a:pt x="976167" y="738879"/>
                  <a:pt x="975723" y="757959"/>
                </a:cubicBezTo>
                <a:cubicBezTo>
                  <a:pt x="975278" y="777039"/>
                  <a:pt x="975289" y="792143"/>
                  <a:pt x="975755" y="803271"/>
                </a:cubicBezTo>
                <a:cubicBezTo>
                  <a:pt x="976221" y="814399"/>
                  <a:pt x="973687" y="825451"/>
                  <a:pt x="968151" y="836429"/>
                </a:cubicBezTo>
                <a:cubicBezTo>
                  <a:pt x="962616" y="847406"/>
                  <a:pt x="957418" y="847123"/>
                  <a:pt x="952556" y="835579"/>
                </a:cubicBezTo>
                <a:cubicBezTo>
                  <a:pt x="947695" y="824035"/>
                  <a:pt x="945938" y="814556"/>
                  <a:pt x="947286" y="807142"/>
                </a:cubicBezTo>
                <a:cubicBezTo>
                  <a:pt x="948634" y="799728"/>
                  <a:pt x="949308" y="782104"/>
                  <a:pt x="949308" y="754270"/>
                </a:cubicBezTo>
                <a:cubicBezTo>
                  <a:pt x="949308" y="726206"/>
                  <a:pt x="948437" y="710432"/>
                  <a:pt x="946695" y="706947"/>
                </a:cubicBezTo>
                <a:cubicBezTo>
                  <a:pt x="944952" y="703463"/>
                  <a:pt x="942705" y="701720"/>
                  <a:pt x="939951" y="701720"/>
                </a:cubicBezTo>
                <a:cubicBezTo>
                  <a:pt x="936782" y="701720"/>
                  <a:pt x="920162" y="704223"/>
                  <a:pt x="890090" y="709227"/>
                </a:cubicBezTo>
                <a:cubicBezTo>
                  <a:pt x="890937" y="743845"/>
                  <a:pt x="891134" y="769858"/>
                  <a:pt x="890682" y="787267"/>
                </a:cubicBezTo>
                <a:cubicBezTo>
                  <a:pt x="890230" y="804676"/>
                  <a:pt x="887696" y="817715"/>
                  <a:pt x="883078" y="826383"/>
                </a:cubicBezTo>
                <a:cubicBezTo>
                  <a:pt x="878461" y="835052"/>
                  <a:pt x="873947" y="834267"/>
                  <a:pt x="869537" y="824028"/>
                </a:cubicBezTo>
                <a:cubicBezTo>
                  <a:pt x="865128" y="813789"/>
                  <a:pt x="863601" y="805612"/>
                  <a:pt x="864956" y="799495"/>
                </a:cubicBezTo>
                <a:cubicBezTo>
                  <a:pt x="866311" y="793379"/>
                  <a:pt x="867437" y="785661"/>
                  <a:pt x="868333" y="776340"/>
                </a:cubicBezTo>
                <a:cubicBezTo>
                  <a:pt x="869229" y="767018"/>
                  <a:pt x="869233" y="754019"/>
                  <a:pt x="868343" y="737341"/>
                </a:cubicBezTo>
                <a:cubicBezTo>
                  <a:pt x="867454" y="720664"/>
                  <a:pt x="865429" y="708736"/>
                  <a:pt x="862267" y="701559"/>
                </a:cubicBezTo>
                <a:cubicBezTo>
                  <a:pt x="859105" y="694382"/>
                  <a:pt x="860248" y="690793"/>
                  <a:pt x="865698" y="690793"/>
                </a:cubicBezTo>
                <a:cubicBezTo>
                  <a:pt x="869197" y="690793"/>
                  <a:pt x="875879" y="691238"/>
                  <a:pt x="885745" y="692127"/>
                </a:cubicBezTo>
                <a:cubicBezTo>
                  <a:pt x="913451" y="688671"/>
                  <a:pt x="930720" y="684655"/>
                  <a:pt x="937553" y="680081"/>
                </a:cubicBezTo>
                <a:cubicBezTo>
                  <a:pt x="940969" y="677794"/>
                  <a:pt x="944490" y="676612"/>
                  <a:pt x="948114" y="676537"/>
                </a:cubicBezTo>
                <a:close/>
                <a:moveTo>
                  <a:pt x="784125" y="671555"/>
                </a:moveTo>
                <a:cubicBezTo>
                  <a:pt x="785697" y="671368"/>
                  <a:pt x="787739" y="671511"/>
                  <a:pt x="790250" y="671982"/>
                </a:cubicBezTo>
                <a:cubicBezTo>
                  <a:pt x="800296" y="673868"/>
                  <a:pt x="808649" y="676711"/>
                  <a:pt x="815310" y="680511"/>
                </a:cubicBezTo>
                <a:cubicBezTo>
                  <a:pt x="821971" y="684311"/>
                  <a:pt x="823950" y="688542"/>
                  <a:pt x="821247" y="693202"/>
                </a:cubicBezTo>
                <a:cubicBezTo>
                  <a:pt x="818544" y="697863"/>
                  <a:pt x="817192" y="713243"/>
                  <a:pt x="817192" y="739342"/>
                </a:cubicBezTo>
                <a:cubicBezTo>
                  <a:pt x="819028" y="738553"/>
                  <a:pt x="824208" y="736782"/>
                  <a:pt x="832733" y="734029"/>
                </a:cubicBezTo>
                <a:cubicBezTo>
                  <a:pt x="841258" y="731276"/>
                  <a:pt x="847998" y="732957"/>
                  <a:pt x="852953" y="739073"/>
                </a:cubicBezTo>
                <a:cubicBezTo>
                  <a:pt x="857907" y="745189"/>
                  <a:pt x="855090" y="750165"/>
                  <a:pt x="844499" y="754001"/>
                </a:cubicBezTo>
                <a:cubicBezTo>
                  <a:pt x="833909" y="757837"/>
                  <a:pt x="824283" y="760838"/>
                  <a:pt x="815622" y="763003"/>
                </a:cubicBezTo>
                <a:lnTo>
                  <a:pt x="814503" y="785245"/>
                </a:lnTo>
                <a:lnTo>
                  <a:pt x="838982" y="778620"/>
                </a:lnTo>
                <a:cubicBezTo>
                  <a:pt x="847658" y="775838"/>
                  <a:pt x="854745" y="777361"/>
                  <a:pt x="860245" y="783191"/>
                </a:cubicBezTo>
                <a:cubicBezTo>
                  <a:pt x="865744" y="789020"/>
                  <a:pt x="863550" y="793064"/>
                  <a:pt x="853663" y="795322"/>
                </a:cubicBezTo>
                <a:cubicBezTo>
                  <a:pt x="843775" y="797581"/>
                  <a:pt x="830177" y="800768"/>
                  <a:pt x="812868" y="804884"/>
                </a:cubicBezTo>
                <a:cubicBezTo>
                  <a:pt x="812080" y="815797"/>
                  <a:pt x="810373" y="826408"/>
                  <a:pt x="807749" y="836719"/>
                </a:cubicBezTo>
                <a:cubicBezTo>
                  <a:pt x="823093" y="843430"/>
                  <a:pt x="833454" y="849521"/>
                  <a:pt x="838831" y="854992"/>
                </a:cubicBezTo>
                <a:cubicBezTo>
                  <a:pt x="844209" y="860463"/>
                  <a:pt x="845403" y="867780"/>
                  <a:pt x="842413" y="876943"/>
                </a:cubicBezTo>
                <a:cubicBezTo>
                  <a:pt x="839423" y="886107"/>
                  <a:pt x="833909" y="887053"/>
                  <a:pt x="825871" y="879783"/>
                </a:cubicBezTo>
                <a:cubicBezTo>
                  <a:pt x="817834" y="872512"/>
                  <a:pt x="810438" y="862202"/>
                  <a:pt x="803683" y="848851"/>
                </a:cubicBezTo>
                <a:cubicBezTo>
                  <a:pt x="801661" y="858903"/>
                  <a:pt x="796004" y="871136"/>
                  <a:pt x="786712" y="885548"/>
                </a:cubicBezTo>
                <a:cubicBezTo>
                  <a:pt x="777419" y="899959"/>
                  <a:pt x="763728" y="912066"/>
                  <a:pt x="745638" y="921868"/>
                </a:cubicBezTo>
                <a:cubicBezTo>
                  <a:pt x="727548" y="931669"/>
                  <a:pt x="725533" y="928722"/>
                  <a:pt x="739593" y="913027"/>
                </a:cubicBezTo>
                <a:cubicBezTo>
                  <a:pt x="753654" y="897332"/>
                  <a:pt x="764904" y="881045"/>
                  <a:pt x="773343" y="864166"/>
                </a:cubicBezTo>
                <a:cubicBezTo>
                  <a:pt x="781782" y="847288"/>
                  <a:pt x="786898" y="829585"/>
                  <a:pt x="788691" y="811057"/>
                </a:cubicBezTo>
                <a:cubicBezTo>
                  <a:pt x="769618" y="817281"/>
                  <a:pt x="756877" y="821536"/>
                  <a:pt x="750467" y="823824"/>
                </a:cubicBezTo>
                <a:cubicBezTo>
                  <a:pt x="744057" y="826111"/>
                  <a:pt x="736001" y="823035"/>
                  <a:pt x="726300" y="814596"/>
                </a:cubicBezTo>
                <a:cubicBezTo>
                  <a:pt x="716599" y="806156"/>
                  <a:pt x="717449" y="801647"/>
                  <a:pt x="728849" y="801066"/>
                </a:cubicBezTo>
                <a:cubicBezTo>
                  <a:pt x="740250" y="800485"/>
                  <a:pt x="760677" y="796832"/>
                  <a:pt x="790132" y="790106"/>
                </a:cubicBezTo>
                <a:lnTo>
                  <a:pt x="791380" y="766509"/>
                </a:lnTo>
                <a:cubicBezTo>
                  <a:pt x="782890" y="768302"/>
                  <a:pt x="774921" y="766685"/>
                  <a:pt x="767471" y="761659"/>
                </a:cubicBezTo>
                <a:cubicBezTo>
                  <a:pt x="760021" y="756633"/>
                  <a:pt x="759017" y="753707"/>
                  <a:pt x="764459" y="752883"/>
                </a:cubicBezTo>
                <a:cubicBezTo>
                  <a:pt x="769902" y="752058"/>
                  <a:pt x="778911" y="749688"/>
                  <a:pt x="791487" y="745773"/>
                </a:cubicBezTo>
                <a:cubicBezTo>
                  <a:pt x="792319" y="732609"/>
                  <a:pt x="792301" y="720868"/>
                  <a:pt x="791433" y="710550"/>
                </a:cubicBezTo>
                <a:cubicBezTo>
                  <a:pt x="790566" y="700233"/>
                  <a:pt x="787640" y="690754"/>
                  <a:pt x="782657" y="682114"/>
                </a:cubicBezTo>
                <a:cubicBezTo>
                  <a:pt x="778920" y="675634"/>
                  <a:pt x="779409" y="672114"/>
                  <a:pt x="784125" y="671555"/>
                </a:cubicBezTo>
                <a:close/>
                <a:moveTo>
                  <a:pt x="1166981" y="666839"/>
                </a:moveTo>
                <a:cubicBezTo>
                  <a:pt x="1168701" y="667185"/>
                  <a:pt x="1170765" y="667906"/>
                  <a:pt x="1173173" y="669003"/>
                </a:cubicBezTo>
                <a:cubicBezTo>
                  <a:pt x="1182802" y="673391"/>
                  <a:pt x="1189869" y="678288"/>
                  <a:pt x="1194371" y="683695"/>
                </a:cubicBezTo>
                <a:cubicBezTo>
                  <a:pt x="1199519" y="691467"/>
                  <a:pt x="1199351" y="696744"/>
                  <a:pt x="1193866" y="699526"/>
                </a:cubicBezTo>
                <a:cubicBezTo>
                  <a:pt x="1188381" y="702308"/>
                  <a:pt x="1179812" y="710869"/>
                  <a:pt x="1168161" y="725210"/>
                </a:cubicBezTo>
                <a:cubicBezTo>
                  <a:pt x="1156510" y="739550"/>
                  <a:pt x="1141904" y="751144"/>
                  <a:pt x="1124344" y="759992"/>
                </a:cubicBezTo>
                <a:cubicBezTo>
                  <a:pt x="1106785" y="768840"/>
                  <a:pt x="1104605" y="766068"/>
                  <a:pt x="1117805" y="751678"/>
                </a:cubicBezTo>
                <a:cubicBezTo>
                  <a:pt x="1131006" y="737288"/>
                  <a:pt x="1141804" y="722628"/>
                  <a:pt x="1150200" y="707700"/>
                </a:cubicBezTo>
                <a:cubicBezTo>
                  <a:pt x="1158596" y="692772"/>
                  <a:pt x="1162117" y="681493"/>
                  <a:pt x="1160761" y="673864"/>
                </a:cubicBezTo>
                <a:cubicBezTo>
                  <a:pt x="1159745" y="668143"/>
                  <a:pt x="1161818" y="665801"/>
                  <a:pt x="1166981" y="666839"/>
                </a:cubicBezTo>
                <a:close/>
                <a:moveTo>
                  <a:pt x="1647556" y="666247"/>
                </a:moveTo>
                <a:cubicBezTo>
                  <a:pt x="1650532" y="666045"/>
                  <a:pt x="1653753" y="666673"/>
                  <a:pt x="1657219" y="668132"/>
                </a:cubicBezTo>
                <a:cubicBezTo>
                  <a:pt x="1664153" y="671050"/>
                  <a:pt x="1670592" y="674642"/>
                  <a:pt x="1676536" y="678909"/>
                </a:cubicBezTo>
                <a:cubicBezTo>
                  <a:pt x="1682480" y="683175"/>
                  <a:pt x="1682946" y="688535"/>
                  <a:pt x="1677934" y="694988"/>
                </a:cubicBezTo>
                <a:cubicBezTo>
                  <a:pt x="1672922" y="701441"/>
                  <a:pt x="1669753" y="713547"/>
                  <a:pt x="1668426" y="731308"/>
                </a:cubicBezTo>
                <a:cubicBezTo>
                  <a:pt x="1667100" y="749068"/>
                  <a:pt x="1665125" y="766595"/>
                  <a:pt x="1662500" y="783890"/>
                </a:cubicBezTo>
                <a:cubicBezTo>
                  <a:pt x="1672854" y="781423"/>
                  <a:pt x="1680537" y="778559"/>
                  <a:pt x="1685549" y="775296"/>
                </a:cubicBezTo>
                <a:cubicBezTo>
                  <a:pt x="1690560" y="772034"/>
                  <a:pt x="1698362" y="772798"/>
                  <a:pt x="1708952" y="777587"/>
                </a:cubicBezTo>
                <a:cubicBezTo>
                  <a:pt x="1719542" y="782377"/>
                  <a:pt x="1727046" y="787643"/>
                  <a:pt x="1731462" y="793387"/>
                </a:cubicBezTo>
                <a:cubicBezTo>
                  <a:pt x="1735879" y="799130"/>
                  <a:pt x="1736026" y="804683"/>
                  <a:pt x="1731903" y="810046"/>
                </a:cubicBezTo>
                <a:cubicBezTo>
                  <a:pt x="1727780" y="815410"/>
                  <a:pt x="1723927" y="832213"/>
                  <a:pt x="1720342" y="860456"/>
                </a:cubicBezTo>
                <a:cubicBezTo>
                  <a:pt x="1716756" y="888699"/>
                  <a:pt x="1710744" y="910087"/>
                  <a:pt x="1702305" y="924621"/>
                </a:cubicBezTo>
                <a:cubicBezTo>
                  <a:pt x="1693866" y="939155"/>
                  <a:pt x="1683681" y="949057"/>
                  <a:pt x="1671750" y="954327"/>
                </a:cubicBezTo>
                <a:cubicBezTo>
                  <a:pt x="1659819" y="959597"/>
                  <a:pt x="1652835" y="956725"/>
                  <a:pt x="1650799" y="945712"/>
                </a:cubicBezTo>
                <a:cubicBezTo>
                  <a:pt x="1648762" y="934699"/>
                  <a:pt x="1642754" y="923872"/>
                  <a:pt x="1632773" y="913231"/>
                </a:cubicBezTo>
                <a:cubicBezTo>
                  <a:pt x="1622792" y="902591"/>
                  <a:pt x="1625155" y="899974"/>
                  <a:pt x="1639861" y="905380"/>
                </a:cubicBezTo>
                <a:cubicBezTo>
                  <a:pt x="1654567" y="910786"/>
                  <a:pt x="1664336" y="913489"/>
                  <a:pt x="1669168" y="913489"/>
                </a:cubicBezTo>
                <a:cubicBezTo>
                  <a:pt x="1672567" y="913489"/>
                  <a:pt x="1676102" y="909621"/>
                  <a:pt x="1679773" y="901885"/>
                </a:cubicBezTo>
                <a:cubicBezTo>
                  <a:pt x="1683444" y="894148"/>
                  <a:pt x="1687079" y="882640"/>
                  <a:pt x="1690679" y="867361"/>
                </a:cubicBezTo>
                <a:cubicBezTo>
                  <a:pt x="1694278" y="852081"/>
                  <a:pt x="1695856" y="839021"/>
                  <a:pt x="1695411" y="828180"/>
                </a:cubicBezTo>
                <a:cubicBezTo>
                  <a:pt x="1694966" y="817338"/>
                  <a:pt x="1694056" y="809975"/>
                  <a:pt x="1692679" y="806088"/>
                </a:cubicBezTo>
                <a:cubicBezTo>
                  <a:pt x="1691303" y="802202"/>
                  <a:pt x="1686682" y="800704"/>
                  <a:pt x="1678816" y="801593"/>
                </a:cubicBezTo>
                <a:cubicBezTo>
                  <a:pt x="1670950" y="802482"/>
                  <a:pt x="1653971" y="805579"/>
                  <a:pt x="1627879" y="810885"/>
                </a:cubicBezTo>
                <a:cubicBezTo>
                  <a:pt x="1601787" y="816191"/>
                  <a:pt x="1585063" y="821820"/>
                  <a:pt x="1577707" y="827771"/>
                </a:cubicBezTo>
                <a:cubicBezTo>
                  <a:pt x="1570350" y="833722"/>
                  <a:pt x="1564395" y="832399"/>
                  <a:pt x="1559842" y="823802"/>
                </a:cubicBezTo>
                <a:cubicBezTo>
                  <a:pt x="1555289" y="815205"/>
                  <a:pt x="1555508" y="808074"/>
                  <a:pt x="1560498" y="802410"/>
                </a:cubicBezTo>
                <a:cubicBezTo>
                  <a:pt x="1565489" y="796746"/>
                  <a:pt x="1568862" y="789970"/>
                  <a:pt x="1570619" y="782083"/>
                </a:cubicBezTo>
                <a:cubicBezTo>
                  <a:pt x="1572376" y="774196"/>
                  <a:pt x="1573035" y="764405"/>
                  <a:pt x="1572598" y="752711"/>
                </a:cubicBezTo>
                <a:cubicBezTo>
                  <a:pt x="1572161" y="741016"/>
                  <a:pt x="1569909" y="730465"/>
                  <a:pt x="1565844" y="721058"/>
                </a:cubicBezTo>
                <a:cubicBezTo>
                  <a:pt x="1561778" y="711651"/>
                  <a:pt x="1564610" y="708138"/>
                  <a:pt x="1574340" y="710518"/>
                </a:cubicBezTo>
                <a:cubicBezTo>
                  <a:pt x="1584070" y="712899"/>
                  <a:pt x="1591972" y="716233"/>
                  <a:pt x="1598045" y="720520"/>
                </a:cubicBezTo>
                <a:cubicBezTo>
                  <a:pt x="1604118" y="724808"/>
                  <a:pt x="1605322" y="729960"/>
                  <a:pt x="1601658" y="735976"/>
                </a:cubicBezTo>
                <a:cubicBezTo>
                  <a:pt x="1597994" y="741991"/>
                  <a:pt x="1595284" y="752481"/>
                  <a:pt x="1593527" y="767445"/>
                </a:cubicBezTo>
                <a:cubicBezTo>
                  <a:pt x="1591771" y="782409"/>
                  <a:pt x="1590677" y="791142"/>
                  <a:pt x="1590247" y="793645"/>
                </a:cubicBezTo>
                <a:cubicBezTo>
                  <a:pt x="1589817" y="796147"/>
                  <a:pt x="1591014" y="797416"/>
                  <a:pt x="1593839" y="797452"/>
                </a:cubicBezTo>
                <a:cubicBezTo>
                  <a:pt x="1596664" y="797488"/>
                  <a:pt x="1613199" y="794265"/>
                  <a:pt x="1643442" y="787783"/>
                </a:cubicBezTo>
                <a:cubicBezTo>
                  <a:pt x="1638036" y="780255"/>
                  <a:pt x="1636010" y="774336"/>
                  <a:pt x="1637365" y="770026"/>
                </a:cubicBezTo>
                <a:cubicBezTo>
                  <a:pt x="1638721" y="765717"/>
                  <a:pt x="1640076" y="758787"/>
                  <a:pt x="1641431" y="749237"/>
                </a:cubicBezTo>
                <a:cubicBezTo>
                  <a:pt x="1642786" y="739686"/>
                  <a:pt x="1643686" y="728189"/>
                  <a:pt x="1644130" y="714745"/>
                </a:cubicBezTo>
                <a:cubicBezTo>
                  <a:pt x="1644575" y="701301"/>
                  <a:pt x="1643822" y="693969"/>
                  <a:pt x="1641872" y="692751"/>
                </a:cubicBezTo>
                <a:cubicBezTo>
                  <a:pt x="1639922" y="691532"/>
                  <a:pt x="1634057" y="692474"/>
                  <a:pt x="1624276" y="695579"/>
                </a:cubicBezTo>
                <a:cubicBezTo>
                  <a:pt x="1614496" y="698684"/>
                  <a:pt x="1605032" y="701609"/>
                  <a:pt x="1595883" y="704355"/>
                </a:cubicBezTo>
                <a:cubicBezTo>
                  <a:pt x="1586734" y="707101"/>
                  <a:pt x="1577302" y="704628"/>
                  <a:pt x="1567586" y="696934"/>
                </a:cubicBezTo>
                <a:cubicBezTo>
                  <a:pt x="1557870" y="689241"/>
                  <a:pt x="1559789" y="685394"/>
                  <a:pt x="1573340" y="685394"/>
                </a:cubicBezTo>
                <a:cubicBezTo>
                  <a:pt x="1583679" y="685394"/>
                  <a:pt x="1596026" y="683652"/>
                  <a:pt x="1610381" y="680167"/>
                </a:cubicBezTo>
                <a:cubicBezTo>
                  <a:pt x="1624735" y="676682"/>
                  <a:pt x="1634397" y="673076"/>
                  <a:pt x="1639366" y="669347"/>
                </a:cubicBezTo>
                <a:cubicBezTo>
                  <a:pt x="1641850" y="667483"/>
                  <a:pt x="1644580" y="666450"/>
                  <a:pt x="1647556" y="666247"/>
                </a:cubicBezTo>
                <a:close/>
                <a:moveTo>
                  <a:pt x="215216" y="665236"/>
                </a:moveTo>
                <a:cubicBezTo>
                  <a:pt x="218488" y="664818"/>
                  <a:pt x="224637" y="666243"/>
                  <a:pt x="233664" y="669509"/>
                </a:cubicBezTo>
                <a:cubicBezTo>
                  <a:pt x="251719" y="676041"/>
                  <a:pt x="258720" y="681744"/>
                  <a:pt x="254669" y="686620"/>
                </a:cubicBezTo>
                <a:cubicBezTo>
                  <a:pt x="250618" y="691496"/>
                  <a:pt x="248592" y="709521"/>
                  <a:pt x="248592" y="740697"/>
                </a:cubicBezTo>
                <a:cubicBezTo>
                  <a:pt x="259419" y="738101"/>
                  <a:pt x="270673" y="735653"/>
                  <a:pt x="282353" y="733351"/>
                </a:cubicBezTo>
                <a:cubicBezTo>
                  <a:pt x="294033" y="731050"/>
                  <a:pt x="303024" y="733226"/>
                  <a:pt x="309327" y="739880"/>
                </a:cubicBezTo>
                <a:cubicBezTo>
                  <a:pt x="315629" y="746533"/>
                  <a:pt x="311869" y="751735"/>
                  <a:pt x="298045" y="755485"/>
                </a:cubicBezTo>
                <a:cubicBezTo>
                  <a:pt x="284221" y="759235"/>
                  <a:pt x="267737" y="760207"/>
                  <a:pt x="248592" y="758400"/>
                </a:cubicBezTo>
                <a:lnTo>
                  <a:pt x="248592" y="791999"/>
                </a:lnTo>
                <a:cubicBezTo>
                  <a:pt x="264108" y="790264"/>
                  <a:pt x="276972" y="788930"/>
                  <a:pt x="287182" y="787998"/>
                </a:cubicBezTo>
                <a:cubicBezTo>
                  <a:pt x="297392" y="787066"/>
                  <a:pt x="303863" y="789798"/>
                  <a:pt x="306595" y="796194"/>
                </a:cubicBezTo>
                <a:cubicBezTo>
                  <a:pt x="309327" y="802589"/>
                  <a:pt x="303021" y="807565"/>
                  <a:pt x="287677" y="811122"/>
                </a:cubicBezTo>
                <a:cubicBezTo>
                  <a:pt x="272333" y="814678"/>
                  <a:pt x="259305" y="814657"/>
                  <a:pt x="248592" y="811057"/>
                </a:cubicBezTo>
                <a:lnTo>
                  <a:pt x="248592" y="844635"/>
                </a:lnTo>
                <a:cubicBezTo>
                  <a:pt x="259434" y="844707"/>
                  <a:pt x="269493" y="842925"/>
                  <a:pt x="278771" y="839290"/>
                </a:cubicBezTo>
                <a:cubicBezTo>
                  <a:pt x="288049" y="835654"/>
                  <a:pt x="296127" y="834826"/>
                  <a:pt x="303003" y="836805"/>
                </a:cubicBezTo>
                <a:cubicBezTo>
                  <a:pt x="309879" y="838784"/>
                  <a:pt x="315127" y="842405"/>
                  <a:pt x="318748" y="847668"/>
                </a:cubicBezTo>
                <a:cubicBezTo>
                  <a:pt x="322369" y="852931"/>
                  <a:pt x="318178" y="856917"/>
                  <a:pt x="306176" y="859628"/>
                </a:cubicBezTo>
                <a:cubicBezTo>
                  <a:pt x="294173" y="862338"/>
                  <a:pt x="283052" y="863693"/>
                  <a:pt x="272813" y="863693"/>
                </a:cubicBezTo>
                <a:cubicBezTo>
                  <a:pt x="262574" y="863693"/>
                  <a:pt x="254501" y="862790"/>
                  <a:pt x="248592" y="860983"/>
                </a:cubicBezTo>
                <a:cubicBezTo>
                  <a:pt x="248592" y="882995"/>
                  <a:pt x="248352" y="901899"/>
                  <a:pt x="247872" y="917695"/>
                </a:cubicBezTo>
                <a:cubicBezTo>
                  <a:pt x="247391" y="933490"/>
                  <a:pt x="245398" y="947336"/>
                  <a:pt x="241892" y="959231"/>
                </a:cubicBezTo>
                <a:cubicBezTo>
                  <a:pt x="238386" y="971126"/>
                  <a:pt x="232524" y="971316"/>
                  <a:pt x="224307" y="959801"/>
                </a:cubicBezTo>
                <a:cubicBezTo>
                  <a:pt x="216090" y="948286"/>
                  <a:pt x="213559" y="938319"/>
                  <a:pt x="216714" y="929902"/>
                </a:cubicBezTo>
                <a:cubicBezTo>
                  <a:pt x="219869" y="921484"/>
                  <a:pt x="222120" y="898016"/>
                  <a:pt x="223468" y="859499"/>
                </a:cubicBezTo>
                <a:cubicBezTo>
                  <a:pt x="224816" y="820981"/>
                  <a:pt x="224824" y="782155"/>
                  <a:pt x="223490" y="743020"/>
                </a:cubicBezTo>
                <a:cubicBezTo>
                  <a:pt x="222156" y="703886"/>
                  <a:pt x="219005" y="680217"/>
                  <a:pt x="214036" y="672015"/>
                </a:cubicBezTo>
                <a:cubicBezTo>
                  <a:pt x="211552" y="667913"/>
                  <a:pt x="211945" y="665654"/>
                  <a:pt x="215216" y="665236"/>
                </a:cubicBezTo>
                <a:close/>
                <a:moveTo>
                  <a:pt x="72315" y="660087"/>
                </a:moveTo>
                <a:cubicBezTo>
                  <a:pt x="75252" y="659449"/>
                  <a:pt x="80669" y="660736"/>
                  <a:pt x="88566" y="663948"/>
                </a:cubicBezTo>
                <a:cubicBezTo>
                  <a:pt x="104362" y="670373"/>
                  <a:pt x="110672" y="677098"/>
                  <a:pt x="107495" y="684125"/>
                </a:cubicBezTo>
                <a:cubicBezTo>
                  <a:pt x="104319" y="691152"/>
                  <a:pt x="102308" y="710912"/>
                  <a:pt x="101462" y="743407"/>
                </a:cubicBezTo>
                <a:cubicBezTo>
                  <a:pt x="114411" y="740697"/>
                  <a:pt x="123047" y="742658"/>
                  <a:pt x="127371" y="749290"/>
                </a:cubicBezTo>
                <a:cubicBezTo>
                  <a:pt x="131695" y="755923"/>
                  <a:pt x="123058" y="763082"/>
                  <a:pt x="101462" y="770768"/>
                </a:cubicBezTo>
                <a:lnTo>
                  <a:pt x="101462" y="796043"/>
                </a:lnTo>
                <a:cubicBezTo>
                  <a:pt x="107829" y="790164"/>
                  <a:pt x="114372" y="785994"/>
                  <a:pt x="121090" y="783535"/>
                </a:cubicBezTo>
                <a:cubicBezTo>
                  <a:pt x="127808" y="781075"/>
                  <a:pt x="129178" y="783488"/>
                  <a:pt x="125198" y="790773"/>
                </a:cubicBezTo>
                <a:cubicBezTo>
                  <a:pt x="121219" y="798058"/>
                  <a:pt x="113307" y="807623"/>
                  <a:pt x="101462" y="819468"/>
                </a:cubicBezTo>
                <a:lnTo>
                  <a:pt x="101462" y="878449"/>
                </a:lnTo>
                <a:cubicBezTo>
                  <a:pt x="101462" y="905237"/>
                  <a:pt x="97741" y="924320"/>
                  <a:pt x="90298" y="935699"/>
                </a:cubicBezTo>
                <a:cubicBezTo>
                  <a:pt x="82855" y="947078"/>
                  <a:pt x="76847" y="947953"/>
                  <a:pt x="72272" y="938323"/>
                </a:cubicBezTo>
                <a:cubicBezTo>
                  <a:pt x="67698" y="928694"/>
                  <a:pt x="61496" y="918770"/>
                  <a:pt x="53666" y="908553"/>
                </a:cubicBezTo>
                <a:cubicBezTo>
                  <a:pt x="45836" y="898335"/>
                  <a:pt x="46528" y="894575"/>
                  <a:pt x="55742" y="897271"/>
                </a:cubicBezTo>
                <a:cubicBezTo>
                  <a:pt x="64955" y="899967"/>
                  <a:pt x="70394" y="901404"/>
                  <a:pt x="72057" y="901583"/>
                </a:cubicBezTo>
                <a:cubicBezTo>
                  <a:pt x="73721" y="901763"/>
                  <a:pt x="74961" y="898357"/>
                  <a:pt x="75779" y="891366"/>
                </a:cubicBezTo>
                <a:cubicBezTo>
                  <a:pt x="76596" y="884375"/>
                  <a:pt x="77456" y="865249"/>
                  <a:pt x="78360" y="833987"/>
                </a:cubicBezTo>
                <a:cubicBezTo>
                  <a:pt x="64608" y="847080"/>
                  <a:pt x="53838" y="857089"/>
                  <a:pt x="46051" y="864016"/>
                </a:cubicBezTo>
                <a:cubicBezTo>
                  <a:pt x="38265" y="870942"/>
                  <a:pt x="32593" y="876667"/>
                  <a:pt x="29037" y="881192"/>
                </a:cubicBezTo>
                <a:cubicBezTo>
                  <a:pt x="25480" y="885716"/>
                  <a:pt x="18640" y="882715"/>
                  <a:pt x="8516" y="872190"/>
                </a:cubicBezTo>
                <a:cubicBezTo>
                  <a:pt x="-1608" y="861664"/>
                  <a:pt x="-2705" y="855831"/>
                  <a:pt x="5225" y="854691"/>
                </a:cubicBezTo>
                <a:cubicBezTo>
                  <a:pt x="13155" y="853551"/>
                  <a:pt x="23770" y="848546"/>
                  <a:pt x="37071" y="839677"/>
                </a:cubicBezTo>
                <a:cubicBezTo>
                  <a:pt x="50371" y="830807"/>
                  <a:pt x="64134" y="820931"/>
                  <a:pt x="78360" y="810046"/>
                </a:cubicBezTo>
                <a:lnTo>
                  <a:pt x="78360" y="774597"/>
                </a:lnTo>
                <a:cubicBezTo>
                  <a:pt x="68867" y="777308"/>
                  <a:pt x="60560" y="779111"/>
                  <a:pt x="53440" y="780007"/>
                </a:cubicBezTo>
                <a:cubicBezTo>
                  <a:pt x="46320" y="780903"/>
                  <a:pt x="37895" y="779021"/>
                  <a:pt x="28165" y="774361"/>
                </a:cubicBezTo>
                <a:cubicBezTo>
                  <a:pt x="18436" y="769700"/>
                  <a:pt x="18948" y="766119"/>
                  <a:pt x="29703" y="763616"/>
                </a:cubicBezTo>
                <a:cubicBezTo>
                  <a:pt x="40459" y="761114"/>
                  <a:pt x="56677" y="756529"/>
                  <a:pt x="78360" y="749860"/>
                </a:cubicBezTo>
                <a:cubicBezTo>
                  <a:pt x="78360" y="726844"/>
                  <a:pt x="78137" y="709654"/>
                  <a:pt x="77693" y="698289"/>
                </a:cubicBezTo>
                <a:cubicBezTo>
                  <a:pt x="77248" y="686925"/>
                  <a:pt x="75001" y="676754"/>
                  <a:pt x="70949" y="667777"/>
                </a:cubicBezTo>
                <a:cubicBezTo>
                  <a:pt x="68924" y="663289"/>
                  <a:pt x="69379" y="660725"/>
                  <a:pt x="72315" y="660087"/>
                </a:cubicBezTo>
                <a:close/>
                <a:moveTo>
                  <a:pt x="612488" y="652559"/>
                </a:moveTo>
                <a:cubicBezTo>
                  <a:pt x="614337" y="652607"/>
                  <a:pt x="616703" y="653044"/>
                  <a:pt x="619587" y="653871"/>
                </a:cubicBezTo>
                <a:cubicBezTo>
                  <a:pt x="631124" y="657176"/>
                  <a:pt x="640492" y="661073"/>
                  <a:pt x="647691" y="665562"/>
                </a:cubicBezTo>
                <a:cubicBezTo>
                  <a:pt x="656223" y="671226"/>
                  <a:pt x="658901" y="677493"/>
                  <a:pt x="655725" y="684362"/>
                </a:cubicBezTo>
                <a:cubicBezTo>
                  <a:pt x="652548" y="691230"/>
                  <a:pt x="650738" y="706610"/>
                  <a:pt x="650293" y="730501"/>
                </a:cubicBezTo>
                <a:cubicBezTo>
                  <a:pt x="649849" y="754392"/>
                  <a:pt x="650075" y="778702"/>
                  <a:pt x="650971" y="803432"/>
                </a:cubicBezTo>
                <a:cubicBezTo>
                  <a:pt x="651867" y="828162"/>
                  <a:pt x="653000" y="852318"/>
                  <a:pt x="654370" y="875900"/>
                </a:cubicBezTo>
                <a:cubicBezTo>
                  <a:pt x="655739" y="899483"/>
                  <a:pt x="655244" y="916694"/>
                  <a:pt x="652885" y="927536"/>
                </a:cubicBezTo>
                <a:cubicBezTo>
                  <a:pt x="650527" y="938377"/>
                  <a:pt x="645576" y="947770"/>
                  <a:pt x="638033" y="955714"/>
                </a:cubicBezTo>
                <a:cubicBezTo>
                  <a:pt x="630490" y="963659"/>
                  <a:pt x="624320" y="962171"/>
                  <a:pt x="619523" y="951251"/>
                </a:cubicBezTo>
                <a:cubicBezTo>
                  <a:pt x="614726" y="940331"/>
                  <a:pt x="606606" y="928378"/>
                  <a:pt x="595163" y="915393"/>
                </a:cubicBezTo>
                <a:cubicBezTo>
                  <a:pt x="583719" y="902408"/>
                  <a:pt x="585178" y="898393"/>
                  <a:pt x="599540" y="903347"/>
                </a:cubicBezTo>
                <a:cubicBezTo>
                  <a:pt x="613902" y="908302"/>
                  <a:pt x="622000" y="909786"/>
                  <a:pt x="623836" y="907800"/>
                </a:cubicBezTo>
                <a:cubicBezTo>
                  <a:pt x="625671" y="905814"/>
                  <a:pt x="626363" y="873950"/>
                  <a:pt x="625912" y="812208"/>
                </a:cubicBezTo>
                <a:cubicBezTo>
                  <a:pt x="625460" y="750466"/>
                  <a:pt x="623922" y="712386"/>
                  <a:pt x="621298" y="697967"/>
                </a:cubicBezTo>
                <a:cubicBezTo>
                  <a:pt x="618673" y="683548"/>
                  <a:pt x="614848" y="671767"/>
                  <a:pt x="609822" y="662625"/>
                </a:cubicBezTo>
                <a:cubicBezTo>
                  <a:pt x="606052" y="655769"/>
                  <a:pt x="606941" y="652413"/>
                  <a:pt x="612488" y="652559"/>
                </a:cubicBezTo>
                <a:close/>
                <a:moveTo>
                  <a:pt x="1251353" y="647334"/>
                </a:moveTo>
                <a:cubicBezTo>
                  <a:pt x="1252887" y="647094"/>
                  <a:pt x="1254901" y="647208"/>
                  <a:pt x="1257397" y="647676"/>
                </a:cubicBezTo>
                <a:cubicBezTo>
                  <a:pt x="1267377" y="649547"/>
                  <a:pt x="1275279" y="651877"/>
                  <a:pt x="1281101" y="654667"/>
                </a:cubicBezTo>
                <a:cubicBezTo>
                  <a:pt x="1286923" y="657456"/>
                  <a:pt x="1288708" y="661421"/>
                  <a:pt x="1286457" y="666562"/>
                </a:cubicBezTo>
                <a:cubicBezTo>
                  <a:pt x="1284205" y="671703"/>
                  <a:pt x="1283080" y="682469"/>
                  <a:pt x="1283080" y="698859"/>
                </a:cubicBezTo>
                <a:cubicBezTo>
                  <a:pt x="1294437" y="697225"/>
                  <a:pt x="1302547" y="694790"/>
                  <a:pt x="1307408" y="691557"/>
                </a:cubicBezTo>
                <a:cubicBezTo>
                  <a:pt x="1312269" y="688323"/>
                  <a:pt x="1318073" y="687900"/>
                  <a:pt x="1324821" y="690288"/>
                </a:cubicBezTo>
                <a:cubicBezTo>
                  <a:pt x="1331568" y="692675"/>
                  <a:pt x="1338444" y="696045"/>
                  <a:pt x="1345449" y="700397"/>
                </a:cubicBezTo>
                <a:cubicBezTo>
                  <a:pt x="1352454" y="704750"/>
                  <a:pt x="1354089" y="709102"/>
                  <a:pt x="1350353" y="713454"/>
                </a:cubicBezTo>
                <a:cubicBezTo>
                  <a:pt x="1346618" y="717806"/>
                  <a:pt x="1343990" y="721940"/>
                  <a:pt x="1342470" y="725855"/>
                </a:cubicBezTo>
                <a:cubicBezTo>
                  <a:pt x="1351705" y="725023"/>
                  <a:pt x="1361965" y="723241"/>
                  <a:pt x="1373251" y="720510"/>
                </a:cubicBezTo>
                <a:cubicBezTo>
                  <a:pt x="1384537" y="717778"/>
                  <a:pt x="1393252" y="721162"/>
                  <a:pt x="1399397" y="730662"/>
                </a:cubicBezTo>
                <a:cubicBezTo>
                  <a:pt x="1405542" y="740163"/>
                  <a:pt x="1402735" y="744913"/>
                  <a:pt x="1390976" y="744913"/>
                </a:cubicBezTo>
                <a:cubicBezTo>
                  <a:pt x="1382199" y="744913"/>
                  <a:pt x="1363923" y="746175"/>
                  <a:pt x="1336146" y="748699"/>
                </a:cubicBezTo>
                <a:lnTo>
                  <a:pt x="1330316" y="769844"/>
                </a:lnTo>
                <a:cubicBezTo>
                  <a:pt x="1340211" y="780326"/>
                  <a:pt x="1341592" y="786191"/>
                  <a:pt x="1334457" y="787439"/>
                </a:cubicBezTo>
                <a:cubicBezTo>
                  <a:pt x="1327323" y="788687"/>
                  <a:pt x="1310197" y="791010"/>
                  <a:pt x="1283080" y="794408"/>
                </a:cubicBezTo>
                <a:lnTo>
                  <a:pt x="1283080" y="813596"/>
                </a:lnTo>
                <a:cubicBezTo>
                  <a:pt x="1291942" y="812821"/>
                  <a:pt x="1300338" y="810602"/>
                  <a:pt x="1308268" y="806938"/>
                </a:cubicBezTo>
                <a:cubicBezTo>
                  <a:pt x="1316199" y="803274"/>
                  <a:pt x="1324107" y="805289"/>
                  <a:pt x="1331994" y="812982"/>
                </a:cubicBezTo>
                <a:cubicBezTo>
                  <a:pt x="1339881" y="820676"/>
                  <a:pt x="1338071" y="825648"/>
                  <a:pt x="1326563" y="827900"/>
                </a:cubicBezTo>
                <a:cubicBezTo>
                  <a:pt x="1315055" y="830151"/>
                  <a:pt x="1300561" y="832854"/>
                  <a:pt x="1283080" y="836009"/>
                </a:cubicBezTo>
                <a:lnTo>
                  <a:pt x="1283080" y="851389"/>
                </a:lnTo>
                <a:cubicBezTo>
                  <a:pt x="1320938" y="848794"/>
                  <a:pt x="1343674" y="846345"/>
                  <a:pt x="1351289" y="844043"/>
                </a:cubicBezTo>
                <a:cubicBezTo>
                  <a:pt x="1358904" y="841742"/>
                  <a:pt x="1366077" y="841824"/>
                  <a:pt x="1372810" y="844291"/>
                </a:cubicBezTo>
                <a:cubicBezTo>
                  <a:pt x="1379543" y="846757"/>
                  <a:pt x="1385168" y="851282"/>
                  <a:pt x="1389685" y="857864"/>
                </a:cubicBezTo>
                <a:cubicBezTo>
                  <a:pt x="1394202" y="864446"/>
                  <a:pt x="1388782" y="867737"/>
                  <a:pt x="1373423" y="867737"/>
                </a:cubicBezTo>
                <a:cubicBezTo>
                  <a:pt x="1361865" y="867737"/>
                  <a:pt x="1348539" y="868182"/>
                  <a:pt x="1333446" y="869071"/>
                </a:cubicBezTo>
                <a:cubicBezTo>
                  <a:pt x="1318353" y="869960"/>
                  <a:pt x="1301564" y="871609"/>
                  <a:pt x="1283080" y="874018"/>
                </a:cubicBezTo>
                <a:cubicBezTo>
                  <a:pt x="1283080" y="896675"/>
                  <a:pt x="1282148" y="916612"/>
                  <a:pt x="1280283" y="933827"/>
                </a:cubicBezTo>
                <a:cubicBezTo>
                  <a:pt x="1278419" y="951043"/>
                  <a:pt x="1274705" y="962329"/>
                  <a:pt x="1269141" y="967685"/>
                </a:cubicBezTo>
                <a:cubicBezTo>
                  <a:pt x="1263577" y="973041"/>
                  <a:pt x="1259981" y="965379"/>
                  <a:pt x="1258354" y="944701"/>
                </a:cubicBezTo>
                <a:cubicBezTo>
                  <a:pt x="1256726" y="924022"/>
                  <a:pt x="1256364" y="901071"/>
                  <a:pt x="1257267" y="875846"/>
                </a:cubicBezTo>
                <a:cubicBezTo>
                  <a:pt x="1228960" y="879431"/>
                  <a:pt x="1210490" y="882127"/>
                  <a:pt x="1201857" y="883934"/>
                </a:cubicBezTo>
                <a:cubicBezTo>
                  <a:pt x="1193224" y="885741"/>
                  <a:pt x="1184104" y="882117"/>
                  <a:pt x="1174496" y="873061"/>
                </a:cubicBezTo>
                <a:cubicBezTo>
                  <a:pt x="1164888" y="864005"/>
                  <a:pt x="1167236" y="859936"/>
                  <a:pt x="1181540" y="860854"/>
                </a:cubicBezTo>
                <a:cubicBezTo>
                  <a:pt x="1195845" y="861771"/>
                  <a:pt x="1221087" y="860129"/>
                  <a:pt x="1257267" y="855928"/>
                </a:cubicBezTo>
                <a:lnTo>
                  <a:pt x="1257267" y="838053"/>
                </a:lnTo>
                <a:cubicBezTo>
                  <a:pt x="1243228" y="840749"/>
                  <a:pt x="1232810" y="842771"/>
                  <a:pt x="1226013" y="844119"/>
                </a:cubicBezTo>
                <a:cubicBezTo>
                  <a:pt x="1219216" y="845467"/>
                  <a:pt x="1211927" y="842294"/>
                  <a:pt x="1204148" y="834600"/>
                </a:cubicBezTo>
                <a:cubicBezTo>
                  <a:pt x="1196368" y="826907"/>
                  <a:pt x="1199254" y="823060"/>
                  <a:pt x="1212806" y="823060"/>
                </a:cubicBezTo>
                <a:cubicBezTo>
                  <a:pt x="1224192" y="823060"/>
                  <a:pt x="1239012" y="821475"/>
                  <a:pt x="1257267" y="818306"/>
                </a:cubicBezTo>
                <a:lnTo>
                  <a:pt x="1257267" y="797549"/>
                </a:lnTo>
                <a:cubicBezTo>
                  <a:pt x="1245150" y="801148"/>
                  <a:pt x="1234753" y="803622"/>
                  <a:pt x="1226077" y="804970"/>
                </a:cubicBezTo>
                <a:cubicBezTo>
                  <a:pt x="1217402" y="806318"/>
                  <a:pt x="1209185" y="803145"/>
                  <a:pt x="1201427" y="795452"/>
                </a:cubicBezTo>
                <a:cubicBezTo>
                  <a:pt x="1193669" y="787758"/>
                  <a:pt x="1197010" y="783911"/>
                  <a:pt x="1211450" y="783911"/>
                </a:cubicBezTo>
                <a:cubicBezTo>
                  <a:pt x="1222851" y="783911"/>
                  <a:pt x="1238123" y="782312"/>
                  <a:pt x="1257267" y="779114"/>
                </a:cubicBezTo>
                <a:lnTo>
                  <a:pt x="1257267" y="758400"/>
                </a:lnTo>
                <a:cubicBezTo>
                  <a:pt x="1243601" y="760164"/>
                  <a:pt x="1233330" y="762405"/>
                  <a:pt x="1226454" y="765122"/>
                </a:cubicBezTo>
                <a:cubicBezTo>
                  <a:pt x="1219578" y="767839"/>
                  <a:pt x="1211970" y="765197"/>
                  <a:pt x="1203631" y="757195"/>
                </a:cubicBezTo>
                <a:cubicBezTo>
                  <a:pt x="1195293" y="749194"/>
                  <a:pt x="1197307" y="744909"/>
                  <a:pt x="1209676" y="744343"/>
                </a:cubicBezTo>
                <a:cubicBezTo>
                  <a:pt x="1222044" y="743777"/>
                  <a:pt x="1237908" y="742289"/>
                  <a:pt x="1257267" y="739880"/>
                </a:cubicBezTo>
                <a:lnTo>
                  <a:pt x="1257267" y="720606"/>
                </a:lnTo>
                <a:cubicBezTo>
                  <a:pt x="1251574" y="721481"/>
                  <a:pt x="1246437" y="722600"/>
                  <a:pt x="1241855" y="723962"/>
                </a:cubicBezTo>
                <a:cubicBezTo>
                  <a:pt x="1237274" y="725324"/>
                  <a:pt x="1231272" y="722610"/>
                  <a:pt x="1223851" y="715820"/>
                </a:cubicBezTo>
                <a:cubicBezTo>
                  <a:pt x="1216430" y="709030"/>
                  <a:pt x="1218599" y="705635"/>
                  <a:pt x="1230358" y="705635"/>
                </a:cubicBezTo>
                <a:cubicBezTo>
                  <a:pt x="1239106" y="705635"/>
                  <a:pt x="1248104" y="704918"/>
                  <a:pt x="1257353" y="703484"/>
                </a:cubicBezTo>
                <a:cubicBezTo>
                  <a:pt x="1258200" y="683322"/>
                  <a:pt x="1255923" y="668512"/>
                  <a:pt x="1250524" y="659055"/>
                </a:cubicBezTo>
                <a:cubicBezTo>
                  <a:pt x="1246475" y="651962"/>
                  <a:pt x="1246751" y="648055"/>
                  <a:pt x="1251353" y="647334"/>
                </a:cubicBezTo>
                <a:close/>
                <a:moveTo>
                  <a:pt x="250319" y="185021"/>
                </a:moveTo>
                <a:cubicBezTo>
                  <a:pt x="254058" y="185643"/>
                  <a:pt x="258860" y="186983"/>
                  <a:pt x="264725" y="189040"/>
                </a:cubicBezTo>
                <a:cubicBezTo>
                  <a:pt x="285891" y="196741"/>
                  <a:pt x="298618" y="205421"/>
                  <a:pt x="302906" y="215079"/>
                </a:cubicBezTo>
                <a:cubicBezTo>
                  <a:pt x="307194" y="224737"/>
                  <a:pt x="307588" y="234503"/>
                  <a:pt x="304089" y="244376"/>
                </a:cubicBezTo>
                <a:cubicBezTo>
                  <a:pt x="300590" y="254249"/>
                  <a:pt x="292570" y="252811"/>
                  <a:pt x="280030" y="240063"/>
                </a:cubicBezTo>
                <a:cubicBezTo>
                  <a:pt x="267489" y="227314"/>
                  <a:pt x="255938" y="213566"/>
                  <a:pt x="245377" y="198817"/>
                </a:cubicBezTo>
                <a:cubicBezTo>
                  <a:pt x="237455" y="187755"/>
                  <a:pt x="239103" y="183157"/>
                  <a:pt x="250319" y="185021"/>
                </a:cubicBezTo>
                <a:close/>
                <a:moveTo>
                  <a:pt x="152966" y="172214"/>
                </a:moveTo>
                <a:cubicBezTo>
                  <a:pt x="155438" y="173372"/>
                  <a:pt x="156837" y="178436"/>
                  <a:pt x="157163" y="187406"/>
                </a:cubicBezTo>
                <a:cubicBezTo>
                  <a:pt x="157815" y="205345"/>
                  <a:pt x="152997" y="222242"/>
                  <a:pt x="142708" y="238095"/>
                </a:cubicBezTo>
                <a:cubicBezTo>
                  <a:pt x="132419" y="253948"/>
                  <a:pt x="125195" y="256217"/>
                  <a:pt x="121036" y="244903"/>
                </a:cubicBezTo>
                <a:cubicBezTo>
                  <a:pt x="116878" y="233588"/>
                  <a:pt x="118190" y="222898"/>
                  <a:pt x="124973" y="212831"/>
                </a:cubicBezTo>
                <a:cubicBezTo>
                  <a:pt x="131756" y="202764"/>
                  <a:pt x="137542" y="191973"/>
                  <a:pt x="142331" y="180458"/>
                </a:cubicBezTo>
                <a:cubicBezTo>
                  <a:pt x="146949" y="173804"/>
                  <a:pt x="150494" y="171056"/>
                  <a:pt x="152966" y="172214"/>
                </a:cubicBezTo>
                <a:close/>
                <a:moveTo>
                  <a:pt x="1940603" y="164691"/>
                </a:moveTo>
                <a:cubicBezTo>
                  <a:pt x="1928170" y="166426"/>
                  <a:pt x="1908424" y="168541"/>
                  <a:pt x="1881364" y="171036"/>
                </a:cubicBezTo>
                <a:cubicBezTo>
                  <a:pt x="1884074" y="183943"/>
                  <a:pt x="1886985" y="196626"/>
                  <a:pt x="1890097" y="209088"/>
                </a:cubicBezTo>
                <a:cubicBezTo>
                  <a:pt x="1911779" y="207324"/>
                  <a:pt x="1928615" y="205697"/>
                  <a:pt x="1940603" y="204205"/>
                </a:cubicBezTo>
                <a:close/>
                <a:moveTo>
                  <a:pt x="3746596" y="153547"/>
                </a:moveTo>
                <a:cubicBezTo>
                  <a:pt x="3748915" y="153858"/>
                  <a:pt x="3751720" y="154493"/>
                  <a:pt x="3755011" y="155452"/>
                </a:cubicBezTo>
                <a:cubicBezTo>
                  <a:pt x="3768175" y="159288"/>
                  <a:pt x="3777651" y="165100"/>
                  <a:pt x="3783437" y="172886"/>
                </a:cubicBezTo>
                <a:cubicBezTo>
                  <a:pt x="3789223" y="180673"/>
                  <a:pt x="3790650" y="190252"/>
                  <a:pt x="3787718" y="201624"/>
                </a:cubicBezTo>
                <a:cubicBezTo>
                  <a:pt x="3784785" y="212996"/>
                  <a:pt x="3775540" y="210314"/>
                  <a:pt x="3759980" y="193579"/>
                </a:cubicBezTo>
                <a:cubicBezTo>
                  <a:pt x="3748293" y="177389"/>
                  <a:pt x="3741252" y="166028"/>
                  <a:pt x="3738857" y="159496"/>
                </a:cubicBezTo>
                <a:cubicBezTo>
                  <a:pt x="3737061" y="154597"/>
                  <a:pt x="3739641" y="152614"/>
                  <a:pt x="3746596" y="153547"/>
                </a:cubicBezTo>
                <a:close/>
                <a:moveTo>
                  <a:pt x="2016631" y="153204"/>
                </a:moveTo>
                <a:cubicBezTo>
                  <a:pt x="2010630" y="153635"/>
                  <a:pt x="1993891" y="155936"/>
                  <a:pt x="1966415" y="160109"/>
                </a:cubicBezTo>
                <a:lnTo>
                  <a:pt x="1966415" y="200979"/>
                </a:lnTo>
                <a:cubicBezTo>
                  <a:pt x="1986291" y="199287"/>
                  <a:pt x="2003958" y="197222"/>
                  <a:pt x="2019417" y="194784"/>
                </a:cubicBezTo>
                <a:cubicBezTo>
                  <a:pt x="2022658" y="182609"/>
                  <a:pt x="2024504" y="172528"/>
                  <a:pt x="2024956" y="164540"/>
                </a:cubicBezTo>
                <a:cubicBezTo>
                  <a:pt x="2025407" y="156553"/>
                  <a:pt x="2022633" y="152774"/>
                  <a:pt x="2016631" y="153204"/>
                </a:cubicBezTo>
                <a:close/>
                <a:moveTo>
                  <a:pt x="532475" y="149444"/>
                </a:moveTo>
                <a:cubicBezTo>
                  <a:pt x="534960" y="149773"/>
                  <a:pt x="538010" y="150564"/>
                  <a:pt x="541623" y="151817"/>
                </a:cubicBezTo>
                <a:cubicBezTo>
                  <a:pt x="556078" y="156829"/>
                  <a:pt x="561929" y="162450"/>
                  <a:pt x="559176" y="168681"/>
                </a:cubicBezTo>
                <a:cubicBezTo>
                  <a:pt x="556422" y="174912"/>
                  <a:pt x="554200" y="186581"/>
                  <a:pt x="552508" y="203689"/>
                </a:cubicBezTo>
                <a:cubicBezTo>
                  <a:pt x="553454" y="203173"/>
                  <a:pt x="559574" y="198573"/>
                  <a:pt x="570867" y="189890"/>
                </a:cubicBezTo>
                <a:cubicBezTo>
                  <a:pt x="582160" y="181207"/>
                  <a:pt x="589584" y="173012"/>
                  <a:pt x="593141" y="165304"/>
                </a:cubicBezTo>
                <a:cubicBezTo>
                  <a:pt x="596697" y="157596"/>
                  <a:pt x="603186" y="160063"/>
                  <a:pt x="612607" y="172703"/>
                </a:cubicBezTo>
                <a:cubicBezTo>
                  <a:pt x="622029" y="185344"/>
                  <a:pt x="622459" y="192762"/>
                  <a:pt x="613898" y="194956"/>
                </a:cubicBezTo>
                <a:cubicBezTo>
                  <a:pt x="605337" y="197150"/>
                  <a:pt x="595794" y="200882"/>
                  <a:pt x="585268" y="206152"/>
                </a:cubicBezTo>
                <a:cubicBezTo>
                  <a:pt x="574742" y="211422"/>
                  <a:pt x="563757" y="216516"/>
                  <a:pt x="552314" y="221435"/>
                </a:cubicBezTo>
                <a:cubicBezTo>
                  <a:pt x="551511" y="236421"/>
                  <a:pt x="552565" y="247445"/>
                  <a:pt x="555476" y="254507"/>
                </a:cubicBezTo>
                <a:cubicBezTo>
                  <a:pt x="558387" y="261570"/>
                  <a:pt x="565364" y="266112"/>
                  <a:pt x="576406" y="268134"/>
                </a:cubicBezTo>
                <a:cubicBezTo>
                  <a:pt x="587448" y="270156"/>
                  <a:pt x="600045" y="270131"/>
                  <a:pt x="614199" y="268059"/>
                </a:cubicBezTo>
                <a:cubicBezTo>
                  <a:pt x="628353" y="265987"/>
                  <a:pt x="636663" y="261659"/>
                  <a:pt x="639130" y="255077"/>
                </a:cubicBezTo>
                <a:cubicBezTo>
                  <a:pt x="641596" y="248495"/>
                  <a:pt x="645231" y="237607"/>
                  <a:pt x="650035" y="222414"/>
                </a:cubicBezTo>
                <a:cubicBezTo>
                  <a:pt x="654839" y="207220"/>
                  <a:pt x="657994" y="208339"/>
                  <a:pt x="659500" y="225769"/>
                </a:cubicBezTo>
                <a:cubicBezTo>
                  <a:pt x="661006" y="243200"/>
                  <a:pt x="663795" y="256160"/>
                  <a:pt x="667867" y="264649"/>
                </a:cubicBezTo>
                <a:cubicBezTo>
                  <a:pt x="671940" y="273139"/>
                  <a:pt x="667147" y="280649"/>
                  <a:pt x="653488" y="287181"/>
                </a:cubicBezTo>
                <a:cubicBezTo>
                  <a:pt x="639829" y="293713"/>
                  <a:pt x="620656" y="296750"/>
                  <a:pt x="595969" y="296291"/>
                </a:cubicBezTo>
                <a:cubicBezTo>
                  <a:pt x="571283" y="295832"/>
                  <a:pt x="554261" y="291663"/>
                  <a:pt x="544904" y="283783"/>
                </a:cubicBezTo>
                <a:cubicBezTo>
                  <a:pt x="535547" y="275903"/>
                  <a:pt x="530399" y="265338"/>
                  <a:pt x="529459" y="252087"/>
                </a:cubicBezTo>
                <a:cubicBezTo>
                  <a:pt x="528520" y="238837"/>
                  <a:pt x="528499" y="222446"/>
                  <a:pt x="529395" y="202915"/>
                </a:cubicBezTo>
                <a:cubicBezTo>
                  <a:pt x="530291" y="183383"/>
                  <a:pt x="528939" y="168731"/>
                  <a:pt x="525340" y="158958"/>
                </a:cubicBezTo>
                <a:cubicBezTo>
                  <a:pt x="522641" y="151629"/>
                  <a:pt x="525019" y="148457"/>
                  <a:pt x="532475" y="149444"/>
                </a:cubicBezTo>
                <a:close/>
                <a:moveTo>
                  <a:pt x="472146" y="131476"/>
                </a:moveTo>
                <a:cubicBezTo>
                  <a:pt x="476826" y="130899"/>
                  <a:pt x="482701" y="133119"/>
                  <a:pt x="489773" y="138136"/>
                </a:cubicBezTo>
                <a:cubicBezTo>
                  <a:pt x="499201" y="144826"/>
                  <a:pt x="502772" y="150039"/>
                  <a:pt x="500485" y="153774"/>
                </a:cubicBezTo>
                <a:cubicBezTo>
                  <a:pt x="498198" y="157510"/>
                  <a:pt x="496835" y="167645"/>
                  <a:pt x="496398" y="184179"/>
                </a:cubicBezTo>
                <a:cubicBezTo>
                  <a:pt x="495960" y="200713"/>
                  <a:pt x="496204" y="214953"/>
                  <a:pt x="497129" y="226899"/>
                </a:cubicBezTo>
                <a:cubicBezTo>
                  <a:pt x="498054" y="238844"/>
                  <a:pt x="498517" y="250481"/>
                  <a:pt x="498517" y="261810"/>
                </a:cubicBezTo>
                <a:cubicBezTo>
                  <a:pt x="498517" y="274343"/>
                  <a:pt x="494491" y="285812"/>
                  <a:pt x="486439" y="296216"/>
                </a:cubicBezTo>
                <a:cubicBezTo>
                  <a:pt x="478387" y="306620"/>
                  <a:pt x="472167" y="306627"/>
                  <a:pt x="467778" y="296237"/>
                </a:cubicBezTo>
                <a:cubicBezTo>
                  <a:pt x="463390" y="285848"/>
                  <a:pt x="457267" y="276824"/>
                  <a:pt x="449409" y="269166"/>
                </a:cubicBezTo>
                <a:cubicBezTo>
                  <a:pt x="441550" y="261509"/>
                  <a:pt x="441708" y="258358"/>
                  <a:pt x="449882" y="259713"/>
                </a:cubicBezTo>
                <a:cubicBezTo>
                  <a:pt x="458056" y="261068"/>
                  <a:pt x="464344" y="261745"/>
                  <a:pt x="468746" y="261745"/>
                </a:cubicBezTo>
                <a:cubicBezTo>
                  <a:pt x="471385" y="261745"/>
                  <a:pt x="472704" y="254116"/>
                  <a:pt x="472704" y="238858"/>
                </a:cubicBezTo>
                <a:cubicBezTo>
                  <a:pt x="472704" y="220947"/>
                  <a:pt x="472489" y="202782"/>
                  <a:pt x="472059" y="184362"/>
                </a:cubicBezTo>
                <a:cubicBezTo>
                  <a:pt x="471629" y="165942"/>
                  <a:pt x="470241" y="156259"/>
                  <a:pt x="467897" y="155312"/>
                </a:cubicBezTo>
                <a:cubicBezTo>
                  <a:pt x="465552" y="154366"/>
                  <a:pt x="460816" y="154552"/>
                  <a:pt x="453689" y="155872"/>
                </a:cubicBezTo>
                <a:cubicBezTo>
                  <a:pt x="446562" y="157191"/>
                  <a:pt x="440360" y="158180"/>
                  <a:pt x="435083" y="158840"/>
                </a:cubicBezTo>
                <a:lnTo>
                  <a:pt x="435083" y="178027"/>
                </a:lnTo>
                <a:cubicBezTo>
                  <a:pt x="441708" y="178113"/>
                  <a:pt x="447910" y="177461"/>
                  <a:pt x="453689" y="176070"/>
                </a:cubicBezTo>
                <a:cubicBezTo>
                  <a:pt x="459468" y="174679"/>
                  <a:pt x="464111" y="176296"/>
                  <a:pt x="467617" y="180920"/>
                </a:cubicBezTo>
                <a:cubicBezTo>
                  <a:pt x="471123" y="185545"/>
                  <a:pt x="469822" y="189395"/>
                  <a:pt x="463713" y="192471"/>
                </a:cubicBezTo>
                <a:cubicBezTo>
                  <a:pt x="457604" y="195547"/>
                  <a:pt x="447415" y="196189"/>
                  <a:pt x="433147" y="194397"/>
                </a:cubicBezTo>
                <a:cubicBezTo>
                  <a:pt x="432573" y="199301"/>
                  <a:pt x="431863" y="206894"/>
                  <a:pt x="431017" y="217176"/>
                </a:cubicBezTo>
                <a:cubicBezTo>
                  <a:pt x="437399" y="217276"/>
                  <a:pt x="443762" y="216402"/>
                  <a:pt x="450108" y="214552"/>
                </a:cubicBezTo>
                <a:cubicBezTo>
                  <a:pt x="456453" y="212702"/>
                  <a:pt x="461834" y="214968"/>
                  <a:pt x="466251" y="221349"/>
                </a:cubicBezTo>
                <a:cubicBezTo>
                  <a:pt x="470668" y="227730"/>
                  <a:pt x="468596" y="231807"/>
                  <a:pt x="460035" y="233578"/>
                </a:cubicBezTo>
                <a:cubicBezTo>
                  <a:pt x="451474" y="235349"/>
                  <a:pt x="441192" y="235338"/>
                  <a:pt x="429189" y="233545"/>
                </a:cubicBezTo>
                <a:cubicBezTo>
                  <a:pt x="426708" y="257752"/>
                  <a:pt x="421685" y="275724"/>
                  <a:pt x="414121" y="287461"/>
                </a:cubicBezTo>
                <a:cubicBezTo>
                  <a:pt x="406557" y="299198"/>
                  <a:pt x="400706" y="298969"/>
                  <a:pt x="396569" y="286773"/>
                </a:cubicBezTo>
                <a:cubicBezTo>
                  <a:pt x="392431" y="274576"/>
                  <a:pt x="393066" y="263459"/>
                  <a:pt x="398472" y="253421"/>
                </a:cubicBezTo>
                <a:cubicBezTo>
                  <a:pt x="403878" y="243383"/>
                  <a:pt x="408155" y="227064"/>
                  <a:pt x="411303" y="204463"/>
                </a:cubicBezTo>
                <a:cubicBezTo>
                  <a:pt x="414451" y="181863"/>
                  <a:pt x="414225" y="165508"/>
                  <a:pt x="410626" y="155398"/>
                </a:cubicBezTo>
                <a:cubicBezTo>
                  <a:pt x="407026" y="145289"/>
                  <a:pt x="408622" y="140685"/>
                  <a:pt x="415412" y="141589"/>
                </a:cubicBezTo>
                <a:cubicBezTo>
                  <a:pt x="422202" y="142492"/>
                  <a:pt x="428576" y="142736"/>
                  <a:pt x="434534" y="142320"/>
                </a:cubicBezTo>
                <a:cubicBezTo>
                  <a:pt x="440493" y="141904"/>
                  <a:pt x="446243" y="141058"/>
                  <a:pt x="451786" y="139782"/>
                </a:cubicBezTo>
                <a:cubicBezTo>
                  <a:pt x="457328" y="138506"/>
                  <a:pt x="462688" y="136240"/>
                  <a:pt x="467865" y="132985"/>
                </a:cubicBezTo>
                <a:cubicBezTo>
                  <a:pt x="469159" y="132171"/>
                  <a:pt x="470586" y="131668"/>
                  <a:pt x="472146" y="131476"/>
                </a:cubicBezTo>
                <a:close/>
                <a:moveTo>
                  <a:pt x="2594969" y="130971"/>
                </a:moveTo>
                <a:cubicBezTo>
                  <a:pt x="2598225" y="131428"/>
                  <a:pt x="2601647" y="132841"/>
                  <a:pt x="2605235" y="135211"/>
                </a:cubicBezTo>
                <a:cubicBezTo>
                  <a:pt x="2612413" y="139950"/>
                  <a:pt x="2612205" y="144654"/>
                  <a:pt x="2604612" y="149322"/>
                </a:cubicBezTo>
                <a:cubicBezTo>
                  <a:pt x="2597018" y="153989"/>
                  <a:pt x="2589113" y="157112"/>
                  <a:pt x="2580896" y="158689"/>
                </a:cubicBezTo>
                <a:cubicBezTo>
                  <a:pt x="2586303" y="161285"/>
                  <a:pt x="2588762" y="164210"/>
                  <a:pt x="2588275" y="167466"/>
                </a:cubicBezTo>
                <a:cubicBezTo>
                  <a:pt x="2587787" y="170721"/>
                  <a:pt x="2587127" y="176945"/>
                  <a:pt x="2586296" y="186137"/>
                </a:cubicBezTo>
                <a:cubicBezTo>
                  <a:pt x="2587543" y="185534"/>
                  <a:pt x="2591046" y="183810"/>
                  <a:pt x="2596803" y="180963"/>
                </a:cubicBezTo>
                <a:cubicBezTo>
                  <a:pt x="2602561" y="178117"/>
                  <a:pt x="2609000" y="179422"/>
                  <a:pt x="2616120" y="184878"/>
                </a:cubicBezTo>
                <a:cubicBezTo>
                  <a:pt x="2623240" y="190335"/>
                  <a:pt x="2622056" y="195060"/>
                  <a:pt x="2612570" y="199054"/>
                </a:cubicBezTo>
                <a:cubicBezTo>
                  <a:pt x="2603084" y="203047"/>
                  <a:pt x="2593803" y="206177"/>
                  <a:pt x="2584725" y="208443"/>
                </a:cubicBezTo>
                <a:cubicBezTo>
                  <a:pt x="2583908" y="223873"/>
                  <a:pt x="2582632" y="236686"/>
                  <a:pt x="2580896" y="246882"/>
                </a:cubicBezTo>
                <a:cubicBezTo>
                  <a:pt x="2607899" y="228885"/>
                  <a:pt x="2618256" y="224683"/>
                  <a:pt x="2611968" y="234277"/>
                </a:cubicBezTo>
                <a:cubicBezTo>
                  <a:pt x="2605680" y="243870"/>
                  <a:pt x="2598535" y="252890"/>
                  <a:pt x="2590533" y="261337"/>
                </a:cubicBezTo>
                <a:cubicBezTo>
                  <a:pt x="2582531" y="269783"/>
                  <a:pt x="2575178" y="278735"/>
                  <a:pt x="2568474" y="288192"/>
                </a:cubicBezTo>
                <a:cubicBezTo>
                  <a:pt x="2561770" y="297650"/>
                  <a:pt x="2556063" y="297166"/>
                  <a:pt x="2551352" y="286740"/>
                </a:cubicBezTo>
                <a:cubicBezTo>
                  <a:pt x="2546641" y="276315"/>
                  <a:pt x="2547211" y="267646"/>
                  <a:pt x="2553062" y="260734"/>
                </a:cubicBezTo>
                <a:cubicBezTo>
                  <a:pt x="2558913" y="253822"/>
                  <a:pt x="2561838" y="238005"/>
                  <a:pt x="2561838" y="213283"/>
                </a:cubicBezTo>
                <a:cubicBezTo>
                  <a:pt x="2556031" y="216595"/>
                  <a:pt x="2549997" y="219223"/>
                  <a:pt x="2543737" y="221166"/>
                </a:cubicBezTo>
                <a:cubicBezTo>
                  <a:pt x="2537478" y="223109"/>
                  <a:pt x="2530605" y="221120"/>
                  <a:pt x="2523120" y="215197"/>
                </a:cubicBezTo>
                <a:cubicBezTo>
                  <a:pt x="2515634" y="209275"/>
                  <a:pt x="2515971" y="205675"/>
                  <a:pt x="2524131" y="204399"/>
                </a:cubicBezTo>
                <a:cubicBezTo>
                  <a:pt x="2532290" y="203123"/>
                  <a:pt x="2544888" y="199652"/>
                  <a:pt x="2561924" y="193988"/>
                </a:cubicBezTo>
                <a:cubicBezTo>
                  <a:pt x="2562771" y="179332"/>
                  <a:pt x="2562218" y="169122"/>
                  <a:pt x="2560268" y="163357"/>
                </a:cubicBezTo>
                <a:cubicBezTo>
                  <a:pt x="2553485" y="163357"/>
                  <a:pt x="2547104" y="161486"/>
                  <a:pt x="2541124" y="157743"/>
                </a:cubicBezTo>
                <a:cubicBezTo>
                  <a:pt x="2535144" y="154000"/>
                  <a:pt x="2536406" y="150863"/>
                  <a:pt x="2544910" y="148332"/>
                </a:cubicBezTo>
                <a:cubicBezTo>
                  <a:pt x="2553414" y="145801"/>
                  <a:pt x="2560878" y="143252"/>
                  <a:pt x="2567302" y="140685"/>
                </a:cubicBezTo>
                <a:cubicBezTo>
                  <a:pt x="2573726" y="138118"/>
                  <a:pt x="2579860" y="135379"/>
                  <a:pt x="2585704" y="132468"/>
                </a:cubicBezTo>
                <a:cubicBezTo>
                  <a:pt x="2588626" y="131013"/>
                  <a:pt x="2591714" y="130514"/>
                  <a:pt x="2594969" y="130971"/>
                </a:cubicBezTo>
                <a:close/>
                <a:moveTo>
                  <a:pt x="195871" y="128123"/>
                </a:moveTo>
                <a:cubicBezTo>
                  <a:pt x="202969" y="128123"/>
                  <a:pt x="210605" y="130249"/>
                  <a:pt x="218779" y="134501"/>
                </a:cubicBezTo>
                <a:cubicBezTo>
                  <a:pt x="226953" y="138753"/>
                  <a:pt x="229692" y="143664"/>
                  <a:pt x="226996" y="149236"/>
                </a:cubicBezTo>
                <a:cubicBezTo>
                  <a:pt x="224300" y="154807"/>
                  <a:pt x="222952" y="168936"/>
                  <a:pt x="222952" y="191622"/>
                </a:cubicBezTo>
                <a:cubicBezTo>
                  <a:pt x="222952" y="214466"/>
                  <a:pt x="223626" y="233875"/>
                  <a:pt x="224974" y="249850"/>
                </a:cubicBezTo>
                <a:cubicBezTo>
                  <a:pt x="226322" y="265825"/>
                  <a:pt x="222160" y="280147"/>
                  <a:pt x="212487" y="292817"/>
                </a:cubicBezTo>
                <a:cubicBezTo>
                  <a:pt x="202815" y="305487"/>
                  <a:pt x="195290" y="307118"/>
                  <a:pt x="189912" y="297711"/>
                </a:cubicBezTo>
                <a:cubicBezTo>
                  <a:pt x="184535" y="288303"/>
                  <a:pt x="176296" y="279054"/>
                  <a:pt x="165197" y="269962"/>
                </a:cubicBezTo>
                <a:cubicBezTo>
                  <a:pt x="154098" y="260871"/>
                  <a:pt x="154456" y="257225"/>
                  <a:pt x="166272" y="259024"/>
                </a:cubicBezTo>
                <a:cubicBezTo>
                  <a:pt x="178089" y="260824"/>
                  <a:pt x="185972" y="261788"/>
                  <a:pt x="189923" y="261917"/>
                </a:cubicBezTo>
                <a:cubicBezTo>
                  <a:pt x="193874" y="262047"/>
                  <a:pt x="196064" y="253317"/>
                  <a:pt x="196494" y="235729"/>
                </a:cubicBezTo>
                <a:cubicBezTo>
                  <a:pt x="196925" y="218140"/>
                  <a:pt x="196699" y="199624"/>
                  <a:pt x="195817" y="180178"/>
                </a:cubicBezTo>
                <a:cubicBezTo>
                  <a:pt x="194935" y="160733"/>
                  <a:pt x="192687" y="147196"/>
                  <a:pt x="189073" y="139567"/>
                </a:cubicBezTo>
                <a:cubicBezTo>
                  <a:pt x="185460" y="131938"/>
                  <a:pt x="187725" y="128123"/>
                  <a:pt x="195871" y="128123"/>
                </a:cubicBezTo>
                <a:close/>
                <a:moveTo>
                  <a:pt x="3670465" y="126220"/>
                </a:moveTo>
                <a:cubicBezTo>
                  <a:pt x="3665539" y="126657"/>
                  <a:pt x="3653002" y="128883"/>
                  <a:pt x="3632854" y="132899"/>
                </a:cubicBezTo>
                <a:lnTo>
                  <a:pt x="3634037" y="171294"/>
                </a:lnTo>
                <a:cubicBezTo>
                  <a:pt x="3641967" y="170549"/>
                  <a:pt x="3648567" y="168785"/>
                  <a:pt x="3653837" y="166003"/>
                </a:cubicBezTo>
                <a:cubicBezTo>
                  <a:pt x="3659107" y="163221"/>
                  <a:pt x="3664800" y="164838"/>
                  <a:pt x="3670916" y="170854"/>
                </a:cubicBezTo>
                <a:cubicBezTo>
                  <a:pt x="3677033" y="176869"/>
                  <a:pt x="3675276" y="181845"/>
                  <a:pt x="3665646" y="185782"/>
                </a:cubicBezTo>
                <a:cubicBezTo>
                  <a:pt x="3656017" y="189718"/>
                  <a:pt x="3645538" y="191686"/>
                  <a:pt x="3634209" y="191686"/>
                </a:cubicBezTo>
                <a:lnTo>
                  <a:pt x="3635371" y="226619"/>
                </a:lnTo>
                <a:cubicBezTo>
                  <a:pt x="3639902" y="226748"/>
                  <a:pt x="3646656" y="224981"/>
                  <a:pt x="3655633" y="221317"/>
                </a:cubicBezTo>
                <a:cubicBezTo>
                  <a:pt x="3664611" y="217653"/>
                  <a:pt x="3670630" y="217846"/>
                  <a:pt x="3673691" y="221897"/>
                </a:cubicBezTo>
                <a:cubicBezTo>
                  <a:pt x="3676753" y="225949"/>
                  <a:pt x="3679008" y="225690"/>
                  <a:pt x="3680456" y="221123"/>
                </a:cubicBezTo>
                <a:cubicBezTo>
                  <a:pt x="3681905" y="216556"/>
                  <a:pt x="3682855" y="201040"/>
                  <a:pt x="3683306" y="174575"/>
                </a:cubicBezTo>
                <a:cubicBezTo>
                  <a:pt x="3683758" y="148110"/>
                  <a:pt x="3682962" y="133325"/>
                  <a:pt x="3680919" y="130221"/>
                </a:cubicBezTo>
                <a:cubicBezTo>
                  <a:pt x="3678875" y="127116"/>
                  <a:pt x="3675390" y="125782"/>
                  <a:pt x="3670465" y="126220"/>
                </a:cubicBezTo>
                <a:close/>
                <a:moveTo>
                  <a:pt x="2718466" y="112037"/>
                </a:moveTo>
                <a:lnTo>
                  <a:pt x="2715935" y="117260"/>
                </a:lnTo>
                <a:cubicBezTo>
                  <a:pt x="2710981" y="127229"/>
                  <a:pt x="2707049" y="134324"/>
                  <a:pt x="2704140" y="138545"/>
                </a:cubicBezTo>
                <a:cubicBezTo>
                  <a:pt x="2700261" y="144174"/>
                  <a:pt x="2699060" y="147006"/>
                  <a:pt x="2700537" y="147042"/>
                </a:cubicBezTo>
                <a:cubicBezTo>
                  <a:pt x="2702014" y="147077"/>
                  <a:pt x="2710224" y="145525"/>
                  <a:pt x="2725166" y="142385"/>
                </a:cubicBezTo>
                <a:cubicBezTo>
                  <a:pt x="2725166" y="132920"/>
                  <a:pt x="2723367" y="124574"/>
                  <a:pt x="2719767" y="117347"/>
                </a:cubicBezTo>
                <a:cubicBezTo>
                  <a:pt x="2718867" y="115540"/>
                  <a:pt x="2718356" y="114034"/>
                  <a:pt x="2718233" y="112829"/>
                </a:cubicBezTo>
                <a:close/>
                <a:moveTo>
                  <a:pt x="2633468" y="98418"/>
                </a:moveTo>
                <a:cubicBezTo>
                  <a:pt x="2641355" y="98418"/>
                  <a:pt x="2649414" y="100232"/>
                  <a:pt x="2657645" y="103860"/>
                </a:cubicBezTo>
                <a:cubicBezTo>
                  <a:pt x="2665876" y="107488"/>
                  <a:pt x="2669401" y="114034"/>
                  <a:pt x="2668218" y="123499"/>
                </a:cubicBezTo>
                <a:cubicBezTo>
                  <a:pt x="2667035" y="132963"/>
                  <a:pt x="2657251" y="132906"/>
                  <a:pt x="2638867" y="123326"/>
                </a:cubicBezTo>
                <a:cubicBezTo>
                  <a:pt x="2625315" y="106721"/>
                  <a:pt x="2623516" y="98418"/>
                  <a:pt x="2633468" y="98418"/>
                </a:cubicBezTo>
                <a:close/>
                <a:moveTo>
                  <a:pt x="1940603" y="75617"/>
                </a:moveTo>
                <a:cubicBezTo>
                  <a:pt x="1924212" y="78270"/>
                  <a:pt x="1908065" y="80363"/>
                  <a:pt x="1892162" y="81898"/>
                </a:cubicBezTo>
                <a:cubicBezTo>
                  <a:pt x="1894815" y="89942"/>
                  <a:pt x="1896923" y="99945"/>
                  <a:pt x="1898486" y="111904"/>
                </a:cubicBezTo>
                <a:cubicBezTo>
                  <a:pt x="1915436" y="110141"/>
                  <a:pt x="1929475" y="108520"/>
                  <a:pt x="1940603" y="107043"/>
                </a:cubicBezTo>
                <a:close/>
                <a:moveTo>
                  <a:pt x="1271583" y="73310"/>
                </a:moveTo>
                <a:cubicBezTo>
                  <a:pt x="1275275" y="72603"/>
                  <a:pt x="1281940" y="74333"/>
                  <a:pt x="1291576" y="78499"/>
                </a:cubicBezTo>
                <a:cubicBezTo>
                  <a:pt x="1304812" y="82830"/>
                  <a:pt x="1309631" y="88767"/>
                  <a:pt x="1306031" y="96310"/>
                </a:cubicBezTo>
                <a:cubicBezTo>
                  <a:pt x="1302432" y="103852"/>
                  <a:pt x="1301306" y="120896"/>
                  <a:pt x="1302654" y="147440"/>
                </a:cubicBezTo>
                <a:cubicBezTo>
                  <a:pt x="1304002" y="173983"/>
                  <a:pt x="1301582" y="191819"/>
                  <a:pt x="1295395" y="200946"/>
                </a:cubicBezTo>
                <a:cubicBezTo>
                  <a:pt x="1289207" y="210074"/>
                  <a:pt x="1283779" y="208844"/>
                  <a:pt x="1279111" y="197257"/>
                </a:cubicBezTo>
                <a:cubicBezTo>
                  <a:pt x="1274443" y="185671"/>
                  <a:pt x="1272787" y="176837"/>
                  <a:pt x="1274142" y="170757"/>
                </a:cubicBezTo>
                <a:cubicBezTo>
                  <a:pt x="1275497" y="164676"/>
                  <a:pt x="1276175" y="151383"/>
                  <a:pt x="1276175" y="130877"/>
                </a:cubicBezTo>
                <a:cubicBezTo>
                  <a:pt x="1276175" y="109940"/>
                  <a:pt x="1273924" y="93893"/>
                  <a:pt x="1269421" y="82737"/>
                </a:cubicBezTo>
                <a:cubicBezTo>
                  <a:pt x="1267169" y="77158"/>
                  <a:pt x="1267890" y="74016"/>
                  <a:pt x="1271583" y="73310"/>
                </a:cubicBezTo>
                <a:close/>
                <a:moveTo>
                  <a:pt x="2000671" y="66098"/>
                </a:moveTo>
                <a:cubicBezTo>
                  <a:pt x="1994899" y="66952"/>
                  <a:pt x="1983925" y="68597"/>
                  <a:pt x="1967749" y="71035"/>
                </a:cubicBezTo>
                <a:cubicBezTo>
                  <a:pt x="1967749" y="77961"/>
                  <a:pt x="1967304" y="87985"/>
                  <a:pt x="1966415" y="101106"/>
                </a:cubicBezTo>
                <a:cubicBezTo>
                  <a:pt x="1975780" y="100246"/>
                  <a:pt x="1989761" y="98202"/>
                  <a:pt x="2008360" y="94976"/>
                </a:cubicBezTo>
                <a:cubicBezTo>
                  <a:pt x="2010884" y="80464"/>
                  <a:pt x="2011677" y="71809"/>
                  <a:pt x="2010737" y="69013"/>
                </a:cubicBezTo>
                <a:cubicBezTo>
                  <a:pt x="2009798" y="66217"/>
                  <a:pt x="2006442" y="65245"/>
                  <a:pt x="2000671" y="66098"/>
                </a:cubicBezTo>
                <a:close/>
                <a:moveTo>
                  <a:pt x="1678568" y="63503"/>
                </a:moveTo>
                <a:cubicBezTo>
                  <a:pt x="1687827" y="62722"/>
                  <a:pt x="1695890" y="65415"/>
                  <a:pt x="1702757" y="71583"/>
                </a:cubicBezTo>
                <a:cubicBezTo>
                  <a:pt x="1711913" y="79808"/>
                  <a:pt x="1710389" y="84784"/>
                  <a:pt x="1698186" y="86512"/>
                </a:cubicBezTo>
                <a:cubicBezTo>
                  <a:pt x="1685982" y="88240"/>
                  <a:pt x="1668688" y="90803"/>
                  <a:pt x="1646303" y="94202"/>
                </a:cubicBezTo>
                <a:cubicBezTo>
                  <a:pt x="1658894" y="100282"/>
                  <a:pt x="1663981" y="105993"/>
                  <a:pt x="1661565" y="111334"/>
                </a:cubicBezTo>
                <a:cubicBezTo>
                  <a:pt x="1659148" y="116676"/>
                  <a:pt x="1652261" y="134268"/>
                  <a:pt x="1640904" y="164110"/>
                </a:cubicBezTo>
                <a:cubicBezTo>
                  <a:pt x="1662902" y="182351"/>
                  <a:pt x="1677400" y="196017"/>
                  <a:pt x="1684398" y="205109"/>
                </a:cubicBezTo>
                <a:cubicBezTo>
                  <a:pt x="1691396" y="214200"/>
                  <a:pt x="1692288" y="223012"/>
                  <a:pt x="1687076" y="231545"/>
                </a:cubicBezTo>
                <a:cubicBezTo>
                  <a:pt x="1681863" y="240077"/>
                  <a:pt x="1673693" y="238278"/>
                  <a:pt x="1662565" y="226146"/>
                </a:cubicBezTo>
                <a:cubicBezTo>
                  <a:pt x="1651437" y="214014"/>
                  <a:pt x="1639828" y="201631"/>
                  <a:pt x="1627740" y="188997"/>
                </a:cubicBezTo>
                <a:cubicBezTo>
                  <a:pt x="1613987" y="207281"/>
                  <a:pt x="1600572" y="220159"/>
                  <a:pt x="1587494" y="227630"/>
                </a:cubicBezTo>
                <a:cubicBezTo>
                  <a:pt x="1580955" y="231366"/>
                  <a:pt x="1574700" y="234340"/>
                  <a:pt x="1568729" y="236554"/>
                </a:cubicBezTo>
                <a:lnTo>
                  <a:pt x="1554679" y="240144"/>
                </a:lnTo>
                <a:lnTo>
                  <a:pt x="1561875" y="241698"/>
                </a:lnTo>
                <a:cubicBezTo>
                  <a:pt x="1580087" y="246143"/>
                  <a:pt x="1604555" y="250366"/>
                  <a:pt x="1635279" y="254367"/>
                </a:cubicBezTo>
                <a:cubicBezTo>
                  <a:pt x="1666003" y="258368"/>
                  <a:pt x="1695992" y="258569"/>
                  <a:pt x="1725246" y="254970"/>
                </a:cubicBezTo>
                <a:cubicBezTo>
                  <a:pt x="1754500" y="251370"/>
                  <a:pt x="1764642" y="253159"/>
                  <a:pt x="1755672" y="260336"/>
                </a:cubicBezTo>
                <a:cubicBezTo>
                  <a:pt x="1746702" y="267514"/>
                  <a:pt x="1733319" y="275415"/>
                  <a:pt x="1715523" y="284041"/>
                </a:cubicBezTo>
                <a:cubicBezTo>
                  <a:pt x="1697727" y="292667"/>
                  <a:pt x="1683828" y="296520"/>
                  <a:pt x="1673825" y="295603"/>
                </a:cubicBezTo>
                <a:cubicBezTo>
                  <a:pt x="1663823" y="294685"/>
                  <a:pt x="1646930" y="290186"/>
                  <a:pt x="1623147" y="282105"/>
                </a:cubicBezTo>
                <a:cubicBezTo>
                  <a:pt x="1599364" y="274024"/>
                  <a:pt x="1578890" y="267438"/>
                  <a:pt x="1561724" y="262348"/>
                </a:cubicBezTo>
                <a:cubicBezTo>
                  <a:pt x="1544559" y="257257"/>
                  <a:pt x="1530384" y="253206"/>
                  <a:pt x="1519199" y="250194"/>
                </a:cubicBezTo>
                <a:cubicBezTo>
                  <a:pt x="1508013" y="247183"/>
                  <a:pt x="1498352" y="248086"/>
                  <a:pt x="1490213" y="252905"/>
                </a:cubicBezTo>
                <a:cubicBezTo>
                  <a:pt x="1482075" y="257723"/>
                  <a:pt x="1475128" y="261322"/>
                  <a:pt x="1469370" y="263703"/>
                </a:cubicBezTo>
                <a:cubicBezTo>
                  <a:pt x="1463612" y="266083"/>
                  <a:pt x="1456539" y="263606"/>
                  <a:pt x="1448150" y="256271"/>
                </a:cubicBezTo>
                <a:cubicBezTo>
                  <a:pt x="1439761" y="248936"/>
                  <a:pt x="1439847" y="244666"/>
                  <a:pt x="1448408" y="243462"/>
                </a:cubicBezTo>
                <a:cubicBezTo>
                  <a:pt x="1456969" y="242257"/>
                  <a:pt x="1465466" y="240099"/>
                  <a:pt x="1473898" y="236987"/>
                </a:cubicBezTo>
                <a:cubicBezTo>
                  <a:pt x="1482330" y="233875"/>
                  <a:pt x="1490253" y="231588"/>
                  <a:pt x="1497667" y="230125"/>
                </a:cubicBezTo>
                <a:cubicBezTo>
                  <a:pt x="1496806" y="218768"/>
                  <a:pt x="1493892" y="208045"/>
                  <a:pt x="1488923" y="197957"/>
                </a:cubicBezTo>
                <a:cubicBezTo>
                  <a:pt x="1483954" y="187868"/>
                  <a:pt x="1482147" y="179511"/>
                  <a:pt x="1483502" y="172886"/>
                </a:cubicBezTo>
                <a:cubicBezTo>
                  <a:pt x="1484857" y="166261"/>
                  <a:pt x="1486431" y="160991"/>
                  <a:pt x="1488224" y="157076"/>
                </a:cubicBezTo>
                <a:cubicBezTo>
                  <a:pt x="1490016" y="153161"/>
                  <a:pt x="1487324" y="153004"/>
                  <a:pt x="1480147" y="156603"/>
                </a:cubicBezTo>
                <a:cubicBezTo>
                  <a:pt x="1472969" y="160202"/>
                  <a:pt x="1465322" y="159930"/>
                  <a:pt x="1457206" y="155786"/>
                </a:cubicBezTo>
                <a:cubicBezTo>
                  <a:pt x="1449089" y="151641"/>
                  <a:pt x="1448318" y="148519"/>
                  <a:pt x="1454893" y="146418"/>
                </a:cubicBezTo>
                <a:cubicBezTo>
                  <a:pt x="1461469" y="144317"/>
                  <a:pt x="1467947" y="141567"/>
                  <a:pt x="1474328" y="138169"/>
                </a:cubicBezTo>
                <a:cubicBezTo>
                  <a:pt x="1480709" y="134770"/>
                  <a:pt x="1486291" y="130665"/>
                  <a:pt x="1491074" y="125854"/>
                </a:cubicBezTo>
                <a:cubicBezTo>
                  <a:pt x="1495856" y="121043"/>
                  <a:pt x="1504027" y="122298"/>
                  <a:pt x="1515585" y="129618"/>
                </a:cubicBezTo>
                <a:cubicBezTo>
                  <a:pt x="1527143" y="136939"/>
                  <a:pt x="1529248" y="143657"/>
                  <a:pt x="1521898" y="149773"/>
                </a:cubicBezTo>
                <a:cubicBezTo>
                  <a:pt x="1514549" y="155890"/>
                  <a:pt x="1510050" y="163221"/>
                  <a:pt x="1508400" y="171768"/>
                </a:cubicBezTo>
                <a:cubicBezTo>
                  <a:pt x="1506751" y="180314"/>
                  <a:pt x="1508852" y="189600"/>
                  <a:pt x="1514703" y="199624"/>
                </a:cubicBezTo>
                <a:cubicBezTo>
                  <a:pt x="1520554" y="209647"/>
                  <a:pt x="1520776" y="220324"/>
                  <a:pt x="1515370" y="231652"/>
                </a:cubicBezTo>
                <a:lnTo>
                  <a:pt x="1545171" y="238089"/>
                </a:lnTo>
                <a:lnTo>
                  <a:pt x="1551464" y="231943"/>
                </a:lnTo>
                <a:cubicBezTo>
                  <a:pt x="1562133" y="224579"/>
                  <a:pt x="1572555" y="215588"/>
                  <a:pt x="1582729" y="204969"/>
                </a:cubicBezTo>
                <a:cubicBezTo>
                  <a:pt x="1592904" y="194350"/>
                  <a:pt x="1601440" y="183512"/>
                  <a:pt x="1608337" y="172456"/>
                </a:cubicBezTo>
                <a:cubicBezTo>
                  <a:pt x="1591287" y="157643"/>
                  <a:pt x="1578251" y="145421"/>
                  <a:pt x="1569232" y="135792"/>
                </a:cubicBezTo>
                <a:cubicBezTo>
                  <a:pt x="1560212" y="126162"/>
                  <a:pt x="1563316" y="124151"/>
                  <a:pt x="1578546" y="129758"/>
                </a:cubicBezTo>
                <a:cubicBezTo>
                  <a:pt x="1593775" y="135365"/>
                  <a:pt x="1607972" y="142456"/>
                  <a:pt x="1621136" y="151032"/>
                </a:cubicBezTo>
                <a:cubicBezTo>
                  <a:pt x="1628808" y="132891"/>
                  <a:pt x="1632257" y="114952"/>
                  <a:pt x="1631483" y="97213"/>
                </a:cubicBezTo>
                <a:cubicBezTo>
                  <a:pt x="1611234" y="100784"/>
                  <a:pt x="1595474" y="104150"/>
                  <a:pt x="1584203" y="107312"/>
                </a:cubicBezTo>
                <a:cubicBezTo>
                  <a:pt x="1572931" y="110474"/>
                  <a:pt x="1561990" y="107982"/>
                  <a:pt x="1551378" y="99837"/>
                </a:cubicBezTo>
                <a:cubicBezTo>
                  <a:pt x="1540766" y="91692"/>
                  <a:pt x="1540888" y="87619"/>
                  <a:pt x="1551744" y="87619"/>
                </a:cubicBezTo>
                <a:cubicBezTo>
                  <a:pt x="1560434" y="87619"/>
                  <a:pt x="1572576" y="86286"/>
                  <a:pt x="1588171" y="83618"/>
                </a:cubicBezTo>
                <a:cubicBezTo>
                  <a:pt x="1603767" y="80951"/>
                  <a:pt x="1617770" y="78287"/>
                  <a:pt x="1630181" y="75627"/>
                </a:cubicBezTo>
                <a:cubicBezTo>
                  <a:pt x="1642592" y="72967"/>
                  <a:pt x="1655502" y="69572"/>
                  <a:pt x="1668910" y="65442"/>
                </a:cubicBezTo>
                <a:cubicBezTo>
                  <a:pt x="1672262" y="64410"/>
                  <a:pt x="1675482" y="63763"/>
                  <a:pt x="1678568" y="63503"/>
                </a:cubicBezTo>
                <a:close/>
                <a:moveTo>
                  <a:pt x="2968676" y="58153"/>
                </a:moveTo>
                <a:cubicBezTo>
                  <a:pt x="2971672" y="58922"/>
                  <a:pt x="2974292" y="60674"/>
                  <a:pt x="2976536" y="63409"/>
                </a:cubicBezTo>
                <a:cubicBezTo>
                  <a:pt x="2981024" y="68880"/>
                  <a:pt x="2977859" y="74502"/>
                  <a:pt x="2967039" y="80274"/>
                </a:cubicBezTo>
                <a:cubicBezTo>
                  <a:pt x="2956220" y="86046"/>
                  <a:pt x="2945432" y="89799"/>
                  <a:pt x="2934676" y="91534"/>
                </a:cubicBezTo>
                <a:cubicBezTo>
                  <a:pt x="2944571" y="97715"/>
                  <a:pt x="2948393" y="103494"/>
                  <a:pt x="2946142" y="108872"/>
                </a:cubicBezTo>
                <a:cubicBezTo>
                  <a:pt x="2943890" y="114249"/>
                  <a:pt x="2942764" y="123355"/>
                  <a:pt x="2942764" y="136190"/>
                </a:cubicBezTo>
                <a:cubicBezTo>
                  <a:pt x="2945002" y="135544"/>
                  <a:pt x="2948325" y="134035"/>
                  <a:pt x="2952735" y="131662"/>
                </a:cubicBezTo>
                <a:cubicBezTo>
                  <a:pt x="2957144" y="129288"/>
                  <a:pt x="2962436" y="130798"/>
                  <a:pt x="2968609" y="136190"/>
                </a:cubicBezTo>
                <a:cubicBezTo>
                  <a:pt x="2974783" y="141582"/>
                  <a:pt x="2974033" y="146296"/>
                  <a:pt x="2966361" y="150333"/>
                </a:cubicBezTo>
                <a:cubicBezTo>
                  <a:pt x="2958689" y="154369"/>
                  <a:pt x="2950766" y="157499"/>
                  <a:pt x="2942592" y="159722"/>
                </a:cubicBezTo>
                <a:cubicBezTo>
                  <a:pt x="2941818" y="179856"/>
                  <a:pt x="2941431" y="194956"/>
                  <a:pt x="2941431" y="205023"/>
                </a:cubicBezTo>
                <a:cubicBezTo>
                  <a:pt x="2968562" y="192432"/>
                  <a:pt x="2982544" y="188030"/>
                  <a:pt x="2983376" y="191815"/>
                </a:cubicBezTo>
                <a:cubicBezTo>
                  <a:pt x="2984208" y="195601"/>
                  <a:pt x="2977184" y="202585"/>
                  <a:pt x="2962307" y="212766"/>
                </a:cubicBezTo>
                <a:cubicBezTo>
                  <a:pt x="2947429" y="222948"/>
                  <a:pt x="2933684" y="231735"/>
                  <a:pt x="2921072" y="239127"/>
                </a:cubicBezTo>
                <a:cubicBezTo>
                  <a:pt x="2908459" y="246520"/>
                  <a:pt x="2899758" y="252837"/>
                  <a:pt x="2894968" y="258078"/>
                </a:cubicBezTo>
                <a:cubicBezTo>
                  <a:pt x="2890179" y="263319"/>
                  <a:pt x="2882525" y="260874"/>
                  <a:pt x="2872006" y="250743"/>
                </a:cubicBezTo>
                <a:cubicBezTo>
                  <a:pt x="2861488" y="240612"/>
                  <a:pt x="2861366" y="234994"/>
                  <a:pt x="2871641" y="233889"/>
                </a:cubicBezTo>
                <a:cubicBezTo>
                  <a:pt x="2881915" y="232785"/>
                  <a:pt x="2897923" y="226368"/>
                  <a:pt x="2919662" y="214638"/>
                </a:cubicBezTo>
                <a:lnTo>
                  <a:pt x="2919662" y="164691"/>
                </a:lnTo>
                <a:cubicBezTo>
                  <a:pt x="2907602" y="166498"/>
                  <a:pt x="2897840" y="165279"/>
                  <a:pt x="2890376" y="161034"/>
                </a:cubicBezTo>
                <a:cubicBezTo>
                  <a:pt x="2882912" y="156789"/>
                  <a:pt x="2883059" y="153638"/>
                  <a:pt x="2890817" y="151580"/>
                </a:cubicBezTo>
                <a:cubicBezTo>
                  <a:pt x="2898575" y="149522"/>
                  <a:pt x="2908212" y="146959"/>
                  <a:pt x="2919727" y="143890"/>
                </a:cubicBezTo>
                <a:cubicBezTo>
                  <a:pt x="2920587" y="120387"/>
                  <a:pt x="2919124" y="103752"/>
                  <a:pt x="2915339" y="93986"/>
                </a:cubicBezTo>
                <a:cubicBezTo>
                  <a:pt x="2893025" y="87906"/>
                  <a:pt x="2886909" y="82923"/>
                  <a:pt x="2896990" y="79037"/>
                </a:cubicBezTo>
                <a:cubicBezTo>
                  <a:pt x="2907072" y="75151"/>
                  <a:pt x="2917981" y="71404"/>
                  <a:pt x="2929719" y="67798"/>
                </a:cubicBezTo>
                <a:cubicBezTo>
                  <a:pt x="2941456" y="64191"/>
                  <a:pt x="2951071" y="61190"/>
                  <a:pt x="2958564" y="58796"/>
                </a:cubicBezTo>
                <a:cubicBezTo>
                  <a:pt x="2962310" y="57598"/>
                  <a:pt x="2965681" y="57384"/>
                  <a:pt x="2968676" y="58153"/>
                </a:cubicBezTo>
                <a:close/>
                <a:moveTo>
                  <a:pt x="1475234" y="40108"/>
                </a:moveTo>
                <a:cubicBezTo>
                  <a:pt x="1477778" y="39427"/>
                  <a:pt x="1481842" y="39565"/>
                  <a:pt x="1487428" y="40523"/>
                </a:cubicBezTo>
                <a:cubicBezTo>
                  <a:pt x="1498599" y="42437"/>
                  <a:pt x="1507848" y="47112"/>
                  <a:pt x="1515176" y="54547"/>
                </a:cubicBezTo>
                <a:cubicBezTo>
                  <a:pt x="1522504" y="61983"/>
                  <a:pt x="1524752" y="70053"/>
                  <a:pt x="1521920" y="78757"/>
                </a:cubicBezTo>
                <a:cubicBezTo>
                  <a:pt x="1519087" y="87462"/>
                  <a:pt x="1513419" y="89616"/>
                  <a:pt x="1504916" y="85221"/>
                </a:cubicBezTo>
                <a:cubicBezTo>
                  <a:pt x="1496412" y="80826"/>
                  <a:pt x="1488891" y="74419"/>
                  <a:pt x="1482351" y="66001"/>
                </a:cubicBezTo>
                <a:cubicBezTo>
                  <a:pt x="1476558" y="56379"/>
                  <a:pt x="1473163" y="49249"/>
                  <a:pt x="1472166" y="44609"/>
                </a:cubicBezTo>
                <a:cubicBezTo>
                  <a:pt x="1471668" y="42290"/>
                  <a:pt x="1472691" y="40790"/>
                  <a:pt x="1475234" y="40108"/>
                </a:cubicBezTo>
                <a:close/>
                <a:moveTo>
                  <a:pt x="1237527" y="36844"/>
                </a:moveTo>
                <a:cubicBezTo>
                  <a:pt x="1241259" y="37611"/>
                  <a:pt x="1244863" y="39458"/>
                  <a:pt x="1248341" y="42383"/>
                </a:cubicBezTo>
                <a:cubicBezTo>
                  <a:pt x="1255296" y="48234"/>
                  <a:pt x="1254231" y="53422"/>
                  <a:pt x="1245147" y="57946"/>
                </a:cubicBezTo>
                <a:cubicBezTo>
                  <a:pt x="1236062" y="62470"/>
                  <a:pt x="1220363" y="66152"/>
                  <a:pt x="1198050" y="68991"/>
                </a:cubicBezTo>
                <a:cubicBezTo>
                  <a:pt x="1207041" y="74756"/>
                  <a:pt x="1208382" y="80058"/>
                  <a:pt x="1202072" y="84898"/>
                </a:cubicBezTo>
                <a:cubicBezTo>
                  <a:pt x="1195762" y="89738"/>
                  <a:pt x="1189076" y="96353"/>
                  <a:pt x="1182014" y="104742"/>
                </a:cubicBezTo>
                <a:cubicBezTo>
                  <a:pt x="1174951" y="113131"/>
                  <a:pt x="1169559" y="118669"/>
                  <a:pt x="1165838" y="121358"/>
                </a:cubicBezTo>
                <a:cubicBezTo>
                  <a:pt x="1162117" y="124047"/>
                  <a:pt x="1163128" y="124976"/>
                  <a:pt x="1168871" y="124144"/>
                </a:cubicBezTo>
                <a:cubicBezTo>
                  <a:pt x="1174614" y="123312"/>
                  <a:pt x="1190134" y="121247"/>
                  <a:pt x="1215430" y="117949"/>
                </a:cubicBezTo>
                <a:cubicBezTo>
                  <a:pt x="1213709" y="112973"/>
                  <a:pt x="1211479" y="105770"/>
                  <a:pt x="1208740" y="96342"/>
                </a:cubicBezTo>
                <a:cubicBezTo>
                  <a:pt x="1206001" y="86913"/>
                  <a:pt x="1209425" y="84378"/>
                  <a:pt x="1219011" y="88738"/>
                </a:cubicBezTo>
                <a:cubicBezTo>
                  <a:pt x="1228598" y="93097"/>
                  <a:pt x="1236256" y="98625"/>
                  <a:pt x="1241984" y="105322"/>
                </a:cubicBezTo>
                <a:cubicBezTo>
                  <a:pt x="1247713" y="112019"/>
                  <a:pt x="1250821" y="119103"/>
                  <a:pt x="1251309" y="126575"/>
                </a:cubicBezTo>
                <a:cubicBezTo>
                  <a:pt x="1251797" y="134046"/>
                  <a:pt x="1249154" y="140467"/>
                  <a:pt x="1243383" y="145837"/>
                </a:cubicBezTo>
                <a:cubicBezTo>
                  <a:pt x="1237611" y="151207"/>
                  <a:pt x="1230695" y="146694"/>
                  <a:pt x="1222636" y="132296"/>
                </a:cubicBezTo>
                <a:cubicBezTo>
                  <a:pt x="1207392" y="135709"/>
                  <a:pt x="1196945" y="137724"/>
                  <a:pt x="1191295" y="138341"/>
                </a:cubicBezTo>
                <a:cubicBezTo>
                  <a:pt x="1201190" y="142801"/>
                  <a:pt x="1205238" y="147522"/>
                  <a:pt x="1203438" y="152505"/>
                </a:cubicBezTo>
                <a:cubicBezTo>
                  <a:pt x="1201638" y="157488"/>
                  <a:pt x="1200738" y="165100"/>
                  <a:pt x="1200738" y="175338"/>
                </a:cubicBezTo>
                <a:cubicBezTo>
                  <a:pt x="1201757" y="175439"/>
                  <a:pt x="1206926" y="174112"/>
                  <a:pt x="1216247" y="171359"/>
                </a:cubicBezTo>
                <a:cubicBezTo>
                  <a:pt x="1225569" y="168606"/>
                  <a:pt x="1233413" y="170556"/>
                  <a:pt x="1239780" y="177210"/>
                </a:cubicBezTo>
                <a:cubicBezTo>
                  <a:pt x="1246147" y="183864"/>
                  <a:pt x="1243397" y="188829"/>
                  <a:pt x="1231530" y="192106"/>
                </a:cubicBezTo>
                <a:cubicBezTo>
                  <a:pt x="1219664" y="195382"/>
                  <a:pt x="1208862" y="198147"/>
                  <a:pt x="1199125" y="200398"/>
                </a:cubicBezTo>
                <a:cubicBezTo>
                  <a:pt x="1198408" y="212085"/>
                  <a:pt x="1198050" y="220381"/>
                  <a:pt x="1198050" y="225285"/>
                </a:cubicBezTo>
                <a:cubicBezTo>
                  <a:pt x="1202050" y="224611"/>
                  <a:pt x="1213397" y="222191"/>
                  <a:pt x="1232090" y="218026"/>
                </a:cubicBezTo>
                <a:cubicBezTo>
                  <a:pt x="1250782" y="213860"/>
                  <a:pt x="1262154" y="214193"/>
                  <a:pt x="1266205" y="219026"/>
                </a:cubicBezTo>
                <a:cubicBezTo>
                  <a:pt x="1270256" y="223859"/>
                  <a:pt x="1258117" y="230143"/>
                  <a:pt x="1229788" y="237880"/>
                </a:cubicBezTo>
                <a:cubicBezTo>
                  <a:pt x="1201459" y="245616"/>
                  <a:pt x="1179250" y="252611"/>
                  <a:pt x="1163160" y="258863"/>
                </a:cubicBezTo>
                <a:cubicBezTo>
                  <a:pt x="1147070" y="265115"/>
                  <a:pt x="1136182" y="269658"/>
                  <a:pt x="1130496" y="272490"/>
                </a:cubicBezTo>
                <a:cubicBezTo>
                  <a:pt x="1124811" y="275322"/>
                  <a:pt x="1119243" y="274698"/>
                  <a:pt x="1113794" y="270618"/>
                </a:cubicBezTo>
                <a:cubicBezTo>
                  <a:pt x="1108344" y="266539"/>
                  <a:pt x="1103673" y="260211"/>
                  <a:pt x="1099780" y="251636"/>
                </a:cubicBezTo>
                <a:cubicBezTo>
                  <a:pt x="1095886" y="243060"/>
                  <a:pt x="1099927" y="239231"/>
                  <a:pt x="1111901" y="240149"/>
                </a:cubicBezTo>
                <a:cubicBezTo>
                  <a:pt x="1123875" y="241067"/>
                  <a:pt x="1144439" y="237776"/>
                  <a:pt x="1173592" y="230276"/>
                </a:cubicBezTo>
                <a:lnTo>
                  <a:pt x="1173592" y="205195"/>
                </a:lnTo>
                <a:cubicBezTo>
                  <a:pt x="1165992" y="206973"/>
                  <a:pt x="1159414" y="208317"/>
                  <a:pt x="1153857" y="209228"/>
                </a:cubicBezTo>
                <a:cubicBezTo>
                  <a:pt x="1148300" y="210139"/>
                  <a:pt x="1142101" y="207299"/>
                  <a:pt x="1135261" y="200710"/>
                </a:cubicBezTo>
                <a:cubicBezTo>
                  <a:pt x="1128421" y="194121"/>
                  <a:pt x="1129116" y="190514"/>
                  <a:pt x="1137347" y="189890"/>
                </a:cubicBezTo>
                <a:cubicBezTo>
                  <a:pt x="1145579" y="189266"/>
                  <a:pt x="1157660" y="186961"/>
                  <a:pt x="1173592" y="182975"/>
                </a:cubicBezTo>
                <a:cubicBezTo>
                  <a:pt x="1173592" y="165996"/>
                  <a:pt x="1171929" y="153154"/>
                  <a:pt x="1168602" y="144450"/>
                </a:cubicBezTo>
                <a:cubicBezTo>
                  <a:pt x="1155954" y="149655"/>
                  <a:pt x="1146131" y="154108"/>
                  <a:pt x="1139133" y="157808"/>
                </a:cubicBezTo>
                <a:cubicBezTo>
                  <a:pt x="1132135" y="161507"/>
                  <a:pt x="1126718" y="161909"/>
                  <a:pt x="1122882" y="159012"/>
                </a:cubicBezTo>
                <a:cubicBezTo>
                  <a:pt x="1119046" y="156115"/>
                  <a:pt x="1116640" y="151143"/>
                  <a:pt x="1115665" y="144095"/>
                </a:cubicBezTo>
                <a:cubicBezTo>
                  <a:pt x="1114690" y="137046"/>
                  <a:pt x="1119085" y="131637"/>
                  <a:pt x="1128851" y="127865"/>
                </a:cubicBezTo>
                <a:cubicBezTo>
                  <a:pt x="1138617" y="124094"/>
                  <a:pt x="1148070" y="116117"/>
                  <a:pt x="1157212" y="103935"/>
                </a:cubicBezTo>
                <a:cubicBezTo>
                  <a:pt x="1166354" y="91753"/>
                  <a:pt x="1171363" y="81862"/>
                  <a:pt x="1172237" y="74261"/>
                </a:cubicBezTo>
                <a:cubicBezTo>
                  <a:pt x="1165225" y="76068"/>
                  <a:pt x="1158083" y="76735"/>
                  <a:pt x="1150813" y="76262"/>
                </a:cubicBezTo>
                <a:cubicBezTo>
                  <a:pt x="1143542" y="75789"/>
                  <a:pt x="1136971" y="73039"/>
                  <a:pt x="1131099" y="68013"/>
                </a:cubicBezTo>
                <a:cubicBezTo>
                  <a:pt x="1125226" y="62986"/>
                  <a:pt x="1126642" y="59839"/>
                  <a:pt x="1135347" y="58570"/>
                </a:cubicBezTo>
                <a:cubicBezTo>
                  <a:pt x="1144052" y="57301"/>
                  <a:pt x="1159335" y="54214"/>
                  <a:pt x="1181196" y="49309"/>
                </a:cubicBezTo>
                <a:cubicBezTo>
                  <a:pt x="1203058" y="44405"/>
                  <a:pt x="1217975" y="40562"/>
                  <a:pt x="1225949" y="37780"/>
                </a:cubicBezTo>
                <a:cubicBezTo>
                  <a:pt x="1229935" y="36389"/>
                  <a:pt x="1233794" y="36077"/>
                  <a:pt x="1237527" y="36844"/>
                </a:cubicBezTo>
                <a:close/>
                <a:moveTo>
                  <a:pt x="941731" y="31972"/>
                </a:moveTo>
                <a:cubicBezTo>
                  <a:pt x="946833" y="31736"/>
                  <a:pt x="952728" y="32302"/>
                  <a:pt x="959418" y="33671"/>
                </a:cubicBezTo>
                <a:cubicBezTo>
                  <a:pt x="974389" y="35823"/>
                  <a:pt x="981875" y="43028"/>
                  <a:pt x="981875" y="55289"/>
                </a:cubicBezTo>
                <a:cubicBezTo>
                  <a:pt x="981875" y="67937"/>
                  <a:pt x="971274" y="68654"/>
                  <a:pt x="950072" y="57440"/>
                </a:cubicBezTo>
                <a:cubicBezTo>
                  <a:pt x="928870" y="46226"/>
                  <a:pt x="921782" y="38777"/>
                  <a:pt x="928809" y="35091"/>
                </a:cubicBezTo>
                <a:cubicBezTo>
                  <a:pt x="932322" y="33248"/>
                  <a:pt x="936630" y="32209"/>
                  <a:pt x="941731" y="31972"/>
                </a:cubicBezTo>
                <a:close/>
                <a:moveTo>
                  <a:pt x="2569176" y="26412"/>
                </a:moveTo>
                <a:cubicBezTo>
                  <a:pt x="2570657" y="26532"/>
                  <a:pt x="2572459" y="27012"/>
                  <a:pt x="2574583" y="27853"/>
                </a:cubicBezTo>
                <a:cubicBezTo>
                  <a:pt x="2583080" y="31216"/>
                  <a:pt x="2590081" y="35062"/>
                  <a:pt x="2595588" y="39393"/>
                </a:cubicBezTo>
                <a:cubicBezTo>
                  <a:pt x="2601095" y="43724"/>
                  <a:pt x="2601941" y="48281"/>
                  <a:pt x="2598126" y="53063"/>
                </a:cubicBezTo>
                <a:cubicBezTo>
                  <a:pt x="2594312" y="57845"/>
                  <a:pt x="2590809" y="63424"/>
                  <a:pt x="2587618" y="69798"/>
                </a:cubicBezTo>
                <a:cubicBezTo>
                  <a:pt x="2584428" y="76172"/>
                  <a:pt x="2579936" y="83905"/>
                  <a:pt x="2574142" y="92997"/>
                </a:cubicBezTo>
                <a:cubicBezTo>
                  <a:pt x="2585442" y="90516"/>
                  <a:pt x="2595021" y="87196"/>
                  <a:pt x="2602880" y="83038"/>
                </a:cubicBezTo>
                <a:cubicBezTo>
                  <a:pt x="2610739" y="78879"/>
                  <a:pt x="2618489" y="79499"/>
                  <a:pt x="2626133" y="84898"/>
                </a:cubicBezTo>
                <a:cubicBezTo>
                  <a:pt x="2633776" y="90297"/>
                  <a:pt x="2629836" y="96173"/>
                  <a:pt x="2614313" y="102526"/>
                </a:cubicBezTo>
                <a:cubicBezTo>
                  <a:pt x="2598790" y="108879"/>
                  <a:pt x="2583470" y="112055"/>
                  <a:pt x="2568356" y="112055"/>
                </a:cubicBezTo>
                <a:cubicBezTo>
                  <a:pt x="2552725" y="139846"/>
                  <a:pt x="2537385" y="159618"/>
                  <a:pt x="2522335" y="171370"/>
                </a:cubicBezTo>
                <a:cubicBezTo>
                  <a:pt x="2507285" y="183122"/>
                  <a:pt x="2504033" y="181931"/>
                  <a:pt x="2512580" y="167799"/>
                </a:cubicBezTo>
                <a:cubicBezTo>
                  <a:pt x="2521127" y="153667"/>
                  <a:pt x="2529257" y="139570"/>
                  <a:pt x="2536972" y="125510"/>
                </a:cubicBezTo>
                <a:cubicBezTo>
                  <a:pt x="2544687" y="111449"/>
                  <a:pt x="2551660" y="94904"/>
                  <a:pt x="2557891" y="75875"/>
                </a:cubicBezTo>
                <a:cubicBezTo>
                  <a:pt x="2564122" y="56845"/>
                  <a:pt x="2566337" y="43244"/>
                  <a:pt x="2564538" y="35070"/>
                </a:cubicBezTo>
                <a:cubicBezTo>
                  <a:pt x="2563188" y="28939"/>
                  <a:pt x="2564734" y="26053"/>
                  <a:pt x="2569176" y="26412"/>
                </a:cubicBezTo>
                <a:close/>
                <a:moveTo>
                  <a:pt x="2723306" y="22902"/>
                </a:moveTo>
                <a:cubicBezTo>
                  <a:pt x="2724582" y="22913"/>
                  <a:pt x="2726127" y="23230"/>
                  <a:pt x="2727941" y="23852"/>
                </a:cubicBezTo>
                <a:cubicBezTo>
                  <a:pt x="2735197" y="26340"/>
                  <a:pt x="2741525" y="30509"/>
                  <a:pt x="2746924" y="36360"/>
                </a:cubicBezTo>
                <a:cubicBezTo>
                  <a:pt x="2752323" y="42211"/>
                  <a:pt x="2752886" y="47234"/>
                  <a:pt x="2748612" y="51428"/>
                </a:cubicBezTo>
                <a:cubicBezTo>
                  <a:pt x="2744339" y="55623"/>
                  <a:pt x="2737929" y="66331"/>
                  <a:pt x="2729382" y="83554"/>
                </a:cubicBezTo>
                <a:cubicBezTo>
                  <a:pt x="2741787" y="81030"/>
                  <a:pt x="2752477" y="78374"/>
                  <a:pt x="2761454" y="75584"/>
                </a:cubicBezTo>
                <a:cubicBezTo>
                  <a:pt x="2770431" y="72795"/>
                  <a:pt x="2778350" y="74731"/>
                  <a:pt x="2785212" y="81392"/>
                </a:cubicBezTo>
                <a:cubicBezTo>
                  <a:pt x="2792074" y="88053"/>
                  <a:pt x="2789066" y="93029"/>
                  <a:pt x="2776189" y="96320"/>
                </a:cubicBezTo>
                <a:cubicBezTo>
                  <a:pt x="2763311" y="99611"/>
                  <a:pt x="2744992" y="102949"/>
                  <a:pt x="2721230" y="106333"/>
                </a:cubicBezTo>
                <a:lnTo>
                  <a:pt x="2719456" y="109993"/>
                </a:lnTo>
                <a:lnTo>
                  <a:pt x="2722159" y="109210"/>
                </a:lnTo>
                <a:cubicBezTo>
                  <a:pt x="2723590" y="109208"/>
                  <a:pt x="2725410" y="109508"/>
                  <a:pt x="2727618" y="110108"/>
                </a:cubicBezTo>
                <a:cubicBezTo>
                  <a:pt x="2736452" y="112510"/>
                  <a:pt x="2743002" y="115106"/>
                  <a:pt x="2747268" y="117895"/>
                </a:cubicBezTo>
                <a:cubicBezTo>
                  <a:pt x="2751534" y="120684"/>
                  <a:pt x="2752957" y="123990"/>
                  <a:pt x="2751538" y="127811"/>
                </a:cubicBezTo>
                <a:cubicBezTo>
                  <a:pt x="2750118" y="131633"/>
                  <a:pt x="2749028" y="133974"/>
                  <a:pt x="2748268" y="134834"/>
                </a:cubicBezTo>
                <a:cubicBezTo>
                  <a:pt x="2755668" y="134017"/>
                  <a:pt x="2762637" y="132691"/>
                  <a:pt x="2769176" y="130855"/>
                </a:cubicBezTo>
                <a:cubicBezTo>
                  <a:pt x="2775715" y="129020"/>
                  <a:pt x="2782864" y="131827"/>
                  <a:pt x="2790622" y="139276"/>
                </a:cubicBezTo>
                <a:cubicBezTo>
                  <a:pt x="2798380" y="146726"/>
                  <a:pt x="2795874" y="151017"/>
                  <a:pt x="2783104" y="152150"/>
                </a:cubicBezTo>
                <a:cubicBezTo>
                  <a:pt x="2770334" y="153283"/>
                  <a:pt x="2758722" y="154595"/>
                  <a:pt x="2748268" y="156087"/>
                </a:cubicBezTo>
                <a:lnTo>
                  <a:pt x="2748268" y="183426"/>
                </a:lnTo>
                <a:cubicBezTo>
                  <a:pt x="2768072" y="180831"/>
                  <a:pt x="2782072" y="178834"/>
                  <a:pt x="2790267" y="177436"/>
                </a:cubicBezTo>
                <a:cubicBezTo>
                  <a:pt x="2798462" y="176038"/>
                  <a:pt x="2805884" y="179415"/>
                  <a:pt x="2812530" y="187567"/>
                </a:cubicBezTo>
                <a:cubicBezTo>
                  <a:pt x="2819177" y="195719"/>
                  <a:pt x="2814376" y="199796"/>
                  <a:pt x="2798129" y="199796"/>
                </a:cubicBezTo>
                <a:cubicBezTo>
                  <a:pt x="2784936" y="199796"/>
                  <a:pt x="2768316" y="201000"/>
                  <a:pt x="2748268" y="203409"/>
                </a:cubicBezTo>
                <a:cubicBezTo>
                  <a:pt x="2748268" y="220116"/>
                  <a:pt x="2746372" y="234936"/>
                  <a:pt x="2742579" y="247871"/>
                </a:cubicBezTo>
                <a:cubicBezTo>
                  <a:pt x="2741631" y="251105"/>
                  <a:pt x="2740679" y="253704"/>
                  <a:pt x="2739723" y="255669"/>
                </a:cubicBezTo>
                <a:lnTo>
                  <a:pt x="2738807" y="256940"/>
                </a:lnTo>
                <a:lnTo>
                  <a:pt x="2764318" y="259390"/>
                </a:lnTo>
                <a:cubicBezTo>
                  <a:pt x="2772913" y="260057"/>
                  <a:pt x="2779688" y="260390"/>
                  <a:pt x="2784642" y="260390"/>
                </a:cubicBezTo>
                <a:cubicBezTo>
                  <a:pt x="2795541" y="260390"/>
                  <a:pt x="2807274" y="259713"/>
                  <a:pt x="2819844" y="258358"/>
                </a:cubicBezTo>
                <a:cubicBezTo>
                  <a:pt x="2832413" y="257002"/>
                  <a:pt x="2832682" y="260785"/>
                  <a:pt x="2820650" y="269704"/>
                </a:cubicBezTo>
                <a:cubicBezTo>
                  <a:pt x="2808619" y="278624"/>
                  <a:pt x="2796903" y="285174"/>
                  <a:pt x="2785503" y="289354"/>
                </a:cubicBezTo>
                <a:cubicBezTo>
                  <a:pt x="2774102" y="293534"/>
                  <a:pt x="2757571" y="291756"/>
                  <a:pt x="2735911" y="284019"/>
                </a:cubicBezTo>
                <a:cubicBezTo>
                  <a:pt x="2714250" y="276283"/>
                  <a:pt x="2695346" y="270210"/>
                  <a:pt x="2679199" y="265800"/>
                </a:cubicBezTo>
                <a:cubicBezTo>
                  <a:pt x="2663052" y="261390"/>
                  <a:pt x="2652045" y="259835"/>
                  <a:pt x="2646180" y="261132"/>
                </a:cubicBezTo>
                <a:cubicBezTo>
                  <a:pt x="2640315" y="262430"/>
                  <a:pt x="2633751" y="264678"/>
                  <a:pt x="2626488" y="267876"/>
                </a:cubicBezTo>
                <a:cubicBezTo>
                  <a:pt x="2619224" y="271074"/>
                  <a:pt x="2612033" y="270163"/>
                  <a:pt x="2604913" y="265144"/>
                </a:cubicBezTo>
                <a:cubicBezTo>
                  <a:pt x="2597793" y="260125"/>
                  <a:pt x="2597130" y="256318"/>
                  <a:pt x="2602923" y="253722"/>
                </a:cubicBezTo>
                <a:cubicBezTo>
                  <a:pt x="2608717" y="251127"/>
                  <a:pt x="2621565" y="247369"/>
                  <a:pt x="2641470" y="242451"/>
                </a:cubicBezTo>
                <a:cubicBezTo>
                  <a:pt x="2640638" y="238106"/>
                  <a:pt x="2638856" y="231986"/>
                  <a:pt x="2636124" y="224092"/>
                </a:cubicBezTo>
                <a:cubicBezTo>
                  <a:pt x="2633392" y="216197"/>
                  <a:pt x="2633378" y="207023"/>
                  <a:pt x="2636081" y="196569"/>
                </a:cubicBezTo>
                <a:cubicBezTo>
                  <a:pt x="2638784" y="186115"/>
                  <a:pt x="2638042" y="182240"/>
                  <a:pt x="2633855" y="184943"/>
                </a:cubicBezTo>
                <a:cubicBezTo>
                  <a:pt x="2629668" y="187646"/>
                  <a:pt x="2624716" y="186248"/>
                  <a:pt x="2619002" y="180748"/>
                </a:cubicBezTo>
                <a:cubicBezTo>
                  <a:pt x="2613288" y="175249"/>
                  <a:pt x="2613865" y="171897"/>
                  <a:pt x="2620734" y="170692"/>
                </a:cubicBezTo>
                <a:cubicBezTo>
                  <a:pt x="2627603" y="169488"/>
                  <a:pt x="2632693" y="167035"/>
                  <a:pt x="2636006" y="163336"/>
                </a:cubicBezTo>
                <a:cubicBezTo>
                  <a:pt x="2639318" y="159636"/>
                  <a:pt x="2643596" y="158270"/>
                  <a:pt x="2648837" y="159238"/>
                </a:cubicBezTo>
                <a:cubicBezTo>
                  <a:pt x="2654078" y="160206"/>
                  <a:pt x="2659363" y="162464"/>
                  <a:pt x="2664690" y="166014"/>
                </a:cubicBezTo>
                <a:cubicBezTo>
                  <a:pt x="2670017" y="169563"/>
                  <a:pt x="2670756" y="173557"/>
                  <a:pt x="2666905" y="177995"/>
                </a:cubicBezTo>
                <a:cubicBezTo>
                  <a:pt x="2663055" y="182433"/>
                  <a:pt x="2659456" y="188349"/>
                  <a:pt x="2656107" y="195741"/>
                </a:cubicBezTo>
                <a:cubicBezTo>
                  <a:pt x="2652759" y="203133"/>
                  <a:pt x="2652658" y="211289"/>
                  <a:pt x="2655806" y="220209"/>
                </a:cubicBezTo>
                <a:cubicBezTo>
                  <a:pt x="2658954" y="229129"/>
                  <a:pt x="2659631" y="236585"/>
                  <a:pt x="2657839" y="242580"/>
                </a:cubicBezTo>
                <a:cubicBezTo>
                  <a:pt x="2670681" y="245849"/>
                  <a:pt x="2683371" y="248635"/>
                  <a:pt x="2695910" y="250936"/>
                </a:cubicBezTo>
                <a:lnTo>
                  <a:pt x="2730981" y="256083"/>
                </a:lnTo>
                <a:lnTo>
                  <a:pt x="2728463" y="248882"/>
                </a:lnTo>
                <a:cubicBezTo>
                  <a:pt x="2726265" y="239740"/>
                  <a:pt x="2725166" y="225178"/>
                  <a:pt x="2725166" y="205195"/>
                </a:cubicBezTo>
                <a:cubicBezTo>
                  <a:pt x="2705334" y="209597"/>
                  <a:pt x="2692610" y="212723"/>
                  <a:pt x="2686996" y="214573"/>
                </a:cubicBezTo>
                <a:cubicBezTo>
                  <a:pt x="2681382" y="216423"/>
                  <a:pt x="2674868" y="213724"/>
                  <a:pt x="2667454" y="206475"/>
                </a:cubicBezTo>
                <a:cubicBezTo>
                  <a:pt x="2660040" y="199226"/>
                  <a:pt x="2661309" y="195601"/>
                  <a:pt x="2671261" y="195601"/>
                </a:cubicBezTo>
                <a:cubicBezTo>
                  <a:pt x="2678991" y="195601"/>
                  <a:pt x="2696959" y="193113"/>
                  <a:pt x="2725166" y="188137"/>
                </a:cubicBezTo>
                <a:lnTo>
                  <a:pt x="2725166" y="159292"/>
                </a:lnTo>
                <a:cubicBezTo>
                  <a:pt x="2706352" y="164583"/>
                  <a:pt x="2692937" y="168832"/>
                  <a:pt x="2684920" y="172037"/>
                </a:cubicBezTo>
                <a:cubicBezTo>
                  <a:pt x="2676904" y="175242"/>
                  <a:pt x="2672609" y="172115"/>
                  <a:pt x="2672036" y="162658"/>
                </a:cubicBezTo>
                <a:cubicBezTo>
                  <a:pt x="2671462" y="153201"/>
                  <a:pt x="2673502" y="147303"/>
                  <a:pt x="2678155" y="144966"/>
                </a:cubicBezTo>
                <a:cubicBezTo>
                  <a:pt x="2682809" y="142628"/>
                  <a:pt x="2689932" y="131206"/>
                  <a:pt x="2699526" y="110700"/>
                </a:cubicBezTo>
                <a:cubicBezTo>
                  <a:pt x="2695669" y="110700"/>
                  <a:pt x="2691499" y="110453"/>
                  <a:pt x="2687018" y="109958"/>
                </a:cubicBezTo>
                <a:cubicBezTo>
                  <a:pt x="2682536" y="109463"/>
                  <a:pt x="2678324" y="106867"/>
                  <a:pt x="2674380" y="102171"/>
                </a:cubicBezTo>
                <a:cubicBezTo>
                  <a:pt x="2670437" y="97475"/>
                  <a:pt x="2671688" y="94793"/>
                  <a:pt x="2678134" y="94126"/>
                </a:cubicBezTo>
                <a:cubicBezTo>
                  <a:pt x="2684580" y="93459"/>
                  <a:pt x="2693747" y="91541"/>
                  <a:pt x="2705635" y="88372"/>
                </a:cubicBezTo>
                <a:cubicBezTo>
                  <a:pt x="2710611" y="76742"/>
                  <a:pt x="2714436" y="66102"/>
                  <a:pt x="2717111" y="56451"/>
                </a:cubicBezTo>
                <a:cubicBezTo>
                  <a:pt x="2719785" y="46800"/>
                  <a:pt x="2720445" y="38332"/>
                  <a:pt x="2719089" y="31047"/>
                </a:cubicBezTo>
                <a:cubicBezTo>
                  <a:pt x="2718073" y="25584"/>
                  <a:pt x="2719479" y="22869"/>
                  <a:pt x="2723306" y="22902"/>
                </a:cubicBezTo>
                <a:close/>
                <a:moveTo>
                  <a:pt x="3426777" y="18257"/>
                </a:moveTo>
                <a:cubicBezTo>
                  <a:pt x="3430676" y="18535"/>
                  <a:pt x="3434787" y="19991"/>
                  <a:pt x="3439110" y="22626"/>
                </a:cubicBezTo>
                <a:cubicBezTo>
                  <a:pt x="3447758" y="27896"/>
                  <a:pt x="3455193" y="34374"/>
                  <a:pt x="3461417" y="42061"/>
                </a:cubicBezTo>
                <a:cubicBezTo>
                  <a:pt x="3467641" y="49747"/>
                  <a:pt x="3467235" y="54726"/>
                  <a:pt x="3460202" y="56999"/>
                </a:cubicBezTo>
                <a:cubicBezTo>
                  <a:pt x="3453168" y="59272"/>
                  <a:pt x="3431037" y="75294"/>
                  <a:pt x="3393810" y="105064"/>
                </a:cubicBezTo>
                <a:cubicBezTo>
                  <a:pt x="3398212" y="111058"/>
                  <a:pt x="3401145" y="117382"/>
                  <a:pt x="3402608" y="124036"/>
                </a:cubicBezTo>
                <a:cubicBezTo>
                  <a:pt x="3417608" y="123219"/>
                  <a:pt x="3432966" y="121462"/>
                  <a:pt x="3448683" y="118766"/>
                </a:cubicBezTo>
                <a:cubicBezTo>
                  <a:pt x="3464400" y="116070"/>
                  <a:pt x="3476790" y="114027"/>
                  <a:pt x="3485852" y="112636"/>
                </a:cubicBezTo>
                <a:cubicBezTo>
                  <a:pt x="3494916" y="111245"/>
                  <a:pt x="3502502" y="111532"/>
                  <a:pt x="3508610" y="113496"/>
                </a:cubicBezTo>
                <a:cubicBezTo>
                  <a:pt x="3514719" y="115461"/>
                  <a:pt x="3520735" y="119957"/>
                  <a:pt x="3526658" y="126983"/>
                </a:cubicBezTo>
                <a:cubicBezTo>
                  <a:pt x="3532580" y="134010"/>
                  <a:pt x="3532924" y="138230"/>
                  <a:pt x="3527690" y="139642"/>
                </a:cubicBezTo>
                <a:cubicBezTo>
                  <a:pt x="3522456" y="141055"/>
                  <a:pt x="3514246" y="141761"/>
                  <a:pt x="3503061" y="141761"/>
                </a:cubicBezTo>
                <a:cubicBezTo>
                  <a:pt x="3492306" y="141761"/>
                  <a:pt x="3478500" y="141980"/>
                  <a:pt x="3461642" y="142417"/>
                </a:cubicBezTo>
                <a:cubicBezTo>
                  <a:pt x="3444786" y="142854"/>
                  <a:pt x="3426670" y="144650"/>
                  <a:pt x="3407297" y="147805"/>
                </a:cubicBezTo>
                <a:cubicBezTo>
                  <a:pt x="3409061" y="155334"/>
                  <a:pt x="3410391" y="166311"/>
                  <a:pt x="3411287" y="180738"/>
                </a:cubicBezTo>
                <a:cubicBezTo>
                  <a:pt x="3412184" y="195164"/>
                  <a:pt x="3412861" y="210583"/>
                  <a:pt x="3413320" y="226995"/>
                </a:cubicBezTo>
                <a:cubicBezTo>
                  <a:pt x="3413779" y="243408"/>
                  <a:pt x="3412140" y="257458"/>
                  <a:pt x="3408404" y="269145"/>
                </a:cubicBezTo>
                <a:cubicBezTo>
                  <a:pt x="3404669" y="280832"/>
                  <a:pt x="3397883" y="292667"/>
                  <a:pt x="3388045" y="304648"/>
                </a:cubicBezTo>
                <a:cubicBezTo>
                  <a:pt x="3378208" y="316629"/>
                  <a:pt x="3370780" y="319479"/>
                  <a:pt x="3365760" y="313198"/>
                </a:cubicBezTo>
                <a:cubicBezTo>
                  <a:pt x="3360742" y="306917"/>
                  <a:pt x="3354267" y="300475"/>
                  <a:pt x="3346336" y="293871"/>
                </a:cubicBezTo>
                <a:cubicBezTo>
                  <a:pt x="3338407" y="287267"/>
                  <a:pt x="3331036" y="280707"/>
                  <a:pt x="3324224" y="274189"/>
                </a:cubicBezTo>
                <a:cubicBezTo>
                  <a:pt x="3317413" y="267672"/>
                  <a:pt x="3317620" y="265119"/>
                  <a:pt x="3324848" y="266531"/>
                </a:cubicBezTo>
                <a:cubicBezTo>
                  <a:pt x="3332075" y="267944"/>
                  <a:pt x="3340805" y="269070"/>
                  <a:pt x="3351036" y="269909"/>
                </a:cubicBezTo>
                <a:cubicBezTo>
                  <a:pt x="3361268" y="270747"/>
                  <a:pt x="3368030" y="269894"/>
                  <a:pt x="3371321" y="267349"/>
                </a:cubicBezTo>
                <a:cubicBezTo>
                  <a:pt x="3374612" y="264803"/>
                  <a:pt x="3377354" y="258483"/>
                  <a:pt x="3379548" y="248388"/>
                </a:cubicBezTo>
                <a:cubicBezTo>
                  <a:pt x="3381742" y="238292"/>
                  <a:pt x="3382621" y="224866"/>
                  <a:pt x="3382184" y="208109"/>
                </a:cubicBezTo>
                <a:cubicBezTo>
                  <a:pt x="3381746" y="191353"/>
                  <a:pt x="3379922" y="172384"/>
                  <a:pt x="3376709" y="151204"/>
                </a:cubicBezTo>
                <a:cubicBezTo>
                  <a:pt x="3350883" y="153871"/>
                  <a:pt x="3328727" y="156782"/>
                  <a:pt x="3310242" y="159937"/>
                </a:cubicBezTo>
                <a:cubicBezTo>
                  <a:pt x="3291758" y="163092"/>
                  <a:pt x="3278579" y="165799"/>
                  <a:pt x="3270706" y="168057"/>
                </a:cubicBezTo>
                <a:cubicBezTo>
                  <a:pt x="3262834" y="170316"/>
                  <a:pt x="3256528" y="170947"/>
                  <a:pt x="3251788" y="169950"/>
                </a:cubicBezTo>
                <a:cubicBezTo>
                  <a:pt x="3247049" y="168953"/>
                  <a:pt x="3241388" y="165128"/>
                  <a:pt x="3234806" y="158474"/>
                </a:cubicBezTo>
                <a:cubicBezTo>
                  <a:pt x="3228224" y="151820"/>
                  <a:pt x="3226618" y="148035"/>
                  <a:pt x="3229987" y="147117"/>
                </a:cubicBezTo>
                <a:cubicBezTo>
                  <a:pt x="3233358" y="146199"/>
                  <a:pt x="3240718" y="145285"/>
                  <a:pt x="3252068" y="144374"/>
                </a:cubicBezTo>
                <a:cubicBezTo>
                  <a:pt x="3263418" y="143464"/>
                  <a:pt x="3279318" y="141897"/>
                  <a:pt x="3299767" y="139674"/>
                </a:cubicBezTo>
                <a:cubicBezTo>
                  <a:pt x="3320216" y="137452"/>
                  <a:pt x="3344759" y="134275"/>
                  <a:pt x="3373396" y="130145"/>
                </a:cubicBezTo>
                <a:cubicBezTo>
                  <a:pt x="3370170" y="120695"/>
                  <a:pt x="3363516" y="111693"/>
                  <a:pt x="3353435" y="103139"/>
                </a:cubicBezTo>
                <a:cubicBezTo>
                  <a:pt x="3343354" y="94585"/>
                  <a:pt x="3352876" y="92108"/>
                  <a:pt x="3382001" y="95707"/>
                </a:cubicBezTo>
                <a:cubicBezTo>
                  <a:pt x="3402464" y="69149"/>
                  <a:pt x="3413571" y="53536"/>
                  <a:pt x="3415320" y="48869"/>
                </a:cubicBezTo>
                <a:cubicBezTo>
                  <a:pt x="3417070" y="44201"/>
                  <a:pt x="3407168" y="44764"/>
                  <a:pt x="3385614" y="50557"/>
                </a:cubicBezTo>
                <a:cubicBezTo>
                  <a:pt x="3364061" y="56351"/>
                  <a:pt x="3348470" y="61975"/>
                  <a:pt x="3338840" y="67432"/>
                </a:cubicBezTo>
                <a:cubicBezTo>
                  <a:pt x="3329211" y="72888"/>
                  <a:pt x="3318166" y="69515"/>
                  <a:pt x="3305704" y="57311"/>
                </a:cubicBezTo>
                <a:cubicBezTo>
                  <a:pt x="3293242" y="45108"/>
                  <a:pt x="3295264" y="39680"/>
                  <a:pt x="3311770" y="41028"/>
                </a:cubicBezTo>
                <a:cubicBezTo>
                  <a:pt x="3328276" y="42376"/>
                  <a:pt x="3347990" y="40408"/>
                  <a:pt x="3370912" y="35123"/>
                </a:cubicBezTo>
                <a:cubicBezTo>
                  <a:pt x="3393835" y="29839"/>
                  <a:pt x="3408770" y="25118"/>
                  <a:pt x="3415718" y="20959"/>
                </a:cubicBezTo>
                <a:cubicBezTo>
                  <a:pt x="3419192" y="18880"/>
                  <a:pt x="3422878" y="17979"/>
                  <a:pt x="3426777" y="18257"/>
                </a:cubicBezTo>
                <a:close/>
                <a:moveTo>
                  <a:pt x="1603024" y="17431"/>
                </a:moveTo>
                <a:cubicBezTo>
                  <a:pt x="1612919" y="17431"/>
                  <a:pt x="1623054" y="20425"/>
                  <a:pt x="1633429" y="26412"/>
                </a:cubicBezTo>
                <a:cubicBezTo>
                  <a:pt x="1643804" y="32399"/>
                  <a:pt x="1647608" y="41645"/>
                  <a:pt x="1644840" y="54149"/>
                </a:cubicBezTo>
                <a:cubicBezTo>
                  <a:pt x="1642073" y="66654"/>
                  <a:pt x="1632967" y="66586"/>
                  <a:pt x="1617522" y="53945"/>
                </a:cubicBezTo>
                <a:cubicBezTo>
                  <a:pt x="1602078" y="41304"/>
                  <a:pt x="1592864" y="32058"/>
                  <a:pt x="1589882" y="26207"/>
                </a:cubicBezTo>
                <a:cubicBezTo>
                  <a:pt x="1586899" y="20357"/>
                  <a:pt x="1591280" y="17431"/>
                  <a:pt x="1603024" y="17431"/>
                </a:cubicBezTo>
                <a:close/>
                <a:moveTo>
                  <a:pt x="1325609" y="16897"/>
                </a:moveTo>
                <a:cubicBezTo>
                  <a:pt x="1327412" y="16672"/>
                  <a:pt x="1329759" y="16915"/>
                  <a:pt x="1332650" y="17625"/>
                </a:cubicBezTo>
                <a:cubicBezTo>
                  <a:pt x="1344216" y="20464"/>
                  <a:pt x="1353426" y="24329"/>
                  <a:pt x="1360280" y="29219"/>
                </a:cubicBezTo>
                <a:cubicBezTo>
                  <a:pt x="1367307" y="33679"/>
                  <a:pt x="1369003" y="38924"/>
                  <a:pt x="1365368" y="44954"/>
                </a:cubicBezTo>
                <a:cubicBezTo>
                  <a:pt x="1361732" y="50984"/>
                  <a:pt x="1359470" y="66579"/>
                  <a:pt x="1358581" y="91739"/>
                </a:cubicBezTo>
                <a:cubicBezTo>
                  <a:pt x="1357692" y="116898"/>
                  <a:pt x="1357473" y="142736"/>
                  <a:pt x="1357925" y="169251"/>
                </a:cubicBezTo>
                <a:cubicBezTo>
                  <a:pt x="1358377" y="195766"/>
                  <a:pt x="1359054" y="218126"/>
                  <a:pt x="1359958" y="236331"/>
                </a:cubicBezTo>
                <a:cubicBezTo>
                  <a:pt x="1360861" y="254536"/>
                  <a:pt x="1360144" y="269267"/>
                  <a:pt x="1357807" y="280524"/>
                </a:cubicBezTo>
                <a:cubicBezTo>
                  <a:pt x="1355469" y="291781"/>
                  <a:pt x="1350751" y="300937"/>
                  <a:pt x="1343653" y="307993"/>
                </a:cubicBezTo>
                <a:cubicBezTo>
                  <a:pt x="1336554" y="315048"/>
                  <a:pt x="1330385" y="312904"/>
                  <a:pt x="1325143" y="301561"/>
                </a:cubicBezTo>
                <a:cubicBezTo>
                  <a:pt x="1319902" y="290218"/>
                  <a:pt x="1311552" y="278269"/>
                  <a:pt x="1300094" y="265714"/>
                </a:cubicBezTo>
                <a:cubicBezTo>
                  <a:pt x="1288637" y="253159"/>
                  <a:pt x="1289515" y="248681"/>
                  <a:pt x="1302730" y="252281"/>
                </a:cubicBezTo>
                <a:cubicBezTo>
                  <a:pt x="1315944" y="255880"/>
                  <a:pt x="1323440" y="257766"/>
                  <a:pt x="1325219" y="257938"/>
                </a:cubicBezTo>
                <a:cubicBezTo>
                  <a:pt x="1326997" y="258110"/>
                  <a:pt x="1328488" y="255378"/>
                  <a:pt x="1329693" y="249743"/>
                </a:cubicBezTo>
                <a:cubicBezTo>
                  <a:pt x="1330897" y="244107"/>
                  <a:pt x="1331725" y="227834"/>
                  <a:pt x="1332177" y="200925"/>
                </a:cubicBezTo>
                <a:cubicBezTo>
                  <a:pt x="1332629" y="174016"/>
                  <a:pt x="1332855" y="142119"/>
                  <a:pt x="1332855" y="105236"/>
                </a:cubicBezTo>
                <a:cubicBezTo>
                  <a:pt x="1332855" y="68210"/>
                  <a:pt x="1329929" y="43642"/>
                  <a:pt x="1324078" y="31531"/>
                </a:cubicBezTo>
                <a:cubicBezTo>
                  <a:pt x="1319690" y="22448"/>
                  <a:pt x="1320201" y="17570"/>
                  <a:pt x="1325609" y="16897"/>
                </a:cubicBezTo>
                <a:close/>
                <a:moveTo>
                  <a:pt x="99467" y="16079"/>
                </a:moveTo>
                <a:cubicBezTo>
                  <a:pt x="102966" y="15883"/>
                  <a:pt x="108553" y="18392"/>
                  <a:pt x="116229" y="23605"/>
                </a:cubicBezTo>
                <a:cubicBezTo>
                  <a:pt x="131580" y="34030"/>
                  <a:pt x="137298" y="41465"/>
                  <a:pt x="133383" y="45911"/>
                </a:cubicBezTo>
                <a:cubicBezTo>
                  <a:pt x="129468" y="50356"/>
                  <a:pt x="124711" y="56867"/>
                  <a:pt x="119111" y="65442"/>
                </a:cubicBezTo>
                <a:cubicBezTo>
                  <a:pt x="113511" y="74018"/>
                  <a:pt x="104932" y="88136"/>
                  <a:pt x="93374" y="107796"/>
                </a:cubicBezTo>
                <a:cubicBezTo>
                  <a:pt x="104172" y="117504"/>
                  <a:pt x="108446" y="125700"/>
                  <a:pt x="106194" y="132382"/>
                </a:cubicBezTo>
                <a:cubicBezTo>
                  <a:pt x="103943" y="139065"/>
                  <a:pt x="102817" y="150709"/>
                  <a:pt x="102817" y="167315"/>
                </a:cubicBezTo>
                <a:cubicBezTo>
                  <a:pt x="102817" y="182530"/>
                  <a:pt x="102355" y="202237"/>
                  <a:pt x="101430" y="226436"/>
                </a:cubicBezTo>
                <a:cubicBezTo>
                  <a:pt x="100505" y="250635"/>
                  <a:pt x="97629" y="268442"/>
                  <a:pt x="92804" y="279857"/>
                </a:cubicBezTo>
                <a:cubicBezTo>
                  <a:pt x="87979" y="291272"/>
                  <a:pt x="82339" y="290487"/>
                  <a:pt x="75886" y="277502"/>
                </a:cubicBezTo>
                <a:cubicBezTo>
                  <a:pt x="69433" y="264517"/>
                  <a:pt x="67788" y="253873"/>
                  <a:pt x="70950" y="245570"/>
                </a:cubicBezTo>
                <a:cubicBezTo>
                  <a:pt x="74112" y="237267"/>
                  <a:pt x="76363" y="224805"/>
                  <a:pt x="77704" y="208185"/>
                </a:cubicBezTo>
                <a:cubicBezTo>
                  <a:pt x="79045" y="191564"/>
                  <a:pt x="79715" y="174794"/>
                  <a:pt x="79715" y="157872"/>
                </a:cubicBezTo>
                <a:cubicBezTo>
                  <a:pt x="79715" y="140391"/>
                  <a:pt x="79507" y="129170"/>
                  <a:pt x="79091" y="124208"/>
                </a:cubicBezTo>
                <a:cubicBezTo>
                  <a:pt x="71563" y="136928"/>
                  <a:pt x="63450" y="147181"/>
                  <a:pt x="54752" y="154968"/>
                </a:cubicBezTo>
                <a:cubicBezTo>
                  <a:pt x="46055" y="162755"/>
                  <a:pt x="34769" y="170147"/>
                  <a:pt x="20895" y="177145"/>
                </a:cubicBezTo>
                <a:cubicBezTo>
                  <a:pt x="7021" y="184143"/>
                  <a:pt x="6264" y="180644"/>
                  <a:pt x="18626" y="166648"/>
                </a:cubicBezTo>
                <a:cubicBezTo>
                  <a:pt x="30987" y="152652"/>
                  <a:pt x="42710" y="138118"/>
                  <a:pt x="53795" y="123047"/>
                </a:cubicBezTo>
                <a:cubicBezTo>
                  <a:pt x="64880" y="107975"/>
                  <a:pt x="74897" y="90631"/>
                  <a:pt x="83845" y="71013"/>
                </a:cubicBezTo>
                <a:cubicBezTo>
                  <a:pt x="92793" y="51396"/>
                  <a:pt x="96590" y="35984"/>
                  <a:pt x="95235" y="24777"/>
                </a:cubicBezTo>
                <a:cubicBezTo>
                  <a:pt x="94557" y="19174"/>
                  <a:pt x="95968" y="16274"/>
                  <a:pt x="99467" y="16079"/>
                </a:cubicBezTo>
                <a:close/>
                <a:moveTo>
                  <a:pt x="800909" y="14742"/>
                </a:moveTo>
                <a:cubicBezTo>
                  <a:pt x="805196" y="14742"/>
                  <a:pt x="812807" y="17051"/>
                  <a:pt x="823742" y="21669"/>
                </a:cubicBezTo>
                <a:cubicBezTo>
                  <a:pt x="834676" y="26286"/>
                  <a:pt x="838570" y="32076"/>
                  <a:pt x="835422" y="39038"/>
                </a:cubicBezTo>
                <a:cubicBezTo>
                  <a:pt x="832274" y="46000"/>
                  <a:pt x="830700" y="64438"/>
                  <a:pt x="830700" y="94352"/>
                </a:cubicBezTo>
                <a:cubicBezTo>
                  <a:pt x="836738" y="91843"/>
                  <a:pt x="842359" y="89864"/>
                  <a:pt x="847565" y="88415"/>
                </a:cubicBezTo>
                <a:cubicBezTo>
                  <a:pt x="852770" y="86967"/>
                  <a:pt x="857108" y="88663"/>
                  <a:pt x="860578" y="93502"/>
                </a:cubicBezTo>
                <a:cubicBezTo>
                  <a:pt x="864049" y="98342"/>
                  <a:pt x="862973" y="103232"/>
                  <a:pt x="857352" y="108172"/>
                </a:cubicBezTo>
                <a:cubicBezTo>
                  <a:pt x="851730" y="113113"/>
                  <a:pt x="842847" y="118021"/>
                  <a:pt x="830700" y="122896"/>
                </a:cubicBezTo>
                <a:lnTo>
                  <a:pt x="830700" y="163185"/>
                </a:lnTo>
                <a:cubicBezTo>
                  <a:pt x="837168" y="158166"/>
                  <a:pt x="843506" y="154438"/>
                  <a:pt x="849716" y="152000"/>
                </a:cubicBezTo>
                <a:cubicBezTo>
                  <a:pt x="855925" y="149562"/>
                  <a:pt x="857004" y="151788"/>
                  <a:pt x="852953" y="158679"/>
                </a:cubicBezTo>
                <a:cubicBezTo>
                  <a:pt x="848902" y="165569"/>
                  <a:pt x="841484" y="173582"/>
                  <a:pt x="830700" y="182716"/>
                </a:cubicBezTo>
                <a:cubicBezTo>
                  <a:pt x="830700" y="210967"/>
                  <a:pt x="830919" y="233449"/>
                  <a:pt x="831356" y="250162"/>
                </a:cubicBezTo>
                <a:cubicBezTo>
                  <a:pt x="831794" y="266876"/>
                  <a:pt x="827736" y="280657"/>
                  <a:pt x="819182" y="291505"/>
                </a:cubicBezTo>
                <a:cubicBezTo>
                  <a:pt x="810628" y="302353"/>
                  <a:pt x="804619" y="303425"/>
                  <a:pt x="801156" y="294721"/>
                </a:cubicBezTo>
                <a:cubicBezTo>
                  <a:pt x="797693" y="286016"/>
                  <a:pt x="791376" y="276089"/>
                  <a:pt x="782205" y="264940"/>
                </a:cubicBezTo>
                <a:cubicBezTo>
                  <a:pt x="773035" y="253790"/>
                  <a:pt x="772425" y="249137"/>
                  <a:pt x="780377" y="250980"/>
                </a:cubicBezTo>
                <a:cubicBezTo>
                  <a:pt x="788329" y="252822"/>
                  <a:pt x="794007" y="253722"/>
                  <a:pt x="797413" y="253679"/>
                </a:cubicBezTo>
                <a:cubicBezTo>
                  <a:pt x="800819" y="253636"/>
                  <a:pt x="803142" y="248621"/>
                  <a:pt x="804383" y="238633"/>
                </a:cubicBezTo>
                <a:cubicBezTo>
                  <a:pt x="805623" y="228645"/>
                  <a:pt x="806243" y="213899"/>
                  <a:pt x="806243" y="194397"/>
                </a:cubicBezTo>
                <a:cubicBezTo>
                  <a:pt x="788433" y="210701"/>
                  <a:pt x="774763" y="222650"/>
                  <a:pt x="765234" y="230243"/>
                </a:cubicBezTo>
                <a:cubicBezTo>
                  <a:pt x="755705" y="237837"/>
                  <a:pt x="745760" y="236804"/>
                  <a:pt x="735399" y="227146"/>
                </a:cubicBezTo>
                <a:cubicBezTo>
                  <a:pt x="725038" y="217488"/>
                  <a:pt x="722579" y="212311"/>
                  <a:pt x="728021" y="211616"/>
                </a:cubicBezTo>
                <a:cubicBezTo>
                  <a:pt x="733463" y="210920"/>
                  <a:pt x="741823" y="208188"/>
                  <a:pt x="753102" y="203420"/>
                </a:cubicBezTo>
                <a:cubicBezTo>
                  <a:pt x="764381" y="198652"/>
                  <a:pt x="782094" y="188510"/>
                  <a:pt x="806243" y="172994"/>
                </a:cubicBezTo>
                <a:lnTo>
                  <a:pt x="806243" y="129607"/>
                </a:lnTo>
                <a:cubicBezTo>
                  <a:pt x="798715" y="131400"/>
                  <a:pt x="791763" y="132748"/>
                  <a:pt x="785389" y="133651"/>
                </a:cubicBezTo>
                <a:cubicBezTo>
                  <a:pt x="779015" y="134555"/>
                  <a:pt x="771898" y="132318"/>
                  <a:pt x="764040" y="126940"/>
                </a:cubicBezTo>
                <a:cubicBezTo>
                  <a:pt x="756182" y="121563"/>
                  <a:pt x="755880" y="118186"/>
                  <a:pt x="763137" y="116809"/>
                </a:cubicBezTo>
                <a:cubicBezTo>
                  <a:pt x="770393" y="115432"/>
                  <a:pt x="784762" y="111037"/>
                  <a:pt x="806243" y="103623"/>
                </a:cubicBezTo>
                <a:cubicBezTo>
                  <a:pt x="806243" y="90430"/>
                  <a:pt x="806025" y="77474"/>
                  <a:pt x="805587" y="64754"/>
                </a:cubicBezTo>
                <a:cubicBezTo>
                  <a:pt x="805150" y="52034"/>
                  <a:pt x="802673" y="40519"/>
                  <a:pt x="798155" y="30208"/>
                </a:cubicBezTo>
                <a:cubicBezTo>
                  <a:pt x="793638" y="19898"/>
                  <a:pt x="794556" y="14742"/>
                  <a:pt x="800909" y="14742"/>
                </a:cubicBezTo>
                <a:close/>
                <a:moveTo>
                  <a:pt x="3778693" y="13127"/>
                </a:moveTo>
                <a:cubicBezTo>
                  <a:pt x="3780581" y="13069"/>
                  <a:pt x="3782915" y="13454"/>
                  <a:pt x="3785696" y="14280"/>
                </a:cubicBezTo>
                <a:cubicBezTo>
                  <a:pt x="3796816" y="17585"/>
                  <a:pt x="3805166" y="21432"/>
                  <a:pt x="3810744" y="25820"/>
                </a:cubicBezTo>
                <a:cubicBezTo>
                  <a:pt x="3816323" y="30208"/>
                  <a:pt x="3816979" y="35027"/>
                  <a:pt x="3812712" y="40275"/>
                </a:cubicBezTo>
                <a:cubicBezTo>
                  <a:pt x="3808446" y="45524"/>
                  <a:pt x="3803406" y="53956"/>
                  <a:pt x="3797591" y="65571"/>
                </a:cubicBezTo>
                <a:cubicBezTo>
                  <a:pt x="3791776" y="77187"/>
                  <a:pt x="3783204" y="89032"/>
                  <a:pt x="3771875" y="101106"/>
                </a:cubicBezTo>
                <a:cubicBezTo>
                  <a:pt x="3800226" y="100318"/>
                  <a:pt x="3817754" y="97421"/>
                  <a:pt x="3824457" y="92416"/>
                </a:cubicBezTo>
                <a:cubicBezTo>
                  <a:pt x="3831161" y="87411"/>
                  <a:pt x="3838930" y="86838"/>
                  <a:pt x="3847764" y="90695"/>
                </a:cubicBezTo>
                <a:cubicBezTo>
                  <a:pt x="3856597" y="94553"/>
                  <a:pt x="3863706" y="99375"/>
                  <a:pt x="3869091" y="105161"/>
                </a:cubicBezTo>
                <a:cubicBezTo>
                  <a:pt x="3874476" y="110947"/>
                  <a:pt x="3874881" y="116332"/>
                  <a:pt x="3870306" y="121315"/>
                </a:cubicBezTo>
                <a:cubicBezTo>
                  <a:pt x="3865732" y="126298"/>
                  <a:pt x="3862560" y="138115"/>
                  <a:pt x="3860788" y="156764"/>
                </a:cubicBezTo>
                <a:cubicBezTo>
                  <a:pt x="3859017" y="175414"/>
                  <a:pt x="3857458" y="194171"/>
                  <a:pt x="3856110" y="213035"/>
                </a:cubicBezTo>
                <a:cubicBezTo>
                  <a:pt x="3854762" y="231900"/>
                  <a:pt x="3850782" y="248172"/>
                  <a:pt x="3844171" y="261853"/>
                </a:cubicBezTo>
                <a:cubicBezTo>
                  <a:pt x="3837561" y="275534"/>
                  <a:pt x="3827304" y="285934"/>
                  <a:pt x="3813401" y="293054"/>
                </a:cubicBezTo>
                <a:cubicBezTo>
                  <a:pt x="3799498" y="300174"/>
                  <a:pt x="3792020" y="298385"/>
                  <a:pt x="3790966" y="287687"/>
                </a:cubicBezTo>
                <a:cubicBezTo>
                  <a:pt x="3789912" y="276989"/>
                  <a:pt x="3784190" y="264814"/>
                  <a:pt x="3773800" y="251162"/>
                </a:cubicBezTo>
                <a:cubicBezTo>
                  <a:pt x="3763411" y="237510"/>
                  <a:pt x="3764816" y="233882"/>
                  <a:pt x="3778016" y="240278"/>
                </a:cubicBezTo>
                <a:cubicBezTo>
                  <a:pt x="3791217" y="246674"/>
                  <a:pt x="3800434" y="250273"/>
                  <a:pt x="3805668" y="251076"/>
                </a:cubicBezTo>
                <a:cubicBezTo>
                  <a:pt x="3810902" y="251879"/>
                  <a:pt x="3815774" y="247072"/>
                  <a:pt x="3820284" y="236654"/>
                </a:cubicBezTo>
                <a:cubicBezTo>
                  <a:pt x="3824794" y="226235"/>
                  <a:pt x="3827949" y="210458"/>
                  <a:pt x="3829748" y="189320"/>
                </a:cubicBezTo>
                <a:cubicBezTo>
                  <a:pt x="3831548" y="168183"/>
                  <a:pt x="3832448" y="150501"/>
                  <a:pt x="3832448" y="136276"/>
                </a:cubicBezTo>
                <a:cubicBezTo>
                  <a:pt x="3832448" y="123441"/>
                  <a:pt x="3831211" y="116196"/>
                  <a:pt x="3828738" y="114540"/>
                </a:cubicBezTo>
                <a:cubicBezTo>
                  <a:pt x="3826264" y="112883"/>
                  <a:pt x="3820116" y="113288"/>
                  <a:pt x="3810292" y="115755"/>
                </a:cubicBezTo>
                <a:lnTo>
                  <a:pt x="3782157" y="122810"/>
                </a:lnTo>
                <a:cubicBezTo>
                  <a:pt x="3775331" y="123742"/>
                  <a:pt x="3769266" y="121505"/>
                  <a:pt x="3763959" y="116099"/>
                </a:cubicBezTo>
                <a:cubicBezTo>
                  <a:pt x="3750236" y="131687"/>
                  <a:pt x="3735950" y="143682"/>
                  <a:pt x="3721100" y="152086"/>
                </a:cubicBezTo>
                <a:cubicBezTo>
                  <a:pt x="3717388" y="154187"/>
                  <a:pt x="3714593" y="155465"/>
                  <a:pt x="3712715" y="155921"/>
                </a:cubicBezTo>
                <a:lnTo>
                  <a:pt x="3711053" y="155288"/>
                </a:lnTo>
                <a:lnTo>
                  <a:pt x="3710735" y="160851"/>
                </a:lnTo>
                <a:cubicBezTo>
                  <a:pt x="3710529" y="168183"/>
                  <a:pt x="3710650" y="177246"/>
                  <a:pt x="3711098" y="188040"/>
                </a:cubicBezTo>
                <a:cubicBezTo>
                  <a:pt x="3711994" y="209629"/>
                  <a:pt x="3711284" y="225977"/>
                  <a:pt x="3708968" y="237084"/>
                </a:cubicBezTo>
                <a:cubicBezTo>
                  <a:pt x="3706653" y="248190"/>
                  <a:pt x="3703540" y="257124"/>
                  <a:pt x="3699633" y="263886"/>
                </a:cubicBezTo>
                <a:cubicBezTo>
                  <a:pt x="3695726" y="270647"/>
                  <a:pt x="3691542" y="270747"/>
                  <a:pt x="3687082" y="264187"/>
                </a:cubicBezTo>
                <a:cubicBezTo>
                  <a:pt x="3682622" y="257626"/>
                  <a:pt x="3679209" y="252177"/>
                  <a:pt x="3676842" y="247839"/>
                </a:cubicBezTo>
                <a:cubicBezTo>
                  <a:pt x="3674476" y="243501"/>
                  <a:pt x="3672164" y="241156"/>
                  <a:pt x="3669906" y="240805"/>
                </a:cubicBezTo>
                <a:cubicBezTo>
                  <a:pt x="3667647" y="240454"/>
                  <a:pt x="3656422" y="241927"/>
                  <a:pt x="3636231" y="245225"/>
                </a:cubicBezTo>
                <a:cubicBezTo>
                  <a:pt x="3631528" y="265330"/>
                  <a:pt x="3626161" y="270830"/>
                  <a:pt x="3620130" y="261724"/>
                </a:cubicBezTo>
                <a:cubicBezTo>
                  <a:pt x="3614101" y="252618"/>
                  <a:pt x="3611086" y="240493"/>
                  <a:pt x="3611086" y="225350"/>
                </a:cubicBezTo>
                <a:cubicBezTo>
                  <a:pt x="3611086" y="211081"/>
                  <a:pt x="3610644" y="193353"/>
                  <a:pt x="3609762" y="172166"/>
                </a:cubicBezTo>
                <a:cubicBezTo>
                  <a:pt x="3608881" y="150978"/>
                  <a:pt x="3605733" y="135641"/>
                  <a:pt x="3600320" y="126155"/>
                </a:cubicBezTo>
                <a:cubicBezTo>
                  <a:pt x="3594906" y="116669"/>
                  <a:pt x="3595828" y="111926"/>
                  <a:pt x="3603084" y="111926"/>
                </a:cubicBezTo>
                <a:cubicBezTo>
                  <a:pt x="3607874" y="111926"/>
                  <a:pt x="3613473" y="112363"/>
                  <a:pt x="3619883" y="113238"/>
                </a:cubicBezTo>
                <a:cubicBezTo>
                  <a:pt x="3626766" y="104591"/>
                  <a:pt x="3634446" y="91219"/>
                  <a:pt x="3642921" y="73121"/>
                </a:cubicBezTo>
                <a:cubicBezTo>
                  <a:pt x="3651396" y="55024"/>
                  <a:pt x="3654060" y="40766"/>
                  <a:pt x="3650912" y="30348"/>
                </a:cubicBezTo>
                <a:cubicBezTo>
                  <a:pt x="3647764" y="19930"/>
                  <a:pt x="3655691" y="18844"/>
                  <a:pt x="3674692" y="27089"/>
                </a:cubicBezTo>
                <a:cubicBezTo>
                  <a:pt x="3690896" y="34919"/>
                  <a:pt x="3695904" y="41813"/>
                  <a:pt x="3689716" y="47771"/>
                </a:cubicBezTo>
                <a:cubicBezTo>
                  <a:pt x="3683529" y="53730"/>
                  <a:pt x="3676864" y="62065"/>
                  <a:pt x="3669723" y="72777"/>
                </a:cubicBezTo>
                <a:cubicBezTo>
                  <a:pt x="3662581" y="83489"/>
                  <a:pt x="3651640" y="96976"/>
                  <a:pt x="3636898" y="113238"/>
                </a:cubicBezTo>
                <a:cubicBezTo>
                  <a:pt x="3654250" y="110743"/>
                  <a:pt x="3666310" y="106520"/>
                  <a:pt x="3673078" y="100569"/>
                </a:cubicBezTo>
                <a:cubicBezTo>
                  <a:pt x="3679847" y="94617"/>
                  <a:pt x="3687175" y="93563"/>
                  <a:pt x="3695062" y="97407"/>
                </a:cubicBezTo>
                <a:cubicBezTo>
                  <a:pt x="3702949" y="101250"/>
                  <a:pt x="3709850" y="105251"/>
                  <a:pt x="3715766" y="109409"/>
                </a:cubicBezTo>
                <a:cubicBezTo>
                  <a:pt x="3721681" y="113568"/>
                  <a:pt x="3723018" y="118447"/>
                  <a:pt x="3719777" y="124047"/>
                </a:cubicBezTo>
                <a:cubicBezTo>
                  <a:pt x="3716537" y="129647"/>
                  <a:pt x="3714056" y="136315"/>
                  <a:pt x="3712334" y="144052"/>
                </a:cubicBezTo>
                <a:cubicBezTo>
                  <a:pt x="3711904" y="145986"/>
                  <a:pt x="3711556" y="148353"/>
                  <a:pt x="3711289" y="151153"/>
                </a:cubicBezTo>
                <a:lnTo>
                  <a:pt x="3711268" y="151525"/>
                </a:lnTo>
                <a:lnTo>
                  <a:pt x="3712457" y="148791"/>
                </a:lnTo>
                <a:cubicBezTo>
                  <a:pt x="3714249" y="145958"/>
                  <a:pt x="3716958" y="142302"/>
                  <a:pt x="3720584" y="137824"/>
                </a:cubicBezTo>
                <a:cubicBezTo>
                  <a:pt x="3735089" y="119914"/>
                  <a:pt x="3748361" y="99439"/>
                  <a:pt x="3760399" y="76402"/>
                </a:cubicBezTo>
                <a:cubicBezTo>
                  <a:pt x="3772438" y="53364"/>
                  <a:pt x="3776884" y="36425"/>
                  <a:pt x="3773736" y="25584"/>
                </a:cubicBezTo>
                <a:cubicBezTo>
                  <a:pt x="3771375" y="17453"/>
                  <a:pt x="3773027" y="13301"/>
                  <a:pt x="3778693" y="13127"/>
                </a:cubicBezTo>
                <a:close/>
                <a:moveTo>
                  <a:pt x="883250" y="10698"/>
                </a:moveTo>
                <a:cubicBezTo>
                  <a:pt x="888269" y="10698"/>
                  <a:pt x="896063" y="12502"/>
                  <a:pt x="906632" y="16108"/>
                </a:cubicBezTo>
                <a:cubicBezTo>
                  <a:pt x="917201" y="19715"/>
                  <a:pt x="921356" y="25021"/>
                  <a:pt x="919097" y="32026"/>
                </a:cubicBezTo>
                <a:cubicBezTo>
                  <a:pt x="916839" y="39031"/>
                  <a:pt x="916150" y="49786"/>
                  <a:pt x="917032" y="64291"/>
                </a:cubicBezTo>
                <a:cubicBezTo>
                  <a:pt x="917914" y="78797"/>
                  <a:pt x="919839" y="93312"/>
                  <a:pt x="922808" y="107839"/>
                </a:cubicBezTo>
                <a:cubicBezTo>
                  <a:pt x="930838" y="103738"/>
                  <a:pt x="937671" y="99791"/>
                  <a:pt x="943307" y="95998"/>
                </a:cubicBezTo>
                <a:cubicBezTo>
                  <a:pt x="948943" y="92205"/>
                  <a:pt x="956102" y="92889"/>
                  <a:pt x="964785" y="98052"/>
                </a:cubicBezTo>
                <a:cubicBezTo>
                  <a:pt x="973468" y="103214"/>
                  <a:pt x="973533" y="108380"/>
                  <a:pt x="964979" y="113550"/>
                </a:cubicBezTo>
                <a:cubicBezTo>
                  <a:pt x="956425" y="118720"/>
                  <a:pt x="944060" y="124882"/>
                  <a:pt x="927884" y="132038"/>
                </a:cubicBezTo>
                <a:cubicBezTo>
                  <a:pt x="931440" y="151670"/>
                  <a:pt x="934093" y="163852"/>
                  <a:pt x="935843" y="168584"/>
                </a:cubicBezTo>
                <a:cubicBezTo>
                  <a:pt x="949351" y="154574"/>
                  <a:pt x="956367" y="142524"/>
                  <a:pt x="956891" y="132436"/>
                </a:cubicBezTo>
                <a:cubicBezTo>
                  <a:pt x="957414" y="122348"/>
                  <a:pt x="960834" y="118569"/>
                  <a:pt x="967151" y="121100"/>
                </a:cubicBezTo>
                <a:cubicBezTo>
                  <a:pt x="973468" y="123631"/>
                  <a:pt x="979749" y="128797"/>
                  <a:pt x="985994" y="136598"/>
                </a:cubicBezTo>
                <a:cubicBezTo>
                  <a:pt x="992239" y="144399"/>
                  <a:pt x="991981" y="150645"/>
                  <a:pt x="985220" y="155334"/>
                </a:cubicBezTo>
                <a:cubicBezTo>
                  <a:pt x="978458" y="160023"/>
                  <a:pt x="972651" y="164791"/>
                  <a:pt x="967796" y="169638"/>
                </a:cubicBezTo>
                <a:cubicBezTo>
                  <a:pt x="962942" y="174485"/>
                  <a:pt x="955482" y="182157"/>
                  <a:pt x="945415" y="192654"/>
                </a:cubicBezTo>
                <a:cubicBezTo>
                  <a:pt x="953230" y="208314"/>
                  <a:pt x="962222" y="221668"/>
                  <a:pt x="972389" y="232717"/>
                </a:cubicBezTo>
                <a:cubicBezTo>
                  <a:pt x="982556" y="243766"/>
                  <a:pt x="990698" y="250911"/>
                  <a:pt x="996814" y="254152"/>
                </a:cubicBezTo>
                <a:cubicBezTo>
                  <a:pt x="1002930" y="257393"/>
                  <a:pt x="1006519" y="258795"/>
                  <a:pt x="1007580" y="258358"/>
                </a:cubicBezTo>
                <a:cubicBezTo>
                  <a:pt x="1008641" y="257920"/>
                  <a:pt x="1014069" y="248699"/>
                  <a:pt x="1023863" y="230695"/>
                </a:cubicBezTo>
                <a:cubicBezTo>
                  <a:pt x="1033657" y="212691"/>
                  <a:pt x="1036981" y="214064"/>
                  <a:pt x="1033833" y="234814"/>
                </a:cubicBezTo>
                <a:cubicBezTo>
                  <a:pt x="1030685" y="255565"/>
                  <a:pt x="1030237" y="272913"/>
                  <a:pt x="1032489" y="286859"/>
                </a:cubicBezTo>
                <a:cubicBezTo>
                  <a:pt x="1034740" y="300805"/>
                  <a:pt x="1028499" y="305214"/>
                  <a:pt x="1013764" y="300088"/>
                </a:cubicBezTo>
                <a:cubicBezTo>
                  <a:pt x="999029" y="294961"/>
                  <a:pt x="984288" y="285945"/>
                  <a:pt x="969539" y="273038"/>
                </a:cubicBezTo>
                <a:cubicBezTo>
                  <a:pt x="954790" y="260132"/>
                  <a:pt x="939923" y="237969"/>
                  <a:pt x="924937" y="206550"/>
                </a:cubicBezTo>
                <a:cubicBezTo>
                  <a:pt x="912891" y="217061"/>
                  <a:pt x="901950" y="223955"/>
                  <a:pt x="892112" y="227232"/>
                </a:cubicBezTo>
                <a:cubicBezTo>
                  <a:pt x="882275" y="230509"/>
                  <a:pt x="871126" y="232828"/>
                  <a:pt x="858664" y="234191"/>
                </a:cubicBezTo>
                <a:cubicBezTo>
                  <a:pt x="846202" y="235553"/>
                  <a:pt x="845704" y="232685"/>
                  <a:pt x="857169" y="225587"/>
                </a:cubicBezTo>
                <a:cubicBezTo>
                  <a:pt x="868634" y="218488"/>
                  <a:pt x="878712" y="212333"/>
                  <a:pt x="887402" y="207120"/>
                </a:cubicBezTo>
                <a:cubicBezTo>
                  <a:pt x="896092" y="201907"/>
                  <a:pt x="905929" y="194791"/>
                  <a:pt x="916914" y="185771"/>
                </a:cubicBezTo>
                <a:cubicBezTo>
                  <a:pt x="913429" y="177066"/>
                  <a:pt x="909285" y="161493"/>
                  <a:pt x="904481" y="139051"/>
                </a:cubicBezTo>
                <a:cubicBezTo>
                  <a:pt x="890499" y="144457"/>
                  <a:pt x="879403" y="146149"/>
                  <a:pt x="871194" y="144127"/>
                </a:cubicBezTo>
                <a:cubicBezTo>
                  <a:pt x="862984" y="142105"/>
                  <a:pt x="862124" y="138785"/>
                  <a:pt x="868612" y="134168"/>
                </a:cubicBezTo>
                <a:cubicBezTo>
                  <a:pt x="875101" y="129550"/>
                  <a:pt x="885803" y="123979"/>
                  <a:pt x="900717" y="117454"/>
                </a:cubicBezTo>
                <a:cubicBezTo>
                  <a:pt x="897160" y="100863"/>
                  <a:pt x="893382" y="82138"/>
                  <a:pt x="889381" y="61280"/>
                </a:cubicBezTo>
                <a:cubicBezTo>
                  <a:pt x="885380" y="40422"/>
                  <a:pt x="881544" y="26777"/>
                  <a:pt x="877873" y="20346"/>
                </a:cubicBezTo>
                <a:cubicBezTo>
                  <a:pt x="874202" y="13914"/>
                  <a:pt x="875994" y="10698"/>
                  <a:pt x="883250" y="10698"/>
                </a:cubicBezTo>
                <a:close/>
                <a:moveTo>
                  <a:pt x="444894" y="9661"/>
                </a:moveTo>
                <a:cubicBezTo>
                  <a:pt x="448395" y="9420"/>
                  <a:pt x="454320" y="11545"/>
                  <a:pt x="462670" y="16033"/>
                </a:cubicBezTo>
                <a:cubicBezTo>
                  <a:pt x="479369" y="25010"/>
                  <a:pt x="484320" y="33209"/>
                  <a:pt x="477523" y="40630"/>
                </a:cubicBezTo>
                <a:cubicBezTo>
                  <a:pt x="470725" y="48051"/>
                  <a:pt x="462591" y="57537"/>
                  <a:pt x="453119" y="69088"/>
                </a:cubicBezTo>
                <a:cubicBezTo>
                  <a:pt x="443647" y="80639"/>
                  <a:pt x="435348" y="89985"/>
                  <a:pt x="428221" y="97127"/>
                </a:cubicBezTo>
                <a:cubicBezTo>
                  <a:pt x="421094" y="104268"/>
                  <a:pt x="419707" y="107391"/>
                  <a:pt x="424059" y="106495"/>
                </a:cubicBezTo>
                <a:cubicBezTo>
                  <a:pt x="428411" y="105598"/>
                  <a:pt x="434835" y="104530"/>
                  <a:pt x="443332" y="103290"/>
                </a:cubicBezTo>
                <a:cubicBezTo>
                  <a:pt x="451829" y="102049"/>
                  <a:pt x="464767" y="99450"/>
                  <a:pt x="482147" y="95492"/>
                </a:cubicBezTo>
                <a:cubicBezTo>
                  <a:pt x="477774" y="87648"/>
                  <a:pt x="474206" y="78524"/>
                  <a:pt x="471446" y="68120"/>
                </a:cubicBezTo>
                <a:cubicBezTo>
                  <a:pt x="468685" y="57716"/>
                  <a:pt x="474465" y="57498"/>
                  <a:pt x="488783" y="67464"/>
                </a:cubicBezTo>
                <a:cubicBezTo>
                  <a:pt x="503102" y="77431"/>
                  <a:pt x="511903" y="86497"/>
                  <a:pt x="515187" y="94664"/>
                </a:cubicBezTo>
                <a:cubicBezTo>
                  <a:pt x="518471" y="102831"/>
                  <a:pt x="517750" y="111370"/>
                  <a:pt x="513025" y="120283"/>
                </a:cubicBezTo>
                <a:cubicBezTo>
                  <a:pt x="508300" y="129195"/>
                  <a:pt x="503192" y="130633"/>
                  <a:pt x="497699" y="124596"/>
                </a:cubicBezTo>
                <a:cubicBezTo>
                  <a:pt x="492207" y="118558"/>
                  <a:pt x="488536" y="113030"/>
                  <a:pt x="486686" y="108011"/>
                </a:cubicBezTo>
                <a:cubicBezTo>
                  <a:pt x="470295" y="114306"/>
                  <a:pt x="454711" y="120322"/>
                  <a:pt x="439933" y="126058"/>
                </a:cubicBezTo>
                <a:cubicBezTo>
                  <a:pt x="425156" y="131794"/>
                  <a:pt x="415007" y="136068"/>
                  <a:pt x="409486" y="138878"/>
                </a:cubicBezTo>
                <a:cubicBezTo>
                  <a:pt x="403965" y="141689"/>
                  <a:pt x="399659" y="140872"/>
                  <a:pt x="396569" y="136426"/>
                </a:cubicBezTo>
                <a:cubicBezTo>
                  <a:pt x="393478" y="131981"/>
                  <a:pt x="391449" y="127105"/>
                  <a:pt x="390481" y="121799"/>
                </a:cubicBezTo>
                <a:cubicBezTo>
                  <a:pt x="389513" y="116493"/>
                  <a:pt x="390746" y="112579"/>
                  <a:pt x="394181" y="110055"/>
                </a:cubicBezTo>
                <a:cubicBezTo>
                  <a:pt x="397615" y="107531"/>
                  <a:pt x="402161" y="103010"/>
                  <a:pt x="407818" y="96492"/>
                </a:cubicBezTo>
                <a:cubicBezTo>
                  <a:pt x="413476" y="89975"/>
                  <a:pt x="421205" y="77660"/>
                  <a:pt x="431007" y="59548"/>
                </a:cubicBezTo>
                <a:cubicBezTo>
                  <a:pt x="440808" y="41437"/>
                  <a:pt x="444361" y="27412"/>
                  <a:pt x="441665" y="17474"/>
                </a:cubicBezTo>
                <a:cubicBezTo>
                  <a:pt x="440317" y="12505"/>
                  <a:pt x="441393" y="9901"/>
                  <a:pt x="444894" y="9661"/>
                </a:cubicBezTo>
                <a:close/>
                <a:moveTo>
                  <a:pt x="2343511" y="8973"/>
                </a:moveTo>
                <a:cubicBezTo>
                  <a:pt x="2347744" y="9969"/>
                  <a:pt x="2355069" y="14323"/>
                  <a:pt x="2365486" y="22034"/>
                </a:cubicBezTo>
                <a:cubicBezTo>
                  <a:pt x="2379374" y="32316"/>
                  <a:pt x="2379976" y="38845"/>
                  <a:pt x="2367292" y="41620"/>
                </a:cubicBezTo>
                <a:cubicBezTo>
                  <a:pt x="2354608" y="44394"/>
                  <a:pt x="2331259" y="50335"/>
                  <a:pt x="2297244" y="59441"/>
                </a:cubicBezTo>
                <a:cubicBezTo>
                  <a:pt x="2307483" y="62725"/>
                  <a:pt x="2314090" y="66855"/>
                  <a:pt x="2317066" y="71831"/>
                </a:cubicBezTo>
                <a:cubicBezTo>
                  <a:pt x="2320041" y="76807"/>
                  <a:pt x="2321529" y="82966"/>
                  <a:pt x="2321529" y="90308"/>
                </a:cubicBezTo>
                <a:cubicBezTo>
                  <a:pt x="2330564" y="89505"/>
                  <a:pt x="2339920" y="87505"/>
                  <a:pt x="2349600" y="84307"/>
                </a:cubicBezTo>
                <a:cubicBezTo>
                  <a:pt x="2359280" y="81109"/>
                  <a:pt x="2368719" y="83310"/>
                  <a:pt x="2377918" y="90910"/>
                </a:cubicBezTo>
                <a:cubicBezTo>
                  <a:pt x="2387118" y="98511"/>
                  <a:pt x="2384662" y="103709"/>
                  <a:pt x="2370551" y="106505"/>
                </a:cubicBezTo>
                <a:cubicBezTo>
                  <a:pt x="2356440" y="109302"/>
                  <a:pt x="2340551" y="112285"/>
                  <a:pt x="2322884" y="115454"/>
                </a:cubicBezTo>
                <a:cubicBezTo>
                  <a:pt x="2324677" y="127643"/>
                  <a:pt x="2325573" y="139502"/>
                  <a:pt x="2325573" y="151032"/>
                </a:cubicBezTo>
                <a:cubicBezTo>
                  <a:pt x="2340960" y="150229"/>
                  <a:pt x="2355530" y="148913"/>
                  <a:pt x="2369282" y="147085"/>
                </a:cubicBezTo>
                <a:cubicBezTo>
                  <a:pt x="2383034" y="145256"/>
                  <a:pt x="2394736" y="143209"/>
                  <a:pt x="2404387" y="140943"/>
                </a:cubicBezTo>
                <a:cubicBezTo>
                  <a:pt x="2414038" y="138678"/>
                  <a:pt x="2422344" y="138749"/>
                  <a:pt x="2429307" y="141159"/>
                </a:cubicBezTo>
                <a:cubicBezTo>
                  <a:pt x="2436269" y="143568"/>
                  <a:pt x="2443894" y="148232"/>
                  <a:pt x="2452183" y="155151"/>
                </a:cubicBezTo>
                <a:cubicBezTo>
                  <a:pt x="2460472" y="162070"/>
                  <a:pt x="2461067" y="166516"/>
                  <a:pt x="2453968" y="168487"/>
                </a:cubicBezTo>
                <a:cubicBezTo>
                  <a:pt x="2446870" y="170459"/>
                  <a:pt x="2437610" y="170997"/>
                  <a:pt x="2426188" y="170101"/>
                </a:cubicBezTo>
                <a:cubicBezTo>
                  <a:pt x="2414766" y="169204"/>
                  <a:pt x="2400346" y="169204"/>
                  <a:pt x="2382930" y="170101"/>
                </a:cubicBezTo>
                <a:cubicBezTo>
                  <a:pt x="2365514" y="170997"/>
                  <a:pt x="2346395" y="172248"/>
                  <a:pt x="2325573" y="173854"/>
                </a:cubicBezTo>
                <a:cubicBezTo>
                  <a:pt x="2326477" y="208099"/>
                  <a:pt x="2326928" y="229767"/>
                  <a:pt x="2326928" y="238858"/>
                </a:cubicBezTo>
                <a:cubicBezTo>
                  <a:pt x="2326928" y="249771"/>
                  <a:pt x="2325745" y="261390"/>
                  <a:pt x="2323379" y="273716"/>
                </a:cubicBezTo>
                <a:cubicBezTo>
                  <a:pt x="2321013" y="286041"/>
                  <a:pt x="2313843" y="297725"/>
                  <a:pt x="2301869" y="308767"/>
                </a:cubicBezTo>
                <a:cubicBezTo>
                  <a:pt x="2289895" y="319809"/>
                  <a:pt x="2282796" y="320791"/>
                  <a:pt x="2280574" y="311714"/>
                </a:cubicBezTo>
                <a:cubicBezTo>
                  <a:pt x="2278351" y="302637"/>
                  <a:pt x="2269973" y="292261"/>
                  <a:pt x="2255439" y="280588"/>
                </a:cubicBezTo>
                <a:cubicBezTo>
                  <a:pt x="2240905" y="268916"/>
                  <a:pt x="2241579" y="265101"/>
                  <a:pt x="2257461" y="269145"/>
                </a:cubicBezTo>
                <a:cubicBezTo>
                  <a:pt x="2273342" y="273189"/>
                  <a:pt x="2283700" y="273698"/>
                  <a:pt x="2288532" y="270672"/>
                </a:cubicBezTo>
                <a:cubicBezTo>
                  <a:pt x="2293365" y="267646"/>
                  <a:pt x="2296448" y="258203"/>
                  <a:pt x="2297782" y="242343"/>
                </a:cubicBezTo>
                <a:cubicBezTo>
                  <a:pt x="2299115" y="226483"/>
                  <a:pt x="2299374" y="204650"/>
                  <a:pt x="2298556" y="176844"/>
                </a:cubicBezTo>
                <a:cubicBezTo>
                  <a:pt x="2271338" y="180401"/>
                  <a:pt x="2249986" y="183541"/>
                  <a:pt x="2234498" y="186266"/>
                </a:cubicBezTo>
                <a:cubicBezTo>
                  <a:pt x="2219011" y="188990"/>
                  <a:pt x="2208252" y="191027"/>
                  <a:pt x="2202222" y="192375"/>
                </a:cubicBezTo>
                <a:cubicBezTo>
                  <a:pt x="2196192" y="193723"/>
                  <a:pt x="2189951" y="193680"/>
                  <a:pt x="2183497" y="192246"/>
                </a:cubicBezTo>
                <a:cubicBezTo>
                  <a:pt x="2177044" y="190812"/>
                  <a:pt x="2170290" y="186678"/>
                  <a:pt x="2163235" y="179845"/>
                </a:cubicBezTo>
                <a:cubicBezTo>
                  <a:pt x="2156179" y="173012"/>
                  <a:pt x="2155366" y="169208"/>
                  <a:pt x="2160793" y="168434"/>
                </a:cubicBezTo>
                <a:cubicBezTo>
                  <a:pt x="2166221" y="167659"/>
                  <a:pt x="2172979" y="167272"/>
                  <a:pt x="2181067" y="167272"/>
                </a:cubicBezTo>
                <a:cubicBezTo>
                  <a:pt x="2189126" y="167272"/>
                  <a:pt x="2203305" y="166168"/>
                  <a:pt x="2223603" y="163959"/>
                </a:cubicBezTo>
                <a:cubicBezTo>
                  <a:pt x="2243902" y="161751"/>
                  <a:pt x="2268843" y="158532"/>
                  <a:pt x="2298427" y="154301"/>
                </a:cubicBezTo>
                <a:cubicBezTo>
                  <a:pt x="2298427" y="141811"/>
                  <a:pt x="2297717" y="130432"/>
                  <a:pt x="2296298" y="120164"/>
                </a:cubicBezTo>
                <a:cubicBezTo>
                  <a:pt x="2287679" y="121914"/>
                  <a:pt x="2279272" y="123251"/>
                  <a:pt x="2271077" y="124176"/>
                </a:cubicBezTo>
                <a:cubicBezTo>
                  <a:pt x="2262881" y="125101"/>
                  <a:pt x="2253019" y="122706"/>
                  <a:pt x="2241489" y="116992"/>
                </a:cubicBezTo>
                <a:cubicBezTo>
                  <a:pt x="2229960" y="111277"/>
                  <a:pt x="2231064" y="107212"/>
                  <a:pt x="2244802" y="104795"/>
                </a:cubicBezTo>
                <a:cubicBezTo>
                  <a:pt x="2258540" y="102379"/>
                  <a:pt x="2274615" y="99593"/>
                  <a:pt x="2293028" y="96439"/>
                </a:cubicBezTo>
                <a:cubicBezTo>
                  <a:pt x="2292196" y="91520"/>
                  <a:pt x="2289963" y="85644"/>
                  <a:pt x="2286328" y="78811"/>
                </a:cubicBezTo>
                <a:cubicBezTo>
                  <a:pt x="2282692" y="71978"/>
                  <a:pt x="2280222" y="67314"/>
                  <a:pt x="2278917" y="64818"/>
                </a:cubicBezTo>
                <a:cubicBezTo>
                  <a:pt x="2266929" y="67514"/>
                  <a:pt x="2255260" y="68138"/>
                  <a:pt x="2243909" y="66690"/>
                </a:cubicBezTo>
                <a:cubicBezTo>
                  <a:pt x="2232559" y="65241"/>
                  <a:pt x="2234215" y="61682"/>
                  <a:pt x="2248878" y="56010"/>
                </a:cubicBezTo>
                <a:cubicBezTo>
                  <a:pt x="2263541" y="50338"/>
                  <a:pt x="2279043" y="44194"/>
                  <a:pt x="2295383" y="37576"/>
                </a:cubicBezTo>
                <a:cubicBezTo>
                  <a:pt x="2311724" y="30958"/>
                  <a:pt x="2322572" y="24971"/>
                  <a:pt x="2327928" y="19614"/>
                </a:cubicBezTo>
                <a:cubicBezTo>
                  <a:pt x="2333285" y="14258"/>
                  <a:pt x="2337411" y="10752"/>
                  <a:pt x="2340308" y="9096"/>
                </a:cubicBezTo>
                <a:cubicBezTo>
                  <a:pt x="2341032" y="8682"/>
                  <a:pt x="2342099" y="8641"/>
                  <a:pt x="2343511" y="8973"/>
                </a:cubicBezTo>
                <a:close/>
                <a:moveTo>
                  <a:pt x="185021" y="8276"/>
                </a:moveTo>
                <a:cubicBezTo>
                  <a:pt x="188633" y="7804"/>
                  <a:pt x="194501" y="9687"/>
                  <a:pt x="202625" y="13925"/>
                </a:cubicBezTo>
                <a:cubicBezTo>
                  <a:pt x="218872" y="22400"/>
                  <a:pt x="224619" y="29574"/>
                  <a:pt x="219865" y="35446"/>
                </a:cubicBezTo>
                <a:cubicBezTo>
                  <a:pt x="215112" y="41318"/>
                  <a:pt x="210164" y="48951"/>
                  <a:pt x="205023" y="58344"/>
                </a:cubicBezTo>
                <a:cubicBezTo>
                  <a:pt x="199882" y="67737"/>
                  <a:pt x="190558" y="82450"/>
                  <a:pt x="177049" y="102483"/>
                </a:cubicBezTo>
                <a:cubicBezTo>
                  <a:pt x="179258" y="102483"/>
                  <a:pt x="186761" y="100934"/>
                  <a:pt x="199560" y="97837"/>
                </a:cubicBezTo>
                <a:cubicBezTo>
                  <a:pt x="212358" y="94739"/>
                  <a:pt x="223117" y="91667"/>
                  <a:pt x="231836" y="88620"/>
                </a:cubicBezTo>
                <a:cubicBezTo>
                  <a:pt x="240555" y="85572"/>
                  <a:pt x="247657" y="82166"/>
                  <a:pt x="253142" y="78402"/>
                </a:cubicBezTo>
                <a:cubicBezTo>
                  <a:pt x="258627" y="74638"/>
                  <a:pt x="265503" y="74441"/>
                  <a:pt x="273770" y="77811"/>
                </a:cubicBezTo>
                <a:cubicBezTo>
                  <a:pt x="282037" y="81181"/>
                  <a:pt x="290480" y="86694"/>
                  <a:pt x="299099" y="94352"/>
                </a:cubicBezTo>
                <a:cubicBezTo>
                  <a:pt x="307717" y="102010"/>
                  <a:pt x="305856" y="107925"/>
                  <a:pt x="293517" y="112098"/>
                </a:cubicBezTo>
                <a:cubicBezTo>
                  <a:pt x="281177" y="116271"/>
                  <a:pt x="268328" y="124506"/>
                  <a:pt x="254970" y="136803"/>
                </a:cubicBezTo>
                <a:cubicBezTo>
                  <a:pt x="241612" y="149099"/>
                  <a:pt x="238085" y="146762"/>
                  <a:pt x="244387" y="129790"/>
                </a:cubicBezTo>
                <a:cubicBezTo>
                  <a:pt x="250690" y="112819"/>
                  <a:pt x="253698" y="104046"/>
                  <a:pt x="253411" y="103472"/>
                </a:cubicBezTo>
                <a:cubicBezTo>
                  <a:pt x="253124" y="102899"/>
                  <a:pt x="250586" y="103275"/>
                  <a:pt x="245796" y="104602"/>
                </a:cubicBezTo>
                <a:cubicBezTo>
                  <a:pt x="241006" y="105928"/>
                  <a:pt x="229183" y="108836"/>
                  <a:pt x="210326" y="113324"/>
                </a:cubicBezTo>
                <a:lnTo>
                  <a:pt x="199678" y="117325"/>
                </a:lnTo>
                <a:cubicBezTo>
                  <a:pt x="193497" y="119089"/>
                  <a:pt x="188012" y="120677"/>
                  <a:pt x="183223" y="122090"/>
                </a:cubicBezTo>
                <a:cubicBezTo>
                  <a:pt x="178433" y="123502"/>
                  <a:pt x="173421" y="121505"/>
                  <a:pt x="168187" y="116099"/>
                </a:cubicBezTo>
                <a:cubicBezTo>
                  <a:pt x="159755" y="128876"/>
                  <a:pt x="148975" y="139269"/>
                  <a:pt x="135846" y="147278"/>
                </a:cubicBezTo>
                <a:cubicBezTo>
                  <a:pt x="122718" y="155287"/>
                  <a:pt x="119810" y="153491"/>
                  <a:pt x="127124" y="141890"/>
                </a:cubicBezTo>
                <a:cubicBezTo>
                  <a:pt x="134437" y="130289"/>
                  <a:pt x="142776" y="117132"/>
                  <a:pt x="152140" y="102418"/>
                </a:cubicBezTo>
                <a:cubicBezTo>
                  <a:pt x="161504" y="87705"/>
                  <a:pt x="169097" y="72340"/>
                  <a:pt x="174920" y="56322"/>
                </a:cubicBezTo>
                <a:cubicBezTo>
                  <a:pt x="180742" y="40304"/>
                  <a:pt x="182753" y="27114"/>
                  <a:pt x="180953" y="16754"/>
                </a:cubicBezTo>
                <a:cubicBezTo>
                  <a:pt x="180053" y="11573"/>
                  <a:pt x="181409" y="8747"/>
                  <a:pt x="185021" y="8276"/>
                </a:cubicBezTo>
                <a:close/>
                <a:moveTo>
                  <a:pt x="530034" y="5878"/>
                </a:moveTo>
                <a:cubicBezTo>
                  <a:pt x="532800" y="6322"/>
                  <a:pt x="536215" y="7287"/>
                  <a:pt x="540279" y="8773"/>
                </a:cubicBezTo>
                <a:cubicBezTo>
                  <a:pt x="556534" y="14717"/>
                  <a:pt x="562843" y="21461"/>
                  <a:pt x="559208" y="29004"/>
                </a:cubicBezTo>
                <a:cubicBezTo>
                  <a:pt x="555573" y="36547"/>
                  <a:pt x="553339" y="51582"/>
                  <a:pt x="552508" y="74111"/>
                </a:cubicBezTo>
                <a:cubicBezTo>
                  <a:pt x="558875" y="70927"/>
                  <a:pt x="565661" y="66579"/>
                  <a:pt x="572867" y="61065"/>
                </a:cubicBezTo>
                <a:cubicBezTo>
                  <a:pt x="580073" y="55551"/>
                  <a:pt x="584838" y="49822"/>
                  <a:pt x="587161" y="43878"/>
                </a:cubicBezTo>
                <a:cubicBezTo>
                  <a:pt x="589484" y="37934"/>
                  <a:pt x="593804" y="36952"/>
                  <a:pt x="600121" y="40931"/>
                </a:cubicBezTo>
                <a:cubicBezTo>
                  <a:pt x="606438" y="44911"/>
                  <a:pt x="611779" y="49743"/>
                  <a:pt x="616146" y="55429"/>
                </a:cubicBezTo>
                <a:cubicBezTo>
                  <a:pt x="620512" y="61115"/>
                  <a:pt x="618785" y="65668"/>
                  <a:pt x="610962" y="69088"/>
                </a:cubicBezTo>
                <a:cubicBezTo>
                  <a:pt x="603139" y="72508"/>
                  <a:pt x="583655" y="79696"/>
                  <a:pt x="552508" y="90652"/>
                </a:cubicBezTo>
                <a:cubicBezTo>
                  <a:pt x="552508" y="101207"/>
                  <a:pt x="553307" y="108875"/>
                  <a:pt x="554906" y="113658"/>
                </a:cubicBezTo>
                <a:cubicBezTo>
                  <a:pt x="556505" y="118440"/>
                  <a:pt x="559283" y="121373"/>
                  <a:pt x="563241" y="122455"/>
                </a:cubicBezTo>
                <a:cubicBezTo>
                  <a:pt x="567199" y="123538"/>
                  <a:pt x="574391" y="124079"/>
                  <a:pt x="584816" y="124079"/>
                </a:cubicBezTo>
                <a:cubicBezTo>
                  <a:pt x="595528" y="124079"/>
                  <a:pt x="603405" y="122531"/>
                  <a:pt x="608445" y="119433"/>
                </a:cubicBezTo>
                <a:cubicBezTo>
                  <a:pt x="613486" y="116336"/>
                  <a:pt x="618745" y="107108"/>
                  <a:pt x="624223" y="91749"/>
                </a:cubicBezTo>
                <a:cubicBezTo>
                  <a:pt x="629701" y="76391"/>
                  <a:pt x="632827" y="76965"/>
                  <a:pt x="633601" y="93470"/>
                </a:cubicBezTo>
                <a:cubicBezTo>
                  <a:pt x="634376" y="109976"/>
                  <a:pt x="636125" y="121165"/>
                  <a:pt x="638850" y="127037"/>
                </a:cubicBezTo>
                <a:cubicBezTo>
                  <a:pt x="641575" y="132909"/>
                  <a:pt x="636523" y="138405"/>
                  <a:pt x="623696" y="143525"/>
                </a:cubicBezTo>
                <a:cubicBezTo>
                  <a:pt x="610869" y="148644"/>
                  <a:pt x="596561" y="151204"/>
                  <a:pt x="580772" y="151204"/>
                </a:cubicBezTo>
                <a:cubicBezTo>
                  <a:pt x="565457" y="151204"/>
                  <a:pt x="553554" y="148210"/>
                  <a:pt x="545065" y="142223"/>
                </a:cubicBezTo>
                <a:cubicBezTo>
                  <a:pt x="536576" y="136236"/>
                  <a:pt x="531618" y="127983"/>
                  <a:pt x="530191" y="117465"/>
                </a:cubicBezTo>
                <a:cubicBezTo>
                  <a:pt x="528764" y="106946"/>
                  <a:pt x="528276" y="90079"/>
                  <a:pt x="528728" y="66862"/>
                </a:cubicBezTo>
                <a:cubicBezTo>
                  <a:pt x="529180" y="43645"/>
                  <a:pt x="527154" y="26673"/>
                  <a:pt x="522651" y="15947"/>
                </a:cubicBezTo>
                <a:cubicBezTo>
                  <a:pt x="519274" y="7902"/>
                  <a:pt x="521735" y="4546"/>
                  <a:pt x="530034" y="5878"/>
                </a:cubicBezTo>
                <a:close/>
                <a:moveTo>
                  <a:pt x="3039884" y="5299"/>
                </a:moveTo>
                <a:cubicBezTo>
                  <a:pt x="3044114" y="5299"/>
                  <a:pt x="3051259" y="7375"/>
                  <a:pt x="3061319" y="11527"/>
                </a:cubicBezTo>
                <a:cubicBezTo>
                  <a:pt x="3071378" y="15678"/>
                  <a:pt x="3075042" y="21045"/>
                  <a:pt x="3072310" y="27627"/>
                </a:cubicBezTo>
                <a:cubicBezTo>
                  <a:pt x="3069579" y="34209"/>
                  <a:pt x="3067790" y="53303"/>
                  <a:pt x="3066944" y="84909"/>
                </a:cubicBezTo>
                <a:cubicBezTo>
                  <a:pt x="3072708" y="82500"/>
                  <a:pt x="3079376" y="79872"/>
                  <a:pt x="3086948" y="77026"/>
                </a:cubicBezTo>
                <a:cubicBezTo>
                  <a:pt x="3094520" y="74179"/>
                  <a:pt x="3101629" y="74910"/>
                  <a:pt x="3108276" y="79220"/>
                </a:cubicBezTo>
                <a:cubicBezTo>
                  <a:pt x="3114922" y="83529"/>
                  <a:pt x="3112624" y="88691"/>
                  <a:pt x="3101382" y="94707"/>
                </a:cubicBezTo>
                <a:cubicBezTo>
                  <a:pt x="3090139" y="100723"/>
                  <a:pt x="3078659" y="105674"/>
                  <a:pt x="3066944" y="109560"/>
                </a:cubicBezTo>
                <a:lnTo>
                  <a:pt x="3066944" y="132146"/>
                </a:lnTo>
                <a:cubicBezTo>
                  <a:pt x="3090074" y="127829"/>
                  <a:pt x="3105648" y="124277"/>
                  <a:pt x="3113664" y="121487"/>
                </a:cubicBezTo>
                <a:cubicBezTo>
                  <a:pt x="3121680" y="118698"/>
                  <a:pt x="3129621" y="120609"/>
                  <a:pt x="3137487" y="127220"/>
                </a:cubicBezTo>
                <a:cubicBezTo>
                  <a:pt x="3145352" y="133831"/>
                  <a:pt x="3143914" y="138545"/>
                  <a:pt x="3133174" y="141363"/>
                </a:cubicBezTo>
                <a:cubicBezTo>
                  <a:pt x="3122433" y="144181"/>
                  <a:pt x="3100356" y="148580"/>
                  <a:pt x="3066944" y="154559"/>
                </a:cubicBezTo>
                <a:lnTo>
                  <a:pt x="3066944" y="165100"/>
                </a:lnTo>
                <a:cubicBezTo>
                  <a:pt x="3088927" y="183555"/>
                  <a:pt x="3107838" y="198283"/>
                  <a:pt x="3123677" y="209282"/>
                </a:cubicBezTo>
                <a:cubicBezTo>
                  <a:pt x="3139516" y="220281"/>
                  <a:pt x="3153913" y="227791"/>
                  <a:pt x="3166870" y="231814"/>
                </a:cubicBezTo>
                <a:cubicBezTo>
                  <a:pt x="3179826" y="235836"/>
                  <a:pt x="3187785" y="239274"/>
                  <a:pt x="3190746" y="242128"/>
                </a:cubicBezTo>
                <a:cubicBezTo>
                  <a:pt x="3193707" y="244982"/>
                  <a:pt x="3187262" y="248312"/>
                  <a:pt x="3171408" y="252120"/>
                </a:cubicBezTo>
                <a:cubicBezTo>
                  <a:pt x="3155556" y="255927"/>
                  <a:pt x="3144377" y="256859"/>
                  <a:pt x="3137874" y="254916"/>
                </a:cubicBezTo>
                <a:cubicBezTo>
                  <a:pt x="3131370" y="252973"/>
                  <a:pt x="3123709" y="247825"/>
                  <a:pt x="3114890" y="239471"/>
                </a:cubicBezTo>
                <a:cubicBezTo>
                  <a:pt x="3106071" y="231118"/>
                  <a:pt x="3098707" y="222855"/>
                  <a:pt x="3092799" y="214681"/>
                </a:cubicBezTo>
                <a:cubicBezTo>
                  <a:pt x="3086891" y="206507"/>
                  <a:pt x="3078272" y="195243"/>
                  <a:pt x="3066944" y="180888"/>
                </a:cubicBezTo>
                <a:lnTo>
                  <a:pt x="3066944" y="211863"/>
                </a:lnTo>
                <a:cubicBezTo>
                  <a:pt x="3066944" y="226547"/>
                  <a:pt x="3067162" y="240178"/>
                  <a:pt x="3067600" y="252754"/>
                </a:cubicBezTo>
                <a:cubicBezTo>
                  <a:pt x="3068037" y="265330"/>
                  <a:pt x="3067560" y="277903"/>
                  <a:pt x="3066169" y="290472"/>
                </a:cubicBezTo>
                <a:cubicBezTo>
                  <a:pt x="3064778" y="303042"/>
                  <a:pt x="3061881" y="311542"/>
                  <a:pt x="3057479" y="315973"/>
                </a:cubicBezTo>
                <a:cubicBezTo>
                  <a:pt x="3053076" y="320404"/>
                  <a:pt x="3048129" y="316403"/>
                  <a:pt x="3042637" y="303970"/>
                </a:cubicBezTo>
                <a:cubicBezTo>
                  <a:pt x="3037144" y="291537"/>
                  <a:pt x="3035298" y="280474"/>
                  <a:pt x="3037098" y="270780"/>
                </a:cubicBezTo>
                <a:cubicBezTo>
                  <a:pt x="3038898" y="261086"/>
                  <a:pt x="3040246" y="250141"/>
                  <a:pt x="3041142" y="237944"/>
                </a:cubicBezTo>
                <a:cubicBezTo>
                  <a:pt x="3042038" y="225748"/>
                  <a:pt x="3042486" y="207181"/>
                  <a:pt x="3042486" y="182243"/>
                </a:cubicBezTo>
                <a:cubicBezTo>
                  <a:pt x="3041210" y="193715"/>
                  <a:pt x="3032560" y="208611"/>
                  <a:pt x="3016534" y="226931"/>
                </a:cubicBezTo>
                <a:cubicBezTo>
                  <a:pt x="3000509" y="245251"/>
                  <a:pt x="2982609" y="258354"/>
                  <a:pt x="2962834" y="266241"/>
                </a:cubicBezTo>
                <a:cubicBezTo>
                  <a:pt x="2943058" y="274128"/>
                  <a:pt x="2938043" y="273956"/>
                  <a:pt x="2947787" y="265725"/>
                </a:cubicBezTo>
                <a:cubicBezTo>
                  <a:pt x="2957532" y="257494"/>
                  <a:pt x="2967759" y="248022"/>
                  <a:pt x="2978472" y="237310"/>
                </a:cubicBezTo>
                <a:cubicBezTo>
                  <a:pt x="2989184" y="226597"/>
                  <a:pt x="2999426" y="214577"/>
                  <a:pt x="3009199" y="201248"/>
                </a:cubicBezTo>
                <a:cubicBezTo>
                  <a:pt x="3018972" y="187918"/>
                  <a:pt x="3027372" y="174385"/>
                  <a:pt x="3034398" y="160647"/>
                </a:cubicBezTo>
                <a:cubicBezTo>
                  <a:pt x="3014394" y="165996"/>
                  <a:pt x="3002391" y="169359"/>
                  <a:pt x="2998390" y="170735"/>
                </a:cubicBezTo>
                <a:cubicBezTo>
                  <a:pt x="2994389" y="172112"/>
                  <a:pt x="2987240" y="169875"/>
                  <a:pt x="2976944" y="164024"/>
                </a:cubicBezTo>
                <a:cubicBezTo>
                  <a:pt x="2966648" y="158173"/>
                  <a:pt x="2967835" y="154348"/>
                  <a:pt x="2980504" y="152548"/>
                </a:cubicBezTo>
                <a:cubicBezTo>
                  <a:pt x="2993174" y="150749"/>
                  <a:pt x="3013834" y="145633"/>
                  <a:pt x="3042486" y="137201"/>
                </a:cubicBezTo>
                <a:lnTo>
                  <a:pt x="3042486" y="116099"/>
                </a:lnTo>
                <a:cubicBezTo>
                  <a:pt x="3033423" y="117906"/>
                  <a:pt x="3023736" y="117461"/>
                  <a:pt x="3013426" y="114765"/>
                </a:cubicBezTo>
                <a:cubicBezTo>
                  <a:pt x="3009697" y="121118"/>
                  <a:pt x="3001688" y="128105"/>
                  <a:pt x="2989399" y="135727"/>
                </a:cubicBezTo>
                <a:cubicBezTo>
                  <a:pt x="2977109" y="143349"/>
                  <a:pt x="2975026" y="140510"/>
                  <a:pt x="2983150" y="127209"/>
                </a:cubicBezTo>
                <a:cubicBezTo>
                  <a:pt x="2991274" y="113909"/>
                  <a:pt x="2996896" y="102200"/>
                  <a:pt x="3000014" y="92083"/>
                </a:cubicBezTo>
                <a:cubicBezTo>
                  <a:pt x="3003133" y="81966"/>
                  <a:pt x="3004244" y="73516"/>
                  <a:pt x="3003348" y="66733"/>
                </a:cubicBezTo>
                <a:cubicBezTo>
                  <a:pt x="3002452" y="59950"/>
                  <a:pt x="3008106" y="59656"/>
                  <a:pt x="3020309" y="65851"/>
                </a:cubicBezTo>
                <a:cubicBezTo>
                  <a:pt x="3032513" y="72046"/>
                  <a:pt x="3037159" y="77155"/>
                  <a:pt x="3034248" y="81177"/>
                </a:cubicBezTo>
                <a:cubicBezTo>
                  <a:pt x="3031336" y="85199"/>
                  <a:pt x="3026942" y="91391"/>
                  <a:pt x="3021062" y="99751"/>
                </a:cubicBezTo>
                <a:cubicBezTo>
                  <a:pt x="3025421" y="99005"/>
                  <a:pt x="3032563" y="96725"/>
                  <a:pt x="3042486" y="92911"/>
                </a:cubicBezTo>
                <a:cubicBezTo>
                  <a:pt x="3042486" y="67185"/>
                  <a:pt x="3042052" y="49539"/>
                  <a:pt x="3041185" y="39974"/>
                </a:cubicBezTo>
                <a:cubicBezTo>
                  <a:pt x="3040317" y="30409"/>
                  <a:pt x="3038295" y="22239"/>
                  <a:pt x="3035119" y="15463"/>
                </a:cubicBezTo>
                <a:cubicBezTo>
                  <a:pt x="3031943" y="8687"/>
                  <a:pt x="3033531" y="5299"/>
                  <a:pt x="3039884" y="5299"/>
                </a:cubicBezTo>
                <a:close/>
                <a:moveTo>
                  <a:pt x="1934702" y="46"/>
                </a:moveTo>
                <a:cubicBezTo>
                  <a:pt x="1936313" y="-103"/>
                  <a:pt x="1938380" y="117"/>
                  <a:pt x="1940904" y="707"/>
                </a:cubicBezTo>
                <a:cubicBezTo>
                  <a:pt x="1951000" y="3066"/>
                  <a:pt x="1959349" y="6110"/>
                  <a:pt x="1965953" y="9838"/>
                </a:cubicBezTo>
                <a:cubicBezTo>
                  <a:pt x="1972557" y="13566"/>
                  <a:pt x="1974715" y="17779"/>
                  <a:pt x="1972428" y="22475"/>
                </a:cubicBezTo>
                <a:cubicBezTo>
                  <a:pt x="1970140" y="27172"/>
                  <a:pt x="1968581" y="37185"/>
                  <a:pt x="1967749" y="52515"/>
                </a:cubicBezTo>
                <a:cubicBezTo>
                  <a:pt x="1989847" y="49087"/>
                  <a:pt x="2003818" y="45531"/>
                  <a:pt x="2009662" y="41845"/>
                </a:cubicBezTo>
                <a:cubicBezTo>
                  <a:pt x="2015506" y="38160"/>
                  <a:pt x="2021873" y="37776"/>
                  <a:pt x="2028763" y="40695"/>
                </a:cubicBezTo>
                <a:cubicBezTo>
                  <a:pt x="2035653" y="43613"/>
                  <a:pt x="2042504" y="47775"/>
                  <a:pt x="2049316" y="53181"/>
                </a:cubicBezTo>
                <a:cubicBezTo>
                  <a:pt x="2056128" y="58588"/>
                  <a:pt x="2056246" y="63901"/>
                  <a:pt x="2049671" y="69120"/>
                </a:cubicBezTo>
                <a:cubicBezTo>
                  <a:pt x="2043096" y="74340"/>
                  <a:pt x="2036941" y="82787"/>
                  <a:pt x="2031204" y="94460"/>
                </a:cubicBezTo>
                <a:cubicBezTo>
                  <a:pt x="2038403" y="105803"/>
                  <a:pt x="2036062" y="112016"/>
                  <a:pt x="2024181" y="113098"/>
                </a:cubicBezTo>
                <a:cubicBezTo>
                  <a:pt x="2012301" y="114181"/>
                  <a:pt x="1993045" y="116795"/>
                  <a:pt x="1966415" y="120939"/>
                </a:cubicBezTo>
                <a:lnTo>
                  <a:pt x="1966415" y="142944"/>
                </a:lnTo>
                <a:cubicBezTo>
                  <a:pt x="1995641" y="139517"/>
                  <a:pt x="2013874" y="135286"/>
                  <a:pt x="2021116" y="130253"/>
                </a:cubicBezTo>
                <a:cubicBezTo>
                  <a:pt x="2028358" y="125219"/>
                  <a:pt x="2036317" y="124850"/>
                  <a:pt x="2044993" y="129145"/>
                </a:cubicBezTo>
                <a:cubicBezTo>
                  <a:pt x="2053668" y="133440"/>
                  <a:pt x="2061186" y="138308"/>
                  <a:pt x="2067546" y="143751"/>
                </a:cubicBezTo>
                <a:cubicBezTo>
                  <a:pt x="2073906" y="149193"/>
                  <a:pt x="2073565" y="154506"/>
                  <a:pt x="2066524" y="159690"/>
                </a:cubicBezTo>
                <a:cubicBezTo>
                  <a:pt x="2059483" y="164874"/>
                  <a:pt x="2051754" y="176758"/>
                  <a:pt x="2043336" y="195343"/>
                </a:cubicBezTo>
                <a:cubicBezTo>
                  <a:pt x="2054134" y="208005"/>
                  <a:pt x="2052163" y="214613"/>
                  <a:pt x="2037421" y="215165"/>
                </a:cubicBezTo>
                <a:cubicBezTo>
                  <a:pt x="2022679" y="215717"/>
                  <a:pt x="1999011" y="217664"/>
                  <a:pt x="1966415" y="221005"/>
                </a:cubicBezTo>
                <a:cubicBezTo>
                  <a:pt x="1966415" y="256267"/>
                  <a:pt x="1965440" y="282184"/>
                  <a:pt x="1963490" y="298754"/>
                </a:cubicBezTo>
                <a:cubicBezTo>
                  <a:pt x="1961540" y="315324"/>
                  <a:pt x="1957238" y="323896"/>
                  <a:pt x="1950584" y="324470"/>
                </a:cubicBezTo>
                <a:cubicBezTo>
                  <a:pt x="1943930" y="325043"/>
                  <a:pt x="1940603" y="307756"/>
                  <a:pt x="1940603" y="272608"/>
                </a:cubicBezTo>
                <a:lnTo>
                  <a:pt x="1940603" y="224081"/>
                </a:lnTo>
                <a:cubicBezTo>
                  <a:pt x="1931010" y="224984"/>
                  <a:pt x="1914611" y="226676"/>
                  <a:pt x="1891409" y="229157"/>
                </a:cubicBezTo>
                <a:cubicBezTo>
                  <a:pt x="1887437" y="241977"/>
                  <a:pt x="1882525" y="243655"/>
                  <a:pt x="1876674" y="234191"/>
                </a:cubicBezTo>
                <a:cubicBezTo>
                  <a:pt x="1870824" y="224726"/>
                  <a:pt x="1865905" y="212892"/>
                  <a:pt x="1861918" y="198688"/>
                </a:cubicBezTo>
                <a:cubicBezTo>
                  <a:pt x="1857932" y="184484"/>
                  <a:pt x="1853178" y="172997"/>
                  <a:pt x="1847657" y="164228"/>
                </a:cubicBezTo>
                <a:cubicBezTo>
                  <a:pt x="1842136" y="155459"/>
                  <a:pt x="1843448" y="151075"/>
                  <a:pt x="1851594" y="151075"/>
                </a:cubicBezTo>
                <a:cubicBezTo>
                  <a:pt x="1858405" y="151075"/>
                  <a:pt x="1863815" y="151519"/>
                  <a:pt x="1867823" y="152408"/>
                </a:cubicBezTo>
                <a:cubicBezTo>
                  <a:pt x="1871831" y="153298"/>
                  <a:pt x="1881658" y="153312"/>
                  <a:pt x="1897303" y="152451"/>
                </a:cubicBezTo>
                <a:cubicBezTo>
                  <a:pt x="1912948" y="151591"/>
                  <a:pt x="1927381" y="149992"/>
                  <a:pt x="1940603" y="147655"/>
                </a:cubicBezTo>
                <a:lnTo>
                  <a:pt x="1940603" y="124208"/>
                </a:lnTo>
                <a:cubicBezTo>
                  <a:pt x="1934193" y="125054"/>
                  <a:pt x="1920900" y="126739"/>
                  <a:pt x="1900723" y="129263"/>
                </a:cubicBezTo>
                <a:cubicBezTo>
                  <a:pt x="1895546" y="142987"/>
                  <a:pt x="1890154" y="144718"/>
                  <a:pt x="1884547" y="134458"/>
                </a:cubicBezTo>
                <a:cubicBezTo>
                  <a:pt x="1878940" y="124198"/>
                  <a:pt x="1874129" y="112826"/>
                  <a:pt x="1870114" y="100343"/>
                </a:cubicBezTo>
                <a:cubicBezTo>
                  <a:pt x="1866099" y="87860"/>
                  <a:pt x="1861771" y="77667"/>
                  <a:pt x="1857132" y="69766"/>
                </a:cubicBezTo>
                <a:cubicBezTo>
                  <a:pt x="1852493" y="61864"/>
                  <a:pt x="1853716" y="58383"/>
                  <a:pt x="1860800" y="59323"/>
                </a:cubicBezTo>
                <a:cubicBezTo>
                  <a:pt x="1867884" y="60262"/>
                  <a:pt x="1873821" y="61162"/>
                  <a:pt x="1878610" y="62022"/>
                </a:cubicBezTo>
                <a:cubicBezTo>
                  <a:pt x="1883400" y="62882"/>
                  <a:pt x="1890721" y="63108"/>
                  <a:pt x="1900573" y="62700"/>
                </a:cubicBezTo>
                <a:cubicBezTo>
                  <a:pt x="1910424" y="62291"/>
                  <a:pt x="1923768" y="60889"/>
                  <a:pt x="1940603" y="58494"/>
                </a:cubicBezTo>
                <a:cubicBezTo>
                  <a:pt x="1939728" y="36540"/>
                  <a:pt x="1937036" y="20830"/>
                  <a:pt x="1932526" y="11365"/>
                </a:cubicBezTo>
                <a:cubicBezTo>
                  <a:pt x="1929143" y="4267"/>
                  <a:pt x="1929869" y="494"/>
                  <a:pt x="1934702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5" name="Picture 38" descr="88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73" y="3993120"/>
            <a:ext cx="452139" cy="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88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27" y="3983832"/>
            <a:ext cx="429148" cy="4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88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51" y="3993120"/>
            <a:ext cx="452139" cy="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框 37"/>
          <p:cNvSpPr txBox="1"/>
          <p:nvPr/>
        </p:nvSpPr>
        <p:spPr>
          <a:xfrm>
            <a:off x="7438416" y="3861424"/>
            <a:ext cx="3508491" cy="5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为一组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重复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出现。</a:t>
            </a:r>
          </a:p>
        </p:txBody>
      </p:sp>
      <p:sp>
        <p:nvSpPr>
          <p:cNvPr id="2" name="椭圆 1"/>
          <p:cNvSpPr/>
          <p:nvPr/>
        </p:nvSpPr>
        <p:spPr>
          <a:xfrm rot="20784184">
            <a:off x="2101389" y="2081040"/>
            <a:ext cx="1786712" cy="441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 rot="19977135">
            <a:off x="3969271" y="2005556"/>
            <a:ext cx="582743" cy="1591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9743" y="161770"/>
            <a:ext cx="1210588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1124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120000"/>
              </a:lnSpc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0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2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1219200">
              <a:lnSpc>
                <a:spcPct val="120000"/>
              </a:lnSpc>
              <a:defRPr/>
            </a:pPr>
            <a:r>
              <a:rPr lang="en-US" altLang="zh-CN" sz="8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m40y13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宽屏</PresentationFormat>
  <Paragraphs>128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2020-06-11T06:31:00Z</dcterms:created>
  <dcterms:modified xsi:type="dcterms:W3CDTF">2023-01-16T13:54:45Z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021B8DBA5F454B2F9998573D91C470E0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