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297" r:id="rId17"/>
  </p:sldIdLst>
  <p:sldSz cx="9144000" cy="6858000" type="screen4x3"/>
  <p:notesSz cx="6858000" cy="9144000"/>
  <p:custDataLst>
    <p:tags r:id="rId20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buSzPct val="100000"/>
      <a:defRPr sz="6000" kern="1200">
        <a:solidFill>
          <a:srgbClr val="000000"/>
        </a:solidFill>
        <a:latin typeface="Century Gothic" panose="020B0502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SzPct val="100000"/>
      <a:defRPr sz="6000" kern="1200">
        <a:solidFill>
          <a:srgbClr val="000000"/>
        </a:solidFill>
        <a:latin typeface="Century Gothic" panose="020B0502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SzPct val="100000"/>
      <a:defRPr sz="6000" kern="1200">
        <a:solidFill>
          <a:srgbClr val="000000"/>
        </a:solidFill>
        <a:latin typeface="Century Gothic" panose="020B0502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SzPct val="100000"/>
      <a:defRPr sz="6000" kern="1200">
        <a:solidFill>
          <a:srgbClr val="000000"/>
        </a:solidFill>
        <a:latin typeface="Century Gothic" panose="020B0502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SzPct val="100000"/>
      <a:defRPr sz="6000" kern="1200">
        <a:solidFill>
          <a:srgbClr val="000000"/>
        </a:solidFill>
        <a:latin typeface="Century Gothic" panose="020B0502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6000" kern="1200">
        <a:solidFill>
          <a:srgbClr val="000000"/>
        </a:solidFill>
        <a:latin typeface="Century Gothic" panose="020B0502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6000" kern="1200">
        <a:solidFill>
          <a:srgbClr val="000000"/>
        </a:solidFill>
        <a:latin typeface="Century Gothic" panose="020B0502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6000" kern="1200">
        <a:solidFill>
          <a:srgbClr val="000000"/>
        </a:solidFill>
        <a:latin typeface="Century Gothic" panose="020B0502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6000" kern="1200">
        <a:solidFill>
          <a:srgbClr val="000000"/>
        </a:solidFill>
        <a:latin typeface="Century Gothic" panose="020B0502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5" autoAdjust="0"/>
    <p:restoredTop sz="91080" autoAdjust="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4339" name="日期占位符 2"/>
          <p:cNvSpPr>
            <a:spLocks noGrp="1"/>
          </p:cNvSpPr>
          <p:nvPr>
            <p:ph type="dt" sz="quarter" idx="2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7ADFE2CC-CB8E-4327-93E8-C9349BA08B07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14340" name="页脚占位符 3"/>
          <p:cNvSpPr>
            <a:spLocks noGrp="1"/>
          </p:cNvSpPr>
          <p:nvPr>
            <p:ph type="ftr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4341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DFA2BA53-3A87-4D1B-9952-6D3311DDFC6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3315" name="日期占位符 2"/>
          <p:cNvSpPr>
            <a:spLocks noGrp="1"/>
          </p:cNvSpPr>
          <p:nvPr>
            <p:ph type="dt" idx="2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67112114-12DF-4323-8FC5-353BFC2D889A}" type="datetime1">
              <a:rPr lang="zh-CN" altLang="en-US"/>
              <a:t>2023-01-16</a:t>
            </a:fld>
            <a:endParaRPr lang="zh-CN" altLang="en-US"/>
          </a:p>
        </p:txBody>
      </p:sp>
      <p:sp>
        <p:nvSpPr>
          <p:cNvPr id="29700" name="幻灯片图像占位符 3"/>
          <p:cNvSpPr>
            <a:spLocks noGrp="1" noRot="1" noChangeAspect="1" noChangeArrowheads="1"/>
          </p:cNvSpPr>
          <p:nvPr>
            <p:ph type="sldImg" idx="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13318" name="页脚占位符 5"/>
          <p:cNvSpPr>
            <a:spLocks noGrp="1"/>
          </p:cNvSpPr>
          <p:nvPr>
            <p:ph type="ftr" sz="quarter" idx="3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1331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E11802AA-0254-467F-8302-FB801798A50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 Light" panose="02010600030101010101" charset="-122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 Light" panose="02010600030101010101" charset="-122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 Light" panose="02010600030101010101" charset="-122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 Light" panose="02010600030101010101" charset="-122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 Light" panose="02010600030101010101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5"/>
          <p:cNvSpPr>
            <a:spLocks noGrp="1"/>
          </p:cNvSpPr>
          <p:nvPr>
            <p:ph type="ftr" sz="quarter" idx="10"/>
          </p:nvPr>
        </p:nvSpPr>
        <p:spPr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1"/>
          </p:nvPr>
        </p:nvSpPr>
        <p:spPr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fld id="{F62EA3AE-FD9F-4BBE-BE26-77B78D9BAF35}" type="slidenum">
              <a:rPr lang="zh-CN" altLang="en-GB"/>
              <a:t>‹#›</a:t>
            </a:fld>
            <a:endParaRPr lang="zh-CN" altLang="en-GB"/>
          </a:p>
        </p:txBody>
      </p:sp>
      <p:sp>
        <p:nvSpPr>
          <p:cNvPr id="6" name="Rectangle 4"/>
          <p:cNvSpPr>
            <a:spLocks noGrp="1"/>
          </p:cNvSpPr>
          <p:nvPr>
            <p:ph type="dt" sz="half" idx="12"/>
          </p:nvPr>
        </p:nvSpPr>
        <p:spPr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E28F6-AAB1-4C3B-8C97-A8809D6ADAA2}" type="slidenum">
              <a:rPr lang="zh-CN" altLang="en-GB"/>
              <a:t>‹#›</a:t>
            </a:fld>
            <a:endParaRPr lang="zh-CN" alt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0"/>
          </p:nvPr>
        </p:nvSpPr>
        <p:spPr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1"/>
          </p:nvPr>
        </p:nvSpPr>
        <p:spPr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fld id="{2906AE00-82B6-41FD-8D88-CEACCEF4BC67}" type="slidenum">
              <a:rPr lang="zh-CN" altLang="en-GB"/>
              <a:t>‹#›</a:t>
            </a:fld>
            <a:endParaRPr lang="zh-CN" altLang="en-GB"/>
          </a:p>
        </p:txBody>
      </p:sp>
      <p:sp>
        <p:nvSpPr>
          <p:cNvPr id="7" name="Rectangle 4"/>
          <p:cNvSpPr>
            <a:spLocks noGrp="1"/>
          </p:cNvSpPr>
          <p:nvPr>
            <p:ph type="dt" sz="half" idx="12"/>
          </p:nvPr>
        </p:nvSpPr>
        <p:spPr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5"/>
          <p:cNvSpPr>
            <a:spLocks noGrp="1"/>
          </p:cNvSpPr>
          <p:nvPr>
            <p:ph type="ftr" sz="quarter" idx="10"/>
          </p:nvPr>
        </p:nvSpPr>
        <p:spPr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8" name="Rectangle 6"/>
          <p:cNvSpPr>
            <a:spLocks noGrp="1"/>
          </p:cNvSpPr>
          <p:nvPr>
            <p:ph type="sldNum" sz="quarter" idx="11"/>
          </p:nvPr>
        </p:nvSpPr>
        <p:spPr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fld id="{D1E2324D-811F-4983-881A-F2F53FC37E53}" type="slidenum">
              <a:rPr lang="zh-CN" altLang="en-GB"/>
              <a:t>‹#›</a:t>
            </a:fld>
            <a:endParaRPr lang="zh-CN" altLang="en-GB"/>
          </a:p>
        </p:txBody>
      </p:sp>
      <p:sp>
        <p:nvSpPr>
          <p:cNvPr id="9" name="Rectangle 4"/>
          <p:cNvSpPr>
            <a:spLocks noGrp="1"/>
          </p:cNvSpPr>
          <p:nvPr>
            <p:ph type="dt" sz="half" idx="12"/>
          </p:nvPr>
        </p:nvSpPr>
        <p:spPr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5"/>
          <p:cNvSpPr>
            <a:spLocks noGrp="1"/>
          </p:cNvSpPr>
          <p:nvPr>
            <p:ph type="ftr" sz="quarter" idx="10"/>
          </p:nvPr>
        </p:nvSpPr>
        <p:spPr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1"/>
          </p:nvPr>
        </p:nvSpPr>
        <p:spPr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fld id="{E763405C-BECC-4E98-9B93-F0856E1E473D}" type="slidenum">
              <a:rPr lang="zh-CN" altLang="en-GB"/>
              <a:t>‹#›</a:t>
            </a:fld>
            <a:endParaRPr lang="zh-CN" altLang="en-GB"/>
          </a:p>
        </p:txBody>
      </p:sp>
      <p:sp>
        <p:nvSpPr>
          <p:cNvPr id="5" name="Rectangle 4"/>
          <p:cNvSpPr>
            <a:spLocks noGrp="1"/>
          </p:cNvSpPr>
          <p:nvPr>
            <p:ph type="dt" sz="half" idx="12"/>
          </p:nvPr>
        </p:nvSpPr>
        <p:spPr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/>
          </p:cNvSpPr>
          <p:nvPr>
            <p:ph type="sldNum" sz="quarter" idx="10"/>
          </p:nvPr>
        </p:nvSpPr>
        <p:spPr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fld id="{C46E2E2B-7669-4B32-B6F9-44FCBF2FA4DC}" type="slidenum">
              <a:rPr lang="zh-CN" altLang="en-GB"/>
              <a:t>‹#›</a:t>
            </a:fld>
            <a:endParaRPr lang="zh-CN" altLang="en-GB"/>
          </a:p>
        </p:txBody>
      </p:sp>
      <p:sp>
        <p:nvSpPr>
          <p:cNvPr id="3" name="Rectangle 4"/>
          <p:cNvSpPr>
            <a:spLocks noGrp="1"/>
          </p:cNvSpPr>
          <p:nvPr>
            <p:ph type="dt" sz="half" idx="11"/>
          </p:nvPr>
        </p:nvSpPr>
        <p:spPr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2"/>
          </p:nvPr>
        </p:nvSpPr>
        <p:spPr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0"/>
          </p:nvPr>
        </p:nvSpPr>
        <p:spPr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1"/>
          </p:nvPr>
        </p:nvSpPr>
        <p:spPr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fld id="{2D7C165D-4C39-4FD6-915E-A0BE721AA6B2}" type="slidenum">
              <a:rPr lang="zh-CN" altLang="en-GB"/>
              <a:t>‹#›</a:t>
            </a:fld>
            <a:endParaRPr lang="zh-CN" altLang="en-GB"/>
          </a:p>
        </p:txBody>
      </p:sp>
      <p:sp>
        <p:nvSpPr>
          <p:cNvPr id="7" name="Rectangle 4"/>
          <p:cNvSpPr>
            <a:spLocks noGrp="1"/>
          </p:cNvSpPr>
          <p:nvPr>
            <p:ph type="dt" sz="half" idx="12"/>
          </p:nvPr>
        </p:nvSpPr>
        <p:spPr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0"/>
          </p:nvPr>
        </p:nvSpPr>
        <p:spPr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1"/>
          </p:nvPr>
        </p:nvSpPr>
        <p:spPr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fld id="{CD47DED7-3599-4DE5-81CD-DD76840633C8}" type="slidenum">
              <a:rPr lang="zh-CN" altLang="en-GB"/>
              <a:t>‹#›</a:t>
            </a:fld>
            <a:endParaRPr lang="zh-CN" altLang="en-GB"/>
          </a:p>
        </p:txBody>
      </p:sp>
      <p:sp>
        <p:nvSpPr>
          <p:cNvPr id="7" name="Rectangle 4"/>
          <p:cNvSpPr>
            <a:spLocks noGrp="1"/>
          </p:cNvSpPr>
          <p:nvPr>
            <p:ph type="dt" sz="half" idx="12"/>
          </p:nvPr>
        </p:nvSpPr>
        <p:spPr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5"/>
          <p:cNvSpPr>
            <a:spLocks noGrp="1"/>
          </p:cNvSpPr>
          <p:nvPr>
            <p:ph type="ftr" sz="quarter" idx="10"/>
          </p:nvPr>
        </p:nvSpPr>
        <p:spPr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1"/>
          </p:nvPr>
        </p:nvSpPr>
        <p:spPr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fld id="{1548519F-8285-492D-8A21-370890B834A9}" type="slidenum">
              <a:rPr lang="zh-CN" altLang="en-GB"/>
              <a:t>‹#›</a:t>
            </a:fld>
            <a:endParaRPr lang="zh-CN" altLang="en-GB"/>
          </a:p>
        </p:txBody>
      </p:sp>
      <p:sp>
        <p:nvSpPr>
          <p:cNvPr id="6" name="Rectangle 4"/>
          <p:cNvSpPr>
            <a:spLocks noGrp="1"/>
          </p:cNvSpPr>
          <p:nvPr>
            <p:ph type="dt" sz="half" idx="12"/>
          </p:nvPr>
        </p:nvSpPr>
        <p:spPr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5"/>
          <p:cNvSpPr>
            <a:spLocks noGrp="1"/>
          </p:cNvSpPr>
          <p:nvPr>
            <p:ph type="ftr" sz="quarter" idx="10"/>
          </p:nvPr>
        </p:nvSpPr>
        <p:spPr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1"/>
          </p:nvPr>
        </p:nvSpPr>
        <p:spPr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fld id="{F8CD7F58-1D78-465D-BEDA-D69106DF715D}" type="slidenum">
              <a:rPr lang="zh-CN" altLang="en-GB"/>
              <a:t>‹#›</a:t>
            </a:fld>
            <a:endParaRPr lang="zh-CN" altLang="en-GB"/>
          </a:p>
        </p:txBody>
      </p:sp>
      <p:sp>
        <p:nvSpPr>
          <p:cNvPr id="6" name="Rectangle 4"/>
          <p:cNvSpPr>
            <a:spLocks noGrp="1"/>
          </p:cNvSpPr>
          <p:nvPr>
            <p:ph type="dt" sz="half" idx="12"/>
          </p:nvPr>
        </p:nvSpPr>
        <p:spPr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Comic Sans MS" panose="030F0702030302020204" pitchFamily="66" charset="0"/>
              </a:defRPr>
            </a:lvl1pPr>
          </a:lstStyle>
          <a:p>
            <a:endParaRPr lang="en-GB" altLang="zh-CN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Comic Sans MS" panose="030F0702030302020204" pitchFamily="66" charset="0"/>
              </a:defRPr>
            </a:lvl1pPr>
          </a:lstStyle>
          <a:p>
            <a:endParaRPr lang="en-GB" altLang="zh-CN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Comic Sans MS" panose="030F0702030302020204" pitchFamily="66" charset="0"/>
              </a:defRPr>
            </a:lvl1pPr>
          </a:lstStyle>
          <a:p>
            <a:fld id="{C0AE28F6-AAB1-4C3B-8C97-A8809D6ADAA2}" type="slidenum">
              <a:rPr lang="zh-CN" altLang="en-GB"/>
              <a:t>‹#›</a:t>
            </a:fld>
            <a:endParaRPr lang="zh-CN" alt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omic Sans MS" panose="030F0702030302020204" pitchFamily="66" charset="0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omic Sans MS" panose="030F0702030302020204" pitchFamily="66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omic Sans MS" panose="030F0702030302020204" pitchFamily="66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omic Sans MS" panose="030F0702030302020204" pitchFamily="66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omic Sans MS" panose="030F0702030302020204" pitchFamily="66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omic Sans MS" panose="030F0702030302020204" pitchFamily="66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omic Sans MS" panose="030F0702030302020204" pitchFamily="66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omic Sans MS" panose="030F0702030302020204" pitchFamily="66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rgbClr val="000000"/>
          </a:solidFill>
          <a:latin typeface="Comic Sans MS" panose="030F0702030302020204" pitchFamily="66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rgbClr val="000000"/>
          </a:solidFill>
          <a:latin typeface="+mn-lt"/>
          <a:ea typeface="宋体" panose="0201060003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000000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rgbClr val="000000"/>
          </a:solidFill>
          <a:latin typeface="+mn-lt"/>
          <a:ea typeface="宋体" panose="02010600030101010101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/>
          <p:nvPr/>
        </p:nvSpPr>
        <p:spPr>
          <a:xfrm>
            <a:off x="10370" y="1484784"/>
            <a:ext cx="9133630" cy="201138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Unit 2</a:t>
            </a:r>
          </a:p>
          <a:p>
            <a:pPr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want to eat?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370" y="5373216"/>
            <a:ext cx="913363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53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/>
          <p:nvPr/>
        </p:nvSpPr>
        <p:spPr>
          <a:xfrm>
            <a:off x="395288" y="333375"/>
            <a:ext cx="6840537" cy="13223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Follow and say.</a:t>
            </a:r>
          </a:p>
          <a:p>
            <a:endParaRPr lang="zh-CN" altLang="en-US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579" name="TextBox 2"/>
          <p:cNvSpPr/>
          <p:nvPr/>
        </p:nvSpPr>
        <p:spPr>
          <a:xfrm>
            <a:off x="2268538" y="4797425"/>
            <a:ext cx="4535487" cy="1384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Comic Sans MS" panose="030F0702030302020204" pitchFamily="66" charset="0"/>
              </a:rPr>
              <a:t>I want a hot dog too. And I want some noodles.</a:t>
            </a:r>
          </a:p>
          <a:p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1628775"/>
            <a:ext cx="22320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628775"/>
            <a:ext cx="26638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/>
          <p:nvPr/>
        </p:nvSpPr>
        <p:spPr>
          <a:xfrm>
            <a:off x="2555875" y="4508500"/>
            <a:ext cx="4537075" cy="18161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Comic Sans MS" panose="030F0702030302020204" pitchFamily="66" charset="0"/>
              </a:rPr>
              <a:t>I want a hot dog and some noodles too. And I want some vegetables.</a:t>
            </a:r>
          </a:p>
          <a:p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3" name="TextBox 2"/>
          <p:cNvSpPr/>
          <p:nvPr/>
        </p:nvSpPr>
        <p:spPr>
          <a:xfrm>
            <a:off x="395288" y="333375"/>
            <a:ext cx="6840537" cy="13223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Follow and say.</a:t>
            </a:r>
          </a:p>
          <a:p>
            <a:endParaRPr lang="zh-CN" altLang="en-US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412875"/>
            <a:ext cx="24479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628775"/>
            <a:ext cx="26860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557338"/>
            <a:ext cx="19685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/>
          <p:nvPr/>
        </p:nvSpPr>
        <p:spPr>
          <a:xfrm>
            <a:off x="395288" y="333375"/>
            <a:ext cx="6840537" cy="13223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Do and say.</a:t>
            </a:r>
          </a:p>
          <a:p>
            <a:endParaRPr lang="zh-CN" altLang="en-US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627" name="TextBox 2"/>
          <p:cNvSpPr/>
          <p:nvPr/>
        </p:nvSpPr>
        <p:spPr>
          <a:xfrm>
            <a:off x="971550" y="1052513"/>
            <a:ext cx="6913563" cy="1385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Comic Sans MS" panose="030F0702030302020204" pitchFamily="66" charset="0"/>
              </a:rPr>
              <a:t>Make a restaurant menu and role-play with your friend.</a:t>
            </a:r>
          </a:p>
          <a:p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628" name="TextBox 3"/>
          <p:cNvSpPr/>
          <p:nvPr/>
        </p:nvSpPr>
        <p:spPr>
          <a:xfrm>
            <a:off x="755650" y="2060575"/>
            <a:ext cx="7561263" cy="4402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Comic Sans MS" panose="030F0702030302020204" pitchFamily="66" charset="0"/>
              </a:rPr>
              <a:t>NSE Restaurant</a:t>
            </a:r>
          </a:p>
          <a:p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Food </a:t>
            </a:r>
            <a:r>
              <a:rPr lang="en-US" altLang="zh-CN" sz="2800">
                <a:latin typeface="Comic Sans MS" panose="030F0702030302020204" pitchFamily="66" charset="0"/>
              </a:rPr>
              <a:t>                              </a:t>
            </a: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Drinks</a:t>
            </a:r>
          </a:p>
          <a:p>
            <a:r>
              <a:rPr lang="en-US" altLang="zh-CN" sz="2800">
                <a:latin typeface="Comic Sans MS" panose="030F0702030302020204" pitchFamily="66" charset="0"/>
              </a:rPr>
              <a:t>Hot dog      </a:t>
            </a:r>
            <a:r>
              <a:rPr lang="zh-CN" altLang="en-US" sz="2800" b="1"/>
              <a:t>￥</a:t>
            </a:r>
            <a:r>
              <a:rPr lang="en-US" altLang="zh-CN" sz="2800">
                <a:latin typeface="Comic Sans MS" panose="030F0702030302020204" pitchFamily="66" charset="0"/>
              </a:rPr>
              <a:t> 4              Orange juice </a:t>
            </a:r>
            <a:r>
              <a:rPr lang="zh-CN" altLang="en-US" sz="2800" b="1"/>
              <a:t>￥</a:t>
            </a:r>
            <a:r>
              <a:rPr lang="en-US" altLang="zh-CN" sz="2800">
                <a:latin typeface="Comic Sans MS" panose="030F0702030302020204" pitchFamily="66" charset="0"/>
              </a:rPr>
              <a:t>3</a:t>
            </a:r>
          </a:p>
          <a:p>
            <a:r>
              <a:rPr lang="en-US" altLang="zh-CN" sz="2800">
                <a:latin typeface="Comic Sans MS" panose="030F0702030302020204" pitchFamily="66" charset="0"/>
              </a:rPr>
              <a:t>Hamburger </a:t>
            </a:r>
            <a:r>
              <a:rPr lang="zh-CN" altLang="en-US" sz="2800" b="1"/>
              <a:t>￥ </a:t>
            </a:r>
            <a:r>
              <a:rPr lang="en-US" altLang="zh-CN" sz="2800">
                <a:latin typeface="Comic Sans MS" panose="030F0702030302020204" pitchFamily="66" charset="0"/>
              </a:rPr>
              <a:t>5                            Milk </a:t>
            </a:r>
            <a:r>
              <a:rPr lang="zh-CN" altLang="en-US" sz="2800" b="1"/>
              <a:t>￥</a:t>
            </a:r>
            <a:r>
              <a:rPr lang="en-US" altLang="zh-CN" sz="2800">
                <a:latin typeface="Comic Sans MS" panose="030F0702030302020204" pitchFamily="66" charset="0"/>
              </a:rPr>
              <a:t> 3</a:t>
            </a:r>
          </a:p>
          <a:p>
            <a:r>
              <a:rPr lang="en-US" altLang="zh-CN" sz="2800">
                <a:latin typeface="Comic Sans MS" panose="030F0702030302020204" pitchFamily="66" charset="0"/>
              </a:rPr>
              <a:t>Noodles      </a:t>
            </a:r>
            <a:r>
              <a:rPr lang="zh-CN" altLang="en-US" sz="2800" b="1"/>
              <a:t>￥ </a:t>
            </a:r>
            <a:r>
              <a:rPr lang="en-US" altLang="zh-CN" sz="2800">
                <a:latin typeface="Comic Sans MS" panose="030F0702030302020204" pitchFamily="66" charset="0"/>
              </a:rPr>
              <a:t>5                           Cola </a:t>
            </a:r>
            <a:r>
              <a:rPr lang="zh-CN" altLang="en-US" sz="2800" b="1"/>
              <a:t>￥ </a:t>
            </a:r>
            <a:r>
              <a:rPr lang="en-US" altLang="zh-CN" sz="2800">
                <a:latin typeface="Comic Sans MS" panose="030F0702030302020204" pitchFamily="66" charset="0"/>
              </a:rPr>
              <a:t>3</a:t>
            </a:r>
          </a:p>
          <a:p>
            <a:r>
              <a:rPr lang="en-US" altLang="zh-CN" sz="2800">
                <a:latin typeface="Comic Sans MS" panose="030F0702030302020204" pitchFamily="66" charset="0"/>
              </a:rPr>
              <a:t>Rice            </a:t>
            </a:r>
            <a:r>
              <a:rPr lang="zh-CN" altLang="en-US" sz="2800" b="1"/>
              <a:t>￥ </a:t>
            </a:r>
            <a:r>
              <a:rPr lang="en-US" altLang="zh-CN" sz="2800">
                <a:latin typeface="Comic Sans MS" panose="030F0702030302020204" pitchFamily="66" charset="0"/>
              </a:rPr>
              <a:t>1                            Tea </a:t>
            </a:r>
            <a:r>
              <a:rPr lang="zh-CN" altLang="en-US" sz="2800" b="1"/>
              <a:t>￥</a:t>
            </a:r>
            <a:r>
              <a:rPr lang="en-US" altLang="zh-CN" sz="2800">
                <a:latin typeface="Comic Sans MS" panose="030F0702030302020204" pitchFamily="66" charset="0"/>
              </a:rPr>
              <a:t> 2</a:t>
            </a:r>
          </a:p>
          <a:p>
            <a:r>
              <a:rPr lang="en-US" altLang="zh-CN" sz="2800">
                <a:latin typeface="Comic Sans MS" panose="030F0702030302020204" pitchFamily="66" charset="0"/>
              </a:rPr>
              <a:t>Chicken       </a:t>
            </a:r>
            <a:r>
              <a:rPr lang="zh-CN" altLang="en-US" sz="2800" b="1"/>
              <a:t>￥ </a:t>
            </a:r>
            <a:r>
              <a:rPr lang="en-US" altLang="zh-CN" sz="2800">
                <a:latin typeface="Comic Sans MS" panose="030F0702030302020204" pitchFamily="66" charset="0"/>
              </a:rPr>
              <a:t>10</a:t>
            </a:r>
          </a:p>
          <a:p>
            <a:r>
              <a:rPr lang="en-US" altLang="zh-CN" sz="2800">
                <a:latin typeface="Comic Sans MS" panose="030F0702030302020204" pitchFamily="66" charset="0"/>
              </a:rPr>
              <a:t>Fish             </a:t>
            </a:r>
            <a:r>
              <a:rPr lang="zh-CN" altLang="en-US" sz="2800" b="1"/>
              <a:t>￥</a:t>
            </a:r>
            <a:r>
              <a:rPr lang="en-US" altLang="zh-CN" sz="2800">
                <a:latin typeface="Comic Sans MS" panose="030F0702030302020204" pitchFamily="66" charset="0"/>
              </a:rPr>
              <a:t> 15</a:t>
            </a:r>
          </a:p>
          <a:p>
            <a:r>
              <a:rPr lang="en-US" altLang="zh-CN" sz="2800">
                <a:latin typeface="Comic Sans MS" panose="030F0702030302020204" pitchFamily="66" charset="0"/>
              </a:rPr>
              <a:t>Vegetables  </a:t>
            </a:r>
            <a:r>
              <a:rPr lang="zh-CN" altLang="en-US" sz="2800" b="1"/>
              <a:t>￥</a:t>
            </a:r>
            <a:r>
              <a:rPr lang="en-US" altLang="zh-CN" sz="2800">
                <a:latin typeface="Comic Sans MS" panose="030F0702030302020204" pitchFamily="66" charset="0"/>
              </a:rPr>
              <a:t> 8</a:t>
            </a:r>
          </a:p>
          <a:p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4724400"/>
            <a:ext cx="1763712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 animBg="1"/>
      <p:bldP spid="266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/>
          <p:nvPr/>
        </p:nvSpPr>
        <p:spPr>
          <a:xfrm>
            <a:off x="395288" y="333375"/>
            <a:ext cx="6840537" cy="13223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 and say.</a:t>
            </a:r>
          </a:p>
          <a:p>
            <a:endParaRPr lang="zh-CN" alt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651" name="TextBox 2"/>
          <p:cNvSpPr/>
          <p:nvPr/>
        </p:nvSpPr>
        <p:spPr>
          <a:xfrm>
            <a:off x="755650" y="1557338"/>
            <a:ext cx="6911975" cy="9540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What do you want to eat?</a:t>
            </a:r>
          </a:p>
          <a:p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652" name="TextBox 3"/>
          <p:cNvSpPr/>
          <p:nvPr/>
        </p:nvSpPr>
        <p:spPr>
          <a:xfrm>
            <a:off x="755650" y="2492375"/>
            <a:ext cx="691197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I want chicken and rice, please.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789363"/>
            <a:ext cx="29337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4900"/>
            <a:ext cx="33845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 animBg="1"/>
      <p:bldP spid="276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/>
          <p:nvPr/>
        </p:nvSpPr>
        <p:spPr>
          <a:xfrm>
            <a:off x="395288" y="333375"/>
            <a:ext cx="6840537" cy="13223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Do and say.</a:t>
            </a:r>
          </a:p>
          <a:p>
            <a:endParaRPr lang="zh-CN" altLang="en-US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675" name="TextBox 2"/>
          <p:cNvSpPr/>
          <p:nvPr/>
        </p:nvSpPr>
        <p:spPr>
          <a:xfrm>
            <a:off x="900113" y="1484313"/>
            <a:ext cx="6911975" cy="9540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What do you want to drink?</a:t>
            </a:r>
          </a:p>
          <a:p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676" name="TextBox 3"/>
          <p:cNvSpPr/>
          <p:nvPr/>
        </p:nvSpPr>
        <p:spPr>
          <a:xfrm>
            <a:off x="1187450" y="2205038"/>
            <a:ext cx="6913563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I want a cola, please.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0" y="2708275"/>
            <a:ext cx="230505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3500438"/>
            <a:ext cx="14668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 animBg="1"/>
      <p:bldP spid="286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/>
          <p:nvPr/>
        </p:nvSpPr>
        <p:spPr>
          <a:xfrm>
            <a:off x="395288" y="333375"/>
            <a:ext cx="6840537" cy="13223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Let’s practice more.</a:t>
            </a:r>
          </a:p>
          <a:p>
            <a:endParaRPr lang="zh-CN" altLang="en-US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1412875"/>
            <a:ext cx="12096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700213"/>
            <a:ext cx="53721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688" y="3500438"/>
            <a:ext cx="197485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/>
          <p:nvPr/>
        </p:nvSpPr>
        <p:spPr>
          <a:xfrm>
            <a:off x="899592" y="1700808"/>
            <a:ext cx="7776864" cy="224676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Comic Sans MS" panose="030F0702030302020204" pitchFamily="66" charset="0"/>
              </a:rPr>
              <a:t>Homework:</a:t>
            </a:r>
          </a:p>
          <a:p>
            <a:pPr>
              <a:lnSpc>
                <a:spcPct val="150000"/>
              </a:lnSpc>
            </a:pPr>
            <a:r>
              <a:rPr lang="en-US" altLang="zh-CN" sz="4000" b="1" dirty="0">
                <a:latin typeface="Comic Sans MS" panose="030F0702030302020204" pitchFamily="66" charset="0"/>
              </a:rPr>
              <a:t>1.</a:t>
            </a:r>
            <a:r>
              <a:rPr lang="zh-CN" altLang="en-US" sz="4000" b="1" dirty="0">
                <a:latin typeface="Comic Sans MS" panose="030F0702030302020204" pitchFamily="66" charset="0"/>
              </a:rPr>
              <a:t>记住本课新单词。</a:t>
            </a:r>
            <a:endParaRPr lang="en-US" altLang="zh-CN" sz="4000" b="1" dirty="0">
              <a:latin typeface="Comic Sans MS" panose="030F0702030302020204" pitchFamily="66" charset="0"/>
            </a:endParaRPr>
          </a:p>
          <a:p>
            <a:r>
              <a:rPr lang="en-US" altLang="zh-CN" sz="4000" b="1" dirty="0">
                <a:latin typeface="Comic Sans MS" panose="030F0702030302020204" pitchFamily="66" charset="0"/>
              </a:rPr>
              <a:t>2.</a:t>
            </a:r>
            <a:r>
              <a:rPr lang="zh-CN" altLang="en-US" sz="4000" b="1" dirty="0">
                <a:latin typeface="Comic Sans MS" panose="030F0702030302020204" pitchFamily="66" charset="0"/>
              </a:rPr>
              <a:t>写</a:t>
            </a:r>
            <a:r>
              <a:rPr lang="en-US" altLang="zh-CN" sz="4000" b="1" dirty="0">
                <a:latin typeface="Comic Sans MS" panose="030F0702030302020204" pitchFamily="66" charset="0"/>
              </a:rPr>
              <a:t>5</a:t>
            </a:r>
            <a:r>
              <a:rPr lang="zh-CN" altLang="en-US" sz="4000" b="1" dirty="0">
                <a:latin typeface="Comic Sans MS" panose="030F0702030302020204" pitchFamily="66" charset="0"/>
              </a:rPr>
              <a:t>句话介绍家人的饮</a:t>
            </a:r>
            <a:r>
              <a:rPr lang="zh-CN" altLang="en-US" sz="4000" b="1" dirty="0" smtClean="0">
                <a:latin typeface="Comic Sans MS" panose="030F0702030302020204" pitchFamily="66" charset="0"/>
              </a:rPr>
              <a:t>食爱</a:t>
            </a:r>
            <a:r>
              <a:rPr lang="zh-CN" altLang="en-US" sz="4000" b="1" dirty="0">
                <a:latin typeface="Comic Sans MS" panose="030F0702030302020204" pitchFamily="66" charset="0"/>
              </a:rPr>
              <a:t>好。</a:t>
            </a:r>
            <a:endParaRPr lang="zh-CN" alt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8675" name="New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6500" y="11353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New 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0" y="12496800"/>
            <a:ext cx="3556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/>
          <p:nvPr/>
        </p:nvSpPr>
        <p:spPr>
          <a:xfrm>
            <a:off x="395288" y="333375"/>
            <a:ext cx="5976937" cy="13223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Listen and chant.</a:t>
            </a:r>
          </a:p>
          <a:p>
            <a:endParaRPr lang="zh-CN" alt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7" name="TextBox 2"/>
          <p:cNvSpPr/>
          <p:nvPr/>
        </p:nvSpPr>
        <p:spPr>
          <a:xfrm>
            <a:off x="1547813" y="1268413"/>
            <a:ext cx="6697662" cy="18161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What do you want to eat?</a:t>
            </a:r>
          </a:p>
          <a:p>
            <a:r>
              <a:rPr lang="en-US" altLang="zh-CN" sz="2800" dirty="0">
                <a:latin typeface="Comic Sans MS" panose="030F0702030302020204" pitchFamily="66" charset="0"/>
              </a:rPr>
              <a:t>I want to eat some meat.</a:t>
            </a:r>
          </a:p>
          <a:p>
            <a:r>
              <a:rPr lang="en-US" altLang="zh-CN" sz="2800" dirty="0">
                <a:latin typeface="Comic Sans MS" panose="030F0702030302020204" pitchFamily="66" charset="0"/>
              </a:rPr>
              <a:t>And I want a hot dog, please.</a:t>
            </a:r>
          </a:p>
          <a:p>
            <a:r>
              <a:rPr lang="en-US" altLang="zh-CN" sz="2800" dirty="0">
                <a:latin typeface="Comic Sans MS" panose="030F0702030302020204" pitchFamily="66" charset="0"/>
              </a:rPr>
              <a:t>With lots and lots of cheese.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214688"/>
            <a:ext cx="28082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3213100"/>
            <a:ext cx="2239963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/>
          <p:nvPr/>
        </p:nvSpPr>
        <p:spPr>
          <a:xfrm>
            <a:off x="395288" y="333375"/>
            <a:ext cx="5976937" cy="13223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Listen and read.</a:t>
            </a:r>
          </a:p>
          <a:p>
            <a:endParaRPr lang="zh-CN" alt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1" name="TextBox 2"/>
          <p:cNvSpPr/>
          <p:nvPr/>
        </p:nvSpPr>
        <p:spPr>
          <a:xfrm>
            <a:off x="684213" y="1268413"/>
            <a:ext cx="7561262" cy="18161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Cashier: Can I help you?</a:t>
            </a:r>
          </a:p>
          <a:p>
            <a:r>
              <a:rPr lang="en-US" altLang="zh-CN" sz="2800" dirty="0">
                <a:latin typeface="Comic Sans MS" panose="030F0702030302020204" pitchFamily="66" charset="0"/>
              </a:rPr>
              <a:t>      Dad: I want noodles and a cola.</a:t>
            </a:r>
          </a:p>
          <a:p>
            <a:r>
              <a:rPr lang="en-US" altLang="zh-CN" sz="2800" dirty="0">
                <a:latin typeface="Comic Sans MS" panose="030F0702030302020204" pitchFamily="66" charset="0"/>
              </a:rPr>
              <a:t>             What do you want to eat, </a:t>
            </a:r>
            <a:r>
              <a:rPr lang="en-US" altLang="zh-CN" sz="2800" dirty="0" err="1">
                <a:latin typeface="Comic Sans MS" panose="030F0702030302020204" pitchFamily="66" charset="0"/>
              </a:rPr>
              <a:t>Lingling</a:t>
            </a:r>
            <a:r>
              <a:rPr lang="en-US" altLang="zh-CN" sz="2800" dirty="0">
                <a:latin typeface="Comic Sans MS" panose="030F0702030302020204" pitchFamily="66" charset="0"/>
              </a:rPr>
              <a:t>?</a:t>
            </a:r>
          </a:p>
          <a:p>
            <a:r>
              <a:rPr lang="en-US" altLang="zh-CN" sz="2800" dirty="0" err="1">
                <a:latin typeface="Comic Sans MS" panose="030F0702030302020204" pitchFamily="66" charset="0"/>
              </a:rPr>
              <a:t>Lingling</a:t>
            </a:r>
            <a:r>
              <a:rPr lang="en-US" altLang="zh-CN" sz="2800" dirty="0">
                <a:latin typeface="Comic Sans MS" panose="030F0702030302020204" pitchFamily="66" charset="0"/>
              </a:rPr>
              <a:t>: I want a hamburger.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475" y="3500438"/>
            <a:ext cx="22320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357563"/>
            <a:ext cx="22764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3" y="3429000"/>
            <a:ext cx="194468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/>
          <p:nvPr/>
        </p:nvSpPr>
        <p:spPr>
          <a:xfrm>
            <a:off x="395288" y="333375"/>
            <a:ext cx="5976937" cy="13223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Listen and read.</a:t>
            </a:r>
          </a:p>
          <a:p>
            <a:endParaRPr lang="zh-CN" altLang="en-US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5" name="TextBox 2"/>
          <p:cNvSpPr/>
          <p:nvPr/>
        </p:nvSpPr>
        <p:spPr>
          <a:xfrm>
            <a:off x="684213" y="1268413"/>
            <a:ext cx="7561262" cy="22479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Dad: And what do you want to drink?</a:t>
            </a:r>
          </a:p>
          <a:p>
            <a:r>
              <a:rPr lang="en-US" altLang="zh-CN" sz="2800" dirty="0" err="1">
                <a:latin typeface="Comic Sans MS" panose="030F0702030302020204" pitchFamily="66" charset="0"/>
              </a:rPr>
              <a:t>Lingling</a:t>
            </a:r>
            <a:r>
              <a:rPr lang="en-US" altLang="zh-CN" sz="2800" dirty="0">
                <a:latin typeface="Comic Sans MS" panose="030F0702030302020204" pitchFamily="66" charset="0"/>
              </a:rPr>
              <a:t>: Milk, please.</a:t>
            </a:r>
          </a:p>
          <a:p>
            <a:r>
              <a:rPr lang="en-US" altLang="zh-CN" sz="2800" dirty="0">
                <a:latin typeface="Comic Sans MS" panose="030F0702030302020204" pitchFamily="66" charset="0"/>
              </a:rPr>
              <a:t>Dad: So we want a hamburger, noodles, milk </a:t>
            </a:r>
          </a:p>
          <a:p>
            <a:r>
              <a:rPr lang="en-US" altLang="zh-CN" sz="2800" dirty="0">
                <a:latin typeface="Comic Sans MS" panose="030F0702030302020204" pitchFamily="66" charset="0"/>
              </a:rPr>
              <a:t>        and a cola, please.</a:t>
            </a:r>
          </a:p>
          <a:p>
            <a:r>
              <a:rPr lang="en-US" altLang="zh-CN" sz="2800" dirty="0">
                <a:latin typeface="Comic Sans MS" panose="030F0702030302020204" pitchFamily="66" charset="0"/>
              </a:rPr>
              <a:t>Cashier: OK.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275" y="4005263"/>
            <a:ext cx="18002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933825"/>
            <a:ext cx="22288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3933825"/>
            <a:ext cx="135255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/>
          <p:nvPr/>
        </p:nvSpPr>
        <p:spPr>
          <a:xfrm>
            <a:off x="395288" y="333375"/>
            <a:ext cx="6840537" cy="13223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choose and write.</a:t>
            </a:r>
          </a:p>
          <a:p>
            <a:endParaRPr lang="zh-CN" altLang="en-US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459" name="TextBox 2"/>
          <p:cNvSpPr/>
          <p:nvPr/>
        </p:nvSpPr>
        <p:spPr>
          <a:xfrm>
            <a:off x="684213" y="1268413"/>
            <a:ext cx="7561262" cy="9540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What do you want to eat?</a:t>
            </a:r>
          </a:p>
          <a:p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2205038"/>
            <a:ext cx="9350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矩形 4"/>
          <p:cNvSpPr>
            <a:spLocks noChangeArrowheads="1"/>
          </p:cNvSpPr>
          <p:nvPr/>
        </p:nvSpPr>
        <p:spPr bwMode="auto">
          <a:xfrm>
            <a:off x="1908175" y="2492375"/>
            <a:ext cx="124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atinLnBrk="1"/>
            <a:r>
              <a:rPr lang="zh-CN" altLang="en-US" sz="2800" b="1"/>
              <a:t>＄</a:t>
            </a:r>
            <a:r>
              <a:rPr lang="en-US" altLang="zh-CN" sz="2800" b="1"/>
              <a:t>2.00</a:t>
            </a:r>
            <a:endParaRPr lang="zh-CN" altLang="en-US" sz="2800" b="1"/>
          </a:p>
        </p:txBody>
      </p:sp>
      <p:sp>
        <p:nvSpPr>
          <p:cNvPr id="17414" name="矩形 6"/>
          <p:cNvSpPr>
            <a:spLocks noChangeArrowheads="1"/>
          </p:cNvSpPr>
          <p:nvPr/>
        </p:nvSpPr>
        <p:spPr bwMode="auto">
          <a:xfrm>
            <a:off x="4284663" y="2636838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/>
            <a:r>
              <a:rPr lang="zh-CN" altLang="en-US" sz="2800" b="1"/>
              <a:t>＄</a:t>
            </a:r>
            <a:r>
              <a:rPr lang="en-US" altLang="zh-CN" sz="2800" b="1"/>
              <a:t>3.75</a:t>
            </a:r>
            <a:endParaRPr lang="zh-CN" altLang="en-US" sz="2800" b="1"/>
          </a:p>
        </p:txBody>
      </p:sp>
      <p:sp>
        <p:nvSpPr>
          <p:cNvPr id="17415" name="矩形 7"/>
          <p:cNvSpPr>
            <a:spLocks noChangeArrowheads="1"/>
          </p:cNvSpPr>
          <p:nvPr/>
        </p:nvSpPr>
        <p:spPr bwMode="auto">
          <a:xfrm>
            <a:off x="3059113" y="3860800"/>
            <a:ext cx="1246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atinLnBrk="1"/>
            <a:r>
              <a:rPr lang="zh-CN" altLang="en-US" sz="2800" b="1"/>
              <a:t>＄</a:t>
            </a:r>
            <a:r>
              <a:rPr lang="en-US" altLang="zh-CN" sz="2800" b="1"/>
              <a:t>1.50</a:t>
            </a:r>
            <a:endParaRPr lang="zh-CN" altLang="en-US" sz="2800" b="1"/>
          </a:p>
        </p:txBody>
      </p:sp>
      <p:sp>
        <p:nvSpPr>
          <p:cNvPr id="17416" name="矩形 8"/>
          <p:cNvSpPr>
            <a:spLocks noChangeArrowheads="1"/>
          </p:cNvSpPr>
          <p:nvPr/>
        </p:nvSpPr>
        <p:spPr bwMode="auto">
          <a:xfrm>
            <a:off x="5508625" y="3789363"/>
            <a:ext cx="1244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atinLnBrk="1"/>
            <a:r>
              <a:rPr lang="zh-CN" altLang="en-US" sz="2800" b="1"/>
              <a:t>＄</a:t>
            </a:r>
            <a:r>
              <a:rPr lang="en-US" altLang="zh-CN" sz="2800" b="1"/>
              <a:t>1.50</a:t>
            </a:r>
            <a:endParaRPr lang="zh-CN" altLang="en-US" sz="2800" b="1"/>
          </a:p>
        </p:txBody>
      </p:sp>
      <p:pic>
        <p:nvPicPr>
          <p:cNvPr id="1741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2420938"/>
            <a:ext cx="91122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Box 10"/>
          <p:cNvSpPr/>
          <p:nvPr/>
        </p:nvSpPr>
        <p:spPr>
          <a:xfrm>
            <a:off x="5975350" y="2636838"/>
            <a:ext cx="316865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Comic Sans MS" panose="030F0702030302020204" pitchFamily="66" charset="0"/>
              </a:rPr>
              <a:t>__________ 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7" name="TextBox 11"/>
          <p:cNvSpPr/>
          <p:nvPr/>
        </p:nvSpPr>
        <p:spPr>
          <a:xfrm>
            <a:off x="1116013" y="3644900"/>
            <a:ext cx="1152525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Comic Sans MS" panose="030F0702030302020204" pitchFamily="66" charset="0"/>
              </a:rPr>
              <a:t>and 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2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050" y="3573463"/>
            <a:ext cx="7921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6100" y="3716338"/>
            <a:ext cx="1008063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TextBox 14"/>
          <p:cNvSpPr/>
          <p:nvPr/>
        </p:nvSpPr>
        <p:spPr>
          <a:xfrm>
            <a:off x="1116013" y="5084763"/>
            <a:ext cx="316865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Comic Sans MS" panose="030F0702030302020204" pitchFamily="66" charset="0"/>
              </a:rPr>
              <a:t>__________ 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471" name="TextBox 15"/>
          <p:cNvSpPr/>
          <p:nvPr/>
        </p:nvSpPr>
        <p:spPr>
          <a:xfrm>
            <a:off x="3708400" y="5084763"/>
            <a:ext cx="1655763" cy="9540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Comic Sans MS" panose="030F0702030302020204" pitchFamily="66" charset="0"/>
              </a:rPr>
              <a:t>, please.</a:t>
            </a:r>
          </a:p>
          <a:p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466" grpId="0" animBg="1"/>
      <p:bldP spid="19467" grpId="0" animBg="1"/>
      <p:bldP spid="19470" grpId="0" animBg="1"/>
      <p:bldP spid="194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/>
          <p:nvPr/>
        </p:nvSpPr>
        <p:spPr>
          <a:xfrm>
            <a:off x="395288" y="333375"/>
            <a:ext cx="6840537" cy="13223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choose and write.</a:t>
            </a:r>
          </a:p>
          <a:p>
            <a:endParaRPr lang="zh-CN" altLang="en-US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3" name="TextBox 2"/>
          <p:cNvSpPr/>
          <p:nvPr/>
        </p:nvSpPr>
        <p:spPr>
          <a:xfrm>
            <a:off x="1258888" y="2349500"/>
            <a:ext cx="5761037" cy="954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Comic Sans MS" panose="030F0702030302020204" pitchFamily="66" charset="0"/>
              </a:rPr>
              <a:t>And  what do you want to drink?</a:t>
            </a:r>
          </a:p>
          <a:p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4" name="TextBox 3"/>
          <p:cNvSpPr/>
          <p:nvPr/>
        </p:nvSpPr>
        <p:spPr>
          <a:xfrm>
            <a:off x="1042988" y="3789363"/>
            <a:ext cx="1657350" cy="9540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Comic Sans MS" panose="030F0702030302020204" pitchFamily="66" charset="0"/>
              </a:rPr>
              <a:t>I want</a:t>
            </a:r>
          </a:p>
          <a:p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775" y="3429000"/>
            <a:ext cx="9366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矩形 5"/>
          <p:cNvSpPr>
            <a:spLocks noChangeArrowheads="1"/>
          </p:cNvSpPr>
          <p:nvPr/>
        </p:nvSpPr>
        <p:spPr bwMode="auto">
          <a:xfrm>
            <a:off x="3924300" y="3789363"/>
            <a:ext cx="12461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atinLnBrk="1"/>
            <a:r>
              <a:rPr lang="zh-CN" altLang="en-US" sz="2800" b="1"/>
              <a:t>＄</a:t>
            </a:r>
            <a:r>
              <a:rPr lang="en-US" altLang="zh-CN" sz="2800" b="1"/>
              <a:t>1.25</a:t>
            </a:r>
            <a:endParaRPr lang="zh-CN" altLang="en-US" sz="2800" b="1"/>
          </a:p>
        </p:txBody>
      </p:sp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625" y="3573463"/>
            <a:ext cx="71913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矩形 7"/>
          <p:cNvSpPr>
            <a:spLocks noChangeArrowheads="1"/>
          </p:cNvSpPr>
          <p:nvPr/>
        </p:nvSpPr>
        <p:spPr bwMode="auto">
          <a:xfrm>
            <a:off x="6372225" y="3716338"/>
            <a:ext cx="1344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atinLnBrk="1"/>
            <a:r>
              <a:rPr lang="zh-CN" altLang="en-US" sz="2800" b="1"/>
              <a:t>＄</a:t>
            </a:r>
            <a:r>
              <a:rPr lang="en-US" altLang="zh-CN" sz="2800" b="1"/>
              <a:t>1.00,</a:t>
            </a:r>
            <a:endParaRPr lang="zh-CN" altLang="en-US" sz="2800" b="1"/>
          </a:p>
        </p:txBody>
      </p:sp>
      <p:sp>
        <p:nvSpPr>
          <p:cNvPr id="20489" name="TextBox 9"/>
          <p:cNvSpPr/>
          <p:nvPr/>
        </p:nvSpPr>
        <p:spPr>
          <a:xfrm>
            <a:off x="1258888" y="4868863"/>
            <a:ext cx="1657350" cy="9540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Comic Sans MS" panose="030F0702030302020204" pitchFamily="66" charset="0"/>
              </a:rPr>
              <a:t>please.</a:t>
            </a:r>
          </a:p>
          <a:p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  <p:bldP spid="20484" grpId="0" animBg="1"/>
      <p:bldP spid="204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/>
          <p:nvPr/>
        </p:nvSpPr>
        <p:spPr>
          <a:xfrm>
            <a:off x="395288" y="333375"/>
            <a:ext cx="6840537" cy="13223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choose and write.</a:t>
            </a:r>
          </a:p>
          <a:p>
            <a:endParaRPr lang="zh-CN" altLang="en-US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TextBox 2"/>
          <p:cNvSpPr/>
          <p:nvPr/>
        </p:nvSpPr>
        <p:spPr>
          <a:xfrm>
            <a:off x="1582738" y="1700213"/>
            <a:ext cx="7561262" cy="13858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Comic Sans MS" panose="030F0702030302020204" pitchFamily="66" charset="0"/>
              </a:rPr>
              <a:t>How much is it?</a:t>
            </a:r>
          </a:p>
          <a:p>
            <a:r>
              <a:rPr lang="en-US" altLang="zh-CN" sz="2800">
                <a:latin typeface="Comic Sans MS" panose="030F0702030302020204" pitchFamily="66" charset="0"/>
              </a:rPr>
              <a:t>It’s ______________.</a:t>
            </a:r>
          </a:p>
          <a:p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2997200"/>
            <a:ext cx="9366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矩形 8"/>
          <p:cNvSpPr>
            <a:spLocks noChangeArrowheads="1"/>
          </p:cNvSpPr>
          <p:nvPr/>
        </p:nvSpPr>
        <p:spPr bwMode="auto">
          <a:xfrm>
            <a:off x="1835150" y="3357563"/>
            <a:ext cx="12461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atinLnBrk="1"/>
            <a:r>
              <a:rPr lang="zh-CN" altLang="en-US" sz="2800" b="1"/>
              <a:t>＄</a:t>
            </a:r>
            <a:r>
              <a:rPr lang="en-US" altLang="zh-CN" sz="2800" b="1"/>
              <a:t>2.00</a:t>
            </a:r>
            <a:endParaRPr lang="zh-CN" altLang="en-US" sz="2800" b="1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3068638"/>
            <a:ext cx="91122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矩形 10"/>
          <p:cNvSpPr>
            <a:spLocks noChangeArrowheads="1"/>
          </p:cNvSpPr>
          <p:nvPr/>
        </p:nvSpPr>
        <p:spPr bwMode="auto">
          <a:xfrm>
            <a:off x="4356100" y="3357563"/>
            <a:ext cx="1295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atinLnBrk="1"/>
            <a:r>
              <a:rPr lang="zh-CN" altLang="en-US" sz="2800" b="1"/>
              <a:t>＄</a:t>
            </a:r>
            <a:r>
              <a:rPr lang="en-US" altLang="zh-CN" sz="2800" b="1"/>
              <a:t>3.75</a:t>
            </a:r>
            <a:endParaRPr lang="zh-CN" altLang="en-US" sz="2800" b="1"/>
          </a:p>
        </p:txBody>
      </p:sp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5963" y="3068638"/>
            <a:ext cx="79216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矩形 12"/>
          <p:cNvSpPr>
            <a:spLocks noChangeArrowheads="1"/>
          </p:cNvSpPr>
          <p:nvPr/>
        </p:nvSpPr>
        <p:spPr bwMode="auto">
          <a:xfrm>
            <a:off x="6804025" y="3357563"/>
            <a:ext cx="12461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atinLnBrk="1"/>
            <a:r>
              <a:rPr lang="zh-CN" altLang="en-US" sz="2800" b="1"/>
              <a:t>＄</a:t>
            </a:r>
            <a:r>
              <a:rPr lang="en-US" altLang="zh-CN" sz="2800" b="1"/>
              <a:t>1.50</a:t>
            </a:r>
            <a:endParaRPr lang="zh-CN" altLang="en-US" sz="2800" b="1"/>
          </a:p>
        </p:txBody>
      </p:sp>
      <p:pic>
        <p:nvPicPr>
          <p:cNvPr id="1946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0113" y="4437063"/>
            <a:ext cx="100806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矩形 14"/>
          <p:cNvSpPr>
            <a:spLocks noChangeArrowheads="1"/>
          </p:cNvSpPr>
          <p:nvPr/>
        </p:nvSpPr>
        <p:spPr bwMode="auto">
          <a:xfrm>
            <a:off x="2195513" y="4581525"/>
            <a:ext cx="1246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atinLnBrk="1"/>
            <a:r>
              <a:rPr lang="zh-CN" altLang="en-US" sz="2800" b="1"/>
              <a:t>＄</a:t>
            </a:r>
            <a:r>
              <a:rPr lang="en-US" altLang="zh-CN" sz="2800" b="1"/>
              <a:t>1.50</a:t>
            </a:r>
            <a:endParaRPr lang="zh-CN" altLang="en-US" sz="2800" b="1"/>
          </a:p>
        </p:txBody>
      </p:sp>
      <p:pic>
        <p:nvPicPr>
          <p:cNvPr id="1946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08400" y="4437063"/>
            <a:ext cx="76676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矩形 16"/>
          <p:cNvSpPr>
            <a:spLocks noChangeArrowheads="1"/>
          </p:cNvSpPr>
          <p:nvPr/>
        </p:nvSpPr>
        <p:spPr bwMode="auto">
          <a:xfrm>
            <a:off x="4356100" y="4797425"/>
            <a:ext cx="12461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atinLnBrk="1"/>
            <a:r>
              <a:rPr lang="zh-CN" altLang="en-US" sz="2800" b="1"/>
              <a:t>＄</a:t>
            </a:r>
            <a:r>
              <a:rPr lang="en-US" altLang="zh-CN" sz="2800" b="1"/>
              <a:t>1.25</a:t>
            </a:r>
            <a:endParaRPr lang="zh-CN" altLang="en-US" sz="2800" b="1"/>
          </a:p>
        </p:txBody>
      </p:sp>
      <p:pic>
        <p:nvPicPr>
          <p:cNvPr id="19470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24525" y="4581525"/>
            <a:ext cx="71913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1" name="矩形 18"/>
          <p:cNvSpPr>
            <a:spLocks noChangeArrowheads="1"/>
          </p:cNvSpPr>
          <p:nvPr/>
        </p:nvSpPr>
        <p:spPr bwMode="auto">
          <a:xfrm>
            <a:off x="6732588" y="4868863"/>
            <a:ext cx="124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atinLnBrk="1"/>
            <a:r>
              <a:rPr lang="zh-CN" altLang="en-US" sz="2800" b="1"/>
              <a:t>＄</a:t>
            </a:r>
            <a:r>
              <a:rPr lang="en-US" altLang="zh-CN" sz="2800" b="1"/>
              <a:t>1.00</a:t>
            </a:r>
            <a:endParaRPr lang="zh-CN" alt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/>
          <p:nvPr/>
        </p:nvSpPr>
        <p:spPr>
          <a:xfrm>
            <a:off x="395288" y="333375"/>
            <a:ext cx="6840537" cy="13223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Listen and say.</a:t>
            </a:r>
          </a:p>
          <a:p>
            <a:endParaRPr lang="zh-CN" altLang="en-US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687513"/>
            <a:ext cx="47513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/>
          <p:nvPr/>
        </p:nvSpPr>
        <p:spPr>
          <a:xfrm>
            <a:off x="395288" y="333375"/>
            <a:ext cx="6840537" cy="13223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Follow and say.</a:t>
            </a:r>
          </a:p>
          <a:p>
            <a:endParaRPr lang="zh-CN" altLang="en-US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5" name="TextBox 2"/>
          <p:cNvSpPr/>
          <p:nvPr/>
        </p:nvSpPr>
        <p:spPr>
          <a:xfrm>
            <a:off x="2843213" y="5013325"/>
            <a:ext cx="3636962" cy="1384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Comic Sans MS" panose="030F0702030302020204" pitchFamily="66" charset="0"/>
              </a:rPr>
              <a:t>What  do you want?</a:t>
            </a:r>
          </a:p>
          <a:p>
            <a:r>
              <a:rPr lang="en-US" altLang="zh-CN" sz="2800">
                <a:latin typeface="Comic Sans MS" panose="030F0702030302020204" pitchFamily="66" charset="0"/>
              </a:rPr>
              <a:t>I want a hot dog.</a:t>
            </a:r>
          </a:p>
          <a:p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268413"/>
            <a:ext cx="5538788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WWW.2PPT.COM&#10;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自定义 1">
      <a:majorFont>
        <a:latin typeface="Comic Sans MS"/>
        <a:ea typeface="宋体"/>
        <a:cs typeface="Arial"/>
      </a:majorFont>
      <a:minorFont>
        <a:latin typeface="Comic Sans MS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全屏显示(4:3)</PresentationFormat>
  <Paragraphs>73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等线</vt:lpstr>
      <vt:lpstr>等线 Light</vt:lpstr>
      <vt:lpstr>宋体</vt:lpstr>
      <vt:lpstr>微软雅黑</vt:lpstr>
      <vt:lpstr>Arial</vt:lpstr>
      <vt:lpstr>Century Gothic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2021-04-20T07:10:00Z</cp:lastPrinted>
  <dcterms:created xsi:type="dcterms:W3CDTF">2021-04-20T07:10:00Z</dcterms:created>
  <dcterms:modified xsi:type="dcterms:W3CDTF">2023-01-16T13:55:32Z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30AD831D04BC4C768A04F7D1762D1428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