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84" r:id="rId4"/>
    <p:sldId id="283" r:id="rId5"/>
    <p:sldId id="258" r:id="rId6"/>
    <p:sldId id="260" r:id="rId7"/>
    <p:sldId id="262" r:id="rId8"/>
    <p:sldId id="263" r:id="rId9"/>
    <p:sldId id="266" r:id="rId10"/>
    <p:sldId id="274" r:id="rId11"/>
    <p:sldId id="28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30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4108-454F-4154-B7F5-51361794E19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5DAFF-4B5B-4AFA-9F1D-7DF11E380A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DAFF-4B5B-4AFA-9F1D-7DF11E380A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016744"/>
            <a:ext cx="2768600" cy="12611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 b="59572"/>
          <a:stretch>
            <a:fillRect/>
          </a:stretch>
        </p:blipFill>
        <p:spPr>
          <a:xfrm flipH="1">
            <a:off x="-10534" y="2237627"/>
            <a:ext cx="3301934" cy="146515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0534" y="0"/>
            <a:ext cx="2321934" cy="2342142"/>
            <a:chOff x="-10534" y="0"/>
            <a:chExt cx="4470788" cy="450969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41"/>
            <a:stretch>
              <a:fillRect/>
            </a:stretch>
          </p:blipFill>
          <p:spPr>
            <a:xfrm flipH="1">
              <a:off x="-10534" y="0"/>
              <a:ext cx="4470788" cy="450969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7547" y="664496"/>
              <a:ext cx="1426588" cy="1426588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8"/>
          <a:srcRect l="16055" t="11497" r="5407" b="17122"/>
          <a:stretch>
            <a:fillRect/>
          </a:stretch>
        </p:blipFill>
        <p:spPr>
          <a:xfrm>
            <a:off x="9893301" y="25399"/>
            <a:ext cx="2298700" cy="1473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016744"/>
            <a:ext cx="2768600" cy="1261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79" y="255536"/>
            <a:ext cx="740908" cy="7409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/>
          <a:srcRect l="16055" t="11497" r="5407" b="17122"/>
          <a:stretch>
            <a:fillRect/>
          </a:stretch>
        </p:blipFill>
        <p:spPr>
          <a:xfrm>
            <a:off x="9893301" y="25399"/>
            <a:ext cx="2298700" cy="14732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 b="59572"/>
          <a:stretch>
            <a:fillRect/>
          </a:stretch>
        </p:blipFill>
        <p:spPr>
          <a:xfrm flipH="1">
            <a:off x="-10534" y="-4654"/>
            <a:ext cx="3301934" cy="1465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FD54-24D0-478B-8D51-26554550F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0B7E-1569-4897-BBBC-0C3CCC2FE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193088" y="667639"/>
            <a:ext cx="4265796" cy="4985057"/>
            <a:chOff x="4193088" y="667639"/>
            <a:chExt cx="4265796" cy="498505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screen"/>
            <a:srcRect b="34303"/>
            <a:stretch>
              <a:fillRect/>
            </a:stretch>
          </p:blipFill>
          <p:spPr>
            <a:xfrm>
              <a:off x="4193088" y="3054247"/>
              <a:ext cx="3955202" cy="2598449"/>
            </a:xfrm>
            <a:custGeom>
              <a:avLst/>
              <a:gdLst>
                <a:gd name="connsiteX0" fmla="*/ 0 w 3955202"/>
                <a:gd name="connsiteY0" fmla="*/ 0 h 2598449"/>
                <a:gd name="connsiteX1" fmla="*/ 3955202 w 3955202"/>
                <a:gd name="connsiteY1" fmla="*/ 0 h 2598449"/>
                <a:gd name="connsiteX2" fmla="*/ 3955202 w 3955202"/>
                <a:gd name="connsiteY2" fmla="*/ 1381183 h 2598449"/>
                <a:gd name="connsiteX3" fmla="*/ 3892040 w 3955202"/>
                <a:gd name="connsiteY3" fmla="*/ 1485150 h 2598449"/>
                <a:gd name="connsiteX4" fmla="*/ 1798175 w 3955202"/>
                <a:gd name="connsiteY4" fmla="*/ 2598449 h 2598449"/>
                <a:gd name="connsiteX5" fmla="*/ 12649 w 3955202"/>
                <a:gd name="connsiteY5" fmla="*/ 1858860 h 2598449"/>
                <a:gd name="connsiteX6" fmla="*/ 0 w 3955202"/>
                <a:gd name="connsiteY6" fmla="*/ 1844943 h 259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5202" h="2598449">
                  <a:moveTo>
                    <a:pt x="0" y="0"/>
                  </a:moveTo>
                  <a:lnTo>
                    <a:pt x="3955202" y="0"/>
                  </a:lnTo>
                  <a:lnTo>
                    <a:pt x="3955202" y="1381183"/>
                  </a:lnTo>
                  <a:lnTo>
                    <a:pt x="3892040" y="1485150"/>
                  </a:lnTo>
                  <a:cubicBezTo>
                    <a:pt x="3438259" y="2156835"/>
                    <a:pt x="2669790" y="2598449"/>
                    <a:pt x="1798175" y="2598449"/>
                  </a:cubicBezTo>
                  <a:cubicBezTo>
                    <a:pt x="1100884" y="2598449"/>
                    <a:pt x="469605" y="2315816"/>
                    <a:pt x="12649" y="1858860"/>
                  </a:cubicBezTo>
                  <a:lnTo>
                    <a:pt x="0" y="1844943"/>
                  </a:lnTo>
                  <a:close/>
                </a:path>
              </a:pathLst>
            </a:cu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2" r="24689"/>
            <a:stretch>
              <a:fillRect/>
            </a:stretch>
          </p:blipFill>
          <p:spPr>
            <a:xfrm>
              <a:off x="4834405" y="667639"/>
              <a:ext cx="3624479" cy="4675180"/>
            </a:xfrm>
            <a:custGeom>
              <a:avLst/>
              <a:gdLst>
                <a:gd name="connsiteX0" fmla="*/ 1134951 w 3624479"/>
                <a:gd name="connsiteY0" fmla="*/ 0 h 4675180"/>
                <a:gd name="connsiteX1" fmla="*/ 3624479 w 3624479"/>
                <a:gd name="connsiteY1" fmla="*/ 2489528 h 4675180"/>
                <a:gd name="connsiteX2" fmla="*/ 2526870 w 3624479"/>
                <a:gd name="connsiteY2" fmla="*/ 4553884 h 4675180"/>
                <a:gd name="connsiteX3" fmla="*/ 2327210 w 3624479"/>
                <a:gd name="connsiteY3" fmla="*/ 4675180 h 4675180"/>
                <a:gd name="connsiteX4" fmla="*/ 0 w 3624479"/>
                <a:gd name="connsiteY4" fmla="*/ 4675180 h 4675180"/>
                <a:gd name="connsiteX5" fmla="*/ 0 w 3624479"/>
                <a:gd name="connsiteY5" fmla="*/ 275565 h 4675180"/>
                <a:gd name="connsiteX6" fmla="*/ 165915 w 3624479"/>
                <a:gd name="connsiteY6" fmla="*/ 195640 h 4675180"/>
                <a:gd name="connsiteX7" fmla="*/ 1134951 w 3624479"/>
                <a:gd name="connsiteY7" fmla="*/ 0 h 467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4479" h="4675180">
                  <a:moveTo>
                    <a:pt x="1134951" y="0"/>
                  </a:moveTo>
                  <a:cubicBezTo>
                    <a:pt x="2509879" y="0"/>
                    <a:pt x="3624479" y="1114600"/>
                    <a:pt x="3624479" y="2489528"/>
                  </a:cubicBezTo>
                  <a:cubicBezTo>
                    <a:pt x="3624479" y="3348858"/>
                    <a:pt x="3189089" y="4106498"/>
                    <a:pt x="2526870" y="4553884"/>
                  </a:cubicBezTo>
                  <a:lnTo>
                    <a:pt x="2327210" y="4675180"/>
                  </a:lnTo>
                  <a:lnTo>
                    <a:pt x="0" y="4675180"/>
                  </a:lnTo>
                  <a:lnTo>
                    <a:pt x="0" y="275565"/>
                  </a:lnTo>
                  <a:lnTo>
                    <a:pt x="165915" y="195640"/>
                  </a:lnTo>
                  <a:cubicBezTo>
                    <a:pt x="463758" y="69663"/>
                    <a:pt x="791219" y="0"/>
                    <a:pt x="1134951" y="0"/>
                  </a:cubicBez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" y="5894070"/>
            <a:ext cx="2107219" cy="6346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53775"/>
            <a:ext cx="4800600" cy="218673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857235" y="1685479"/>
            <a:ext cx="4477529" cy="2646878"/>
            <a:chOff x="3257425" y="1011291"/>
            <a:chExt cx="4477529" cy="2646878"/>
          </a:xfrm>
        </p:grpSpPr>
        <p:sp>
          <p:nvSpPr>
            <p:cNvPr id="11" name="文本框 10"/>
            <p:cNvSpPr txBox="1"/>
            <p:nvPr/>
          </p:nvSpPr>
          <p:spPr>
            <a:xfrm>
              <a:off x="3257425" y="1011291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600" dirty="0" smtClean="0">
                  <a:latin typeface="庞门正道真贵楷体" panose="02010600030101010101" pitchFamily="2" charset="-122"/>
                  <a:ea typeface="庞门正道真贵楷体" panose="02010600030101010101" pitchFamily="2" charset="-122"/>
                  <a:cs typeface="+mn-ea"/>
                  <a:sym typeface="+mn-lt"/>
                </a:rPr>
                <a:t>父</a:t>
              </a:r>
              <a:endParaRPr lang="zh-CN" altLang="en-US" sz="16600" dirty="0"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14207" y="1485775"/>
              <a:ext cx="141577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600" dirty="0" smtClean="0">
                  <a:latin typeface="庞门正道真贵楷体" panose="02010600030101010101" pitchFamily="2" charset="-122"/>
                  <a:ea typeface="庞门正道真贵楷体" panose="02010600030101010101" pitchFamily="2" charset="-122"/>
                  <a:cs typeface="+mn-ea"/>
                  <a:sym typeface="+mn-lt"/>
                </a:rPr>
                <a:t>爱</a:t>
              </a:r>
              <a:endParaRPr lang="zh-CN" altLang="en-US" sz="9600" dirty="0"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32947" y="1734565"/>
              <a:ext cx="110799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200" dirty="0" smtClean="0">
                  <a:latin typeface="庞门正道真贵楷体" panose="02010600030101010101" pitchFamily="2" charset="-122"/>
                  <a:ea typeface="庞门正道真贵楷体" panose="02010600030101010101" pitchFamily="2" charset="-122"/>
                  <a:cs typeface="+mn-ea"/>
                  <a:sym typeface="+mn-lt"/>
                </a:rPr>
                <a:t>如</a:t>
              </a:r>
              <a:endParaRPr lang="zh-CN" altLang="en-US" sz="7200" dirty="0"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19182" y="1365234"/>
              <a:ext cx="141577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600" dirty="0">
                  <a:latin typeface="庞门正道真贵楷体" panose="02010600030101010101" pitchFamily="2" charset="-122"/>
                  <a:ea typeface="庞门正道真贵楷体" panose="02010600030101010101" pitchFamily="2" charset="-122"/>
                  <a:cs typeface="+mn-ea"/>
                  <a:sym typeface="+mn-lt"/>
                </a:rPr>
                <a:t>山</a:t>
              </a: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4898231" y="2765009"/>
              <a:ext cx="2552700" cy="887413"/>
            </a:xfrm>
            <a:custGeom>
              <a:avLst/>
              <a:gdLst>
                <a:gd name="T0" fmla="*/ 673 w 874"/>
                <a:gd name="T1" fmla="*/ 23 h 305"/>
                <a:gd name="T2" fmla="*/ 404 w 874"/>
                <a:gd name="T3" fmla="*/ 33 h 305"/>
                <a:gd name="T4" fmla="*/ 311 w 874"/>
                <a:gd name="T5" fmla="*/ 42 h 305"/>
                <a:gd name="T6" fmla="*/ 218 w 874"/>
                <a:gd name="T7" fmla="*/ 56 h 305"/>
                <a:gd name="T8" fmla="*/ 252 w 874"/>
                <a:gd name="T9" fmla="*/ 74 h 305"/>
                <a:gd name="T10" fmla="*/ 252 w 874"/>
                <a:gd name="T11" fmla="*/ 86 h 305"/>
                <a:gd name="T12" fmla="*/ 160 w 874"/>
                <a:gd name="T13" fmla="*/ 100 h 305"/>
                <a:gd name="T14" fmla="*/ 212 w 874"/>
                <a:gd name="T15" fmla="*/ 108 h 305"/>
                <a:gd name="T16" fmla="*/ 697 w 874"/>
                <a:gd name="T17" fmla="*/ 186 h 305"/>
                <a:gd name="T18" fmla="*/ 147 w 874"/>
                <a:gd name="T19" fmla="*/ 212 h 305"/>
                <a:gd name="T20" fmla="*/ 271 w 874"/>
                <a:gd name="T21" fmla="*/ 225 h 305"/>
                <a:gd name="T22" fmla="*/ 219 w 874"/>
                <a:gd name="T23" fmla="*/ 233 h 305"/>
                <a:gd name="T24" fmla="*/ 238 w 874"/>
                <a:gd name="T25" fmla="*/ 235 h 305"/>
                <a:gd name="T26" fmla="*/ 303 w 874"/>
                <a:gd name="T27" fmla="*/ 236 h 305"/>
                <a:gd name="T28" fmla="*/ 119 w 874"/>
                <a:gd name="T29" fmla="*/ 238 h 305"/>
                <a:gd name="T30" fmla="*/ 231 w 874"/>
                <a:gd name="T31" fmla="*/ 246 h 305"/>
                <a:gd name="T32" fmla="*/ 188 w 874"/>
                <a:gd name="T33" fmla="*/ 259 h 305"/>
                <a:gd name="T34" fmla="*/ 18 w 874"/>
                <a:gd name="T35" fmla="*/ 279 h 305"/>
                <a:gd name="T36" fmla="*/ 1 w 874"/>
                <a:gd name="T37" fmla="*/ 304 h 305"/>
                <a:gd name="T38" fmla="*/ 832 w 874"/>
                <a:gd name="T39" fmla="*/ 129 h 305"/>
                <a:gd name="T40" fmla="*/ 814 w 874"/>
                <a:gd name="T41" fmla="*/ 106 h 305"/>
                <a:gd name="T42" fmla="*/ 782 w 874"/>
                <a:gd name="T43" fmla="*/ 80 h 305"/>
                <a:gd name="T44" fmla="*/ 780 w 874"/>
                <a:gd name="T45" fmla="*/ 53 h 305"/>
                <a:gd name="T46" fmla="*/ 636 w 874"/>
                <a:gd name="T47" fmla="*/ 19 h 305"/>
                <a:gd name="T48" fmla="*/ 649 w 874"/>
                <a:gd name="T49" fmla="*/ 31 h 305"/>
                <a:gd name="T50" fmla="*/ 570 w 874"/>
                <a:gd name="T51" fmla="*/ 6 h 305"/>
                <a:gd name="T52" fmla="*/ 502 w 874"/>
                <a:gd name="T53" fmla="*/ 12 h 305"/>
                <a:gd name="T54" fmla="*/ 479 w 874"/>
                <a:gd name="T55" fmla="*/ 30 h 305"/>
                <a:gd name="T56" fmla="*/ 441 w 874"/>
                <a:gd name="T57" fmla="*/ 42 h 305"/>
                <a:gd name="T58" fmla="*/ 379 w 874"/>
                <a:gd name="T59" fmla="*/ 60 h 305"/>
                <a:gd name="T60" fmla="*/ 267 w 874"/>
                <a:gd name="T61" fmla="*/ 90 h 305"/>
                <a:gd name="T62" fmla="*/ 236 w 874"/>
                <a:gd name="T63" fmla="*/ 118 h 305"/>
                <a:gd name="T64" fmla="*/ 233 w 874"/>
                <a:gd name="T65" fmla="*/ 142 h 305"/>
                <a:gd name="T66" fmla="*/ 218 w 874"/>
                <a:gd name="T67" fmla="*/ 174 h 305"/>
                <a:gd name="T68" fmla="*/ 188 w 874"/>
                <a:gd name="T69" fmla="*/ 197 h 305"/>
                <a:gd name="T70" fmla="*/ 209 w 874"/>
                <a:gd name="T71" fmla="*/ 206 h 305"/>
                <a:gd name="T72" fmla="*/ 127 w 874"/>
                <a:gd name="T73" fmla="*/ 238 h 305"/>
                <a:gd name="T74" fmla="*/ 147 w 874"/>
                <a:gd name="T75" fmla="*/ 239 h 305"/>
                <a:gd name="T76" fmla="*/ 234 w 874"/>
                <a:gd name="T77" fmla="*/ 215 h 305"/>
                <a:gd name="T78" fmla="*/ 284 w 874"/>
                <a:gd name="T79" fmla="*/ 221 h 305"/>
                <a:gd name="T80" fmla="*/ 352 w 874"/>
                <a:gd name="T81" fmla="*/ 221 h 305"/>
                <a:gd name="T82" fmla="*/ 451 w 874"/>
                <a:gd name="T83" fmla="*/ 215 h 305"/>
                <a:gd name="T84" fmla="*/ 711 w 874"/>
                <a:gd name="T85" fmla="*/ 185 h 305"/>
                <a:gd name="T86" fmla="*/ 790 w 874"/>
                <a:gd name="T87" fmla="*/ 166 h 305"/>
                <a:gd name="T88" fmla="*/ 839 w 874"/>
                <a:gd name="T89" fmla="*/ 150 h 305"/>
                <a:gd name="T90" fmla="*/ 793 w 874"/>
                <a:gd name="T91" fmla="*/ 51 h 305"/>
                <a:gd name="T92" fmla="*/ 132 w 874"/>
                <a:gd name="T93" fmla="*/ 237 h 305"/>
                <a:gd name="T94" fmla="*/ 159 w 874"/>
                <a:gd name="T95" fmla="*/ 237 h 305"/>
                <a:gd name="T96" fmla="*/ 228 w 874"/>
                <a:gd name="T97" fmla="*/ 206 h 305"/>
                <a:gd name="T98" fmla="*/ 289 w 874"/>
                <a:gd name="T99" fmla="*/ 91 h 305"/>
                <a:gd name="T100" fmla="*/ 657 w 874"/>
                <a:gd name="T101" fmla="*/ 32 h 305"/>
                <a:gd name="T102" fmla="*/ 785 w 874"/>
                <a:gd name="T103" fmla="*/ 161 h 305"/>
                <a:gd name="T104" fmla="*/ 761 w 874"/>
                <a:gd name="T105" fmla="*/ 161 h 305"/>
                <a:gd name="T106" fmla="*/ 793 w 874"/>
                <a:gd name="T107" fmla="*/ 161 h 305"/>
                <a:gd name="T108" fmla="*/ 642 w 874"/>
                <a:gd name="T109" fmla="*/ 13 h 305"/>
                <a:gd name="T110" fmla="*/ 408 w 874"/>
                <a:gd name="T111" fmla="*/ 16 h 305"/>
                <a:gd name="T112" fmla="*/ 676 w 874"/>
                <a:gd name="T113" fmla="*/ 24 h 305"/>
                <a:gd name="T114" fmla="*/ 193 w 874"/>
                <a:gd name="T115" fmla="*/ 106 h 305"/>
                <a:gd name="T116" fmla="*/ 111 w 874"/>
                <a:gd name="T117" fmla="*/ 230 h 305"/>
                <a:gd name="T118" fmla="*/ 16 w 874"/>
                <a:gd name="T119" fmla="*/ 27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4" h="305">
                  <a:moveTo>
                    <a:pt x="577" y="2"/>
                  </a:moveTo>
                  <a:cubicBezTo>
                    <a:pt x="570" y="1"/>
                    <a:pt x="558" y="0"/>
                    <a:pt x="552" y="2"/>
                  </a:cubicBezTo>
                  <a:cubicBezTo>
                    <a:pt x="556" y="3"/>
                    <a:pt x="572" y="4"/>
                    <a:pt x="577" y="2"/>
                  </a:cubicBezTo>
                  <a:close/>
                  <a:moveTo>
                    <a:pt x="531" y="6"/>
                  </a:moveTo>
                  <a:cubicBezTo>
                    <a:pt x="528" y="6"/>
                    <a:pt x="523" y="6"/>
                    <a:pt x="524" y="6"/>
                  </a:cubicBezTo>
                  <a:cubicBezTo>
                    <a:pt x="527" y="6"/>
                    <a:pt x="529" y="7"/>
                    <a:pt x="531" y="6"/>
                  </a:cubicBezTo>
                  <a:close/>
                  <a:moveTo>
                    <a:pt x="483" y="13"/>
                  </a:moveTo>
                  <a:cubicBezTo>
                    <a:pt x="481" y="13"/>
                    <a:pt x="477" y="13"/>
                    <a:pt x="476" y="14"/>
                  </a:cubicBezTo>
                  <a:cubicBezTo>
                    <a:pt x="479" y="14"/>
                    <a:pt x="482" y="14"/>
                    <a:pt x="483" y="13"/>
                  </a:cubicBezTo>
                  <a:close/>
                  <a:moveTo>
                    <a:pt x="427" y="17"/>
                  </a:moveTo>
                  <a:cubicBezTo>
                    <a:pt x="431" y="17"/>
                    <a:pt x="432" y="17"/>
                    <a:pt x="435" y="17"/>
                  </a:cubicBezTo>
                  <a:cubicBezTo>
                    <a:pt x="434" y="15"/>
                    <a:pt x="428" y="16"/>
                    <a:pt x="427" y="17"/>
                  </a:cubicBezTo>
                  <a:close/>
                  <a:moveTo>
                    <a:pt x="655" y="17"/>
                  </a:moveTo>
                  <a:cubicBezTo>
                    <a:pt x="654" y="17"/>
                    <a:pt x="653" y="16"/>
                    <a:pt x="652" y="17"/>
                  </a:cubicBezTo>
                  <a:cubicBezTo>
                    <a:pt x="653" y="17"/>
                    <a:pt x="655" y="18"/>
                    <a:pt x="655" y="17"/>
                  </a:cubicBezTo>
                  <a:close/>
                  <a:moveTo>
                    <a:pt x="646" y="17"/>
                  </a:moveTo>
                  <a:cubicBezTo>
                    <a:pt x="656" y="18"/>
                    <a:pt x="661" y="22"/>
                    <a:pt x="673" y="23"/>
                  </a:cubicBezTo>
                  <a:cubicBezTo>
                    <a:pt x="664" y="20"/>
                    <a:pt x="657" y="16"/>
                    <a:pt x="646" y="17"/>
                  </a:cubicBezTo>
                  <a:close/>
                  <a:moveTo>
                    <a:pt x="612" y="27"/>
                  </a:moveTo>
                  <a:cubicBezTo>
                    <a:pt x="613" y="26"/>
                    <a:pt x="608" y="26"/>
                    <a:pt x="608" y="26"/>
                  </a:cubicBezTo>
                  <a:cubicBezTo>
                    <a:pt x="610" y="26"/>
                    <a:pt x="610" y="27"/>
                    <a:pt x="612" y="27"/>
                  </a:cubicBezTo>
                  <a:close/>
                  <a:moveTo>
                    <a:pt x="687" y="28"/>
                  </a:moveTo>
                  <a:cubicBezTo>
                    <a:pt x="687" y="27"/>
                    <a:pt x="684" y="26"/>
                    <a:pt x="683" y="26"/>
                  </a:cubicBezTo>
                  <a:cubicBezTo>
                    <a:pt x="684" y="27"/>
                    <a:pt x="684" y="28"/>
                    <a:pt x="687" y="28"/>
                  </a:cubicBezTo>
                  <a:close/>
                  <a:moveTo>
                    <a:pt x="432" y="27"/>
                  </a:moveTo>
                  <a:cubicBezTo>
                    <a:pt x="436" y="28"/>
                    <a:pt x="439" y="27"/>
                    <a:pt x="442" y="26"/>
                  </a:cubicBezTo>
                  <a:cubicBezTo>
                    <a:pt x="438" y="26"/>
                    <a:pt x="434" y="27"/>
                    <a:pt x="432" y="27"/>
                  </a:cubicBezTo>
                  <a:close/>
                  <a:moveTo>
                    <a:pt x="413" y="30"/>
                  </a:moveTo>
                  <a:cubicBezTo>
                    <a:pt x="412" y="28"/>
                    <a:pt x="405" y="29"/>
                    <a:pt x="403" y="30"/>
                  </a:cubicBezTo>
                  <a:cubicBezTo>
                    <a:pt x="407" y="30"/>
                    <a:pt x="409" y="29"/>
                    <a:pt x="413" y="30"/>
                  </a:cubicBezTo>
                  <a:close/>
                  <a:moveTo>
                    <a:pt x="440" y="29"/>
                  </a:moveTo>
                  <a:cubicBezTo>
                    <a:pt x="432" y="30"/>
                    <a:pt x="424" y="30"/>
                    <a:pt x="418" y="32"/>
                  </a:cubicBezTo>
                  <a:cubicBezTo>
                    <a:pt x="426" y="31"/>
                    <a:pt x="434" y="31"/>
                    <a:pt x="440" y="29"/>
                  </a:cubicBezTo>
                  <a:close/>
                  <a:moveTo>
                    <a:pt x="404" y="33"/>
                  </a:moveTo>
                  <a:cubicBezTo>
                    <a:pt x="409" y="33"/>
                    <a:pt x="411" y="32"/>
                    <a:pt x="414" y="31"/>
                  </a:cubicBezTo>
                  <a:cubicBezTo>
                    <a:pt x="412" y="29"/>
                    <a:pt x="406" y="32"/>
                    <a:pt x="404" y="33"/>
                  </a:cubicBezTo>
                  <a:close/>
                  <a:moveTo>
                    <a:pt x="474" y="31"/>
                  </a:moveTo>
                  <a:cubicBezTo>
                    <a:pt x="470" y="31"/>
                    <a:pt x="467" y="31"/>
                    <a:pt x="463" y="31"/>
                  </a:cubicBezTo>
                  <a:cubicBezTo>
                    <a:pt x="464" y="33"/>
                    <a:pt x="474" y="32"/>
                    <a:pt x="474" y="31"/>
                  </a:cubicBezTo>
                  <a:close/>
                  <a:moveTo>
                    <a:pt x="418" y="34"/>
                  </a:moveTo>
                  <a:cubicBezTo>
                    <a:pt x="408" y="34"/>
                    <a:pt x="407" y="37"/>
                    <a:pt x="398" y="38"/>
                  </a:cubicBezTo>
                  <a:cubicBezTo>
                    <a:pt x="401" y="37"/>
                    <a:pt x="404" y="37"/>
                    <a:pt x="407" y="37"/>
                  </a:cubicBezTo>
                  <a:cubicBezTo>
                    <a:pt x="406" y="35"/>
                    <a:pt x="415" y="36"/>
                    <a:pt x="418" y="34"/>
                  </a:cubicBezTo>
                  <a:close/>
                  <a:moveTo>
                    <a:pt x="352" y="37"/>
                  </a:moveTo>
                  <a:cubicBezTo>
                    <a:pt x="355" y="37"/>
                    <a:pt x="357" y="37"/>
                    <a:pt x="358" y="37"/>
                  </a:cubicBezTo>
                  <a:cubicBezTo>
                    <a:pt x="356" y="36"/>
                    <a:pt x="354" y="37"/>
                    <a:pt x="352" y="37"/>
                  </a:cubicBezTo>
                  <a:close/>
                  <a:moveTo>
                    <a:pt x="343" y="37"/>
                  </a:moveTo>
                  <a:cubicBezTo>
                    <a:pt x="338" y="38"/>
                    <a:pt x="333" y="38"/>
                    <a:pt x="330" y="40"/>
                  </a:cubicBezTo>
                  <a:cubicBezTo>
                    <a:pt x="335" y="39"/>
                    <a:pt x="340" y="39"/>
                    <a:pt x="343" y="37"/>
                  </a:cubicBezTo>
                  <a:close/>
                  <a:moveTo>
                    <a:pt x="295" y="45"/>
                  </a:moveTo>
                  <a:cubicBezTo>
                    <a:pt x="301" y="44"/>
                    <a:pt x="305" y="43"/>
                    <a:pt x="311" y="42"/>
                  </a:cubicBezTo>
                  <a:cubicBezTo>
                    <a:pt x="306" y="40"/>
                    <a:pt x="300" y="44"/>
                    <a:pt x="295" y="45"/>
                  </a:cubicBezTo>
                  <a:close/>
                  <a:moveTo>
                    <a:pt x="783" y="45"/>
                  </a:moveTo>
                  <a:cubicBezTo>
                    <a:pt x="782" y="45"/>
                    <a:pt x="782" y="45"/>
                    <a:pt x="780" y="45"/>
                  </a:cubicBezTo>
                  <a:cubicBezTo>
                    <a:pt x="780" y="46"/>
                    <a:pt x="783" y="46"/>
                    <a:pt x="783" y="45"/>
                  </a:cubicBezTo>
                  <a:close/>
                  <a:moveTo>
                    <a:pt x="400" y="47"/>
                  </a:moveTo>
                  <a:cubicBezTo>
                    <a:pt x="403" y="46"/>
                    <a:pt x="409" y="47"/>
                    <a:pt x="411" y="46"/>
                  </a:cubicBezTo>
                  <a:cubicBezTo>
                    <a:pt x="408" y="45"/>
                    <a:pt x="402" y="46"/>
                    <a:pt x="400" y="47"/>
                  </a:cubicBezTo>
                  <a:close/>
                  <a:moveTo>
                    <a:pt x="216" y="53"/>
                  </a:moveTo>
                  <a:cubicBezTo>
                    <a:pt x="216" y="52"/>
                    <a:pt x="213" y="52"/>
                    <a:pt x="212" y="53"/>
                  </a:cubicBezTo>
                  <a:cubicBezTo>
                    <a:pt x="214" y="53"/>
                    <a:pt x="214" y="53"/>
                    <a:pt x="216" y="53"/>
                  </a:cubicBezTo>
                  <a:close/>
                  <a:moveTo>
                    <a:pt x="167" y="57"/>
                  </a:moveTo>
                  <a:cubicBezTo>
                    <a:pt x="170" y="56"/>
                    <a:pt x="173" y="55"/>
                    <a:pt x="175" y="54"/>
                  </a:cubicBezTo>
                  <a:cubicBezTo>
                    <a:pt x="172" y="55"/>
                    <a:pt x="169" y="55"/>
                    <a:pt x="167" y="57"/>
                  </a:cubicBezTo>
                  <a:close/>
                  <a:moveTo>
                    <a:pt x="207" y="61"/>
                  </a:moveTo>
                  <a:cubicBezTo>
                    <a:pt x="213" y="60"/>
                    <a:pt x="220" y="58"/>
                    <a:pt x="222" y="56"/>
                  </a:cubicBezTo>
                  <a:cubicBezTo>
                    <a:pt x="220" y="57"/>
                    <a:pt x="218" y="58"/>
                    <a:pt x="215" y="58"/>
                  </a:cubicBezTo>
                  <a:cubicBezTo>
                    <a:pt x="215" y="57"/>
                    <a:pt x="217" y="56"/>
                    <a:pt x="218" y="56"/>
                  </a:cubicBezTo>
                  <a:cubicBezTo>
                    <a:pt x="211" y="56"/>
                    <a:pt x="205" y="59"/>
                    <a:pt x="201" y="61"/>
                  </a:cubicBezTo>
                  <a:cubicBezTo>
                    <a:pt x="204" y="60"/>
                    <a:pt x="206" y="59"/>
                    <a:pt x="210" y="59"/>
                  </a:cubicBezTo>
                  <a:cubicBezTo>
                    <a:pt x="210" y="60"/>
                    <a:pt x="208" y="60"/>
                    <a:pt x="207" y="61"/>
                  </a:cubicBezTo>
                  <a:close/>
                  <a:moveTo>
                    <a:pt x="366" y="58"/>
                  </a:moveTo>
                  <a:cubicBezTo>
                    <a:pt x="368" y="58"/>
                    <a:pt x="371" y="59"/>
                    <a:pt x="371" y="58"/>
                  </a:cubicBezTo>
                  <a:cubicBezTo>
                    <a:pt x="369" y="58"/>
                    <a:pt x="366" y="56"/>
                    <a:pt x="363" y="58"/>
                  </a:cubicBezTo>
                  <a:cubicBezTo>
                    <a:pt x="364" y="58"/>
                    <a:pt x="367" y="57"/>
                    <a:pt x="366" y="58"/>
                  </a:cubicBezTo>
                  <a:close/>
                  <a:moveTo>
                    <a:pt x="316" y="67"/>
                  </a:moveTo>
                  <a:cubicBezTo>
                    <a:pt x="309" y="67"/>
                    <a:pt x="302" y="68"/>
                    <a:pt x="297" y="70"/>
                  </a:cubicBezTo>
                  <a:cubicBezTo>
                    <a:pt x="305" y="69"/>
                    <a:pt x="313" y="69"/>
                    <a:pt x="316" y="67"/>
                  </a:cubicBezTo>
                  <a:close/>
                  <a:moveTo>
                    <a:pt x="167" y="71"/>
                  </a:moveTo>
                  <a:cubicBezTo>
                    <a:pt x="164" y="72"/>
                    <a:pt x="161" y="75"/>
                    <a:pt x="157" y="76"/>
                  </a:cubicBezTo>
                  <a:cubicBezTo>
                    <a:pt x="152" y="78"/>
                    <a:pt x="144" y="79"/>
                    <a:pt x="141" y="82"/>
                  </a:cubicBezTo>
                  <a:cubicBezTo>
                    <a:pt x="154" y="78"/>
                    <a:pt x="166" y="74"/>
                    <a:pt x="180" y="70"/>
                  </a:cubicBezTo>
                  <a:cubicBezTo>
                    <a:pt x="176" y="71"/>
                    <a:pt x="171" y="71"/>
                    <a:pt x="167" y="71"/>
                  </a:cubicBezTo>
                  <a:close/>
                  <a:moveTo>
                    <a:pt x="248" y="75"/>
                  </a:moveTo>
                  <a:cubicBezTo>
                    <a:pt x="249" y="74"/>
                    <a:pt x="252" y="75"/>
                    <a:pt x="252" y="74"/>
                  </a:cubicBezTo>
                  <a:cubicBezTo>
                    <a:pt x="251" y="73"/>
                    <a:pt x="246" y="74"/>
                    <a:pt x="248" y="75"/>
                  </a:cubicBezTo>
                  <a:close/>
                  <a:moveTo>
                    <a:pt x="298" y="75"/>
                  </a:moveTo>
                  <a:cubicBezTo>
                    <a:pt x="300" y="75"/>
                    <a:pt x="301" y="75"/>
                    <a:pt x="301" y="74"/>
                  </a:cubicBezTo>
                  <a:cubicBezTo>
                    <a:pt x="300" y="74"/>
                    <a:pt x="298" y="74"/>
                    <a:pt x="298" y="75"/>
                  </a:cubicBezTo>
                  <a:close/>
                  <a:moveTo>
                    <a:pt x="216" y="81"/>
                  </a:moveTo>
                  <a:cubicBezTo>
                    <a:pt x="222" y="78"/>
                    <a:pt x="232" y="80"/>
                    <a:pt x="237" y="76"/>
                  </a:cubicBezTo>
                  <a:cubicBezTo>
                    <a:pt x="231" y="76"/>
                    <a:pt x="223" y="78"/>
                    <a:pt x="218" y="79"/>
                  </a:cubicBezTo>
                  <a:cubicBezTo>
                    <a:pt x="218" y="79"/>
                    <a:pt x="215" y="80"/>
                    <a:pt x="216" y="81"/>
                  </a:cubicBezTo>
                  <a:close/>
                  <a:moveTo>
                    <a:pt x="206" y="83"/>
                  </a:moveTo>
                  <a:cubicBezTo>
                    <a:pt x="200" y="84"/>
                    <a:pt x="194" y="84"/>
                    <a:pt x="191" y="86"/>
                  </a:cubicBezTo>
                  <a:cubicBezTo>
                    <a:pt x="196" y="85"/>
                    <a:pt x="204" y="86"/>
                    <a:pt x="206" y="83"/>
                  </a:cubicBezTo>
                  <a:close/>
                  <a:moveTo>
                    <a:pt x="233" y="89"/>
                  </a:moveTo>
                  <a:cubicBezTo>
                    <a:pt x="240" y="86"/>
                    <a:pt x="253" y="86"/>
                    <a:pt x="258" y="83"/>
                  </a:cubicBezTo>
                  <a:cubicBezTo>
                    <a:pt x="250" y="83"/>
                    <a:pt x="247" y="84"/>
                    <a:pt x="242" y="86"/>
                  </a:cubicBezTo>
                  <a:cubicBezTo>
                    <a:pt x="238" y="87"/>
                    <a:pt x="234" y="87"/>
                    <a:pt x="233" y="89"/>
                  </a:cubicBezTo>
                  <a:close/>
                  <a:moveTo>
                    <a:pt x="247" y="87"/>
                  </a:moveTo>
                  <a:cubicBezTo>
                    <a:pt x="248" y="88"/>
                    <a:pt x="251" y="87"/>
                    <a:pt x="252" y="86"/>
                  </a:cubicBezTo>
                  <a:cubicBezTo>
                    <a:pt x="250" y="86"/>
                    <a:pt x="248" y="86"/>
                    <a:pt x="247" y="87"/>
                  </a:cubicBezTo>
                  <a:close/>
                  <a:moveTo>
                    <a:pt x="196" y="93"/>
                  </a:moveTo>
                  <a:cubicBezTo>
                    <a:pt x="201" y="93"/>
                    <a:pt x="201" y="91"/>
                    <a:pt x="205" y="91"/>
                  </a:cubicBezTo>
                  <a:cubicBezTo>
                    <a:pt x="202" y="90"/>
                    <a:pt x="198" y="92"/>
                    <a:pt x="196" y="93"/>
                  </a:cubicBezTo>
                  <a:close/>
                  <a:moveTo>
                    <a:pt x="193" y="97"/>
                  </a:moveTo>
                  <a:cubicBezTo>
                    <a:pt x="204" y="96"/>
                    <a:pt x="212" y="94"/>
                    <a:pt x="220" y="91"/>
                  </a:cubicBezTo>
                  <a:cubicBezTo>
                    <a:pt x="208" y="92"/>
                    <a:pt x="202" y="95"/>
                    <a:pt x="193" y="97"/>
                  </a:cubicBezTo>
                  <a:close/>
                  <a:moveTo>
                    <a:pt x="250" y="93"/>
                  </a:moveTo>
                  <a:cubicBezTo>
                    <a:pt x="249" y="93"/>
                    <a:pt x="248" y="94"/>
                    <a:pt x="247" y="94"/>
                  </a:cubicBezTo>
                  <a:cubicBezTo>
                    <a:pt x="249" y="94"/>
                    <a:pt x="251" y="94"/>
                    <a:pt x="250" y="93"/>
                  </a:cubicBezTo>
                  <a:close/>
                  <a:moveTo>
                    <a:pt x="196" y="94"/>
                  </a:moveTo>
                  <a:cubicBezTo>
                    <a:pt x="193" y="94"/>
                    <a:pt x="188" y="95"/>
                    <a:pt x="189" y="96"/>
                  </a:cubicBezTo>
                  <a:cubicBezTo>
                    <a:pt x="192" y="96"/>
                    <a:pt x="198" y="95"/>
                    <a:pt x="196" y="94"/>
                  </a:cubicBezTo>
                  <a:close/>
                  <a:moveTo>
                    <a:pt x="835" y="96"/>
                  </a:moveTo>
                  <a:cubicBezTo>
                    <a:pt x="834" y="95"/>
                    <a:pt x="831" y="94"/>
                    <a:pt x="830" y="95"/>
                  </a:cubicBezTo>
                  <a:cubicBezTo>
                    <a:pt x="832" y="95"/>
                    <a:pt x="834" y="96"/>
                    <a:pt x="835" y="96"/>
                  </a:cubicBezTo>
                  <a:close/>
                  <a:moveTo>
                    <a:pt x="160" y="100"/>
                  </a:moveTo>
                  <a:cubicBezTo>
                    <a:pt x="164" y="99"/>
                    <a:pt x="169" y="99"/>
                    <a:pt x="171" y="97"/>
                  </a:cubicBezTo>
                  <a:cubicBezTo>
                    <a:pt x="167" y="98"/>
                    <a:pt x="163" y="99"/>
                    <a:pt x="160" y="100"/>
                  </a:cubicBezTo>
                  <a:close/>
                  <a:moveTo>
                    <a:pt x="180" y="100"/>
                  </a:moveTo>
                  <a:cubicBezTo>
                    <a:pt x="180" y="99"/>
                    <a:pt x="181" y="98"/>
                    <a:pt x="181" y="97"/>
                  </a:cubicBezTo>
                  <a:cubicBezTo>
                    <a:pt x="173" y="97"/>
                    <a:pt x="166" y="101"/>
                    <a:pt x="160" y="103"/>
                  </a:cubicBezTo>
                  <a:cubicBezTo>
                    <a:pt x="169" y="103"/>
                    <a:pt x="172" y="101"/>
                    <a:pt x="180" y="100"/>
                  </a:cubicBezTo>
                  <a:close/>
                  <a:moveTo>
                    <a:pt x="244" y="99"/>
                  </a:moveTo>
                  <a:cubicBezTo>
                    <a:pt x="246" y="99"/>
                    <a:pt x="249" y="99"/>
                    <a:pt x="249" y="98"/>
                  </a:cubicBezTo>
                  <a:cubicBezTo>
                    <a:pt x="247" y="98"/>
                    <a:pt x="245" y="98"/>
                    <a:pt x="244" y="99"/>
                  </a:cubicBezTo>
                  <a:close/>
                  <a:moveTo>
                    <a:pt x="174" y="105"/>
                  </a:moveTo>
                  <a:cubicBezTo>
                    <a:pt x="178" y="104"/>
                    <a:pt x="182" y="101"/>
                    <a:pt x="187" y="100"/>
                  </a:cubicBezTo>
                  <a:cubicBezTo>
                    <a:pt x="182" y="101"/>
                    <a:pt x="175" y="103"/>
                    <a:pt x="174" y="105"/>
                  </a:cubicBezTo>
                  <a:close/>
                  <a:moveTo>
                    <a:pt x="237" y="103"/>
                  </a:moveTo>
                  <a:cubicBezTo>
                    <a:pt x="240" y="103"/>
                    <a:pt x="242" y="102"/>
                    <a:pt x="244" y="102"/>
                  </a:cubicBezTo>
                  <a:cubicBezTo>
                    <a:pt x="241" y="102"/>
                    <a:pt x="237" y="101"/>
                    <a:pt x="237" y="103"/>
                  </a:cubicBezTo>
                  <a:close/>
                  <a:moveTo>
                    <a:pt x="202" y="111"/>
                  </a:moveTo>
                  <a:cubicBezTo>
                    <a:pt x="205" y="110"/>
                    <a:pt x="210" y="110"/>
                    <a:pt x="212" y="108"/>
                  </a:cubicBezTo>
                  <a:cubicBezTo>
                    <a:pt x="209" y="109"/>
                    <a:pt x="204" y="109"/>
                    <a:pt x="202" y="111"/>
                  </a:cubicBezTo>
                  <a:close/>
                  <a:moveTo>
                    <a:pt x="154" y="115"/>
                  </a:moveTo>
                  <a:cubicBezTo>
                    <a:pt x="151" y="114"/>
                    <a:pt x="147" y="116"/>
                    <a:pt x="148" y="117"/>
                  </a:cubicBezTo>
                  <a:cubicBezTo>
                    <a:pt x="149" y="116"/>
                    <a:pt x="152" y="116"/>
                    <a:pt x="154" y="115"/>
                  </a:cubicBezTo>
                  <a:close/>
                  <a:moveTo>
                    <a:pt x="193" y="119"/>
                  </a:moveTo>
                  <a:cubicBezTo>
                    <a:pt x="198" y="118"/>
                    <a:pt x="202" y="117"/>
                    <a:pt x="205" y="116"/>
                  </a:cubicBezTo>
                  <a:cubicBezTo>
                    <a:pt x="201" y="115"/>
                    <a:pt x="194" y="116"/>
                    <a:pt x="193" y="119"/>
                  </a:cubicBezTo>
                  <a:close/>
                  <a:moveTo>
                    <a:pt x="869" y="137"/>
                  </a:moveTo>
                  <a:cubicBezTo>
                    <a:pt x="871" y="137"/>
                    <a:pt x="873" y="138"/>
                    <a:pt x="874" y="137"/>
                  </a:cubicBezTo>
                  <a:cubicBezTo>
                    <a:pt x="873" y="137"/>
                    <a:pt x="870" y="136"/>
                    <a:pt x="869" y="137"/>
                  </a:cubicBezTo>
                  <a:close/>
                  <a:moveTo>
                    <a:pt x="122" y="160"/>
                  </a:moveTo>
                  <a:cubicBezTo>
                    <a:pt x="120" y="159"/>
                    <a:pt x="119" y="160"/>
                    <a:pt x="118" y="160"/>
                  </a:cubicBezTo>
                  <a:cubicBezTo>
                    <a:pt x="118" y="161"/>
                    <a:pt x="122" y="160"/>
                    <a:pt x="122" y="160"/>
                  </a:cubicBezTo>
                  <a:close/>
                  <a:moveTo>
                    <a:pt x="680" y="188"/>
                  </a:moveTo>
                  <a:cubicBezTo>
                    <a:pt x="672" y="187"/>
                    <a:pt x="689" y="190"/>
                    <a:pt x="687" y="186"/>
                  </a:cubicBezTo>
                  <a:cubicBezTo>
                    <a:pt x="684" y="186"/>
                    <a:pt x="682" y="187"/>
                    <a:pt x="680" y="188"/>
                  </a:cubicBezTo>
                  <a:close/>
                  <a:moveTo>
                    <a:pt x="697" y="186"/>
                  </a:moveTo>
                  <a:cubicBezTo>
                    <a:pt x="697" y="188"/>
                    <a:pt x="700" y="186"/>
                    <a:pt x="702" y="187"/>
                  </a:cubicBezTo>
                  <a:cubicBezTo>
                    <a:pt x="702" y="185"/>
                    <a:pt x="698" y="186"/>
                    <a:pt x="697" y="186"/>
                  </a:cubicBezTo>
                  <a:close/>
                  <a:moveTo>
                    <a:pt x="157" y="193"/>
                  </a:moveTo>
                  <a:cubicBezTo>
                    <a:pt x="164" y="192"/>
                    <a:pt x="170" y="190"/>
                    <a:pt x="175" y="187"/>
                  </a:cubicBezTo>
                  <a:cubicBezTo>
                    <a:pt x="169" y="187"/>
                    <a:pt x="159" y="190"/>
                    <a:pt x="157" y="193"/>
                  </a:cubicBezTo>
                  <a:close/>
                  <a:moveTo>
                    <a:pt x="112" y="192"/>
                  </a:moveTo>
                  <a:cubicBezTo>
                    <a:pt x="112" y="191"/>
                    <a:pt x="109" y="191"/>
                    <a:pt x="109" y="192"/>
                  </a:cubicBezTo>
                  <a:lnTo>
                    <a:pt x="112" y="192"/>
                  </a:lnTo>
                  <a:close/>
                  <a:moveTo>
                    <a:pt x="204" y="195"/>
                  </a:moveTo>
                  <a:cubicBezTo>
                    <a:pt x="203" y="196"/>
                    <a:pt x="200" y="196"/>
                    <a:pt x="199" y="198"/>
                  </a:cubicBezTo>
                  <a:cubicBezTo>
                    <a:pt x="202" y="198"/>
                    <a:pt x="206" y="196"/>
                    <a:pt x="204" y="195"/>
                  </a:cubicBezTo>
                  <a:close/>
                  <a:moveTo>
                    <a:pt x="155" y="215"/>
                  </a:moveTo>
                  <a:cubicBezTo>
                    <a:pt x="160" y="213"/>
                    <a:pt x="168" y="213"/>
                    <a:pt x="170" y="209"/>
                  </a:cubicBezTo>
                  <a:cubicBezTo>
                    <a:pt x="168" y="208"/>
                    <a:pt x="167" y="208"/>
                    <a:pt x="165" y="208"/>
                  </a:cubicBezTo>
                  <a:cubicBezTo>
                    <a:pt x="165" y="212"/>
                    <a:pt x="154" y="211"/>
                    <a:pt x="155" y="215"/>
                  </a:cubicBezTo>
                  <a:close/>
                  <a:moveTo>
                    <a:pt x="153" y="208"/>
                  </a:moveTo>
                  <a:cubicBezTo>
                    <a:pt x="152" y="210"/>
                    <a:pt x="148" y="210"/>
                    <a:pt x="147" y="212"/>
                  </a:cubicBezTo>
                  <a:cubicBezTo>
                    <a:pt x="151" y="211"/>
                    <a:pt x="155" y="211"/>
                    <a:pt x="157" y="209"/>
                  </a:cubicBezTo>
                  <a:cubicBezTo>
                    <a:pt x="156" y="209"/>
                    <a:pt x="156" y="209"/>
                    <a:pt x="156" y="208"/>
                  </a:cubicBezTo>
                  <a:lnTo>
                    <a:pt x="153" y="208"/>
                  </a:lnTo>
                  <a:close/>
                  <a:moveTo>
                    <a:pt x="112" y="211"/>
                  </a:moveTo>
                  <a:cubicBezTo>
                    <a:pt x="108" y="211"/>
                    <a:pt x="107" y="213"/>
                    <a:pt x="104" y="214"/>
                  </a:cubicBezTo>
                  <a:cubicBezTo>
                    <a:pt x="107" y="213"/>
                    <a:pt x="111" y="213"/>
                    <a:pt x="112" y="211"/>
                  </a:cubicBezTo>
                  <a:close/>
                  <a:moveTo>
                    <a:pt x="125" y="218"/>
                  </a:moveTo>
                  <a:cubicBezTo>
                    <a:pt x="129" y="217"/>
                    <a:pt x="133" y="217"/>
                    <a:pt x="136" y="215"/>
                  </a:cubicBezTo>
                  <a:cubicBezTo>
                    <a:pt x="132" y="215"/>
                    <a:pt x="128" y="217"/>
                    <a:pt x="125" y="218"/>
                  </a:cubicBezTo>
                  <a:close/>
                  <a:moveTo>
                    <a:pt x="138" y="221"/>
                  </a:moveTo>
                  <a:cubicBezTo>
                    <a:pt x="141" y="220"/>
                    <a:pt x="143" y="220"/>
                    <a:pt x="143" y="218"/>
                  </a:cubicBezTo>
                  <a:cubicBezTo>
                    <a:pt x="140" y="218"/>
                    <a:pt x="139" y="220"/>
                    <a:pt x="138" y="221"/>
                  </a:cubicBezTo>
                  <a:close/>
                  <a:moveTo>
                    <a:pt x="218" y="224"/>
                  </a:moveTo>
                  <a:cubicBezTo>
                    <a:pt x="217" y="224"/>
                    <a:pt x="214" y="224"/>
                    <a:pt x="212" y="224"/>
                  </a:cubicBezTo>
                  <a:cubicBezTo>
                    <a:pt x="214" y="225"/>
                    <a:pt x="216" y="225"/>
                    <a:pt x="218" y="224"/>
                  </a:cubicBezTo>
                  <a:close/>
                  <a:moveTo>
                    <a:pt x="278" y="224"/>
                  </a:moveTo>
                  <a:cubicBezTo>
                    <a:pt x="275" y="224"/>
                    <a:pt x="274" y="225"/>
                    <a:pt x="271" y="225"/>
                  </a:cubicBezTo>
                  <a:cubicBezTo>
                    <a:pt x="271" y="225"/>
                    <a:pt x="273" y="225"/>
                    <a:pt x="272" y="226"/>
                  </a:cubicBezTo>
                  <a:cubicBezTo>
                    <a:pt x="275" y="226"/>
                    <a:pt x="278" y="226"/>
                    <a:pt x="278" y="224"/>
                  </a:cubicBezTo>
                  <a:close/>
                  <a:moveTo>
                    <a:pt x="87" y="226"/>
                  </a:moveTo>
                  <a:cubicBezTo>
                    <a:pt x="88" y="226"/>
                    <a:pt x="90" y="226"/>
                    <a:pt x="92" y="225"/>
                  </a:cubicBezTo>
                  <a:cubicBezTo>
                    <a:pt x="90" y="224"/>
                    <a:pt x="86" y="224"/>
                    <a:pt x="87" y="226"/>
                  </a:cubicBezTo>
                  <a:close/>
                  <a:moveTo>
                    <a:pt x="202" y="228"/>
                  </a:moveTo>
                  <a:cubicBezTo>
                    <a:pt x="204" y="228"/>
                    <a:pt x="204" y="227"/>
                    <a:pt x="206" y="228"/>
                  </a:cubicBezTo>
                  <a:cubicBezTo>
                    <a:pt x="206" y="225"/>
                    <a:pt x="210" y="226"/>
                    <a:pt x="213" y="225"/>
                  </a:cubicBezTo>
                  <a:cubicBezTo>
                    <a:pt x="208" y="225"/>
                    <a:pt x="203" y="226"/>
                    <a:pt x="202" y="228"/>
                  </a:cubicBezTo>
                  <a:close/>
                  <a:moveTo>
                    <a:pt x="124" y="225"/>
                  </a:moveTo>
                  <a:cubicBezTo>
                    <a:pt x="121" y="226"/>
                    <a:pt x="115" y="228"/>
                    <a:pt x="115" y="229"/>
                  </a:cubicBezTo>
                  <a:cubicBezTo>
                    <a:pt x="118" y="228"/>
                    <a:pt x="122" y="227"/>
                    <a:pt x="124" y="225"/>
                  </a:cubicBezTo>
                  <a:close/>
                  <a:moveTo>
                    <a:pt x="265" y="226"/>
                  </a:moveTo>
                  <a:cubicBezTo>
                    <a:pt x="263" y="225"/>
                    <a:pt x="259" y="226"/>
                    <a:pt x="259" y="228"/>
                  </a:cubicBezTo>
                  <a:cubicBezTo>
                    <a:pt x="261" y="228"/>
                    <a:pt x="264" y="227"/>
                    <a:pt x="265" y="226"/>
                  </a:cubicBezTo>
                  <a:close/>
                  <a:moveTo>
                    <a:pt x="239" y="228"/>
                  </a:moveTo>
                  <a:cubicBezTo>
                    <a:pt x="231" y="228"/>
                    <a:pt x="224" y="231"/>
                    <a:pt x="219" y="233"/>
                  </a:cubicBezTo>
                  <a:cubicBezTo>
                    <a:pt x="227" y="233"/>
                    <a:pt x="232" y="230"/>
                    <a:pt x="239" y="228"/>
                  </a:cubicBezTo>
                  <a:close/>
                  <a:moveTo>
                    <a:pt x="270" y="233"/>
                  </a:moveTo>
                  <a:cubicBezTo>
                    <a:pt x="273" y="234"/>
                    <a:pt x="274" y="231"/>
                    <a:pt x="279" y="232"/>
                  </a:cubicBezTo>
                  <a:cubicBezTo>
                    <a:pt x="279" y="230"/>
                    <a:pt x="281" y="230"/>
                    <a:pt x="283" y="229"/>
                  </a:cubicBezTo>
                  <a:cubicBezTo>
                    <a:pt x="282" y="229"/>
                    <a:pt x="281" y="228"/>
                    <a:pt x="281" y="228"/>
                  </a:cubicBezTo>
                  <a:cubicBezTo>
                    <a:pt x="278" y="228"/>
                    <a:pt x="277" y="229"/>
                    <a:pt x="275" y="229"/>
                  </a:cubicBezTo>
                  <a:cubicBezTo>
                    <a:pt x="274" y="231"/>
                    <a:pt x="272" y="231"/>
                    <a:pt x="270" y="233"/>
                  </a:cubicBezTo>
                  <a:close/>
                  <a:moveTo>
                    <a:pt x="268" y="236"/>
                  </a:moveTo>
                  <a:cubicBezTo>
                    <a:pt x="267" y="236"/>
                    <a:pt x="265" y="237"/>
                    <a:pt x="264" y="238"/>
                  </a:cubicBezTo>
                  <a:cubicBezTo>
                    <a:pt x="269" y="238"/>
                    <a:pt x="272" y="236"/>
                    <a:pt x="276" y="236"/>
                  </a:cubicBezTo>
                  <a:cubicBezTo>
                    <a:pt x="278" y="236"/>
                    <a:pt x="280" y="238"/>
                    <a:pt x="282" y="238"/>
                  </a:cubicBezTo>
                  <a:cubicBezTo>
                    <a:pt x="289" y="238"/>
                    <a:pt x="289" y="235"/>
                    <a:pt x="294" y="234"/>
                  </a:cubicBezTo>
                  <a:cubicBezTo>
                    <a:pt x="299" y="233"/>
                    <a:pt x="302" y="232"/>
                    <a:pt x="305" y="230"/>
                  </a:cubicBezTo>
                  <a:cubicBezTo>
                    <a:pt x="292" y="230"/>
                    <a:pt x="281" y="233"/>
                    <a:pt x="271" y="236"/>
                  </a:cubicBezTo>
                  <a:cubicBezTo>
                    <a:pt x="270" y="236"/>
                    <a:pt x="270" y="235"/>
                    <a:pt x="268" y="236"/>
                  </a:cubicBezTo>
                  <a:close/>
                  <a:moveTo>
                    <a:pt x="242" y="235"/>
                  </a:moveTo>
                  <a:cubicBezTo>
                    <a:pt x="241" y="234"/>
                    <a:pt x="239" y="234"/>
                    <a:pt x="238" y="235"/>
                  </a:cubicBezTo>
                  <a:cubicBezTo>
                    <a:pt x="240" y="235"/>
                    <a:pt x="241" y="235"/>
                    <a:pt x="242" y="235"/>
                  </a:cubicBezTo>
                  <a:close/>
                  <a:moveTo>
                    <a:pt x="188" y="239"/>
                  </a:moveTo>
                  <a:cubicBezTo>
                    <a:pt x="193" y="239"/>
                    <a:pt x="196" y="237"/>
                    <a:pt x="199" y="235"/>
                  </a:cubicBezTo>
                  <a:cubicBezTo>
                    <a:pt x="195" y="235"/>
                    <a:pt x="194" y="238"/>
                    <a:pt x="190" y="237"/>
                  </a:cubicBezTo>
                  <a:cubicBezTo>
                    <a:pt x="191" y="239"/>
                    <a:pt x="188" y="238"/>
                    <a:pt x="188" y="239"/>
                  </a:cubicBezTo>
                  <a:close/>
                  <a:moveTo>
                    <a:pt x="56" y="239"/>
                  </a:moveTo>
                  <a:cubicBezTo>
                    <a:pt x="59" y="238"/>
                    <a:pt x="61" y="237"/>
                    <a:pt x="62" y="236"/>
                  </a:cubicBezTo>
                  <a:cubicBezTo>
                    <a:pt x="59" y="236"/>
                    <a:pt x="55" y="237"/>
                    <a:pt x="54" y="238"/>
                  </a:cubicBezTo>
                  <a:cubicBezTo>
                    <a:pt x="55" y="238"/>
                    <a:pt x="56" y="238"/>
                    <a:pt x="56" y="239"/>
                  </a:cubicBezTo>
                  <a:close/>
                  <a:moveTo>
                    <a:pt x="217" y="237"/>
                  </a:moveTo>
                  <a:cubicBezTo>
                    <a:pt x="220" y="238"/>
                    <a:pt x="223" y="236"/>
                    <a:pt x="220" y="236"/>
                  </a:cubicBezTo>
                  <a:cubicBezTo>
                    <a:pt x="220" y="237"/>
                    <a:pt x="218" y="236"/>
                    <a:pt x="217" y="237"/>
                  </a:cubicBezTo>
                  <a:close/>
                  <a:moveTo>
                    <a:pt x="225" y="238"/>
                  </a:moveTo>
                  <a:cubicBezTo>
                    <a:pt x="227" y="239"/>
                    <a:pt x="233" y="237"/>
                    <a:pt x="233" y="236"/>
                  </a:cubicBezTo>
                  <a:cubicBezTo>
                    <a:pt x="230" y="236"/>
                    <a:pt x="226" y="236"/>
                    <a:pt x="225" y="238"/>
                  </a:cubicBezTo>
                  <a:close/>
                  <a:moveTo>
                    <a:pt x="300" y="236"/>
                  </a:moveTo>
                  <a:cubicBezTo>
                    <a:pt x="301" y="236"/>
                    <a:pt x="303" y="237"/>
                    <a:pt x="303" y="236"/>
                  </a:cubicBezTo>
                  <a:cubicBezTo>
                    <a:pt x="302" y="236"/>
                    <a:pt x="300" y="235"/>
                    <a:pt x="300" y="236"/>
                  </a:cubicBezTo>
                  <a:close/>
                  <a:moveTo>
                    <a:pt x="167" y="245"/>
                  </a:moveTo>
                  <a:cubicBezTo>
                    <a:pt x="174" y="242"/>
                    <a:pt x="182" y="240"/>
                    <a:pt x="189" y="237"/>
                  </a:cubicBezTo>
                  <a:cubicBezTo>
                    <a:pt x="189" y="236"/>
                    <a:pt x="190" y="236"/>
                    <a:pt x="188" y="236"/>
                  </a:cubicBezTo>
                  <a:cubicBezTo>
                    <a:pt x="181" y="238"/>
                    <a:pt x="173" y="240"/>
                    <a:pt x="167" y="242"/>
                  </a:cubicBezTo>
                  <a:cubicBezTo>
                    <a:pt x="164" y="243"/>
                    <a:pt x="162" y="243"/>
                    <a:pt x="160" y="243"/>
                  </a:cubicBezTo>
                  <a:cubicBezTo>
                    <a:pt x="148" y="246"/>
                    <a:pt x="136" y="251"/>
                    <a:pt x="124" y="254"/>
                  </a:cubicBezTo>
                  <a:cubicBezTo>
                    <a:pt x="119" y="256"/>
                    <a:pt x="113" y="257"/>
                    <a:pt x="109" y="260"/>
                  </a:cubicBezTo>
                  <a:cubicBezTo>
                    <a:pt x="111" y="260"/>
                    <a:pt x="111" y="261"/>
                    <a:pt x="113" y="261"/>
                  </a:cubicBezTo>
                  <a:cubicBezTo>
                    <a:pt x="114" y="261"/>
                    <a:pt x="113" y="260"/>
                    <a:pt x="114" y="260"/>
                  </a:cubicBezTo>
                  <a:cubicBezTo>
                    <a:pt x="126" y="258"/>
                    <a:pt x="133" y="251"/>
                    <a:pt x="144" y="249"/>
                  </a:cubicBezTo>
                  <a:cubicBezTo>
                    <a:pt x="145" y="249"/>
                    <a:pt x="146" y="249"/>
                    <a:pt x="146" y="250"/>
                  </a:cubicBezTo>
                  <a:cubicBezTo>
                    <a:pt x="155" y="248"/>
                    <a:pt x="159" y="245"/>
                    <a:pt x="166" y="243"/>
                  </a:cubicBezTo>
                  <a:cubicBezTo>
                    <a:pt x="166" y="243"/>
                    <a:pt x="165" y="245"/>
                    <a:pt x="167" y="245"/>
                  </a:cubicBezTo>
                  <a:close/>
                  <a:moveTo>
                    <a:pt x="119" y="238"/>
                  </a:moveTo>
                  <a:cubicBezTo>
                    <a:pt x="122" y="239"/>
                    <a:pt x="123" y="237"/>
                    <a:pt x="125" y="237"/>
                  </a:cubicBezTo>
                  <a:cubicBezTo>
                    <a:pt x="121" y="236"/>
                    <a:pt x="119" y="237"/>
                    <a:pt x="119" y="238"/>
                  </a:cubicBezTo>
                  <a:close/>
                  <a:moveTo>
                    <a:pt x="209" y="241"/>
                  </a:moveTo>
                  <a:cubicBezTo>
                    <a:pt x="208" y="241"/>
                    <a:pt x="205" y="242"/>
                    <a:pt x="204" y="243"/>
                  </a:cubicBezTo>
                  <a:cubicBezTo>
                    <a:pt x="207" y="243"/>
                    <a:pt x="211" y="242"/>
                    <a:pt x="209" y="241"/>
                  </a:cubicBezTo>
                  <a:close/>
                  <a:moveTo>
                    <a:pt x="197" y="246"/>
                  </a:moveTo>
                  <a:cubicBezTo>
                    <a:pt x="198" y="245"/>
                    <a:pt x="202" y="245"/>
                    <a:pt x="202" y="244"/>
                  </a:cubicBezTo>
                  <a:cubicBezTo>
                    <a:pt x="200" y="244"/>
                    <a:pt x="196" y="245"/>
                    <a:pt x="197" y="246"/>
                  </a:cubicBezTo>
                  <a:close/>
                  <a:moveTo>
                    <a:pt x="225" y="244"/>
                  </a:moveTo>
                  <a:cubicBezTo>
                    <a:pt x="218" y="245"/>
                    <a:pt x="213" y="247"/>
                    <a:pt x="207" y="249"/>
                  </a:cubicBezTo>
                  <a:cubicBezTo>
                    <a:pt x="214" y="248"/>
                    <a:pt x="221" y="246"/>
                    <a:pt x="225" y="244"/>
                  </a:cubicBezTo>
                  <a:close/>
                  <a:moveTo>
                    <a:pt x="193" y="248"/>
                  </a:moveTo>
                  <a:cubicBezTo>
                    <a:pt x="194" y="248"/>
                    <a:pt x="197" y="246"/>
                    <a:pt x="196" y="246"/>
                  </a:cubicBezTo>
                  <a:cubicBezTo>
                    <a:pt x="195" y="246"/>
                    <a:pt x="192" y="246"/>
                    <a:pt x="193" y="248"/>
                  </a:cubicBezTo>
                  <a:close/>
                  <a:moveTo>
                    <a:pt x="231" y="246"/>
                  </a:moveTo>
                  <a:cubicBezTo>
                    <a:pt x="223" y="246"/>
                    <a:pt x="220" y="248"/>
                    <a:pt x="215" y="250"/>
                  </a:cubicBezTo>
                  <a:cubicBezTo>
                    <a:pt x="217" y="250"/>
                    <a:pt x="212" y="252"/>
                    <a:pt x="212" y="253"/>
                  </a:cubicBezTo>
                  <a:cubicBezTo>
                    <a:pt x="218" y="251"/>
                    <a:pt x="228" y="251"/>
                    <a:pt x="231" y="247"/>
                  </a:cubicBezTo>
                  <a:cubicBezTo>
                    <a:pt x="231" y="247"/>
                    <a:pt x="230" y="247"/>
                    <a:pt x="231" y="246"/>
                  </a:cubicBezTo>
                  <a:close/>
                  <a:moveTo>
                    <a:pt x="165" y="251"/>
                  </a:moveTo>
                  <a:cubicBezTo>
                    <a:pt x="168" y="251"/>
                    <a:pt x="171" y="251"/>
                    <a:pt x="172" y="249"/>
                  </a:cubicBezTo>
                  <a:cubicBezTo>
                    <a:pt x="169" y="248"/>
                    <a:pt x="166" y="250"/>
                    <a:pt x="165" y="251"/>
                  </a:cubicBezTo>
                  <a:close/>
                  <a:moveTo>
                    <a:pt x="205" y="249"/>
                  </a:moveTo>
                  <a:cubicBezTo>
                    <a:pt x="202" y="250"/>
                    <a:pt x="199" y="251"/>
                    <a:pt x="196" y="250"/>
                  </a:cubicBezTo>
                  <a:cubicBezTo>
                    <a:pt x="193" y="253"/>
                    <a:pt x="184" y="254"/>
                    <a:pt x="183" y="256"/>
                  </a:cubicBezTo>
                  <a:cubicBezTo>
                    <a:pt x="190" y="254"/>
                    <a:pt x="202" y="252"/>
                    <a:pt x="205" y="249"/>
                  </a:cubicBezTo>
                  <a:close/>
                  <a:moveTo>
                    <a:pt x="181" y="251"/>
                  </a:moveTo>
                  <a:cubicBezTo>
                    <a:pt x="177" y="251"/>
                    <a:pt x="175" y="252"/>
                    <a:pt x="173" y="253"/>
                  </a:cubicBezTo>
                  <a:cubicBezTo>
                    <a:pt x="176" y="253"/>
                    <a:pt x="179" y="252"/>
                    <a:pt x="181" y="251"/>
                  </a:cubicBezTo>
                  <a:close/>
                  <a:moveTo>
                    <a:pt x="103" y="253"/>
                  </a:moveTo>
                  <a:cubicBezTo>
                    <a:pt x="105" y="253"/>
                    <a:pt x="107" y="253"/>
                    <a:pt x="107" y="252"/>
                  </a:cubicBezTo>
                  <a:cubicBezTo>
                    <a:pt x="105" y="252"/>
                    <a:pt x="104" y="252"/>
                    <a:pt x="103" y="253"/>
                  </a:cubicBezTo>
                  <a:close/>
                  <a:moveTo>
                    <a:pt x="207" y="254"/>
                  </a:moveTo>
                  <a:cubicBezTo>
                    <a:pt x="207" y="254"/>
                    <a:pt x="209" y="254"/>
                    <a:pt x="210" y="253"/>
                  </a:cubicBezTo>
                  <a:cubicBezTo>
                    <a:pt x="202" y="250"/>
                    <a:pt x="194" y="255"/>
                    <a:pt x="188" y="256"/>
                  </a:cubicBezTo>
                  <a:cubicBezTo>
                    <a:pt x="188" y="258"/>
                    <a:pt x="185" y="258"/>
                    <a:pt x="188" y="259"/>
                  </a:cubicBezTo>
                  <a:cubicBezTo>
                    <a:pt x="187" y="259"/>
                    <a:pt x="184" y="260"/>
                    <a:pt x="186" y="260"/>
                  </a:cubicBezTo>
                  <a:cubicBezTo>
                    <a:pt x="193" y="258"/>
                    <a:pt x="205" y="258"/>
                    <a:pt x="210" y="255"/>
                  </a:cubicBezTo>
                  <a:cubicBezTo>
                    <a:pt x="210" y="255"/>
                    <a:pt x="207" y="255"/>
                    <a:pt x="207" y="254"/>
                  </a:cubicBezTo>
                  <a:close/>
                  <a:moveTo>
                    <a:pt x="53" y="265"/>
                  </a:moveTo>
                  <a:cubicBezTo>
                    <a:pt x="51" y="265"/>
                    <a:pt x="51" y="265"/>
                    <a:pt x="51" y="265"/>
                  </a:cubicBezTo>
                  <a:cubicBezTo>
                    <a:pt x="51" y="266"/>
                    <a:pt x="52" y="266"/>
                    <a:pt x="51" y="266"/>
                  </a:cubicBezTo>
                  <a:cubicBezTo>
                    <a:pt x="52" y="266"/>
                    <a:pt x="53" y="266"/>
                    <a:pt x="53" y="265"/>
                  </a:cubicBezTo>
                  <a:close/>
                  <a:moveTo>
                    <a:pt x="20" y="266"/>
                  </a:moveTo>
                  <a:cubicBezTo>
                    <a:pt x="18" y="267"/>
                    <a:pt x="16" y="267"/>
                    <a:pt x="16" y="268"/>
                  </a:cubicBezTo>
                  <a:cubicBezTo>
                    <a:pt x="17" y="268"/>
                    <a:pt x="21" y="267"/>
                    <a:pt x="20" y="266"/>
                  </a:cubicBezTo>
                  <a:close/>
                  <a:moveTo>
                    <a:pt x="35" y="269"/>
                  </a:moveTo>
                  <a:cubicBezTo>
                    <a:pt x="32" y="268"/>
                    <a:pt x="30" y="271"/>
                    <a:pt x="28" y="272"/>
                  </a:cubicBezTo>
                  <a:cubicBezTo>
                    <a:pt x="31" y="271"/>
                    <a:pt x="34" y="271"/>
                    <a:pt x="35" y="269"/>
                  </a:cubicBezTo>
                  <a:close/>
                  <a:moveTo>
                    <a:pt x="38" y="272"/>
                  </a:moveTo>
                  <a:cubicBezTo>
                    <a:pt x="35" y="272"/>
                    <a:pt x="32" y="273"/>
                    <a:pt x="31" y="275"/>
                  </a:cubicBezTo>
                  <a:cubicBezTo>
                    <a:pt x="34" y="274"/>
                    <a:pt x="37" y="274"/>
                    <a:pt x="38" y="272"/>
                  </a:cubicBezTo>
                  <a:close/>
                  <a:moveTo>
                    <a:pt x="18" y="279"/>
                  </a:moveTo>
                  <a:cubicBezTo>
                    <a:pt x="20" y="279"/>
                    <a:pt x="24" y="279"/>
                    <a:pt x="24" y="277"/>
                  </a:cubicBezTo>
                  <a:cubicBezTo>
                    <a:pt x="20" y="277"/>
                    <a:pt x="19" y="278"/>
                    <a:pt x="18" y="279"/>
                  </a:cubicBezTo>
                  <a:close/>
                  <a:moveTo>
                    <a:pt x="37" y="281"/>
                  </a:moveTo>
                  <a:cubicBezTo>
                    <a:pt x="40" y="281"/>
                    <a:pt x="40" y="281"/>
                    <a:pt x="40" y="281"/>
                  </a:cubicBezTo>
                  <a:cubicBezTo>
                    <a:pt x="41" y="280"/>
                    <a:pt x="40" y="279"/>
                    <a:pt x="41" y="278"/>
                  </a:cubicBezTo>
                  <a:cubicBezTo>
                    <a:pt x="37" y="278"/>
                    <a:pt x="36" y="280"/>
                    <a:pt x="37" y="281"/>
                  </a:cubicBezTo>
                  <a:close/>
                  <a:moveTo>
                    <a:pt x="29" y="284"/>
                  </a:moveTo>
                  <a:cubicBezTo>
                    <a:pt x="28" y="284"/>
                    <a:pt x="28" y="284"/>
                    <a:pt x="27" y="285"/>
                  </a:cubicBezTo>
                  <a:cubicBezTo>
                    <a:pt x="29" y="285"/>
                    <a:pt x="30" y="285"/>
                    <a:pt x="31" y="285"/>
                  </a:cubicBezTo>
                  <a:cubicBezTo>
                    <a:pt x="31" y="284"/>
                    <a:pt x="30" y="284"/>
                    <a:pt x="29" y="284"/>
                  </a:cubicBezTo>
                  <a:close/>
                  <a:moveTo>
                    <a:pt x="76" y="292"/>
                  </a:moveTo>
                  <a:cubicBezTo>
                    <a:pt x="76" y="293"/>
                    <a:pt x="73" y="293"/>
                    <a:pt x="73" y="293"/>
                  </a:cubicBezTo>
                  <a:cubicBezTo>
                    <a:pt x="75" y="294"/>
                    <a:pt x="78" y="293"/>
                    <a:pt x="76" y="292"/>
                  </a:cubicBezTo>
                  <a:close/>
                  <a:moveTo>
                    <a:pt x="18" y="298"/>
                  </a:moveTo>
                  <a:cubicBezTo>
                    <a:pt x="21" y="298"/>
                    <a:pt x="21" y="297"/>
                    <a:pt x="22" y="296"/>
                  </a:cubicBezTo>
                  <a:cubicBezTo>
                    <a:pt x="20" y="296"/>
                    <a:pt x="19" y="297"/>
                    <a:pt x="18" y="298"/>
                  </a:cubicBezTo>
                  <a:close/>
                  <a:moveTo>
                    <a:pt x="1" y="304"/>
                  </a:moveTo>
                  <a:cubicBezTo>
                    <a:pt x="3" y="303"/>
                    <a:pt x="8" y="303"/>
                    <a:pt x="9" y="300"/>
                  </a:cubicBezTo>
                  <a:cubicBezTo>
                    <a:pt x="5" y="301"/>
                    <a:pt x="0" y="303"/>
                    <a:pt x="1" y="304"/>
                  </a:cubicBezTo>
                  <a:close/>
                  <a:moveTo>
                    <a:pt x="44" y="303"/>
                  </a:moveTo>
                  <a:cubicBezTo>
                    <a:pt x="43" y="304"/>
                    <a:pt x="39" y="304"/>
                    <a:pt x="40" y="305"/>
                  </a:cubicBezTo>
                  <a:cubicBezTo>
                    <a:pt x="42" y="305"/>
                    <a:pt x="47" y="304"/>
                    <a:pt x="44" y="303"/>
                  </a:cubicBezTo>
                  <a:close/>
                  <a:moveTo>
                    <a:pt x="776" y="182"/>
                  </a:moveTo>
                  <a:cubicBezTo>
                    <a:pt x="774" y="182"/>
                    <a:pt x="774" y="183"/>
                    <a:pt x="772" y="183"/>
                  </a:cubicBezTo>
                  <a:cubicBezTo>
                    <a:pt x="770" y="183"/>
                    <a:pt x="773" y="184"/>
                    <a:pt x="771" y="184"/>
                  </a:cubicBezTo>
                  <a:cubicBezTo>
                    <a:pt x="774" y="184"/>
                    <a:pt x="777" y="184"/>
                    <a:pt x="779" y="184"/>
                  </a:cubicBezTo>
                  <a:cubicBezTo>
                    <a:pt x="777" y="183"/>
                    <a:pt x="778" y="182"/>
                    <a:pt x="776" y="182"/>
                  </a:cubicBezTo>
                  <a:close/>
                  <a:moveTo>
                    <a:pt x="771" y="184"/>
                  </a:moveTo>
                  <a:cubicBezTo>
                    <a:pt x="771" y="184"/>
                    <a:pt x="771" y="184"/>
                    <a:pt x="771" y="184"/>
                  </a:cubicBezTo>
                  <a:cubicBezTo>
                    <a:pt x="771" y="184"/>
                    <a:pt x="771" y="184"/>
                    <a:pt x="771" y="184"/>
                  </a:cubicBezTo>
                  <a:cubicBezTo>
                    <a:pt x="771" y="184"/>
                    <a:pt x="771" y="184"/>
                    <a:pt x="771" y="184"/>
                  </a:cubicBezTo>
                  <a:close/>
                  <a:moveTo>
                    <a:pt x="853" y="132"/>
                  </a:moveTo>
                  <a:cubicBezTo>
                    <a:pt x="849" y="132"/>
                    <a:pt x="847" y="131"/>
                    <a:pt x="843" y="132"/>
                  </a:cubicBezTo>
                  <a:cubicBezTo>
                    <a:pt x="843" y="129"/>
                    <a:pt x="833" y="131"/>
                    <a:pt x="832" y="129"/>
                  </a:cubicBezTo>
                  <a:cubicBezTo>
                    <a:pt x="837" y="129"/>
                    <a:pt x="838" y="129"/>
                    <a:pt x="842" y="129"/>
                  </a:cubicBezTo>
                  <a:cubicBezTo>
                    <a:pt x="843" y="129"/>
                    <a:pt x="843" y="129"/>
                    <a:pt x="844" y="128"/>
                  </a:cubicBezTo>
                  <a:cubicBezTo>
                    <a:pt x="847" y="129"/>
                    <a:pt x="848" y="128"/>
                    <a:pt x="851" y="128"/>
                  </a:cubicBezTo>
                  <a:cubicBezTo>
                    <a:pt x="853" y="128"/>
                    <a:pt x="845" y="127"/>
                    <a:pt x="842" y="128"/>
                  </a:cubicBezTo>
                  <a:cubicBezTo>
                    <a:pt x="841" y="127"/>
                    <a:pt x="839" y="127"/>
                    <a:pt x="840" y="126"/>
                  </a:cubicBezTo>
                  <a:cubicBezTo>
                    <a:pt x="842" y="127"/>
                    <a:pt x="846" y="128"/>
                    <a:pt x="846" y="126"/>
                  </a:cubicBezTo>
                  <a:cubicBezTo>
                    <a:pt x="842" y="124"/>
                    <a:pt x="833" y="124"/>
                    <a:pt x="827" y="123"/>
                  </a:cubicBezTo>
                  <a:cubicBezTo>
                    <a:pt x="828" y="122"/>
                    <a:pt x="834" y="122"/>
                    <a:pt x="838" y="121"/>
                  </a:cubicBezTo>
                  <a:cubicBezTo>
                    <a:pt x="831" y="121"/>
                    <a:pt x="823" y="120"/>
                    <a:pt x="821" y="116"/>
                  </a:cubicBezTo>
                  <a:cubicBezTo>
                    <a:pt x="819" y="117"/>
                    <a:pt x="817" y="116"/>
                    <a:pt x="816" y="116"/>
                  </a:cubicBezTo>
                  <a:cubicBezTo>
                    <a:pt x="816" y="115"/>
                    <a:pt x="817" y="115"/>
                    <a:pt x="816" y="114"/>
                  </a:cubicBezTo>
                  <a:cubicBezTo>
                    <a:pt x="818" y="114"/>
                    <a:pt x="819" y="115"/>
                    <a:pt x="820" y="114"/>
                  </a:cubicBezTo>
                  <a:cubicBezTo>
                    <a:pt x="815" y="114"/>
                    <a:pt x="815" y="113"/>
                    <a:pt x="811" y="112"/>
                  </a:cubicBezTo>
                  <a:cubicBezTo>
                    <a:pt x="816" y="111"/>
                    <a:pt x="820" y="112"/>
                    <a:pt x="827" y="112"/>
                  </a:cubicBezTo>
                  <a:cubicBezTo>
                    <a:pt x="826" y="110"/>
                    <a:pt x="820" y="112"/>
                    <a:pt x="821" y="109"/>
                  </a:cubicBezTo>
                  <a:cubicBezTo>
                    <a:pt x="823" y="108"/>
                    <a:pt x="825" y="110"/>
                    <a:pt x="826" y="109"/>
                  </a:cubicBezTo>
                  <a:cubicBezTo>
                    <a:pt x="821" y="108"/>
                    <a:pt x="817" y="108"/>
                    <a:pt x="814" y="106"/>
                  </a:cubicBezTo>
                  <a:cubicBezTo>
                    <a:pt x="816" y="106"/>
                    <a:pt x="818" y="106"/>
                    <a:pt x="819" y="107"/>
                  </a:cubicBezTo>
                  <a:cubicBezTo>
                    <a:pt x="820" y="106"/>
                    <a:pt x="820" y="106"/>
                    <a:pt x="821" y="105"/>
                  </a:cubicBezTo>
                  <a:cubicBezTo>
                    <a:pt x="824" y="106"/>
                    <a:pt x="828" y="106"/>
                    <a:pt x="831" y="106"/>
                  </a:cubicBezTo>
                  <a:cubicBezTo>
                    <a:pt x="829" y="104"/>
                    <a:pt x="822" y="106"/>
                    <a:pt x="821" y="103"/>
                  </a:cubicBezTo>
                  <a:cubicBezTo>
                    <a:pt x="824" y="103"/>
                    <a:pt x="829" y="105"/>
                    <a:pt x="830" y="103"/>
                  </a:cubicBezTo>
                  <a:cubicBezTo>
                    <a:pt x="827" y="102"/>
                    <a:pt x="824" y="102"/>
                    <a:pt x="822" y="101"/>
                  </a:cubicBezTo>
                  <a:cubicBezTo>
                    <a:pt x="826" y="101"/>
                    <a:pt x="830" y="102"/>
                    <a:pt x="832" y="101"/>
                  </a:cubicBezTo>
                  <a:cubicBezTo>
                    <a:pt x="827" y="100"/>
                    <a:pt x="822" y="100"/>
                    <a:pt x="820" y="98"/>
                  </a:cubicBezTo>
                  <a:cubicBezTo>
                    <a:pt x="821" y="96"/>
                    <a:pt x="825" y="98"/>
                    <a:pt x="827" y="97"/>
                  </a:cubicBezTo>
                  <a:cubicBezTo>
                    <a:pt x="822" y="97"/>
                    <a:pt x="821" y="95"/>
                    <a:pt x="817" y="94"/>
                  </a:cubicBezTo>
                  <a:cubicBezTo>
                    <a:pt x="821" y="94"/>
                    <a:pt x="826" y="96"/>
                    <a:pt x="829" y="95"/>
                  </a:cubicBezTo>
                  <a:cubicBezTo>
                    <a:pt x="819" y="91"/>
                    <a:pt x="804" y="89"/>
                    <a:pt x="789" y="88"/>
                  </a:cubicBezTo>
                  <a:cubicBezTo>
                    <a:pt x="790" y="87"/>
                    <a:pt x="787" y="87"/>
                    <a:pt x="785" y="86"/>
                  </a:cubicBezTo>
                  <a:cubicBezTo>
                    <a:pt x="790" y="86"/>
                    <a:pt x="790" y="86"/>
                    <a:pt x="790" y="86"/>
                  </a:cubicBezTo>
                  <a:cubicBezTo>
                    <a:pt x="787" y="85"/>
                    <a:pt x="782" y="85"/>
                    <a:pt x="781" y="82"/>
                  </a:cubicBezTo>
                  <a:cubicBezTo>
                    <a:pt x="786" y="82"/>
                    <a:pt x="786" y="82"/>
                    <a:pt x="786" y="82"/>
                  </a:cubicBezTo>
                  <a:cubicBezTo>
                    <a:pt x="785" y="81"/>
                    <a:pt x="782" y="81"/>
                    <a:pt x="782" y="80"/>
                  </a:cubicBezTo>
                  <a:cubicBezTo>
                    <a:pt x="782" y="79"/>
                    <a:pt x="784" y="79"/>
                    <a:pt x="784" y="78"/>
                  </a:cubicBezTo>
                  <a:cubicBezTo>
                    <a:pt x="779" y="76"/>
                    <a:pt x="776" y="71"/>
                    <a:pt x="772" y="69"/>
                  </a:cubicBezTo>
                  <a:cubicBezTo>
                    <a:pt x="775" y="69"/>
                    <a:pt x="777" y="68"/>
                    <a:pt x="777" y="70"/>
                  </a:cubicBezTo>
                  <a:cubicBezTo>
                    <a:pt x="779" y="69"/>
                    <a:pt x="781" y="69"/>
                    <a:pt x="783" y="70"/>
                  </a:cubicBezTo>
                  <a:cubicBezTo>
                    <a:pt x="780" y="68"/>
                    <a:pt x="777" y="67"/>
                    <a:pt x="773" y="66"/>
                  </a:cubicBezTo>
                  <a:cubicBezTo>
                    <a:pt x="776" y="66"/>
                    <a:pt x="773" y="65"/>
                    <a:pt x="774" y="65"/>
                  </a:cubicBezTo>
                  <a:cubicBezTo>
                    <a:pt x="776" y="65"/>
                    <a:pt x="778" y="65"/>
                    <a:pt x="778" y="66"/>
                  </a:cubicBezTo>
                  <a:cubicBezTo>
                    <a:pt x="776" y="66"/>
                    <a:pt x="775" y="65"/>
                    <a:pt x="775" y="66"/>
                  </a:cubicBezTo>
                  <a:cubicBezTo>
                    <a:pt x="776" y="66"/>
                    <a:pt x="779" y="67"/>
                    <a:pt x="779" y="66"/>
                  </a:cubicBezTo>
                  <a:cubicBezTo>
                    <a:pt x="779" y="65"/>
                    <a:pt x="782" y="65"/>
                    <a:pt x="781" y="63"/>
                  </a:cubicBezTo>
                  <a:cubicBezTo>
                    <a:pt x="775" y="62"/>
                    <a:pt x="768" y="63"/>
                    <a:pt x="763" y="61"/>
                  </a:cubicBezTo>
                  <a:cubicBezTo>
                    <a:pt x="769" y="59"/>
                    <a:pt x="775" y="62"/>
                    <a:pt x="779" y="60"/>
                  </a:cubicBezTo>
                  <a:cubicBezTo>
                    <a:pt x="773" y="58"/>
                    <a:pt x="758" y="60"/>
                    <a:pt x="755" y="56"/>
                  </a:cubicBezTo>
                  <a:cubicBezTo>
                    <a:pt x="762" y="57"/>
                    <a:pt x="771" y="57"/>
                    <a:pt x="776" y="57"/>
                  </a:cubicBezTo>
                  <a:cubicBezTo>
                    <a:pt x="770" y="56"/>
                    <a:pt x="763" y="56"/>
                    <a:pt x="760" y="54"/>
                  </a:cubicBezTo>
                  <a:cubicBezTo>
                    <a:pt x="767" y="54"/>
                    <a:pt x="773" y="54"/>
                    <a:pt x="780" y="54"/>
                  </a:cubicBezTo>
                  <a:cubicBezTo>
                    <a:pt x="779" y="54"/>
                    <a:pt x="779" y="53"/>
                    <a:pt x="780" y="53"/>
                  </a:cubicBezTo>
                  <a:cubicBezTo>
                    <a:pt x="785" y="54"/>
                    <a:pt x="789" y="53"/>
                    <a:pt x="795" y="53"/>
                  </a:cubicBezTo>
                  <a:cubicBezTo>
                    <a:pt x="796" y="53"/>
                    <a:pt x="797" y="53"/>
                    <a:pt x="797" y="54"/>
                  </a:cubicBezTo>
                  <a:cubicBezTo>
                    <a:pt x="798" y="54"/>
                    <a:pt x="801" y="55"/>
                    <a:pt x="801" y="54"/>
                  </a:cubicBezTo>
                  <a:cubicBezTo>
                    <a:pt x="800" y="54"/>
                    <a:pt x="798" y="54"/>
                    <a:pt x="798" y="53"/>
                  </a:cubicBezTo>
                  <a:cubicBezTo>
                    <a:pt x="800" y="52"/>
                    <a:pt x="806" y="53"/>
                    <a:pt x="808" y="53"/>
                  </a:cubicBezTo>
                  <a:cubicBezTo>
                    <a:pt x="805" y="51"/>
                    <a:pt x="798" y="53"/>
                    <a:pt x="794" y="51"/>
                  </a:cubicBezTo>
                  <a:cubicBezTo>
                    <a:pt x="801" y="50"/>
                    <a:pt x="808" y="53"/>
                    <a:pt x="814" y="52"/>
                  </a:cubicBezTo>
                  <a:cubicBezTo>
                    <a:pt x="807" y="49"/>
                    <a:pt x="794" y="50"/>
                    <a:pt x="785" y="48"/>
                  </a:cubicBezTo>
                  <a:cubicBezTo>
                    <a:pt x="785" y="48"/>
                    <a:pt x="787" y="48"/>
                    <a:pt x="787" y="48"/>
                  </a:cubicBezTo>
                  <a:cubicBezTo>
                    <a:pt x="784" y="47"/>
                    <a:pt x="779" y="47"/>
                    <a:pt x="776" y="46"/>
                  </a:cubicBezTo>
                  <a:cubicBezTo>
                    <a:pt x="775" y="45"/>
                    <a:pt x="780" y="46"/>
                    <a:pt x="779" y="45"/>
                  </a:cubicBezTo>
                  <a:cubicBezTo>
                    <a:pt x="760" y="44"/>
                    <a:pt x="747" y="39"/>
                    <a:pt x="729" y="39"/>
                  </a:cubicBezTo>
                  <a:cubicBezTo>
                    <a:pt x="729" y="38"/>
                    <a:pt x="729" y="38"/>
                    <a:pt x="729" y="38"/>
                  </a:cubicBezTo>
                  <a:cubicBezTo>
                    <a:pt x="704" y="37"/>
                    <a:pt x="673" y="37"/>
                    <a:pt x="662" y="28"/>
                  </a:cubicBezTo>
                  <a:cubicBezTo>
                    <a:pt x="660" y="28"/>
                    <a:pt x="657" y="27"/>
                    <a:pt x="658" y="26"/>
                  </a:cubicBezTo>
                  <a:cubicBezTo>
                    <a:pt x="660" y="26"/>
                    <a:pt x="664" y="27"/>
                    <a:pt x="666" y="26"/>
                  </a:cubicBezTo>
                  <a:cubicBezTo>
                    <a:pt x="655" y="24"/>
                    <a:pt x="647" y="20"/>
                    <a:pt x="636" y="19"/>
                  </a:cubicBezTo>
                  <a:cubicBezTo>
                    <a:pt x="635" y="20"/>
                    <a:pt x="639" y="20"/>
                    <a:pt x="638" y="20"/>
                  </a:cubicBezTo>
                  <a:cubicBezTo>
                    <a:pt x="625" y="18"/>
                    <a:pt x="609" y="16"/>
                    <a:pt x="598" y="18"/>
                  </a:cubicBezTo>
                  <a:cubicBezTo>
                    <a:pt x="601" y="18"/>
                    <a:pt x="604" y="18"/>
                    <a:pt x="605" y="19"/>
                  </a:cubicBezTo>
                  <a:cubicBezTo>
                    <a:pt x="599" y="19"/>
                    <a:pt x="594" y="20"/>
                    <a:pt x="590" y="21"/>
                  </a:cubicBezTo>
                  <a:cubicBezTo>
                    <a:pt x="596" y="21"/>
                    <a:pt x="605" y="20"/>
                    <a:pt x="605" y="23"/>
                  </a:cubicBezTo>
                  <a:cubicBezTo>
                    <a:pt x="601" y="23"/>
                    <a:pt x="601" y="22"/>
                    <a:pt x="599" y="22"/>
                  </a:cubicBezTo>
                  <a:cubicBezTo>
                    <a:pt x="602" y="25"/>
                    <a:pt x="612" y="22"/>
                    <a:pt x="617" y="24"/>
                  </a:cubicBezTo>
                  <a:cubicBezTo>
                    <a:pt x="616" y="25"/>
                    <a:pt x="614" y="24"/>
                    <a:pt x="614" y="25"/>
                  </a:cubicBezTo>
                  <a:cubicBezTo>
                    <a:pt x="616" y="26"/>
                    <a:pt x="620" y="26"/>
                    <a:pt x="620" y="24"/>
                  </a:cubicBezTo>
                  <a:cubicBezTo>
                    <a:pt x="622" y="24"/>
                    <a:pt x="627" y="25"/>
                    <a:pt x="628" y="26"/>
                  </a:cubicBezTo>
                  <a:cubicBezTo>
                    <a:pt x="625" y="27"/>
                    <a:pt x="625" y="26"/>
                    <a:pt x="623" y="26"/>
                  </a:cubicBezTo>
                  <a:cubicBezTo>
                    <a:pt x="626" y="27"/>
                    <a:pt x="629" y="28"/>
                    <a:pt x="634" y="29"/>
                  </a:cubicBezTo>
                  <a:cubicBezTo>
                    <a:pt x="634" y="28"/>
                    <a:pt x="634" y="28"/>
                    <a:pt x="634" y="28"/>
                  </a:cubicBezTo>
                  <a:cubicBezTo>
                    <a:pt x="641" y="29"/>
                    <a:pt x="650" y="29"/>
                    <a:pt x="652" y="32"/>
                  </a:cubicBezTo>
                  <a:cubicBezTo>
                    <a:pt x="652" y="32"/>
                    <a:pt x="651" y="32"/>
                    <a:pt x="651" y="32"/>
                  </a:cubicBezTo>
                  <a:cubicBezTo>
                    <a:pt x="654" y="32"/>
                    <a:pt x="660" y="32"/>
                    <a:pt x="660" y="34"/>
                  </a:cubicBezTo>
                  <a:cubicBezTo>
                    <a:pt x="656" y="34"/>
                    <a:pt x="648" y="33"/>
                    <a:pt x="649" y="31"/>
                  </a:cubicBezTo>
                  <a:cubicBezTo>
                    <a:pt x="636" y="31"/>
                    <a:pt x="631" y="29"/>
                    <a:pt x="622" y="28"/>
                  </a:cubicBezTo>
                  <a:cubicBezTo>
                    <a:pt x="615" y="29"/>
                    <a:pt x="603" y="26"/>
                    <a:pt x="597" y="27"/>
                  </a:cubicBezTo>
                  <a:cubicBezTo>
                    <a:pt x="598" y="26"/>
                    <a:pt x="594" y="26"/>
                    <a:pt x="594" y="25"/>
                  </a:cubicBezTo>
                  <a:cubicBezTo>
                    <a:pt x="596" y="25"/>
                    <a:pt x="597" y="24"/>
                    <a:pt x="597" y="23"/>
                  </a:cubicBezTo>
                  <a:cubicBezTo>
                    <a:pt x="588" y="21"/>
                    <a:pt x="573" y="21"/>
                    <a:pt x="563" y="23"/>
                  </a:cubicBezTo>
                  <a:cubicBezTo>
                    <a:pt x="568" y="24"/>
                    <a:pt x="571" y="25"/>
                    <a:pt x="575" y="26"/>
                  </a:cubicBezTo>
                  <a:cubicBezTo>
                    <a:pt x="571" y="26"/>
                    <a:pt x="561" y="26"/>
                    <a:pt x="560" y="24"/>
                  </a:cubicBezTo>
                  <a:cubicBezTo>
                    <a:pt x="560" y="23"/>
                    <a:pt x="562" y="24"/>
                    <a:pt x="560" y="23"/>
                  </a:cubicBezTo>
                  <a:cubicBezTo>
                    <a:pt x="561" y="22"/>
                    <a:pt x="564" y="22"/>
                    <a:pt x="565" y="21"/>
                  </a:cubicBezTo>
                  <a:cubicBezTo>
                    <a:pt x="562" y="20"/>
                    <a:pt x="560" y="19"/>
                    <a:pt x="560" y="18"/>
                  </a:cubicBezTo>
                  <a:cubicBezTo>
                    <a:pt x="561" y="13"/>
                    <a:pt x="577" y="17"/>
                    <a:pt x="583" y="14"/>
                  </a:cubicBezTo>
                  <a:cubicBezTo>
                    <a:pt x="584" y="16"/>
                    <a:pt x="590" y="16"/>
                    <a:pt x="594" y="15"/>
                  </a:cubicBezTo>
                  <a:cubicBezTo>
                    <a:pt x="592" y="13"/>
                    <a:pt x="586" y="14"/>
                    <a:pt x="582" y="13"/>
                  </a:cubicBezTo>
                  <a:cubicBezTo>
                    <a:pt x="576" y="13"/>
                    <a:pt x="570" y="10"/>
                    <a:pt x="563" y="11"/>
                  </a:cubicBezTo>
                  <a:cubicBezTo>
                    <a:pt x="569" y="8"/>
                    <a:pt x="583" y="11"/>
                    <a:pt x="588" y="9"/>
                  </a:cubicBezTo>
                  <a:cubicBezTo>
                    <a:pt x="580" y="9"/>
                    <a:pt x="569" y="8"/>
                    <a:pt x="563" y="7"/>
                  </a:cubicBezTo>
                  <a:cubicBezTo>
                    <a:pt x="565" y="6"/>
                    <a:pt x="569" y="6"/>
                    <a:pt x="570" y="6"/>
                  </a:cubicBezTo>
                  <a:cubicBezTo>
                    <a:pt x="563" y="4"/>
                    <a:pt x="551" y="3"/>
                    <a:pt x="544" y="4"/>
                  </a:cubicBezTo>
                  <a:cubicBezTo>
                    <a:pt x="545" y="5"/>
                    <a:pt x="547" y="4"/>
                    <a:pt x="548" y="5"/>
                  </a:cubicBezTo>
                  <a:cubicBezTo>
                    <a:pt x="545" y="5"/>
                    <a:pt x="548" y="7"/>
                    <a:pt x="546" y="7"/>
                  </a:cubicBezTo>
                  <a:cubicBezTo>
                    <a:pt x="545" y="4"/>
                    <a:pt x="529" y="5"/>
                    <a:pt x="533" y="7"/>
                  </a:cubicBezTo>
                  <a:cubicBezTo>
                    <a:pt x="531" y="7"/>
                    <a:pt x="527" y="7"/>
                    <a:pt x="525" y="8"/>
                  </a:cubicBezTo>
                  <a:cubicBezTo>
                    <a:pt x="527" y="8"/>
                    <a:pt x="531" y="8"/>
                    <a:pt x="532" y="8"/>
                  </a:cubicBezTo>
                  <a:cubicBezTo>
                    <a:pt x="529" y="10"/>
                    <a:pt x="521" y="10"/>
                    <a:pt x="514" y="9"/>
                  </a:cubicBezTo>
                  <a:cubicBezTo>
                    <a:pt x="515" y="9"/>
                    <a:pt x="516" y="9"/>
                    <a:pt x="517" y="9"/>
                  </a:cubicBezTo>
                  <a:cubicBezTo>
                    <a:pt x="515" y="7"/>
                    <a:pt x="508" y="7"/>
                    <a:pt x="505" y="9"/>
                  </a:cubicBezTo>
                  <a:cubicBezTo>
                    <a:pt x="506" y="9"/>
                    <a:pt x="507" y="9"/>
                    <a:pt x="507" y="9"/>
                  </a:cubicBezTo>
                  <a:cubicBezTo>
                    <a:pt x="505" y="9"/>
                    <a:pt x="501" y="11"/>
                    <a:pt x="501" y="9"/>
                  </a:cubicBezTo>
                  <a:cubicBezTo>
                    <a:pt x="502" y="9"/>
                    <a:pt x="503" y="9"/>
                    <a:pt x="503" y="9"/>
                  </a:cubicBezTo>
                  <a:cubicBezTo>
                    <a:pt x="502" y="9"/>
                    <a:pt x="500" y="8"/>
                    <a:pt x="499" y="9"/>
                  </a:cubicBezTo>
                  <a:cubicBezTo>
                    <a:pt x="502" y="10"/>
                    <a:pt x="496" y="9"/>
                    <a:pt x="496" y="10"/>
                  </a:cubicBezTo>
                  <a:cubicBezTo>
                    <a:pt x="497" y="11"/>
                    <a:pt x="501" y="10"/>
                    <a:pt x="501" y="11"/>
                  </a:cubicBezTo>
                  <a:cubicBezTo>
                    <a:pt x="500" y="11"/>
                    <a:pt x="498" y="11"/>
                    <a:pt x="498" y="11"/>
                  </a:cubicBezTo>
                  <a:cubicBezTo>
                    <a:pt x="499" y="12"/>
                    <a:pt x="502" y="11"/>
                    <a:pt x="502" y="12"/>
                  </a:cubicBezTo>
                  <a:cubicBezTo>
                    <a:pt x="497" y="12"/>
                    <a:pt x="488" y="13"/>
                    <a:pt x="489" y="14"/>
                  </a:cubicBezTo>
                  <a:cubicBezTo>
                    <a:pt x="487" y="14"/>
                    <a:pt x="485" y="14"/>
                    <a:pt x="483" y="15"/>
                  </a:cubicBezTo>
                  <a:cubicBezTo>
                    <a:pt x="503" y="14"/>
                    <a:pt x="532" y="15"/>
                    <a:pt x="554" y="15"/>
                  </a:cubicBezTo>
                  <a:cubicBezTo>
                    <a:pt x="547" y="15"/>
                    <a:pt x="539" y="15"/>
                    <a:pt x="534" y="17"/>
                  </a:cubicBezTo>
                  <a:cubicBezTo>
                    <a:pt x="536" y="17"/>
                    <a:pt x="537" y="16"/>
                    <a:pt x="538" y="17"/>
                  </a:cubicBezTo>
                  <a:cubicBezTo>
                    <a:pt x="525" y="19"/>
                    <a:pt x="507" y="18"/>
                    <a:pt x="495" y="20"/>
                  </a:cubicBezTo>
                  <a:cubicBezTo>
                    <a:pt x="496" y="22"/>
                    <a:pt x="501" y="20"/>
                    <a:pt x="502" y="22"/>
                  </a:cubicBezTo>
                  <a:cubicBezTo>
                    <a:pt x="502" y="22"/>
                    <a:pt x="498" y="22"/>
                    <a:pt x="498" y="22"/>
                  </a:cubicBezTo>
                  <a:cubicBezTo>
                    <a:pt x="503" y="23"/>
                    <a:pt x="497" y="24"/>
                    <a:pt x="496" y="24"/>
                  </a:cubicBezTo>
                  <a:cubicBezTo>
                    <a:pt x="517" y="24"/>
                    <a:pt x="535" y="23"/>
                    <a:pt x="555" y="25"/>
                  </a:cubicBezTo>
                  <a:cubicBezTo>
                    <a:pt x="538" y="24"/>
                    <a:pt x="526" y="25"/>
                    <a:pt x="511" y="27"/>
                  </a:cubicBezTo>
                  <a:cubicBezTo>
                    <a:pt x="517" y="27"/>
                    <a:pt x="529" y="26"/>
                    <a:pt x="537" y="28"/>
                  </a:cubicBezTo>
                  <a:cubicBezTo>
                    <a:pt x="530" y="29"/>
                    <a:pt x="521" y="28"/>
                    <a:pt x="516" y="31"/>
                  </a:cubicBezTo>
                  <a:cubicBezTo>
                    <a:pt x="520" y="30"/>
                    <a:pt x="524" y="31"/>
                    <a:pt x="526" y="32"/>
                  </a:cubicBezTo>
                  <a:cubicBezTo>
                    <a:pt x="519" y="33"/>
                    <a:pt x="510" y="33"/>
                    <a:pt x="503" y="33"/>
                  </a:cubicBezTo>
                  <a:cubicBezTo>
                    <a:pt x="506" y="33"/>
                    <a:pt x="508" y="33"/>
                    <a:pt x="510" y="32"/>
                  </a:cubicBezTo>
                  <a:cubicBezTo>
                    <a:pt x="508" y="25"/>
                    <a:pt x="487" y="29"/>
                    <a:pt x="479" y="30"/>
                  </a:cubicBezTo>
                  <a:cubicBezTo>
                    <a:pt x="481" y="30"/>
                    <a:pt x="484" y="30"/>
                    <a:pt x="485" y="31"/>
                  </a:cubicBezTo>
                  <a:cubicBezTo>
                    <a:pt x="485" y="31"/>
                    <a:pt x="484" y="31"/>
                    <a:pt x="483" y="31"/>
                  </a:cubicBezTo>
                  <a:cubicBezTo>
                    <a:pt x="485" y="32"/>
                    <a:pt x="488" y="31"/>
                    <a:pt x="488" y="33"/>
                  </a:cubicBezTo>
                  <a:cubicBezTo>
                    <a:pt x="484" y="33"/>
                    <a:pt x="480" y="33"/>
                    <a:pt x="477" y="35"/>
                  </a:cubicBezTo>
                  <a:cubicBezTo>
                    <a:pt x="477" y="34"/>
                    <a:pt x="478" y="34"/>
                    <a:pt x="478" y="34"/>
                  </a:cubicBezTo>
                  <a:cubicBezTo>
                    <a:pt x="469" y="35"/>
                    <a:pt x="459" y="38"/>
                    <a:pt x="450" y="37"/>
                  </a:cubicBezTo>
                  <a:cubicBezTo>
                    <a:pt x="450" y="38"/>
                    <a:pt x="450" y="39"/>
                    <a:pt x="449" y="39"/>
                  </a:cubicBezTo>
                  <a:cubicBezTo>
                    <a:pt x="448" y="37"/>
                    <a:pt x="447" y="39"/>
                    <a:pt x="445" y="39"/>
                  </a:cubicBezTo>
                  <a:cubicBezTo>
                    <a:pt x="443" y="36"/>
                    <a:pt x="437" y="39"/>
                    <a:pt x="434" y="40"/>
                  </a:cubicBezTo>
                  <a:cubicBezTo>
                    <a:pt x="432" y="39"/>
                    <a:pt x="431" y="38"/>
                    <a:pt x="429" y="38"/>
                  </a:cubicBezTo>
                  <a:cubicBezTo>
                    <a:pt x="417" y="40"/>
                    <a:pt x="405" y="37"/>
                    <a:pt x="393" y="40"/>
                  </a:cubicBezTo>
                  <a:cubicBezTo>
                    <a:pt x="394" y="41"/>
                    <a:pt x="395" y="41"/>
                    <a:pt x="395" y="41"/>
                  </a:cubicBezTo>
                  <a:cubicBezTo>
                    <a:pt x="388" y="42"/>
                    <a:pt x="382" y="43"/>
                    <a:pt x="377" y="44"/>
                  </a:cubicBezTo>
                  <a:cubicBezTo>
                    <a:pt x="382" y="44"/>
                    <a:pt x="385" y="43"/>
                    <a:pt x="390" y="43"/>
                  </a:cubicBezTo>
                  <a:cubicBezTo>
                    <a:pt x="390" y="43"/>
                    <a:pt x="392" y="43"/>
                    <a:pt x="391" y="44"/>
                  </a:cubicBezTo>
                  <a:cubicBezTo>
                    <a:pt x="403" y="45"/>
                    <a:pt x="415" y="44"/>
                    <a:pt x="423" y="42"/>
                  </a:cubicBezTo>
                  <a:cubicBezTo>
                    <a:pt x="428" y="42"/>
                    <a:pt x="433" y="42"/>
                    <a:pt x="441" y="42"/>
                  </a:cubicBezTo>
                  <a:cubicBezTo>
                    <a:pt x="442" y="42"/>
                    <a:pt x="443" y="41"/>
                    <a:pt x="445" y="41"/>
                  </a:cubicBezTo>
                  <a:cubicBezTo>
                    <a:pt x="446" y="41"/>
                    <a:pt x="448" y="42"/>
                    <a:pt x="448" y="41"/>
                  </a:cubicBezTo>
                  <a:cubicBezTo>
                    <a:pt x="448" y="41"/>
                    <a:pt x="447" y="41"/>
                    <a:pt x="446" y="40"/>
                  </a:cubicBezTo>
                  <a:cubicBezTo>
                    <a:pt x="448" y="41"/>
                    <a:pt x="452" y="40"/>
                    <a:pt x="457" y="40"/>
                  </a:cubicBezTo>
                  <a:cubicBezTo>
                    <a:pt x="456" y="41"/>
                    <a:pt x="458" y="41"/>
                    <a:pt x="458" y="42"/>
                  </a:cubicBezTo>
                  <a:cubicBezTo>
                    <a:pt x="455" y="43"/>
                    <a:pt x="449" y="42"/>
                    <a:pt x="448" y="45"/>
                  </a:cubicBezTo>
                  <a:cubicBezTo>
                    <a:pt x="446" y="44"/>
                    <a:pt x="445" y="45"/>
                    <a:pt x="445" y="44"/>
                  </a:cubicBezTo>
                  <a:cubicBezTo>
                    <a:pt x="446" y="44"/>
                    <a:pt x="448" y="45"/>
                    <a:pt x="449" y="44"/>
                  </a:cubicBezTo>
                  <a:cubicBezTo>
                    <a:pt x="443" y="44"/>
                    <a:pt x="438" y="44"/>
                    <a:pt x="434" y="44"/>
                  </a:cubicBezTo>
                  <a:cubicBezTo>
                    <a:pt x="435" y="44"/>
                    <a:pt x="436" y="44"/>
                    <a:pt x="436" y="45"/>
                  </a:cubicBezTo>
                  <a:cubicBezTo>
                    <a:pt x="431" y="46"/>
                    <a:pt x="429" y="47"/>
                    <a:pt x="422" y="47"/>
                  </a:cubicBezTo>
                  <a:cubicBezTo>
                    <a:pt x="416" y="44"/>
                    <a:pt x="407" y="49"/>
                    <a:pt x="400" y="49"/>
                  </a:cubicBezTo>
                  <a:cubicBezTo>
                    <a:pt x="402" y="50"/>
                    <a:pt x="402" y="51"/>
                    <a:pt x="404" y="51"/>
                  </a:cubicBezTo>
                  <a:cubicBezTo>
                    <a:pt x="402" y="52"/>
                    <a:pt x="400" y="51"/>
                    <a:pt x="400" y="52"/>
                  </a:cubicBezTo>
                  <a:cubicBezTo>
                    <a:pt x="399" y="54"/>
                    <a:pt x="404" y="52"/>
                    <a:pt x="403" y="53"/>
                  </a:cubicBezTo>
                  <a:cubicBezTo>
                    <a:pt x="395" y="56"/>
                    <a:pt x="383" y="57"/>
                    <a:pt x="374" y="60"/>
                  </a:cubicBezTo>
                  <a:cubicBezTo>
                    <a:pt x="376" y="60"/>
                    <a:pt x="378" y="59"/>
                    <a:pt x="379" y="60"/>
                  </a:cubicBezTo>
                  <a:cubicBezTo>
                    <a:pt x="377" y="60"/>
                    <a:pt x="374" y="61"/>
                    <a:pt x="372" y="60"/>
                  </a:cubicBezTo>
                  <a:cubicBezTo>
                    <a:pt x="369" y="60"/>
                    <a:pt x="365" y="61"/>
                    <a:pt x="363" y="62"/>
                  </a:cubicBezTo>
                  <a:cubicBezTo>
                    <a:pt x="367" y="62"/>
                    <a:pt x="368" y="62"/>
                    <a:pt x="371" y="61"/>
                  </a:cubicBezTo>
                  <a:cubicBezTo>
                    <a:pt x="369" y="63"/>
                    <a:pt x="374" y="62"/>
                    <a:pt x="374" y="62"/>
                  </a:cubicBezTo>
                  <a:cubicBezTo>
                    <a:pt x="364" y="64"/>
                    <a:pt x="350" y="64"/>
                    <a:pt x="337" y="65"/>
                  </a:cubicBezTo>
                  <a:cubicBezTo>
                    <a:pt x="327" y="66"/>
                    <a:pt x="318" y="68"/>
                    <a:pt x="310" y="70"/>
                  </a:cubicBezTo>
                  <a:cubicBezTo>
                    <a:pt x="319" y="69"/>
                    <a:pt x="333" y="68"/>
                    <a:pt x="340" y="68"/>
                  </a:cubicBezTo>
                  <a:cubicBezTo>
                    <a:pt x="333" y="70"/>
                    <a:pt x="324" y="71"/>
                    <a:pt x="316" y="72"/>
                  </a:cubicBezTo>
                  <a:cubicBezTo>
                    <a:pt x="312" y="73"/>
                    <a:pt x="306" y="73"/>
                    <a:pt x="304" y="75"/>
                  </a:cubicBezTo>
                  <a:cubicBezTo>
                    <a:pt x="318" y="73"/>
                    <a:pt x="333" y="71"/>
                    <a:pt x="348" y="71"/>
                  </a:cubicBezTo>
                  <a:cubicBezTo>
                    <a:pt x="339" y="73"/>
                    <a:pt x="322" y="72"/>
                    <a:pt x="313" y="76"/>
                  </a:cubicBezTo>
                  <a:cubicBezTo>
                    <a:pt x="314" y="76"/>
                    <a:pt x="316" y="75"/>
                    <a:pt x="316" y="76"/>
                  </a:cubicBezTo>
                  <a:cubicBezTo>
                    <a:pt x="299" y="78"/>
                    <a:pt x="281" y="80"/>
                    <a:pt x="268" y="84"/>
                  </a:cubicBezTo>
                  <a:cubicBezTo>
                    <a:pt x="272" y="84"/>
                    <a:pt x="276" y="83"/>
                    <a:pt x="278" y="85"/>
                  </a:cubicBezTo>
                  <a:cubicBezTo>
                    <a:pt x="278" y="86"/>
                    <a:pt x="275" y="85"/>
                    <a:pt x="275" y="86"/>
                  </a:cubicBezTo>
                  <a:cubicBezTo>
                    <a:pt x="275" y="86"/>
                    <a:pt x="276" y="86"/>
                    <a:pt x="276" y="87"/>
                  </a:cubicBezTo>
                  <a:cubicBezTo>
                    <a:pt x="274" y="88"/>
                    <a:pt x="269" y="88"/>
                    <a:pt x="267" y="90"/>
                  </a:cubicBezTo>
                  <a:cubicBezTo>
                    <a:pt x="272" y="91"/>
                    <a:pt x="276" y="88"/>
                    <a:pt x="279" y="89"/>
                  </a:cubicBezTo>
                  <a:cubicBezTo>
                    <a:pt x="271" y="91"/>
                    <a:pt x="262" y="91"/>
                    <a:pt x="255" y="95"/>
                  </a:cubicBezTo>
                  <a:cubicBezTo>
                    <a:pt x="261" y="94"/>
                    <a:pt x="269" y="91"/>
                    <a:pt x="273" y="95"/>
                  </a:cubicBezTo>
                  <a:cubicBezTo>
                    <a:pt x="269" y="96"/>
                    <a:pt x="265" y="96"/>
                    <a:pt x="261" y="97"/>
                  </a:cubicBezTo>
                  <a:cubicBezTo>
                    <a:pt x="266" y="97"/>
                    <a:pt x="265" y="98"/>
                    <a:pt x="269" y="98"/>
                  </a:cubicBezTo>
                  <a:cubicBezTo>
                    <a:pt x="260" y="100"/>
                    <a:pt x="254" y="103"/>
                    <a:pt x="242" y="103"/>
                  </a:cubicBezTo>
                  <a:cubicBezTo>
                    <a:pt x="239" y="107"/>
                    <a:pt x="228" y="106"/>
                    <a:pt x="226" y="109"/>
                  </a:cubicBezTo>
                  <a:cubicBezTo>
                    <a:pt x="227" y="109"/>
                    <a:pt x="228" y="109"/>
                    <a:pt x="228" y="110"/>
                  </a:cubicBezTo>
                  <a:cubicBezTo>
                    <a:pt x="223" y="113"/>
                    <a:pt x="214" y="113"/>
                    <a:pt x="207" y="114"/>
                  </a:cubicBezTo>
                  <a:cubicBezTo>
                    <a:pt x="212" y="115"/>
                    <a:pt x="216" y="115"/>
                    <a:pt x="220" y="115"/>
                  </a:cubicBezTo>
                  <a:cubicBezTo>
                    <a:pt x="219" y="116"/>
                    <a:pt x="216" y="115"/>
                    <a:pt x="216" y="117"/>
                  </a:cubicBezTo>
                  <a:cubicBezTo>
                    <a:pt x="222" y="115"/>
                    <a:pt x="229" y="114"/>
                    <a:pt x="233" y="115"/>
                  </a:cubicBezTo>
                  <a:cubicBezTo>
                    <a:pt x="231" y="116"/>
                    <a:pt x="228" y="116"/>
                    <a:pt x="227" y="115"/>
                  </a:cubicBezTo>
                  <a:cubicBezTo>
                    <a:pt x="228" y="117"/>
                    <a:pt x="223" y="116"/>
                    <a:pt x="222" y="118"/>
                  </a:cubicBezTo>
                  <a:cubicBezTo>
                    <a:pt x="223" y="117"/>
                    <a:pt x="224" y="118"/>
                    <a:pt x="225" y="118"/>
                  </a:cubicBezTo>
                  <a:cubicBezTo>
                    <a:pt x="222" y="118"/>
                    <a:pt x="221" y="118"/>
                    <a:pt x="220" y="119"/>
                  </a:cubicBezTo>
                  <a:cubicBezTo>
                    <a:pt x="225" y="120"/>
                    <a:pt x="232" y="118"/>
                    <a:pt x="236" y="118"/>
                  </a:cubicBezTo>
                  <a:cubicBezTo>
                    <a:pt x="230" y="120"/>
                    <a:pt x="224" y="119"/>
                    <a:pt x="222" y="122"/>
                  </a:cubicBezTo>
                  <a:cubicBezTo>
                    <a:pt x="219" y="122"/>
                    <a:pt x="214" y="123"/>
                    <a:pt x="213" y="124"/>
                  </a:cubicBezTo>
                  <a:cubicBezTo>
                    <a:pt x="217" y="124"/>
                    <a:pt x="219" y="124"/>
                    <a:pt x="222" y="123"/>
                  </a:cubicBezTo>
                  <a:cubicBezTo>
                    <a:pt x="224" y="123"/>
                    <a:pt x="224" y="124"/>
                    <a:pt x="226" y="124"/>
                  </a:cubicBezTo>
                  <a:cubicBezTo>
                    <a:pt x="229" y="124"/>
                    <a:pt x="232" y="123"/>
                    <a:pt x="235" y="124"/>
                  </a:cubicBezTo>
                  <a:cubicBezTo>
                    <a:pt x="231" y="127"/>
                    <a:pt x="224" y="128"/>
                    <a:pt x="218" y="131"/>
                  </a:cubicBezTo>
                  <a:cubicBezTo>
                    <a:pt x="221" y="131"/>
                    <a:pt x="223" y="130"/>
                    <a:pt x="223" y="131"/>
                  </a:cubicBezTo>
                  <a:cubicBezTo>
                    <a:pt x="209" y="133"/>
                    <a:pt x="196" y="136"/>
                    <a:pt x="185" y="140"/>
                  </a:cubicBezTo>
                  <a:cubicBezTo>
                    <a:pt x="176" y="141"/>
                    <a:pt x="168" y="143"/>
                    <a:pt x="160" y="146"/>
                  </a:cubicBezTo>
                  <a:cubicBezTo>
                    <a:pt x="162" y="146"/>
                    <a:pt x="164" y="145"/>
                    <a:pt x="164" y="146"/>
                  </a:cubicBezTo>
                  <a:cubicBezTo>
                    <a:pt x="162" y="148"/>
                    <a:pt x="156" y="149"/>
                    <a:pt x="152" y="151"/>
                  </a:cubicBezTo>
                  <a:cubicBezTo>
                    <a:pt x="164" y="148"/>
                    <a:pt x="180" y="147"/>
                    <a:pt x="190" y="143"/>
                  </a:cubicBezTo>
                  <a:cubicBezTo>
                    <a:pt x="189" y="142"/>
                    <a:pt x="188" y="142"/>
                    <a:pt x="186" y="142"/>
                  </a:cubicBezTo>
                  <a:cubicBezTo>
                    <a:pt x="195" y="140"/>
                    <a:pt x="211" y="136"/>
                    <a:pt x="219" y="138"/>
                  </a:cubicBezTo>
                  <a:cubicBezTo>
                    <a:pt x="216" y="139"/>
                    <a:pt x="209" y="139"/>
                    <a:pt x="209" y="141"/>
                  </a:cubicBezTo>
                  <a:cubicBezTo>
                    <a:pt x="213" y="140"/>
                    <a:pt x="222" y="140"/>
                    <a:pt x="225" y="141"/>
                  </a:cubicBezTo>
                  <a:cubicBezTo>
                    <a:pt x="227" y="141"/>
                    <a:pt x="231" y="141"/>
                    <a:pt x="233" y="142"/>
                  </a:cubicBezTo>
                  <a:cubicBezTo>
                    <a:pt x="235" y="142"/>
                    <a:pt x="238" y="141"/>
                    <a:pt x="239" y="143"/>
                  </a:cubicBezTo>
                  <a:cubicBezTo>
                    <a:pt x="238" y="146"/>
                    <a:pt x="227" y="145"/>
                    <a:pt x="225" y="148"/>
                  </a:cubicBezTo>
                  <a:cubicBezTo>
                    <a:pt x="222" y="147"/>
                    <a:pt x="223" y="148"/>
                    <a:pt x="221" y="148"/>
                  </a:cubicBezTo>
                  <a:cubicBezTo>
                    <a:pt x="220" y="149"/>
                    <a:pt x="222" y="149"/>
                    <a:pt x="222" y="149"/>
                  </a:cubicBezTo>
                  <a:cubicBezTo>
                    <a:pt x="215" y="150"/>
                    <a:pt x="211" y="151"/>
                    <a:pt x="205" y="152"/>
                  </a:cubicBezTo>
                  <a:cubicBezTo>
                    <a:pt x="204" y="154"/>
                    <a:pt x="207" y="153"/>
                    <a:pt x="206" y="154"/>
                  </a:cubicBezTo>
                  <a:cubicBezTo>
                    <a:pt x="202" y="154"/>
                    <a:pt x="200" y="156"/>
                    <a:pt x="200" y="157"/>
                  </a:cubicBezTo>
                  <a:cubicBezTo>
                    <a:pt x="197" y="157"/>
                    <a:pt x="196" y="158"/>
                    <a:pt x="194" y="159"/>
                  </a:cubicBezTo>
                  <a:cubicBezTo>
                    <a:pt x="196" y="160"/>
                    <a:pt x="197" y="159"/>
                    <a:pt x="197" y="160"/>
                  </a:cubicBezTo>
                  <a:cubicBezTo>
                    <a:pt x="194" y="163"/>
                    <a:pt x="183" y="163"/>
                    <a:pt x="182" y="166"/>
                  </a:cubicBezTo>
                  <a:cubicBezTo>
                    <a:pt x="188" y="168"/>
                    <a:pt x="193" y="168"/>
                    <a:pt x="199" y="167"/>
                  </a:cubicBezTo>
                  <a:cubicBezTo>
                    <a:pt x="199" y="170"/>
                    <a:pt x="192" y="170"/>
                    <a:pt x="191" y="172"/>
                  </a:cubicBezTo>
                  <a:cubicBezTo>
                    <a:pt x="193" y="172"/>
                    <a:pt x="196" y="171"/>
                    <a:pt x="197" y="172"/>
                  </a:cubicBezTo>
                  <a:cubicBezTo>
                    <a:pt x="198" y="173"/>
                    <a:pt x="195" y="172"/>
                    <a:pt x="196" y="173"/>
                  </a:cubicBezTo>
                  <a:cubicBezTo>
                    <a:pt x="197" y="174"/>
                    <a:pt x="201" y="171"/>
                    <a:pt x="203" y="172"/>
                  </a:cubicBezTo>
                  <a:cubicBezTo>
                    <a:pt x="199" y="175"/>
                    <a:pt x="191" y="174"/>
                    <a:pt x="190" y="178"/>
                  </a:cubicBezTo>
                  <a:cubicBezTo>
                    <a:pt x="202" y="178"/>
                    <a:pt x="208" y="174"/>
                    <a:pt x="218" y="174"/>
                  </a:cubicBezTo>
                  <a:cubicBezTo>
                    <a:pt x="210" y="176"/>
                    <a:pt x="200" y="178"/>
                    <a:pt x="194" y="181"/>
                  </a:cubicBezTo>
                  <a:cubicBezTo>
                    <a:pt x="192" y="181"/>
                    <a:pt x="192" y="182"/>
                    <a:pt x="189" y="182"/>
                  </a:cubicBezTo>
                  <a:cubicBezTo>
                    <a:pt x="193" y="186"/>
                    <a:pt x="203" y="178"/>
                    <a:pt x="209" y="181"/>
                  </a:cubicBezTo>
                  <a:cubicBezTo>
                    <a:pt x="193" y="185"/>
                    <a:pt x="177" y="190"/>
                    <a:pt x="160" y="194"/>
                  </a:cubicBezTo>
                  <a:cubicBezTo>
                    <a:pt x="159" y="196"/>
                    <a:pt x="156" y="197"/>
                    <a:pt x="154" y="198"/>
                  </a:cubicBezTo>
                  <a:cubicBezTo>
                    <a:pt x="155" y="198"/>
                    <a:pt x="157" y="198"/>
                    <a:pt x="157" y="199"/>
                  </a:cubicBezTo>
                  <a:cubicBezTo>
                    <a:pt x="155" y="199"/>
                    <a:pt x="154" y="200"/>
                    <a:pt x="157" y="201"/>
                  </a:cubicBezTo>
                  <a:cubicBezTo>
                    <a:pt x="157" y="202"/>
                    <a:pt x="154" y="201"/>
                    <a:pt x="154" y="202"/>
                  </a:cubicBezTo>
                  <a:cubicBezTo>
                    <a:pt x="157" y="205"/>
                    <a:pt x="150" y="205"/>
                    <a:pt x="152" y="207"/>
                  </a:cubicBezTo>
                  <a:cubicBezTo>
                    <a:pt x="157" y="204"/>
                    <a:pt x="166" y="204"/>
                    <a:pt x="169" y="201"/>
                  </a:cubicBezTo>
                  <a:cubicBezTo>
                    <a:pt x="165" y="201"/>
                    <a:pt x="167" y="198"/>
                    <a:pt x="163" y="198"/>
                  </a:cubicBezTo>
                  <a:cubicBezTo>
                    <a:pt x="164" y="197"/>
                    <a:pt x="167" y="197"/>
                    <a:pt x="166" y="196"/>
                  </a:cubicBezTo>
                  <a:cubicBezTo>
                    <a:pt x="174" y="196"/>
                    <a:pt x="184" y="190"/>
                    <a:pt x="193" y="192"/>
                  </a:cubicBezTo>
                  <a:cubicBezTo>
                    <a:pt x="191" y="193"/>
                    <a:pt x="191" y="194"/>
                    <a:pt x="189" y="194"/>
                  </a:cubicBezTo>
                  <a:cubicBezTo>
                    <a:pt x="187" y="193"/>
                    <a:pt x="190" y="192"/>
                    <a:pt x="188" y="192"/>
                  </a:cubicBezTo>
                  <a:cubicBezTo>
                    <a:pt x="188" y="195"/>
                    <a:pt x="184" y="195"/>
                    <a:pt x="183" y="197"/>
                  </a:cubicBezTo>
                  <a:cubicBezTo>
                    <a:pt x="185" y="197"/>
                    <a:pt x="187" y="196"/>
                    <a:pt x="188" y="197"/>
                  </a:cubicBezTo>
                  <a:cubicBezTo>
                    <a:pt x="185" y="199"/>
                    <a:pt x="177" y="200"/>
                    <a:pt x="177" y="202"/>
                  </a:cubicBezTo>
                  <a:cubicBezTo>
                    <a:pt x="177" y="201"/>
                    <a:pt x="180" y="201"/>
                    <a:pt x="180" y="201"/>
                  </a:cubicBezTo>
                  <a:cubicBezTo>
                    <a:pt x="180" y="202"/>
                    <a:pt x="176" y="203"/>
                    <a:pt x="178" y="203"/>
                  </a:cubicBezTo>
                  <a:cubicBezTo>
                    <a:pt x="180" y="202"/>
                    <a:pt x="185" y="202"/>
                    <a:pt x="187" y="201"/>
                  </a:cubicBezTo>
                  <a:cubicBezTo>
                    <a:pt x="185" y="201"/>
                    <a:pt x="184" y="201"/>
                    <a:pt x="184" y="200"/>
                  </a:cubicBezTo>
                  <a:cubicBezTo>
                    <a:pt x="193" y="198"/>
                    <a:pt x="201" y="194"/>
                    <a:pt x="210" y="194"/>
                  </a:cubicBezTo>
                  <a:cubicBezTo>
                    <a:pt x="210" y="194"/>
                    <a:pt x="208" y="194"/>
                    <a:pt x="207" y="195"/>
                  </a:cubicBezTo>
                  <a:cubicBezTo>
                    <a:pt x="211" y="196"/>
                    <a:pt x="215" y="194"/>
                    <a:pt x="219" y="192"/>
                  </a:cubicBezTo>
                  <a:cubicBezTo>
                    <a:pt x="217" y="193"/>
                    <a:pt x="213" y="193"/>
                    <a:pt x="212" y="192"/>
                  </a:cubicBezTo>
                  <a:cubicBezTo>
                    <a:pt x="214" y="191"/>
                    <a:pt x="218" y="191"/>
                    <a:pt x="222" y="190"/>
                  </a:cubicBezTo>
                  <a:cubicBezTo>
                    <a:pt x="222" y="191"/>
                    <a:pt x="221" y="191"/>
                    <a:pt x="221" y="192"/>
                  </a:cubicBezTo>
                  <a:cubicBezTo>
                    <a:pt x="224" y="192"/>
                    <a:pt x="226" y="191"/>
                    <a:pt x="228" y="191"/>
                  </a:cubicBezTo>
                  <a:cubicBezTo>
                    <a:pt x="216" y="196"/>
                    <a:pt x="200" y="198"/>
                    <a:pt x="191" y="204"/>
                  </a:cubicBezTo>
                  <a:cubicBezTo>
                    <a:pt x="188" y="204"/>
                    <a:pt x="187" y="204"/>
                    <a:pt x="187" y="205"/>
                  </a:cubicBezTo>
                  <a:cubicBezTo>
                    <a:pt x="193" y="205"/>
                    <a:pt x="200" y="203"/>
                    <a:pt x="206" y="203"/>
                  </a:cubicBezTo>
                  <a:cubicBezTo>
                    <a:pt x="205" y="204"/>
                    <a:pt x="204" y="205"/>
                    <a:pt x="203" y="206"/>
                  </a:cubicBezTo>
                  <a:cubicBezTo>
                    <a:pt x="206" y="207"/>
                    <a:pt x="207" y="205"/>
                    <a:pt x="209" y="206"/>
                  </a:cubicBezTo>
                  <a:cubicBezTo>
                    <a:pt x="205" y="207"/>
                    <a:pt x="201" y="209"/>
                    <a:pt x="197" y="209"/>
                  </a:cubicBezTo>
                  <a:cubicBezTo>
                    <a:pt x="197" y="211"/>
                    <a:pt x="193" y="212"/>
                    <a:pt x="190" y="213"/>
                  </a:cubicBezTo>
                  <a:cubicBezTo>
                    <a:pt x="194" y="213"/>
                    <a:pt x="195" y="212"/>
                    <a:pt x="197" y="212"/>
                  </a:cubicBezTo>
                  <a:cubicBezTo>
                    <a:pt x="196" y="214"/>
                    <a:pt x="195" y="215"/>
                    <a:pt x="197" y="217"/>
                  </a:cubicBezTo>
                  <a:cubicBezTo>
                    <a:pt x="194" y="217"/>
                    <a:pt x="196" y="218"/>
                    <a:pt x="193" y="218"/>
                  </a:cubicBezTo>
                  <a:cubicBezTo>
                    <a:pt x="195" y="217"/>
                    <a:pt x="193" y="216"/>
                    <a:pt x="193" y="215"/>
                  </a:cubicBezTo>
                  <a:cubicBezTo>
                    <a:pt x="191" y="215"/>
                    <a:pt x="190" y="214"/>
                    <a:pt x="189" y="213"/>
                  </a:cubicBezTo>
                  <a:cubicBezTo>
                    <a:pt x="186" y="217"/>
                    <a:pt x="178" y="218"/>
                    <a:pt x="170" y="219"/>
                  </a:cubicBezTo>
                  <a:cubicBezTo>
                    <a:pt x="170" y="221"/>
                    <a:pt x="166" y="221"/>
                    <a:pt x="163" y="222"/>
                  </a:cubicBezTo>
                  <a:cubicBezTo>
                    <a:pt x="162" y="222"/>
                    <a:pt x="163" y="224"/>
                    <a:pt x="161" y="224"/>
                  </a:cubicBezTo>
                  <a:cubicBezTo>
                    <a:pt x="159" y="223"/>
                    <a:pt x="159" y="224"/>
                    <a:pt x="157" y="224"/>
                  </a:cubicBezTo>
                  <a:cubicBezTo>
                    <a:pt x="158" y="223"/>
                    <a:pt x="157" y="223"/>
                    <a:pt x="157" y="222"/>
                  </a:cubicBezTo>
                  <a:cubicBezTo>
                    <a:pt x="149" y="224"/>
                    <a:pt x="144" y="227"/>
                    <a:pt x="137" y="229"/>
                  </a:cubicBezTo>
                  <a:cubicBezTo>
                    <a:pt x="138" y="229"/>
                    <a:pt x="139" y="229"/>
                    <a:pt x="139" y="229"/>
                  </a:cubicBezTo>
                  <a:cubicBezTo>
                    <a:pt x="137" y="231"/>
                    <a:pt x="136" y="232"/>
                    <a:pt x="134" y="233"/>
                  </a:cubicBezTo>
                  <a:cubicBezTo>
                    <a:pt x="133" y="233"/>
                    <a:pt x="132" y="233"/>
                    <a:pt x="130" y="233"/>
                  </a:cubicBezTo>
                  <a:cubicBezTo>
                    <a:pt x="130" y="236"/>
                    <a:pt x="126" y="236"/>
                    <a:pt x="127" y="238"/>
                  </a:cubicBezTo>
                  <a:cubicBezTo>
                    <a:pt x="128" y="238"/>
                    <a:pt x="129" y="237"/>
                    <a:pt x="128" y="239"/>
                  </a:cubicBezTo>
                  <a:cubicBezTo>
                    <a:pt x="131" y="239"/>
                    <a:pt x="131" y="238"/>
                    <a:pt x="133" y="238"/>
                  </a:cubicBezTo>
                  <a:cubicBezTo>
                    <a:pt x="132" y="239"/>
                    <a:pt x="130" y="240"/>
                    <a:pt x="127" y="240"/>
                  </a:cubicBezTo>
                  <a:cubicBezTo>
                    <a:pt x="125" y="240"/>
                    <a:pt x="125" y="239"/>
                    <a:pt x="122" y="240"/>
                  </a:cubicBezTo>
                  <a:cubicBezTo>
                    <a:pt x="121" y="242"/>
                    <a:pt x="123" y="242"/>
                    <a:pt x="120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118" y="243"/>
                    <a:pt x="118" y="243"/>
                    <a:pt x="117" y="242"/>
                  </a:cubicBezTo>
                  <a:cubicBezTo>
                    <a:pt x="110" y="244"/>
                    <a:pt x="103" y="247"/>
                    <a:pt x="98" y="250"/>
                  </a:cubicBezTo>
                  <a:cubicBezTo>
                    <a:pt x="105" y="249"/>
                    <a:pt x="110" y="245"/>
                    <a:pt x="119" y="245"/>
                  </a:cubicBezTo>
                  <a:cubicBezTo>
                    <a:pt x="117" y="247"/>
                    <a:pt x="107" y="249"/>
                    <a:pt x="111" y="252"/>
                  </a:cubicBezTo>
                  <a:cubicBezTo>
                    <a:pt x="112" y="251"/>
                    <a:pt x="117" y="251"/>
                    <a:pt x="119" y="251"/>
                  </a:cubicBezTo>
                  <a:cubicBezTo>
                    <a:pt x="119" y="253"/>
                    <a:pt x="114" y="253"/>
                    <a:pt x="112" y="254"/>
                  </a:cubicBezTo>
                  <a:cubicBezTo>
                    <a:pt x="124" y="252"/>
                    <a:pt x="131" y="248"/>
                    <a:pt x="141" y="245"/>
                  </a:cubicBezTo>
                  <a:cubicBezTo>
                    <a:pt x="142" y="242"/>
                    <a:pt x="144" y="241"/>
                    <a:pt x="146" y="240"/>
                  </a:cubicBezTo>
                  <a:cubicBezTo>
                    <a:pt x="146" y="239"/>
                    <a:pt x="144" y="240"/>
                    <a:pt x="144" y="239"/>
                  </a:cubicBezTo>
                  <a:cubicBezTo>
                    <a:pt x="146" y="238"/>
                    <a:pt x="149" y="235"/>
                    <a:pt x="151" y="237"/>
                  </a:cubicBezTo>
                  <a:cubicBezTo>
                    <a:pt x="150" y="238"/>
                    <a:pt x="147" y="238"/>
                    <a:pt x="147" y="239"/>
                  </a:cubicBezTo>
                  <a:cubicBezTo>
                    <a:pt x="147" y="240"/>
                    <a:pt x="150" y="239"/>
                    <a:pt x="150" y="240"/>
                  </a:cubicBezTo>
                  <a:cubicBezTo>
                    <a:pt x="149" y="240"/>
                    <a:pt x="149" y="242"/>
                    <a:pt x="150" y="242"/>
                  </a:cubicBezTo>
                  <a:cubicBezTo>
                    <a:pt x="158" y="239"/>
                    <a:pt x="168" y="239"/>
                    <a:pt x="175" y="235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70" y="234"/>
                    <a:pt x="170" y="234"/>
                    <a:pt x="170" y="233"/>
                  </a:cubicBezTo>
                  <a:cubicBezTo>
                    <a:pt x="173" y="231"/>
                    <a:pt x="172" y="230"/>
                    <a:pt x="175" y="229"/>
                  </a:cubicBezTo>
                  <a:cubicBezTo>
                    <a:pt x="172" y="229"/>
                    <a:pt x="168" y="231"/>
                    <a:pt x="166" y="230"/>
                  </a:cubicBezTo>
                  <a:cubicBezTo>
                    <a:pt x="171" y="227"/>
                    <a:pt x="181" y="226"/>
                    <a:pt x="188" y="223"/>
                  </a:cubicBezTo>
                  <a:cubicBezTo>
                    <a:pt x="186" y="221"/>
                    <a:pt x="189" y="218"/>
                    <a:pt x="193" y="218"/>
                  </a:cubicBezTo>
                  <a:cubicBezTo>
                    <a:pt x="193" y="219"/>
                    <a:pt x="191" y="219"/>
                    <a:pt x="191" y="220"/>
                  </a:cubicBezTo>
                  <a:cubicBezTo>
                    <a:pt x="192" y="220"/>
                    <a:pt x="193" y="220"/>
                    <a:pt x="193" y="221"/>
                  </a:cubicBezTo>
                  <a:cubicBezTo>
                    <a:pt x="192" y="221"/>
                    <a:pt x="191" y="222"/>
                    <a:pt x="189" y="222"/>
                  </a:cubicBezTo>
                  <a:cubicBezTo>
                    <a:pt x="190" y="223"/>
                    <a:pt x="188" y="223"/>
                    <a:pt x="189" y="225"/>
                  </a:cubicBezTo>
                  <a:cubicBezTo>
                    <a:pt x="185" y="225"/>
                    <a:pt x="182" y="228"/>
                    <a:pt x="181" y="229"/>
                  </a:cubicBezTo>
                  <a:cubicBezTo>
                    <a:pt x="188" y="228"/>
                    <a:pt x="190" y="226"/>
                    <a:pt x="196" y="227"/>
                  </a:cubicBezTo>
                  <a:cubicBezTo>
                    <a:pt x="200" y="225"/>
                    <a:pt x="206" y="224"/>
                    <a:pt x="207" y="220"/>
                  </a:cubicBezTo>
                  <a:cubicBezTo>
                    <a:pt x="215" y="218"/>
                    <a:pt x="224" y="215"/>
                    <a:pt x="234" y="215"/>
                  </a:cubicBezTo>
                  <a:cubicBezTo>
                    <a:pt x="235" y="214"/>
                    <a:pt x="232" y="215"/>
                    <a:pt x="232" y="214"/>
                  </a:cubicBezTo>
                  <a:cubicBezTo>
                    <a:pt x="234" y="214"/>
                    <a:pt x="235" y="215"/>
                    <a:pt x="237" y="215"/>
                  </a:cubicBezTo>
                  <a:cubicBezTo>
                    <a:pt x="250" y="213"/>
                    <a:pt x="260" y="212"/>
                    <a:pt x="273" y="209"/>
                  </a:cubicBezTo>
                  <a:cubicBezTo>
                    <a:pt x="274" y="210"/>
                    <a:pt x="277" y="208"/>
                    <a:pt x="279" y="209"/>
                  </a:cubicBezTo>
                  <a:cubicBezTo>
                    <a:pt x="279" y="211"/>
                    <a:pt x="275" y="212"/>
                    <a:pt x="270" y="212"/>
                  </a:cubicBezTo>
                  <a:cubicBezTo>
                    <a:pt x="264" y="215"/>
                    <a:pt x="254" y="219"/>
                    <a:pt x="246" y="220"/>
                  </a:cubicBezTo>
                  <a:cubicBezTo>
                    <a:pt x="246" y="220"/>
                    <a:pt x="246" y="221"/>
                    <a:pt x="246" y="221"/>
                  </a:cubicBezTo>
                  <a:cubicBezTo>
                    <a:pt x="235" y="225"/>
                    <a:pt x="224" y="227"/>
                    <a:pt x="213" y="230"/>
                  </a:cubicBezTo>
                  <a:cubicBezTo>
                    <a:pt x="225" y="230"/>
                    <a:pt x="232" y="225"/>
                    <a:pt x="245" y="225"/>
                  </a:cubicBezTo>
                  <a:cubicBezTo>
                    <a:pt x="246" y="223"/>
                    <a:pt x="250" y="223"/>
                    <a:pt x="252" y="223"/>
                  </a:cubicBezTo>
                  <a:cubicBezTo>
                    <a:pt x="253" y="223"/>
                    <a:pt x="254" y="224"/>
                    <a:pt x="255" y="224"/>
                  </a:cubicBezTo>
                  <a:cubicBezTo>
                    <a:pt x="255" y="224"/>
                    <a:pt x="256" y="223"/>
                    <a:pt x="257" y="224"/>
                  </a:cubicBezTo>
                  <a:cubicBezTo>
                    <a:pt x="258" y="223"/>
                    <a:pt x="255" y="222"/>
                    <a:pt x="258" y="222"/>
                  </a:cubicBezTo>
                  <a:cubicBezTo>
                    <a:pt x="259" y="222"/>
                    <a:pt x="258" y="223"/>
                    <a:pt x="258" y="223"/>
                  </a:cubicBezTo>
                  <a:cubicBezTo>
                    <a:pt x="267" y="222"/>
                    <a:pt x="274" y="217"/>
                    <a:pt x="285" y="217"/>
                  </a:cubicBezTo>
                  <a:cubicBezTo>
                    <a:pt x="284" y="218"/>
                    <a:pt x="286" y="218"/>
                    <a:pt x="286" y="219"/>
                  </a:cubicBezTo>
                  <a:cubicBezTo>
                    <a:pt x="283" y="219"/>
                    <a:pt x="283" y="221"/>
                    <a:pt x="284" y="221"/>
                  </a:cubicBezTo>
                  <a:cubicBezTo>
                    <a:pt x="285" y="221"/>
                    <a:pt x="286" y="221"/>
                    <a:pt x="287" y="221"/>
                  </a:cubicBezTo>
                  <a:cubicBezTo>
                    <a:pt x="289" y="222"/>
                    <a:pt x="287" y="223"/>
                    <a:pt x="286" y="224"/>
                  </a:cubicBezTo>
                  <a:cubicBezTo>
                    <a:pt x="286" y="224"/>
                    <a:pt x="287" y="224"/>
                    <a:pt x="287" y="225"/>
                  </a:cubicBezTo>
                  <a:cubicBezTo>
                    <a:pt x="288" y="225"/>
                    <a:pt x="288" y="225"/>
                    <a:pt x="288" y="225"/>
                  </a:cubicBezTo>
                  <a:cubicBezTo>
                    <a:pt x="288" y="224"/>
                    <a:pt x="294" y="223"/>
                    <a:pt x="297" y="222"/>
                  </a:cubicBezTo>
                  <a:cubicBezTo>
                    <a:pt x="298" y="220"/>
                    <a:pt x="295" y="221"/>
                    <a:pt x="295" y="220"/>
                  </a:cubicBezTo>
                  <a:cubicBezTo>
                    <a:pt x="301" y="218"/>
                    <a:pt x="307" y="220"/>
                    <a:pt x="312" y="221"/>
                  </a:cubicBezTo>
                  <a:cubicBezTo>
                    <a:pt x="310" y="221"/>
                    <a:pt x="313" y="222"/>
                    <a:pt x="313" y="222"/>
                  </a:cubicBezTo>
                  <a:cubicBezTo>
                    <a:pt x="308" y="221"/>
                    <a:pt x="306" y="223"/>
                    <a:pt x="301" y="223"/>
                  </a:cubicBezTo>
                  <a:cubicBezTo>
                    <a:pt x="298" y="227"/>
                    <a:pt x="289" y="227"/>
                    <a:pt x="286" y="229"/>
                  </a:cubicBezTo>
                  <a:cubicBezTo>
                    <a:pt x="290" y="229"/>
                    <a:pt x="291" y="227"/>
                    <a:pt x="296" y="228"/>
                  </a:cubicBezTo>
                  <a:cubicBezTo>
                    <a:pt x="300" y="226"/>
                    <a:pt x="310" y="226"/>
                    <a:pt x="315" y="224"/>
                  </a:cubicBezTo>
                  <a:cubicBezTo>
                    <a:pt x="314" y="225"/>
                    <a:pt x="315" y="225"/>
                    <a:pt x="315" y="225"/>
                  </a:cubicBezTo>
                  <a:cubicBezTo>
                    <a:pt x="322" y="226"/>
                    <a:pt x="324" y="223"/>
                    <a:pt x="328" y="225"/>
                  </a:cubicBezTo>
                  <a:cubicBezTo>
                    <a:pt x="328" y="223"/>
                    <a:pt x="334" y="224"/>
                    <a:pt x="336" y="224"/>
                  </a:cubicBezTo>
                  <a:cubicBezTo>
                    <a:pt x="336" y="224"/>
                    <a:pt x="335" y="223"/>
                    <a:pt x="336" y="223"/>
                  </a:cubicBezTo>
                  <a:cubicBezTo>
                    <a:pt x="340" y="225"/>
                    <a:pt x="348" y="222"/>
                    <a:pt x="352" y="221"/>
                  </a:cubicBezTo>
                  <a:cubicBezTo>
                    <a:pt x="352" y="220"/>
                    <a:pt x="350" y="220"/>
                    <a:pt x="351" y="219"/>
                  </a:cubicBezTo>
                  <a:cubicBezTo>
                    <a:pt x="349" y="219"/>
                    <a:pt x="347" y="220"/>
                    <a:pt x="345" y="219"/>
                  </a:cubicBezTo>
                  <a:cubicBezTo>
                    <a:pt x="345" y="217"/>
                    <a:pt x="348" y="217"/>
                    <a:pt x="349" y="217"/>
                  </a:cubicBezTo>
                  <a:cubicBezTo>
                    <a:pt x="350" y="217"/>
                    <a:pt x="351" y="217"/>
                    <a:pt x="352" y="218"/>
                  </a:cubicBezTo>
                  <a:cubicBezTo>
                    <a:pt x="352" y="217"/>
                    <a:pt x="355" y="217"/>
                    <a:pt x="357" y="216"/>
                  </a:cubicBezTo>
                  <a:cubicBezTo>
                    <a:pt x="357" y="217"/>
                    <a:pt x="358" y="217"/>
                    <a:pt x="358" y="217"/>
                  </a:cubicBezTo>
                  <a:cubicBezTo>
                    <a:pt x="358" y="219"/>
                    <a:pt x="353" y="218"/>
                    <a:pt x="353" y="220"/>
                  </a:cubicBezTo>
                  <a:cubicBezTo>
                    <a:pt x="357" y="221"/>
                    <a:pt x="359" y="218"/>
                    <a:pt x="362" y="218"/>
                  </a:cubicBezTo>
                  <a:cubicBezTo>
                    <a:pt x="366" y="220"/>
                    <a:pt x="371" y="217"/>
                    <a:pt x="376" y="217"/>
                  </a:cubicBezTo>
                  <a:cubicBezTo>
                    <a:pt x="376" y="216"/>
                    <a:pt x="374" y="217"/>
                    <a:pt x="374" y="216"/>
                  </a:cubicBezTo>
                  <a:cubicBezTo>
                    <a:pt x="376" y="215"/>
                    <a:pt x="377" y="215"/>
                    <a:pt x="380" y="215"/>
                  </a:cubicBezTo>
                  <a:cubicBezTo>
                    <a:pt x="380" y="216"/>
                    <a:pt x="379" y="216"/>
                    <a:pt x="379" y="216"/>
                  </a:cubicBezTo>
                  <a:cubicBezTo>
                    <a:pt x="381" y="216"/>
                    <a:pt x="383" y="216"/>
                    <a:pt x="385" y="216"/>
                  </a:cubicBezTo>
                  <a:cubicBezTo>
                    <a:pt x="386" y="217"/>
                    <a:pt x="385" y="217"/>
                    <a:pt x="385" y="218"/>
                  </a:cubicBezTo>
                  <a:cubicBezTo>
                    <a:pt x="390" y="218"/>
                    <a:pt x="395" y="217"/>
                    <a:pt x="398" y="219"/>
                  </a:cubicBezTo>
                  <a:cubicBezTo>
                    <a:pt x="397" y="220"/>
                    <a:pt x="393" y="219"/>
                    <a:pt x="391" y="221"/>
                  </a:cubicBezTo>
                  <a:cubicBezTo>
                    <a:pt x="412" y="219"/>
                    <a:pt x="430" y="217"/>
                    <a:pt x="451" y="215"/>
                  </a:cubicBezTo>
                  <a:cubicBezTo>
                    <a:pt x="451" y="216"/>
                    <a:pt x="451" y="216"/>
                    <a:pt x="450" y="216"/>
                  </a:cubicBezTo>
                  <a:cubicBezTo>
                    <a:pt x="458" y="216"/>
                    <a:pt x="466" y="216"/>
                    <a:pt x="471" y="213"/>
                  </a:cubicBezTo>
                  <a:cubicBezTo>
                    <a:pt x="478" y="214"/>
                    <a:pt x="488" y="212"/>
                    <a:pt x="496" y="212"/>
                  </a:cubicBezTo>
                  <a:cubicBezTo>
                    <a:pt x="497" y="211"/>
                    <a:pt x="497" y="210"/>
                    <a:pt x="498" y="210"/>
                  </a:cubicBezTo>
                  <a:cubicBezTo>
                    <a:pt x="500" y="210"/>
                    <a:pt x="501" y="209"/>
                    <a:pt x="503" y="209"/>
                  </a:cubicBezTo>
                  <a:cubicBezTo>
                    <a:pt x="503" y="210"/>
                    <a:pt x="502" y="210"/>
                    <a:pt x="502" y="211"/>
                  </a:cubicBezTo>
                  <a:cubicBezTo>
                    <a:pt x="509" y="209"/>
                    <a:pt x="521" y="209"/>
                    <a:pt x="524" y="207"/>
                  </a:cubicBezTo>
                  <a:cubicBezTo>
                    <a:pt x="526" y="206"/>
                    <a:pt x="528" y="207"/>
                    <a:pt x="528" y="208"/>
                  </a:cubicBezTo>
                  <a:cubicBezTo>
                    <a:pt x="532" y="207"/>
                    <a:pt x="538" y="206"/>
                    <a:pt x="542" y="205"/>
                  </a:cubicBezTo>
                  <a:cubicBezTo>
                    <a:pt x="543" y="205"/>
                    <a:pt x="542" y="204"/>
                    <a:pt x="544" y="204"/>
                  </a:cubicBezTo>
                  <a:cubicBezTo>
                    <a:pt x="564" y="203"/>
                    <a:pt x="580" y="200"/>
                    <a:pt x="599" y="198"/>
                  </a:cubicBezTo>
                  <a:cubicBezTo>
                    <a:pt x="600" y="197"/>
                    <a:pt x="598" y="197"/>
                    <a:pt x="599" y="197"/>
                  </a:cubicBezTo>
                  <a:cubicBezTo>
                    <a:pt x="618" y="192"/>
                    <a:pt x="644" y="191"/>
                    <a:pt x="662" y="186"/>
                  </a:cubicBezTo>
                  <a:cubicBezTo>
                    <a:pt x="670" y="186"/>
                    <a:pt x="677" y="186"/>
                    <a:pt x="683" y="184"/>
                  </a:cubicBezTo>
                  <a:cubicBezTo>
                    <a:pt x="685" y="185"/>
                    <a:pt x="682" y="185"/>
                    <a:pt x="684" y="185"/>
                  </a:cubicBezTo>
                  <a:cubicBezTo>
                    <a:pt x="693" y="183"/>
                    <a:pt x="699" y="185"/>
                    <a:pt x="708" y="183"/>
                  </a:cubicBezTo>
                  <a:cubicBezTo>
                    <a:pt x="708" y="185"/>
                    <a:pt x="710" y="185"/>
                    <a:pt x="711" y="185"/>
                  </a:cubicBezTo>
                  <a:cubicBezTo>
                    <a:pt x="712" y="186"/>
                    <a:pt x="709" y="186"/>
                    <a:pt x="709" y="187"/>
                  </a:cubicBezTo>
                  <a:cubicBezTo>
                    <a:pt x="710" y="187"/>
                    <a:pt x="711" y="187"/>
                    <a:pt x="715" y="187"/>
                  </a:cubicBezTo>
                  <a:cubicBezTo>
                    <a:pt x="717" y="185"/>
                    <a:pt x="714" y="184"/>
                    <a:pt x="719" y="183"/>
                  </a:cubicBezTo>
                  <a:cubicBezTo>
                    <a:pt x="719" y="184"/>
                    <a:pt x="721" y="184"/>
                    <a:pt x="723" y="184"/>
                  </a:cubicBezTo>
                  <a:cubicBezTo>
                    <a:pt x="725" y="182"/>
                    <a:pt x="734" y="182"/>
                    <a:pt x="736" y="184"/>
                  </a:cubicBezTo>
                  <a:cubicBezTo>
                    <a:pt x="735" y="185"/>
                    <a:pt x="731" y="185"/>
                    <a:pt x="731" y="186"/>
                  </a:cubicBezTo>
                  <a:cubicBezTo>
                    <a:pt x="745" y="186"/>
                    <a:pt x="758" y="185"/>
                    <a:pt x="771" y="184"/>
                  </a:cubicBezTo>
                  <a:cubicBezTo>
                    <a:pt x="768" y="182"/>
                    <a:pt x="775" y="181"/>
                    <a:pt x="776" y="179"/>
                  </a:cubicBezTo>
                  <a:cubicBezTo>
                    <a:pt x="783" y="180"/>
                    <a:pt x="791" y="179"/>
                    <a:pt x="799" y="178"/>
                  </a:cubicBezTo>
                  <a:cubicBezTo>
                    <a:pt x="797" y="176"/>
                    <a:pt x="790" y="178"/>
                    <a:pt x="787" y="176"/>
                  </a:cubicBezTo>
                  <a:cubicBezTo>
                    <a:pt x="787" y="175"/>
                    <a:pt x="789" y="175"/>
                    <a:pt x="789" y="174"/>
                  </a:cubicBezTo>
                  <a:cubicBezTo>
                    <a:pt x="787" y="173"/>
                    <a:pt x="784" y="174"/>
                    <a:pt x="784" y="173"/>
                  </a:cubicBezTo>
                  <a:cubicBezTo>
                    <a:pt x="790" y="172"/>
                    <a:pt x="797" y="171"/>
                    <a:pt x="802" y="171"/>
                  </a:cubicBezTo>
                  <a:cubicBezTo>
                    <a:pt x="802" y="169"/>
                    <a:pt x="800" y="168"/>
                    <a:pt x="795" y="168"/>
                  </a:cubicBezTo>
                  <a:cubicBezTo>
                    <a:pt x="796" y="171"/>
                    <a:pt x="787" y="171"/>
                    <a:pt x="785" y="170"/>
                  </a:cubicBezTo>
                  <a:cubicBezTo>
                    <a:pt x="787" y="168"/>
                    <a:pt x="792" y="170"/>
                    <a:pt x="793" y="169"/>
                  </a:cubicBezTo>
                  <a:cubicBezTo>
                    <a:pt x="794" y="168"/>
                    <a:pt x="789" y="168"/>
                    <a:pt x="790" y="166"/>
                  </a:cubicBezTo>
                  <a:cubicBezTo>
                    <a:pt x="799" y="166"/>
                    <a:pt x="808" y="168"/>
                    <a:pt x="815" y="167"/>
                  </a:cubicBezTo>
                  <a:cubicBezTo>
                    <a:pt x="818" y="167"/>
                    <a:pt x="819" y="170"/>
                    <a:pt x="822" y="169"/>
                  </a:cubicBezTo>
                  <a:cubicBezTo>
                    <a:pt x="819" y="166"/>
                    <a:pt x="812" y="166"/>
                    <a:pt x="808" y="164"/>
                  </a:cubicBezTo>
                  <a:cubicBezTo>
                    <a:pt x="811" y="162"/>
                    <a:pt x="819" y="166"/>
                    <a:pt x="822" y="164"/>
                  </a:cubicBezTo>
                  <a:cubicBezTo>
                    <a:pt x="820" y="161"/>
                    <a:pt x="805" y="164"/>
                    <a:pt x="801" y="162"/>
                  </a:cubicBezTo>
                  <a:cubicBezTo>
                    <a:pt x="804" y="161"/>
                    <a:pt x="808" y="162"/>
                    <a:pt x="813" y="161"/>
                  </a:cubicBezTo>
                  <a:cubicBezTo>
                    <a:pt x="813" y="161"/>
                    <a:pt x="810" y="162"/>
                    <a:pt x="810" y="160"/>
                  </a:cubicBezTo>
                  <a:cubicBezTo>
                    <a:pt x="817" y="160"/>
                    <a:pt x="817" y="160"/>
                    <a:pt x="817" y="160"/>
                  </a:cubicBezTo>
                  <a:cubicBezTo>
                    <a:pt x="817" y="157"/>
                    <a:pt x="807" y="159"/>
                    <a:pt x="806" y="155"/>
                  </a:cubicBezTo>
                  <a:cubicBezTo>
                    <a:pt x="813" y="155"/>
                    <a:pt x="818" y="155"/>
                    <a:pt x="825" y="154"/>
                  </a:cubicBezTo>
                  <a:cubicBezTo>
                    <a:pt x="823" y="154"/>
                    <a:pt x="821" y="153"/>
                    <a:pt x="821" y="152"/>
                  </a:cubicBezTo>
                  <a:cubicBezTo>
                    <a:pt x="823" y="152"/>
                    <a:pt x="823" y="153"/>
                    <a:pt x="824" y="152"/>
                  </a:cubicBezTo>
                  <a:cubicBezTo>
                    <a:pt x="823" y="152"/>
                    <a:pt x="823" y="151"/>
                    <a:pt x="824" y="151"/>
                  </a:cubicBezTo>
                  <a:cubicBezTo>
                    <a:pt x="822" y="151"/>
                    <a:pt x="821" y="152"/>
                    <a:pt x="821" y="150"/>
                  </a:cubicBezTo>
                  <a:cubicBezTo>
                    <a:pt x="820" y="150"/>
                    <a:pt x="821" y="149"/>
                    <a:pt x="822" y="149"/>
                  </a:cubicBezTo>
                  <a:cubicBezTo>
                    <a:pt x="824" y="149"/>
                    <a:pt x="824" y="150"/>
                    <a:pt x="826" y="150"/>
                  </a:cubicBezTo>
                  <a:cubicBezTo>
                    <a:pt x="829" y="148"/>
                    <a:pt x="836" y="151"/>
                    <a:pt x="839" y="150"/>
                  </a:cubicBezTo>
                  <a:cubicBezTo>
                    <a:pt x="838" y="149"/>
                    <a:pt x="833" y="150"/>
                    <a:pt x="834" y="148"/>
                  </a:cubicBezTo>
                  <a:cubicBezTo>
                    <a:pt x="837" y="148"/>
                    <a:pt x="840" y="149"/>
                    <a:pt x="843" y="149"/>
                  </a:cubicBezTo>
                  <a:cubicBezTo>
                    <a:pt x="841" y="148"/>
                    <a:pt x="837" y="147"/>
                    <a:pt x="837" y="146"/>
                  </a:cubicBezTo>
                  <a:cubicBezTo>
                    <a:pt x="834" y="146"/>
                    <a:pt x="830" y="146"/>
                    <a:pt x="829" y="145"/>
                  </a:cubicBezTo>
                  <a:cubicBezTo>
                    <a:pt x="830" y="143"/>
                    <a:pt x="836" y="143"/>
                    <a:pt x="839" y="144"/>
                  </a:cubicBezTo>
                  <a:cubicBezTo>
                    <a:pt x="839" y="144"/>
                    <a:pt x="838" y="143"/>
                    <a:pt x="838" y="143"/>
                  </a:cubicBezTo>
                  <a:cubicBezTo>
                    <a:pt x="841" y="142"/>
                    <a:pt x="845" y="142"/>
                    <a:pt x="847" y="142"/>
                  </a:cubicBezTo>
                  <a:cubicBezTo>
                    <a:pt x="844" y="140"/>
                    <a:pt x="838" y="139"/>
                    <a:pt x="835" y="137"/>
                  </a:cubicBezTo>
                  <a:cubicBezTo>
                    <a:pt x="838" y="137"/>
                    <a:pt x="841" y="138"/>
                    <a:pt x="843" y="138"/>
                  </a:cubicBezTo>
                  <a:cubicBezTo>
                    <a:pt x="843" y="138"/>
                    <a:pt x="842" y="137"/>
                    <a:pt x="844" y="137"/>
                  </a:cubicBezTo>
                  <a:cubicBezTo>
                    <a:pt x="849" y="136"/>
                    <a:pt x="851" y="137"/>
                    <a:pt x="854" y="136"/>
                  </a:cubicBezTo>
                  <a:cubicBezTo>
                    <a:pt x="852" y="135"/>
                    <a:pt x="851" y="136"/>
                    <a:pt x="850" y="135"/>
                  </a:cubicBezTo>
                  <a:cubicBezTo>
                    <a:pt x="852" y="135"/>
                    <a:pt x="855" y="135"/>
                    <a:pt x="856" y="134"/>
                  </a:cubicBezTo>
                  <a:cubicBezTo>
                    <a:pt x="854" y="134"/>
                    <a:pt x="852" y="134"/>
                    <a:pt x="853" y="132"/>
                  </a:cubicBezTo>
                  <a:close/>
                  <a:moveTo>
                    <a:pt x="793" y="51"/>
                  </a:moveTo>
                  <a:cubicBezTo>
                    <a:pt x="792" y="51"/>
                    <a:pt x="788" y="52"/>
                    <a:pt x="787" y="51"/>
                  </a:cubicBezTo>
                  <a:cubicBezTo>
                    <a:pt x="790" y="50"/>
                    <a:pt x="793" y="50"/>
                    <a:pt x="793" y="51"/>
                  </a:cubicBezTo>
                  <a:close/>
                  <a:moveTo>
                    <a:pt x="781" y="48"/>
                  </a:moveTo>
                  <a:cubicBezTo>
                    <a:pt x="779" y="48"/>
                    <a:pt x="778" y="48"/>
                    <a:pt x="777" y="48"/>
                  </a:cubicBezTo>
                  <a:cubicBezTo>
                    <a:pt x="777" y="47"/>
                    <a:pt x="781" y="47"/>
                    <a:pt x="781" y="48"/>
                  </a:cubicBezTo>
                  <a:close/>
                  <a:moveTo>
                    <a:pt x="785" y="50"/>
                  </a:moveTo>
                  <a:cubicBezTo>
                    <a:pt x="782" y="51"/>
                    <a:pt x="774" y="50"/>
                    <a:pt x="771" y="49"/>
                  </a:cubicBezTo>
                  <a:cubicBezTo>
                    <a:pt x="776" y="50"/>
                    <a:pt x="781" y="50"/>
                    <a:pt x="785" y="50"/>
                  </a:cubicBezTo>
                  <a:close/>
                  <a:moveTo>
                    <a:pt x="507" y="22"/>
                  </a:moveTo>
                  <a:cubicBezTo>
                    <a:pt x="512" y="21"/>
                    <a:pt x="518" y="21"/>
                    <a:pt x="523" y="21"/>
                  </a:cubicBezTo>
                  <a:cubicBezTo>
                    <a:pt x="520" y="22"/>
                    <a:pt x="511" y="22"/>
                    <a:pt x="507" y="22"/>
                  </a:cubicBezTo>
                  <a:close/>
                  <a:moveTo>
                    <a:pt x="231" y="114"/>
                  </a:moveTo>
                  <a:cubicBezTo>
                    <a:pt x="232" y="113"/>
                    <a:pt x="234" y="113"/>
                    <a:pt x="236" y="113"/>
                  </a:cubicBezTo>
                  <a:cubicBezTo>
                    <a:pt x="236" y="114"/>
                    <a:pt x="234" y="114"/>
                    <a:pt x="231" y="114"/>
                  </a:cubicBezTo>
                  <a:close/>
                  <a:moveTo>
                    <a:pt x="218" y="178"/>
                  </a:moveTo>
                  <a:cubicBezTo>
                    <a:pt x="218" y="177"/>
                    <a:pt x="218" y="177"/>
                    <a:pt x="218" y="177"/>
                  </a:cubicBezTo>
                  <a:cubicBezTo>
                    <a:pt x="219" y="177"/>
                    <a:pt x="221" y="177"/>
                    <a:pt x="221" y="177"/>
                  </a:cubicBezTo>
                  <a:cubicBezTo>
                    <a:pt x="222" y="178"/>
                    <a:pt x="219" y="178"/>
                    <a:pt x="218" y="178"/>
                  </a:cubicBezTo>
                  <a:close/>
                  <a:moveTo>
                    <a:pt x="132" y="237"/>
                  </a:moveTo>
                  <a:cubicBezTo>
                    <a:pt x="130" y="237"/>
                    <a:pt x="128" y="236"/>
                    <a:pt x="130" y="235"/>
                  </a:cubicBezTo>
                  <a:cubicBezTo>
                    <a:pt x="132" y="235"/>
                    <a:pt x="132" y="235"/>
                    <a:pt x="132" y="235"/>
                  </a:cubicBezTo>
                  <a:lnTo>
                    <a:pt x="132" y="237"/>
                  </a:lnTo>
                  <a:close/>
                  <a:moveTo>
                    <a:pt x="159" y="225"/>
                  </a:moveTo>
                  <a:cubicBezTo>
                    <a:pt x="160" y="226"/>
                    <a:pt x="160" y="227"/>
                    <a:pt x="162" y="227"/>
                  </a:cubicBezTo>
                  <a:cubicBezTo>
                    <a:pt x="161" y="228"/>
                    <a:pt x="158" y="228"/>
                    <a:pt x="155" y="229"/>
                  </a:cubicBezTo>
                  <a:cubicBezTo>
                    <a:pt x="153" y="228"/>
                    <a:pt x="156" y="227"/>
                    <a:pt x="154" y="227"/>
                  </a:cubicBezTo>
                  <a:cubicBezTo>
                    <a:pt x="155" y="226"/>
                    <a:pt x="158" y="226"/>
                    <a:pt x="159" y="225"/>
                  </a:cubicBezTo>
                  <a:close/>
                  <a:moveTo>
                    <a:pt x="154" y="240"/>
                  </a:moveTo>
                  <a:cubicBezTo>
                    <a:pt x="153" y="240"/>
                    <a:pt x="151" y="239"/>
                    <a:pt x="152" y="240"/>
                  </a:cubicBezTo>
                  <a:cubicBezTo>
                    <a:pt x="148" y="239"/>
                    <a:pt x="155" y="238"/>
                    <a:pt x="155" y="237"/>
                  </a:cubicBezTo>
                  <a:cubicBezTo>
                    <a:pt x="157" y="238"/>
                    <a:pt x="153" y="238"/>
                    <a:pt x="154" y="240"/>
                  </a:cubicBezTo>
                  <a:close/>
                  <a:moveTo>
                    <a:pt x="156" y="236"/>
                  </a:moveTo>
                  <a:cubicBezTo>
                    <a:pt x="153" y="235"/>
                    <a:pt x="158" y="233"/>
                    <a:pt x="162" y="233"/>
                  </a:cubicBezTo>
                  <a:cubicBezTo>
                    <a:pt x="162" y="235"/>
                    <a:pt x="157" y="235"/>
                    <a:pt x="156" y="236"/>
                  </a:cubicBezTo>
                  <a:close/>
                  <a:moveTo>
                    <a:pt x="164" y="237"/>
                  </a:moveTo>
                  <a:cubicBezTo>
                    <a:pt x="162" y="238"/>
                    <a:pt x="161" y="237"/>
                    <a:pt x="159" y="237"/>
                  </a:cubicBezTo>
                  <a:cubicBezTo>
                    <a:pt x="159" y="235"/>
                    <a:pt x="163" y="235"/>
                    <a:pt x="166" y="235"/>
                  </a:cubicBezTo>
                  <a:cubicBezTo>
                    <a:pt x="166" y="236"/>
                    <a:pt x="165" y="237"/>
                    <a:pt x="164" y="237"/>
                  </a:cubicBezTo>
                  <a:close/>
                  <a:moveTo>
                    <a:pt x="222" y="177"/>
                  </a:moveTo>
                  <a:cubicBezTo>
                    <a:pt x="223" y="176"/>
                    <a:pt x="225" y="175"/>
                    <a:pt x="228" y="175"/>
                  </a:cubicBezTo>
                  <a:cubicBezTo>
                    <a:pt x="227" y="176"/>
                    <a:pt x="226" y="176"/>
                    <a:pt x="226" y="177"/>
                  </a:cubicBezTo>
                  <a:cubicBezTo>
                    <a:pt x="225" y="177"/>
                    <a:pt x="224" y="177"/>
                    <a:pt x="222" y="177"/>
                  </a:cubicBezTo>
                  <a:close/>
                  <a:moveTo>
                    <a:pt x="226" y="189"/>
                  </a:moveTo>
                  <a:cubicBezTo>
                    <a:pt x="227" y="188"/>
                    <a:pt x="228" y="187"/>
                    <a:pt x="231" y="187"/>
                  </a:cubicBezTo>
                  <a:cubicBezTo>
                    <a:pt x="231" y="189"/>
                    <a:pt x="229" y="189"/>
                    <a:pt x="226" y="189"/>
                  </a:cubicBezTo>
                  <a:close/>
                  <a:moveTo>
                    <a:pt x="217" y="210"/>
                  </a:moveTo>
                  <a:cubicBezTo>
                    <a:pt x="215" y="210"/>
                    <a:pt x="213" y="211"/>
                    <a:pt x="212" y="212"/>
                  </a:cubicBezTo>
                  <a:cubicBezTo>
                    <a:pt x="208" y="211"/>
                    <a:pt x="206" y="211"/>
                    <a:pt x="202" y="211"/>
                  </a:cubicBezTo>
                  <a:cubicBezTo>
                    <a:pt x="209" y="208"/>
                    <a:pt x="217" y="207"/>
                    <a:pt x="225" y="206"/>
                  </a:cubicBezTo>
                  <a:cubicBezTo>
                    <a:pt x="226" y="207"/>
                    <a:pt x="220" y="208"/>
                    <a:pt x="217" y="210"/>
                  </a:cubicBezTo>
                  <a:close/>
                  <a:moveTo>
                    <a:pt x="228" y="206"/>
                  </a:moveTo>
                  <a:cubicBezTo>
                    <a:pt x="227" y="205"/>
                    <a:pt x="229" y="205"/>
                    <a:pt x="231" y="205"/>
                  </a:cubicBezTo>
                  <a:cubicBezTo>
                    <a:pt x="231" y="206"/>
                    <a:pt x="229" y="206"/>
                    <a:pt x="228" y="206"/>
                  </a:cubicBezTo>
                  <a:close/>
                  <a:moveTo>
                    <a:pt x="226" y="200"/>
                  </a:moveTo>
                  <a:cubicBezTo>
                    <a:pt x="226" y="202"/>
                    <a:pt x="219" y="203"/>
                    <a:pt x="214" y="204"/>
                  </a:cubicBezTo>
                  <a:cubicBezTo>
                    <a:pt x="214" y="203"/>
                    <a:pt x="215" y="202"/>
                    <a:pt x="215" y="201"/>
                  </a:cubicBezTo>
                  <a:cubicBezTo>
                    <a:pt x="219" y="199"/>
                    <a:pt x="229" y="197"/>
                    <a:pt x="233" y="199"/>
                  </a:cubicBezTo>
                  <a:cubicBezTo>
                    <a:pt x="231" y="199"/>
                    <a:pt x="228" y="201"/>
                    <a:pt x="226" y="200"/>
                  </a:cubicBezTo>
                  <a:close/>
                  <a:moveTo>
                    <a:pt x="234" y="182"/>
                  </a:moveTo>
                  <a:cubicBezTo>
                    <a:pt x="233" y="181"/>
                    <a:pt x="232" y="181"/>
                    <a:pt x="232" y="179"/>
                  </a:cubicBezTo>
                  <a:cubicBezTo>
                    <a:pt x="234" y="179"/>
                    <a:pt x="236" y="179"/>
                    <a:pt x="237" y="180"/>
                  </a:cubicBezTo>
                  <a:cubicBezTo>
                    <a:pt x="237" y="181"/>
                    <a:pt x="234" y="181"/>
                    <a:pt x="234" y="182"/>
                  </a:cubicBezTo>
                  <a:close/>
                  <a:moveTo>
                    <a:pt x="273" y="98"/>
                  </a:moveTo>
                  <a:cubicBezTo>
                    <a:pt x="273" y="97"/>
                    <a:pt x="274" y="97"/>
                    <a:pt x="276" y="97"/>
                  </a:cubicBezTo>
                  <a:cubicBezTo>
                    <a:pt x="276" y="98"/>
                    <a:pt x="274" y="98"/>
                    <a:pt x="273" y="98"/>
                  </a:cubicBezTo>
                  <a:close/>
                  <a:moveTo>
                    <a:pt x="278" y="94"/>
                  </a:moveTo>
                  <a:cubicBezTo>
                    <a:pt x="276" y="94"/>
                    <a:pt x="276" y="93"/>
                    <a:pt x="275" y="93"/>
                  </a:cubicBezTo>
                  <a:cubicBezTo>
                    <a:pt x="275" y="92"/>
                    <a:pt x="279" y="93"/>
                    <a:pt x="278" y="94"/>
                  </a:cubicBezTo>
                  <a:close/>
                  <a:moveTo>
                    <a:pt x="279" y="93"/>
                  </a:moveTo>
                  <a:cubicBezTo>
                    <a:pt x="280" y="92"/>
                    <a:pt x="286" y="91"/>
                    <a:pt x="289" y="91"/>
                  </a:cubicBezTo>
                  <a:cubicBezTo>
                    <a:pt x="286" y="93"/>
                    <a:pt x="283" y="92"/>
                    <a:pt x="279" y="93"/>
                  </a:cubicBezTo>
                  <a:close/>
                  <a:moveTo>
                    <a:pt x="318" y="75"/>
                  </a:moveTo>
                  <a:cubicBezTo>
                    <a:pt x="318" y="74"/>
                    <a:pt x="321" y="75"/>
                    <a:pt x="321" y="74"/>
                  </a:cubicBezTo>
                  <a:cubicBezTo>
                    <a:pt x="323" y="75"/>
                    <a:pt x="320" y="76"/>
                    <a:pt x="318" y="75"/>
                  </a:cubicBezTo>
                  <a:close/>
                  <a:moveTo>
                    <a:pt x="437" y="46"/>
                  </a:moveTo>
                  <a:cubicBezTo>
                    <a:pt x="437" y="44"/>
                    <a:pt x="439" y="45"/>
                    <a:pt x="440" y="45"/>
                  </a:cubicBezTo>
                  <a:cubicBezTo>
                    <a:pt x="440" y="46"/>
                    <a:pt x="438" y="45"/>
                    <a:pt x="437" y="46"/>
                  </a:cubicBezTo>
                  <a:close/>
                  <a:moveTo>
                    <a:pt x="565" y="28"/>
                  </a:moveTo>
                  <a:cubicBezTo>
                    <a:pt x="560" y="28"/>
                    <a:pt x="560" y="28"/>
                    <a:pt x="560" y="28"/>
                  </a:cubicBezTo>
                  <a:cubicBezTo>
                    <a:pt x="560" y="27"/>
                    <a:pt x="560" y="27"/>
                    <a:pt x="560" y="27"/>
                  </a:cubicBezTo>
                  <a:cubicBezTo>
                    <a:pt x="565" y="27"/>
                    <a:pt x="565" y="27"/>
                    <a:pt x="565" y="27"/>
                  </a:cubicBezTo>
                  <a:lnTo>
                    <a:pt x="565" y="28"/>
                  </a:lnTo>
                  <a:close/>
                  <a:moveTo>
                    <a:pt x="642" y="32"/>
                  </a:moveTo>
                  <a:cubicBezTo>
                    <a:pt x="643" y="32"/>
                    <a:pt x="645" y="32"/>
                    <a:pt x="646" y="32"/>
                  </a:cubicBezTo>
                  <a:cubicBezTo>
                    <a:pt x="646" y="32"/>
                    <a:pt x="648" y="32"/>
                    <a:pt x="648" y="33"/>
                  </a:cubicBezTo>
                  <a:cubicBezTo>
                    <a:pt x="645" y="33"/>
                    <a:pt x="642" y="33"/>
                    <a:pt x="642" y="32"/>
                  </a:cubicBezTo>
                  <a:close/>
                  <a:moveTo>
                    <a:pt x="657" y="32"/>
                  </a:moveTo>
                  <a:cubicBezTo>
                    <a:pt x="650" y="27"/>
                    <a:pt x="637" y="26"/>
                    <a:pt x="629" y="23"/>
                  </a:cubicBezTo>
                  <a:cubicBezTo>
                    <a:pt x="626" y="23"/>
                    <a:pt x="624" y="23"/>
                    <a:pt x="622" y="23"/>
                  </a:cubicBezTo>
                  <a:cubicBezTo>
                    <a:pt x="621" y="22"/>
                    <a:pt x="624" y="22"/>
                    <a:pt x="623" y="21"/>
                  </a:cubicBezTo>
                  <a:cubicBezTo>
                    <a:pt x="627" y="21"/>
                    <a:pt x="628" y="22"/>
                    <a:pt x="631" y="22"/>
                  </a:cubicBezTo>
                  <a:cubicBezTo>
                    <a:pt x="633" y="22"/>
                    <a:pt x="632" y="21"/>
                    <a:pt x="631" y="20"/>
                  </a:cubicBezTo>
                  <a:cubicBezTo>
                    <a:pt x="633" y="21"/>
                    <a:pt x="633" y="22"/>
                    <a:pt x="636" y="21"/>
                  </a:cubicBezTo>
                  <a:cubicBezTo>
                    <a:pt x="642" y="21"/>
                    <a:pt x="653" y="22"/>
                    <a:pt x="656" y="26"/>
                  </a:cubicBezTo>
                  <a:cubicBezTo>
                    <a:pt x="654" y="25"/>
                    <a:pt x="655" y="26"/>
                    <a:pt x="654" y="26"/>
                  </a:cubicBezTo>
                  <a:cubicBezTo>
                    <a:pt x="648" y="25"/>
                    <a:pt x="647" y="23"/>
                    <a:pt x="640" y="24"/>
                  </a:cubicBezTo>
                  <a:cubicBezTo>
                    <a:pt x="651" y="28"/>
                    <a:pt x="666" y="30"/>
                    <a:pt x="674" y="35"/>
                  </a:cubicBezTo>
                  <a:cubicBezTo>
                    <a:pt x="666" y="35"/>
                    <a:pt x="663" y="32"/>
                    <a:pt x="657" y="32"/>
                  </a:cubicBezTo>
                  <a:close/>
                  <a:moveTo>
                    <a:pt x="798" y="138"/>
                  </a:moveTo>
                  <a:cubicBezTo>
                    <a:pt x="805" y="137"/>
                    <a:pt x="800" y="139"/>
                    <a:pt x="797" y="138"/>
                  </a:cubicBezTo>
                  <a:cubicBezTo>
                    <a:pt x="797" y="137"/>
                    <a:pt x="798" y="137"/>
                    <a:pt x="798" y="138"/>
                  </a:cubicBezTo>
                  <a:close/>
                  <a:moveTo>
                    <a:pt x="785" y="161"/>
                  </a:moveTo>
                  <a:cubicBezTo>
                    <a:pt x="783" y="160"/>
                    <a:pt x="781" y="161"/>
                    <a:pt x="781" y="159"/>
                  </a:cubicBezTo>
                  <a:cubicBezTo>
                    <a:pt x="783" y="160"/>
                    <a:pt x="785" y="159"/>
                    <a:pt x="785" y="161"/>
                  </a:cubicBezTo>
                  <a:close/>
                  <a:moveTo>
                    <a:pt x="782" y="137"/>
                  </a:moveTo>
                  <a:cubicBezTo>
                    <a:pt x="780" y="137"/>
                    <a:pt x="779" y="136"/>
                    <a:pt x="776" y="136"/>
                  </a:cubicBezTo>
                  <a:cubicBezTo>
                    <a:pt x="780" y="135"/>
                    <a:pt x="789" y="137"/>
                    <a:pt x="782" y="137"/>
                  </a:cubicBezTo>
                  <a:close/>
                  <a:moveTo>
                    <a:pt x="779" y="146"/>
                  </a:moveTo>
                  <a:cubicBezTo>
                    <a:pt x="777" y="147"/>
                    <a:pt x="775" y="145"/>
                    <a:pt x="773" y="146"/>
                  </a:cubicBezTo>
                  <a:cubicBezTo>
                    <a:pt x="773" y="145"/>
                    <a:pt x="776" y="146"/>
                    <a:pt x="779" y="146"/>
                  </a:cubicBezTo>
                  <a:close/>
                  <a:moveTo>
                    <a:pt x="785" y="163"/>
                  </a:moveTo>
                  <a:cubicBezTo>
                    <a:pt x="782" y="163"/>
                    <a:pt x="775" y="162"/>
                    <a:pt x="771" y="161"/>
                  </a:cubicBezTo>
                  <a:cubicBezTo>
                    <a:pt x="774" y="161"/>
                    <a:pt x="782" y="162"/>
                    <a:pt x="785" y="163"/>
                  </a:cubicBezTo>
                  <a:close/>
                  <a:moveTo>
                    <a:pt x="770" y="65"/>
                  </a:moveTo>
                  <a:cubicBezTo>
                    <a:pt x="770" y="65"/>
                    <a:pt x="766" y="65"/>
                    <a:pt x="766" y="64"/>
                  </a:cubicBezTo>
                  <a:cubicBezTo>
                    <a:pt x="767" y="64"/>
                    <a:pt x="769" y="64"/>
                    <a:pt x="770" y="65"/>
                  </a:cubicBezTo>
                  <a:close/>
                  <a:moveTo>
                    <a:pt x="768" y="148"/>
                  </a:moveTo>
                  <a:cubicBezTo>
                    <a:pt x="763" y="149"/>
                    <a:pt x="761" y="146"/>
                    <a:pt x="768" y="148"/>
                  </a:cubicBezTo>
                  <a:close/>
                  <a:moveTo>
                    <a:pt x="761" y="161"/>
                  </a:moveTo>
                  <a:cubicBezTo>
                    <a:pt x="762" y="160"/>
                    <a:pt x="765" y="161"/>
                    <a:pt x="767" y="161"/>
                  </a:cubicBezTo>
                  <a:cubicBezTo>
                    <a:pt x="766" y="161"/>
                    <a:pt x="763" y="161"/>
                    <a:pt x="761" y="161"/>
                  </a:cubicBezTo>
                  <a:close/>
                  <a:moveTo>
                    <a:pt x="783" y="174"/>
                  </a:moveTo>
                  <a:cubicBezTo>
                    <a:pt x="780" y="173"/>
                    <a:pt x="775" y="174"/>
                    <a:pt x="773" y="173"/>
                  </a:cubicBezTo>
                  <a:cubicBezTo>
                    <a:pt x="772" y="173"/>
                    <a:pt x="772" y="175"/>
                    <a:pt x="768" y="174"/>
                  </a:cubicBezTo>
                  <a:cubicBezTo>
                    <a:pt x="768" y="173"/>
                    <a:pt x="774" y="174"/>
                    <a:pt x="769" y="173"/>
                  </a:cubicBezTo>
                  <a:cubicBezTo>
                    <a:pt x="773" y="173"/>
                    <a:pt x="776" y="172"/>
                    <a:pt x="779" y="171"/>
                  </a:cubicBezTo>
                  <a:cubicBezTo>
                    <a:pt x="779" y="170"/>
                    <a:pt x="778" y="170"/>
                    <a:pt x="779" y="170"/>
                  </a:cubicBezTo>
                  <a:cubicBezTo>
                    <a:pt x="781" y="169"/>
                    <a:pt x="781" y="170"/>
                    <a:pt x="782" y="170"/>
                  </a:cubicBezTo>
                  <a:cubicBezTo>
                    <a:pt x="782" y="171"/>
                    <a:pt x="782" y="172"/>
                    <a:pt x="779" y="172"/>
                  </a:cubicBezTo>
                  <a:cubicBezTo>
                    <a:pt x="780" y="173"/>
                    <a:pt x="784" y="172"/>
                    <a:pt x="783" y="174"/>
                  </a:cubicBezTo>
                  <a:close/>
                  <a:moveTo>
                    <a:pt x="774" y="164"/>
                  </a:moveTo>
                  <a:cubicBezTo>
                    <a:pt x="770" y="163"/>
                    <a:pt x="777" y="163"/>
                    <a:pt x="777" y="163"/>
                  </a:cubicBezTo>
                  <a:cubicBezTo>
                    <a:pt x="777" y="163"/>
                    <a:pt x="777" y="163"/>
                    <a:pt x="777" y="163"/>
                  </a:cubicBezTo>
                  <a:cubicBezTo>
                    <a:pt x="777" y="163"/>
                    <a:pt x="777" y="163"/>
                    <a:pt x="777" y="163"/>
                  </a:cubicBezTo>
                  <a:cubicBezTo>
                    <a:pt x="779" y="164"/>
                    <a:pt x="786" y="165"/>
                    <a:pt x="788" y="165"/>
                  </a:cubicBezTo>
                  <a:cubicBezTo>
                    <a:pt x="784" y="165"/>
                    <a:pt x="776" y="164"/>
                    <a:pt x="774" y="164"/>
                  </a:cubicBezTo>
                  <a:close/>
                  <a:moveTo>
                    <a:pt x="786" y="161"/>
                  </a:moveTo>
                  <a:cubicBezTo>
                    <a:pt x="788" y="160"/>
                    <a:pt x="791" y="161"/>
                    <a:pt x="793" y="161"/>
                  </a:cubicBezTo>
                  <a:cubicBezTo>
                    <a:pt x="791" y="162"/>
                    <a:pt x="789" y="161"/>
                    <a:pt x="786" y="161"/>
                  </a:cubicBezTo>
                  <a:close/>
                  <a:moveTo>
                    <a:pt x="808" y="166"/>
                  </a:moveTo>
                  <a:cubicBezTo>
                    <a:pt x="807" y="166"/>
                    <a:pt x="805" y="166"/>
                    <a:pt x="806" y="165"/>
                  </a:cubicBezTo>
                  <a:cubicBezTo>
                    <a:pt x="807" y="165"/>
                    <a:pt x="808" y="165"/>
                    <a:pt x="808" y="166"/>
                  </a:cubicBezTo>
                  <a:close/>
                  <a:moveTo>
                    <a:pt x="807" y="163"/>
                  </a:moveTo>
                  <a:cubicBezTo>
                    <a:pt x="807" y="166"/>
                    <a:pt x="801" y="165"/>
                    <a:pt x="798" y="164"/>
                  </a:cubicBezTo>
                  <a:cubicBezTo>
                    <a:pt x="800" y="163"/>
                    <a:pt x="804" y="163"/>
                    <a:pt x="807" y="163"/>
                  </a:cubicBezTo>
                  <a:close/>
                  <a:moveTo>
                    <a:pt x="794" y="153"/>
                  </a:moveTo>
                  <a:cubicBezTo>
                    <a:pt x="796" y="152"/>
                    <a:pt x="800" y="154"/>
                    <a:pt x="803" y="154"/>
                  </a:cubicBezTo>
                  <a:cubicBezTo>
                    <a:pt x="801" y="154"/>
                    <a:pt x="797" y="153"/>
                    <a:pt x="794" y="153"/>
                  </a:cubicBezTo>
                  <a:close/>
                  <a:moveTo>
                    <a:pt x="605" y="15"/>
                  </a:moveTo>
                  <a:cubicBezTo>
                    <a:pt x="615" y="15"/>
                    <a:pt x="620" y="19"/>
                    <a:pt x="630" y="17"/>
                  </a:cubicBezTo>
                  <a:cubicBezTo>
                    <a:pt x="632" y="18"/>
                    <a:pt x="633" y="18"/>
                    <a:pt x="634" y="19"/>
                  </a:cubicBezTo>
                  <a:cubicBezTo>
                    <a:pt x="635" y="16"/>
                    <a:pt x="642" y="20"/>
                    <a:pt x="644" y="19"/>
                  </a:cubicBezTo>
                  <a:cubicBezTo>
                    <a:pt x="640" y="17"/>
                    <a:pt x="634" y="17"/>
                    <a:pt x="631" y="15"/>
                  </a:cubicBezTo>
                  <a:cubicBezTo>
                    <a:pt x="633" y="15"/>
                    <a:pt x="634" y="16"/>
                    <a:pt x="637" y="15"/>
                  </a:cubicBezTo>
                  <a:cubicBezTo>
                    <a:pt x="636" y="13"/>
                    <a:pt x="640" y="12"/>
                    <a:pt x="642" y="13"/>
                  </a:cubicBezTo>
                  <a:cubicBezTo>
                    <a:pt x="642" y="11"/>
                    <a:pt x="638" y="12"/>
                    <a:pt x="638" y="11"/>
                  </a:cubicBezTo>
                  <a:cubicBezTo>
                    <a:pt x="639" y="10"/>
                    <a:pt x="641" y="11"/>
                    <a:pt x="641" y="11"/>
                  </a:cubicBezTo>
                  <a:cubicBezTo>
                    <a:pt x="639" y="10"/>
                    <a:pt x="640" y="10"/>
                    <a:pt x="640" y="9"/>
                  </a:cubicBezTo>
                  <a:cubicBezTo>
                    <a:pt x="638" y="8"/>
                    <a:pt x="635" y="7"/>
                    <a:pt x="631" y="8"/>
                  </a:cubicBezTo>
                  <a:cubicBezTo>
                    <a:pt x="631" y="8"/>
                    <a:pt x="632" y="9"/>
                    <a:pt x="631" y="9"/>
                  </a:cubicBezTo>
                  <a:cubicBezTo>
                    <a:pt x="620" y="7"/>
                    <a:pt x="615" y="7"/>
                    <a:pt x="606" y="9"/>
                  </a:cubicBezTo>
                  <a:cubicBezTo>
                    <a:pt x="607" y="9"/>
                    <a:pt x="608" y="9"/>
                    <a:pt x="609" y="10"/>
                  </a:cubicBezTo>
                  <a:cubicBezTo>
                    <a:pt x="601" y="10"/>
                    <a:pt x="597" y="10"/>
                    <a:pt x="591" y="12"/>
                  </a:cubicBezTo>
                  <a:cubicBezTo>
                    <a:pt x="595" y="12"/>
                    <a:pt x="608" y="12"/>
                    <a:pt x="605" y="15"/>
                  </a:cubicBezTo>
                  <a:close/>
                  <a:moveTo>
                    <a:pt x="636" y="10"/>
                  </a:moveTo>
                  <a:cubicBezTo>
                    <a:pt x="634" y="11"/>
                    <a:pt x="631" y="11"/>
                    <a:pt x="629" y="11"/>
                  </a:cubicBezTo>
                  <a:cubicBezTo>
                    <a:pt x="630" y="9"/>
                    <a:pt x="634" y="10"/>
                    <a:pt x="636" y="10"/>
                  </a:cubicBezTo>
                  <a:close/>
                  <a:moveTo>
                    <a:pt x="427" y="17"/>
                  </a:moveTo>
                  <a:cubicBezTo>
                    <a:pt x="426" y="16"/>
                    <a:pt x="422" y="17"/>
                    <a:pt x="422" y="16"/>
                  </a:cubicBezTo>
                  <a:cubicBezTo>
                    <a:pt x="423" y="14"/>
                    <a:pt x="428" y="15"/>
                    <a:pt x="430" y="13"/>
                  </a:cubicBezTo>
                  <a:cubicBezTo>
                    <a:pt x="421" y="14"/>
                    <a:pt x="412" y="15"/>
                    <a:pt x="406" y="16"/>
                  </a:cubicBezTo>
                  <a:cubicBezTo>
                    <a:pt x="404" y="17"/>
                    <a:pt x="408" y="15"/>
                    <a:pt x="408" y="16"/>
                  </a:cubicBezTo>
                  <a:cubicBezTo>
                    <a:pt x="407" y="17"/>
                    <a:pt x="405" y="17"/>
                    <a:pt x="404" y="18"/>
                  </a:cubicBezTo>
                  <a:cubicBezTo>
                    <a:pt x="413" y="17"/>
                    <a:pt x="421" y="18"/>
                    <a:pt x="427" y="17"/>
                  </a:cubicBezTo>
                  <a:close/>
                  <a:moveTo>
                    <a:pt x="445" y="16"/>
                  </a:moveTo>
                  <a:cubicBezTo>
                    <a:pt x="443" y="15"/>
                    <a:pt x="442" y="16"/>
                    <a:pt x="440" y="16"/>
                  </a:cubicBezTo>
                  <a:cubicBezTo>
                    <a:pt x="439" y="16"/>
                    <a:pt x="444" y="16"/>
                    <a:pt x="445" y="16"/>
                  </a:cubicBezTo>
                  <a:close/>
                  <a:moveTo>
                    <a:pt x="312" y="28"/>
                  </a:moveTo>
                  <a:cubicBezTo>
                    <a:pt x="313" y="28"/>
                    <a:pt x="315" y="28"/>
                    <a:pt x="315" y="27"/>
                  </a:cubicBezTo>
                  <a:cubicBezTo>
                    <a:pt x="314" y="27"/>
                    <a:pt x="314" y="27"/>
                    <a:pt x="314" y="27"/>
                  </a:cubicBezTo>
                  <a:cubicBezTo>
                    <a:pt x="316" y="27"/>
                    <a:pt x="317" y="25"/>
                    <a:pt x="318" y="26"/>
                  </a:cubicBezTo>
                  <a:cubicBezTo>
                    <a:pt x="319" y="27"/>
                    <a:pt x="315" y="27"/>
                    <a:pt x="316" y="28"/>
                  </a:cubicBezTo>
                  <a:cubicBezTo>
                    <a:pt x="325" y="25"/>
                    <a:pt x="340" y="29"/>
                    <a:pt x="344" y="24"/>
                  </a:cubicBezTo>
                  <a:cubicBezTo>
                    <a:pt x="342" y="24"/>
                    <a:pt x="342" y="23"/>
                    <a:pt x="341" y="23"/>
                  </a:cubicBezTo>
                  <a:cubicBezTo>
                    <a:pt x="332" y="22"/>
                    <a:pt x="326" y="26"/>
                    <a:pt x="319" y="26"/>
                  </a:cubicBezTo>
                  <a:cubicBezTo>
                    <a:pt x="316" y="26"/>
                    <a:pt x="313" y="25"/>
                    <a:pt x="311" y="27"/>
                  </a:cubicBezTo>
                  <a:cubicBezTo>
                    <a:pt x="314" y="27"/>
                    <a:pt x="312" y="28"/>
                    <a:pt x="312" y="28"/>
                  </a:cubicBezTo>
                  <a:close/>
                  <a:moveTo>
                    <a:pt x="681" y="26"/>
                  </a:moveTo>
                  <a:cubicBezTo>
                    <a:pt x="681" y="25"/>
                    <a:pt x="677" y="24"/>
                    <a:pt x="676" y="24"/>
                  </a:cubicBezTo>
                  <a:cubicBezTo>
                    <a:pt x="679" y="25"/>
                    <a:pt x="679" y="26"/>
                    <a:pt x="681" y="26"/>
                  </a:cubicBezTo>
                  <a:close/>
                  <a:moveTo>
                    <a:pt x="203" y="80"/>
                  </a:moveTo>
                  <a:cubicBezTo>
                    <a:pt x="205" y="79"/>
                    <a:pt x="210" y="79"/>
                    <a:pt x="212" y="77"/>
                  </a:cubicBezTo>
                  <a:cubicBezTo>
                    <a:pt x="208" y="77"/>
                    <a:pt x="203" y="79"/>
                    <a:pt x="203" y="80"/>
                  </a:cubicBezTo>
                  <a:close/>
                  <a:moveTo>
                    <a:pt x="179" y="87"/>
                  </a:moveTo>
                  <a:cubicBezTo>
                    <a:pt x="181" y="87"/>
                    <a:pt x="184" y="86"/>
                    <a:pt x="186" y="85"/>
                  </a:cubicBezTo>
                  <a:cubicBezTo>
                    <a:pt x="182" y="85"/>
                    <a:pt x="179" y="86"/>
                    <a:pt x="179" y="87"/>
                  </a:cubicBezTo>
                  <a:close/>
                  <a:moveTo>
                    <a:pt x="177" y="88"/>
                  </a:moveTo>
                  <a:cubicBezTo>
                    <a:pt x="171" y="89"/>
                    <a:pt x="162" y="91"/>
                    <a:pt x="163" y="94"/>
                  </a:cubicBezTo>
                  <a:cubicBezTo>
                    <a:pt x="166" y="93"/>
                    <a:pt x="169" y="92"/>
                    <a:pt x="172" y="91"/>
                  </a:cubicBezTo>
                  <a:cubicBezTo>
                    <a:pt x="173" y="90"/>
                    <a:pt x="170" y="91"/>
                    <a:pt x="171" y="90"/>
                  </a:cubicBezTo>
                  <a:cubicBezTo>
                    <a:pt x="172" y="89"/>
                    <a:pt x="176" y="89"/>
                    <a:pt x="177" y="88"/>
                  </a:cubicBezTo>
                  <a:close/>
                  <a:moveTo>
                    <a:pt x="236" y="89"/>
                  </a:moveTo>
                  <a:cubicBezTo>
                    <a:pt x="232" y="90"/>
                    <a:pt x="227" y="90"/>
                    <a:pt x="225" y="91"/>
                  </a:cubicBezTo>
                  <a:cubicBezTo>
                    <a:pt x="229" y="91"/>
                    <a:pt x="235" y="90"/>
                    <a:pt x="236" y="89"/>
                  </a:cubicBezTo>
                  <a:close/>
                  <a:moveTo>
                    <a:pt x="217" y="100"/>
                  </a:moveTo>
                  <a:cubicBezTo>
                    <a:pt x="209" y="103"/>
                    <a:pt x="196" y="102"/>
                    <a:pt x="193" y="106"/>
                  </a:cubicBezTo>
                  <a:cubicBezTo>
                    <a:pt x="201" y="104"/>
                    <a:pt x="212" y="104"/>
                    <a:pt x="217" y="100"/>
                  </a:cubicBezTo>
                  <a:close/>
                  <a:moveTo>
                    <a:pt x="177" y="199"/>
                  </a:moveTo>
                  <a:cubicBezTo>
                    <a:pt x="178" y="198"/>
                    <a:pt x="181" y="198"/>
                    <a:pt x="181" y="196"/>
                  </a:cubicBezTo>
                  <a:cubicBezTo>
                    <a:pt x="182" y="195"/>
                    <a:pt x="180" y="195"/>
                    <a:pt x="179" y="195"/>
                  </a:cubicBezTo>
                  <a:cubicBezTo>
                    <a:pt x="181" y="196"/>
                    <a:pt x="175" y="197"/>
                    <a:pt x="177" y="199"/>
                  </a:cubicBezTo>
                  <a:close/>
                  <a:moveTo>
                    <a:pt x="175" y="203"/>
                  </a:moveTo>
                  <a:cubicBezTo>
                    <a:pt x="170" y="203"/>
                    <a:pt x="166" y="206"/>
                    <a:pt x="165" y="207"/>
                  </a:cubicBezTo>
                  <a:cubicBezTo>
                    <a:pt x="167" y="206"/>
                    <a:pt x="174" y="206"/>
                    <a:pt x="175" y="203"/>
                  </a:cubicBezTo>
                  <a:close/>
                  <a:moveTo>
                    <a:pt x="142" y="210"/>
                  </a:moveTo>
                  <a:cubicBezTo>
                    <a:pt x="140" y="209"/>
                    <a:pt x="134" y="211"/>
                    <a:pt x="135" y="212"/>
                  </a:cubicBezTo>
                  <a:cubicBezTo>
                    <a:pt x="137" y="211"/>
                    <a:pt x="140" y="211"/>
                    <a:pt x="142" y="210"/>
                  </a:cubicBezTo>
                  <a:close/>
                  <a:moveTo>
                    <a:pt x="128" y="224"/>
                  </a:moveTo>
                  <a:cubicBezTo>
                    <a:pt x="130" y="224"/>
                    <a:pt x="133" y="223"/>
                    <a:pt x="134" y="222"/>
                  </a:cubicBezTo>
                  <a:cubicBezTo>
                    <a:pt x="132" y="222"/>
                    <a:pt x="127" y="224"/>
                    <a:pt x="128" y="224"/>
                  </a:cubicBezTo>
                  <a:close/>
                  <a:moveTo>
                    <a:pt x="111" y="230"/>
                  </a:moveTo>
                  <a:cubicBezTo>
                    <a:pt x="107" y="230"/>
                    <a:pt x="107" y="232"/>
                    <a:pt x="104" y="233"/>
                  </a:cubicBezTo>
                  <a:cubicBezTo>
                    <a:pt x="105" y="234"/>
                    <a:pt x="109" y="231"/>
                    <a:pt x="111" y="230"/>
                  </a:cubicBezTo>
                  <a:close/>
                  <a:moveTo>
                    <a:pt x="109" y="240"/>
                  </a:moveTo>
                  <a:cubicBezTo>
                    <a:pt x="112" y="238"/>
                    <a:pt x="119" y="236"/>
                    <a:pt x="120" y="234"/>
                  </a:cubicBezTo>
                  <a:cubicBezTo>
                    <a:pt x="114" y="236"/>
                    <a:pt x="108" y="239"/>
                    <a:pt x="103" y="241"/>
                  </a:cubicBezTo>
                  <a:cubicBezTo>
                    <a:pt x="103" y="242"/>
                    <a:pt x="106" y="240"/>
                    <a:pt x="109" y="240"/>
                  </a:cubicBezTo>
                  <a:close/>
                  <a:moveTo>
                    <a:pt x="259" y="238"/>
                  </a:moveTo>
                  <a:cubicBezTo>
                    <a:pt x="251" y="239"/>
                    <a:pt x="245" y="241"/>
                    <a:pt x="239" y="243"/>
                  </a:cubicBezTo>
                  <a:cubicBezTo>
                    <a:pt x="238" y="244"/>
                    <a:pt x="238" y="244"/>
                    <a:pt x="239" y="245"/>
                  </a:cubicBezTo>
                  <a:cubicBezTo>
                    <a:pt x="238" y="246"/>
                    <a:pt x="234" y="246"/>
                    <a:pt x="233" y="247"/>
                  </a:cubicBezTo>
                  <a:cubicBezTo>
                    <a:pt x="241" y="247"/>
                    <a:pt x="246" y="245"/>
                    <a:pt x="252" y="243"/>
                  </a:cubicBezTo>
                  <a:cubicBezTo>
                    <a:pt x="254" y="240"/>
                    <a:pt x="265" y="240"/>
                    <a:pt x="259" y="238"/>
                  </a:cubicBezTo>
                  <a:close/>
                  <a:moveTo>
                    <a:pt x="140" y="260"/>
                  </a:moveTo>
                  <a:cubicBezTo>
                    <a:pt x="137" y="260"/>
                    <a:pt x="135" y="261"/>
                    <a:pt x="133" y="262"/>
                  </a:cubicBezTo>
                  <a:cubicBezTo>
                    <a:pt x="136" y="262"/>
                    <a:pt x="137" y="261"/>
                    <a:pt x="140" y="260"/>
                  </a:cubicBezTo>
                  <a:close/>
                  <a:moveTo>
                    <a:pt x="93" y="263"/>
                  </a:moveTo>
                  <a:cubicBezTo>
                    <a:pt x="90" y="263"/>
                    <a:pt x="81" y="266"/>
                    <a:pt x="79" y="266"/>
                  </a:cubicBezTo>
                  <a:cubicBezTo>
                    <a:pt x="85" y="267"/>
                    <a:pt x="90" y="265"/>
                    <a:pt x="93" y="263"/>
                  </a:cubicBezTo>
                  <a:close/>
                  <a:moveTo>
                    <a:pt x="16" y="275"/>
                  </a:moveTo>
                  <a:cubicBezTo>
                    <a:pt x="19" y="274"/>
                    <a:pt x="24" y="273"/>
                    <a:pt x="27" y="272"/>
                  </a:cubicBezTo>
                  <a:cubicBezTo>
                    <a:pt x="22" y="272"/>
                    <a:pt x="17" y="274"/>
                    <a:pt x="16" y="275"/>
                  </a:cubicBezTo>
                  <a:close/>
                  <a:moveTo>
                    <a:pt x="43" y="276"/>
                  </a:moveTo>
                  <a:cubicBezTo>
                    <a:pt x="51" y="276"/>
                    <a:pt x="55" y="275"/>
                    <a:pt x="62" y="274"/>
                  </a:cubicBezTo>
                  <a:cubicBezTo>
                    <a:pt x="62" y="273"/>
                    <a:pt x="62" y="273"/>
                    <a:pt x="63" y="272"/>
                  </a:cubicBezTo>
                  <a:cubicBezTo>
                    <a:pt x="56" y="271"/>
                    <a:pt x="49" y="276"/>
                    <a:pt x="43" y="276"/>
                  </a:cubicBezTo>
                  <a:close/>
                  <a:moveTo>
                    <a:pt x="48" y="291"/>
                  </a:moveTo>
                  <a:cubicBezTo>
                    <a:pt x="50" y="291"/>
                    <a:pt x="52" y="290"/>
                    <a:pt x="53" y="289"/>
                  </a:cubicBezTo>
                  <a:cubicBezTo>
                    <a:pt x="51" y="290"/>
                    <a:pt x="47" y="291"/>
                    <a:pt x="48" y="291"/>
                  </a:cubicBezTo>
                  <a:close/>
                </a:path>
              </a:pathLst>
            </a:custGeom>
            <a:solidFill>
              <a:srgbClr val="F530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49499" y="2924326"/>
              <a:ext cx="875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庞门正道真贵楷体" panose="02010600030101010101" pitchFamily="2" charset="-122"/>
                  <a:ea typeface="庞门正道真贵楷体" panose="02010600030101010101" pitchFamily="2" charset="-122"/>
                </a:rPr>
                <a:t>父亲节</a:t>
              </a:r>
              <a:endParaRPr lang="zh-CN" altLang="en-US" dirty="0">
                <a:solidFill>
                  <a:schemeClr val="bg1"/>
                </a:solidFill>
                <a:latin typeface="庞门正道真贵楷体" panose="02010600030101010101" pitchFamily="2" charset="-122"/>
                <a:ea typeface="庞门正道真贵楷体" panose="02010600030101010101" pitchFamily="2" charset="-122"/>
              </a:endParaRPr>
            </a:p>
          </p:txBody>
        </p:sp>
      </p:grpSp>
      <p:sp>
        <p:nvSpPr>
          <p:cNvPr id="26" name="任意多边形: 形状 585"/>
          <p:cNvSpPr/>
          <p:nvPr/>
        </p:nvSpPr>
        <p:spPr>
          <a:xfrm>
            <a:off x="3479827" y="662363"/>
            <a:ext cx="5036551" cy="5036551"/>
          </a:xfrm>
          <a:custGeom>
            <a:avLst/>
            <a:gdLst>
              <a:gd name="connsiteX0" fmla="*/ 431313 w 704850"/>
              <a:gd name="connsiteY0" fmla="*/ 20488 h 704850"/>
              <a:gd name="connsiteX1" fmla="*/ 430151 w 704850"/>
              <a:gd name="connsiteY1" fmla="*/ 21279 h 704850"/>
              <a:gd name="connsiteX2" fmla="*/ 456097 w 704850"/>
              <a:gd name="connsiteY2" fmla="*/ 27299 h 704850"/>
              <a:gd name="connsiteX3" fmla="*/ 481815 w 704850"/>
              <a:gd name="connsiteY3" fmla="*/ 36719 h 704850"/>
              <a:gd name="connsiteX4" fmla="*/ 480538 w 704850"/>
              <a:gd name="connsiteY4" fmla="*/ 36643 h 704850"/>
              <a:gd name="connsiteX5" fmla="*/ 592438 w 704850"/>
              <a:gd name="connsiteY5" fmla="*/ 106899 h 704850"/>
              <a:gd name="connsiteX6" fmla="*/ 590819 w 704850"/>
              <a:gd name="connsiteY6" fmla="*/ 106166 h 704850"/>
              <a:gd name="connsiteX7" fmla="*/ 596724 w 704850"/>
              <a:gd name="connsiteY7" fmla="*/ 110242 h 704850"/>
              <a:gd name="connsiteX8" fmla="*/ 595210 w 704850"/>
              <a:gd name="connsiteY8" fmla="*/ 109671 h 704850"/>
              <a:gd name="connsiteX9" fmla="*/ 618099 w 704850"/>
              <a:gd name="connsiteY9" fmla="*/ 134979 h 704850"/>
              <a:gd name="connsiteX10" fmla="*/ 620708 w 704850"/>
              <a:gd name="connsiteY10" fmla="*/ 135922 h 704850"/>
              <a:gd name="connsiteX11" fmla="*/ 677496 w 704850"/>
              <a:gd name="connsiteY11" fmla="*/ 230076 h 704850"/>
              <a:gd name="connsiteX12" fmla="*/ 676811 w 704850"/>
              <a:gd name="connsiteY12" fmla="*/ 232039 h 704850"/>
              <a:gd name="connsiteX13" fmla="*/ 699290 w 704850"/>
              <a:gd name="connsiteY13" fmla="*/ 324726 h 704850"/>
              <a:gd name="connsiteX14" fmla="*/ 700842 w 704850"/>
              <a:gd name="connsiteY14" fmla="*/ 324479 h 704850"/>
              <a:gd name="connsiteX15" fmla="*/ 696670 w 704850"/>
              <a:gd name="connsiteY15" fmla="*/ 296570 h 704850"/>
              <a:gd name="connsiteX16" fmla="*/ 697566 w 704850"/>
              <a:gd name="connsiteY16" fmla="*/ 297656 h 704850"/>
              <a:gd name="connsiteX17" fmla="*/ 695413 w 704850"/>
              <a:gd name="connsiteY17" fmla="*/ 289465 h 704850"/>
              <a:gd name="connsiteX18" fmla="*/ 696270 w 704850"/>
              <a:gd name="connsiteY18" fmla="*/ 288693 h 704850"/>
              <a:gd name="connsiteX19" fmla="*/ 691108 w 704850"/>
              <a:gd name="connsiteY19" fmla="*/ 267395 h 704850"/>
              <a:gd name="connsiteX20" fmla="*/ 684240 w 704850"/>
              <a:gd name="connsiteY20" fmla="*/ 247279 h 704850"/>
              <a:gd name="connsiteX21" fmla="*/ 678525 w 704850"/>
              <a:gd name="connsiteY21" fmla="*/ 227152 h 704850"/>
              <a:gd name="connsiteX22" fmla="*/ 674067 w 704850"/>
              <a:gd name="connsiteY22" fmla="*/ 219342 h 704850"/>
              <a:gd name="connsiteX23" fmla="*/ 584809 w 704850"/>
              <a:gd name="connsiteY23" fmla="*/ 95783 h 704850"/>
              <a:gd name="connsiteX24" fmla="*/ 518172 w 704850"/>
              <a:gd name="connsiteY24" fmla="*/ 48797 h 704850"/>
              <a:gd name="connsiteX25" fmla="*/ 518343 w 704850"/>
              <a:gd name="connsiteY25" fmla="*/ 48539 h 704850"/>
              <a:gd name="connsiteX26" fmla="*/ 487301 w 704850"/>
              <a:gd name="connsiteY26" fmla="*/ 34433 h 704850"/>
              <a:gd name="connsiteX27" fmla="*/ 477986 w 704850"/>
              <a:gd name="connsiteY27" fmla="*/ 32375 h 704850"/>
              <a:gd name="connsiteX28" fmla="*/ 380069 w 704850"/>
              <a:gd name="connsiteY28" fmla="*/ 8411 h 704850"/>
              <a:gd name="connsiteX29" fmla="*/ 354580 w 704850"/>
              <a:gd name="connsiteY29" fmla="*/ 7144 h 704850"/>
              <a:gd name="connsiteX30" fmla="*/ 329053 w 704850"/>
              <a:gd name="connsiteY30" fmla="*/ 8211 h 704850"/>
              <a:gd name="connsiteX31" fmla="*/ 316289 w 704850"/>
              <a:gd name="connsiteY31" fmla="*/ 8887 h 704850"/>
              <a:gd name="connsiteX32" fmla="*/ 303640 w 704850"/>
              <a:gd name="connsiteY32" fmla="*/ 10744 h 704850"/>
              <a:gd name="connsiteX33" fmla="*/ 278399 w 704850"/>
              <a:gd name="connsiteY33" fmla="*/ 14707 h 704850"/>
              <a:gd name="connsiteX34" fmla="*/ 174862 w 704850"/>
              <a:gd name="connsiteY34" fmla="*/ 54235 h 704850"/>
              <a:gd name="connsiteX35" fmla="*/ 163251 w 704850"/>
              <a:gd name="connsiteY35" fmla="*/ 61265 h 704850"/>
              <a:gd name="connsiteX36" fmla="*/ 152012 w 704850"/>
              <a:gd name="connsiteY36" fmla="*/ 68847 h 704850"/>
              <a:gd name="connsiteX37" fmla="*/ 130409 w 704850"/>
              <a:gd name="connsiteY37" fmla="*/ 85420 h 704850"/>
              <a:gd name="connsiteX38" fmla="*/ 110540 w 704850"/>
              <a:gd name="connsiteY38" fmla="*/ 104451 h 704850"/>
              <a:gd name="connsiteX39" fmla="*/ 92233 w 704850"/>
              <a:gd name="connsiteY39" fmla="*/ 125559 h 704850"/>
              <a:gd name="connsiteX40" fmla="*/ 92766 w 704850"/>
              <a:gd name="connsiteY40" fmla="*/ 124111 h 704850"/>
              <a:gd name="connsiteX41" fmla="*/ 82393 w 704850"/>
              <a:gd name="connsiteY41" fmla="*/ 136246 h 704850"/>
              <a:gd name="connsiteX42" fmla="*/ 73011 w 704850"/>
              <a:gd name="connsiteY42" fmla="*/ 148580 h 704850"/>
              <a:gd name="connsiteX43" fmla="*/ 63810 w 704850"/>
              <a:gd name="connsiteY43" fmla="*/ 160763 h 704850"/>
              <a:gd name="connsiteX44" fmla="*/ 56057 w 704850"/>
              <a:gd name="connsiteY44" fmla="*/ 173917 h 704850"/>
              <a:gd name="connsiteX45" fmla="*/ 55838 w 704850"/>
              <a:gd name="connsiteY45" fmla="*/ 173707 h 704850"/>
              <a:gd name="connsiteX46" fmla="*/ 46589 w 704850"/>
              <a:gd name="connsiteY46" fmla="*/ 190538 h 704850"/>
              <a:gd name="connsiteX47" fmla="*/ 38445 w 704850"/>
              <a:gd name="connsiteY47" fmla="*/ 208217 h 704850"/>
              <a:gd name="connsiteX48" fmla="*/ 23862 w 704850"/>
              <a:gd name="connsiteY48" fmla="*/ 244583 h 704850"/>
              <a:gd name="connsiteX49" fmla="*/ 18262 w 704850"/>
              <a:gd name="connsiteY49" fmla="*/ 263281 h 704850"/>
              <a:gd name="connsiteX50" fmla="*/ 13566 w 704850"/>
              <a:gd name="connsiteY50" fmla="*/ 282035 h 704850"/>
              <a:gd name="connsiteX51" fmla="*/ 8746 w 704850"/>
              <a:gd name="connsiteY51" fmla="*/ 319240 h 704850"/>
              <a:gd name="connsiteX52" fmla="*/ 41388 w 704850"/>
              <a:gd name="connsiteY52" fmla="*/ 502691 h 704850"/>
              <a:gd name="connsiteX53" fmla="*/ 40788 w 704850"/>
              <a:gd name="connsiteY53" fmla="*/ 502815 h 704850"/>
              <a:gd name="connsiteX54" fmla="*/ 130276 w 704850"/>
              <a:gd name="connsiteY54" fmla="*/ 620287 h 704850"/>
              <a:gd name="connsiteX55" fmla="*/ 161622 w 704850"/>
              <a:gd name="connsiteY55" fmla="*/ 643719 h 704850"/>
              <a:gd name="connsiteX56" fmla="*/ 178805 w 704850"/>
              <a:gd name="connsiteY56" fmla="*/ 653625 h 704850"/>
              <a:gd name="connsiteX57" fmla="*/ 187435 w 704850"/>
              <a:gd name="connsiteY57" fmla="*/ 658530 h 704850"/>
              <a:gd name="connsiteX58" fmla="*/ 196522 w 704850"/>
              <a:gd name="connsiteY58" fmla="*/ 662607 h 704850"/>
              <a:gd name="connsiteX59" fmla="*/ 214658 w 704850"/>
              <a:gd name="connsiteY59" fmla="*/ 670712 h 704850"/>
              <a:gd name="connsiteX60" fmla="*/ 233241 w 704850"/>
              <a:gd name="connsiteY60" fmla="*/ 677504 h 704850"/>
              <a:gd name="connsiteX61" fmla="*/ 251796 w 704850"/>
              <a:gd name="connsiteY61" fmla="*/ 684028 h 704850"/>
              <a:gd name="connsiteX62" fmla="*/ 270598 w 704850"/>
              <a:gd name="connsiteY62" fmla="*/ 689277 h 704850"/>
              <a:gd name="connsiteX63" fmla="*/ 282514 w 704850"/>
              <a:gd name="connsiteY63" fmla="*/ 693068 h 704850"/>
              <a:gd name="connsiteX64" fmla="*/ 295506 w 704850"/>
              <a:gd name="connsiteY64" fmla="*/ 695135 h 704850"/>
              <a:gd name="connsiteX65" fmla="*/ 322671 w 704850"/>
              <a:gd name="connsiteY65" fmla="*/ 697744 h 704850"/>
              <a:gd name="connsiteX66" fmla="*/ 349541 w 704850"/>
              <a:gd name="connsiteY66" fmla="*/ 698163 h 704850"/>
              <a:gd name="connsiteX67" fmla="*/ 373963 w 704850"/>
              <a:gd name="connsiteY67" fmla="*/ 698040 h 704850"/>
              <a:gd name="connsiteX68" fmla="*/ 420045 w 704850"/>
              <a:gd name="connsiteY68" fmla="*/ 694573 h 704850"/>
              <a:gd name="connsiteX69" fmla="*/ 442448 w 704850"/>
              <a:gd name="connsiteY69" fmla="*/ 689296 h 704850"/>
              <a:gd name="connsiteX70" fmla="*/ 464374 w 704850"/>
              <a:gd name="connsiteY70" fmla="*/ 682485 h 704850"/>
              <a:gd name="connsiteX71" fmla="*/ 485739 w 704850"/>
              <a:gd name="connsiteY71" fmla="*/ 674094 h 704850"/>
              <a:gd name="connsiteX72" fmla="*/ 506142 w 704850"/>
              <a:gd name="connsiteY72" fmla="*/ 663540 h 704850"/>
              <a:gd name="connsiteX73" fmla="*/ 516276 w 704850"/>
              <a:gd name="connsiteY73" fmla="*/ 658139 h 704850"/>
              <a:gd name="connsiteX74" fmla="*/ 525887 w 704850"/>
              <a:gd name="connsiteY74" fmla="*/ 651786 h 704850"/>
              <a:gd name="connsiteX75" fmla="*/ 544985 w 704850"/>
              <a:gd name="connsiteY75" fmla="*/ 638889 h 704850"/>
              <a:gd name="connsiteX76" fmla="*/ 562263 w 704850"/>
              <a:gd name="connsiteY76" fmla="*/ 626421 h 704850"/>
              <a:gd name="connsiteX77" fmla="*/ 570807 w 704850"/>
              <a:gd name="connsiteY77" fmla="*/ 620068 h 704850"/>
              <a:gd name="connsiteX78" fmla="*/ 578655 w 704850"/>
              <a:gd name="connsiteY78" fmla="*/ 612886 h 704850"/>
              <a:gd name="connsiteX79" fmla="*/ 594191 w 704850"/>
              <a:gd name="connsiteY79" fmla="*/ 598418 h 704850"/>
              <a:gd name="connsiteX80" fmla="*/ 608259 w 704850"/>
              <a:gd name="connsiteY80" fmla="*/ 582625 h 704850"/>
              <a:gd name="connsiteX81" fmla="*/ 634158 w 704850"/>
              <a:gd name="connsiteY81" fmla="*/ 549621 h 704850"/>
              <a:gd name="connsiteX82" fmla="*/ 645607 w 704850"/>
              <a:gd name="connsiteY82" fmla="*/ 532238 h 704850"/>
              <a:gd name="connsiteX83" fmla="*/ 656799 w 704850"/>
              <a:gd name="connsiteY83" fmla="*/ 514779 h 704850"/>
              <a:gd name="connsiteX84" fmla="*/ 665057 w 704850"/>
              <a:gd name="connsiteY84" fmla="*/ 496491 h 704850"/>
              <a:gd name="connsiteX85" fmla="*/ 669743 w 704850"/>
              <a:gd name="connsiteY85" fmla="*/ 487270 h 704850"/>
              <a:gd name="connsiteX86" fmla="*/ 673896 w 704850"/>
              <a:gd name="connsiteY86" fmla="*/ 477612 h 704850"/>
              <a:gd name="connsiteX87" fmla="*/ 682440 w 704850"/>
              <a:gd name="connsiteY87" fmla="*/ 457848 h 704850"/>
              <a:gd name="connsiteX88" fmla="*/ 688250 w 704850"/>
              <a:gd name="connsiteY88" fmla="*/ 436797 h 704850"/>
              <a:gd name="connsiteX89" fmla="*/ 687269 w 704850"/>
              <a:gd name="connsiteY89" fmla="*/ 437636 h 704850"/>
              <a:gd name="connsiteX90" fmla="*/ 690784 w 704850"/>
              <a:gd name="connsiteY90" fmla="*/ 421624 h 704850"/>
              <a:gd name="connsiteX91" fmla="*/ 693317 w 704850"/>
              <a:gd name="connsiteY91" fmla="*/ 408403 h 704850"/>
              <a:gd name="connsiteX92" fmla="*/ 693298 w 704850"/>
              <a:gd name="connsiteY92" fmla="*/ 409518 h 704850"/>
              <a:gd name="connsiteX93" fmla="*/ 693784 w 704850"/>
              <a:gd name="connsiteY93" fmla="*/ 393221 h 704850"/>
              <a:gd name="connsiteX94" fmla="*/ 693089 w 704850"/>
              <a:gd name="connsiteY94" fmla="*/ 392249 h 704850"/>
              <a:gd name="connsiteX95" fmla="*/ 694908 w 704850"/>
              <a:gd name="connsiteY95" fmla="*/ 386467 h 704850"/>
              <a:gd name="connsiteX96" fmla="*/ 694108 w 704850"/>
              <a:gd name="connsiteY96" fmla="*/ 381600 h 704850"/>
              <a:gd name="connsiteX97" fmla="*/ 698061 w 704850"/>
              <a:gd name="connsiteY97" fmla="*/ 364912 h 704850"/>
              <a:gd name="connsiteX98" fmla="*/ 700233 w 704850"/>
              <a:gd name="connsiteY98" fmla="*/ 367494 h 704850"/>
              <a:gd name="connsiteX99" fmla="*/ 699432 w 704850"/>
              <a:gd name="connsiteY99" fmla="*/ 354806 h 704850"/>
              <a:gd name="connsiteX100" fmla="*/ 694765 w 704850"/>
              <a:gd name="connsiteY100" fmla="*/ 356273 h 704850"/>
              <a:gd name="connsiteX101" fmla="*/ 695965 w 704850"/>
              <a:gd name="connsiteY101" fmla="*/ 357645 h 704850"/>
              <a:gd name="connsiteX102" fmla="*/ 694251 w 704850"/>
              <a:gd name="connsiteY102" fmla="*/ 360178 h 704850"/>
              <a:gd name="connsiteX103" fmla="*/ 690660 w 704850"/>
              <a:gd name="connsiteY103" fmla="*/ 376371 h 704850"/>
              <a:gd name="connsiteX104" fmla="*/ 690803 w 704850"/>
              <a:gd name="connsiteY104" fmla="*/ 376352 h 704850"/>
              <a:gd name="connsiteX105" fmla="*/ 690469 w 704850"/>
              <a:gd name="connsiteY105" fmla="*/ 390039 h 704850"/>
              <a:gd name="connsiteX106" fmla="*/ 689565 w 704850"/>
              <a:gd name="connsiteY106" fmla="*/ 391316 h 704850"/>
              <a:gd name="connsiteX107" fmla="*/ 688803 w 704850"/>
              <a:gd name="connsiteY107" fmla="*/ 398593 h 704850"/>
              <a:gd name="connsiteX108" fmla="*/ 684716 w 704850"/>
              <a:gd name="connsiteY108" fmla="*/ 426672 h 704850"/>
              <a:gd name="connsiteX109" fmla="*/ 677334 w 704850"/>
              <a:gd name="connsiteY109" fmla="*/ 455733 h 704850"/>
              <a:gd name="connsiteX110" fmla="*/ 675258 w 704850"/>
              <a:gd name="connsiteY110" fmla="*/ 466592 h 704850"/>
              <a:gd name="connsiteX111" fmla="*/ 663866 w 704850"/>
              <a:gd name="connsiteY111" fmla="*/ 489452 h 704850"/>
              <a:gd name="connsiteX112" fmla="*/ 664114 w 704850"/>
              <a:gd name="connsiteY112" fmla="*/ 488147 h 704850"/>
              <a:gd name="connsiteX113" fmla="*/ 653541 w 704850"/>
              <a:gd name="connsiteY113" fmla="*/ 508197 h 704850"/>
              <a:gd name="connsiteX114" fmla="*/ 649655 w 704850"/>
              <a:gd name="connsiteY114" fmla="*/ 517865 h 704850"/>
              <a:gd name="connsiteX115" fmla="*/ 643664 w 704850"/>
              <a:gd name="connsiteY115" fmla="*/ 529971 h 704850"/>
              <a:gd name="connsiteX116" fmla="*/ 641825 w 704850"/>
              <a:gd name="connsiteY116" fmla="*/ 530257 h 704850"/>
              <a:gd name="connsiteX117" fmla="*/ 634548 w 704850"/>
              <a:gd name="connsiteY117" fmla="*/ 541925 h 704850"/>
              <a:gd name="connsiteX118" fmla="*/ 626195 w 704850"/>
              <a:gd name="connsiteY118" fmla="*/ 552964 h 704850"/>
              <a:gd name="connsiteX119" fmla="*/ 610212 w 704850"/>
              <a:gd name="connsiteY119" fmla="*/ 572786 h 704850"/>
              <a:gd name="connsiteX120" fmla="*/ 581875 w 704850"/>
              <a:gd name="connsiteY120" fmla="*/ 604761 h 704850"/>
              <a:gd name="connsiteX121" fmla="*/ 568454 w 704850"/>
              <a:gd name="connsiteY121" fmla="*/ 615639 h 704850"/>
              <a:gd name="connsiteX122" fmla="*/ 552681 w 704850"/>
              <a:gd name="connsiteY122" fmla="*/ 627936 h 704850"/>
              <a:gd name="connsiteX123" fmla="*/ 553481 w 704850"/>
              <a:gd name="connsiteY123" fmla="*/ 626897 h 704850"/>
              <a:gd name="connsiteX124" fmla="*/ 518648 w 704850"/>
              <a:gd name="connsiteY124" fmla="*/ 652177 h 704850"/>
              <a:gd name="connsiteX125" fmla="*/ 502122 w 704850"/>
              <a:gd name="connsiteY125" fmla="*/ 657196 h 704850"/>
              <a:gd name="connsiteX126" fmla="*/ 484358 w 704850"/>
              <a:gd name="connsiteY126" fmla="*/ 666950 h 704850"/>
              <a:gd name="connsiteX127" fmla="*/ 462050 w 704850"/>
              <a:gd name="connsiteY127" fmla="*/ 676161 h 704850"/>
              <a:gd name="connsiteX128" fmla="*/ 449268 w 704850"/>
              <a:gd name="connsiteY128" fmla="*/ 679037 h 704850"/>
              <a:gd name="connsiteX129" fmla="*/ 417740 w 704850"/>
              <a:gd name="connsiteY129" fmla="*/ 688677 h 704850"/>
              <a:gd name="connsiteX130" fmla="*/ 382983 w 704850"/>
              <a:gd name="connsiteY130" fmla="*/ 693887 h 704850"/>
              <a:gd name="connsiteX131" fmla="*/ 347322 w 704850"/>
              <a:gd name="connsiteY131" fmla="*/ 694334 h 704850"/>
              <a:gd name="connsiteX132" fmla="*/ 313041 w 704850"/>
              <a:gd name="connsiteY132" fmla="*/ 690429 h 704850"/>
              <a:gd name="connsiteX133" fmla="*/ 313689 w 704850"/>
              <a:gd name="connsiteY133" fmla="*/ 690401 h 704850"/>
              <a:gd name="connsiteX134" fmla="*/ 294858 w 704850"/>
              <a:gd name="connsiteY134" fmla="*/ 692115 h 704850"/>
              <a:gd name="connsiteX135" fmla="*/ 295658 w 704850"/>
              <a:gd name="connsiteY135" fmla="*/ 691772 h 704850"/>
              <a:gd name="connsiteX136" fmla="*/ 283857 w 704850"/>
              <a:gd name="connsiteY136" fmla="*/ 689410 h 704850"/>
              <a:gd name="connsiteX137" fmla="*/ 272331 w 704850"/>
              <a:gd name="connsiteY137" fmla="*/ 685895 h 704850"/>
              <a:gd name="connsiteX138" fmla="*/ 273817 w 704850"/>
              <a:gd name="connsiteY138" fmla="*/ 685667 h 704850"/>
              <a:gd name="connsiteX139" fmla="*/ 249786 w 704850"/>
              <a:gd name="connsiteY139" fmla="*/ 679285 h 704850"/>
              <a:gd name="connsiteX140" fmla="*/ 249462 w 704850"/>
              <a:gd name="connsiteY140" fmla="*/ 678647 h 704850"/>
              <a:gd name="connsiteX141" fmla="*/ 243852 w 704850"/>
              <a:gd name="connsiteY141" fmla="*/ 677313 h 704850"/>
              <a:gd name="connsiteX142" fmla="*/ 247490 w 704850"/>
              <a:gd name="connsiteY142" fmla="*/ 677237 h 704850"/>
              <a:gd name="connsiteX143" fmla="*/ 152774 w 704850"/>
              <a:gd name="connsiteY143" fmla="*/ 629822 h 704850"/>
              <a:gd name="connsiteX144" fmla="*/ 141839 w 704850"/>
              <a:gd name="connsiteY144" fmla="*/ 621954 h 704850"/>
              <a:gd name="connsiteX145" fmla="*/ 131247 w 704850"/>
              <a:gd name="connsiteY145" fmla="*/ 613610 h 704850"/>
              <a:gd name="connsiteX146" fmla="*/ 110978 w 704850"/>
              <a:gd name="connsiteY146" fmla="*/ 595684 h 704850"/>
              <a:gd name="connsiteX147" fmla="*/ 92576 w 704850"/>
              <a:gd name="connsiteY147" fmla="*/ 575786 h 704850"/>
              <a:gd name="connsiteX148" fmla="*/ 75964 w 704850"/>
              <a:gd name="connsiteY148" fmla="*/ 554393 h 704850"/>
              <a:gd name="connsiteX149" fmla="*/ 78012 w 704850"/>
              <a:gd name="connsiteY149" fmla="*/ 556174 h 704850"/>
              <a:gd name="connsiteX150" fmla="*/ 68811 w 704850"/>
              <a:gd name="connsiteY150" fmla="*/ 545535 h 704850"/>
              <a:gd name="connsiteX151" fmla="*/ 70116 w 704850"/>
              <a:gd name="connsiteY151" fmla="*/ 546354 h 704850"/>
              <a:gd name="connsiteX152" fmla="*/ 43446 w 704850"/>
              <a:gd name="connsiteY152" fmla="*/ 499758 h 704850"/>
              <a:gd name="connsiteX153" fmla="*/ 44665 w 704850"/>
              <a:gd name="connsiteY153" fmla="*/ 499491 h 704850"/>
              <a:gd name="connsiteX154" fmla="*/ 32940 w 704850"/>
              <a:gd name="connsiteY154" fmla="*/ 475069 h 704850"/>
              <a:gd name="connsiteX155" fmla="*/ 34178 w 704850"/>
              <a:gd name="connsiteY155" fmla="*/ 474926 h 704850"/>
              <a:gd name="connsiteX156" fmla="*/ 29206 w 704850"/>
              <a:gd name="connsiteY156" fmla="*/ 462429 h 704850"/>
              <a:gd name="connsiteX157" fmla="*/ 26748 w 704850"/>
              <a:gd name="connsiteY157" fmla="*/ 456133 h 704850"/>
              <a:gd name="connsiteX158" fmla="*/ 24948 w 704850"/>
              <a:gd name="connsiteY158" fmla="*/ 449609 h 704850"/>
              <a:gd name="connsiteX159" fmla="*/ 17947 w 704850"/>
              <a:gd name="connsiteY159" fmla="*/ 423310 h 704850"/>
              <a:gd name="connsiteX160" fmla="*/ 13899 w 704850"/>
              <a:gd name="connsiteY160" fmla="*/ 396345 h 704850"/>
              <a:gd name="connsiteX161" fmla="*/ 12937 w 704850"/>
              <a:gd name="connsiteY161" fmla="*/ 389611 h 704850"/>
              <a:gd name="connsiteX162" fmla="*/ 12670 w 704850"/>
              <a:gd name="connsiteY162" fmla="*/ 382819 h 704850"/>
              <a:gd name="connsiteX163" fmla="*/ 12175 w 704850"/>
              <a:gd name="connsiteY163" fmla="*/ 369275 h 704850"/>
              <a:gd name="connsiteX164" fmla="*/ 11461 w 704850"/>
              <a:gd name="connsiteY164" fmla="*/ 322240 h 704850"/>
              <a:gd name="connsiteX165" fmla="*/ 14756 w 704850"/>
              <a:gd name="connsiteY165" fmla="*/ 298285 h 704850"/>
              <a:gd name="connsiteX166" fmla="*/ 16233 w 704850"/>
              <a:gd name="connsiteY166" fmla="*/ 286350 h 704850"/>
              <a:gd name="connsiteX167" fmla="*/ 18433 w 704850"/>
              <a:gd name="connsiteY167" fmla="*/ 274682 h 704850"/>
              <a:gd name="connsiteX168" fmla="*/ 18995 w 704850"/>
              <a:gd name="connsiteY168" fmla="*/ 274977 h 704850"/>
              <a:gd name="connsiteX169" fmla="*/ 69392 w 704850"/>
              <a:gd name="connsiteY169" fmla="*/ 160449 h 704850"/>
              <a:gd name="connsiteX170" fmla="*/ 98338 w 704850"/>
              <a:gd name="connsiteY170" fmla="*/ 123558 h 704850"/>
              <a:gd name="connsiteX171" fmla="*/ 99205 w 704850"/>
              <a:gd name="connsiteY171" fmla="*/ 123749 h 704850"/>
              <a:gd name="connsiteX172" fmla="*/ 132095 w 704850"/>
              <a:gd name="connsiteY172" fmla="*/ 91583 h 704850"/>
              <a:gd name="connsiteX173" fmla="*/ 151221 w 704850"/>
              <a:gd name="connsiteY173" fmla="*/ 77772 h 704850"/>
              <a:gd name="connsiteX174" fmla="*/ 160498 w 704850"/>
              <a:gd name="connsiteY174" fmla="*/ 70571 h 704850"/>
              <a:gd name="connsiteX175" fmla="*/ 169985 w 704850"/>
              <a:gd name="connsiteY175" fmla="*/ 63808 h 704850"/>
              <a:gd name="connsiteX176" fmla="*/ 168728 w 704850"/>
              <a:gd name="connsiteY176" fmla="*/ 65808 h 704850"/>
              <a:gd name="connsiteX177" fmla="*/ 182006 w 704850"/>
              <a:gd name="connsiteY177" fmla="*/ 55150 h 704850"/>
              <a:gd name="connsiteX178" fmla="*/ 187092 w 704850"/>
              <a:gd name="connsiteY178" fmla="*/ 53045 h 704850"/>
              <a:gd name="connsiteX179" fmla="*/ 213924 w 704850"/>
              <a:gd name="connsiteY179" fmla="*/ 39033 h 704850"/>
              <a:gd name="connsiteX180" fmla="*/ 245595 w 704850"/>
              <a:gd name="connsiteY180" fmla="*/ 27099 h 704850"/>
              <a:gd name="connsiteX181" fmla="*/ 244214 w 704850"/>
              <a:gd name="connsiteY181" fmla="*/ 28308 h 704850"/>
              <a:gd name="connsiteX182" fmla="*/ 263226 w 704850"/>
              <a:gd name="connsiteY182" fmla="*/ 22460 h 704850"/>
              <a:gd name="connsiteX183" fmla="*/ 261359 w 704850"/>
              <a:gd name="connsiteY183" fmla="*/ 23422 h 704850"/>
              <a:gd name="connsiteX184" fmla="*/ 294191 w 704850"/>
              <a:gd name="connsiteY184" fmla="*/ 17012 h 704850"/>
              <a:gd name="connsiteX185" fmla="*/ 328157 w 704850"/>
              <a:gd name="connsiteY185" fmla="*/ 11897 h 704850"/>
              <a:gd name="connsiteX186" fmla="*/ 325690 w 704850"/>
              <a:gd name="connsiteY186" fmla="*/ 13259 h 704850"/>
              <a:gd name="connsiteX187" fmla="*/ 346979 w 704850"/>
              <a:gd name="connsiteY187" fmla="*/ 11506 h 704850"/>
              <a:gd name="connsiteX188" fmla="*/ 370906 w 704850"/>
              <a:gd name="connsiteY188" fmla="*/ 12078 h 704850"/>
              <a:gd name="connsiteX189" fmla="*/ 370001 w 704850"/>
              <a:gd name="connsiteY189" fmla="*/ 12611 h 704850"/>
              <a:gd name="connsiteX190" fmla="*/ 377306 w 704850"/>
              <a:gd name="connsiteY190" fmla="*/ 12163 h 704850"/>
              <a:gd name="connsiteX191" fmla="*/ 377411 w 704850"/>
              <a:gd name="connsiteY191" fmla="*/ 13335 h 704850"/>
              <a:gd name="connsiteX192" fmla="*/ 404624 w 704850"/>
              <a:gd name="connsiteY192" fmla="*/ 16012 h 704850"/>
              <a:gd name="connsiteX193" fmla="*/ 431313 w 704850"/>
              <a:gd name="connsiteY193" fmla="*/ 2048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704850" h="704850">
                <a:moveTo>
                  <a:pt x="431313" y="20488"/>
                </a:moveTo>
                <a:lnTo>
                  <a:pt x="430151" y="21279"/>
                </a:lnTo>
                <a:cubicBezTo>
                  <a:pt x="438543" y="22536"/>
                  <a:pt x="447382" y="24575"/>
                  <a:pt x="456097" y="27299"/>
                </a:cubicBezTo>
                <a:cubicBezTo>
                  <a:pt x="464651" y="30585"/>
                  <a:pt x="473242" y="34014"/>
                  <a:pt x="481815" y="36719"/>
                </a:cubicBezTo>
                <a:lnTo>
                  <a:pt x="480538" y="36643"/>
                </a:lnTo>
                <a:cubicBezTo>
                  <a:pt x="522410" y="54112"/>
                  <a:pt x="559072" y="76009"/>
                  <a:pt x="592438" y="106899"/>
                </a:cubicBezTo>
                <a:cubicBezTo>
                  <a:pt x="591838" y="106509"/>
                  <a:pt x="591448" y="106566"/>
                  <a:pt x="590819" y="106166"/>
                </a:cubicBezTo>
                <a:cubicBezTo>
                  <a:pt x="592686" y="107366"/>
                  <a:pt x="594962" y="108518"/>
                  <a:pt x="596724" y="110242"/>
                </a:cubicBezTo>
                <a:cubicBezTo>
                  <a:pt x="597029" y="110842"/>
                  <a:pt x="595867" y="110128"/>
                  <a:pt x="595210" y="109671"/>
                </a:cubicBezTo>
                <a:cubicBezTo>
                  <a:pt x="600601" y="117739"/>
                  <a:pt x="615022" y="129692"/>
                  <a:pt x="618099" y="134979"/>
                </a:cubicBezTo>
                <a:cubicBezTo>
                  <a:pt x="619946" y="136941"/>
                  <a:pt x="621166" y="137493"/>
                  <a:pt x="620708" y="135922"/>
                </a:cubicBezTo>
                <a:cubicBezTo>
                  <a:pt x="643654" y="163297"/>
                  <a:pt x="663085" y="196539"/>
                  <a:pt x="677496" y="230076"/>
                </a:cubicBezTo>
                <a:cubicBezTo>
                  <a:pt x="677877" y="231810"/>
                  <a:pt x="677544" y="232277"/>
                  <a:pt x="676811" y="232039"/>
                </a:cubicBezTo>
                <a:cubicBezTo>
                  <a:pt x="691317" y="259975"/>
                  <a:pt x="696432" y="293103"/>
                  <a:pt x="699290" y="324726"/>
                </a:cubicBezTo>
                <a:cubicBezTo>
                  <a:pt x="700099" y="325888"/>
                  <a:pt x="699909" y="321393"/>
                  <a:pt x="700842" y="324479"/>
                </a:cubicBezTo>
                <a:cubicBezTo>
                  <a:pt x="701299" y="314049"/>
                  <a:pt x="696499" y="306019"/>
                  <a:pt x="696670" y="296570"/>
                </a:cubicBezTo>
                <a:lnTo>
                  <a:pt x="697566" y="297656"/>
                </a:lnTo>
                <a:cubicBezTo>
                  <a:pt x="696994" y="290846"/>
                  <a:pt x="695575" y="296599"/>
                  <a:pt x="695413" y="289465"/>
                </a:cubicBezTo>
                <a:cubicBezTo>
                  <a:pt x="695584" y="286598"/>
                  <a:pt x="696423" y="289979"/>
                  <a:pt x="696270" y="288693"/>
                </a:cubicBezTo>
                <a:cubicBezTo>
                  <a:pt x="695203" y="281530"/>
                  <a:pt x="692822" y="274472"/>
                  <a:pt x="691108" y="267395"/>
                </a:cubicBezTo>
                <a:cubicBezTo>
                  <a:pt x="689031" y="260414"/>
                  <a:pt x="687517" y="253355"/>
                  <a:pt x="684240" y="247279"/>
                </a:cubicBezTo>
                <a:cubicBezTo>
                  <a:pt x="684573" y="243630"/>
                  <a:pt x="678963" y="232705"/>
                  <a:pt x="678525" y="227152"/>
                </a:cubicBezTo>
                <a:cubicBezTo>
                  <a:pt x="676658" y="223857"/>
                  <a:pt x="675515" y="220275"/>
                  <a:pt x="674067" y="219342"/>
                </a:cubicBezTo>
                <a:cubicBezTo>
                  <a:pt x="655036" y="172403"/>
                  <a:pt x="623061" y="130254"/>
                  <a:pt x="584809" y="95783"/>
                </a:cubicBezTo>
                <a:cubicBezTo>
                  <a:pt x="565416" y="81429"/>
                  <a:pt x="543537" y="62427"/>
                  <a:pt x="518172" y="48797"/>
                </a:cubicBezTo>
                <a:cubicBezTo>
                  <a:pt x="518048" y="48616"/>
                  <a:pt x="518134" y="48530"/>
                  <a:pt x="518343" y="48539"/>
                </a:cubicBezTo>
                <a:cubicBezTo>
                  <a:pt x="509561" y="45148"/>
                  <a:pt x="497217" y="39529"/>
                  <a:pt x="487301" y="34433"/>
                </a:cubicBezTo>
                <a:lnTo>
                  <a:pt x="477986" y="32375"/>
                </a:lnTo>
                <a:cubicBezTo>
                  <a:pt x="447582" y="18221"/>
                  <a:pt x="413787" y="11678"/>
                  <a:pt x="380069" y="8411"/>
                </a:cubicBezTo>
                <a:lnTo>
                  <a:pt x="354580" y="7144"/>
                </a:lnTo>
                <a:cubicBezTo>
                  <a:pt x="346074" y="7144"/>
                  <a:pt x="337568" y="7887"/>
                  <a:pt x="329053" y="8211"/>
                </a:cubicBezTo>
                <a:lnTo>
                  <a:pt x="316289" y="8887"/>
                </a:lnTo>
                <a:lnTo>
                  <a:pt x="303640" y="10744"/>
                </a:lnTo>
                <a:cubicBezTo>
                  <a:pt x="295239" y="12144"/>
                  <a:pt x="286686" y="12783"/>
                  <a:pt x="278399" y="14707"/>
                </a:cubicBezTo>
                <a:cubicBezTo>
                  <a:pt x="240356" y="22279"/>
                  <a:pt x="206180" y="36233"/>
                  <a:pt x="174862" y="54235"/>
                </a:cubicBezTo>
                <a:lnTo>
                  <a:pt x="163251" y="61265"/>
                </a:lnTo>
                <a:cubicBezTo>
                  <a:pt x="159336" y="63532"/>
                  <a:pt x="155536" y="65989"/>
                  <a:pt x="152012" y="68847"/>
                </a:cubicBezTo>
                <a:cubicBezTo>
                  <a:pt x="144830" y="74352"/>
                  <a:pt x="137638" y="79867"/>
                  <a:pt x="130409" y="85420"/>
                </a:cubicBezTo>
                <a:cubicBezTo>
                  <a:pt x="123837" y="91716"/>
                  <a:pt x="117217" y="98060"/>
                  <a:pt x="110540" y="104451"/>
                </a:cubicBezTo>
                <a:cubicBezTo>
                  <a:pt x="103748" y="110700"/>
                  <a:pt x="98357" y="118443"/>
                  <a:pt x="92233" y="125559"/>
                </a:cubicBezTo>
                <a:cubicBezTo>
                  <a:pt x="92080" y="125292"/>
                  <a:pt x="91547" y="125635"/>
                  <a:pt x="92766" y="124111"/>
                </a:cubicBezTo>
                <a:cubicBezTo>
                  <a:pt x="89328" y="128321"/>
                  <a:pt x="85460" y="132007"/>
                  <a:pt x="82393" y="136246"/>
                </a:cubicBezTo>
                <a:cubicBezTo>
                  <a:pt x="79231" y="140408"/>
                  <a:pt x="76107" y="144513"/>
                  <a:pt x="73011" y="148580"/>
                </a:cubicBezTo>
                <a:cubicBezTo>
                  <a:pt x="69925" y="152657"/>
                  <a:pt x="66868" y="156715"/>
                  <a:pt x="63810" y="160763"/>
                </a:cubicBezTo>
                <a:cubicBezTo>
                  <a:pt x="61172" y="165097"/>
                  <a:pt x="58571" y="169469"/>
                  <a:pt x="56057" y="173917"/>
                </a:cubicBezTo>
                <a:lnTo>
                  <a:pt x="55838" y="173707"/>
                </a:lnTo>
                <a:cubicBezTo>
                  <a:pt x="52780" y="179270"/>
                  <a:pt x="49694" y="184890"/>
                  <a:pt x="46589" y="190538"/>
                </a:cubicBezTo>
                <a:cubicBezTo>
                  <a:pt x="43893" y="196396"/>
                  <a:pt x="41169" y="202292"/>
                  <a:pt x="38445" y="208217"/>
                </a:cubicBezTo>
                <a:cubicBezTo>
                  <a:pt x="32387" y="219780"/>
                  <a:pt x="28520" y="232372"/>
                  <a:pt x="23862" y="244583"/>
                </a:cubicBezTo>
                <a:cubicBezTo>
                  <a:pt x="21348" y="250641"/>
                  <a:pt x="19852" y="256985"/>
                  <a:pt x="18262" y="263281"/>
                </a:cubicBezTo>
                <a:cubicBezTo>
                  <a:pt x="16690" y="269567"/>
                  <a:pt x="15118" y="275825"/>
                  <a:pt x="13566" y="282035"/>
                </a:cubicBezTo>
                <a:cubicBezTo>
                  <a:pt x="11194" y="294589"/>
                  <a:pt x="10041" y="307172"/>
                  <a:pt x="8746" y="319240"/>
                </a:cubicBezTo>
                <a:cubicBezTo>
                  <a:pt x="3022" y="378009"/>
                  <a:pt x="12347" y="446913"/>
                  <a:pt x="41388" y="502691"/>
                </a:cubicBezTo>
                <a:lnTo>
                  <a:pt x="40788" y="502815"/>
                </a:lnTo>
                <a:cubicBezTo>
                  <a:pt x="63391" y="547259"/>
                  <a:pt x="91214" y="588378"/>
                  <a:pt x="130276" y="620287"/>
                </a:cubicBezTo>
                <a:cubicBezTo>
                  <a:pt x="140163" y="628526"/>
                  <a:pt x="150650" y="636461"/>
                  <a:pt x="161622" y="643719"/>
                </a:cubicBezTo>
                <a:cubicBezTo>
                  <a:pt x="167328" y="647005"/>
                  <a:pt x="173062" y="650310"/>
                  <a:pt x="178805" y="653625"/>
                </a:cubicBezTo>
                <a:lnTo>
                  <a:pt x="187435" y="658530"/>
                </a:lnTo>
                <a:lnTo>
                  <a:pt x="196522" y="662607"/>
                </a:lnTo>
                <a:lnTo>
                  <a:pt x="214658" y="670712"/>
                </a:lnTo>
                <a:cubicBezTo>
                  <a:pt x="220630" y="673541"/>
                  <a:pt x="227097" y="675170"/>
                  <a:pt x="233241" y="677504"/>
                </a:cubicBezTo>
                <a:cubicBezTo>
                  <a:pt x="239470" y="679609"/>
                  <a:pt x="245566" y="682076"/>
                  <a:pt x="251796" y="684028"/>
                </a:cubicBezTo>
                <a:cubicBezTo>
                  <a:pt x="258111" y="685695"/>
                  <a:pt x="264378" y="687438"/>
                  <a:pt x="270598" y="689277"/>
                </a:cubicBezTo>
                <a:cubicBezTo>
                  <a:pt x="274389" y="690629"/>
                  <a:pt x="278380" y="691887"/>
                  <a:pt x="282514" y="693068"/>
                </a:cubicBezTo>
                <a:cubicBezTo>
                  <a:pt x="286714" y="693887"/>
                  <a:pt x="291077" y="694515"/>
                  <a:pt x="295506" y="695135"/>
                </a:cubicBezTo>
                <a:cubicBezTo>
                  <a:pt x="304393" y="696106"/>
                  <a:pt x="313489" y="697887"/>
                  <a:pt x="322671" y="697744"/>
                </a:cubicBezTo>
                <a:cubicBezTo>
                  <a:pt x="331834" y="697792"/>
                  <a:pt x="340902" y="697840"/>
                  <a:pt x="349541" y="698163"/>
                </a:cubicBezTo>
                <a:cubicBezTo>
                  <a:pt x="358180" y="698192"/>
                  <a:pt x="366410" y="697535"/>
                  <a:pt x="373963" y="698040"/>
                </a:cubicBezTo>
                <a:cubicBezTo>
                  <a:pt x="389537" y="699135"/>
                  <a:pt x="404758" y="696249"/>
                  <a:pt x="420045" y="694573"/>
                </a:cubicBezTo>
                <a:cubicBezTo>
                  <a:pt x="427608" y="693258"/>
                  <a:pt x="434999" y="691105"/>
                  <a:pt x="442448" y="689296"/>
                </a:cubicBezTo>
                <a:cubicBezTo>
                  <a:pt x="449896" y="687467"/>
                  <a:pt x="457307" y="685524"/>
                  <a:pt x="464374" y="682485"/>
                </a:cubicBezTo>
                <a:lnTo>
                  <a:pt x="485739" y="674094"/>
                </a:lnTo>
                <a:cubicBezTo>
                  <a:pt x="492654" y="670827"/>
                  <a:pt x="499360" y="667074"/>
                  <a:pt x="506142" y="663540"/>
                </a:cubicBezTo>
                <a:lnTo>
                  <a:pt x="516276" y="658139"/>
                </a:lnTo>
                <a:lnTo>
                  <a:pt x="525887" y="651786"/>
                </a:lnTo>
                <a:cubicBezTo>
                  <a:pt x="532231" y="647500"/>
                  <a:pt x="538603" y="643204"/>
                  <a:pt x="544985" y="638889"/>
                </a:cubicBezTo>
                <a:lnTo>
                  <a:pt x="562263" y="626421"/>
                </a:lnTo>
                <a:lnTo>
                  <a:pt x="570807" y="620068"/>
                </a:lnTo>
                <a:lnTo>
                  <a:pt x="578655" y="612886"/>
                </a:lnTo>
                <a:lnTo>
                  <a:pt x="594191" y="598418"/>
                </a:lnTo>
                <a:cubicBezTo>
                  <a:pt x="599039" y="593284"/>
                  <a:pt x="603573" y="587854"/>
                  <a:pt x="608259" y="582625"/>
                </a:cubicBezTo>
                <a:cubicBezTo>
                  <a:pt x="618041" y="572462"/>
                  <a:pt x="625557" y="560556"/>
                  <a:pt x="634158" y="549621"/>
                </a:cubicBezTo>
                <a:cubicBezTo>
                  <a:pt x="638453" y="544135"/>
                  <a:pt x="641692" y="537953"/>
                  <a:pt x="645607" y="532238"/>
                </a:cubicBezTo>
                <a:cubicBezTo>
                  <a:pt x="649207" y="526342"/>
                  <a:pt x="653598" y="520884"/>
                  <a:pt x="656799" y="514779"/>
                </a:cubicBezTo>
                <a:cubicBezTo>
                  <a:pt x="659161" y="508645"/>
                  <a:pt x="661961" y="502587"/>
                  <a:pt x="665057" y="496491"/>
                </a:cubicBezTo>
                <a:cubicBezTo>
                  <a:pt x="666543" y="493424"/>
                  <a:pt x="668343" y="490452"/>
                  <a:pt x="669743" y="487270"/>
                </a:cubicBezTo>
                <a:cubicBezTo>
                  <a:pt x="671115" y="484080"/>
                  <a:pt x="672505" y="480851"/>
                  <a:pt x="673896" y="477612"/>
                </a:cubicBezTo>
                <a:cubicBezTo>
                  <a:pt x="676715" y="471097"/>
                  <a:pt x="679563" y="464496"/>
                  <a:pt x="682440" y="457848"/>
                </a:cubicBezTo>
                <a:cubicBezTo>
                  <a:pt x="684612" y="450952"/>
                  <a:pt x="686574" y="443913"/>
                  <a:pt x="688250" y="436797"/>
                </a:cubicBezTo>
                <a:lnTo>
                  <a:pt x="687269" y="437636"/>
                </a:lnTo>
                <a:cubicBezTo>
                  <a:pt x="689546" y="432797"/>
                  <a:pt x="690631" y="427015"/>
                  <a:pt x="690784" y="421624"/>
                </a:cubicBezTo>
                <a:cubicBezTo>
                  <a:pt x="690955" y="416214"/>
                  <a:pt x="691165" y="411375"/>
                  <a:pt x="693317" y="408403"/>
                </a:cubicBezTo>
                <a:lnTo>
                  <a:pt x="693298" y="409518"/>
                </a:lnTo>
                <a:cubicBezTo>
                  <a:pt x="695822" y="404241"/>
                  <a:pt x="691279" y="396259"/>
                  <a:pt x="693784" y="393221"/>
                </a:cubicBezTo>
                <a:lnTo>
                  <a:pt x="693089" y="392249"/>
                </a:lnTo>
                <a:cubicBezTo>
                  <a:pt x="693670" y="385610"/>
                  <a:pt x="694213" y="391573"/>
                  <a:pt x="694908" y="386467"/>
                </a:cubicBezTo>
                <a:cubicBezTo>
                  <a:pt x="694899" y="384515"/>
                  <a:pt x="693422" y="385601"/>
                  <a:pt x="694108" y="381600"/>
                </a:cubicBezTo>
                <a:cubicBezTo>
                  <a:pt x="697575" y="380952"/>
                  <a:pt x="694194" y="365236"/>
                  <a:pt x="698061" y="364912"/>
                </a:cubicBezTo>
                <a:cubicBezTo>
                  <a:pt x="697870" y="368598"/>
                  <a:pt x="699852" y="359169"/>
                  <a:pt x="700233" y="367494"/>
                </a:cubicBezTo>
                <a:cubicBezTo>
                  <a:pt x="700747" y="365141"/>
                  <a:pt x="701128" y="353778"/>
                  <a:pt x="699432" y="354806"/>
                </a:cubicBezTo>
                <a:cubicBezTo>
                  <a:pt x="697661" y="353844"/>
                  <a:pt x="696261" y="349472"/>
                  <a:pt x="694765" y="356273"/>
                </a:cubicBezTo>
                <a:lnTo>
                  <a:pt x="695965" y="357645"/>
                </a:lnTo>
                <a:cubicBezTo>
                  <a:pt x="694584" y="359921"/>
                  <a:pt x="695241" y="359378"/>
                  <a:pt x="694251" y="360178"/>
                </a:cubicBezTo>
                <a:cubicBezTo>
                  <a:pt x="693632" y="369027"/>
                  <a:pt x="691736" y="370132"/>
                  <a:pt x="690660" y="376371"/>
                </a:cubicBezTo>
                <a:cubicBezTo>
                  <a:pt x="690698" y="376314"/>
                  <a:pt x="690736" y="376257"/>
                  <a:pt x="690803" y="376352"/>
                </a:cubicBezTo>
                <a:cubicBezTo>
                  <a:pt x="692079" y="380752"/>
                  <a:pt x="690955" y="386677"/>
                  <a:pt x="690469" y="390039"/>
                </a:cubicBezTo>
                <a:lnTo>
                  <a:pt x="689565" y="391316"/>
                </a:lnTo>
                <a:cubicBezTo>
                  <a:pt x="687783" y="393173"/>
                  <a:pt x="690908" y="401545"/>
                  <a:pt x="688803" y="398593"/>
                </a:cubicBezTo>
                <a:cubicBezTo>
                  <a:pt x="687612" y="407432"/>
                  <a:pt x="686802" y="417052"/>
                  <a:pt x="684716" y="426672"/>
                </a:cubicBezTo>
                <a:cubicBezTo>
                  <a:pt x="682287" y="436235"/>
                  <a:pt x="679801" y="446046"/>
                  <a:pt x="677334" y="455733"/>
                </a:cubicBezTo>
                <a:cubicBezTo>
                  <a:pt x="677325" y="458667"/>
                  <a:pt x="671991" y="470087"/>
                  <a:pt x="675258" y="466592"/>
                </a:cubicBezTo>
                <a:cubicBezTo>
                  <a:pt x="671410" y="470592"/>
                  <a:pt x="666200" y="484461"/>
                  <a:pt x="663866" y="489452"/>
                </a:cubicBezTo>
                <a:cubicBezTo>
                  <a:pt x="663771" y="489185"/>
                  <a:pt x="663666" y="488890"/>
                  <a:pt x="664114" y="488147"/>
                </a:cubicBezTo>
                <a:cubicBezTo>
                  <a:pt x="656989" y="496614"/>
                  <a:pt x="660894" y="500644"/>
                  <a:pt x="653541" y="508197"/>
                </a:cubicBezTo>
                <a:cubicBezTo>
                  <a:pt x="654189" y="509397"/>
                  <a:pt x="652265" y="513540"/>
                  <a:pt x="649655" y="517865"/>
                </a:cubicBezTo>
                <a:cubicBezTo>
                  <a:pt x="646902" y="522122"/>
                  <a:pt x="643949" y="526828"/>
                  <a:pt x="643664" y="529971"/>
                </a:cubicBezTo>
                <a:cubicBezTo>
                  <a:pt x="642568" y="530762"/>
                  <a:pt x="641949" y="530866"/>
                  <a:pt x="641825" y="530257"/>
                </a:cubicBezTo>
                <a:cubicBezTo>
                  <a:pt x="639444" y="534076"/>
                  <a:pt x="636996" y="537991"/>
                  <a:pt x="634548" y="541925"/>
                </a:cubicBezTo>
                <a:cubicBezTo>
                  <a:pt x="632110" y="545868"/>
                  <a:pt x="628928" y="549316"/>
                  <a:pt x="626195" y="552964"/>
                </a:cubicBezTo>
                <a:cubicBezTo>
                  <a:pt x="620404" y="560013"/>
                  <a:pt x="615431" y="567261"/>
                  <a:pt x="610212" y="572786"/>
                </a:cubicBezTo>
                <a:cubicBezTo>
                  <a:pt x="602992" y="583806"/>
                  <a:pt x="588657" y="595627"/>
                  <a:pt x="581875" y="604761"/>
                </a:cubicBezTo>
                <a:cubicBezTo>
                  <a:pt x="578227" y="607666"/>
                  <a:pt x="573426" y="611419"/>
                  <a:pt x="568454" y="615639"/>
                </a:cubicBezTo>
                <a:cubicBezTo>
                  <a:pt x="563168" y="619487"/>
                  <a:pt x="557510" y="623564"/>
                  <a:pt x="552681" y="627936"/>
                </a:cubicBezTo>
                <a:lnTo>
                  <a:pt x="553481" y="626897"/>
                </a:lnTo>
                <a:cubicBezTo>
                  <a:pt x="542289" y="636403"/>
                  <a:pt x="526258" y="645176"/>
                  <a:pt x="518648" y="652177"/>
                </a:cubicBezTo>
                <a:cubicBezTo>
                  <a:pt x="513733" y="652262"/>
                  <a:pt x="508161" y="655177"/>
                  <a:pt x="502122" y="657196"/>
                </a:cubicBezTo>
                <a:cubicBezTo>
                  <a:pt x="498026" y="659873"/>
                  <a:pt x="491483" y="663273"/>
                  <a:pt x="484358" y="666950"/>
                </a:cubicBezTo>
                <a:cubicBezTo>
                  <a:pt x="476919" y="669903"/>
                  <a:pt x="468870" y="673046"/>
                  <a:pt x="462050" y="676161"/>
                </a:cubicBezTo>
                <a:cubicBezTo>
                  <a:pt x="459536" y="675818"/>
                  <a:pt x="450639" y="680885"/>
                  <a:pt x="449268" y="679037"/>
                </a:cubicBezTo>
                <a:cubicBezTo>
                  <a:pt x="439400" y="682333"/>
                  <a:pt x="428903" y="686133"/>
                  <a:pt x="417740" y="688677"/>
                </a:cubicBezTo>
                <a:cubicBezTo>
                  <a:pt x="406462" y="690543"/>
                  <a:pt x="394852" y="693039"/>
                  <a:pt x="382983" y="693887"/>
                </a:cubicBezTo>
                <a:cubicBezTo>
                  <a:pt x="371087" y="694153"/>
                  <a:pt x="359095" y="695211"/>
                  <a:pt x="347322" y="694334"/>
                </a:cubicBezTo>
                <a:cubicBezTo>
                  <a:pt x="335577" y="693077"/>
                  <a:pt x="323966" y="692629"/>
                  <a:pt x="313041" y="690429"/>
                </a:cubicBezTo>
                <a:lnTo>
                  <a:pt x="313689" y="690401"/>
                </a:lnTo>
                <a:cubicBezTo>
                  <a:pt x="307888" y="690534"/>
                  <a:pt x="300964" y="691734"/>
                  <a:pt x="294858" y="692115"/>
                </a:cubicBezTo>
                <a:cubicBezTo>
                  <a:pt x="294306" y="691867"/>
                  <a:pt x="294429" y="691582"/>
                  <a:pt x="295658" y="691772"/>
                </a:cubicBezTo>
                <a:cubicBezTo>
                  <a:pt x="291572" y="691325"/>
                  <a:pt x="287695" y="690362"/>
                  <a:pt x="283857" y="689410"/>
                </a:cubicBezTo>
                <a:cubicBezTo>
                  <a:pt x="280075" y="688115"/>
                  <a:pt x="276332" y="686733"/>
                  <a:pt x="272331" y="685895"/>
                </a:cubicBezTo>
                <a:cubicBezTo>
                  <a:pt x="272465" y="685619"/>
                  <a:pt x="272465" y="685619"/>
                  <a:pt x="273817" y="685667"/>
                </a:cubicBezTo>
                <a:cubicBezTo>
                  <a:pt x="266197" y="684476"/>
                  <a:pt x="258844" y="680457"/>
                  <a:pt x="249786" y="679285"/>
                </a:cubicBezTo>
                <a:lnTo>
                  <a:pt x="249462" y="678647"/>
                </a:lnTo>
                <a:lnTo>
                  <a:pt x="243852" y="677313"/>
                </a:lnTo>
                <a:cubicBezTo>
                  <a:pt x="244176" y="676789"/>
                  <a:pt x="244680" y="675999"/>
                  <a:pt x="247490" y="677237"/>
                </a:cubicBezTo>
                <a:cubicBezTo>
                  <a:pt x="214219" y="666398"/>
                  <a:pt x="182282" y="650119"/>
                  <a:pt x="152774" y="629822"/>
                </a:cubicBezTo>
                <a:lnTo>
                  <a:pt x="141839" y="621954"/>
                </a:lnTo>
                <a:cubicBezTo>
                  <a:pt x="138134" y="619392"/>
                  <a:pt x="134524" y="616706"/>
                  <a:pt x="131247" y="613610"/>
                </a:cubicBezTo>
                <a:lnTo>
                  <a:pt x="110978" y="595684"/>
                </a:lnTo>
                <a:lnTo>
                  <a:pt x="92576" y="575786"/>
                </a:lnTo>
                <a:cubicBezTo>
                  <a:pt x="86346" y="569224"/>
                  <a:pt x="81508" y="561508"/>
                  <a:pt x="75964" y="554393"/>
                </a:cubicBezTo>
                <a:lnTo>
                  <a:pt x="78012" y="556174"/>
                </a:lnTo>
                <a:lnTo>
                  <a:pt x="68811" y="545535"/>
                </a:lnTo>
                <a:cubicBezTo>
                  <a:pt x="69087" y="545440"/>
                  <a:pt x="69592" y="545897"/>
                  <a:pt x="70116" y="546354"/>
                </a:cubicBezTo>
                <a:cubicBezTo>
                  <a:pt x="61581" y="530685"/>
                  <a:pt x="50170" y="515922"/>
                  <a:pt x="43446" y="499758"/>
                </a:cubicBezTo>
                <a:cubicBezTo>
                  <a:pt x="43750" y="499710"/>
                  <a:pt x="45417" y="501825"/>
                  <a:pt x="44665" y="499491"/>
                </a:cubicBezTo>
                <a:cubicBezTo>
                  <a:pt x="37235" y="488699"/>
                  <a:pt x="38312" y="479870"/>
                  <a:pt x="32940" y="475069"/>
                </a:cubicBezTo>
                <a:cubicBezTo>
                  <a:pt x="32882" y="474450"/>
                  <a:pt x="33473" y="473793"/>
                  <a:pt x="34178" y="474926"/>
                </a:cubicBezTo>
                <a:lnTo>
                  <a:pt x="29206" y="462429"/>
                </a:lnTo>
                <a:lnTo>
                  <a:pt x="26748" y="456133"/>
                </a:lnTo>
                <a:lnTo>
                  <a:pt x="24948" y="449609"/>
                </a:lnTo>
                <a:cubicBezTo>
                  <a:pt x="22624" y="440865"/>
                  <a:pt x="20290" y="432092"/>
                  <a:pt x="17947" y="423310"/>
                </a:cubicBezTo>
                <a:lnTo>
                  <a:pt x="13899" y="396345"/>
                </a:lnTo>
                <a:lnTo>
                  <a:pt x="12937" y="389611"/>
                </a:lnTo>
                <a:lnTo>
                  <a:pt x="12670" y="382819"/>
                </a:lnTo>
                <a:lnTo>
                  <a:pt x="12175" y="369275"/>
                </a:lnTo>
                <a:cubicBezTo>
                  <a:pt x="9137" y="354340"/>
                  <a:pt x="10880" y="338319"/>
                  <a:pt x="11461" y="322240"/>
                </a:cubicBezTo>
                <a:cubicBezTo>
                  <a:pt x="12185" y="314220"/>
                  <a:pt x="13785" y="306267"/>
                  <a:pt x="14756" y="298285"/>
                </a:cubicBezTo>
                <a:cubicBezTo>
                  <a:pt x="15252" y="294294"/>
                  <a:pt x="15747" y="290312"/>
                  <a:pt x="16233" y="286350"/>
                </a:cubicBezTo>
                <a:cubicBezTo>
                  <a:pt x="16976" y="282435"/>
                  <a:pt x="17709" y="278549"/>
                  <a:pt x="18433" y="274682"/>
                </a:cubicBezTo>
                <a:lnTo>
                  <a:pt x="18995" y="274977"/>
                </a:lnTo>
                <a:cubicBezTo>
                  <a:pt x="26129" y="234744"/>
                  <a:pt x="45903" y="195234"/>
                  <a:pt x="69392" y="160449"/>
                </a:cubicBezTo>
                <a:cubicBezTo>
                  <a:pt x="80174" y="146675"/>
                  <a:pt x="86070" y="136265"/>
                  <a:pt x="98338" y="123558"/>
                </a:cubicBezTo>
                <a:lnTo>
                  <a:pt x="99205" y="123749"/>
                </a:lnTo>
                <a:cubicBezTo>
                  <a:pt x="107625" y="111347"/>
                  <a:pt x="120151" y="101727"/>
                  <a:pt x="132095" y="91583"/>
                </a:cubicBezTo>
                <a:cubicBezTo>
                  <a:pt x="138277" y="86735"/>
                  <a:pt x="145001" y="82534"/>
                  <a:pt x="151221" y="77772"/>
                </a:cubicBezTo>
                <a:cubicBezTo>
                  <a:pt x="154374" y="75428"/>
                  <a:pt x="157469" y="73038"/>
                  <a:pt x="160498" y="70571"/>
                </a:cubicBezTo>
                <a:cubicBezTo>
                  <a:pt x="163718" y="68380"/>
                  <a:pt x="166909" y="66161"/>
                  <a:pt x="169985" y="63808"/>
                </a:cubicBezTo>
                <a:lnTo>
                  <a:pt x="168728" y="65808"/>
                </a:lnTo>
                <a:cubicBezTo>
                  <a:pt x="171957" y="61941"/>
                  <a:pt x="184959" y="56617"/>
                  <a:pt x="182006" y="55150"/>
                </a:cubicBezTo>
                <a:lnTo>
                  <a:pt x="187092" y="53045"/>
                </a:lnTo>
                <a:cubicBezTo>
                  <a:pt x="195541" y="46596"/>
                  <a:pt x="204552" y="42967"/>
                  <a:pt x="213924" y="39033"/>
                </a:cubicBezTo>
                <a:cubicBezTo>
                  <a:pt x="223382" y="35223"/>
                  <a:pt x="233946" y="32861"/>
                  <a:pt x="245595" y="27099"/>
                </a:cubicBezTo>
                <a:lnTo>
                  <a:pt x="244214" y="28308"/>
                </a:lnTo>
                <a:cubicBezTo>
                  <a:pt x="250376" y="25136"/>
                  <a:pt x="258196" y="23279"/>
                  <a:pt x="263226" y="22460"/>
                </a:cubicBezTo>
                <a:cubicBezTo>
                  <a:pt x="262483" y="22746"/>
                  <a:pt x="262892" y="22850"/>
                  <a:pt x="261359" y="23422"/>
                </a:cubicBezTo>
                <a:cubicBezTo>
                  <a:pt x="272112" y="22174"/>
                  <a:pt x="282838" y="18612"/>
                  <a:pt x="294191" y="17012"/>
                </a:cubicBezTo>
                <a:cubicBezTo>
                  <a:pt x="305450" y="15069"/>
                  <a:pt x="316794" y="11897"/>
                  <a:pt x="328157" y="11897"/>
                </a:cubicBezTo>
                <a:lnTo>
                  <a:pt x="325690" y="13259"/>
                </a:lnTo>
                <a:cubicBezTo>
                  <a:pt x="331082" y="12259"/>
                  <a:pt x="338825" y="11849"/>
                  <a:pt x="346979" y="11506"/>
                </a:cubicBezTo>
                <a:cubicBezTo>
                  <a:pt x="355142" y="10897"/>
                  <a:pt x="363714" y="12297"/>
                  <a:pt x="370906" y="12078"/>
                </a:cubicBezTo>
                <a:lnTo>
                  <a:pt x="370001" y="12611"/>
                </a:lnTo>
                <a:lnTo>
                  <a:pt x="377306" y="12163"/>
                </a:lnTo>
                <a:lnTo>
                  <a:pt x="377411" y="13335"/>
                </a:lnTo>
                <a:cubicBezTo>
                  <a:pt x="386755" y="13449"/>
                  <a:pt x="395680" y="14945"/>
                  <a:pt x="404624" y="16012"/>
                </a:cubicBezTo>
                <a:cubicBezTo>
                  <a:pt x="413559" y="17155"/>
                  <a:pt x="422541" y="17907"/>
                  <a:pt x="431313" y="20488"/>
                </a:cubicBezTo>
                <a:close/>
              </a:path>
            </a:pathLst>
          </a:custGeom>
          <a:solidFill>
            <a:srgbClr val="2424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>
            <a:fillRect/>
          </a:stretch>
        </p:blipFill>
        <p:spPr>
          <a:xfrm flipH="1">
            <a:off x="-10534" y="0"/>
            <a:ext cx="4470788" cy="450969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985415" y="662363"/>
            <a:ext cx="1430853" cy="1430853"/>
          </a:xfrm>
          <a:prstGeom prst="ellipse">
            <a:avLst/>
          </a:prstGeom>
          <a:blipFill dpi="0" rotWithShape="1">
            <a:blip r:embed="rId10"/>
            <a:srcRect/>
            <a:tile tx="-6508750" ty="-4699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776911" y="392707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smtClean="0"/>
              <a:t>www.PPT818.com</a:t>
            </a:r>
            <a:endParaRPr sz="1400" dirty="0" smtClean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/>
          <a:stretch>
            <a:fillRect/>
          </a:stretch>
        </p:blipFill>
        <p:spPr>
          <a:xfrm>
            <a:off x="7524777" y="402401"/>
            <a:ext cx="4653047" cy="5107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/>
          <p:nvPr/>
        </p:nvSpPr>
        <p:spPr>
          <a:xfrm>
            <a:off x="7488216" y="2102600"/>
            <a:ext cx="33985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常说，父爱是一座山，高大威严；父爱是一汪水，深藏不露；父爱更是一双手，抚摸着我们走过春夏秋冬；而父爱更是一滴泪，一滴饱含温度的泪水。</a:t>
            </a:r>
          </a:p>
        </p:txBody>
      </p:sp>
      <p:sp>
        <p:nvSpPr>
          <p:cNvPr id="9" name="矩形 8"/>
          <p:cNvSpPr/>
          <p:nvPr/>
        </p:nvSpPr>
        <p:spPr>
          <a:xfrm>
            <a:off x="3799971" y="40721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14987"/>
          <a:stretch>
            <a:fillRect/>
          </a:stretch>
        </p:blipFill>
        <p:spPr>
          <a:xfrm>
            <a:off x="1850218" y="1758884"/>
            <a:ext cx="4797325" cy="35487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" y="5894070"/>
            <a:ext cx="2107219" cy="6346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53775"/>
            <a:ext cx="4800600" cy="218673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>
            <a:fillRect/>
          </a:stretch>
        </p:blipFill>
        <p:spPr>
          <a:xfrm flipH="1">
            <a:off x="-10534" y="0"/>
            <a:ext cx="4470788" cy="450969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985415" y="662363"/>
            <a:ext cx="1430853" cy="1430853"/>
          </a:xfrm>
          <a:prstGeom prst="ellipse">
            <a:avLst/>
          </a:prstGeom>
          <a:blipFill dpi="0" rotWithShape="1">
            <a:blip r:embed="rId8"/>
            <a:srcRect/>
            <a:tile tx="-6508750" ty="-4699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/>
          <a:stretch>
            <a:fillRect/>
          </a:stretch>
        </p:blipFill>
        <p:spPr>
          <a:xfrm>
            <a:off x="7524777" y="402401"/>
            <a:ext cx="4653047" cy="51071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0"/>
          <a:srcRect l="18104" t="14217" r="5924" b="21272"/>
          <a:stretch>
            <a:fillRect/>
          </a:stretch>
        </p:blipFill>
        <p:spPr>
          <a:xfrm>
            <a:off x="4660307" y="1009191"/>
            <a:ext cx="3251200" cy="1946768"/>
          </a:xfrm>
          <a:prstGeom prst="rect">
            <a:avLst/>
          </a:prstGeom>
        </p:spPr>
      </p:pic>
      <p:sp>
        <p:nvSpPr>
          <p:cNvPr id="24" name="文本框 6"/>
          <p:cNvSpPr txBox="1"/>
          <p:nvPr/>
        </p:nvSpPr>
        <p:spPr>
          <a:xfrm>
            <a:off x="2104976" y="2892202"/>
            <a:ext cx="8361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7200" dirty="0">
                <a:solidFill>
                  <a:srgbClr val="CC3535"/>
                </a:solidFill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谢谢您</a:t>
            </a:r>
            <a:r>
              <a:rPr lang="zh-CN" altLang="en-US" sz="7200" dirty="0" smtClean="0">
                <a:solidFill>
                  <a:srgbClr val="CC3535"/>
                </a:solidFill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！</a:t>
            </a:r>
            <a:endParaRPr lang="en-US" altLang="zh-CN" sz="7200" dirty="0" smtClean="0">
              <a:solidFill>
                <a:srgbClr val="CC3535"/>
              </a:solidFill>
              <a:latin typeface="庞门正道真贵楷体" panose="02010600030101010101" pitchFamily="2" charset="-122"/>
              <a:ea typeface="庞门正道真贵楷体" panose="02010600030101010101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7200" dirty="0" smtClean="0">
                <a:solidFill>
                  <a:srgbClr val="CC3535"/>
                </a:solidFill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我</a:t>
            </a:r>
            <a:r>
              <a:rPr lang="zh-CN" altLang="en-US" sz="7200" dirty="0">
                <a:solidFill>
                  <a:srgbClr val="CC3535"/>
                </a:solidFill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的爸</a:t>
            </a:r>
            <a:r>
              <a:rPr lang="zh-CN" altLang="en-US" sz="7200" dirty="0" smtClean="0">
                <a:solidFill>
                  <a:srgbClr val="CC3535"/>
                </a:solidFill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爸</a:t>
            </a:r>
            <a:endParaRPr lang="en-US" altLang="zh-CN" sz="7200" dirty="0">
              <a:solidFill>
                <a:srgbClr val="77878B"/>
              </a:solidFill>
              <a:latin typeface="庞门正道真贵楷体" panose="02010600030101010101" pitchFamily="2" charset="-122"/>
              <a:ea typeface="庞门正道真贵楷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5016744"/>
            <a:ext cx="2768600" cy="126113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>
            <a:fillRect/>
          </a:stretch>
        </p:blipFill>
        <p:spPr>
          <a:xfrm flipH="1">
            <a:off x="-10534" y="0"/>
            <a:ext cx="4470788" cy="450969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985415" y="662363"/>
            <a:ext cx="1430853" cy="1430853"/>
          </a:xfrm>
          <a:prstGeom prst="ellipse">
            <a:avLst/>
          </a:prstGeom>
          <a:blipFill dpi="0" rotWithShape="1">
            <a:blip r:embed="rId7"/>
            <a:srcRect/>
            <a:tile tx="-6508750" ty="-4699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/>
          <a:stretch>
            <a:fillRect/>
          </a:stretch>
        </p:blipFill>
        <p:spPr>
          <a:xfrm>
            <a:off x="7524777" y="402401"/>
            <a:ext cx="4653047" cy="5107116"/>
          </a:xfrm>
          <a:prstGeom prst="rect">
            <a:avLst/>
          </a:prstGeom>
        </p:spPr>
      </p:pic>
      <p:sp>
        <p:nvSpPr>
          <p:cNvPr id="24" name="文本框 6"/>
          <p:cNvSpPr txBox="1"/>
          <p:nvPr/>
        </p:nvSpPr>
        <p:spPr>
          <a:xfrm>
            <a:off x="3554095" y="1959750"/>
            <a:ext cx="467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亲爱的爸爸辛苦了</a:t>
            </a:r>
            <a:r>
              <a:rPr lang="zh-CN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：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54095" y="2472586"/>
            <a:ext cx="5869305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把爱全给了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我把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世界给了我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从此不知你心中苦与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乐多想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靠近你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告诉你我其实一直都懂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你把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爱全给了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我把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世界给了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我从此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不知你心中苦与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乐多想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靠近你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依偎在你温暖寂寞的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怀里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2029794" y="934770"/>
            <a:ext cx="7698405" cy="4704029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261600" y="5016744"/>
            <a:ext cx="139700" cy="152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7065576">
            <a:off x="9925049" y="4594975"/>
            <a:ext cx="278132" cy="36655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1467153">
            <a:off x="9283698" y="4254952"/>
            <a:ext cx="455035" cy="3400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" y="5894070"/>
            <a:ext cx="2107219" cy="6346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53775"/>
            <a:ext cx="4800600" cy="21867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07685" y="74111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目</a:t>
            </a:r>
            <a:r>
              <a:rPr lang="zh-CN" altLang="en-US" sz="5400" dirty="0" smtClean="0"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录</a:t>
            </a:r>
            <a:endParaRPr lang="zh-CN" altLang="en-US" sz="5400" dirty="0">
              <a:latin typeface="庞门正道真贵楷体" panose="02010600030101010101" pitchFamily="2" charset="-122"/>
              <a:ea typeface="庞门正道真贵楷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>
            <a:fillRect/>
          </a:stretch>
        </p:blipFill>
        <p:spPr>
          <a:xfrm flipH="1">
            <a:off x="-10534" y="0"/>
            <a:ext cx="4470788" cy="450969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985415" y="662363"/>
            <a:ext cx="1430853" cy="1430853"/>
          </a:xfrm>
          <a:prstGeom prst="ellipse">
            <a:avLst/>
          </a:prstGeom>
          <a:blipFill dpi="0" rotWithShape="1">
            <a:blip r:embed="rId8"/>
            <a:srcRect/>
            <a:tile tx="-6508750" ty="-4699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/>
          <a:stretch>
            <a:fillRect/>
          </a:stretch>
        </p:blipFill>
        <p:spPr>
          <a:xfrm>
            <a:off x="7524777" y="402401"/>
            <a:ext cx="4653047" cy="510711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45107" y="1875527"/>
            <a:ext cx="5567646" cy="596414"/>
            <a:chOff x="3345107" y="1875527"/>
            <a:chExt cx="5567646" cy="596414"/>
          </a:xfrm>
        </p:grpSpPr>
        <p:sp>
          <p:nvSpPr>
            <p:cNvPr id="18" name="Freeform 125"/>
            <p:cNvSpPr/>
            <p:nvPr/>
          </p:nvSpPr>
          <p:spPr bwMode="auto">
            <a:xfrm>
              <a:off x="3401683" y="1875527"/>
              <a:ext cx="5511070" cy="594537"/>
            </a:xfrm>
            <a:custGeom>
              <a:avLst/>
              <a:gdLst>
                <a:gd name="T0" fmla="*/ 466 w 479"/>
                <a:gd name="T1" fmla="*/ 47 h 106"/>
                <a:gd name="T2" fmla="*/ 479 w 479"/>
                <a:gd name="T3" fmla="*/ 44 h 106"/>
                <a:gd name="T4" fmla="*/ 438 w 479"/>
                <a:gd name="T5" fmla="*/ 47 h 106"/>
                <a:gd name="T6" fmla="*/ 468 w 479"/>
                <a:gd name="T7" fmla="*/ 42 h 106"/>
                <a:gd name="T8" fmla="*/ 457 w 479"/>
                <a:gd name="T9" fmla="*/ 41 h 106"/>
                <a:gd name="T10" fmla="*/ 465 w 479"/>
                <a:gd name="T11" fmla="*/ 40 h 106"/>
                <a:gd name="T12" fmla="*/ 451 w 479"/>
                <a:gd name="T13" fmla="*/ 39 h 106"/>
                <a:gd name="T14" fmla="*/ 451 w 479"/>
                <a:gd name="T15" fmla="*/ 39 h 106"/>
                <a:gd name="T16" fmla="*/ 457 w 479"/>
                <a:gd name="T17" fmla="*/ 37 h 106"/>
                <a:gd name="T18" fmla="*/ 414 w 479"/>
                <a:gd name="T19" fmla="*/ 39 h 106"/>
                <a:gd name="T20" fmla="*/ 428 w 479"/>
                <a:gd name="T21" fmla="*/ 36 h 106"/>
                <a:gd name="T22" fmla="*/ 462 w 479"/>
                <a:gd name="T23" fmla="*/ 31 h 106"/>
                <a:gd name="T24" fmla="*/ 419 w 479"/>
                <a:gd name="T25" fmla="*/ 33 h 106"/>
                <a:gd name="T26" fmla="*/ 442 w 479"/>
                <a:gd name="T27" fmla="*/ 30 h 106"/>
                <a:gd name="T28" fmla="*/ 418 w 479"/>
                <a:gd name="T29" fmla="*/ 31 h 106"/>
                <a:gd name="T30" fmla="*/ 429 w 479"/>
                <a:gd name="T31" fmla="*/ 29 h 106"/>
                <a:gd name="T32" fmla="*/ 423 w 479"/>
                <a:gd name="T33" fmla="*/ 28 h 106"/>
                <a:gd name="T34" fmla="*/ 439 w 479"/>
                <a:gd name="T35" fmla="*/ 26 h 106"/>
                <a:gd name="T36" fmla="*/ 410 w 479"/>
                <a:gd name="T37" fmla="*/ 25 h 106"/>
                <a:gd name="T38" fmla="*/ 410 w 479"/>
                <a:gd name="T39" fmla="*/ 25 h 106"/>
                <a:gd name="T40" fmla="*/ 435 w 479"/>
                <a:gd name="T41" fmla="*/ 22 h 106"/>
                <a:gd name="T42" fmla="*/ 418 w 479"/>
                <a:gd name="T43" fmla="*/ 23 h 106"/>
                <a:gd name="T44" fmla="*/ 425 w 479"/>
                <a:gd name="T45" fmla="*/ 21 h 106"/>
                <a:gd name="T46" fmla="*/ 440 w 479"/>
                <a:gd name="T47" fmla="*/ 17 h 106"/>
                <a:gd name="T48" fmla="*/ 402 w 479"/>
                <a:gd name="T49" fmla="*/ 18 h 106"/>
                <a:gd name="T50" fmla="*/ 435 w 479"/>
                <a:gd name="T51" fmla="*/ 14 h 106"/>
                <a:gd name="T52" fmla="*/ 375 w 479"/>
                <a:gd name="T53" fmla="*/ 16 h 106"/>
                <a:gd name="T54" fmla="*/ 391 w 479"/>
                <a:gd name="T55" fmla="*/ 13 h 106"/>
                <a:gd name="T56" fmla="*/ 348 w 479"/>
                <a:gd name="T57" fmla="*/ 14 h 106"/>
                <a:gd name="T58" fmla="*/ 344 w 479"/>
                <a:gd name="T59" fmla="*/ 12 h 106"/>
                <a:gd name="T60" fmla="*/ 408 w 479"/>
                <a:gd name="T61" fmla="*/ 5 h 106"/>
                <a:gd name="T62" fmla="*/ 366 w 479"/>
                <a:gd name="T63" fmla="*/ 6 h 106"/>
                <a:gd name="T64" fmla="*/ 367 w 479"/>
                <a:gd name="T65" fmla="*/ 6 h 106"/>
                <a:gd name="T66" fmla="*/ 335 w 479"/>
                <a:gd name="T67" fmla="*/ 6 h 106"/>
                <a:gd name="T68" fmla="*/ 387 w 479"/>
                <a:gd name="T69" fmla="*/ 1 h 106"/>
                <a:gd name="T70" fmla="*/ 390 w 479"/>
                <a:gd name="T71" fmla="*/ 0 h 106"/>
                <a:gd name="T72" fmla="*/ 342 w 479"/>
                <a:gd name="T73" fmla="*/ 3 h 106"/>
                <a:gd name="T74" fmla="*/ 363 w 479"/>
                <a:gd name="T75" fmla="*/ 1 h 106"/>
                <a:gd name="T76" fmla="*/ 268 w 479"/>
                <a:gd name="T77" fmla="*/ 2 h 106"/>
                <a:gd name="T78" fmla="*/ 124 w 479"/>
                <a:gd name="T79" fmla="*/ 7 h 106"/>
                <a:gd name="T80" fmla="*/ 36 w 479"/>
                <a:gd name="T81" fmla="*/ 19 h 106"/>
                <a:gd name="T82" fmla="*/ 9 w 479"/>
                <a:gd name="T83" fmla="*/ 43 h 106"/>
                <a:gd name="T84" fmla="*/ 9 w 479"/>
                <a:gd name="T85" fmla="*/ 63 h 106"/>
                <a:gd name="T86" fmla="*/ 5 w 479"/>
                <a:gd name="T87" fmla="*/ 73 h 106"/>
                <a:gd name="T88" fmla="*/ 8 w 479"/>
                <a:gd name="T89" fmla="*/ 93 h 106"/>
                <a:gd name="T90" fmla="*/ 137 w 479"/>
                <a:gd name="T91" fmla="*/ 106 h 106"/>
                <a:gd name="T92" fmla="*/ 278 w 479"/>
                <a:gd name="T93" fmla="*/ 95 h 106"/>
                <a:gd name="T94" fmla="*/ 325 w 479"/>
                <a:gd name="T95" fmla="*/ 90 h 106"/>
                <a:gd name="T96" fmla="*/ 384 w 479"/>
                <a:gd name="T97" fmla="*/ 79 h 106"/>
                <a:gd name="T98" fmla="*/ 449 w 479"/>
                <a:gd name="T99" fmla="*/ 63 h 106"/>
                <a:gd name="T100" fmla="*/ 424 w 479"/>
                <a:gd name="T101" fmla="*/ 65 h 106"/>
                <a:gd name="T102" fmla="*/ 448 w 479"/>
                <a:gd name="T103" fmla="*/ 60 h 106"/>
                <a:gd name="T104" fmla="*/ 420 w 479"/>
                <a:gd name="T105" fmla="*/ 62 h 106"/>
                <a:gd name="T106" fmla="*/ 461 w 479"/>
                <a:gd name="T107" fmla="*/ 55 h 106"/>
                <a:gd name="T108" fmla="*/ 455 w 479"/>
                <a:gd name="T109" fmla="*/ 55 h 106"/>
                <a:gd name="T110" fmla="*/ 477 w 479"/>
                <a:gd name="T111" fmla="*/ 50 h 106"/>
                <a:gd name="T112" fmla="*/ 468 w 479"/>
                <a:gd name="T113" fmla="*/ 51 h 106"/>
                <a:gd name="T114" fmla="*/ 450 w 479"/>
                <a:gd name="T115" fmla="*/ 50 h 106"/>
                <a:gd name="T116" fmla="*/ 466 w 479"/>
                <a:gd name="T1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106">
                  <a:moveTo>
                    <a:pt x="466" y="47"/>
                  </a:moveTo>
                  <a:cubicBezTo>
                    <a:pt x="470" y="45"/>
                    <a:pt x="477" y="46"/>
                    <a:pt x="479" y="44"/>
                  </a:cubicBezTo>
                  <a:cubicBezTo>
                    <a:pt x="466" y="46"/>
                    <a:pt x="451" y="46"/>
                    <a:pt x="438" y="47"/>
                  </a:cubicBezTo>
                  <a:cubicBezTo>
                    <a:pt x="447" y="45"/>
                    <a:pt x="458" y="44"/>
                    <a:pt x="468" y="42"/>
                  </a:cubicBezTo>
                  <a:cubicBezTo>
                    <a:pt x="464" y="43"/>
                    <a:pt x="461" y="42"/>
                    <a:pt x="457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3" y="38"/>
                    <a:pt x="455" y="37"/>
                    <a:pt x="457" y="37"/>
                  </a:cubicBezTo>
                  <a:cubicBezTo>
                    <a:pt x="442" y="37"/>
                    <a:pt x="428" y="40"/>
                    <a:pt x="414" y="39"/>
                  </a:cubicBezTo>
                  <a:cubicBezTo>
                    <a:pt x="418" y="38"/>
                    <a:pt x="423" y="36"/>
                    <a:pt x="428" y="36"/>
                  </a:cubicBezTo>
                  <a:cubicBezTo>
                    <a:pt x="438" y="33"/>
                    <a:pt x="452" y="33"/>
                    <a:pt x="462" y="31"/>
                  </a:cubicBezTo>
                  <a:cubicBezTo>
                    <a:pt x="448" y="31"/>
                    <a:pt x="433" y="33"/>
                    <a:pt x="419" y="33"/>
                  </a:cubicBezTo>
                  <a:cubicBezTo>
                    <a:pt x="426" y="31"/>
                    <a:pt x="435" y="31"/>
                    <a:pt x="442" y="30"/>
                  </a:cubicBezTo>
                  <a:cubicBezTo>
                    <a:pt x="435" y="30"/>
                    <a:pt x="426" y="31"/>
                    <a:pt x="418" y="31"/>
                  </a:cubicBezTo>
                  <a:cubicBezTo>
                    <a:pt x="421" y="29"/>
                    <a:pt x="425" y="29"/>
                    <a:pt x="429" y="29"/>
                  </a:cubicBezTo>
                  <a:cubicBezTo>
                    <a:pt x="427" y="29"/>
                    <a:pt x="424" y="29"/>
                    <a:pt x="423" y="28"/>
                  </a:cubicBezTo>
                  <a:cubicBezTo>
                    <a:pt x="428" y="27"/>
                    <a:pt x="434" y="27"/>
                    <a:pt x="439" y="26"/>
                  </a:cubicBezTo>
                  <a:cubicBezTo>
                    <a:pt x="432" y="23"/>
                    <a:pt x="419" y="26"/>
                    <a:pt x="410" y="25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8" y="24"/>
                    <a:pt x="426" y="23"/>
                    <a:pt x="435" y="22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9" y="21"/>
                    <a:pt x="423" y="22"/>
                    <a:pt x="425" y="21"/>
                  </a:cubicBezTo>
                  <a:cubicBezTo>
                    <a:pt x="427" y="17"/>
                    <a:pt x="436" y="18"/>
                    <a:pt x="440" y="17"/>
                  </a:cubicBezTo>
                  <a:cubicBezTo>
                    <a:pt x="428" y="17"/>
                    <a:pt x="414" y="18"/>
                    <a:pt x="402" y="18"/>
                  </a:cubicBezTo>
                  <a:cubicBezTo>
                    <a:pt x="435" y="14"/>
                    <a:pt x="435" y="14"/>
                    <a:pt x="435" y="14"/>
                  </a:cubicBezTo>
                  <a:cubicBezTo>
                    <a:pt x="418" y="13"/>
                    <a:pt x="395" y="17"/>
                    <a:pt x="375" y="16"/>
                  </a:cubicBezTo>
                  <a:cubicBezTo>
                    <a:pt x="379" y="13"/>
                    <a:pt x="388" y="15"/>
                    <a:pt x="391" y="13"/>
                  </a:cubicBezTo>
                  <a:cubicBezTo>
                    <a:pt x="377" y="12"/>
                    <a:pt x="363" y="15"/>
                    <a:pt x="348" y="14"/>
                  </a:cubicBezTo>
                  <a:cubicBezTo>
                    <a:pt x="344" y="12"/>
                    <a:pt x="344" y="12"/>
                    <a:pt x="344" y="12"/>
                  </a:cubicBezTo>
                  <a:cubicBezTo>
                    <a:pt x="365" y="9"/>
                    <a:pt x="388" y="8"/>
                    <a:pt x="408" y="5"/>
                  </a:cubicBezTo>
                  <a:cubicBezTo>
                    <a:pt x="395" y="6"/>
                    <a:pt x="379" y="7"/>
                    <a:pt x="366" y="6"/>
                  </a:cubicBezTo>
                  <a:cubicBezTo>
                    <a:pt x="366" y="6"/>
                    <a:pt x="366" y="6"/>
                    <a:pt x="367" y="6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52" y="4"/>
                    <a:pt x="370" y="3"/>
                    <a:pt x="387" y="1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75" y="2"/>
                    <a:pt x="358" y="3"/>
                    <a:pt x="342" y="3"/>
                  </a:cubicBezTo>
                  <a:cubicBezTo>
                    <a:pt x="349" y="2"/>
                    <a:pt x="356" y="2"/>
                    <a:pt x="363" y="1"/>
                  </a:cubicBezTo>
                  <a:cubicBezTo>
                    <a:pt x="333" y="1"/>
                    <a:pt x="299" y="2"/>
                    <a:pt x="268" y="2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92" y="8"/>
                    <a:pt x="64" y="13"/>
                    <a:pt x="36" y="19"/>
                  </a:cubicBezTo>
                  <a:cubicBezTo>
                    <a:pt x="8" y="19"/>
                    <a:pt x="19" y="34"/>
                    <a:pt x="9" y="43"/>
                  </a:cubicBezTo>
                  <a:cubicBezTo>
                    <a:pt x="1" y="50"/>
                    <a:pt x="16" y="56"/>
                    <a:pt x="9" y="63"/>
                  </a:cubicBezTo>
                  <a:cubicBezTo>
                    <a:pt x="11" y="67"/>
                    <a:pt x="1" y="69"/>
                    <a:pt x="5" y="73"/>
                  </a:cubicBezTo>
                  <a:cubicBezTo>
                    <a:pt x="0" y="80"/>
                    <a:pt x="1" y="87"/>
                    <a:pt x="8" y="93"/>
                  </a:cubicBezTo>
                  <a:cubicBezTo>
                    <a:pt x="45" y="105"/>
                    <a:pt x="90" y="106"/>
                    <a:pt x="137" y="10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94" y="94"/>
                    <a:pt x="308" y="89"/>
                    <a:pt x="325" y="90"/>
                  </a:cubicBezTo>
                  <a:cubicBezTo>
                    <a:pt x="344" y="85"/>
                    <a:pt x="365" y="83"/>
                    <a:pt x="384" y="79"/>
                  </a:cubicBezTo>
                  <a:cubicBezTo>
                    <a:pt x="405" y="73"/>
                    <a:pt x="429" y="70"/>
                    <a:pt x="449" y="63"/>
                  </a:cubicBezTo>
                  <a:cubicBezTo>
                    <a:pt x="440" y="63"/>
                    <a:pt x="431" y="69"/>
                    <a:pt x="424" y="65"/>
                  </a:cubicBezTo>
                  <a:cubicBezTo>
                    <a:pt x="431" y="62"/>
                    <a:pt x="440" y="61"/>
                    <a:pt x="448" y="60"/>
                  </a:cubicBezTo>
                  <a:cubicBezTo>
                    <a:pt x="439" y="60"/>
                    <a:pt x="429" y="62"/>
                    <a:pt x="420" y="62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62" y="53"/>
                    <a:pt x="469" y="50"/>
                    <a:pt x="477" y="50"/>
                  </a:cubicBezTo>
                  <a:cubicBezTo>
                    <a:pt x="474" y="50"/>
                    <a:pt x="470" y="50"/>
                    <a:pt x="468" y="51"/>
                  </a:cubicBezTo>
                  <a:cubicBezTo>
                    <a:pt x="463" y="49"/>
                    <a:pt x="456" y="52"/>
                    <a:pt x="450" y="50"/>
                  </a:cubicBezTo>
                  <a:cubicBezTo>
                    <a:pt x="453" y="48"/>
                    <a:pt x="461" y="48"/>
                    <a:pt x="466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345107" y="1947116"/>
              <a:ext cx="603422" cy="5248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593631" y="1919364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16657" y="1988129"/>
              <a:ext cx="2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45107" y="2657752"/>
            <a:ext cx="5567646" cy="596414"/>
            <a:chOff x="3345107" y="1875527"/>
            <a:chExt cx="5567646" cy="596414"/>
          </a:xfrm>
        </p:grpSpPr>
        <p:sp>
          <p:nvSpPr>
            <p:cNvPr id="24" name="Freeform 125"/>
            <p:cNvSpPr/>
            <p:nvPr/>
          </p:nvSpPr>
          <p:spPr bwMode="auto">
            <a:xfrm>
              <a:off x="3401683" y="1875527"/>
              <a:ext cx="5511070" cy="594537"/>
            </a:xfrm>
            <a:custGeom>
              <a:avLst/>
              <a:gdLst>
                <a:gd name="T0" fmla="*/ 466 w 479"/>
                <a:gd name="T1" fmla="*/ 47 h 106"/>
                <a:gd name="T2" fmla="*/ 479 w 479"/>
                <a:gd name="T3" fmla="*/ 44 h 106"/>
                <a:gd name="T4" fmla="*/ 438 w 479"/>
                <a:gd name="T5" fmla="*/ 47 h 106"/>
                <a:gd name="T6" fmla="*/ 468 w 479"/>
                <a:gd name="T7" fmla="*/ 42 h 106"/>
                <a:gd name="T8" fmla="*/ 457 w 479"/>
                <a:gd name="T9" fmla="*/ 41 h 106"/>
                <a:gd name="T10" fmla="*/ 465 w 479"/>
                <a:gd name="T11" fmla="*/ 40 h 106"/>
                <a:gd name="T12" fmla="*/ 451 w 479"/>
                <a:gd name="T13" fmla="*/ 39 h 106"/>
                <a:gd name="T14" fmla="*/ 451 w 479"/>
                <a:gd name="T15" fmla="*/ 39 h 106"/>
                <a:gd name="T16" fmla="*/ 457 w 479"/>
                <a:gd name="T17" fmla="*/ 37 h 106"/>
                <a:gd name="T18" fmla="*/ 414 w 479"/>
                <a:gd name="T19" fmla="*/ 39 h 106"/>
                <a:gd name="T20" fmla="*/ 428 w 479"/>
                <a:gd name="T21" fmla="*/ 36 h 106"/>
                <a:gd name="T22" fmla="*/ 462 w 479"/>
                <a:gd name="T23" fmla="*/ 31 h 106"/>
                <a:gd name="T24" fmla="*/ 419 w 479"/>
                <a:gd name="T25" fmla="*/ 33 h 106"/>
                <a:gd name="T26" fmla="*/ 442 w 479"/>
                <a:gd name="T27" fmla="*/ 30 h 106"/>
                <a:gd name="T28" fmla="*/ 418 w 479"/>
                <a:gd name="T29" fmla="*/ 31 h 106"/>
                <a:gd name="T30" fmla="*/ 429 w 479"/>
                <a:gd name="T31" fmla="*/ 29 h 106"/>
                <a:gd name="T32" fmla="*/ 423 w 479"/>
                <a:gd name="T33" fmla="*/ 28 h 106"/>
                <a:gd name="T34" fmla="*/ 439 w 479"/>
                <a:gd name="T35" fmla="*/ 26 h 106"/>
                <a:gd name="T36" fmla="*/ 410 w 479"/>
                <a:gd name="T37" fmla="*/ 25 h 106"/>
                <a:gd name="T38" fmla="*/ 410 w 479"/>
                <a:gd name="T39" fmla="*/ 25 h 106"/>
                <a:gd name="T40" fmla="*/ 435 w 479"/>
                <a:gd name="T41" fmla="*/ 22 h 106"/>
                <a:gd name="T42" fmla="*/ 418 w 479"/>
                <a:gd name="T43" fmla="*/ 23 h 106"/>
                <a:gd name="T44" fmla="*/ 425 w 479"/>
                <a:gd name="T45" fmla="*/ 21 h 106"/>
                <a:gd name="T46" fmla="*/ 440 w 479"/>
                <a:gd name="T47" fmla="*/ 17 h 106"/>
                <a:gd name="T48" fmla="*/ 402 w 479"/>
                <a:gd name="T49" fmla="*/ 18 h 106"/>
                <a:gd name="T50" fmla="*/ 435 w 479"/>
                <a:gd name="T51" fmla="*/ 14 h 106"/>
                <a:gd name="T52" fmla="*/ 375 w 479"/>
                <a:gd name="T53" fmla="*/ 16 h 106"/>
                <a:gd name="T54" fmla="*/ 391 w 479"/>
                <a:gd name="T55" fmla="*/ 13 h 106"/>
                <a:gd name="T56" fmla="*/ 348 w 479"/>
                <a:gd name="T57" fmla="*/ 14 h 106"/>
                <a:gd name="T58" fmla="*/ 344 w 479"/>
                <a:gd name="T59" fmla="*/ 12 h 106"/>
                <a:gd name="T60" fmla="*/ 408 w 479"/>
                <a:gd name="T61" fmla="*/ 5 h 106"/>
                <a:gd name="T62" fmla="*/ 366 w 479"/>
                <a:gd name="T63" fmla="*/ 6 h 106"/>
                <a:gd name="T64" fmla="*/ 367 w 479"/>
                <a:gd name="T65" fmla="*/ 6 h 106"/>
                <a:gd name="T66" fmla="*/ 335 w 479"/>
                <a:gd name="T67" fmla="*/ 6 h 106"/>
                <a:gd name="T68" fmla="*/ 387 w 479"/>
                <a:gd name="T69" fmla="*/ 1 h 106"/>
                <a:gd name="T70" fmla="*/ 390 w 479"/>
                <a:gd name="T71" fmla="*/ 0 h 106"/>
                <a:gd name="T72" fmla="*/ 342 w 479"/>
                <a:gd name="T73" fmla="*/ 3 h 106"/>
                <a:gd name="T74" fmla="*/ 363 w 479"/>
                <a:gd name="T75" fmla="*/ 1 h 106"/>
                <a:gd name="T76" fmla="*/ 268 w 479"/>
                <a:gd name="T77" fmla="*/ 2 h 106"/>
                <a:gd name="T78" fmla="*/ 124 w 479"/>
                <a:gd name="T79" fmla="*/ 7 h 106"/>
                <a:gd name="T80" fmla="*/ 36 w 479"/>
                <a:gd name="T81" fmla="*/ 19 h 106"/>
                <a:gd name="T82" fmla="*/ 9 w 479"/>
                <a:gd name="T83" fmla="*/ 43 h 106"/>
                <a:gd name="T84" fmla="*/ 9 w 479"/>
                <a:gd name="T85" fmla="*/ 63 h 106"/>
                <a:gd name="T86" fmla="*/ 5 w 479"/>
                <a:gd name="T87" fmla="*/ 73 h 106"/>
                <a:gd name="T88" fmla="*/ 8 w 479"/>
                <a:gd name="T89" fmla="*/ 93 h 106"/>
                <a:gd name="T90" fmla="*/ 137 w 479"/>
                <a:gd name="T91" fmla="*/ 106 h 106"/>
                <a:gd name="T92" fmla="*/ 278 w 479"/>
                <a:gd name="T93" fmla="*/ 95 h 106"/>
                <a:gd name="T94" fmla="*/ 325 w 479"/>
                <a:gd name="T95" fmla="*/ 90 h 106"/>
                <a:gd name="T96" fmla="*/ 384 w 479"/>
                <a:gd name="T97" fmla="*/ 79 h 106"/>
                <a:gd name="T98" fmla="*/ 449 w 479"/>
                <a:gd name="T99" fmla="*/ 63 h 106"/>
                <a:gd name="T100" fmla="*/ 424 w 479"/>
                <a:gd name="T101" fmla="*/ 65 h 106"/>
                <a:gd name="T102" fmla="*/ 448 w 479"/>
                <a:gd name="T103" fmla="*/ 60 h 106"/>
                <a:gd name="T104" fmla="*/ 420 w 479"/>
                <a:gd name="T105" fmla="*/ 62 h 106"/>
                <a:gd name="T106" fmla="*/ 461 w 479"/>
                <a:gd name="T107" fmla="*/ 55 h 106"/>
                <a:gd name="T108" fmla="*/ 455 w 479"/>
                <a:gd name="T109" fmla="*/ 55 h 106"/>
                <a:gd name="T110" fmla="*/ 477 w 479"/>
                <a:gd name="T111" fmla="*/ 50 h 106"/>
                <a:gd name="T112" fmla="*/ 468 w 479"/>
                <a:gd name="T113" fmla="*/ 51 h 106"/>
                <a:gd name="T114" fmla="*/ 450 w 479"/>
                <a:gd name="T115" fmla="*/ 50 h 106"/>
                <a:gd name="T116" fmla="*/ 466 w 479"/>
                <a:gd name="T1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106">
                  <a:moveTo>
                    <a:pt x="466" y="47"/>
                  </a:moveTo>
                  <a:cubicBezTo>
                    <a:pt x="470" y="45"/>
                    <a:pt x="477" y="46"/>
                    <a:pt x="479" y="44"/>
                  </a:cubicBezTo>
                  <a:cubicBezTo>
                    <a:pt x="466" y="46"/>
                    <a:pt x="451" y="46"/>
                    <a:pt x="438" y="47"/>
                  </a:cubicBezTo>
                  <a:cubicBezTo>
                    <a:pt x="447" y="45"/>
                    <a:pt x="458" y="44"/>
                    <a:pt x="468" y="42"/>
                  </a:cubicBezTo>
                  <a:cubicBezTo>
                    <a:pt x="464" y="43"/>
                    <a:pt x="461" y="42"/>
                    <a:pt x="457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3" y="38"/>
                    <a:pt x="455" y="37"/>
                    <a:pt x="457" y="37"/>
                  </a:cubicBezTo>
                  <a:cubicBezTo>
                    <a:pt x="442" y="37"/>
                    <a:pt x="428" y="40"/>
                    <a:pt x="414" y="39"/>
                  </a:cubicBezTo>
                  <a:cubicBezTo>
                    <a:pt x="418" y="38"/>
                    <a:pt x="423" y="36"/>
                    <a:pt x="428" y="36"/>
                  </a:cubicBezTo>
                  <a:cubicBezTo>
                    <a:pt x="438" y="33"/>
                    <a:pt x="452" y="33"/>
                    <a:pt x="462" y="31"/>
                  </a:cubicBezTo>
                  <a:cubicBezTo>
                    <a:pt x="448" y="31"/>
                    <a:pt x="433" y="33"/>
                    <a:pt x="419" y="33"/>
                  </a:cubicBezTo>
                  <a:cubicBezTo>
                    <a:pt x="426" y="31"/>
                    <a:pt x="435" y="31"/>
                    <a:pt x="442" y="30"/>
                  </a:cubicBezTo>
                  <a:cubicBezTo>
                    <a:pt x="435" y="30"/>
                    <a:pt x="426" y="31"/>
                    <a:pt x="418" y="31"/>
                  </a:cubicBezTo>
                  <a:cubicBezTo>
                    <a:pt x="421" y="29"/>
                    <a:pt x="425" y="29"/>
                    <a:pt x="429" y="29"/>
                  </a:cubicBezTo>
                  <a:cubicBezTo>
                    <a:pt x="427" y="29"/>
                    <a:pt x="424" y="29"/>
                    <a:pt x="423" y="28"/>
                  </a:cubicBezTo>
                  <a:cubicBezTo>
                    <a:pt x="428" y="27"/>
                    <a:pt x="434" y="27"/>
                    <a:pt x="439" y="26"/>
                  </a:cubicBezTo>
                  <a:cubicBezTo>
                    <a:pt x="432" y="23"/>
                    <a:pt x="419" y="26"/>
                    <a:pt x="410" y="25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8" y="24"/>
                    <a:pt x="426" y="23"/>
                    <a:pt x="435" y="22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9" y="21"/>
                    <a:pt x="423" y="22"/>
                    <a:pt x="425" y="21"/>
                  </a:cubicBezTo>
                  <a:cubicBezTo>
                    <a:pt x="427" y="17"/>
                    <a:pt x="436" y="18"/>
                    <a:pt x="440" y="17"/>
                  </a:cubicBezTo>
                  <a:cubicBezTo>
                    <a:pt x="428" y="17"/>
                    <a:pt x="414" y="18"/>
                    <a:pt x="402" y="18"/>
                  </a:cubicBezTo>
                  <a:cubicBezTo>
                    <a:pt x="435" y="14"/>
                    <a:pt x="435" y="14"/>
                    <a:pt x="435" y="14"/>
                  </a:cubicBezTo>
                  <a:cubicBezTo>
                    <a:pt x="418" y="13"/>
                    <a:pt x="395" y="17"/>
                    <a:pt x="375" y="16"/>
                  </a:cubicBezTo>
                  <a:cubicBezTo>
                    <a:pt x="379" y="13"/>
                    <a:pt x="388" y="15"/>
                    <a:pt x="391" y="13"/>
                  </a:cubicBezTo>
                  <a:cubicBezTo>
                    <a:pt x="377" y="12"/>
                    <a:pt x="363" y="15"/>
                    <a:pt x="348" y="14"/>
                  </a:cubicBezTo>
                  <a:cubicBezTo>
                    <a:pt x="344" y="12"/>
                    <a:pt x="344" y="12"/>
                    <a:pt x="344" y="12"/>
                  </a:cubicBezTo>
                  <a:cubicBezTo>
                    <a:pt x="365" y="9"/>
                    <a:pt x="388" y="8"/>
                    <a:pt x="408" y="5"/>
                  </a:cubicBezTo>
                  <a:cubicBezTo>
                    <a:pt x="395" y="6"/>
                    <a:pt x="379" y="7"/>
                    <a:pt x="366" y="6"/>
                  </a:cubicBezTo>
                  <a:cubicBezTo>
                    <a:pt x="366" y="6"/>
                    <a:pt x="366" y="6"/>
                    <a:pt x="367" y="6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52" y="4"/>
                    <a:pt x="370" y="3"/>
                    <a:pt x="387" y="1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75" y="2"/>
                    <a:pt x="358" y="3"/>
                    <a:pt x="342" y="3"/>
                  </a:cubicBezTo>
                  <a:cubicBezTo>
                    <a:pt x="349" y="2"/>
                    <a:pt x="356" y="2"/>
                    <a:pt x="363" y="1"/>
                  </a:cubicBezTo>
                  <a:cubicBezTo>
                    <a:pt x="333" y="1"/>
                    <a:pt x="299" y="2"/>
                    <a:pt x="268" y="2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92" y="8"/>
                    <a:pt x="64" y="13"/>
                    <a:pt x="36" y="19"/>
                  </a:cubicBezTo>
                  <a:cubicBezTo>
                    <a:pt x="8" y="19"/>
                    <a:pt x="19" y="34"/>
                    <a:pt x="9" y="43"/>
                  </a:cubicBezTo>
                  <a:cubicBezTo>
                    <a:pt x="1" y="50"/>
                    <a:pt x="16" y="56"/>
                    <a:pt x="9" y="63"/>
                  </a:cubicBezTo>
                  <a:cubicBezTo>
                    <a:pt x="11" y="67"/>
                    <a:pt x="1" y="69"/>
                    <a:pt x="5" y="73"/>
                  </a:cubicBezTo>
                  <a:cubicBezTo>
                    <a:pt x="0" y="80"/>
                    <a:pt x="1" y="87"/>
                    <a:pt x="8" y="93"/>
                  </a:cubicBezTo>
                  <a:cubicBezTo>
                    <a:pt x="45" y="105"/>
                    <a:pt x="90" y="106"/>
                    <a:pt x="137" y="10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94" y="94"/>
                    <a:pt x="308" y="89"/>
                    <a:pt x="325" y="90"/>
                  </a:cubicBezTo>
                  <a:cubicBezTo>
                    <a:pt x="344" y="85"/>
                    <a:pt x="365" y="83"/>
                    <a:pt x="384" y="79"/>
                  </a:cubicBezTo>
                  <a:cubicBezTo>
                    <a:pt x="405" y="73"/>
                    <a:pt x="429" y="70"/>
                    <a:pt x="449" y="63"/>
                  </a:cubicBezTo>
                  <a:cubicBezTo>
                    <a:pt x="440" y="63"/>
                    <a:pt x="431" y="69"/>
                    <a:pt x="424" y="65"/>
                  </a:cubicBezTo>
                  <a:cubicBezTo>
                    <a:pt x="431" y="62"/>
                    <a:pt x="440" y="61"/>
                    <a:pt x="448" y="60"/>
                  </a:cubicBezTo>
                  <a:cubicBezTo>
                    <a:pt x="439" y="60"/>
                    <a:pt x="429" y="62"/>
                    <a:pt x="420" y="62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62" y="53"/>
                    <a:pt x="469" y="50"/>
                    <a:pt x="477" y="50"/>
                  </a:cubicBezTo>
                  <a:cubicBezTo>
                    <a:pt x="474" y="50"/>
                    <a:pt x="470" y="50"/>
                    <a:pt x="468" y="51"/>
                  </a:cubicBezTo>
                  <a:cubicBezTo>
                    <a:pt x="463" y="49"/>
                    <a:pt x="456" y="52"/>
                    <a:pt x="450" y="50"/>
                  </a:cubicBezTo>
                  <a:cubicBezTo>
                    <a:pt x="453" y="48"/>
                    <a:pt x="461" y="48"/>
                    <a:pt x="466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345107" y="1947116"/>
              <a:ext cx="603422" cy="524825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4593631" y="1919364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16657" y="1988129"/>
              <a:ext cx="2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45107" y="3439977"/>
            <a:ext cx="5567646" cy="596414"/>
            <a:chOff x="3345107" y="1875527"/>
            <a:chExt cx="5567646" cy="596414"/>
          </a:xfrm>
        </p:grpSpPr>
        <p:sp>
          <p:nvSpPr>
            <p:cNvPr id="31" name="Freeform 125"/>
            <p:cNvSpPr/>
            <p:nvPr/>
          </p:nvSpPr>
          <p:spPr bwMode="auto">
            <a:xfrm>
              <a:off x="3401683" y="1875527"/>
              <a:ext cx="5511070" cy="594537"/>
            </a:xfrm>
            <a:custGeom>
              <a:avLst/>
              <a:gdLst>
                <a:gd name="T0" fmla="*/ 466 w 479"/>
                <a:gd name="T1" fmla="*/ 47 h 106"/>
                <a:gd name="T2" fmla="*/ 479 w 479"/>
                <a:gd name="T3" fmla="*/ 44 h 106"/>
                <a:gd name="T4" fmla="*/ 438 w 479"/>
                <a:gd name="T5" fmla="*/ 47 h 106"/>
                <a:gd name="T6" fmla="*/ 468 w 479"/>
                <a:gd name="T7" fmla="*/ 42 h 106"/>
                <a:gd name="T8" fmla="*/ 457 w 479"/>
                <a:gd name="T9" fmla="*/ 41 h 106"/>
                <a:gd name="T10" fmla="*/ 465 w 479"/>
                <a:gd name="T11" fmla="*/ 40 h 106"/>
                <a:gd name="T12" fmla="*/ 451 w 479"/>
                <a:gd name="T13" fmla="*/ 39 h 106"/>
                <a:gd name="T14" fmla="*/ 451 w 479"/>
                <a:gd name="T15" fmla="*/ 39 h 106"/>
                <a:gd name="T16" fmla="*/ 457 w 479"/>
                <a:gd name="T17" fmla="*/ 37 h 106"/>
                <a:gd name="T18" fmla="*/ 414 w 479"/>
                <a:gd name="T19" fmla="*/ 39 h 106"/>
                <a:gd name="T20" fmla="*/ 428 w 479"/>
                <a:gd name="T21" fmla="*/ 36 h 106"/>
                <a:gd name="T22" fmla="*/ 462 w 479"/>
                <a:gd name="T23" fmla="*/ 31 h 106"/>
                <a:gd name="T24" fmla="*/ 419 w 479"/>
                <a:gd name="T25" fmla="*/ 33 h 106"/>
                <a:gd name="T26" fmla="*/ 442 w 479"/>
                <a:gd name="T27" fmla="*/ 30 h 106"/>
                <a:gd name="T28" fmla="*/ 418 w 479"/>
                <a:gd name="T29" fmla="*/ 31 h 106"/>
                <a:gd name="T30" fmla="*/ 429 w 479"/>
                <a:gd name="T31" fmla="*/ 29 h 106"/>
                <a:gd name="T32" fmla="*/ 423 w 479"/>
                <a:gd name="T33" fmla="*/ 28 h 106"/>
                <a:gd name="T34" fmla="*/ 439 w 479"/>
                <a:gd name="T35" fmla="*/ 26 h 106"/>
                <a:gd name="T36" fmla="*/ 410 w 479"/>
                <a:gd name="T37" fmla="*/ 25 h 106"/>
                <a:gd name="T38" fmla="*/ 410 w 479"/>
                <a:gd name="T39" fmla="*/ 25 h 106"/>
                <a:gd name="T40" fmla="*/ 435 w 479"/>
                <a:gd name="T41" fmla="*/ 22 h 106"/>
                <a:gd name="T42" fmla="*/ 418 w 479"/>
                <a:gd name="T43" fmla="*/ 23 h 106"/>
                <a:gd name="T44" fmla="*/ 425 w 479"/>
                <a:gd name="T45" fmla="*/ 21 h 106"/>
                <a:gd name="T46" fmla="*/ 440 w 479"/>
                <a:gd name="T47" fmla="*/ 17 h 106"/>
                <a:gd name="T48" fmla="*/ 402 w 479"/>
                <a:gd name="T49" fmla="*/ 18 h 106"/>
                <a:gd name="T50" fmla="*/ 435 w 479"/>
                <a:gd name="T51" fmla="*/ 14 h 106"/>
                <a:gd name="T52" fmla="*/ 375 w 479"/>
                <a:gd name="T53" fmla="*/ 16 h 106"/>
                <a:gd name="T54" fmla="*/ 391 w 479"/>
                <a:gd name="T55" fmla="*/ 13 h 106"/>
                <a:gd name="T56" fmla="*/ 348 w 479"/>
                <a:gd name="T57" fmla="*/ 14 h 106"/>
                <a:gd name="T58" fmla="*/ 344 w 479"/>
                <a:gd name="T59" fmla="*/ 12 h 106"/>
                <a:gd name="T60" fmla="*/ 408 w 479"/>
                <a:gd name="T61" fmla="*/ 5 h 106"/>
                <a:gd name="T62" fmla="*/ 366 w 479"/>
                <a:gd name="T63" fmla="*/ 6 h 106"/>
                <a:gd name="T64" fmla="*/ 367 w 479"/>
                <a:gd name="T65" fmla="*/ 6 h 106"/>
                <a:gd name="T66" fmla="*/ 335 w 479"/>
                <a:gd name="T67" fmla="*/ 6 h 106"/>
                <a:gd name="T68" fmla="*/ 387 w 479"/>
                <a:gd name="T69" fmla="*/ 1 h 106"/>
                <a:gd name="T70" fmla="*/ 390 w 479"/>
                <a:gd name="T71" fmla="*/ 0 h 106"/>
                <a:gd name="T72" fmla="*/ 342 w 479"/>
                <a:gd name="T73" fmla="*/ 3 h 106"/>
                <a:gd name="T74" fmla="*/ 363 w 479"/>
                <a:gd name="T75" fmla="*/ 1 h 106"/>
                <a:gd name="T76" fmla="*/ 268 w 479"/>
                <a:gd name="T77" fmla="*/ 2 h 106"/>
                <a:gd name="T78" fmla="*/ 124 w 479"/>
                <a:gd name="T79" fmla="*/ 7 h 106"/>
                <a:gd name="T80" fmla="*/ 36 w 479"/>
                <a:gd name="T81" fmla="*/ 19 h 106"/>
                <a:gd name="T82" fmla="*/ 9 w 479"/>
                <a:gd name="T83" fmla="*/ 43 h 106"/>
                <a:gd name="T84" fmla="*/ 9 w 479"/>
                <a:gd name="T85" fmla="*/ 63 h 106"/>
                <a:gd name="T86" fmla="*/ 5 w 479"/>
                <a:gd name="T87" fmla="*/ 73 h 106"/>
                <a:gd name="T88" fmla="*/ 8 w 479"/>
                <a:gd name="T89" fmla="*/ 93 h 106"/>
                <a:gd name="T90" fmla="*/ 137 w 479"/>
                <a:gd name="T91" fmla="*/ 106 h 106"/>
                <a:gd name="T92" fmla="*/ 278 w 479"/>
                <a:gd name="T93" fmla="*/ 95 h 106"/>
                <a:gd name="T94" fmla="*/ 325 w 479"/>
                <a:gd name="T95" fmla="*/ 90 h 106"/>
                <a:gd name="T96" fmla="*/ 384 w 479"/>
                <a:gd name="T97" fmla="*/ 79 h 106"/>
                <a:gd name="T98" fmla="*/ 449 w 479"/>
                <a:gd name="T99" fmla="*/ 63 h 106"/>
                <a:gd name="T100" fmla="*/ 424 w 479"/>
                <a:gd name="T101" fmla="*/ 65 h 106"/>
                <a:gd name="T102" fmla="*/ 448 w 479"/>
                <a:gd name="T103" fmla="*/ 60 h 106"/>
                <a:gd name="T104" fmla="*/ 420 w 479"/>
                <a:gd name="T105" fmla="*/ 62 h 106"/>
                <a:gd name="T106" fmla="*/ 461 w 479"/>
                <a:gd name="T107" fmla="*/ 55 h 106"/>
                <a:gd name="T108" fmla="*/ 455 w 479"/>
                <a:gd name="T109" fmla="*/ 55 h 106"/>
                <a:gd name="T110" fmla="*/ 477 w 479"/>
                <a:gd name="T111" fmla="*/ 50 h 106"/>
                <a:gd name="T112" fmla="*/ 468 w 479"/>
                <a:gd name="T113" fmla="*/ 51 h 106"/>
                <a:gd name="T114" fmla="*/ 450 w 479"/>
                <a:gd name="T115" fmla="*/ 50 h 106"/>
                <a:gd name="T116" fmla="*/ 466 w 479"/>
                <a:gd name="T1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106">
                  <a:moveTo>
                    <a:pt x="466" y="47"/>
                  </a:moveTo>
                  <a:cubicBezTo>
                    <a:pt x="470" y="45"/>
                    <a:pt x="477" y="46"/>
                    <a:pt x="479" y="44"/>
                  </a:cubicBezTo>
                  <a:cubicBezTo>
                    <a:pt x="466" y="46"/>
                    <a:pt x="451" y="46"/>
                    <a:pt x="438" y="47"/>
                  </a:cubicBezTo>
                  <a:cubicBezTo>
                    <a:pt x="447" y="45"/>
                    <a:pt x="458" y="44"/>
                    <a:pt x="468" y="42"/>
                  </a:cubicBezTo>
                  <a:cubicBezTo>
                    <a:pt x="464" y="43"/>
                    <a:pt x="461" y="42"/>
                    <a:pt x="457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3" y="38"/>
                    <a:pt x="455" y="37"/>
                    <a:pt x="457" y="37"/>
                  </a:cubicBezTo>
                  <a:cubicBezTo>
                    <a:pt x="442" y="37"/>
                    <a:pt x="428" y="40"/>
                    <a:pt x="414" y="39"/>
                  </a:cubicBezTo>
                  <a:cubicBezTo>
                    <a:pt x="418" y="38"/>
                    <a:pt x="423" y="36"/>
                    <a:pt x="428" y="36"/>
                  </a:cubicBezTo>
                  <a:cubicBezTo>
                    <a:pt x="438" y="33"/>
                    <a:pt x="452" y="33"/>
                    <a:pt x="462" y="31"/>
                  </a:cubicBezTo>
                  <a:cubicBezTo>
                    <a:pt x="448" y="31"/>
                    <a:pt x="433" y="33"/>
                    <a:pt x="419" y="33"/>
                  </a:cubicBezTo>
                  <a:cubicBezTo>
                    <a:pt x="426" y="31"/>
                    <a:pt x="435" y="31"/>
                    <a:pt x="442" y="30"/>
                  </a:cubicBezTo>
                  <a:cubicBezTo>
                    <a:pt x="435" y="30"/>
                    <a:pt x="426" y="31"/>
                    <a:pt x="418" y="31"/>
                  </a:cubicBezTo>
                  <a:cubicBezTo>
                    <a:pt x="421" y="29"/>
                    <a:pt x="425" y="29"/>
                    <a:pt x="429" y="29"/>
                  </a:cubicBezTo>
                  <a:cubicBezTo>
                    <a:pt x="427" y="29"/>
                    <a:pt x="424" y="29"/>
                    <a:pt x="423" y="28"/>
                  </a:cubicBezTo>
                  <a:cubicBezTo>
                    <a:pt x="428" y="27"/>
                    <a:pt x="434" y="27"/>
                    <a:pt x="439" y="26"/>
                  </a:cubicBezTo>
                  <a:cubicBezTo>
                    <a:pt x="432" y="23"/>
                    <a:pt x="419" y="26"/>
                    <a:pt x="410" y="25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8" y="24"/>
                    <a:pt x="426" y="23"/>
                    <a:pt x="435" y="22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9" y="21"/>
                    <a:pt x="423" y="22"/>
                    <a:pt x="425" y="21"/>
                  </a:cubicBezTo>
                  <a:cubicBezTo>
                    <a:pt x="427" y="17"/>
                    <a:pt x="436" y="18"/>
                    <a:pt x="440" y="17"/>
                  </a:cubicBezTo>
                  <a:cubicBezTo>
                    <a:pt x="428" y="17"/>
                    <a:pt x="414" y="18"/>
                    <a:pt x="402" y="18"/>
                  </a:cubicBezTo>
                  <a:cubicBezTo>
                    <a:pt x="435" y="14"/>
                    <a:pt x="435" y="14"/>
                    <a:pt x="435" y="14"/>
                  </a:cubicBezTo>
                  <a:cubicBezTo>
                    <a:pt x="418" y="13"/>
                    <a:pt x="395" y="17"/>
                    <a:pt x="375" y="16"/>
                  </a:cubicBezTo>
                  <a:cubicBezTo>
                    <a:pt x="379" y="13"/>
                    <a:pt x="388" y="15"/>
                    <a:pt x="391" y="13"/>
                  </a:cubicBezTo>
                  <a:cubicBezTo>
                    <a:pt x="377" y="12"/>
                    <a:pt x="363" y="15"/>
                    <a:pt x="348" y="14"/>
                  </a:cubicBezTo>
                  <a:cubicBezTo>
                    <a:pt x="344" y="12"/>
                    <a:pt x="344" y="12"/>
                    <a:pt x="344" y="12"/>
                  </a:cubicBezTo>
                  <a:cubicBezTo>
                    <a:pt x="365" y="9"/>
                    <a:pt x="388" y="8"/>
                    <a:pt x="408" y="5"/>
                  </a:cubicBezTo>
                  <a:cubicBezTo>
                    <a:pt x="395" y="6"/>
                    <a:pt x="379" y="7"/>
                    <a:pt x="366" y="6"/>
                  </a:cubicBezTo>
                  <a:cubicBezTo>
                    <a:pt x="366" y="6"/>
                    <a:pt x="366" y="6"/>
                    <a:pt x="367" y="6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52" y="4"/>
                    <a:pt x="370" y="3"/>
                    <a:pt x="387" y="1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75" y="2"/>
                    <a:pt x="358" y="3"/>
                    <a:pt x="342" y="3"/>
                  </a:cubicBezTo>
                  <a:cubicBezTo>
                    <a:pt x="349" y="2"/>
                    <a:pt x="356" y="2"/>
                    <a:pt x="363" y="1"/>
                  </a:cubicBezTo>
                  <a:cubicBezTo>
                    <a:pt x="333" y="1"/>
                    <a:pt x="299" y="2"/>
                    <a:pt x="268" y="2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92" y="8"/>
                    <a:pt x="64" y="13"/>
                    <a:pt x="36" y="19"/>
                  </a:cubicBezTo>
                  <a:cubicBezTo>
                    <a:pt x="8" y="19"/>
                    <a:pt x="19" y="34"/>
                    <a:pt x="9" y="43"/>
                  </a:cubicBezTo>
                  <a:cubicBezTo>
                    <a:pt x="1" y="50"/>
                    <a:pt x="16" y="56"/>
                    <a:pt x="9" y="63"/>
                  </a:cubicBezTo>
                  <a:cubicBezTo>
                    <a:pt x="11" y="67"/>
                    <a:pt x="1" y="69"/>
                    <a:pt x="5" y="73"/>
                  </a:cubicBezTo>
                  <a:cubicBezTo>
                    <a:pt x="0" y="80"/>
                    <a:pt x="1" y="87"/>
                    <a:pt x="8" y="93"/>
                  </a:cubicBezTo>
                  <a:cubicBezTo>
                    <a:pt x="45" y="105"/>
                    <a:pt x="90" y="106"/>
                    <a:pt x="137" y="10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94" y="94"/>
                    <a:pt x="308" y="89"/>
                    <a:pt x="325" y="90"/>
                  </a:cubicBezTo>
                  <a:cubicBezTo>
                    <a:pt x="344" y="85"/>
                    <a:pt x="365" y="83"/>
                    <a:pt x="384" y="79"/>
                  </a:cubicBezTo>
                  <a:cubicBezTo>
                    <a:pt x="405" y="73"/>
                    <a:pt x="429" y="70"/>
                    <a:pt x="449" y="63"/>
                  </a:cubicBezTo>
                  <a:cubicBezTo>
                    <a:pt x="440" y="63"/>
                    <a:pt x="431" y="69"/>
                    <a:pt x="424" y="65"/>
                  </a:cubicBezTo>
                  <a:cubicBezTo>
                    <a:pt x="431" y="62"/>
                    <a:pt x="440" y="61"/>
                    <a:pt x="448" y="60"/>
                  </a:cubicBezTo>
                  <a:cubicBezTo>
                    <a:pt x="439" y="60"/>
                    <a:pt x="429" y="62"/>
                    <a:pt x="420" y="62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62" y="53"/>
                    <a:pt x="469" y="50"/>
                    <a:pt x="477" y="50"/>
                  </a:cubicBezTo>
                  <a:cubicBezTo>
                    <a:pt x="474" y="50"/>
                    <a:pt x="470" y="50"/>
                    <a:pt x="468" y="51"/>
                  </a:cubicBezTo>
                  <a:cubicBezTo>
                    <a:pt x="463" y="49"/>
                    <a:pt x="456" y="52"/>
                    <a:pt x="450" y="50"/>
                  </a:cubicBezTo>
                  <a:cubicBezTo>
                    <a:pt x="453" y="48"/>
                    <a:pt x="461" y="48"/>
                    <a:pt x="466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345107" y="1947116"/>
              <a:ext cx="603422" cy="52482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593631" y="1919364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516657" y="1988129"/>
              <a:ext cx="2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45107" y="4222202"/>
            <a:ext cx="5567646" cy="596414"/>
            <a:chOff x="3345107" y="1875527"/>
            <a:chExt cx="5567646" cy="596414"/>
          </a:xfrm>
        </p:grpSpPr>
        <p:sp>
          <p:nvSpPr>
            <p:cNvPr id="40" name="Freeform 125"/>
            <p:cNvSpPr/>
            <p:nvPr/>
          </p:nvSpPr>
          <p:spPr bwMode="auto">
            <a:xfrm>
              <a:off x="3401683" y="1875527"/>
              <a:ext cx="5511070" cy="594537"/>
            </a:xfrm>
            <a:custGeom>
              <a:avLst/>
              <a:gdLst>
                <a:gd name="T0" fmla="*/ 466 w 479"/>
                <a:gd name="T1" fmla="*/ 47 h 106"/>
                <a:gd name="T2" fmla="*/ 479 w 479"/>
                <a:gd name="T3" fmla="*/ 44 h 106"/>
                <a:gd name="T4" fmla="*/ 438 w 479"/>
                <a:gd name="T5" fmla="*/ 47 h 106"/>
                <a:gd name="T6" fmla="*/ 468 w 479"/>
                <a:gd name="T7" fmla="*/ 42 h 106"/>
                <a:gd name="T8" fmla="*/ 457 w 479"/>
                <a:gd name="T9" fmla="*/ 41 h 106"/>
                <a:gd name="T10" fmla="*/ 465 w 479"/>
                <a:gd name="T11" fmla="*/ 40 h 106"/>
                <a:gd name="T12" fmla="*/ 451 w 479"/>
                <a:gd name="T13" fmla="*/ 39 h 106"/>
                <a:gd name="T14" fmla="*/ 451 w 479"/>
                <a:gd name="T15" fmla="*/ 39 h 106"/>
                <a:gd name="T16" fmla="*/ 457 w 479"/>
                <a:gd name="T17" fmla="*/ 37 h 106"/>
                <a:gd name="T18" fmla="*/ 414 w 479"/>
                <a:gd name="T19" fmla="*/ 39 h 106"/>
                <a:gd name="T20" fmla="*/ 428 w 479"/>
                <a:gd name="T21" fmla="*/ 36 h 106"/>
                <a:gd name="T22" fmla="*/ 462 w 479"/>
                <a:gd name="T23" fmla="*/ 31 h 106"/>
                <a:gd name="T24" fmla="*/ 419 w 479"/>
                <a:gd name="T25" fmla="*/ 33 h 106"/>
                <a:gd name="T26" fmla="*/ 442 w 479"/>
                <a:gd name="T27" fmla="*/ 30 h 106"/>
                <a:gd name="T28" fmla="*/ 418 w 479"/>
                <a:gd name="T29" fmla="*/ 31 h 106"/>
                <a:gd name="T30" fmla="*/ 429 w 479"/>
                <a:gd name="T31" fmla="*/ 29 h 106"/>
                <a:gd name="T32" fmla="*/ 423 w 479"/>
                <a:gd name="T33" fmla="*/ 28 h 106"/>
                <a:gd name="T34" fmla="*/ 439 w 479"/>
                <a:gd name="T35" fmla="*/ 26 h 106"/>
                <a:gd name="T36" fmla="*/ 410 w 479"/>
                <a:gd name="T37" fmla="*/ 25 h 106"/>
                <a:gd name="T38" fmla="*/ 410 w 479"/>
                <a:gd name="T39" fmla="*/ 25 h 106"/>
                <a:gd name="T40" fmla="*/ 435 w 479"/>
                <a:gd name="T41" fmla="*/ 22 h 106"/>
                <a:gd name="T42" fmla="*/ 418 w 479"/>
                <a:gd name="T43" fmla="*/ 23 h 106"/>
                <a:gd name="T44" fmla="*/ 425 w 479"/>
                <a:gd name="T45" fmla="*/ 21 h 106"/>
                <a:gd name="T46" fmla="*/ 440 w 479"/>
                <a:gd name="T47" fmla="*/ 17 h 106"/>
                <a:gd name="T48" fmla="*/ 402 w 479"/>
                <a:gd name="T49" fmla="*/ 18 h 106"/>
                <a:gd name="T50" fmla="*/ 435 w 479"/>
                <a:gd name="T51" fmla="*/ 14 h 106"/>
                <a:gd name="T52" fmla="*/ 375 w 479"/>
                <a:gd name="T53" fmla="*/ 16 h 106"/>
                <a:gd name="T54" fmla="*/ 391 w 479"/>
                <a:gd name="T55" fmla="*/ 13 h 106"/>
                <a:gd name="T56" fmla="*/ 348 w 479"/>
                <a:gd name="T57" fmla="*/ 14 h 106"/>
                <a:gd name="T58" fmla="*/ 344 w 479"/>
                <a:gd name="T59" fmla="*/ 12 h 106"/>
                <a:gd name="T60" fmla="*/ 408 w 479"/>
                <a:gd name="T61" fmla="*/ 5 h 106"/>
                <a:gd name="T62" fmla="*/ 366 w 479"/>
                <a:gd name="T63" fmla="*/ 6 h 106"/>
                <a:gd name="T64" fmla="*/ 367 w 479"/>
                <a:gd name="T65" fmla="*/ 6 h 106"/>
                <a:gd name="T66" fmla="*/ 335 w 479"/>
                <a:gd name="T67" fmla="*/ 6 h 106"/>
                <a:gd name="T68" fmla="*/ 387 w 479"/>
                <a:gd name="T69" fmla="*/ 1 h 106"/>
                <a:gd name="T70" fmla="*/ 390 w 479"/>
                <a:gd name="T71" fmla="*/ 0 h 106"/>
                <a:gd name="T72" fmla="*/ 342 w 479"/>
                <a:gd name="T73" fmla="*/ 3 h 106"/>
                <a:gd name="T74" fmla="*/ 363 w 479"/>
                <a:gd name="T75" fmla="*/ 1 h 106"/>
                <a:gd name="T76" fmla="*/ 268 w 479"/>
                <a:gd name="T77" fmla="*/ 2 h 106"/>
                <a:gd name="T78" fmla="*/ 124 w 479"/>
                <a:gd name="T79" fmla="*/ 7 h 106"/>
                <a:gd name="T80" fmla="*/ 36 w 479"/>
                <a:gd name="T81" fmla="*/ 19 h 106"/>
                <a:gd name="T82" fmla="*/ 9 w 479"/>
                <a:gd name="T83" fmla="*/ 43 h 106"/>
                <a:gd name="T84" fmla="*/ 9 w 479"/>
                <a:gd name="T85" fmla="*/ 63 h 106"/>
                <a:gd name="T86" fmla="*/ 5 w 479"/>
                <a:gd name="T87" fmla="*/ 73 h 106"/>
                <a:gd name="T88" fmla="*/ 8 w 479"/>
                <a:gd name="T89" fmla="*/ 93 h 106"/>
                <a:gd name="T90" fmla="*/ 137 w 479"/>
                <a:gd name="T91" fmla="*/ 106 h 106"/>
                <a:gd name="T92" fmla="*/ 278 w 479"/>
                <a:gd name="T93" fmla="*/ 95 h 106"/>
                <a:gd name="T94" fmla="*/ 325 w 479"/>
                <a:gd name="T95" fmla="*/ 90 h 106"/>
                <a:gd name="T96" fmla="*/ 384 w 479"/>
                <a:gd name="T97" fmla="*/ 79 h 106"/>
                <a:gd name="T98" fmla="*/ 449 w 479"/>
                <a:gd name="T99" fmla="*/ 63 h 106"/>
                <a:gd name="T100" fmla="*/ 424 w 479"/>
                <a:gd name="T101" fmla="*/ 65 h 106"/>
                <a:gd name="T102" fmla="*/ 448 w 479"/>
                <a:gd name="T103" fmla="*/ 60 h 106"/>
                <a:gd name="T104" fmla="*/ 420 w 479"/>
                <a:gd name="T105" fmla="*/ 62 h 106"/>
                <a:gd name="T106" fmla="*/ 461 w 479"/>
                <a:gd name="T107" fmla="*/ 55 h 106"/>
                <a:gd name="T108" fmla="*/ 455 w 479"/>
                <a:gd name="T109" fmla="*/ 55 h 106"/>
                <a:gd name="T110" fmla="*/ 477 w 479"/>
                <a:gd name="T111" fmla="*/ 50 h 106"/>
                <a:gd name="T112" fmla="*/ 468 w 479"/>
                <a:gd name="T113" fmla="*/ 51 h 106"/>
                <a:gd name="T114" fmla="*/ 450 w 479"/>
                <a:gd name="T115" fmla="*/ 50 h 106"/>
                <a:gd name="T116" fmla="*/ 466 w 479"/>
                <a:gd name="T1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106">
                  <a:moveTo>
                    <a:pt x="466" y="47"/>
                  </a:moveTo>
                  <a:cubicBezTo>
                    <a:pt x="470" y="45"/>
                    <a:pt x="477" y="46"/>
                    <a:pt x="479" y="44"/>
                  </a:cubicBezTo>
                  <a:cubicBezTo>
                    <a:pt x="466" y="46"/>
                    <a:pt x="451" y="46"/>
                    <a:pt x="438" y="47"/>
                  </a:cubicBezTo>
                  <a:cubicBezTo>
                    <a:pt x="447" y="45"/>
                    <a:pt x="458" y="44"/>
                    <a:pt x="468" y="42"/>
                  </a:cubicBezTo>
                  <a:cubicBezTo>
                    <a:pt x="464" y="43"/>
                    <a:pt x="461" y="42"/>
                    <a:pt x="457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3" y="38"/>
                    <a:pt x="455" y="37"/>
                    <a:pt x="457" y="37"/>
                  </a:cubicBezTo>
                  <a:cubicBezTo>
                    <a:pt x="442" y="37"/>
                    <a:pt x="428" y="40"/>
                    <a:pt x="414" y="39"/>
                  </a:cubicBezTo>
                  <a:cubicBezTo>
                    <a:pt x="418" y="38"/>
                    <a:pt x="423" y="36"/>
                    <a:pt x="428" y="36"/>
                  </a:cubicBezTo>
                  <a:cubicBezTo>
                    <a:pt x="438" y="33"/>
                    <a:pt x="452" y="33"/>
                    <a:pt x="462" y="31"/>
                  </a:cubicBezTo>
                  <a:cubicBezTo>
                    <a:pt x="448" y="31"/>
                    <a:pt x="433" y="33"/>
                    <a:pt x="419" y="33"/>
                  </a:cubicBezTo>
                  <a:cubicBezTo>
                    <a:pt x="426" y="31"/>
                    <a:pt x="435" y="31"/>
                    <a:pt x="442" y="30"/>
                  </a:cubicBezTo>
                  <a:cubicBezTo>
                    <a:pt x="435" y="30"/>
                    <a:pt x="426" y="31"/>
                    <a:pt x="418" y="31"/>
                  </a:cubicBezTo>
                  <a:cubicBezTo>
                    <a:pt x="421" y="29"/>
                    <a:pt x="425" y="29"/>
                    <a:pt x="429" y="29"/>
                  </a:cubicBezTo>
                  <a:cubicBezTo>
                    <a:pt x="427" y="29"/>
                    <a:pt x="424" y="29"/>
                    <a:pt x="423" y="28"/>
                  </a:cubicBezTo>
                  <a:cubicBezTo>
                    <a:pt x="428" y="27"/>
                    <a:pt x="434" y="27"/>
                    <a:pt x="439" y="26"/>
                  </a:cubicBezTo>
                  <a:cubicBezTo>
                    <a:pt x="432" y="23"/>
                    <a:pt x="419" y="26"/>
                    <a:pt x="410" y="25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8" y="24"/>
                    <a:pt x="426" y="23"/>
                    <a:pt x="435" y="22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9" y="21"/>
                    <a:pt x="423" y="22"/>
                    <a:pt x="425" y="21"/>
                  </a:cubicBezTo>
                  <a:cubicBezTo>
                    <a:pt x="427" y="17"/>
                    <a:pt x="436" y="18"/>
                    <a:pt x="440" y="17"/>
                  </a:cubicBezTo>
                  <a:cubicBezTo>
                    <a:pt x="428" y="17"/>
                    <a:pt x="414" y="18"/>
                    <a:pt x="402" y="18"/>
                  </a:cubicBezTo>
                  <a:cubicBezTo>
                    <a:pt x="435" y="14"/>
                    <a:pt x="435" y="14"/>
                    <a:pt x="435" y="14"/>
                  </a:cubicBezTo>
                  <a:cubicBezTo>
                    <a:pt x="418" y="13"/>
                    <a:pt x="395" y="17"/>
                    <a:pt x="375" y="16"/>
                  </a:cubicBezTo>
                  <a:cubicBezTo>
                    <a:pt x="379" y="13"/>
                    <a:pt x="388" y="15"/>
                    <a:pt x="391" y="13"/>
                  </a:cubicBezTo>
                  <a:cubicBezTo>
                    <a:pt x="377" y="12"/>
                    <a:pt x="363" y="15"/>
                    <a:pt x="348" y="14"/>
                  </a:cubicBezTo>
                  <a:cubicBezTo>
                    <a:pt x="344" y="12"/>
                    <a:pt x="344" y="12"/>
                    <a:pt x="344" y="12"/>
                  </a:cubicBezTo>
                  <a:cubicBezTo>
                    <a:pt x="365" y="9"/>
                    <a:pt x="388" y="8"/>
                    <a:pt x="408" y="5"/>
                  </a:cubicBezTo>
                  <a:cubicBezTo>
                    <a:pt x="395" y="6"/>
                    <a:pt x="379" y="7"/>
                    <a:pt x="366" y="6"/>
                  </a:cubicBezTo>
                  <a:cubicBezTo>
                    <a:pt x="366" y="6"/>
                    <a:pt x="366" y="6"/>
                    <a:pt x="367" y="6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52" y="4"/>
                    <a:pt x="370" y="3"/>
                    <a:pt x="387" y="1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75" y="2"/>
                    <a:pt x="358" y="3"/>
                    <a:pt x="342" y="3"/>
                  </a:cubicBezTo>
                  <a:cubicBezTo>
                    <a:pt x="349" y="2"/>
                    <a:pt x="356" y="2"/>
                    <a:pt x="363" y="1"/>
                  </a:cubicBezTo>
                  <a:cubicBezTo>
                    <a:pt x="333" y="1"/>
                    <a:pt x="299" y="2"/>
                    <a:pt x="268" y="2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92" y="8"/>
                    <a:pt x="64" y="13"/>
                    <a:pt x="36" y="19"/>
                  </a:cubicBezTo>
                  <a:cubicBezTo>
                    <a:pt x="8" y="19"/>
                    <a:pt x="19" y="34"/>
                    <a:pt x="9" y="43"/>
                  </a:cubicBezTo>
                  <a:cubicBezTo>
                    <a:pt x="1" y="50"/>
                    <a:pt x="16" y="56"/>
                    <a:pt x="9" y="63"/>
                  </a:cubicBezTo>
                  <a:cubicBezTo>
                    <a:pt x="11" y="67"/>
                    <a:pt x="1" y="69"/>
                    <a:pt x="5" y="73"/>
                  </a:cubicBezTo>
                  <a:cubicBezTo>
                    <a:pt x="0" y="80"/>
                    <a:pt x="1" y="87"/>
                    <a:pt x="8" y="93"/>
                  </a:cubicBezTo>
                  <a:cubicBezTo>
                    <a:pt x="45" y="105"/>
                    <a:pt x="90" y="106"/>
                    <a:pt x="137" y="10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94" y="94"/>
                    <a:pt x="308" y="89"/>
                    <a:pt x="325" y="90"/>
                  </a:cubicBezTo>
                  <a:cubicBezTo>
                    <a:pt x="344" y="85"/>
                    <a:pt x="365" y="83"/>
                    <a:pt x="384" y="79"/>
                  </a:cubicBezTo>
                  <a:cubicBezTo>
                    <a:pt x="405" y="73"/>
                    <a:pt x="429" y="70"/>
                    <a:pt x="449" y="63"/>
                  </a:cubicBezTo>
                  <a:cubicBezTo>
                    <a:pt x="440" y="63"/>
                    <a:pt x="431" y="69"/>
                    <a:pt x="424" y="65"/>
                  </a:cubicBezTo>
                  <a:cubicBezTo>
                    <a:pt x="431" y="62"/>
                    <a:pt x="440" y="61"/>
                    <a:pt x="448" y="60"/>
                  </a:cubicBezTo>
                  <a:cubicBezTo>
                    <a:pt x="439" y="60"/>
                    <a:pt x="429" y="62"/>
                    <a:pt x="420" y="62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62" y="53"/>
                    <a:pt x="469" y="50"/>
                    <a:pt x="477" y="50"/>
                  </a:cubicBezTo>
                  <a:cubicBezTo>
                    <a:pt x="474" y="50"/>
                    <a:pt x="470" y="50"/>
                    <a:pt x="468" y="51"/>
                  </a:cubicBezTo>
                  <a:cubicBezTo>
                    <a:pt x="463" y="49"/>
                    <a:pt x="456" y="52"/>
                    <a:pt x="450" y="50"/>
                  </a:cubicBezTo>
                  <a:cubicBezTo>
                    <a:pt x="453" y="48"/>
                    <a:pt x="461" y="48"/>
                    <a:pt x="466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345107" y="1947116"/>
              <a:ext cx="603422" cy="524825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4593631" y="1919364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516657" y="1988129"/>
              <a:ext cx="2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45107" y="5004427"/>
            <a:ext cx="5567646" cy="596414"/>
            <a:chOff x="3345107" y="1875527"/>
            <a:chExt cx="5567646" cy="596414"/>
          </a:xfrm>
        </p:grpSpPr>
        <p:sp>
          <p:nvSpPr>
            <p:cNvPr id="46" name="Freeform 125"/>
            <p:cNvSpPr/>
            <p:nvPr/>
          </p:nvSpPr>
          <p:spPr bwMode="auto">
            <a:xfrm>
              <a:off x="3401683" y="1875527"/>
              <a:ext cx="5511070" cy="594537"/>
            </a:xfrm>
            <a:custGeom>
              <a:avLst/>
              <a:gdLst>
                <a:gd name="T0" fmla="*/ 466 w 479"/>
                <a:gd name="T1" fmla="*/ 47 h 106"/>
                <a:gd name="T2" fmla="*/ 479 w 479"/>
                <a:gd name="T3" fmla="*/ 44 h 106"/>
                <a:gd name="T4" fmla="*/ 438 w 479"/>
                <a:gd name="T5" fmla="*/ 47 h 106"/>
                <a:gd name="T6" fmla="*/ 468 w 479"/>
                <a:gd name="T7" fmla="*/ 42 h 106"/>
                <a:gd name="T8" fmla="*/ 457 w 479"/>
                <a:gd name="T9" fmla="*/ 41 h 106"/>
                <a:gd name="T10" fmla="*/ 465 w 479"/>
                <a:gd name="T11" fmla="*/ 40 h 106"/>
                <a:gd name="T12" fmla="*/ 451 w 479"/>
                <a:gd name="T13" fmla="*/ 39 h 106"/>
                <a:gd name="T14" fmla="*/ 451 w 479"/>
                <a:gd name="T15" fmla="*/ 39 h 106"/>
                <a:gd name="T16" fmla="*/ 457 w 479"/>
                <a:gd name="T17" fmla="*/ 37 h 106"/>
                <a:gd name="T18" fmla="*/ 414 w 479"/>
                <a:gd name="T19" fmla="*/ 39 h 106"/>
                <a:gd name="T20" fmla="*/ 428 w 479"/>
                <a:gd name="T21" fmla="*/ 36 h 106"/>
                <a:gd name="T22" fmla="*/ 462 w 479"/>
                <a:gd name="T23" fmla="*/ 31 h 106"/>
                <a:gd name="T24" fmla="*/ 419 w 479"/>
                <a:gd name="T25" fmla="*/ 33 h 106"/>
                <a:gd name="T26" fmla="*/ 442 w 479"/>
                <a:gd name="T27" fmla="*/ 30 h 106"/>
                <a:gd name="T28" fmla="*/ 418 w 479"/>
                <a:gd name="T29" fmla="*/ 31 h 106"/>
                <a:gd name="T30" fmla="*/ 429 w 479"/>
                <a:gd name="T31" fmla="*/ 29 h 106"/>
                <a:gd name="T32" fmla="*/ 423 w 479"/>
                <a:gd name="T33" fmla="*/ 28 h 106"/>
                <a:gd name="T34" fmla="*/ 439 w 479"/>
                <a:gd name="T35" fmla="*/ 26 h 106"/>
                <a:gd name="T36" fmla="*/ 410 w 479"/>
                <a:gd name="T37" fmla="*/ 25 h 106"/>
                <a:gd name="T38" fmla="*/ 410 w 479"/>
                <a:gd name="T39" fmla="*/ 25 h 106"/>
                <a:gd name="T40" fmla="*/ 435 w 479"/>
                <a:gd name="T41" fmla="*/ 22 h 106"/>
                <a:gd name="T42" fmla="*/ 418 w 479"/>
                <a:gd name="T43" fmla="*/ 23 h 106"/>
                <a:gd name="T44" fmla="*/ 425 w 479"/>
                <a:gd name="T45" fmla="*/ 21 h 106"/>
                <a:gd name="T46" fmla="*/ 440 w 479"/>
                <a:gd name="T47" fmla="*/ 17 h 106"/>
                <a:gd name="T48" fmla="*/ 402 w 479"/>
                <a:gd name="T49" fmla="*/ 18 h 106"/>
                <a:gd name="T50" fmla="*/ 435 w 479"/>
                <a:gd name="T51" fmla="*/ 14 h 106"/>
                <a:gd name="T52" fmla="*/ 375 w 479"/>
                <a:gd name="T53" fmla="*/ 16 h 106"/>
                <a:gd name="T54" fmla="*/ 391 w 479"/>
                <a:gd name="T55" fmla="*/ 13 h 106"/>
                <a:gd name="T56" fmla="*/ 348 w 479"/>
                <a:gd name="T57" fmla="*/ 14 h 106"/>
                <a:gd name="T58" fmla="*/ 344 w 479"/>
                <a:gd name="T59" fmla="*/ 12 h 106"/>
                <a:gd name="T60" fmla="*/ 408 w 479"/>
                <a:gd name="T61" fmla="*/ 5 h 106"/>
                <a:gd name="T62" fmla="*/ 366 w 479"/>
                <a:gd name="T63" fmla="*/ 6 h 106"/>
                <a:gd name="T64" fmla="*/ 367 w 479"/>
                <a:gd name="T65" fmla="*/ 6 h 106"/>
                <a:gd name="T66" fmla="*/ 335 w 479"/>
                <a:gd name="T67" fmla="*/ 6 h 106"/>
                <a:gd name="T68" fmla="*/ 387 w 479"/>
                <a:gd name="T69" fmla="*/ 1 h 106"/>
                <a:gd name="T70" fmla="*/ 390 w 479"/>
                <a:gd name="T71" fmla="*/ 0 h 106"/>
                <a:gd name="T72" fmla="*/ 342 w 479"/>
                <a:gd name="T73" fmla="*/ 3 h 106"/>
                <a:gd name="T74" fmla="*/ 363 w 479"/>
                <a:gd name="T75" fmla="*/ 1 h 106"/>
                <a:gd name="T76" fmla="*/ 268 w 479"/>
                <a:gd name="T77" fmla="*/ 2 h 106"/>
                <a:gd name="T78" fmla="*/ 124 w 479"/>
                <a:gd name="T79" fmla="*/ 7 h 106"/>
                <a:gd name="T80" fmla="*/ 36 w 479"/>
                <a:gd name="T81" fmla="*/ 19 h 106"/>
                <a:gd name="T82" fmla="*/ 9 w 479"/>
                <a:gd name="T83" fmla="*/ 43 h 106"/>
                <a:gd name="T84" fmla="*/ 9 w 479"/>
                <a:gd name="T85" fmla="*/ 63 h 106"/>
                <a:gd name="T86" fmla="*/ 5 w 479"/>
                <a:gd name="T87" fmla="*/ 73 h 106"/>
                <a:gd name="T88" fmla="*/ 8 w 479"/>
                <a:gd name="T89" fmla="*/ 93 h 106"/>
                <a:gd name="T90" fmla="*/ 137 w 479"/>
                <a:gd name="T91" fmla="*/ 106 h 106"/>
                <a:gd name="T92" fmla="*/ 278 w 479"/>
                <a:gd name="T93" fmla="*/ 95 h 106"/>
                <a:gd name="T94" fmla="*/ 325 w 479"/>
                <a:gd name="T95" fmla="*/ 90 h 106"/>
                <a:gd name="T96" fmla="*/ 384 w 479"/>
                <a:gd name="T97" fmla="*/ 79 h 106"/>
                <a:gd name="T98" fmla="*/ 449 w 479"/>
                <a:gd name="T99" fmla="*/ 63 h 106"/>
                <a:gd name="T100" fmla="*/ 424 w 479"/>
                <a:gd name="T101" fmla="*/ 65 h 106"/>
                <a:gd name="T102" fmla="*/ 448 w 479"/>
                <a:gd name="T103" fmla="*/ 60 h 106"/>
                <a:gd name="T104" fmla="*/ 420 w 479"/>
                <a:gd name="T105" fmla="*/ 62 h 106"/>
                <a:gd name="T106" fmla="*/ 461 w 479"/>
                <a:gd name="T107" fmla="*/ 55 h 106"/>
                <a:gd name="T108" fmla="*/ 455 w 479"/>
                <a:gd name="T109" fmla="*/ 55 h 106"/>
                <a:gd name="T110" fmla="*/ 477 w 479"/>
                <a:gd name="T111" fmla="*/ 50 h 106"/>
                <a:gd name="T112" fmla="*/ 468 w 479"/>
                <a:gd name="T113" fmla="*/ 51 h 106"/>
                <a:gd name="T114" fmla="*/ 450 w 479"/>
                <a:gd name="T115" fmla="*/ 50 h 106"/>
                <a:gd name="T116" fmla="*/ 466 w 479"/>
                <a:gd name="T117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106">
                  <a:moveTo>
                    <a:pt x="466" y="47"/>
                  </a:moveTo>
                  <a:cubicBezTo>
                    <a:pt x="470" y="45"/>
                    <a:pt x="477" y="46"/>
                    <a:pt x="479" y="44"/>
                  </a:cubicBezTo>
                  <a:cubicBezTo>
                    <a:pt x="466" y="46"/>
                    <a:pt x="451" y="46"/>
                    <a:pt x="438" y="47"/>
                  </a:cubicBezTo>
                  <a:cubicBezTo>
                    <a:pt x="447" y="45"/>
                    <a:pt x="458" y="44"/>
                    <a:pt x="468" y="42"/>
                  </a:cubicBezTo>
                  <a:cubicBezTo>
                    <a:pt x="464" y="43"/>
                    <a:pt x="461" y="42"/>
                    <a:pt x="457" y="41"/>
                  </a:cubicBezTo>
                  <a:cubicBezTo>
                    <a:pt x="465" y="40"/>
                    <a:pt x="465" y="40"/>
                    <a:pt x="465" y="40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1" y="39"/>
                    <a:pt x="451" y="39"/>
                    <a:pt x="451" y="39"/>
                  </a:cubicBezTo>
                  <a:cubicBezTo>
                    <a:pt x="453" y="38"/>
                    <a:pt x="455" y="37"/>
                    <a:pt x="457" y="37"/>
                  </a:cubicBezTo>
                  <a:cubicBezTo>
                    <a:pt x="442" y="37"/>
                    <a:pt x="428" y="40"/>
                    <a:pt x="414" y="39"/>
                  </a:cubicBezTo>
                  <a:cubicBezTo>
                    <a:pt x="418" y="38"/>
                    <a:pt x="423" y="36"/>
                    <a:pt x="428" y="36"/>
                  </a:cubicBezTo>
                  <a:cubicBezTo>
                    <a:pt x="438" y="33"/>
                    <a:pt x="452" y="33"/>
                    <a:pt x="462" y="31"/>
                  </a:cubicBezTo>
                  <a:cubicBezTo>
                    <a:pt x="448" y="31"/>
                    <a:pt x="433" y="33"/>
                    <a:pt x="419" y="33"/>
                  </a:cubicBezTo>
                  <a:cubicBezTo>
                    <a:pt x="426" y="31"/>
                    <a:pt x="435" y="31"/>
                    <a:pt x="442" y="30"/>
                  </a:cubicBezTo>
                  <a:cubicBezTo>
                    <a:pt x="435" y="30"/>
                    <a:pt x="426" y="31"/>
                    <a:pt x="418" y="31"/>
                  </a:cubicBezTo>
                  <a:cubicBezTo>
                    <a:pt x="421" y="29"/>
                    <a:pt x="425" y="29"/>
                    <a:pt x="429" y="29"/>
                  </a:cubicBezTo>
                  <a:cubicBezTo>
                    <a:pt x="427" y="29"/>
                    <a:pt x="424" y="29"/>
                    <a:pt x="423" y="28"/>
                  </a:cubicBezTo>
                  <a:cubicBezTo>
                    <a:pt x="428" y="27"/>
                    <a:pt x="434" y="27"/>
                    <a:pt x="439" y="26"/>
                  </a:cubicBezTo>
                  <a:cubicBezTo>
                    <a:pt x="432" y="23"/>
                    <a:pt x="419" y="26"/>
                    <a:pt x="410" y="25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8" y="24"/>
                    <a:pt x="426" y="23"/>
                    <a:pt x="435" y="22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419" y="21"/>
                    <a:pt x="423" y="22"/>
                    <a:pt x="425" y="21"/>
                  </a:cubicBezTo>
                  <a:cubicBezTo>
                    <a:pt x="427" y="17"/>
                    <a:pt x="436" y="18"/>
                    <a:pt x="440" y="17"/>
                  </a:cubicBezTo>
                  <a:cubicBezTo>
                    <a:pt x="428" y="17"/>
                    <a:pt x="414" y="18"/>
                    <a:pt x="402" y="18"/>
                  </a:cubicBezTo>
                  <a:cubicBezTo>
                    <a:pt x="435" y="14"/>
                    <a:pt x="435" y="14"/>
                    <a:pt x="435" y="14"/>
                  </a:cubicBezTo>
                  <a:cubicBezTo>
                    <a:pt x="418" y="13"/>
                    <a:pt x="395" y="17"/>
                    <a:pt x="375" y="16"/>
                  </a:cubicBezTo>
                  <a:cubicBezTo>
                    <a:pt x="379" y="13"/>
                    <a:pt x="388" y="15"/>
                    <a:pt x="391" y="13"/>
                  </a:cubicBezTo>
                  <a:cubicBezTo>
                    <a:pt x="377" y="12"/>
                    <a:pt x="363" y="15"/>
                    <a:pt x="348" y="14"/>
                  </a:cubicBezTo>
                  <a:cubicBezTo>
                    <a:pt x="344" y="12"/>
                    <a:pt x="344" y="12"/>
                    <a:pt x="344" y="12"/>
                  </a:cubicBezTo>
                  <a:cubicBezTo>
                    <a:pt x="365" y="9"/>
                    <a:pt x="388" y="8"/>
                    <a:pt x="408" y="5"/>
                  </a:cubicBezTo>
                  <a:cubicBezTo>
                    <a:pt x="395" y="6"/>
                    <a:pt x="379" y="7"/>
                    <a:pt x="366" y="6"/>
                  </a:cubicBezTo>
                  <a:cubicBezTo>
                    <a:pt x="366" y="6"/>
                    <a:pt x="366" y="6"/>
                    <a:pt x="367" y="6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52" y="4"/>
                    <a:pt x="370" y="3"/>
                    <a:pt x="387" y="1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75" y="2"/>
                    <a:pt x="358" y="3"/>
                    <a:pt x="342" y="3"/>
                  </a:cubicBezTo>
                  <a:cubicBezTo>
                    <a:pt x="349" y="2"/>
                    <a:pt x="356" y="2"/>
                    <a:pt x="363" y="1"/>
                  </a:cubicBezTo>
                  <a:cubicBezTo>
                    <a:pt x="333" y="1"/>
                    <a:pt x="299" y="2"/>
                    <a:pt x="268" y="2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92" y="8"/>
                    <a:pt x="64" y="13"/>
                    <a:pt x="36" y="19"/>
                  </a:cubicBezTo>
                  <a:cubicBezTo>
                    <a:pt x="8" y="19"/>
                    <a:pt x="19" y="34"/>
                    <a:pt x="9" y="43"/>
                  </a:cubicBezTo>
                  <a:cubicBezTo>
                    <a:pt x="1" y="50"/>
                    <a:pt x="16" y="56"/>
                    <a:pt x="9" y="63"/>
                  </a:cubicBezTo>
                  <a:cubicBezTo>
                    <a:pt x="11" y="67"/>
                    <a:pt x="1" y="69"/>
                    <a:pt x="5" y="73"/>
                  </a:cubicBezTo>
                  <a:cubicBezTo>
                    <a:pt x="0" y="80"/>
                    <a:pt x="1" y="87"/>
                    <a:pt x="8" y="93"/>
                  </a:cubicBezTo>
                  <a:cubicBezTo>
                    <a:pt x="45" y="105"/>
                    <a:pt x="90" y="106"/>
                    <a:pt x="137" y="106"/>
                  </a:cubicBezTo>
                  <a:cubicBezTo>
                    <a:pt x="278" y="95"/>
                    <a:pt x="278" y="95"/>
                    <a:pt x="278" y="95"/>
                  </a:cubicBezTo>
                  <a:cubicBezTo>
                    <a:pt x="294" y="94"/>
                    <a:pt x="308" y="89"/>
                    <a:pt x="325" y="90"/>
                  </a:cubicBezTo>
                  <a:cubicBezTo>
                    <a:pt x="344" y="85"/>
                    <a:pt x="365" y="83"/>
                    <a:pt x="384" y="79"/>
                  </a:cubicBezTo>
                  <a:cubicBezTo>
                    <a:pt x="405" y="73"/>
                    <a:pt x="429" y="70"/>
                    <a:pt x="449" y="63"/>
                  </a:cubicBezTo>
                  <a:cubicBezTo>
                    <a:pt x="440" y="63"/>
                    <a:pt x="431" y="69"/>
                    <a:pt x="424" y="65"/>
                  </a:cubicBezTo>
                  <a:cubicBezTo>
                    <a:pt x="431" y="62"/>
                    <a:pt x="440" y="61"/>
                    <a:pt x="448" y="60"/>
                  </a:cubicBezTo>
                  <a:cubicBezTo>
                    <a:pt x="439" y="60"/>
                    <a:pt x="429" y="62"/>
                    <a:pt x="420" y="62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62" y="53"/>
                    <a:pt x="469" y="50"/>
                    <a:pt x="477" y="50"/>
                  </a:cubicBezTo>
                  <a:cubicBezTo>
                    <a:pt x="474" y="50"/>
                    <a:pt x="470" y="50"/>
                    <a:pt x="468" y="51"/>
                  </a:cubicBezTo>
                  <a:cubicBezTo>
                    <a:pt x="463" y="49"/>
                    <a:pt x="456" y="52"/>
                    <a:pt x="450" y="50"/>
                  </a:cubicBezTo>
                  <a:cubicBezTo>
                    <a:pt x="453" y="48"/>
                    <a:pt x="461" y="48"/>
                    <a:pt x="466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3345107" y="1947116"/>
              <a:ext cx="603422" cy="524825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4593631" y="1919364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单击此处添加标题文本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516657" y="1988129"/>
              <a:ext cx="24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7"/>
            <a:ext cx="12192000" cy="68580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193088" y="667639"/>
            <a:ext cx="4265796" cy="4985057"/>
            <a:chOff x="4193088" y="667639"/>
            <a:chExt cx="4265796" cy="498505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screen"/>
            <a:srcRect b="34303"/>
            <a:stretch>
              <a:fillRect/>
            </a:stretch>
          </p:blipFill>
          <p:spPr>
            <a:xfrm>
              <a:off x="4193088" y="3054247"/>
              <a:ext cx="3955202" cy="2598449"/>
            </a:xfrm>
            <a:custGeom>
              <a:avLst/>
              <a:gdLst>
                <a:gd name="connsiteX0" fmla="*/ 0 w 3955202"/>
                <a:gd name="connsiteY0" fmla="*/ 0 h 2598449"/>
                <a:gd name="connsiteX1" fmla="*/ 3955202 w 3955202"/>
                <a:gd name="connsiteY1" fmla="*/ 0 h 2598449"/>
                <a:gd name="connsiteX2" fmla="*/ 3955202 w 3955202"/>
                <a:gd name="connsiteY2" fmla="*/ 1381183 h 2598449"/>
                <a:gd name="connsiteX3" fmla="*/ 3892040 w 3955202"/>
                <a:gd name="connsiteY3" fmla="*/ 1485150 h 2598449"/>
                <a:gd name="connsiteX4" fmla="*/ 1798175 w 3955202"/>
                <a:gd name="connsiteY4" fmla="*/ 2598449 h 2598449"/>
                <a:gd name="connsiteX5" fmla="*/ 12649 w 3955202"/>
                <a:gd name="connsiteY5" fmla="*/ 1858860 h 2598449"/>
                <a:gd name="connsiteX6" fmla="*/ 0 w 3955202"/>
                <a:gd name="connsiteY6" fmla="*/ 1844943 h 259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5202" h="2598449">
                  <a:moveTo>
                    <a:pt x="0" y="0"/>
                  </a:moveTo>
                  <a:lnTo>
                    <a:pt x="3955202" y="0"/>
                  </a:lnTo>
                  <a:lnTo>
                    <a:pt x="3955202" y="1381183"/>
                  </a:lnTo>
                  <a:lnTo>
                    <a:pt x="3892040" y="1485150"/>
                  </a:lnTo>
                  <a:cubicBezTo>
                    <a:pt x="3438259" y="2156835"/>
                    <a:pt x="2669790" y="2598449"/>
                    <a:pt x="1798175" y="2598449"/>
                  </a:cubicBezTo>
                  <a:cubicBezTo>
                    <a:pt x="1100884" y="2598449"/>
                    <a:pt x="469605" y="2315816"/>
                    <a:pt x="12649" y="1858860"/>
                  </a:cubicBezTo>
                  <a:lnTo>
                    <a:pt x="0" y="1844943"/>
                  </a:lnTo>
                  <a:close/>
                </a:path>
              </a:pathLst>
            </a:cu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2" r="24689"/>
            <a:stretch>
              <a:fillRect/>
            </a:stretch>
          </p:blipFill>
          <p:spPr>
            <a:xfrm>
              <a:off x="4834405" y="667639"/>
              <a:ext cx="3624479" cy="4675180"/>
            </a:xfrm>
            <a:custGeom>
              <a:avLst/>
              <a:gdLst>
                <a:gd name="connsiteX0" fmla="*/ 1134951 w 3624479"/>
                <a:gd name="connsiteY0" fmla="*/ 0 h 4675180"/>
                <a:gd name="connsiteX1" fmla="*/ 3624479 w 3624479"/>
                <a:gd name="connsiteY1" fmla="*/ 2489528 h 4675180"/>
                <a:gd name="connsiteX2" fmla="*/ 2526870 w 3624479"/>
                <a:gd name="connsiteY2" fmla="*/ 4553884 h 4675180"/>
                <a:gd name="connsiteX3" fmla="*/ 2327210 w 3624479"/>
                <a:gd name="connsiteY3" fmla="*/ 4675180 h 4675180"/>
                <a:gd name="connsiteX4" fmla="*/ 0 w 3624479"/>
                <a:gd name="connsiteY4" fmla="*/ 4675180 h 4675180"/>
                <a:gd name="connsiteX5" fmla="*/ 0 w 3624479"/>
                <a:gd name="connsiteY5" fmla="*/ 275565 h 4675180"/>
                <a:gd name="connsiteX6" fmla="*/ 165915 w 3624479"/>
                <a:gd name="connsiteY6" fmla="*/ 195640 h 4675180"/>
                <a:gd name="connsiteX7" fmla="*/ 1134951 w 3624479"/>
                <a:gd name="connsiteY7" fmla="*/ 0 h 467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4479" h="4675180">
                  <a:moveTo>
                    <a:pt x="1134951" y="0"/>
                  </a:moveTo>
                  <a:cubicBezTo>
                    <a:pt x="2509879" y="0"/>
                    <a:pt x="3624479" y="1114600"/>
                    <a:pt x="3624479" y="2489528"/>
                  </a:cubicBezTo>
                  <a:cubicBezTo>
                    <a:pt x="3624479" y="3348858"/>
                    <a:pt x="3189089" y="4106498"/>
                    <a:pt x="2526870" y="4553884"/>
                  </a:cubicBezTo>
                  <a:lnTo>
                    <a:pt x="2327210" y="4675180"/>
                  </a:lnTo>
                  <a:lnTo>
                    <a:pt x="0" y="4675180"/>
                  </a:lnTo>
                  <a:lnTo>
                    <a:pt x="0" y="275565"/>
                  </a:lnTo>
                  <a:lnTo>
                    <a:pt x="165915" y="195640"/>
                  </a:lnTo>
                  <a:cubicBezTo>
                    <a:pt x="463758" y="69663"/>
                    <a:pt x="791219" y="0"/>
                    <a:pt x="1134951" y="0"/>
                  </a:cubicBez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863"/>
            <a:ext cx="12192000" cy="8261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" y="5894070"/>
            <a:ext cx="2107219" cy="6346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53775"/>
            <a:ext cx="4800600" cy="21867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67023" y="1552216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latin typeface="庞门正道真贵楷体" panose="02010600030101010101" pitchFamily="2" charset="-122"/>
                <a:ea typeface="庞门正道真贵楷体" panose="02010600030101010101" pitchFamily="2" charset="-122"/>
                <a:cs typeface="+mn-ea"/>
                <a:sym typeface="+mn-lt"/>
              </a:rPr>
              <a:t>第一章</a:t>
            </a:r>
            <a:endParaRPr lang="zh-CN" altLang="en-US" sz="5400" dirty="0">
              <a:latin typeface="庞门正道真贵楷体" panose="02010600030101010101" pitchFamily="2" charset="-122"/>
              <a:ea typeface="庞门正道真贵楷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任意多边形: 形状 585"/>
          <p:cNvSpPr/>
          <p:nvPr/>
        </p:nvSpPr>
        <p:spPr>
          <a:xfrm>
            <a:off x="3479827" y="662363"/>
            <a:ext cx="5036551" cy="5036551"/>
          </a:xfrm>
          <a:custGeom>
            <a:avLst/>
            <a:gdLst>
              <a:gd name="connsiteX0" fmla="*/ 431313 w 704850"/>
              <a:gd name="connsiteY0" fmla="*/ 20488 h 704850"/>
              <a:gd name="connsiteX1" fmla="*/ 430151 w 704850"/>
              <a:gd name="connsiteY1" fmla="*/ 21279 h 704850"/>
              <a:gd name="connsiteX2" fmla="*/ 456097 w 704850"/>
              <a:gd name="connsiteY2" fmla="*/ 27299 h 704850"/>
              <a:gd name="connsiteX3" fmla="*/ 481815 w 704850"/>
              <a:gd name="connsiteY3" fmla="*/ 36719 h 704850"/>
              <a:gd name="connsiteX4" fmla="*/ 480538 w 704850"/>
              <a:gd name="connsiteY4" fmla="*/ 36643 h 704850"/>
              <a:gd name="connsiteX5" fmla="*/ 592438 w 704850"/>
              <a:gd name="connsiteY5" fmla="*/ 106899 h 704850"/>
              <a:gd name="connsiteX6" fmla="*/ 590819 w 704850"/>
              <a:gd name="connsiteY6" fmla="*/ 106166 h 704850"/>
              <a:gd name="connsiteX7" fmla="*/ 596724 w 704850"/>
              <a:gd name="connsiteY7" fmla="*/ 110242 h 704850"/>
              <a:gd name="connsiteX8" fmla="*/ 595210 w 704850"/>
              <a:gd name="connsiteY8" fmla="*/ 109671 h 704850"/>
              <a:gd name="connsiteX9" fmla="*/ 618099 w 704850"/>
              <a:gd name="connsiteY9" fmla="*/ 134979 h 704850"/>
              <a:gd name="connsiteX10" fmla="*/ 620708 w 704850"/>
              <a:gd name="connsiteY10" fmla="*/ 135922 h 704850"/>
              <a:gd name="connsiteX11" fmla="*/ 677496 w 704850"/>
              <a:gd name="connsiteY11" fmla="*/ 230076 h 704850"/>
              <a:gd name="connsiteX12" fmla="*/ 676811 w 704850"/>
              <a:gd name="connsiteY12" fmla="*/ 232039 h 704850"/>
              <a:gd name="connsiteX13" fmla="*/ 699290 w 704850"/>
              <a:gd name="connsiteY13" fmla="*/ 324726 h 704850"/>
              <a:gd name="connsiteX14" fmla="*/ 700842 w 704850"/>
              <a:gd name="connsiteY14" fmla="*/ 324479 h 704850"/>
              <a:gd name="connsiteX15" fmla="*/ 696670 w 704850"/>
              <a:gd name="connsiteY15" fmla="*/ 296570 h 704850"/>
              <a:gd name="connsiteX16" fmla="*/ 697566 w 704850"/>
              <a:gd name="connsiteY16" fmla="*/ 297656 h 704850"/>
              <a:gd name="connsiteX17" fmla="*/ 695413 w 704850"/>
              <a:gd name="connsiteY17" fmla="*/ 289465 h 704850"/>
              <a:gd name="connsiteX18" fmla="*/ 696270 w 704850"/>
              <a:gd name="connsiteY18" fmla="*/ 288693 h 704850"/>
              <a:gd name="connsiteX19" fmla="*/ 691108 w 704850"/>
              <a:gd name="connsiteY19" fmla="*/ 267395 h 704850"/>
              <a:gd name="connsiteX20" fmla="*/ 684240 w 704850"/>
              <a:gd name="connsiteY20" fmla="*/ 247279 h 704850"/>
              <a:gd name="connsiteX21" fmla="*/ 678525 w 704850"/>
              <a:gd name="connsiteY21" fmla="*/ 227152 h 704850"/>
              <a:gd name="connsiteX22" fmla="*/ 674067 w 704850"/>
              <a:gd name="connsiteY22" fmla="*/ 219342 h 704850"/>
              <a:gd name="connsiteX23" fmla="*/ 584809 w 704850"/>
              <a:gd name="connsiteY23" fmla="*/ 95783 h 704850"/>
              <a:gd name="connsiteX24" fmla="*/ 518172 w 704850"/>
              <a:gd name="connsiteY24" fmla="*/ 48797 h 704850"/>
              <a:gd name="connsiteX25" fmla="*/ 518343 w 704850"/>
              <a:gd name="connsiteY25" fmla="*/ 48539 h 704850"/>
              <a:gd name="connsiteX26" fmla="*/ 487301 w 704850"/>
              <a:gd name="connsiteY26" fmla="*/ 34433 h 704850"/>
              <a:gd name="connsiteX27" fmla="*/ 477986 w 704850"/>
              <a:gd name="connsiteY27" fmla="*/ 32375 h 704850"/>
              <a:gd name="connsiteX28" fmla="*/ 380069 w 704850"/>
              <a:gd name="connsiteY28" fmla="*/ 8411 h 704850"/>
              <a:gd name="connsiteX29" fmla="*/ 354580 w 704850"/>
              <a:gd name="connsiteY29" fmla="*/ 7144 h 704850"/>
              <a:gd name="connsiteX30" fmla="*/ 329053 w 704850"/>
              <a:gd name="connsiteY30" fmla="*/ 8211 h 704850"/>
              <a:gd name="connsiteX31" fmla="*/ 316289 w 704850"/>
              <a:gd name="connsiteY31" fmla="*/ 8887 h 704850"/>
              <a:gd name="connsiteX32" fmla="*/ 303640 w 704850"/>
              <a:gd name="connsiteY32" fmla="*/ 10744 h 704850"/>
              <a:gd name="connsiteX33" fmla="*/ 278399 w 704850"/>
              <a:gd name="connsiteY33" fmla="*/ 14707 h 704850"/>
              <a:gd name="connsiteX34" fmla="*/ 174862 w 704850"/>
              <a:gd name="connsiteY34" fmla="*/ 54235 h 704850"/>
              <a:gd name="connsiteX35" fmla="*/ 163251 w 704850"/>
              <a:gd name="connsiteY35" fmla="*/ 61265 h 704850"/>
              <a:gd name="connsiteX36" fmla="*/ 152012 w 704850"/>
              <a:gd name="connsiteY36" fmla="*/ 68847 h 704850"/>
              <a:gd name="connsiteX37" fmla="*/ 130409 w 704850"/>
              <a:gd name="connsiteY37" fmla="*/ 85420 h 704850"/>
              <a:gd name="connsiteX38" fmla="*/ 110540 w 704850"/>
              <a:gd name="connsiteY38" fmla="*/ 104451 h 704850"/>
              <a:gd name="connsiteX39" fmla="*/ 92233 w 704850"/>
              <a:gd name="connsiteY39" fmla="*/ 125559 h 704850"/>
              <a:gd name="connsiteX40" fmla="*/ 92766 w 704850"/>
              <a:gd name="connsiteY40" fmla="*/ 124111 h 704850"/>
              <a:gd name="connsiteX41" fmla="*/ 82393 w 704850"/>
              <a:gd name="connsiteY41" fmla="*/ 136246 h 704850"/>
              <a:gd name="connsiteX42" fmla="*/ 73011 w 704850"/>
              <a:gd name="connsiteY42" fmla="*/ 148580 h 704850"/>
              <a:gd name="connsiteX43" fmla="*/ 63810 w 704850"/>
              <a:gd name="connsiteY43" fmla="*/ 160763 h 704850"/>
              <a:gd name="connsiteX44" fmla="*/ 56057 w 704850"/>
              <a:gd name="connsiteY44" fmla="*/ 173917 h 704850"/>
              <a:gd name="connsiteX45" fmla="*/ 55838 w 704850"/>
              <a:gd name="connsiteY45" fmla="*/ 173707 h 704850"/>
              <a:gd name="connsiteX46" fmla="*/ 46589 w 704850"/>
              <a:gd name="connsiteY46" fmla="*/ 190538 h 704850"/>
              <a:gd name="connsiteX47" fmla="*/ 38445 w 704850"/>
              <a:gd name="connsiteY47" fmla="*/ 208217 h 704850"/>
              <a:gd name="connsiteX48" fmla="*/ 23862 w 704850"/>
              <a:gd name="connsiteY48" fmla="*/ 244583 h 704850"/>
              <a:gd name="connsiteX49" fmla="*/ 18262 w 704850"/>
              <a:gd name="connsiteY49" fmla="*/ 263281 h 704850"/>
              <a:gd name="connsiteX50" fmla="*/ 13566 w 704850"/>
              <a:gd name="connsiteY50" fmla="*/ 282035 h 704850"/>
              <a:gd name="connsiteX51" fmla="*/ 8746 w 704850"/>
              <a:gd name="connsiteY51" fmla="*/ 319240 h 704850"/>
              <a:gd name="connsiteX52" fmla="*/ 41388 w 704850"/>
              <a:gd name="connsiteY52" fmla="*/ 502691 h 704850"/>
              <a:gd name="connsiteX53" fmla="*/ 40788 w 704850"/>
              <a:gd name="connsiteY53" fmla="*/ 502815 h 704850"/>
              <a:gd name="connsiteX54" fmla="*/ 130276 w 704850"/>
              <a:gd name="connsiteY54" fmla="*/ 620287 h 704850"/>
              <a:gd name="connsiteX55" fmla="*/ 161622 w 704850"/>
              <a:gd name="connsiteY55" fmla="*/ 643719 h 704850"/>
              <a:gd name="connsiteX56" fmla="*/ 178805 w 704850"/>
              <a:gd name="connsiteY56" fmla="*/ 653625 h 704850"/>
              <a:gd name="connsiteX57" fmla="*/ 187435 w 704850"/>
              <a:gd name="connsiteY57" fmla="*/ 658530 h 704850"/>
              <a:gd name="connsiteX58" fmla="*/ 196522 w 704850"/>
              <a:gd name="connsiteY58" fmla="*/ 662607 h 704850"/>
              <a:gd name="connsiteX59" fmla="*/ 214658 w 704850"/>
              <a:gd name="connsiteY59" fmla="*/ 670712 h 704850"/>
              <a:gd name="connsiteX60" fmla="*/ 233241 w 704850"/>
              <a:gd name="connsiteY60" fmla="*/ 677504 h 704850"/>
              <a:gd name="connsiteX61" fmla="*/ 251796 w 704850"/>
              <a:gd name="connsiteY61" fmla="*/ 684028 h 704850"/>
              <a:gd name="connsiteX62" fmla="*/ 270598 w 704850"/>
              <a:gd name="connsiteY62" fmla="*/ 689277 h 704850"/>
              <a:gd name="connsiteX63" fmla="*/ 282514 w 704850"/>
              <a:gd name="connsiteY63" fmla="*/ 693068 h 704850"/>
              <a:gd name="connsiteX64" fmla="*/ 295506 w 704850"/>
              <a:gd name="connsiteY64" fmla="*/ 695135 h 704850"/>
              <a:gd name="connsiteX65" fmla="*/ 322671 w 704850"/>
              <a:gd name="connsiteY65" fmla="*/ 697744 h 704850"/>
              <a:gd name="connsiteX66" fmla="*/ 349541 w 704850"/>
              <a:gd name="connsiteY66" fmla="*/ 698163 h 704850"/>
              <a:gd name="connsiteX67" fmla="*/ 373963 w 704850"/>
              <a:gd name="connsiteY67" fmla="*/ 698040 h 704850"/>
              <a:gd name="connsiteX68" fmla="*/ 420045 w 704850"/>
              <a:gd name="connsiteY68" fmla="*/ 694573 h 704850"/>
              <a:gd name="connsiteX69" fmla="*/ 442448 w 704850"/>
              <a:gd name="connsiteY69" fmla="*/ 689296 h 704850"/>
              <a:gd name="connsiteX70" fmla="*/ 464374 w 704850"/>
              <a:gd name="connsiteY70" fmla="*/ 682485 h 704850"/>
              <a:gd name="connsiteX71" fmla="*/ 485739 w 704850"/>
              <a:gd name="connsiteY71" fmla="*/ 674094 h 704850"/>
              <a:gd name="connsiteX72" fmla="*/ 506142 w 704850"/>
              <a:gd name="connsiteY72" fmla="*/ 663540 h 704850"/>
              <a:gd name="connsiteX73" fmla="*/ 516276 w 704850"/>
              <a:gd name="connsiteY73" fmla="*/ 658139 h 704850"/>
              <a:gd name="connsiteX74" fmla="*/ 525887 w 704850"/>
              <a:gd name="connsiteY74" fmla="*/ 651786 h 704850"/>
              <a:gd name="connsiteX75" fmla="*/ 544985 w 704850"/>
              <a:gd name="connsiteY75" fmla="*/ 638889 h 704850"/>
              <a:gd name="connsiteX76" fmla="*/ 562263 w 704850"/>
              <a:gd name="connsiteY76" fmla="*/ 626421 h 704850"/>
              <a:gd name="connsiteX77" fmla="*/ 570807 w 704850"/>
              <a:gd name="connsiteY77" fmla="*/ 620068 h 704850"/>
              <a:gd name="connsiteX78" fmla="*/ 578655 w 704850"/>
              <a:gd name="connsiteY78" fmla="*/ 612886 h 704850"/>
              <a:gd name="connsiteX79" fmla="*/ 594191 w 704850"/>
              <a:gd name="connsiteY79" fmla="*/ 598418 h 704850"/>
              <a:gd name="connsiteX80" fmla="*/ 608259 w 704850"/>
              <a:gd name="connsiteY80" fmla="*/ 582625 h 704850"/>
              <a:gd name="connsiteX81" fmla="*/ 634158 w 704850"/>
              <a:gd name="connsiteY81" fmla="*/ 549621 h 704850"/>
              <a:gd name="connsiteX82" fmla="*/ 645607 w 704850"/>
              <a:gd name="connsiteY82" fmla="*/ 532238 h 704850"/>
              <a:gd name="connsiteX83" fmla="*/ 656799 w 704850"/>
              <a:gd name="connsiteY83" fmla="*/ 514779 h 704850"/>
              <a:gd name="connsiteX84" fmla="*/ 665057 w 704850"/>
              <a:gd name="connsiteY84" fmla="*/ 496491 h 704850"/>
              <a:gd name="connsiteX85" fmla="*/ 669743 w 704850"/>
              <a:gd name="connsiteY85" fmla="*/ 487270 h 704850"/>
              <a:gd name="connsiteX86" fmla="*/ 673896 w 704850"/>
              <a:gd name="connsiteY86" fmla="*/ 477612 h 704850"/>
              <a:gd name="connsiteX87" fmla="*/ 682440 w 704850"/>
              <a:gd name="connsiteY87" fmla="*/ 457848 h 704850"/>
              <a:gd name="connsiteX88" fmla="*/ 688250 w 704850"/>
              <a:gd name="connsiteY88" fmla="*/ 436797 h 704850"/>
              <a:gd name="connsiteX89" fmla="*/ 687269 w 704850"/>
              <a:gd name="connsiteY89" fmla="*/ 437636 h 704850"/>
              <a:gd name="connsiteX90" fmla="*/ 690784 w 704850"/>
              <a:gd name="connsiteY90" fmla="*/ 421624 h 704850"/>
              <a:gd name="connsiteX91" fmla="*/ 693317 w 704850"/>
              <a:gd name="connsiteY91" fmla="*/ 408403 h 704850"/>
              <a:gd name="connsiteX92" fmla="*/ 693298 w 704850"/>
              <a:gd name="connsiteY92" fmla="*/ 409518 h 704850"/>
              <a:gd name="connsiteX93" fmla="*/ 693784 w 704850"/>
              <a:gd name="connsiteY93" fmla="*/ 393221 h 704850"/>
              <a:gd name="connsiteX94" fmla="*/ 693089 w 704850"/>
              <a:gd name="connsiteY94" fmla="*/ 392249 h 704850"/>
              <a:gd name="connsiteX95" fmla="*/ 694908 w 704850"/>
              <a:gd name="connsiteY95" fmla="*/ 386467 h 704850"/>
              <a:gd name="connsiteX96" fmla="*/ 694108 w 704850"/>
              <a:gd name="connsiteY96" fmla="*/ 381600 h 704850"/>
              <a:gd name="connsiteX97" fmla="*/ 698061 w 704850"/>
              <a:gd name="connsiteY97" fmla="*/ 364912 h 704850"/>
              <a:gd name="connsiteX98" fmla="*/ 700233 w 704850"/>
              <a:gd name="connsiteY98" fmla="*/ 367494 h 704850"/>
              <a:gd name="connsiteX99" fmla="*/ 699432 w 704850"/>
              <a:gd name="connsiteY99" fmla="*/ 354806 h 704850"/>
              <a:gd name="connsiteX100" fmla="*/ 694765 w 704850"/>
              <a:gd name="connsiteY100" fmla="*/ 356273 h 704850"/>
              <a:gd name="connsiteX101" fmla="*/ 695965 w 704850"/>
              <a:gd name="connsiteY101" fmla="*/ 357645 h 704850"/>
              <a:gd name="connsiteX102" fmla="*/ 694251 w 704850"/>
              <a:gd name="connsiteY102" fmla="*/ 360178 h 704850"/>
              <a:gd name="connsiteX103" fmla="*/ 690660 w 704850"/>
              <a:gd name="connsiteY103" fmla="*/ 376371 h 704850"/>
              <a:gd name="connsiteX104" fmla="*/ 690803 w 704850"/>
              <a:gd name="connsiteY104" fmla="*/ 376352 h 704850"/>
              <a:gd name="connsiteX105" fmla="*/ 690469 w 704850"/>
              <a:gd name="connsiteY105" fmla="*/ 390039 h 704850"/>
              <a:gd name="connsiteX106" fmla="*/ 689565 w 704850"/>
              <a:gd name="connsiteY106" fmla="*/ 391316 h 704850"/>
              <a:gd name="connsiteX107" fmla="*/ 688803 w 704850"/>
              <a:gd name="connsiteY107" fmla="*/ 398593 h 704850"/>
              <a:gd name="connsiteX108" fmla="*/ 684716 w 704850"/>
              <a:gd name="connsiteY108" fmla="*/ 426672 h 704850"/>
              <a:gd name="connsiteX109" fmla="*/ 677334 w 704850"/>
              <a:gd name="connsiteY109" fmla="*/ 455733 h 704850"/>
              <a:gd name="connsiteX110" fmla="*/ 675258 w 704850"/>
              <a:gd name="connsiteY110" fmla="*/ 466592 h 704850"/>
              <a:gd name="connsiteX111" fmla="*/ 663866 w 704850"/>
              <a:gd name="connsiteY111" fmla="*/ 489452 h 704850"/>
              <a:gd name="connsiteX112" fmla="*/ 664114 w 704850"/>
              <a:gd name="connsiteY112" fmla="*/ 488147 h 704850"/>
              <a:gd name="connsiteX113" fmla="*/ 653541 w 704850"/>
              <a:gd name="connsiteY113" fmla="*/ 508197 h 704850"/>
              <a:gd name="connsiteX114" fmla="*/ 649655 w 704850"/>
              <a:gd name="connsiteY114" fmla="*/ 517865 h 704850"/>
              <a:gd name="connsiteX115" fmla="*/ 643664 w 704850"/>
              <a:gd name="connsiteY115" fmla="*/ 529971 h 704850"/>
              <a:gd name="connsiteX116" fmla="*/ 641825 w 704850"/>
              <a:gd name="connsiteY116" fmla="*/ 530257 h 704850"/>
              <a:gd name="connsiteX117" fmla="*/ 634548 w 704850"/>
              <a:gd name="connsiteY117" fmla="*/ 541925 h 704850"/>
              <a:gd name="connsiteX118" fmla="*/ 626195 w 704850"/>
              <a:gd name="connsiteY118" fmla="*/ 552964 h 704850"/>
              <a:gd name="connsiteX119" fmla="*/ 610212 w 704850"/>
              <a:gd name="connsiteY119" fmla="*/ 572786 h 704850"/>
              <a:gd name="connsiteX120" fmla="*/ 581875 w 704850"/>
              <a:gd name="connsiteY120" fmla="*/ 604761 h 704850"/>
              <a:gd name="connsiteX121" fmla="*/ 568454 w 704850"/>
              <a:gd name="connsiteY121" fmla="*/ 615639 h 704850"/>
              <a:gd name="connsiteX122" fmla="*/ 552681 w 704850"/>
              <a:gd name="connsiteY122" fmla="*/ 627936 h 704850"/>
              <a:gd name="connsiteX123" fmla="*/ 553481 w 704850"/>
              <a:gd name="connsiteY123" fmla="*/ 626897 h 704850"/>
              <a:gd name="connsiteX124" fmla="*/ 518648 w 704850"/>
              <a:gd name="connsiteY124" fmla="*/ 652177 h 704850"/>
              <a:gd name="connsiteX125" fmla="*/ 502122 w 704850"/>
              <a:gd name="connsiteY125" fmla="*/ 657196 h 704850"/>
              <a:gd name="connsiteX126" fmla="*/ 484358 w 704850"/>
              <a:gd name="connsiteY126" fmla="*/ 666950 h 704850"/>
              <a:gd name="connsiteX127" fmla="*/ 462050 w 704850"/>
              <a:gd name="connsiteY127" fmla="*/ 676161 h 704850"/>
              <a:gd name="connsiteX128" fmla="*/ 449268 w 704850"/>
              <a:gd name="connsiteY128" fmla="*/ 679037 h 704850"/>
              <a:gd name="connsiteX129" fmla="*/ 417740 w 704850"/>
              <a:gd name="connsiteY129" fmla="*/ 688677 h 704850"/>
              <a:gd name="connsiteX130" fmla="*/ 382983 w 704850"/>
              <a:gd name="connsiteY130" fmla="*/ 693887 h 704850"/>
              <a:gd name="connsiteX131" fmla="*/ 347322 w 704850"/>
              <a:gd name="connsiteY131" fmla="*/ 694334 h 704850"/>
              <a:gd name="connsiteX132" fmla="*/ 313041 w 704850"/>
              <a:gd name="connsiteY132" fmla="*/ 690429 h 704850"/>
              <a:gd name="connsiteX133" fmla="*/ 313689 w 704850"/>
              <a:gd name="connsiteY133" fmla="*/ 690401 h 704850"/>
              <a:gd name="connsiteX134" fmla="*/ 294858 w 704850"/>
              <a:gd name="connsiteY134" fmla="*/ 692115 h 704850"/>
              <a:gd name="connsiteX135" fmla="*/ 295658 w 704850"/>
              <a:gd name="connsiteY135" fmla="*/ 691772 h 704850"/>
              <a:gd name="connsiteX136" fmla="*/ 283857 w 704850"/>
              <a:gd name="connsiteY136" fmla="*/ 689410 h 704850"/>
              <a:gd name="connsiteX137" fmla="*/ 272331 w 704850"/>
              <a:gd name="connsiteY137" fmla="*/ 685895 h 704850"/>
              <a:gd name="connsiteX138" fmla="*/ 273817 w 704850"/>
              <a:gd name="connsiteY138" fmla="*/ 685667 h 704850"/>
              <a:gd name="connsiteX139" fmla="*/ 249786 w 704850"/>
              <a:gd name="connsiteY139" fmla="*/ 679285 h 704850"/>
              <a:gd name="connsiteX140" fmla="*/ 249462 w 704850"/>
              <a:gd name="connsiteY140" fmla="*/ 678647 h 704850"/>
              <a:gd name="connsiteX141" fmla="*/ 243852 w 704850"/>
              <a:gd name="connsiteY141" fmla="*/ 677313 h 704850"/>
              <a:gd name="connsiteX142" fmla="*/ 247490 w 704850"/>
              <a:gd name="connsiteY142" fmla="*/ 677237 h 704850"/>
              <a:gd name="connsiteX143" fmla="*/ 152774 w 704850"/>
              <a:gd name="connsiteY143" fmla="*/ 629822 h 704850"/>
              <a:gd name="connsiteX144" fmla="*/ 141839 w 704850"/>
              <a:gd name="connsiteY144" fmla="*/ 621954 h 704850"/>
              <a:gd name="connsiteX145" fmla="*/ 131247 w 704850"/>
              <a:gd name="connsiteY145" fmla="*/ 613610 h 704850"/>
              <a:gd name="connsiteX146" fmla="*/ 110978 w 704850"/>
              <a:gd name="connsiteY146" fmla="*/ 595684 h 704850"/>
              <a:gd name="connsiteX147" fmla="*/ 92576 w 704850"/>
              <a:gd name="connsiteY147" fmla="*/ 575786 h 704850"/>
              <a:gd name="connsiteX148" fmla="*/ 75964 w 704850"/>
              <a:gd name="connsiteY148" fmla="*/ 554393 h 704850"/>
              <a:gd name="connsiteX149" fmla="*/ 78012 w 704850"/>
              <a:gd name="connsiteY149" fmla="*/ 556174 h 704850"/>
              <a:gd name="connsiteX150" fmla="*/ 68811 w 704850"/>
              <a:gd name="connsiteY150" fmla="*/ 545535 h 704850"/>
              <a:gd name="connsiteX151" fmla="*/ 70116 w 704850"/>
              <a:gd name="connsiteY151" fmla="*/ 546354 h 704850"/>
              <a:gd name="connsiteX152" fmla="*/ 43446 w 704850"/>
              <a:gd name="connsiteY152" fmla="*/ 499758 h 704850"/>
              <a:gd name="connsiteX153" fmla="*/ 44665 w 704850"/>
              <a:gd name="connsiteY153" fmla="*/ 499491 h 704850"/>
              <a:gd name="connsiteX154" fmla="*/ 32940 w 704850"/>
              <a:gd name="connsiteY154" fmla="*/ 475069 h 704850"/>
              <a:gd name="connsiteX155" fmla="*/ 34178 w 704850"/>
              <a:gd name="connsiteY155" fmla="*/ 474926 h 704850"/>
              <a:gd name="connsiteX156" fmla="*/ 29206 w 704850"/>
              <a:gd name="connsiteY156" fmla="*/ 462429 h 704850"/>
              <a:gd name="connsiteX157" fmla="*/ 26748 w 704850"/>
              <a:gd name="connsiteY157" fmla="*/ 456133 h 704850"/>
              <a:gd name="connsiteX158" fmla="*/ 24948 w 704850"/>
              <a:gd name="connsiteY158" fmla="*/ 449609 h 704850"/>
              <a:gd name="connsiteX159" fmla="*/ 17947 w 704850"/>
              <a:gd name="connsiteY159" fmla="*/ 423310 h 704850"/>
              <a:gd name="connsiteX160" fmla="*/ 13899 w 704850"/>
              <a:gd name="connsiteY160" fmla="*/ 396345 h 704850"/>
              <a:gd name="connsiteX161" fmla="*/ 12937 w 704850"/>
              <a:gd name="connsiteY161" fmla="*/ 389611 h 704850"/>
              <a:gd name="connsiteX162" fmla="*/ 12670 w 704850"/>
              <a:gd name="connsiteY162" fmla="*/ 382819 h 704850"/>
              <a:gd name="connsiteX163" fmla="*/ 12175 w 704850"/>
              <a:gd name="connsiteY163" fmla="*/ 369275 h 704850"/>
              <a:gd name="connsiteX164" fmla="*/ 11461 w 704850"/>
              <a:gd name="connsiteY164" fmla="*/ 322240 h 704850"/>
              <a:gd name="connsiteX165" fmla="*/ 14756 w 704850"/>
              <a:gd name="connsiteY165" fmla="*/ 298285 h 704850"/>
              <a:gd name="connsiteX166" fmla="*/ 16233 w 704850"/>
              <a:gd name="connsiteY166" fmla="*/ 286350 h 704850"/>
              <a:gd name="connsiteX167" fmla="*/ 18433 w 704850"/>
              <a:gd name="connsiteY167" fmla="*/ 274682 h 704850"/>
              <a:gd name="connsiteX168" fmla="*/ 18995 w 704850"/>
              <a:gd name="connsiteY168" fmla="*/ 274977 h 704850"/>
              <a:gd name="connsiteX169" fmla="*/ 69392 w 704850"/>
              <a:gd name="connsiteY169" fmla="*/ 160449 h 704850"/>
              <a:gd name="connsiteX170" fmla="*/ 98338 w 704850"/>
              <a:gd name="connsiteY170" fmla="*/ 123558 h 704850"/>
              <a:gd name="connsiteX171" fmla="*/ 99205 w 704850"/>
              <a:gd name="connsiteY171" fmla="*/ 123749 h 704850"/>
              <a:gd name="connsiteX172" fmla="*/ 132095 w 704850"/>
              <a:gd name="connsiteY172" fmla="*/ 91583 h 704850"/>
              <a:gd name="connsiteX173" fmla="*/ 151221 w 704850"/>
              <a:gd name="connsiteY173" fmla="*/ 77772 h 704850"/>
              <a:gd name="connsiteX174" fmla="*/ 160498 w 704850"/>
              <a:gd name="connsiteY174" fmla="*/ 70571 h 704850"/>
              <a:gd name="connsiteX175" fmla="*/ 169985 w 704850"/>
              <a:gd name="connsiteY175" fmla="*/ 63808 h 704850"/>
              <a:gd name="connsiteX176" fmla="*/ 168728 w 704850"/>
              <a:gd name="connsiteY176" fmla="*/ 65808 h 704850"/>
              <a:gd name="connsiteX177" fmla="*/ 182006 w 704850"/>
              <a:gd name="connsiteY177" fmla="*/ 55150 h 704850"/>
              <a:gd name="connsiteX178" fmla="*/ 187092 w 704850"/>
              <a:gd name="connsiteY178" fmla="*/ 53045 h 704850"/>
              <a:gd name="connsiteX179" fmla="*/ 213924 w 704850"/>
              <a:gd name="connsiteY179" fmla="*/ 39033 h 704850"/>
              <a:gd name="connsiteX180" fmla="*/ 245595 w 704850"/>
              <a:gd name="connsiteY180" fmla="*/ 27099 h 704850"/>
              <a:gd name="connsiteX181" fmla="*/ 244214 w 704850"/>
              <a:gd name="connsiteY181" fmla="*/ 28308 h 704850"/>
              <a:gd name="connsiteX182" fmla="*/ 263226 w 704850"/>
              <a:gd name="connsiteY182" fmla="*/ 22460 h 704850"/>
              <a:gd name="connsiteX183" fmla="*/ 261359 w 704850"/>
              <a:gd name="connsiteY183" fmla="*/ 23422 h 704850"/>
              <a:gd name="connsiteX184" fmla="*/ 294191 w 704850"/>
              <a:gd name="connsiteY184" fmla="*/ 17012 h 704850"/>
              <a:gd name="connsiteX185" fmla="*/ 328157 w 704850"/>
              <a:gd name="connsiteY185" fmla="*/ 11897 h 704850"/>
              <a:gd name="connsiteX186" fmla="*/ 325690 w 704850"/>
              <a:gd name="connsiteY186" fmla="*/ 13259 h 704850"/>
              <a:gd name="connsiteX187" fmla="*/ 346979 w 704850"/>
              <a:gd name="connsiteY187" fmla="*/ 11506 h 704850"/>
              <a:gd name="connsiteX188" fmla="*/ 370906 w 704850"/>
              <a:gd name="connsiteY188" fmla="*/ 12078 h 704850"/>
              <a:gd name="connsiteX189" fmla="*/ 370001 w 704850"/>
              <a:gd name="connsiteY189" fmla="*/ 12611 h 704850"/>
              <a:gd name="connsiteX190" fmla="*/ 377306 w 704850"/>
              <a:gd name="connsiteY190" fmla="*/ 12163 h 704850"/>
              <a:gd name="connsiteX191" fmla="*/ 377411 w 704850"/>
              <a:gd name="connsiteY191" fmla="*/ 13335 h 704850"/>
              <a:gd name="connsiteX192" fmla="*/ 404624 w 704850"/>
              <a:gd name="connsiteY192" fmla="*/ 16012 h 704850"/>
              <a:gd name="connsiteX193" fmla="*/ 431313 w 704850"/>
              <a:gd name="connsiteY193" fmla="*/ 2048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704850" h="704850">
                <a:moveTo>
                  <a:pt x="431313" y="20488"/>
                </a:moveTo>
                <a:lnTo>
                  <a:pt x="430151" y="21279"/>
                </a:lnTo>
                <a:cubicBezTo>
                  <a:pt x="438543" y="22536"/>
                  <a:pt x="447382" y="24575"/>
                  <a:pt x="456097" y="27299"/>
                </a:cubicBezTo>
                <a:cubicBezTo>
                  <a:pt x="464651" y="30585"/>
                  <a:pt x="473242" y="34014"/>
                  <a:pt x="481815" y="36719"/>
                </a:cubicBezTo>
                <a:lnTo>
                  <a:pt x="480538" y="36643"/>
                </a:lnTo>
                <a:cubicBezTo>
                  <a:pt x="522410" y="54112"/>
                  <a:pt x="559072" y="76009"/>
                  <a:pt x="592438" y="106899"/>
                </a:cubicBezTo>
                <a:cubicBezTo>
                  <a:pt x="591838" y="106509"/>
                  <a:pt x="591448" y="106566"/>
                  <a:pt x="590819" y="106166"/>
                </a:cubicBezTo>
                <a:cubicBezTo>
                  <a:pt x="592686" y="107366"/>
                  <a:pt x="594962" y="108518"/>
                  <a:pt x="596724" y="110242"/>
                </a:cubicBezTo>
                <a:cubicBezTo>
                  <a:pt x="597029" y="110842"/>
                  <a:pt x="595867" y="110128"/>
                  <a:pt x="595210" y="109671"/>
                </a:cubicBezTo>
                <a:cubicBezTo>
                  <a:pt x="600601" y="117739"/>
                  <a:pt x="615022" y="129692"/>
                  <a:pt x="618099" y="134979"/>
                </a:cubicBezTo>
                <a:cubicBezTo>
                  <a:pt x="619946" y="136941"/>
                  <a:pt x="621166" y="137493"/>
                  <a:pt x="620708" y="135922"/>
                </a:cubicBezTo>
                <a:cubicBezTo>
                  <a:pt x="643654" y="163297"/>
                  <a:pt x="663085" y="196539"/>
                  <a:pt x="677496" y="230076"/>
                </a:cubicBezTo>
                <a:cubicBezTo>
                  <a:pt x="677877" y="231810"/>
                  <a:pt x="677544" y="232277"/>
                  <a:pt x="676811" y="232039"/>
                </a:cubicBezTo>
                <a:cubicBezTo>
                  <a:pt x="691317" y="259975"/>
                  <a:pt x="696432" y="293103"/>
                  <a:pt x="699290" y="324726"/>
                </a:cubicBezTo>
                <a:cubicBezTo>
                  <a:pt x="700099" y="325888"/>
                  <a:pt x="699909" y="321393"/>
                  <a:pt x="700842" y="324479"/>
                </a:cubicBezTo>
                <a:cubicBezTo>
                  <a:pt x="701299" y="314049"/>
                  <a:pt x="696499" y="306019"/>
                  <a:pt x="696670" y="296570"/>
                </a:cubicBezTo>
                <a:lnTo>
                  <a:pt x="697566" y="297656"/>
                </a:lnTo>
                <a:cubicBezTo>
                  <a:pt x="696994" y="290846"/>
                  <a:pt x="695575" y="296599"/>
                  <a:pt x="695413" y="289465"/>
                </a:cubicBezTo>
                <a:cubicBezTo>
                  <a:pt x="695584" y="286598"/>
                  <a:pt x="696423" y="289979"/>
                  <a:pt x="696270" y="288693"/>
                </a:cubicBezTo>
                <a:cubicBezTo>
                  <a:pt x="695203" y="281530"/>
                  <a:pt x="692822" y="274472"/>
                  <a:pt x="691108" y="267395"/>
                </a:cubicBezTo>
                <a:cubicBezTo>
                  <a:pt x="689031" y="260414"/>
                  <a:pt x="687517" y="253355"/>
                  <a:pt x="684240" y="247279"/>
                </a:cubicBezTo>
                <a:cubicBezTo>
                  <a:pt x="684573" y="243630"/>
                  <a:pt x="678963" y="232705"/>
                  <a:pt x="678525" y="227152"/>
                </a:cubicBezTo>
                <a:cubicBezTo>
                  <a:pt x="676658" y="223857"/>
                  <a:pt x="675515" y="220275"/>
                  <a:pt x="674067" y="219342"/>
                </a:cubicBezTo>
                <a:cubicBezTo>
                  <a:pt x="655036" y="172403"/>
                  <a:pt x="623061" y="130254"/>
                  <a:pt x="584809" y="95783"/>
                </a:cubicBezTo>
                <a:cubicBezTo>
                  <a:pt x="565416" y="81429"/>
                  <a:pt x="543537" y="62427"/>
                  <a:pt x="518172" y="48797"/>
                </a:cubicBezTo>
                <a:cubicBezTo>
                  <a:pt x="518048" y="48616"/>
                  <a:pt x="518134" y="48530"/>
                  <a:pt x="518343" y="48539"/>
                </a:cubicBezTo>
                <a:cubicBezTo>
                  <a:pt x="509561" y="45148"/>
                  <a:pt x="497217" y="39529"/>
                  <a:pt x="487301" y="34433"/>
                </a:cubicBezTo>
                <a:lnTo>
                  <a:pt x="477986" y="32375"/>
                </a:lnTo>
                <a:cubicBezTo>
                  <a:pt x="447582" y="18221"/>
                  <a:pt x="413787" y="11678"/>
                  <a:pt x="380069" y="8411"/>
                </a:cubicBezTo>
                <a:lnTo>
                  <a:pt x="354580" y="7144"/>
                </a:lnTo>
                <a:cubicBezTo>
                  <a:pt x="346074" y="7144"/>
                  <a:pt x="337568" y="7887"/>
                  <a:pt x="329053" y="8211"/>
                </a:cubicBezTo>
                <a:lnTo>
                  <a:pt x="316289" y="8887"/>
                </a:lnTo>
                <a:lnTo>
                  <a:pt x="303640" y="10744"/>
                </a:lnTo>
                <a:cubicBezTo>
                  <a:pt x="295239" y="12144"/>
                  <a:pt x="286686" y="12783"/>
                  <a:pt x="278399" y="14707"/>
                </a:cubicBezTo>
                <a:cubicBezTo>
                  <a:pt x="240356" y="22279"/>
                  <a:pt x="206180" y="36233"/>
                  <a:pt x="174862" y="54235"/>
                </a:cubicBezTo>
                <a:lnTo>
                  <a:pt x="163251" y="61265"/>
                </a:lnTo>
                <a:cubicBezTo>
                  <a:pt x="159336" y="63532"/>
                  <a:pt x="155536" y="65989"/>
                  <a:pt x="152012" y="68847"/>
                </a:cubicBezTo>
                <a:cubicBezTo>
                  <a:pt x="144830" y="74352"/>
                  <a:pt x="137638" y="79867"/>
                  <a:pt x="130409" y="85420"/>
                </a:cubicBezTo>
                <a:cubicBezTo>
                  <a:pt x="123837" y="91716"/>
                  <a:pt x="117217" y="98060"/>
                  <a:pt x="110540" y="104451"/>
                </a:cubicBezTo>
                <a:cubicBezTo>
                  <a:pt x="103748" y="110700"/>
                  <a:pt x="98357" y="118443"/>
                  <a:pt x="92233" y="125559"/>
                </a:cubicBezTo>
                <a:cubicBezTo>
                  <a:pt x="92080" y="125292"/>
                  <a:pt x="91547" y="125635"/>
                  <a:pt x="92766" y="124111"/>
                </a:cubicBezTo>
                <a:cubicBezTo>
                  <a:pt x="89328" y="128321"/>
                  <a:pt x="85460" y="132007"/>
                  <a:pt x="82393" y="136246"/>
                </a:cubicBezTo>
                <a:cubicBezTo>
                  <a:pt x="79231" y="140408"/>
                  <a:pt x="76107" y="144513"/>
                  <a:pt x="73011" y="148580"/>
                </a:cubicBezTo>
                <a:cubicBezTo>
                  <a:pt x="69925" y="152657"/>
                  <a:pt x="66868" y="156715"/>
                  <a:pt x="63810" y="160763"/>
                </a:cubicBezTo>
                <a:cubicBezTo>
                  <a:pt x="61172" y="165097"/>
                  <a:pt x="58571" y="169469"/>
                  <a:pt x="56057" y="173917"/>
                </a:cubicBezTo>
                <a:lnTo>
                  <a:pt x="55838" y="173707"/>
                </a:lnTo>
                <a:cubicBezTo>
                  <a:pt x="52780" y="179270"/>
                  <a:pt x="49694" y="184890"/>
                  <a:pt x="46589" y="190538"/>
                </a:cubicBezTo>
                <a:cubicBezTo>
                  <a:pt x="43893" y="196396"/>
                  <a:pt x="41169" y="202292"/>
                  <a:pt x="38445" y="208217"/>
                </a:cubicBezTo>
                <a:cubicBezTo>
                  <a:pt x="32387" y="219780"/>
                  <a:pt x="28520" y="232372"/>
                  <a:pt x="23862" y="244583"/>
                </a:cubicBezTo>
                <a:cubicBezTo>
                  <a:pt x="21348" y="250641"/>
                  <a:pt x="19852" y="256985"/>
                  <a:pt x="18262" y="263281"/>
                </a:cubicBezTo>
                <a:cubicBezTo>
                  <a:pt x="16690" y="269567"/>
                  <a:pt x="15118" y="275825"/>
                  <a:pt x="13566" y="282035"/>
                </a:cubicBezTo>
                <a:cubicBezTo>
                  <a:pt x="11194" y="294589"/>
                  <a:pt x="10041" y="307172"/>
                  <a:pt x="8746" y="319240"/>
                </a:cubicBezTo>
                <a:cubicBezTo>
                  <a:pt x="3022" y="378009"/>
                  <a:pt x="12347" y="446913"/>
                  <a:pt x="41388" y="502691"/>
                </a:cubicBezTo>
                <a:lnTo>
                  <a:pt x="40788" y="502815"/>
                </a:lnTo>
                <a:cubicBezTo>
                  <a:pt x="63391" y="547259"/>
                  <a:pt x="91214" y="588378"/>
                  <a:pt x="130276" y="620287"/>
                </a:cubicBezTo>
                <a:cubicBezTo>
                  <a:pt x="140163" y="628526"/>
                  <a:pt x="150650" y="636461"/>
                  <a:pt x="161622" y="643719"/>
                </a:cubicBezTo>
                <a:cubicBezTo>
                  <a:pt x="167328" y="647005"/>
                  <a:pt x="173062" y="650310"/>
                  <a:pt x="178805" y="653625"/>
                </a:cubicBezTo>
                <a:lnTo>
                  <a:pt x="187435" y="658530"/>
                </a:lnTo>
                <a:lnTo>
                  <a:pt x="196522" y="662607"/>
                </a:lnTo>
                <a:lnTo>
                  <a:pt x="214658" y="670712"/>
                </a:lnTo>
                <a:cubicBezTo>
                  <a:pt x="220630" y="673541"/>
                  <a:pt x="227097" y="675170"/>
                  <a:pt x="233241" y="677504"/>
                </a:cubicBezTo>
                <a:cubicBezTo>
                  <a:pt x="239470" y="679609"/>
                  <a:pt x="245566" y="682076"/>
                  <a:pt x="251796" y="684028"/>
                </a:cubicBezTo>
                <a:cubicBezTo>
                  <a:pt x="258111" y="685695"/>
                  <a:pt x="264378" y="687438"/>
                  <a:pt x="270598" y="689277"/>
                </a:cubicBezTo>
                <a:cubicBezTo>
                  <a:pt x="274389" y="690629"/>
                  <a:pt x="278380" y="691887"/>
                  <a:pt x="282514" y="693068"/>
                </a:cubicBezTo>
                <a:cubicBezTo>
                  <a:pt x="286714" y="693887"/>
                  <a:pt x="291077" y="694515"/>
                  <a:pt x="295506" y="695135"/>
                </a:cubicBezTo>
                <a:cubicBezTo>
                  <a:pt x="304393" y="696106"/>
                  <a:pt x="313489" y="697887"/>
                  <a:pt x="322671" y="697744"/>
                </a:cubicBezTo>
                <a:cubicBezTo>
                  <a:pt x="331834" y="697792"/>
                  <a:pt x="340902" y="697840"/>
                  <a:pt x="349541" y="698163"/>
                </a:cubicBezTo>
                <a:cubicBezTo>
                  <a:pt x="358180" y="698192"/>
                  <a:pt x="366410" y="697535"/>
                  <a:pt x="373963" y="698040"/>
                </a:cubicBezTo>
                <a:cubicBezTo>
                  <a:pt x="389537" y="699135"/>
                  <a:pt x="404758" y="696249"/>
                  <a:pt x="420045" y="694573"/>
                </a:cubicBezTo>
                <a:cubicBezTo>
                  <a:pt x="427608" y="693258"/>
                  <a:pt x="434999" y="691105"/>
                  <a:pt x="442448" y="689296"/>
                </a:cubicBezTo>
                <a:cubicBezTo>
                  <a:pt x="449896" y="687467"/>
                  <a:pt x="457307" y="685524"/>
                  <a:pt x="464374" y="682485"/>
                </a:cubicBezTo>
                <a:lnTo>
                  <a:pt x="485739" y="674094"/>
                </a:lnTo>
                <a:cubicBezTo>
                  <a:pt x="492654" y="670827"/>
                  <a:pt x="499360" y="667074"/>
                  <a:pt x="506142" y="663540"/>
                </a:cubicBezTo>
                <a:lnTo>
                  <a:pt x="516276" y="658139"/>
                </a:lnTo>
                <a:lnTo>
                  <a:pt x="525887" y="651786"/>
                </a:lnTo>
                <a:cubicBezTo>
                  <a:pt x="532231" y="647500"/>
                  <a:pt x="538603" y="643204"/>
                  <a:pt x="544985" y="638889"/>
                </a:cubicBezTo>
                <a:lnTo>
                  <a:pt x="562263" y="626421"/>
                </a:lnTo>
                <a:lnTo>
                  <a:pt x="570807" y="620068"/>
                </a:lnTo>
                <a:lnTo>
                  <a:pt x="578655" y="612886"/>
                </a:lnTo>
                <a:lnTo>
                  <a:pt x="594191" y="598418"/>
                </a:lnTo>
                <a:cubicBezTo>
                  <a:pt x="599039" y="593284"/>
                  <a:pt x="603573" y="587854"/>
                  <a:pt x="608259" y="582625"/>
                </a:cubicBezTo>
                <a:cubicBezTo>
                  <a:pt x="618041" y="572462"/>
                  <a:pt x="625557" y="560556"/>
                  <a:pt x="634158" y="549621"/>
                </a:cubicBezTo>
                <a:cubicBezTo>
                  <a:pt x="638453" y="544135"/>
                  <a:pt x="641692" y="537953"/>
                  <a:pt x="645607" y="532238"/>
                </a:cubicBezTo>
                <a:cubicBezTo>
                  <a:pt x="649207" y="526342"/>
                  <a:pt x="653598" y="520884"/>
                  <a:pt x="656799" y="514779"/>
                </a:cubicBezTo>
                <a:cubicBezTo>
                  <a:pt x="659161" y="508645"/>
                  <a:pt x="661961" y="502587"/>
                  <a:pt x="665057" y="496491"/>
                </a:cubicBezTo>
                <a:cubicBezTo>
                  <a:pt x="666543" y="493424"/>
                  <a:pt x="668343" y="490452"/>
                  <a:pt x="669743" y="487270"/>
                </a:cubicBezTo>
                <a:cubicBezTo>
                  <a:pt x="671115" y="484080"/>
                  <a:pt x="672505" y="480851"/>
                  <a:pt x="673896" y="477612"/>
                </a:cubicBezTo>
                <a:cubicBezTo>
                  <a:pt x="676715" y="471097"/>
                  <a:pt x="679563" y="464496"/>
                  <a:pt x="682440" y="457848"/>
                </a:cubicBezTo>
                <a:cubicBezTo>
                  <a:pt x="684612" y="450952"/>
                  <a:pt x="686574" y="443913"/>
                  <a:pt x="688250" y="436797"/>
                </a:cubicBezTo>
                <a:lnTo>
                  <a:pt x="687269" y="437636"/>
                </a:lnTo>
                <a:cubicBezTo>
                  <a:pt x="689546" y="432797"/>
                  <a:pt x="690631" y="427015"/>
                  <a:pt x="690784" y="421624"/>
                </a:cubicBezTo>
                <a:cubicBezTo>
                  <a:pt x="690955" y="416214"/>
                  <a:pt x="691165" y="411375"/>
                  <a:pt x="693317" y="408403"/>
                </a:cubicBezTo>
                <a:lnTo>
                  <a:pt x="693298" y="409518"/>
                </a:lnTo>
                <a:cubicBezTo>
                  <a:pt x="695822" y="404241"/>
                  <a:pt x="691279" y="396259"/>
                  <a:pt x="693784" y="393221"/>
                </a:cubicBezTo>
                <a:lnTo>
                  <a:pt x="693089" y="392249"/>
                </a:lnTo>
                <a:cubicBezTo>
                  <a:pt x="693670" y="385610"/>
                  <a:pt x="694213" y="391573"/>
                  <a:pt x="694908" y="386467"/>
                </a:cubicBezTo>
                <a:cubicBezTo>
                  <a:pt x="694899" y="384515"/>
                  <a:pt x="693422" y="385601"/>
                  <a:pt x="694108" y="381600"/>
                </a:cubicBezTo>
                <a:cubicBezTo>
                  <a:pt x="697575" y="380952"/>
                  <a:pt x="694194" y="365236"/>
                  <a:pt x="698061" y="364912"/>
                </a:cubicBezTo>
                <a:cubicBezTo>
                  <a:pt x="697870" y="368598"/>
                  <a:pt x="699852" y="359169"/>
                  <a:pt x="700233" y="367494"/>
                </a:cubicBezTo>
                <a:cubicBezTo>
                  <a:pt x="700747" y="365141"/>
                  <a:pt x="701128" y="353778"/>
                  <a:pt x="699432" y="354806"/>
                </a:cubicBezTo>
                <a:cubicBezTo>
                  <a:pt x="697661" y="353844"/>
                  <a:pt x="696261" y="349472"/>
                  <a:pt x="694765" y="356273"/>
                </a:cubicBezTo>
                <a:lnTo>
                  <a:pt x="695965" y="357645"/>
                </a:lnTo>
                <a:cubicBezTo>
                  <a:pt x="694584" y="359921"/>
                  <a:pt x="695241" y="359378"/>
                  <a:pt x="694251" y="360178"/>
                </a:cubicBezTo>
                <a:cubicBezTo>
                  <a:pt x="693632" y="369027"/>
                  <a:pt x="691736" y="370132"/>
                  <a:pt x="690660" y="376371"/>
                </a:cubicBezTo>
                <a:cubicBezTo>
                  <a:pt x="690698" y="376314"/>
                  <a:pt x="690736" y="376257"/>
                  <a:pt x="690803" y="376352"/>
                </a:cubicBezTo>
                <a:cubicBezTo>
                  <a:pt x="692079" y="380752"/>
                  <a:pt x="690955" y="386677"/>
                  <a:pt x="690469" y="390039"/>
                </a:cubicBezTo>
                <a:lnTo>
                  <a:pt x="689565" y="391316"/>
                </a:lnTo>
                <a:cubicBezTo>
                  <a:pt x="687783" y="393173"/>
                  <a:pt x="690908" y="401545"/>
                  <a:pt x="688803" y="398593"/>
                </a:cubicBezTo>
                <a:cubicBezTo>
                  <a:pt x="687612" y="407432"/>
                  <a:pt x="686802" y="417052"/>
                  <a:pt x="684716" y="426672"/>
                </a:cubicBezTo>
                <a:cubicBezTo>
                  <a:pt x="682287" y="436235"/>
                  <a:pt x="679801" y="446046"/>
                  <a:pt x="677334" y="455733"/>
                </a:cubicBezTo>
                <a:cubicBezTo>
                  <a:pt x="677325" y="458667"/>
                  <a:pt x="671991" y="470087"/>
                  <a:pt x="675258" y="466592"/>
                </a:cubicBezTo>
                <a:cubicBezTo>
                  <a:pt x="671410" y="470592"/>
                  <a:pt x="666200" y="484461"/>
                  <a:pt x="663866" y="489452"/>
                </a:cubicBezTo>
                <a:cubicBezTo>
                  <a:pt x="663771" y="489185"/>
                  <a:pt x="663666" y="488890"/>
                  <a:pt x="664114" y="488147"/>
                </a:cubicBezTo>
                <a:cubicBezTo>
                  <a:pt x="656989" y="496614"/>
                  <a:pt x="660894" y="500644"/>
                  <a:pt x="653541" y="508197"/>
                </a:cubicBezTo>
                <a:cubicBezTo>
                  <a:pt x="654189" y="509397"/>
                  <a:pt x="652265" y="513540"/>
                  <a:pt x="649655" y="517865"/>
                </a:cubicBezTo>
                <a:cubicBezTo>
                  <a:pt x="646902" y="522122"/>
                  <a:pt x="643949" y="526828"/>
                  <a:pt x="643664" y="529971"/>
                </a:cubicBezTo>
                <a:cubicBezTo>
                  <a:pt x="642568" y="530762"/>
                  <a:pt x="641949" y="530866"/>
                  <a:pt x="641825" y="530257"/>
                </a:cubicBezTo>
                <a:cubicBezTo>
                  <a:pt x="639444" y="534076"/>
                  <a:pt x="636996" y="537991"/>
                  <a:pt x="634548" y="541925"/>
                </a:cubicBezTo>
                <a:cubicBezTo>
                  <a:pt x="632110" y="545868"/>
                  <a:pt x="628928" y="549316"/>
                  <a:pt x="626195" y="552964"/>
                </a:cubicBezTo>
                <a:cubicBezTo>
                  <a:pt x="620404" y="560013"/>
                  <a:pt x="615431" y="567261"/>
                  <a:pt x="610212" y="572786"/>
                </a:cubicBezTo>
                <a:cubicBezTo>
                  <a:pt x="602992" y="583806"/>
                  <a:pt x="588657" y="595627"/>
                  <a:pt x="581875" y="604761"/>
                </a:cubicBezTo>
                <a:cubicBezTo>
                  <a:pt x="578227" y="607666"/>
                  <a:pt x="573426" y="611419"/>
                  <a:pt x="568454" y="615639"/>
                </a:cubicBezTo>
                <a:cubicBezTo>
                  <a:pt x="563168" y="619487"/>
                  <a:pt x="557510" y="623564"/>
                  <a:pt x="552681" y="627936"/>
                </a:cubicBezTo>
                <a:lnTo>
                  <a:pt x="553481" y="626897"/>
                </a:lnTo>
                <a:cubicBezTo>
                  <a:pt x="542289" y="636403"/>
                  <a:pt x="526258" y="645176"/>
                  <a:pt x="518648" y="652177"/>
                </a:cubicBezTo>
                <a:cubicBezTo>
                  <a:pt x="513733" y="652262"/>
                  <a:pt x="508161" y="655177"/>
                  <a:pt x="502122" y="657196"/>
                </a:cubicBezTo>
                <a:cubicBezTo>
                  <a:pt x="498026" y="659873"/>
                  <a:pt x="491483" y="663273"/>
                  <a:pt x="484358" y="666950"/>
                </a:cubicBezTo>
                <a:cubicBezTo>
                  <a:pt x="476919" y="669903"/>
                  <a:pt x="468870" y="673046"/>
                  <a:pt x="462050" y="676161"/>
                </a:cubicBezTo>
                <a:cubicBezTo>
                  <a:pt x="459536" y="675818"/>
                  <a:pt x="450639" y="680885"/>
                  <a:pt x="449268" y="679037"/>
                </a:cubicBezTo>
                <a:cubicBezTo>
                  <a:pt x="439400" y="682333"/>
                  <a:pt x="428903" y="686133"/>
                  <a:pt x="417740" y="688677"/>
                </a:cubicBezTo>
                <a:cubicBezTo>
                  <a:pt x="406462" y="690543"/>
                  <a:pt x="394852" y="693039"/>
                  <a:pt x="382983" y="693887"/>
                </a:cubicBezTo>
                <a:cubicBezTo>
                  <a:pt x="371087" y="694153"/>
                  <a:pt x="359095" y="695211"/>
                  <a:pt x="347322" y="694334"/>
                </a:cubicBezTo>
                <a:cubicBezTo>
                  <a:pt x="335577" y="693077"/>
                  <a:pt x="323966" y="692629"/>
                  <a:pt x="313041" y="690429"/>
                </a:cubicBezTo>
                <a:lnTo>
                  <a:pt x="313689" y="690401"/>
                </a:lnTo>
                <a:cubicBezTo>
                  <a:pt x="307888" y="690534"/>
                  <a:pt x="300964" y="691734"/>
                  <a:pt x="294858" y="692115"/>
                </a:cubicBezTo>
                <a:cubicBezTo>
                  <a:pt x="294306" y="691867"/>
                  <a:pt x="294429" y="691582"/>
                  <a:pt x="295658" y="691772"/>
                </a:cubicBezTo>
                <a:cubicBezTo>
                  <a:pt x="291572" y="691325"/>
                  <a:pt x="287695" y="690362"/>
                  <a:pt x="283857" y="689410"/>
                </a:cubicBezTo>
                <a:cubicBezTo>
                  <a:pt x="280075" y="688115"/>
                  <a:pt x="276332" y="686733"/>
                  <a:pt x="272331" y="685895"/>
                </a:cubicBezTo>
                <a:cubicBezTo>
                  <a:pt x="272465" y="685619"/>
                  <a:pt x="272465" y="685619"/>
                  <a:pt x="273817" y="685667"/>
                </a:cubicBezTo>
                <a:cubicBezTo>
                  <a:pt x="266197" y="684476"/>
                  <a:pt x="258844" y="680457"/>
                  <a:pt x="249786" y="679285"/>
                </a:cubicBezTo>
                <a:lnTo>
                  <a:pt x="249462" y="678647"/>
                </a:lnTo>
                <a:lnTo>
                  <a:pt x="243852" y="677313"/>
                </a:lnTo>
                <a:cubicBezTo>
                  <a:pt x="244176" y="676789"/>
                  <a:pt x="244680" y="675999"/>
                  <a:pt x="247490" y="677237"/>
                </a:cubicBezTo>
                <a:cubicBezTo>
                  <a:pt x="214219" y="666398"/>
                  <a:pt x="182282" y="650119"/>
                  <a:pt x="152774" y="629822"/>
                </a:cubicBezTo>
                <a:lnTo>
                  <a:pt x="141839" y="621954"/>
                </a:lnTo>
                <a:cubicBezTo>
                  <a:pt x="138134" y="619392"/>
                  <a:pt x="134524" y="616706"/>
                  <a:pt x="131247" y="613610"/>
                </a:cubicBezTo>
                <a:lnTo>
                  <a:pt x="110978" y="595684"/>
                </a:lnTo>
                <a:lnTo>
                  <a:pt x="92576" y="575786"/>
                </a:lnTo>
                <a:cubicBezTo>
                  <a:pt x="86346" y="569224"/>
                  <a:pt x="81508" y="561508"/>
                  <a:pt x="75964" y="554393"/>
                </a:cubicBezTo>
                <a:lnTo>
                  <a:pt x="78012" y="556174"/>
                </a:lnTo>
                <a:lnTo>
                  <a:pt x="68811" y="545535"/>
                </a:lnTo>
                <a:cubicBezTo>
                  <a:pt x="69087" y="545440"/>
                  <a:pt x="69592" y="545897"/>
                  <a:pt x="70116" y="546354"/>
                </a:cubicBezTo>
                <a:cubicBezTo>
                  <a:pt x="61581" y="530685"/>
                  <a:pt x="50170" y="515922"/>
                  <a:pt x="43446" y="499758"/>
                </a:cubicBezTo>
                <a:cubicBezTo>
                  <a:pt x="43750" y="499710"/>
                  <a:pt x="45417" y="501825"/>
                  <a:pt x="44665" y="499491"/>
                </a:cubicBezTo>
                <a:cubicBezTo>
                  <a:pt x="37235" y="488699"/>
                  <a:pt x="38312" y="479870"/>
                  <a:pt x="32940" y="475069"/>
                </a:cubicBezTo>
                <a:cubicBezTo>
                  <a:pt x="32882" y="474450"/>
                  <a:pt x="33473" y="473793"/>
                  <a:pt x="34178" y="474926"/>
                </a:cubicBezTo>
                <a:lnTo>
                  <a:pt x="29206" y="462429"/>
                </a:lnTo>
                <a:lnTo>
                  <a:pt x="26748" y="456133"/>
                </a:lnTo>
                <a:lnTo>
                  <a:pt x="24948" y="449609"/>
                </a:lnTo>
                <a:cubicBezTo>
                  <a:pt x="22624" y="440865"/>
                  <a:pt x="20290" y="432092"/>
                  <a:pt x="17947" y="423310"/>
                </a:cubicBezTo>
                <a:lnTo>
                  <a:pt x="13899" y="396345"/>
                </a:lnTo>
                <a:lnTo>
                  <a:pt x="12937" y="389611"/>
                </a:lnTo>
                <a:lnTo>
                  <a:pt x="12670" y="382819"/>
                </a:lnTo>
                <a:lnTo>
                  <a:pt x="12175" y="369275"/>
                </a:lnTo>
                <a:cubicBezTo>
                  <a:pt x="9137" y="354340"/>
                  <a:pt x="10880" y="338319"/>
                  <a:pt x="11461" y="322240"/>
                </a:cubicBezTo>
                <a:cubicBezTo>
                  <a:pt x="12185" y="314220"/>
                  <a:pt x="13785" y="306267"/>
                  <a:pt x="14756" y="298285"/>
                </a:cubicBezTo>
                <a:cubicBezTo>
                  <a:pt x="15252" y="294294"/>
                  <a:pt x="15747" y="290312"/>
                  <a:pt x="16233" y="286350"/>
                </a:cubicBezTo>
                <a:cubicBezTo>
                  <a:pt x="16976" y="282435"/>
                  <a:pt x="17709" y="278549"/>
                  <a:pt x="18433" y="274682"/>
                </a:cubicBezTo>
                <a:lnTo>
                  <a:pt x="18995" y="274977"/>
                </a:lnTo>
                <a:cubicBezTo>
                  <a:pt x="26129" y="234744"/>
                  <a:pt x="45903" y="195234"/>
                  <a:pt x="69392" y="160449"/>
                </a:cubicBezTo>
                <a:cubicBezTo>
                  <a:pt x="80174" y="146675"/>
                  <a:pt x="86070" y="136265"/>
                  <a:pt x="98338" y="123558"/>
                </a:cubicBezTo>
                <a:lnTo>
                  <a:pt x="99205" y="123749"/>
                </a:lnTo>
                <a:cubicBezTo>
                  <a:pt x="107625" y="111347"/>
                  <a:pt x="120151" y="101727"/>
                  <a:pt x="132095" y="91583"/>
                </a:cubicBezTo>
                <a:cubicBezTo>
                  <a:pt x="138277" y="86735"/>
                  <a:pt x="145001" y="82534"/>
                  <a:pt x="151221" y="77772"/>
                </a:cubicBezTo>
                <a:cubicBezTo>
                  <a:pt x="154374" y="75428"/>
                  <a:pt x="157469" y="73038"/>
                  <a:pt x="160498" y="70571"/>
                </a:cubicBezTo>
                <a:cubicBezTo>
                  <a:pt x="163718" y="68380"/>
                  <a:pt x="166909" y="66161"/>
                  <a:pt x="169985" y="63808"/>
                </a:cubicBezTo>
                <a:lnTo>
                  <a:pt x="168728" y="65808"/>
                </a:lnTo>
                <a:cubicBezTo>
                  <a:pt x="171957" y="61941"/>
                  <a:pt x="184959" y="56617"/>
                  <a:pt x="182006" y="55150"/>
                </a:cubicBezTo>
                <a:lnTo>
                  <a:pt x="187092" y="53045"/>
                </a:lnTo>
                <a:cubicBezTo>
                  <a:pt x="195541" y="46596"/>
                  <a:pt x="204552" y="42967"/>
                  <a:pt x="213924" y="39033"/>
                </a:cubicBezTo>
                <a:cubicBezTo>
                  <a:pt x="223382" y="35223"/>
                  <a:pt x="233946" y="32861"/>
                  <a:pt x="245595" y="27099"/>
                </a:cubicBezTo>
                <a:lnTo>
                  <a:pt x="244214" y="28308"/>
                </a:lnTo>
                <a:cubicBezTo>
                  <a:pt x="250376" y="25136"/>
                  <a:pt x="258196" y="23279"/>
                  <a:pt x="263226" y="22460"/>
                </a:cubicBezTo>
                <a:cubicBezTo>
                  <a:pt x="262483" y="22746"/>
                  <a:pt x="262892" y="22850"/>
                  <a:pt x="261359" y="23422"/>
                </a:cubicBezTo>
                <a:cubicBezTo>
                  <a:pt x="272112" y="22174"/>
                  <a:pt x="282838" y="18612"/>
                  <a:pt x="294191" y="17012"/>
                </a:cubicBezTo>
                <a:cubicBezTo>
                  <a:pt x="305450" y="15069"/>
                  <a:pt x="316794" y="11897"/>
                  <a:pt x="328157" y="11897"/>
                </a:cubicBezTo>
                <a:lnTo>
                  <a:pt x="325690" y="13259"/>
                </a:lnTo>
                <a:cubicBezTo>
                  <a:pt x="331082" y="12259"/>
                  <a:pt x="338825" y="11849"/>
                  <a:pt x="346979" y="11506"/>
                </a:cubicBezTo>
                <a:cubicBezTo>
                  <a:pt x="355142" y="10897"/>
                  <a:pt x="363714" y="12297"/>
                  <a:pt x="370906" y="12078"/>
                </a:cubicBezTo>
                <a:lnTo>
                  <a:pt x="370001" y="12611"/>
                </a:lnTo>
                <a:lnTo>
                  <a:pt x="377306" y="12163"/>
                </a:lnTo>
                <a:lnTo>
                  <a:pt x="377411" y="13335"/>
                </a:lnTo>
                <a:cubicBezTo>
                  <a:pt x="386755" y="13449"/>
                  <a:pt x="395680" y="14945"/>
                  <a:pt x="404624" y="16012"/>
                </a:cubicBezTo>
                <a:cubicBezTo>
                  <a:pt x="413559" y="17155"/>
                  <a:pt x="422541" y="17907"/>
                  <a:pt x="431313" y="20488"/>
                </a:cubicBezTo>
                <a:close/>
              </a:path>
            </a:pathLst>
          </a:custGeom>
          <a:solidFill>
            <a:srgbClr val="2424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>
            <a:fillRect/>
          </a:stretch>
        </p:blipFill>
        <p:spPr>
          <a:xfrm flipH="1">
            <a:off x="-10534" y="0"/>
            <a:ext cx="4470788" cy="450969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985415" y="662363"/>
            <a:ext cx="1430853" cy="1430853"/>
          </a:xfrm>
          <a:prstGeom prst="ellipse">
            <a:avLst/>
          </a:prstGeom>
          <a:blipFill dpi="0" rotWithShape="1">
            <a:blip r:embed="rId10"/>
            <a:srcRect/>
            <a:tile tx="-6508750" ty="-4699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/>
          <a:stretch>
            <a:fillRect/>
          </a:stretch>
        </p:blipFill>
        <p:spPr>
          <a:xfrm>
            <a:off x="7524777" y="402401"/>
            <a:ext cx="4653047" cy="51071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85270" y="3638966"/>
            <a:ext cx="2957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此处添加详细文本描述，文字内容建议与标题相关尽量简洁生动……</a:t>
            </a:r>
          </a:p>
        </p:txBody>
      </p:sp>
      <p:sp>
        <p:nvSpPr>
          <p:cNvPr id="27" name="Freeform 125"/>
          <p:cNvSpPr/>
          <p:nvPr/>
        </p:nvSpPr>
        <p:spPr bwMode="auto">
          <a:xfrm>
            <a:off x="2967236" y="2573278"/>
            <a:ext cx="6641222" cy="974210"/>
          </a:xfrm>
          <a:custGeom>
            <a:avLst/>
            <a:gdLst>
              <a:gd name="T0" fmla="*/ 466 w 479"/>
              <a:gd name="T1" fmla="*/ 47 h 106"/>
              <a:gd name="T2" fmla="*/ 479 w 479"/>
              <a:gd name="T3" fmla="*/ 44 h 106"/>
              <a:gd name="T4" fmla="*/ 438 w 479"/>
              <a:gd name="T5" fmla="*/ 47 h 106"/>
              <a:gd name="T6" fmla="*/ 468 w 479"/>
              <a:gd name="T7" fmla="*/ 42 h 106"/>
              <a:gd name="T8" fmla="*/ 457 w 479"/>
              <a:gd name="T9" fmla="*/ 41 h 106"/>
              <a:gd name="T10" fmla="*/ 465 w 479"/>
              <a:gd name="T11" fmla="*/ 40 h 106"/>
              <a:gd name="T12" fmla="*/ 451 w 479"/>
              <a:gd name="T13" fmla="*/ 39 h 106"/>
              <a:gd name="T14" fmla="*/ 451 w 479"/>
              <a:gd name="T15" fmla="*/ 39 h 106"/>
              <a:gd name="T16" fmla="*/ 457 w 479"/>
              <a:gd name="T17" fmla="*/ 37 h 106"/>
              <a:gd name="T18" fmla="*/ 414 w 479"/>
              <a:gd name="T19" fmla="*/ 39 h 106"/>
              <a:gd name="T20" fmla="*/ 428 w 479"/>
              <a:gd name="T21" fmla="*/ 36 h 106"/>
              <a:gd name="T22" fmla="*/ 462 w 479"/>
              <a:gd name="T23" fmla="*/ 31 h 106"/>
              <a:gd name="T24" fmla="*/ 419 w 479"/>
              <a:gd name="T25" fmla="*/ 33 h 106"/>
              <a:gd name="T26" fmla="*/ 442 w 479"/>
              <a:gd name="T27" fmla="*/ 30 h 106"/>
              <a:gd name="T28" fmla="*/ 418 w 479"/>
              <a:gd name="T29" fmla="*/ 31 h 106"/>
              <a:gd name="T30" fmla="*/ 429 w 479"/>
              <a:gd name="T31" fmla="*/ 29 h 106"/>
              <a:gd name="T32" fmla="*/ 423 w 479"/>
              <a:gd name="T33" fmla="*/ 28 h 106"/>
              <a:gd name="T34" fmla="*/ 439 w 479"/>
              <a:gd name="T35" fmla="*/ 26 h 106"/>
              <a:gd name="T36" fmla="*/ 410 w 479"/>
              <a:gd name="T37" fmla="*/ 25 h 106"/>
              <a:gd name="T38" fmla="*/ 410 w 479"/>
              <a:gd name="T39" fmla="*/ 25 h 106"/>
              <a:gd name="T40" fmla="*/ 435 w 479"/>
              <a:gd name="T41" fmla="*/ 22 h 106"/>
              <a:gd name="T42" fmla="*/ 418 w 479"/>
              <a:gd name="T43" fmla="*/ 23 h 106"/>
              <a:gd name="T44" fmla="*/ 425 w 479"/>
              <a:gd name="T45" fmla="*/ 21 h 106"/>
              <a:gd name="T46" fmla="*/ 440 w 479"/>
              <a:gd name="T47" fmla="*/ 17 h 106"/>
              <a:gd name="T48" fmla="*/ 402 w 479"/>
              <a:gd name="T49" fmla="*/ 18 h 106"/>
              <a:gd name="T50" fmla="*/ 435 w 479"/>
              <a:gd name="T51" fmla="*/ 14 h 106"/>
              <a:gd name="T52" fmla="*/ 375 w 479"/>
              <a:gd name="T53" fmla="*/ 16 h 106"/>
              <a:gd name="T54" fmla="*/ 391 w 479"/>
              <a:gd name="T55" fmla="*/ 13 h 106"/>
              <a:gd name="T56" fmla="*/ 348 w 479"/>
              <a:gd name="T57" fmla="*/ 14 h 106"/>
              <a:gd name="T58" fmla="*/ 344 w 479"/>
              <a:gd name="T59" fmla="*/ 12 h 106"/>
              <a:gd name="T60" fmla="*/ 408 w 479"/>
              <a:gd name="T61" fmla="*/ 5 h 106"/>
              <a:gd name="T62" fmla="*/ 366 w 479"/>
              <a:gd name="T63" fmla="*/ 6 h 106"/>
              <a:gd name="T64" fmla="*/ 367 w 479"/>
              <a:gd name="T65" fmla="*/ 6 h 106"/>
              <a:gd name="T66" fmla="*/ 335 w 479"/>
              <a:gd name="T67" fmla="*/ 6 h 106"/>
              <a:gd name="T68" fmla="*/ 387 w 479"/>
              <a:gd name="T69" fmla="*/ 1 h 106"/>
              <a:gd name="T70" fmla="*/ 390 w 479"/>
              <a:gd name="T71" fmla="*/ 0 h 106"/>
              <a:gd name="T72" fmla="*/ 342 w 479"/>
              <a:gd name="T73" fmla="*/ 3 h 106"/>
              <a:gd name="T74" fmla="*/ 363 w 479"/>
              <a:gd name="T75" fmla="*/ 1 h 106"/>
              <a:gd name="T76" fmla="*/ 268 w 479"/>
              <a:gd name="T77" fmla="*/ 2 h 106"/>
              <a:gd name="T78" fmla="*/ 124 w 479"/>
              <a:gd name="T79" fmla="*/ 7 h 106"/>
              <a:gd name="T80" fmla="*/ 36 w 479"/>
              <a:gd name="T81" fmla="*/ 19 h 106"/>
              <a:gd name="T82" fmla="*/ 9 w 479"/>
              <a:gd name="T83" fmla="*/ 43 h 106"/>
              <a:gd name="T84" fmla="*/ 9 w 479"/>
              <a:gd name="T85" fmla="*/ 63 h 106"/>
              <a:gd name="T86" fmla="*/ 5 w 479"/>
              <a:gd name="T87" fmla="*/ 73 h 106"/>
              <a:gd name="T88" fmla="*/ 8 w 479"/>
              <a:gd name="T89" fmla="*/ 93 h 106"/>
              <a:gd name="T90" fmla="*/ 137 w 479"/>
              <a:gd name="T91" fmla="*/ 106 h 106"/>
              <a:gd name="T92" fmla="*/ 278 w 479"/>
              <a:gd name="T93" fmla="*/ 95 h 106"/>
              <a:gd name="T94" fmla="*/ 325 w 479"/>
              <a:gd name="T95" fmla="*/ 90 h 106"/>
              <a:gd name="T96" fmla="*/ 384 w 479"/>
              <a:gd name="T97" fmla="*/ 79 h 106"/>
              <a:gd name="T98" fmla="*/ 449 w 479"/>
              <a:gd name="T99" fmla="*/ 63 h 106"/>
              <a:gd name="T100" fmla="*/ 424 w 479"/>
              <a:gd name="T101" fmla="*/ 65 h 106"/>
              <a:gd name="T102" fmla="*/ 448 w 479"/>
              <a:gd name="T103" fmla="*/ 60 h 106"/>
              <a:gd name="T104" fmla="*/ 420 w 479"/>
              <a:gd name="T105" fmla="*/ 62 h 106"/>
              <a:gd name="T106" fmla="*/ 461 w 479"/>
              <a:gd name="T107" fmla="*/ 55 h 106"/>
              <a:gd name="T108" fmla="*/ 455 w 479"/>
              <a:gd name="T109" fmla="*/ 55 h 106"/>
              <a:gd name="T110" fmla="*/ 477 w 479"/>
              <a:gd name="T111" fmla="*/ 50 h 106"/>
              <a:gd name="T112" fmla="*/ 468 w 479"/>
              <a:gd name="T113" fmla="*/ 51 h 106"/>
              <a:gd name="T114" fmla="*/ 450 w 479"/>
              <a:gd name="T115" fmla="*/ 50 h 106"/>
              <a:gd name="T116" fmla="*/ 466 w 479"/>
              <a:gd name="T117" fmla="*/ 4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9" h="106">
                <a:moveTo>
                  <a:pt x="466" y="47"/>
                </a:moveTo>
                <a:cubicBezTo>
                  <a:pt x="470" y="45"/>
                  <a:pt x="477" y="46"/>
                  <a:pt x="479" y="44"/>
                </a:cubicBezTo>
                <a:cubicBezTo>
                  <a:pt x="466" y="46"/>
                  <a:pt x="451" y="46"/>
                  <a:pt x="438" y="47"/>
                </a:cubicBezTo>
                <a:cubicBezTo>
                  <a:pt x="447" y="45"/>
                  <a:pt x="458" y="44"/>
                  <a:pt x="468" y="42"/>
                </a:cubicBezTo>
                <a:cubicBezTo>
                  <a:pt x="464" y="43"/>
                  <a:pt x="461" y="42"/>
                  <a:pt x="457" y="41"/>
                </a:cubicBezTo>
                <a:cubicBezTo>
                  <a:pt x="465" y="40"/>
                  <a:pt x="465" y="40"/>
                  <a:pt x="465" y="40"/>
                </a:cubicBezTo>
                <a:cubicBezTo>
                  <a:pt x="451" y="39"/>
                  <a:pt x="451" y="39"/>
                  <a:pt x="451" y="39"/>
                </a:cubicBezTo>
                <a:cubicBezTo>
                  <a:pt x="451" y="39"/>
                  <a:pt x="451" y="39"/>
                  <a:pt x="451" y="39"/>
                </a:cubicBezTo>
                <a:cubicBezTo>
                  <a:pt x="453" y="38"/>
                  <a:pt x="455" y="37"/>
                  <a:pt x="457" y="37"/>
                </a:cubicBezTo>
                <a:cubicBezTo>
                  <a:pt x="442" y="37"/>
                  <a:pt x="428" y="40"/>
                  <a:pt x="414" y="39"/>
                </a:cubicBezTo>
                <a:cubicBezTo>
                  <a:pt x="418" y="38"/>
                  <a:pt x="423" y="36"/>
                  <a:pt x="428" y="36"/>
                </a:cubicBezTo>
                <a:cubicBezTo>
                  <a:pt x="438" y="33"/>
                  <a:pt x="452" y="33"/>
                  <a:pt x="462" y="31"/>
                </a:cubicBezTo>
                <a:cubicBezTo>
                  <a:pt x="448" y="31"/>
                  <a:pt x="433" y="33"/>
                  <a:pt x="419" y="33"/>
                </a:cubicBezTo>
                <a:cubicBezTo>
                  <a:pt x="426" y="31"/>
                  <a:pt x="435" y="31"/>
                  <a:pt x="442" y="30"/>
                </a:cubicBezTo>
                <a:cubicBezTo>
                  <a:pt x="435" y="30"/>
                  <a:pt x="426" y="31"/>
                  <a:pt x="418" y="31"/>
                </a:cubicBezTo>
                <a:cubicBezTo>
                  <a:pt x="421" y="29"/>
                  <a:pt x="425" y="29"/>
                  <a:pt x="429" y="29"/>
                </a:cubicBezTo>
                <a:cubicBezTo>
                  <a:pt x="427" y="29"/>
                  <a:pt x="424" y="29"/>
                  <a:pt x="423" y="28"/>
                </a:cubicBezTo>
                <a:cubicBezTo>
                  <a:pt x="428" y="27"/>
                  <a:pt x="434" y="27"/>
                  <a:pt x="439" y="26"/>
                </a:cubicBezTo>
                <a:cubicBezTo>
                  <a:pt x="432" y="23"/>
                  <a:pt x="419" y="26"/>
                  <a:pt x="410" y="25"/>
                </a:cubicBezTo>
                <a:cubicBezTo>
                  <a:pt x="410" y="25"/>
                  <a:pt x="410" y="25"/>
                  <a:pt x="410" y="25"/>
                </a:cubicBezTo>
                <a:cubicBezTo>
                  <a:pt x="418" y="24"/>
                  <a:pt x="426" y="23"/>
                  <a:pt x="435" y="22"/>
                </a:cubicBezTo>
                <a:cubicBezTo>
                  <a:pt x="418" y="23"/>
                  <a:pt x="418" y="23"/>
                  <a:pt x="418" y="23"/>
                </a:cubicBezTo>
                <a:cubicBezTo>
                  <a:pt x="419" y="21"/>
                  <a:pt x="423" y="22"/>
                  <a:pt x="425" y="21"/>
                </a:cubicBezTo>
                <a:cubicBezTo>
                  <a:pt x="427" y="17"/>
                  <a:pt x="436" y="18"/>
                  <a:pt x="440" y="17"/>
                </a:cubicBezTo>
                <a:cubicBezTo>
                  <a:pt x="428" y="17"/>
                  <a:pt x="414" y="18"/>
                  <a:pt x="402" y="18"/>
                </a:cubicBezTo>
                <a:cubicBezTo>
                  <a:pt x="435" y="14"/>
                  <a:pt x="435" y="14"/>
                  <a:pt x="435" y="14"/>
                </a:cubicBezTo>
                <a:cubicBezTo>
                  <a:pt x="418" y="13"/>
                  <a:pt x="395" y="17"/>
                  <a:pt x="375" y="16"/>
                </a:cubicBezTo>
                <a:cubicBezTo>
                  <a:pt x="379" y="13"/>
                  <a:pt x="388" y="15"/>
                  <a:pt x="391" y="13"/>
                </a:cubicBezTo>
                <a:cubicBezTo>
                  <a:pt x="377" y="12"/>
                  <a:pt x="363" y="15"/>
                  <a:pt x="348" y="14"/>
                </a:cubicBezTo>
                <a:cubicBezTo>
                  <a:pt x="344" y="12"/>
                  <a:pt x="344" y="12"/>
                  <a:pt x="344" y="12"/>
                </a:cubicBezTo>
                <a:cubicBezTo>
                  <a:pt x="365" y="9"/>
                  <a:pt x="388" y="8"/>
                  <a:pt x="408" y="5"/>
                </a:cubicBezTo>
                <a:cubicBezTo>
                  <a:pt x="395" y="6"/>
                  <a:pt x="379" y="7"/>
                  <a:pt x="366" y="6"/>
                </a:cubicBezTo>
                <a:cubicBezTo>
                  <a:pt x="366" y="6"/>
                  <a:pt x="366" y="6"/>
                  <a:pt x="367" y="6"/>
                </a:cubicBezTo>
                <a:cubicBezTo>
                  <a:pt x="335" y="6"/>
                  <a:pt x="335" y="6"/>
                  <a:pt x="335" y="6"/>
                </a:cubicBezTo>
                <a:cubicBezTo>
                  <a:pt x="352" y="4"/>
                  <a:pt x="370" y="3"/>
                  <a:pt x="387" y="1"/>
                </a:cubicBezTo>
                <a:cubicBezTo>
                  <a:pt x="390" y="0"/>
                  <a:pt x="390" y="0"/>
                  <a:pt x="390" y="0"/>
                </a:cubicBezTo>
                <a:cubicBezTo>
                  <a:pt x="375" y="2"/>
                  <a:pt x="358" y="3"/>
                  <a:pt x="342" y="3"/>
                </a:cubicBezTo>
                <a:cubicBezTo>
                  <a:pt x="349" y="2"/>
                  <a:pt x="356" y="2"/>
                  <a:pt x="363" y="1"/>
                </a:cubicBezTo>
                <a:cubicBezTo>
                  <a:pt x="333" y="1"/>
                  <a:pt x="299" y="2"/>
                  <a:pt x="268" y="2"/>
                </a:cubicBezTo>
                <a:cubicBezTo>
                  <a:pt x="124" y="7"/>
                  <a:pt x="124" y="7"/>
                  <a:pt x="124" y="7"/>
                </a:cubicBezTo>
                <a:cubicBezTo>
                  <a:pt x="92" y="8"/>
                  <a:pt x="64" y="13"/>
                  <a:pt x="36" y="19"/>
                </a:cubicBezTo>
                <a:cubicBezTo>
                  <a:pt x="8" y="19"/>
                  <a:pt x="19" y="34"/>
                  <a:pt x="9" y="43"/>
                </a:cubicBezTo>
                <a:cubicBezTo>
                  <a:pt x="1" y="50"/>
                  <a:pt x="16" y="56"/>
                  <a:pt x="9" y="63"/>
                </a:cubicBezTo>
                <a:cubicBezTo>
                  <a:pt x="11" y="67"/>
                  <a:pt x="1" y="69"/>
                  <a:pt x="5" y="73"/>
                </a:cubicBezTo>
                <a:cubicBezTo>
                  <a:pt x="0" y="80"/>
                  <a:pt x="1" y="87"/>
                  <a:pt x="8" y="93"/>
                </a:cubicBezTo>
                <a:cubicBezTo>
                  <a:pt x="45" y="105"/>
                  <a:pt x="90" y="106"/>
                  <a:pt x="137" y="106"/>
                </a:cubicBezTo>
                <a:cubicBezTo>
                  <a:pt x="278" y="95"/>
                  <a:pt x="278" y="95"/>
                  <a:pt x="278" y="95"/>
                </a:cubicBezTo>
                <a:cubicBezTo>
                  <a:pt x="294" y="94"/>
                  <a:pt x="308" y="89"/>
                  <a:pt x="325" y="90"/>
                </a:cubicBezTo>
                <a:cubicBezTo>
                  <a:pt x="344" y="85"/>
                  <a:pt x="365" y="83"/>
                  <a:pt x="384" y="79"/>
                </a:cubicBezTo>
                <a:cubicBezTo>
                  <a:pt x="405" y="73"/>
                  <a:pt x="429" y="70"/>
                  <a:pt x="449" y="63"/>
                </a:cubicBezTo>
                <a:cubicBezTo>
                  <a:pt x="440" y="63"/>
                  <a:pt x="431" y="69"/>
                  <a:pt x="424" y="65"/>
                </a:cubicBezTo>
                <a:cubicBezTo>
                  <a:pt x="431" y="62"/>
                  <a:pt x="440" y="61"/>
                  <a:pt x="448" y="60"/>
                </a:cubicBezTo>
                <a:cubicBezTo>
                  <a:pt x="439" y="60"/>
                  <a:pt x="429" y="62"/>
                  <a:pt x="420" y="62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55" y="55"/>
                  <a:pt x="455" y="55"/>
                  <a:pt x="455" y="55"/>
                </a:cubicBezTo>
                <a:cubicBezTo>
                  <a:pt x="462" y="53"/>
                  <a:pt x="469" y="50"/>
                  <a:pt x="477" y="50"/>
                </a:cubicBezTo>
                <a:cubicBezTo>
                  <a:pt x="474" y="50"/>
                  <a:pt x="470" y="50"/>
                  <a:pt x="468" y="51"/>
                </a:cubicBezTo>
                <a:cubicBezTo>
                  <a:pt x="463" y="49"/>
                  <a:pt x="456" y="52"/>
                  <a:pt x="450" y="50"/>
                </a:cubicBezTo>
                <a:cubicBezTo>
                  <a:pt x="453" y="48"/>
                  <a:pt x="461" y="48"/>
                  <a:pt x="466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01571" y="2704385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/>
          <p:nvPr/>
        </p:nvSpPr>
        <p:spPr>
          <a:xfrm>
            <a:off x="3374780" y="5106695"/>
            <a:ext cx="623023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家的依靠，家的幸福，家的温暖！</a:t>
            </a:r>
          </a:p>
        </p:txBody>
      </p:sp>
      <p:sp>
        <p:nvSpPr>
          <p:cNvPr id="7" name="矩形 6"/>
          <p:cNvSpPr/>
          <p:nvPr/>
        </p:nvSpPr>
        <p:spPr>
          <a:xfrm>
            <a:off x="3799971" y="40721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单击此处添加标题文本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08" y="1961388"/>
            <a:ext cx="4169664" cy="2345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3" y="1952415"/>
            <a:ext cx="4185615" cy="2354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73445" y="1944914"/>
            <a:ext cx="9770328" cy="2235200"/>
            <a:chOff x="1333101" y="1944914"/>
            <a:chExt cx="10674631" cy="2235200"/>
          </a:xfrm>
        </p:grpSpPr>
        <p:sp>
          <p:nvSpPr>
            <p:cNvPr id="3" name="圆角矩形 2"/>
            <p:cNvSpPr/>
            <p:nvPr/>
          </p:nvSpPr>
          <p:spPr>
            <a:xfrm>
              <a:off x="1333101" y="1944914"/>
              <a:ext cx="3296955" cy="2235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021939" y="1944914"/>
              <a:ext cx="3296955" cy="2235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8710777" y="1944914"/>
              <a:ext cx="3296955" cy="2235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"/>
          <p:cNvSpPr txBox="1"/>
          <p:nvPr/>
        </p:nvSpPr>
        <p:spPr>
          <a:xfrm>
            <a:off x="1333102" y="4734708"/>
            <a:ext cx="8638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ysClr val="window" lastClr="FFFFFF"/>
                </a:solidFill>
                <a:latin typeface="方正硬笔行书简体" panose="03000509000000000000" pitchFamily="65" charset="-122"/>
                <a:ea typeface="方正硬笔行书简体" panose="03000509000000000000" pitchFamily="65" charset="-122"/>
              </a:defRPr>
            </a:lvl1pPr>
          </a:lstStyle>
          <a:p>
            <a:r>
              <a:rPr lang="zh-CN" altLang="en-US" b="0" dirty="0">
                <a:solidFill>
                  <a:srgbClr val="241106"/>
                </a:solidFill>
                <a:latin typeface="+mn-lt"/>
                <a:ea typeface="+mn-ea"/>
                <a:cs typeface="+mn-ea"/>
                <a:sym typeface="+mn-lt"/>
              </a:rPr>
              <a:t>时光荏苒，岁月如歌</a:t>
            </a:r>
            <a:r>
              <a:rPr lang="zh-CN" altLang="en-US" b="0" dirty="0" smtClean="0">
                <a:solidFill>
                  <a:srgbClr val="241106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endParaRPr lang="en-US" altLang="zh-CN" b="0" dirty="0" smtClean="0">
              <a:solidFill>
                <a:srgbClr val="241106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b="0" dirty="0">
                <a:solidFill>
                  <a:srgbClr val="241106"/>
                </a:solidFill>
                <a:latin typeface="+mn-lt"/>
                <a:ea typeface="+mn-ea"/>
                <a:cs typeface="+mn-ea"/>
                <a:sym typeface="+mn-lt"/>
              </a:rPr>
              <a:t>回首风风雨雨，有太多的感慨，有太多的追忆。</a:t>
            </a:r>
          </a:p>
          <a:p>
            <a:endParaRPr lang="zh-CN" altLang="en-US" b="0" dirty="0">
              <a:solidFill>
                <a:srgbClr val="24110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99971" y="40721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单击此处添加标题文本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13" y="2450735"/>
            <a:ext cx="2447115" cy="12235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00" y="2243192"/>
            <a:ext cx="1777529" cy="1936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0" y="2278075"/>
            <a:ext cx="2214886" cy="1568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69770" y="2196128"/>
            <a:ext cx="3259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父爱同母爱一样的无私，他不求回报；父爱是一种默默无闻，寓于无形之中的一种感情，只有用心的人才能体会。</a:t>
            </a:r>
          </a:p>
        </p:txBody>
      </p:sp>
      <p:sp>
        <p:nvSpPr>
          <p:cNvPr id="8" name="矩形 7"/>
          <p:cNvSpPr/>
          <p:nvPr/>
        </p:nvSpPr>
        <p:spPr>
          <a:xfrm>
            <a:off x="3799971" y="40721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单击此处添加标题文本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85" y="1717157"/>
            <a:ext cx="5595257" cy="3730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/>
          <p:cNvSpPr txBox="1"/>
          <p:nvPr/>
        </p:nvSpPr>
        <p:spPr>
          <a:xfrm>
            <a:off x="1827588" y="4766825"/>
            <a:ext cx="8622698" cy="112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把爱全给了我把世界给了我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从此不知你心中苦与乐多想靠近你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告诉你我其实一直都懂你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99971" y="40721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单击此处添加标题文本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62432" y="1206310"/>
            <a:ext cx="8319745" cy="3486615"/>
            <a:chOff x="1735004" y="1149994"/>
            <a:chExt cx="8319745" cy="34866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004" y="1149994"/>
              <a:ext cx="7307396" cy="3328608"/>
            </a:xfrm>
            <a:prstGeom prst="rect">
              <a:avLst/>
            </a:prstGeom>
          </p:spPr>
        </p:pic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3207071" y="4027822"/>
              <a:ext cx="6847678" cy="608787"/>
            </a:xfrm>
            <a:custGeom>
              <a:avLst/>
              <a:gdLst>
                <a:gd name="T0" fmla="*/ 230 w 888"/>
                <a:gd name="T1" fmla="*/ 5 h 79"/>
                <a:gd name="T2" fmla="*/ 201 w 888"/>
                <a:gd name="T3" fmla="*/ 7 h 79"/>
                <a:gd name="T4" fmla="*/ 226 w 888"/>
                <a:gd name="T5" fmla="*/ 16 h 79"/>
                <a:gd name="T6" fmla="*/ 674 w 888"/>
                <a:gd name="T7" fmla="*/ 11 h 79"/>
                <a:gd name="T8" fmla="*/ 300 w 888"/>
                <a:gd name="T9" fmla="*/ 13 h 79"/>
                <a:gd name="T10" fmla="*/ 261 w 888"/>
                <a:gd name="T11" fmla="*/ 18 h 79"/>
                <a:gd name="T12" fmla="*/ 380 w 888"/>
                <a:gd name="T13" fmla="*/ 21 h 79"/>
                <a:gd name="T14" fmla="*/ 584 w 888"/>
                <a:gd name="T15" fmla="*/ 26 h 79"/>
                <a:gd name="T16" fmla="*/ 224 w 888"/>
                <a:gd name="T17" fmla="*/ 33 h 79"/>
                <a:gd name="T18" fmla="*/ 280 w 888"/>
                <a:gd name="T19" fmla="*/ 36 h 79"/>
                <a:gd name="T20" fmla="*/ 108 w 888"/>
                <a:gd name="T21" fmla="*/ 43 h 79"/>
                <a:gd name="T22" fmla="*/ 150 w 888"/>
                <a:gd name="T23" fmla="*/ 47 h 79"/>
                <a:gd name="T24" fmla="*/ 371 w 888"/>
                <a:gd name="T25" fmla="*/ 73 h 79"/>
                <a:gd name="T26" fmla="*/ 885 w 888"/>
                <a:gd name="T27" fmla="*/ 47 h 79"/>
                <a:gd name="T28" fmla="*/ 851 w 888"/>
                <a:gd name="T29" fmla="*/ 8 h 79"/>
                <a:gd name="T30" fmla="*/ 692 w 888"/>
                <a:gd name="T31" fmla="*/ 10 h 79"/>
                <a:gd name="T32" fmla="*/ 711 w 888"/>
                <a:gd name="T33" fmla="*/ 18 h 79"/>
                <a:gd name="T34" fmla="*/ 558 w 888"/>
                <a:gd name="T35" fmla="*/ 31 h 79"/>
                <a:gd name="T36" fmla="*/ 362 w 888"/>
                <a:gd name="T37" fmla="*/ 26 h 79"/>
                <a:gd name="T38" fmla="*/ 265 w 888"/>
                <a:gd name="T39" fmla="*/ 23 h 79"/>
                <a:gd name="T40" fmla="*/ 209 w 888"/>
                <a:gd name="T41" fmla="*/ 19 h 79"/>
                <a:gd name="T42" fmla="*/ 22 w 888"/>
                <a:gd name="T43" fmla="*/ 6 h 79"/>
                <a:gd name="T44" fmla="*/ 301 w 888"/>
                <a:gd name="T45" fmla="*/ 35 h 79"/>
                <a:gd name="T46" fmla="*/ 415 w 888"/>
                <a:gd name="T47" fmla="*/ 39 h 79"/>
                <a:gd name="T48" fmla="*/ 480 w 888"/>
                <a:gd name="T49" fmla="*/ 40 h 79"/>
                <a:gd name="T50" fmla="*/ 533 w 888"/>
                <a:gd name="T51" fmla="*/ 41 h 79"/>
                <a:gd name="T52" fmla="*/ 460 w 888"/>
                <a:gd name="T53" fmla="*/ 47 h 79"/>
                <a:gd name="T54" fmla="*/ 383 w 888"/>
                <a:gd name="T55" fmla="*/ 42 h 79"/>
                <a:gd name="T56" fmla="*/ 87 w 888"/>
                <a:gd name="T57" fmla="*/ 22 h 79"/>
                <a:gd name="T58" fmla="*/ 64 w 888"/>
                <a:gd name="T59" fmla="*/ 32 h 79"/>
                <a:gd name="T60" fmla="*/ 126 w 888"/>
                <a:gd name="T61" fmla="*/ 44 h 79"/>
                <a:gd name="T62" fmla="*/ 271 w 888"/>
                <a:gd name="T63" fmla="*/ 60 h 79"/>
                <a:gd name="T64" fmla="*/ 244 w 888"/>
                <a:gd name="T65" fmla="*/ 60 h 79"/>
                <a:gd name="T66" fmla="*/ 474 w 888"/>
                <a:gd name="T67" fmla="*/ 70 h 79"/>
                <a:gd name="T68" fmla="*/ 567 w 888"/>
                <a:gd name="T69" fmla="*/ 76 h 79"/>
                <a:gd name="T70" fmla="*/ 695 w 888"/>
                <a:gd name="T71" fmla="*/ 13 h 79"/>
                <a:gd name="T72" fmla="*/ 721 w 888"/>
                <a:gd name="T73" fmla="*/ 9 h 79"/>
                <a:gd name="T74" fmla="*/ 201 w 888"/>
                <a:gd name="T75" fmla="*/ 31 h 79"/>
                <a:gd name="T76" fmla="*/ 228 w 888"/>
                <a:gd name="T77" fmla="*/ 27 h 79"/>
                <a:gd name="T78" fmla="*/ 331 w 888"/>
                <a:gd name="T79" fmla="*/ 31 h 79"/>
                <a:gd name="T80" fmla="*/ 244 w 888"/>
                <a:gd name="T81" fmla="*/ 26 h 79"/>
                <a:gd name="T82" fmla="*/ 428 w 888"/>
                <a:gd name="T83" fmla="*/ 34 h 79"/>
                <a:gd name="T84" fmla="*/ 71 w 888"/>
                <a:gd name="T85" fmla="*/ 32 h 79"/>
                <a:gd name="T86" fmla="*/ 124 w 888"/>
                <a:gd name="T87" fmla="*/ 29 h 79"/>
                <a:gd name="T88" fmla="*/ 188 w 888"/>
                <a:gd name="T89" fmla="*/ 35 h 79"/>
                <a:gd name="T90" fmla="*/ 221 w 888"/>
                <a:gd name="T91" fmla="*/ 59 h 79"/>
                <a:gd name="T92" fmla="*/ 428 w 888"/>
                <a:gd name="T93" fmla="*/ 63 h 79"/>
                <a:gd name="T94" fmla="*/ 349 w 888"/>
                <a:gd name="T95" fmla="*/ 42 h 79"/>
                <a:gd name="T96" fmla="*/ 294 w 888"/>
                <a:gd name="T97" fmla="*/ 59 h 79"/>
                <a:gd name="T98" fmla="*/ 302 w 888"/>
                <a:gd name="T99" fmla="*/ 56 h 79"/>
                <a:gd name="T100" fmla="*/ 309 w 888"/>
                <a:gd name="T101" fmla="*/ 58 h 79"/>
                <a:gd name="T102" fmla="*/ 323 w 888"/>
                <a:gd name="T103" fmla="*/ 59 h 79"/>
                <a:gd name="T104" fmla="*/ 378 w 888"/>
                <a:gd name="T105" fmla="*/ 65 h 79"/>
                <a:gd name="T106" fmla="*/ 348 w 888"/>
                <a:gd name="T107" fmla="*/ 59 h 79"/>
                <a:gd name="T108" fmla="*/ 367 w 888"/>
                <a:gd name="T109" fmla="*/ 60 h 79"/>
                <a:gd name="T110" fmla="*/ 398 w 888"/>
                <a:gd name="T111" fmla="*/ 63 h 79"/>
                <a:gd name="T112" fmla="*/ 425 w 888"/>
                <a:gd name="T113" fmla="*/ 64 h 79"/>
                <a:gd name="T114" fmla="*/ 477 w 888"/>
                <a:gd name="T115" fmla="*/ 69 h 79"/>
                <a:gd name="T116" fmla="*/ 190 w 888"/>
                <a:gd name="T117" fmla="*/ 10 h 79"/>
                <a:gd name="T118" fmla="*/ 35 w 888"/>
                <a:gd name="T119" fmla="*/ 27 h 79"/>
                <a:gd name="T120" fmla="*/ 136 w 888"/>
                <a:gd name="T12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8" h="79">
                  <a:moveTo>
                    <a:pt x="172" y="1"/>
                  </a:moveTo>
                  <a:cubicBezTo>
                    <a:pt x="170" y="1"/>
                    <a:pt x="169" y="0"/>
                    <a:pt x="167" y="0"/>
                  </a:cubicBezTo>
                  <a:cubicBezTo>
                    <a:pt x="168" y="2"/>
                    <a:pt x="171" y="2"/>
                    <a:pt x="172" y="1"/>
                  </a:cubicBezTo>
                  <a:close/>
                  <a:moveTo>
                    <a:pt x="103" y="4"/>
                  </a:moveTo>
                  <a:cubicBezTo>
                    <a:pt x="102" y="4"/>
                    <a:pt x="100" y="3"/>
                    <a:pt x="99" y="4"/>
                  </a:cubicBezTo>
                  <a:cubicBezTo>
                    <a:pt x="100" y="4"/>
                    <a:pt x="102" y="5"/>
                    <a:pt x="103" y="4"/>
                  </a:cubicBezTo>
                  <a:close/>
                  <a:moveTo>
                    <a:pt x="225" y="3"/>
                  </a:moveTo>
                  <a:cubicBezTo>
                    <a:pt x="224" y="4"/>
                    <a:pt x="221" y="3"/>
                    <a:pt x="221" y="5"/>
                  </a:cubicBezTo>
                  <a:cubicBezTo>
                    <a:pt x="223" y="5"/>
                    <a:pt x="228" y="4"/>
                    <a:pt x="225" y="3"/>
                  </a:cubicBezTo>
                  <a:close/>
                  <a:moveTo>
                    <a:pt x="230" y="5"/>
                  </a:moveTo>
                  <a:cubicBezTo>
                    <a:pt x="233" y="5"/>
                    <a:pt x="236" y="5"/>
                    <a:pt x="238" y="5"/>
                  </a:cubicBezTo>
                  <a:cubicBezTo>
                    <a:pt x="236" y="4"/>
                    <a:pt x="232" y="3"/>
                    <a:pt x="230" y="5"/>
                  </a:cubicBezTo>
                  <a:close/>
                  <a:moveTo>
                    <a:pt x="731" y="6"/>
                  </a:moveTo>
                  <a:cubicBezTo>
                    <a:pt x="732" y="5"/>
                    <a:pt x="735" y="6"/>
                    <a:pt x="735" y="5"/>
                  </a:cubicBezTo>
                  <a:cubicBezTo>
                    <a:pt x="734" y="4"/>
                    <a:pt x="731" y="5"/>
                    <a:pt x="731" y="6"/>
                  </a:cubicBezTo>
                  <a:close/>
                  <a:moveTo>
                    <a:pt x="159" y="5"/>
                  </a:moveTo>
                  <a:cubicBezTo>
                    <a:pt x="154" y="5"/>
                    <a:pt x="151" y="4"/>
                    <a:pt x="147" y="5"/>
                  </a:cubicBezTo>
                  <a:cubicBezTo>
                    <a:pt x="150" y="5"/>
                    <a:pt x="153" y="5"/>
                    <a:pt x="157" y="5"/>
                  </a:cubicBezTo>
                  <a:cubicBezTo>
                    <a:pt x="158" y="6"/>
                    <a:pt x="161" y="5"/>
                    <a:pt x="159" y="5"/>
                  </a:cubicBezTo>
                  <a:close/>
                  <a:moveTo>
                    <a:pt x="165" y="5"/>
                  </a:moveTo>
                  <a:cubicBezTo>
                    <a:pt x="164" y="6"/>
                    <a:pt x="161" y="5"/>
                    <a:pt x="160" y="6"/>
                  </a:cubicBezTo>
                  <a:cubicBezTo>
                    <a:pt x="162" y="6"/>
                    <a:pt x="164" y="7"/>
                    <a:pt x="165" y="5"/>
                  </a:cubicBezTo>
                  <a:close/>
                  <a:moveTo>
                    <a:pt x="170" y="7"/>
                  </a:moveTo>
                  <a:cubicBezTo>
                    <a:pt x="182" y="6"/>
                    <a:pt x="192" y="9"/>
                    <a:pt x="201" y="7"/>
                  </a:cubicBezTo>
                  <a:cubicBezTo>
                    <a:pt x="191" y="6"/>
                    <a:pt x="178" y="6"/>
                    <a:pt x="169" y="6"/>
                  </a:cubicBezTo>
                  <a:cubicBezTo>
                    <a:pt x="170" y="6"/>
                    <a:pt x="170" y="7"/>
                    <a:pt x="170" y="7"/>
                  </a:cubicBezTo>
                  <a:close/>
                  <a:moveTo>
                    <a:pt x="145" y="7"/>
                  </a:moveTo>
                  <a:cubicBezTo>
                    <a:pt x="143" y="7"/>
                    <a:pt x="143" y="7"/>
                    <a:pt x="142" y="7"/>
                  </a:cubicBezTo>
                  <a:cubicBezTo>
                    <a:pt x="141" y="8"/>
                    <a:pt x="145" y="8"/>
                    <a:pt x="145" y="7"/>
                  </a:cubicBezTo>
                  <a:close/>
                  <a:moveTo>
                    <a:pt x="233" y="9"/>
                  </a:moveTo>
                  <a:cubicBezTo>
                    <a:pt x="224" y="9"/>
                    <a:pt x="216" y="9"/>
                    <a:pt x="210" y="9"/>
                  </a:cubicBezTo>
                  <a:cubicBezTo>
                    <a:pt x="215" y="10"/>
                    <a:pt x="227" y="11"/>
                    <a:pt x="233" y="9"/>
                  </a:cubicBezTo>
                  <a:close/>
                  <a:moveTo>
                    <a:pt x="233" y="10"/>
                  </a:moveTo>
                  <a:cubicBezTo>
                    <a:pt x="236" y="10"/>
                    <a:pt x="240" y="11"/>
                    <a:pt x="242" y="10"/>
                  </a:cubicBezTo>
                  <a:cubicBezTo>
                    <a:pt x="240" y="10"/>
                    <a:pt x="236" y="8"/>
                    <a:pt x="233" y="10"/>
                  </a:cubicBezTo>
                  <a:close/>
                  <a:moveTo>
                    <a:pt x="226" y="16"/>
                  </a:moveTo>
                  <a:cubicBezTo>
                    <a:pt x="228" y="14"/>
                    <a:pt x="234" y="17"/>
                    <a:pt x="237" y="15"/>
                  </a:cubicBezTo>
                  <a:cubicBezTo>
                    <a:pt x="235" y="15"/>
                    <a:pt x="234" y="14"/>
                    <a:pt x="235" y="13"/>
                  </a:cubicBezTo>
                  <a:cubicBezTo>
                    <a:pt x="233" y="15"/>
                    <a:pt x="231" y="14"/>
                    <a:pt x="226" y="14"/>
                  </a:cubicBezTo>
                  <a:cubicBezTo>
                    <a:pt x="226" y="14"/>
                    <a:pt x="226" y="13"/>
                    <a:pt x="226" y="13"/>
                  </a:cubicBezTo>
                  <a:cubicBezTo>
                    <a:pt x="222" y="16"/>
                    <a:pt x="214" y="13"/>
                    <a:pt x="210" y="13"/>
                  </a:cubicBezTo>
                  <a:cubicBezTo>
                    <a:pt x="208" y="12"/>
                    <a:pt x="207" y="13"/>
                    <a:pt x="205" y="13"/>
                  </a:cubicBezTo>
                  <a:cubicBezTo>
                    <a:pt x="188" y="13"/>
                    <a:pt x="174" y="11"/>
                    <a:pt x="160" y="11"/>
                  </a:cubicBezTo>
                  <a:cubicBezTo>
                    <a:pt x="185" y="14"/>
                    <a:pt x="205" y="14"/>
                    <a:pt x="226" y="16"/>
                  </a:cubicBezTo>
                  <a:close/>
                  <a:moveTo>
                    <a:pt x="674" y="13"/>
                  </a:moveTo>
                  <a:cubicBezTo>
                    <a:pt x="674" y="12"/>
                    <a:pt x="675" y="12"/>
                    <a:pt x="675" y="11"/>
                  </a:cubicBezTo>
                  <a:cubicBezTo>
                    <a:pt x="675" y="11"/>
                    <a:pt x="673" y="10"/>
                    <a:pt x="673" y="11"/>
                  </a:cubicBezTo>
                  <a:cubicBezTo>
                    <a:pt x="674" y="11"/>
                    <a:pt x="674" y="11"/>
                    <a:pt x="674" y="11"/>
                  </a:cubicBezTo>
                  <a:cubicBezTo>
                    <a:pt x="673" y="14"/>
                    <a:pt x="667" y="10"/>
                    <a:pt x="667" y="13"/>
                  </a:cubicBezTo>
                  <a:cubicBezTo>
                    <a:pt x="669" y="13"/>
                    <a:pt x="672" y="13"/>
                    <a:pt x="674" y="13"/>
                  </a:cubicBezTo>
                  <a:close/>
                  <a:moveTo>
                    <a:pt x="684" y="12"/>
                  </a:moveTo>
                  <a:cubicBezTo>
                    <a:pt x="681" y="11"/>
                    <a:pt x="677" y="11"/>
                    <a:pt x="675" y="12"/>
                  </a:cubicBezTo>
                  <a:cubicBezTo>
                    <a:pt x="678" y="13"/>
                    <a:pt x="681" y="13"/>
                    <a:pt x="684" y="12"/>
                  </a:cubicBezTo>
                  <a:close/>
                  <a:moveTo>
                    <a:pt x="657" y="14"/>
                  </a:moveTo>
                  <a:cubicBezTo>
                    <a:pt x="659" y="14"/>
                    <a:pt x="661" y="14"/>
                    <a:pt x="662" y="13"/>
                  </a:cubicBezTo>
                  <a:cubicBezTo>
                    <a:pt x="661" y="12"/>
                    <a:pt x="658" y="12"/>
                    <a:pt x="657" y="14"/>
                  </a:cubicBezTo>
                  <a:close/>
                  <a:moveTo>
                    <a:pt x="666" y="13"/>
                  </a:moveTo>
                  <a:cubicBezTo>
                    <a:pt x="664" y="12"/>
                    <a:pt x="664" y="13"/>
                    <a:pt x="663" y="13"/>
                  </a:cubicBezTo>
                  <a:cubicBezTo>
                    <a:pt x="662" y="14"/>
                    <a:pt x="666" y="14"/>
                    <a:pt x="666" y="13"/>
                  </a:cubicBezTo>
                  <a:close/>
                  <a:moveTo>
                    <a:pt x="300" y="13"/>
                  </a:moveTo>
                  <a:cubicBezTo>
                    <a:pt x="299" y="13"/>
                    <a:pt x="296" y="13"/>
                    <a:pt x="294" y="13"/>
                  </a:cubicBezTo>
                  <a:cubicBezTo>
                    <a:pt x="294" y="14"/>
                    <a:pt x="298" y="14"/>
                    <a:pt x="300" y="13"/>
                  </a:cubicBezTo>
                  <a:close/>
                  <a:moveTo>
                    <a:pt x="647" y="13"/>
                  </a:moveTo>
                  <a:cubicBezTo>
                    <a:pt x="643" y="13"/>
                    <a:pt x="641" y="14"/>
                    <a:pt x="638" y="13"/>
                  </a:cubicBezTo>
                  <a:cubicBezTo>
                    <a:pt x="640" y="15"/>
                    <a:pt x="645" y="14"/>
                    <a:pt x="647" y="13"/>
                  </a:cubicBezTo>
                  <a:close/>
                  <a:moveTo>
                    <a:pt x="252" y="15"/>
                  </a:moveTo>
                  <a:cubicBezTo>
                    <a:pt x="250" y="16"/>
                    <a:pt x="245" y="14"/>
                    <a:pt x="243" y="16"/>
                  </a:cubicBezTo>
                  <a:cubicBezTo>
                    <a:pt x="247" y="16"/>
                    <a:pt x="251" y="18"/>
                    <a:pt x="252" y="15"/>
                  </a:cubicBezTo>
                  <a:close/>
                  <a:moveTo>
                    <a:pt x="657" y="15"/>
                  </a:moveTo>
                  <a:cubicBezTo>
                    <a:pt x="656" y="15"/>
                    <a:pt x="655" y="16"/>
                    <a:pt x="655" y="16"/>
                  </a:cubicBezTo>
                  <a:cubicBezTo>
                    <a:pt x="656" y="17"/>
                    <a:pt x="657" y="17"/>
                    <a:pt x="657" y="15"/>
                  </a:cubicBezTo>
                  <a:close/>
                  <a:moveTo>
                    <a:pt x="261" y="18"/>
                  </a:moveTo>
                  <a:cubicBezTo>
                    <a:pt x="272" y="17"/>
                    <a:pt x="282" y="19"/>
                    <a:pt x="292" y="17"/>
                  </a:cubicBezTo>
                  <a:cubicBezTo>
                    <a:pt x="282" y="17"/>
                    <a:pt x="271" y="16"/>
                    <a:pt x="260" y="16"/>
                  </a:cubicBezTo>
                  <a:cubicBezTo>
                    <a:pt x="260" y="17"/>
                    <a:pt x="262" y="16"/>
                    <a:pt x="261" y="18"/>
                  </a:cubicBezTo>
                  <a:close/>
                  <a:moveTo>
                    <a:pt x="63" y="19"/>
                  </a:moveTo>
                  <a:cubicBezTo>
                    <a:pt x="64" y="19"/>
                    <a:pt x="66" y="19"/>
                    <a:pt x="67" y="19"/>
                  </a:cubicBezTo>
                  <a:cubicBezTo>
                    <a:pt x="67" y="18"/>
                    <a:pt x="64" y="18"/>
                    <a:pt x="63" y="19"/>
                  </a:cubicBezTo>
                  <a:close/>
                  <a:moveTo>
                    <a:pt x="194" y="19"/>
                  </a:moveTo>
                  <a:cubicBezTo>
                    <a:pt x="192" y="18"/>
                    <a:pt x="187" y="18"/>
                    <a:pt x="185" y="19"/>
                  </a:cubicBezTo>
                  <a:cubicBezTo>
                    <a:pt x="188" y="19"/>
                    <a:pt x="192" y="20"/>
                    <a:pt x="194" y="19"/>
                  </a:cubicBezTo>
                  <a:close/>
                  <a:moveTo>
                    <a:pt x="380" y="21"/>
                  </a:moveTo>
                  <a:cubicBezTo>
                    <a:pt x="376" y="20"/>
                    <a:pt x="373" y="19"/>
                    <a:pt x="369" y="21"/>
                  </a:cubicBezTo>
                  <a:cubicBezTo>
                    <a:pt x="374" y="21"/>
                    <a:pt x="377" y="22"/>
                    <a:pt x="380" y="21"/>
                  </a:cubicBezTo>
                  <a:close/>
                  <a:moveTo>
                    <a:pt x="396" y="21"/>
                  </a:moveTo>
                  <a:cubicBezTo>
                    <a:pt x="397" y="22"/>
                    <a:pt x="395" y="21"/>
                    <a:pt x="395" y="22"/>
                  </a:cubicBezTo>
                  <a:cubicBezTo>
                    <a:pt x="397" y="22"/>
                    <a:pt x="397" y="22"/>
                    <a:pt x="397" y="22"/>
                  </a:cubicBezTo>
                  <a:cubicBezTo>
                    <a:pt x="396" y="21"/>
                    <a:pt x="398" y="21"/>
                    <a:pt x="396" y="21"/>
                  </a:cubicBezTo>
                  <a:close/>
                  <a:moveTo>
                    <a:pt x="413" y="21"/>
                  </a:moveTo>
                  <a:cubicBezTo>
                    <a:pt x="411" y="22"/>
                    <a:pt x="409" y="21"/>
                    <a:pt x="408" y="22"/>
                  </a:cubicBezTo>
                  <a:cubicBezTo>
                    <a:pt x="409" y="22"/>
                    <a:pt x="413" y="23"/>
                    <a:pt x="413" y="21"/>
                  </a:cubicBezTo>
                  <a:close/>
                  <a:moveTo>
                    <a:pt x="622" y="24"/>
                  </a:moveTo>
                  <a:cubicBezTo>
                    <a:pt x="620" y="24"/>
                    <a:pt x="618" y="23"/>
                    <a:pt x="618" y="24"/>
                  </a:cubicBezTo>
                  <a:cubicBezTo>
                    <a:pt x="617" y="26"/>
                    <a:pt x="622" y="25"/>
                    <a:pt x="622" y="24"/>
                  </a:cubicBezTo>
                  <a:close/>
                  <a:moveTo>
                    <a:pt x="587" y="24"/>
                  </a:moveTo>
                  <a:cubicBezTo>
                    <a:pt x="586" y="24"/>
                    <a:pt x="584" y="25"/>
                    <a:pt x="584" y="26"/>
                  </a:cubicBezTo>
                  <a:cubicBezTo>
                    <a:pt x="585" y="26"/>
                    <a:pt x="587" y="26"/>
                    <a:pt x="587" y="24"/>
                  </a:cubicBezTo>
                  <a:close/>
                  <a:moveTo>
                    <a:pt x="617" y="24"/>
                  </a:moveTo>
                  <a:cubicBezTo>
                    <a:pt x="616" y="24"/>
                    <a:pt x="613" y="24"/>
                    <a:pt x="613" y="25"/>
                  </a:cubicBezTo>
                  <a:cubicBezTo>
                    <a:pt x="614" y="26"/>
                    <a:pt x="616" y="25"/>
                    <a:pt x="617" y="24"/>
                  </a:cubicBezTo>
                  <a:close/>
                  <a:moveTo>
                    <a:pt x="555" y="27"/>
                  </a:moveTo>
                  <a:cubicBezTo>
                    <a:pt x="553" y="28"/>
                    <a:pt x="549" y="26"/>
                    <a:pt x="549" y="28"/>
                  </a:cubicBezTo>
                  <a:cubicBezTo>
                    <a:pt x="550" y="29"/>
                    <a:pt x="554" y="28"/>
                    <a:pt x="555" y="27"/>
                  </a:cubicBezTo>
                  <a:close/>
                  <a:moveTo>
                    <a:pt x="219" y="33"/>
                  </a:moveTo>
                  <a:cubicBezTo>
                    <a:pt x="221" y="33"/>
                    <a:pt x="222" y="33"/>
                    <a:pt x="223" y="33"/>
                  </a:cubicBezTo>
                  <a:cubicBezTo>
                    <a:pt x="223" y="32"/>
                    <a:pt x="219" y="32"/>
                    <a:pt x="219" y="33"/>
                  </a:cubicBezTo>
                  <a:close/>
                  <a:moveTo>
                    <a:pt x="226" y="33"/>
                  </a:moveTo>
                  <a:cubicBezTo>
                    <a:pt x="225" y="33"/>
                    <a:pt x="225" y="32"/>
                    <a:pt x="224" y="33"/>
                  </a:cubicBezTo>
                  <a:cubicBezTo>
                    <a:pt x="228" y="34"/>
                    <a:pt x="231" y="33"/>
                    <a:pt x="226" y="33"/>
                  </a:cubicBezTo>
                  <a:close/>
                  <a:moveTo>
                    <a:pt x="234" y="33"/>
                  </a:moveTo>
                  <a:cubicBezTo>
                    <a:pt x="234" y="33"/>
                    <a:pt x="231" y="32"/>
                    <a:pt x="231" y="34"/>
                  </a:cubicBezTo>
                  <a:cubicBezTo>
                    <a:pt x="232" y="33"/>
                    <a:pt x="234" y="34"/>
                    <a:pt x="234" y="33"/>
                  </a:cubicBezTo>
                  <a:close/>
                  <a:moveTo>
                    <a:pt x="279" y="36"/>
                  </a:move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79" y="35"/>
                    <a:pt x="279" y="36"/>
                  </a:cubicBezTo>
                  <a:close/>
                  <a:moveTo>
                    <a:pt x="280" y="36"/>
                  </a:moveTo>
                  <a:cubicBezTo>
                    <a:pt x="280" y="36"/>
                    <a:pt x="279" y="36"/>
                    <a:pt x="279" y="36"/>
                  </a:cubicBezTo>
                  <a:cubicBezTo>
                    <a:pt x="279" y="36"/>
                    <a:pt x="279" y="36"/>
                    <a:pt x="279" y="36"/>
                  </a:cubicBezTo>
                  <a:cubicBezTo>
                    <a:pt x="279" y="36"/>
                    <a:pt x="280" y="36"/>
                    <a:pt x="280" y="36"/>
                  </a:cubicBezTo>
                  <a:close/>
                  <a:moveTo>
                    <a:pt x="280" y="36"/>
                  </a:moveTo>
                  <a:cubicBezTo>
                    <a:pt x="282" y="37"/>
                    <a:pt x="285" y="36"/>
                    <a:pt x="280" y="36"/>
                  </a:cubicBezTo>
                  <a:close/>
                  <a:moveTo>
                    <a:pt x="287" y="37"/>
                  </a:moveTo>
                  <a:cubicBezTo>
                    <a:pt x="288" y="37"/>
                    <a:pt x="291" y="37"/>
                    <a:pt x="293" y="37"/>
                  </a:cubicBezTo>
                  <a:cubicBezTo>
                    <a:pt x="292" y="36"/>
                    <a:pt x="288" y="36"/>
                    <a:pt x="287" y="37"/>
                  </a:cubicBezTo>
                  <a:close/>
                  <a:moveTo>
                    <a:pt x="300" y="37"/>
                  </a:moveTo>
                  <a:cubicBezTo>
                    <a:pt x="299" y="38"/>
                    <a:pt x="305" y="38"/>
                    <a:pt x="306" y="37"/>
                  </a:cubicBezTo>
                  <a:cubicBezTo>
                    <a:pt x="303" y="37"/>
                    <a:pt x="301" y="36"/>
                    <a:pt x="300" y="37"/>
                  </a:cubicBezTo>
                  <a:close/>
                  <a:moveTo>
                    <a:pt x="54" y="39"/>
                  </a:moveTo>
                  <a:cubicBezTo>
                    <a:pt x="57" y="40"/>
                    <a:pt x="60" y="40"/>
                    <a:pt x="62" y="40"/>
                  </a:cubicBezTo>
                  <a:cubicBezTo>
                    <a:pt x="57" y="39"/>
                    <a:pt x="49" y="38"/>
                    <a:pt x="54" y="39"/>
                  </a:cubicBezTo>
                  <a:close/>
                  <a:moveTo>
                    <a:pt x="103" y="42"/>
                  </a:moveTo>
                  <a:cubicBezTo>
                    <a:pt x="104" y="42"/>
                    <a:pt x="105" y="43"/>
                    <a:pt x="108" y="43"/>
                  </a:cubicBezTo>
                  <a:cubicBezTo>
                    <a:pt x="107" y="41"/>
                    <a:pt x="104" y="41"/>
                    <a:pt x="103" y="42"/>
                  </a:cubicBezTo>
                  <a:close/>
                  <a:moveTo>
                    <a:pt x="80" y="42"/>
                  </a:moveTo>
                  <a:cubicBezTo>
                    <a:pt x="79" y="42"/>
                    <a:pt x="77" y="42"/>
                    <a:pt x="76" y="42"/>
                  </a:cubicBezTo>
                  <a:cubicBezTo>
                    <a:pt x="76" y="43"/>
                    <a:pt x="80" y="43"/>
                    <a:pt x="80" y="42"/>
                  </a:cubicBezTo>
                  <a:close/>
                  <a:moveTo>
                    <a:pt x="83" y="47"/>
                  </a:moveTo>
                  <a:cubicBezTo>
                    <a:pt x="92" y="49"/>
                    <a:pt x="101" y="51"/>
                    <a:pt x="111" y="52"/>
                  </a:cubicBezTo>
                  <a:cubicBezTo>
                    <a:pt x="179" y="60"/>
                    <a:pt x="246" y="65"/>
                    <a:pt x="311" y="69"/>
                  </a:cubicBezTo>
                  <a:cubicBezTo>
                    <a:pt x="270" y="65"/>
                    <a:pt x="213" y="62"/>
                    <a:pt x="174" y="57"/>
                  </a:cubicBezTo>
                  <a:cubicBezTo>
                    <a:pt x="145" y="56"/>
                    <a:pt x="111" y="51"/>
                    <a:pt x="83" y="47"/>
                  </a:cubicBezTo>
                  <a:close/>
                  <a:moveTo>
                    <a:pt x="150" y="47"/>
                  </a:moveTo>
                  <a:cubicBezTo>
                    <a:pt x="148" y="48"/>
                    <a:pt x="147" y="46"/>
                    <a:pt x="146" y="48"/>
                  </a:cubicBezTo>
                  <a:cubicBezTo>
                    <a:pt x="147" y="48"/>
                    <a:pt x="150" y="49"/>
                    <a:pt x="150" y="47"/>
                  </a:cubicBezTo>
                  <a:close/>
                  <a:moveTo>
                    <a:pt x="186" y="53"/>
                  </a:moveTo>
                  <a:cubicBezTo>
                    <a:pt x="182" y="54"/>
                    <a:pt x="179" y="51"/>
                    <a:pt x="177" y="54"/>
                  </a:cubicBezTo>
                  <a:cubicBezTo>
                    <a:pt x="179" y="52"/>
                    <a:pt x="181" y="55"/>
                    <a:pt x="182" y="54"/>
                  </a:cubicBezTo>
                  <a:cubicBezTo>
                    <a:pt x="182" y="54"/>
                    <a:pt x="181" y="54"/>
                    <a:pt x="181" y="53"/>
                  </a:cubicBezTo>
                  <a:cubicBezTo>
                    <a:pt x="183" y="53"/>
                    <a:pt x="184" y="54"/>
                    <a:pt x="186" y="53"/>
                  </a:cubicBezTo>
                  <a:close/>
                  <a:moveTo>
                    <a:pt x="410" y="75"/>
                  </a:moveTo>
                  <a:cubicBezTo>
                    <a:pt x="404" y="75"/>
                    <a:pt x="399" y="73"/>
                    <a:pt x="392" y="73"/>
                  </a:cubicBezTo>
                  <a:cubicBezTo>
                    <a:pt x="390" y="73"/>
                    <a:pt x="389" y="74"/>
                    <a:pt x="388" y="74"/>
                  </a:cubicBezTo>
                  <a:cubicBezTo>
                    <a:pt x="386" y="74"/>
                    <a:pt x="385" y="73"/>
                    <a:pt x="383" y="73"/>
                  </a:cubicBezTo>
                  <a:cubicBezTo>
                    <a:pt x="382" y="73"/>
                    <a:pt x="381" y="73"/>
                    <a:pt x="379" y="74"/>
                  </a:cubicBezTo>
                  <a:cubicBezTo>
                    <a:pt x="377" y="74"/>
                    <a:pt x="375" y="72"/>
                    <a:pt x="373" y="72"/>
                  </a:cubicBezTo>
                  <a:cubicBezTo>
                    <a:pt x="372" y="72"/>
                    <a:pt x="371" y="73"/>
                    <a:pt x="371" y="73"/>
                  </a:cubicBezTo>
                  <a:cubicBezTo>
                    <a:pt x="369" y="73"/>
                    <a:pt x="367" y="72"/>
                    <a:pt x="365" y="72"/>
                  </a:cubicBezTo>
                  <a:cubicBezTo>
                    <a:pt x="363" y="72"/>
                    <a:pt x="360" y="73"/>
                    <a:pt x="358" y="72"/>
                  </a:cubicBezTo>
                  <a:cubicBezTo>
                    <a:pt x="344" y="71"/>
                    <a:pt x="330" y="69"/>
                    <a:pt x="312" y="69"/>
                  </a:cubicBezTo>
                  <a:cubicBezTo>
                    <a:pt x="343" y="73"/>
                    <a:pt x="373" y="74"/>
                    <a:pt x="405" y="75"/>
                  </a:cubicBezTo>
                  <a:cubicBezTo>
                    <a:pt x="410" y="75"/>
                    <a:pt x="419" y="77"/>
                    <a:pt x="422" y="75"/>
                  </a:cubicBezTo>
                  <a:cubicBezTo>
                    <a:pt x="418" y="74"/>
                    <a:pt x="414" y="75"/>
                    <a:pt x="410" y="75"/>
                  </a:cubicBezTo>
                  <a:close/>
                  <a:moveTo>
                    <a:pt x="882" y="52"/>
                  </a:moveTo>
                  <a:cubicBezTo>
                    <a:pt x="883" y="52"/>
                    <a:pt x="884" y="52"/>
                    <a:pt x="884" y="51"/>
                  </a:cubicBezTo>
                  <a:cubicBezTo>
                    <a:pt x="883" y="51"/>
                    <a:pt x="883" y="50"/>
                    <a:pt x="882" y="51"/>
                  </a:cubicBezTo>
                  <a:cubicBezTo>
                    <a:pt x="882" y="50"/>
                    <a:pt x="884" y="50"/>
                    <a:pt x="885" y="49"/>
                  </a:cubicBezTo>
                  <a:cubicBezTo>
                    <a:pt x="883" y="49"/>
                    <a:pt x="881" y="49"/>
                    <a:pt x="880" y="48"/>
                  </a:cubicBezTo>
                  <a:cubicBezTo>
                    <a:pt x="881" y="47"/>
                    <a:pt x="883" y="48"/>
                    <a:pt x="885" y="47"/>
                  </a:cubicBezTo>
                  <a:cubicBezTo>
                    <a:pt x="888" y="44"/>
                    <a:pt x="888" y="36"/>
                    <a:pt x="886" y="32"/>
                  </a:cubicBezTo>
                  <a:cubicBezTo>
                    <a:pt x="885" y="31"/>
                    <a:pt x="880" y="30"/>
                    <a:pt x="881" y="27"/>
                  </a:cubicBezTo>
                  <a:cubicBezTo>
                    <a:pt x="878" y="26"/>
                    <a:pt x="876" y="25"/>
                    <a:pt x="873" y="23"/>
                  </a:cubicBezTo>
                  <a:cubicBezTo>
                    <a:pt x="875" y="21"/>
                    <a:pt x="873" y="19"/>
                    <a:pt x="876" y="17"/>
                  </a:cubicBezTo>
                  <a:cubicBezTo>
                    <a:pt x="874" y="16"/>
                    <a:pt x="871" y="17"/>
                    <a:pt x="869" y="16"/>
                  </a:cubicBezTo>
                  <a:cubicBezTo>
                    <a:pt x="872" y="15"/>
                    <a:pt x="878" y="15"/>
                    <a:pt x="879" y="14"/>
                  </a:cubicBezTo>
                  <a:cubicBezTo>
                    <a:pt x="877" y="15"/>
                    <a:pt x="876" y="14"/>
                    <a:pt x="875" y="14"/>
                  </a:cubicBezTo>
                  <a:cubicBezTo>
                    <a:pt x="874" y="13"/>
                    <a:pt x="875" y="13"/>
                    <a:pt x="874" y="12"/>
                  </a:cubicBezTo>
                  <a:cubicBezTo>
                    <a:pt x="868" y="12"/>
                    <a:pt x="863" y="11"/>
                    <a:pt x="859" y="10"/>
                  </a:cubicBezTo>
                  <a:cubicBezTo>
                    <a:pt x="861" y="9"/>
                    <a:pt x="868" y="11"/>
                    <a:pt x="870" y="9"/>
                  </a:cubicBezTo>
                  <a:cubicBezTo>
                    <a:pt x="862" y="8"/>
                    <a:pt x="857" y="9"/>
                    <a:pt x="852" y="7"/>
                  </a:cubicBezTo>
                  <a:cubicBezTo>
                    <a:pt x="852" y="8"/>
                    <a:pt x="852" y="8"/>
                    <a:pt x="851" y="8"/>
                  </a:cubicBezTo>
                  <a:cubicBezTo>
                    <a:pt x="837" y="8"/>
                    <a:pt x="824" y="5"/>
                    <a:pt x="810" y="5"/>
                  </a:cubicBezTo>
                  <a:cubicBezTo>
                    <a:pt x="794" y="4"/>
                    <a:pt x="779" y="4"/>
                    <a:pt x="766" y="5"/>
                  </a:cubicBezTo>
                  <a:cubicBezTo>
                    <a:pt x="757" y="3"/>
                    <a:pt x="745" y="5"/>
                    <a:pt x="737" y="4"/>
                  </a:cubicBezTo>
                  <a:cubicBezTo>
                    <a:pt x="736" y="5"/>
                    <a:pt x="735" y="6"/>
                    <a:pt x="734" y="7"/>
                  </a:cubicBezTo>
                  <a:cubicBezTo>
                    <a:pt x="725" y="6"/>
                    <a:pt x="716" y="7"/>
                    <a:pt x="711" y="7"/>
                  </a:cubicBezTo>
                  <a:cubicBezTo>
                    <a:pt x="711" y="4"/>
                    <a:pt x="709" y="6"/>
                    <a:pt x="708" y="5"/>
                  </a:cubicBezTo>
                  <a:cubicBezTo>
                    <a:pt x="707" y="7"/>
                    <a:pt x="710" y="6"/>
                    <a:pt x="709" y="7"/>
                  </a:cubicBezTo>
                  <a:cubicBezTo>
                    <a:pt x="707" y="7"/>
                    <a:pt x="707" y="8"/>
                    <a:pt x="706" y="7"/>
                  </a:cubicBezTo>
                  <a:cubicBezTo>
                    <a:pt x="705" y="9"/>
                    <a:pt x="708" y="7"/>
                    <a:pt x="707" y="9"/>
                  </a:cubicBezTo>
                  <a:cubicBezTo>
                    <a:pt x="703" y="10"/>
                    <a:pt x="699" y="9"/>
                    <a:pt x="692" y="10"/>
                  </a:cubicBezTo>
                  <a:cubicBezTo>
                    <a:pt x="693" y="11"/>
                    <a:pt x="693" y="12"/>
                    <a:pt x="691" y="12"/>
                  </a:cubicBezTo>
                  <a:cubicBezTo>
                    <a:pt x="690" y="11"/>
                    <a:pt x="691" y="11"/>
                    <a:pt x="692" y="10"/>
                  </a:cubicBezTo>
                  <a:cubicBezTo>
                    <a:pt x="690" y="10"/>
                    <a:pt x="688" y="11"/>
                    <a:pt x="686" y="10"/>
                  </a:cubicBezTo>
                  <a:cubicBezTo>
                    <a:pt x="686" y="11"/>
                    <a:pt x="685" y="12"/>
                    <a:pt x="685" y="13"/>
                  </a:cubicBezTo>
                  <a:cubicBezTo>
                    <a:pt x="685" y="13"/>
                    <a:pt x="687" y="13"/>
                    <a:pt x="688" y="13"/>
                  </a:cubicBezTo>
                  <a:cubicBezTo>
                    <a:pt x="682" y="14"/>
                    <a:pt x="675" y="15"/>
                    <a:pt x="671" y="14"/>
                  </a:cubicBezTo>
                  <a:cubicBezTo>
                    <a:pt x="671" y="17"/>
                    <a:pt x="675" y="14"/>
                    <a:pt x="677" y="15"/>
                  </a:cubicBezTo>
                  <a:cubicBezTo>
                    <a:pt x="676" y="15"/>
                    <a:pt x="674" y="16"/>
                    <a:pt x="675" y="16"/>
                  </a:cubicBezTo>
                  <a:cubicBezTo>
                    <a:pt x="680" y="14"/>
                    <a:pt x="684" y="17"/>
                    <a:pt x="688" y="14"/>
                  </a:cubicBezTo>
                  <a:cubicBezTo>
                    <a:pt x="689" y="14"/>
                    <a:pt x="689" y="15"/>
                    <a:pt x="690" y="15"/>
                  </a:cubicBezTo>
                  <a:cubicBezTo>
                    <a:pt x="704" y="15"/>
                    <a:pt x="716" y="14"/>
                    <a:pt x="731" y="15"/>
                  </a:cubicBezTo>
                  <a:cubicBezTo>
                    <a:pt x="728" y="16"/>
                    <a:pt x="731" y="16"/>
                    <a:pt x="731" y="17"/>
                  </a:cubicBezTo>
                  <a:cubicBezTo>
                    <a:pt x="723" y="16"/>
                    <a:pt x="719" y="18"/>
                    <a:pt x="712" y="17"/>
                  </a:cubicBezTo>
                  <a:cubicBezTo>
                    <a:pt x="712" y="17"/>
                    <a:pt x="712" y="18"/>
                    <a:pt x="711" y="18"/>
                  </a:cubicBezTo>
                  <a:cubicBezTo>
                    <a:pt x="706" y="17"/>
                    <a:pt x="700" y="19"/>
                    <a:pt x="694" y="17"/>
                  </a:cubicBezTo>
                  <a:cubicBezTo>
                    <a:pt x="693" y="19"/>
                    <a:pt x="695" y="16"/>
                    <a:pt x="695" y="17"/>
                  </a:cubicBezTo>
                  <a:cubicBezTo>
                    <a:pt x="685" y="21"/>
                    <a:pt x="662" y="17"/>
                    <a:pt x="648" y="22"/>
                  </a:cubicBezTo>
                  <a:cubicBezTo>
                    <a:pt x="656" y="21"/>
                    <a:pt x="671" y="21"/>
                    <a:pt x="678" y="21"/>
                  </a:cubicBezTo>
                  <a:cubicBezTo>
                    <a:pt x="661" y="24"/>
                    <a:pt x="639" y="22"/>
                    <a:pt x="623" y="25"/>
                  </a:cubicBezTo>
                  <a:cubicBezTo>
                    <a:pt x="635" y="26"/>
                    <a:pt x="650" y="23"/>
                    <a:pt x="665" y="25"/>
                  </a:cubicBezTo>
                  <a:cubicBezTo>
                    <a:pt x="642" y="27"/>
                    <a:pt x="629" y="26"/>
                    <a:pt x="610" y="28"/>
                  </a:cubicBezTo>
                  <a:cubicBezTo>
                    <a:pt x="610" y="27"/>
                    <a:pt x="611" y="27"/>
                    <a:pt x="610" y="27"/>
                  </a:cubicBezTo>
                  <a:cubicBezTo>
                    <a:pt x="600" y="28"/>
                    <a:pt x="595" y="28"/>
                    <a:pt x="586" y="30"/>
                  </a:cubicBezTo>
                  <a:cubicBezTo>
                    <a:pt x="584" y="29"/>
                    <a:pt x="586" y="28"/>
                    <a:pt x="584" y="28"/>
                  </a:cubicBezTo>
                  <a:cubicBezTo>
                    <a:pt x="582" y="28"/>
                    <a:pt x="579" y="29"/>
                    <a:pt x="576" y="28"/>
                  </a:cubicBezTo>
                  <a:cubicBezTo>
                    <a:pt x="573" y="32"/>
                    <a:pt x="564" y="32"/>
                    <a:pt x="558" y="31"/>
                  </a:cubicBezTo>
                  <a:cubicBezTo>
                    <a:pt x="560" y="31"/>
                    <a:pt x="564" y="30"/>
                    <a:pt x="563" y="28"/>
                  </a:cubicBezTo>
                  <a:cubicBezTo>
                    <a:pt x="560" y="30"/>
                    <a:pt x="555" y="28"/>
                    <a:pt x="553" y="30"/>
                  </a:cubicBezTo>
                  <a:cubicBezTo>
                    <a:pt x="535" y="28"/>
                    <a:pt x="517" y="30"/>
                    <a:pt x="500" y="30"/>
                  </a:cubicBezTo>
                  <a:cubicBezTo>
                    <a:pt x="481" y="28"/>
                    <a:pt x="463" y="31"/>
                    <a:pt x="447" y="28"/>
                  </a:cubicBezTo>
                  <a:cubicBezTo>
                    <a:pt x="447" y="28"/>
                    <a:pt x="447" y="29"/>
                    <a:pt x="446" y="29"/>
                  </a:cubicBezTo>
                  <a:cubicBezTo>
                    <a:pt x="432" y="28"/>
                    <a:pt x="416" y="28"/>
                    <a:pt x="403" y="28"/>
                  </a:cubicBezTo>
                  <a:cubicBezTo>
                    <a:pt x="403" y="29"/>
                    <a:pt x="404" y="29"/>
                    <a:pt x="403" y="30"/>
                  </a:cubicBezTo>
                  <a:cubicBezTo>
                    <a:pt x="401" y="29"/>
                    <a:pt x="401" y="29"/>
                    <a:pt x="400" y="28"/>
                  </a:cubicBezTo>
                  <a:cubicBezTo>
                    <a:pt x="401" y="28"/>
                    <a:pt x="402" y="28"/>
                    <a:pt x="403" y="27"/>
                  </a:cubicBezTo>
                  <a:cubicBezTo>
                    <a:pt x="399" y="29"/>
                    <a:pt x="389" y="25"/>
                    <a:pt x="384" y="26"/>
                  </a:cubicBezTo>
                  <a:cubicBezTo>
                    <a:pt x="383" y="27"/>
                    <a:pt x="377" y="29"/>
                    <a:pt x="379" y="26"/>
                  </a:cubicBezTo>
                  <a:cubicBezTo>
                    <a:pt x="372" y="28"/>
                    <a:pt x="369" y="25"/>
                    <a:pt x="362" y="26"/>
                  </a:cubicBezTo>
                  <a:cubicBezTo>
                    <a:pt x="361" y="26"/>
                    <a:pt x="362" y="25"/>
                    <a:pt x="360" y="25"/>
                  </a:cubicBezTo>
                  <a:cubicBezTo>
                    <a:pt x="360" y="26"/>
                    <a:pt x="361" y="26"/>
                    <a:pt x="360" y="26"/>
                  </a:cubicBezTo>
                  <a:cubicBezTo>
                    <a:pt x="358" y="25"/>
                    <a:pt x="353" y="27"/>
                    <a:pt x="351" y="25"/>
                  </a:cubicBezTo>
                  <a:cubicBezTo>
                    <a:pt x="351" y="26"/>
                    <a:pt x="351" y="26"/>
                    <a:pt x="350" y="26"/>
                  </a:cubicBezTo>
                  <a:cubicBezTo>
                    <a:pt x="346" y="25"/>
                    <a:pt x="341" y="26"/>
                    <a:pt x="337" y="26"/>
                  </a:cubicBezTo>
                  <a:cubicBezTo>
                    <a:pt x="327" y="25"/>
                    <a:pt x="318" y="24"/>
                    <a:pt x="308" y="25"/>
                  </a:cubicBezTo>
                  <a:cubicBezTo>
                    <a:pt x="306" y="24"/>
                    <a:pt x="302" y="25"/>
                    <a:pt x="299" y="23"/>
                  </a:cubicBezTo>
                  <a:cubicBezTo>
                    <a:pt x="298" y="24"/>
                    <a:pt x="294" y="23"/>
                    <a:pt x="292" y="24"/>
                  </a:cubicBezTo>
                  <a:cubicBezTo>
                    <a:pt x="291" y="23"/>
                    <a:pt x="292" y="24"/>
                    <a:pt x="292" y="23"/>
                  </a:cubicBezTo>
                  <a:cubicBezTo>
                    <a:pt x="290" y="23"/>
                    <a:pt x="290" y="24"/>
                    <a:pt x="289" y="24"/>
                  </a:cubicBezTo>
                  <a:cubicBezTo>
                    <a:pt x="287" y="23"/>
                    <a:pt x="284" y="24"/>
                    <a:pt x="284" y="22"/>
                  </a:cubicBezTo>
                  <a:cubicBezTo>
                    <a:pt x="279" y="26"/>
                    <a:pt x="271" y="24"/>
                    <a:pt x="265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5" y="23"/>
                    <a:pt x="262" y="22"/>
                    <a:pt x="261" y="23"/>
                  </a:cubicBezTo>
                  <a:cubicBezTo>
                    <a:pt x="261" y="23"/>
                    <a:pt x="261" y="23"/>
                    <a:pt x="262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57" y="21"/>
                    <a:pt x="250" y="22"/>
                    <a:pt x="247" y="22"/>
                  </a:cubicBezTo>
                  <a:cubicBezTo>
                    <a:pt x="248" y="22"/>
                    <a:pt x="249" y="22"/>
                    <a:pt x="248" y="23"/>
                  </a:cubicBezTo>
                  <a:cubicBezTo>
                    <a:pt x="237" y="23"/>
                    <a:pt x="233" y="22"/>
                    <a:pt x="223" y="21"/>
                  </a:cubicBezTo>
                  <a:cubicBezTo>
                    <a:pt x="223" y="21"/>
                    <a:pt x="223" y="21"/>
                    <a:pt x="224" y="20"/>
                  </a:cubicBezTo>
                  <a:cubicBezTo>
                    <a:pt x="219" y="20"/>
                    <a:pt x="215" y="20"/>
                    <a:pt x="210" y="19"/>
                  </a:cubicBezTo>
                  <a:cubicBezTo>
                    <a:pt x="209" y="21"/>
                    <a:pt x="207" y="21"/>
                    <a:pt x="206" y="20"/>
                  </a:cubicBezTo>
                  <a:cubicBezTo>
                    <a:pt x="207" y="20"/>
                    <a:pt x="209" y="21"/>
                    <a:pt x="209" y="19"/>
                  </a:cubicBezTo>
                  <a:cubicBezTo>
                    <a:pt x="207" y="19"/>
                    <a:pt x="206" y="20"/>
                    <a:pt x="205" y="19"/>
                  </a:cubicBezTo>
                  <a:cubicBezTo>
                    <a:pt x="204" y="20"/>
                    <a:pt x="205" y="20"/>
                    <a:pt x="205" y="21"/>
                  </a:cubicBezTo>
                  <a:cubicBezTo>
                    <a:pt x="202" y="20"/>
                    <a:pt x="200" y="21"/>
                    <a:pt x="197" y="20"/>
                  </a:cubicBezTo>
                  <a:cubicBezTo>
                    <a:pt x="198" y="20"/>
                    <a:pt x="199" y="20"/>
                    <a:pt x="199" y="19"/>
                  </a:cubicBezTo>
                  <a:cubicBezTo>
                    <a:pt x="196" y="19"/>
                    <a:pt x="196" y="19"/>
                    <a:pt x="194" y="20"/>
                  </a:cubicBezTo>
                  <a:cubicBezTo>
                    <a:pt x="183" y="20"/>
                    <a:pt x="172" y="18"/>
                    <a:pt x="161" y="19"/>
                  </a:cubicBezTo>
                  <a:cubicBezTo>
                    <a:pt x="154" y="17"/>
                    <a:pt x="142" y="17"/>
                    <a:pt x="136" y="16"/>
                  </a:cubicBezTo>
                  <a:cubicBezTo>
                    <a:pt x="134" y="16"/>
                    <a:pt x="133" y="17"/>
                    <a:pt x="131" y="17"/>
                  </a:cubicBezTo>
                  <a:cubicBezTo>
                    <a:pt x="116" y="16"/>
                    <a:pt x="99" y="12"/>
                    <a:pt x="82" y="12"/>
                  </a:cubicBezTo>
                  <a:cubicBezTo>
                    <a:pt x="88" y="14"/>
                    <a:pt x="95" y="15"/>
                    <a:pt x="102" y="16"/>
                  </a:cubicBezTo>
                  <a:cubicBezTo>
                    <a:pt x="80" y="15"/>
                    <a:pt x="55" y="11"/>
                    <a:pt x="36" y="7"/>
                  </a:cubicBezTo>
                  <a:cubicBezTo>
                    <a:pt x="32" y="9"/>
                    <a:pt x="26" y="6"/>
                    <a:pt x="22" y="6"/>
                  </a:cubicBezTo>
                  <a:cubicBezTo>
                    <a:pt x="26" y="9"/>
                    <a:pt x="36" y="8"/>
                    <a:pt x="37" y="11"/>
                  </a:cubicBezTo>
                  <a:cubicBezTo>
                    <a:pt x="67" y="16"/>
                    <a:pt x="104" y="22"/>
                    <a:pt x="135" y="26"/>
                  </a:cubicBezTo>
                  <a:cubicBezTo>
                    <a:pt x="141" y="26"/>
                    <a:pt x="141" y="25"/>
                    <a:pt x="144" y="26"/>
                  </a:cubicBezTo>
                  <a:cubicBezTo>
                    <a:pt x="145" y="26"/>
                    <a:pt x="147" y="27"/>
                    <a:pt x="148" y="27"/>
                  </a:cubicBezTo>
                  <a:cubicBezTo>
                    <a:pt x="174" y="30"/>
                    <a:pt x="193" y="31"/>
                    <a:pt x="217" y="33"/>
                  </a:cubicBezTo>
                  <a:cubicBezTo>
                    <a:pt x="214" y="30"/>
                    <a:pt x="205" y="33"/>
                    <a:pt x="202" y="30"/>
                  </a:cubicBezTo>
                  <a:cubicBezTo>
                    <a:pt x="210" y="31"/>
                    <a:pt x="222" y="32"/>
                    <a:pt x="228" y="31"/>
                  </a:cubicBezTo>
                  <a:cubicBezTo>
                    <a:pt x="243" y="33"/>
                    <a:pt x="257" y="30"/>
                    <a:pt x="271" y="34"/>
                  </a:cubicBezTo>
                  <a:cubicBezTo>
                    <a:pt x="277" y="32"/>
                    <a:pt x="281" y="37"/>
                    <a:pt x="287" y="33"/>
                  </a:cubicBezTo>
                  <a:cubicBezTo>
                    <a:pt x="288" y="34"/>
                    <a:pt x="289" y="34"/>
                    <a:pt x="290" y="35"/>
                  </a:cubicBezTo>
                  <a:cubicBezTo>
                    <a:pt x="292" y="32"/>
                    <a:pt x="296" y="35"/>
                    <a:pt x="300" y="34"/>
                  </a:cubicBezTo>
                  <a:cubicBezTo>
                    <a:pt x="301" y="35"/>
                    <a:pt x="299" y="35"/>
                    <a:pt x="301" y="35"/>
                  </a:cubicBezTo>
                  <a:cubicBezTo>
                    <a:pt x="302" y="35"/>
                    <a:pt x="303" y="34"/>
                    <a:pt x="305" y="34"/>
                  </a:cubicBezTo>
                  <a:cubicBezTo>
                    <a:pt x="306" y="34"/>
                    <a:pt x="306" y="36"/>
                    <a:pt x="308" y="35"/>
                  </a:cubicBezTo>
                  <a:cubicBezTo>
                    <a:pt x="313" y="33"/>
                    <a:pt x="318" y="37"/>
                    <a:pt x="325" y="35"/>
                  </a:cubicBezTo>
                  <a:cubicBezTo>
                    <a:pt x="333" y="38"/>
                    <a:pt x="357" y="34"/>
                    <a:pt x="363" y="37"/>
                  </a:cubicBezTo>
                  <a:cubicBezTo>
                    <a:pt x="364" y="36"/>
                    <a:pt x="364" y="36"/>
                    <a:pt x="365" y="36"/>
                  </a:cubicBezTo>
                  <a:cubicBezTo>
                    <a:pt x="374" y="37"/>
                    <a:pt x="386" y="35"/>
                    <a:pt x="392" y="37"/>
                  </a:cubicBezTo>
                  <a:cubicBezTo>
                    <a:pt x="393" y="37"/>
                    <a:pt x="392" y="38"/>
                    <a:pt x="392" y="38"/>
                  </a:cubicBezTo>
                  <a:cubicBezTo>
                    <a:pt x="394" y="38"/>
                    <a:pt x="399" y="35"/>
                    <a:pt x="399" y="38"/>
                  </a:cubicBezTo>
                  <a:cubicBezTo>
                    <a:pt x="402" y="37"/>
                    <a:pt x="404" y="37"/>
                    <a:pt x="410" y="37"/>
                  </a:cubicBezTo>
                  <a:cubicBezTo>
                    <a:pt x="410" y="38"/>
                    <a:pt x="410" y="39"/>
                    <a:pt x="412" y="38"/>
                  </a:cubicBezTo>
                  <a:cubicBezTo>
                    <a:pt x="414" y="39"/>
                    <a:pt x="411" y="37"/>
                    <a:pt x="413" y="37"/>
                  </a:cubicBezTo>
                  <a:cubicBezTo>
                    <a:pt x="414" y="38"/>
                    <a:pt x="416" y="37"/>
                    <a:pt x="415" y="39"/>
                  </a:cubicBezTo>
                  <a:cubicBezTo>
                    <a:pt x="417" y="39"/>
                    <a:pt x="416" y="37"/>
                    <a:pt x="417" y="37"/>
                  </a:cubicBezTo>
                  <a:cubicBezTo>
                    <a:pt x="425" y="39"/>
                    <a:pt x="437" y="38"/>
                    <a:pt x="445" y="39"/>
                  </a:cubicBezTo>
                  <a:cubicBezTo>
                    <a:pt x="445" y="39"/>
                    <a:pt x="445" y="39"/>
                    <a:pt x="444" y="40"/>
                  </a:cubicBezTo>
                  <a:cubicBezTo>
                    <a:pt x="446" y="41"/>
                    <a:pt x="447" y="37"/>
                    <a:pt x="449" y="39"/>
                  </a:cubicBezTo>
                  <a:cubicBezTo>
                    <a:pt x="448" y="39"/>
                    <a:pt x="447" y="39"/>
                    <a:pt x="447" y="40"/>
                  </a:cubicBezTo>
                  <a:cubicBezTo>
                    <a:pt x="450" y="40"/>
                    <a:pt x="451" y="39"/>
                    <a:pt x="450" y="39"/>
                  </a:cubicBezTo>
                  <a:cubicBezTo>
                    <a:pt x="453" y="39"/>
                    <a:pt x="455" y="38"/>
                    <a:pt x="457" y="39"/>
                  </a:cubicBezTo>
                  <a:cubicBezTo>
                    <a:pt x="456" y="39"/>
                    <a:pt x="455" y="40"/>
                    <a:pt x="455" y="40"/>
                  </a:cubicBezTo>
                  <a:cubicBezTo>
                    <a:pt x="458" y="41"/>
                    <a:pt x="459" y="40"/>
                    <a:pt x="461" y="39"/>
                  </a:cubicBezTo>
                  <a:cubicBezTo>
                    <a:pt x="461" y="40"/>
                    <a:pt x="460" y="40"/>
                    <a:pt x="461" y="40"/>
                  </a:cubicBezTo>
                  <a:cubicBezTo>
                    <a:pt x="466" y="40"/>
                    <a:pt x="469" y="40"/>
                    <a:pt x="474" y="40"/>
                  </a:cubicBezTo>
                  <a:cubicBezTo>
                    <a:pt x="474" y="38"/>
                    <a:pt x="479" y="40"/>
                    <a:pt x="480" y="40"/>
                  </a:cubicBezTo>
                  <a:cubicBezTo>
                    <a:pt x="481" y="41"/>
                    <a:pt x="478" y="39"/>
                    <a:pt x="478" y="40"/>
                  </a:cubicBezTo>
                  <a:cubicBezTo>
                    <a:pt x="481" y="41"/>
                    <a:pt x="482" y="40"/>
                    <a:pt x="481" y="40"/>
                  </a:cubicBezTo>
                  <a:cubicBezTo>
                    <a:pt x="482" y="40"/>
                    <a:pt x="482" y="39"/>
                    <a:pt x="484" y="39"/>
                  </a:cubicBezTo>
                  <a:cubicBezTo>
                    <a:pt x="485" y="39"/>
                    <a:pt x="484" y="41"/>
                    <a:pt x="485" y="41"/>
                  </a:cubicBezTo>
                  <a:cubicBezTo>
                    <a:pt x="492" y="40"/>
                    <a:pt x="500" y="41"/>
                    <a:pt x="507" y="40"/>
                  </a:cubicBezTo>
                  <a:cubicBezTo>
                    <a:pt x="507" y="40"/>
                    <a:pt x="507" y="40"/>
                    <a:pt x="508" y="40"/>
                  </a:cubicBezTo>
                  <a:cubicBezTo>
                    <a:pt x="509" y="39"/>
                    <a:pt x="508" y="41"/>
                    <a:pt x="509" y="41"/>
                  </a:cubicBezTo>
                  <a:cubicBezTo>
                    <a:pt x="511" y="41"/>
                    <a:pt x="508" y="40"/>
                    <a:pt x="510" y="40"/>
                  </a:cubicBezTo>
                  <a:cubicBezTo>
                    <a:pt x="512" y="41"/>
                    <a:pt x="518" y="39"/>
                    <a:pt x="519" y="41"/>
                  </a:cubicBezTo>
                  <a:cubicBezTo>
                    <a:pt x="521" y="40"/>
                    <a:pt x="527" y="40"/>
                    <a:pt x="531" y="40"/>
                  </a:cubicBezTo>
                  <a:cubicBezTo>
                    <a:pt x="530" y="40"/>
                    <a:pt x="532" y="40"/>
                    <a:pt x="532" y="40"/>
                  </a:cubicBezTo>
                  <a:cubicBezTo>
                    <a:pt x="532" y="40"/>
                    <a:pt x="532" y="41"/>
                    <a:pt x="533" y="41"/>
                  </a:cubicBezTo>
                  <a:cubicBezTo>
                    <a:pt x="558" y="41"/>
                    <a:pt x="585" y="41"/>
                    <a:pt x="612" y="39"/>
                  </a:cubicBezTo>
                  <a:cubicBezTo>
                    <a:pt x="612" y="40"/>
                    <a:pt x="610" y="40"/>
                    <a:pt x="611" y="41"/>
                  </a:cubicBezTo>
                  <a:cubicBezTo>
                    <a:pt x="629" y="40"/>
                    <a:pt x="643" y="39"/>
                    <a:pt x="662" y="39"/>
                  </a:cubicBezTo>
                  <a:cubicBezTo>
                    <a:pt x="662" y="40"/>
                    <a:pt x="660" y="40"/>
                    <a:pt x="659" y="40"/>
                  </a:cubicBezTo>
                  <a:cubicBezTo>
                    <a:pt x="653" y="40"/>
                    <a:pt x="642" y="42"/>
                    <a:pt x="635" y="41"/>
                  </a:cubicBezTo>
                  <a:cubicBezTo>
                    <a:pt x="624" y="43"/>
                    <a:pt x="611" y="42"/>
                    <a:pt x="598" y="42"/>
                  </a:cubicBezTo>
                  <a:cubicBezTo>
                    <a:pt x="591" y="43"/>
                    <a:pt x="583" y="43"/>
                    <a:pt x="577" y="45"/>
                  </a:cubicBezTo>
                  <a:cubicBezTo>
                    <a:pt x="553" y="44"/>
                    <a:pt x="531" y="46"/>
                    <a:pt x="506" y="46"/>
                  </a:cubicBezTo>
                  <a:cubicBezTo>
                    <a:pt x="504" y="45"/>
                    <a:pt x="505" y="43"/>
                    <a:pt x="503" y="42"/>
                  </a:cubicBezTo>
                  <a:cubicBezTo>
                    <a:pt x="501" y="43"/>
                    <a:pt x="504" y="45"/>
                    <a:pt x="503" y="46"/>
                  </a:cubicBezTo>
                  <a:cubicBezTo>
                    <a:pt x="487" y="47"/>
                    <a:pt x="476" y="45"/>
                    <a:pt x="460" y="46"/>
                  </a:cubicBezTo>
                  <a:cubicBezTo>
                    <a:pt x="460" y="46"/>
                    <a:pt x="461" y="46"/>
                    <a:pt x="460" y="47"/>
                  </a:cubicBezTo>
                  <a:cubicBezTo>
                    <a:pt x="458" y="46"/>
                    <a:pt x="455" y="46"/>
                    <a:pt x="454" y="46"/>
                  </a:cubicBezTo>
                  <a:cubicBezTo>
                    <a:pt x="454" y="46"/>
                    <a:pt x="455" y="45"/>
                    <a:pt x="454" y="45"/>
                  </a:cubicBezTo>
                  <a:cubicBezTo>
                    <a:pt x="450" y="47"/>
                    <a:pt x="443" y="47"/>
                    <a:pt x="437" y="46"/>
                  </a:cubicBezTo>
                  <a:cubicBezTo>
                    <a:pt x="438" y="45"/>
                    <a:pt x="441" y="46"/>
                    <a:pt x="441" y="44"/>
                  </a:cubicBezTo>
                  <a:cubicBezTo>
                    <a:pt x="438" y="44"/>
                    <a:pt x="436" y="45"/>
                    <a:pt x="434" y="44"/>
                  </a:cubicBezTo>
                  <a:cubicBezTo>
                    <a:pt x="434" y="45"/>
                    <a:pt x="434" y="46"/>
                    <a:pt x="434" y="46"/>
                  </a:cubicBezTo>
                  <a:cubicBezTo>
                    <a:pt x="427" y="46"/>
                    <a:pt x="424" y="46"/>
                    <a:pt x="416" y="45"/>
                  </a:cubicBezTo>
                  <a:cubicBezTo>
                    <a:pt x="416" y="44"/>
                    <a:pt x="419" y="45"/>
                    <a:pt x="419" y="44"/>
                  </a:cubicBezTo>
                  <a:cubicBezTo>
                    <a:pt x="416" y="42"/>
                    <a:pt x="411" y="45"/>
                    <a:pt x="409" y="42"/>
                  </a:cubicBezTo>
                  <a:cubicBezTo>
                    <a:pt x="399" y="43"/>
                    <a:pt x="386" y="46"/>
                    <a:pt x="375" y="43"/>
                  </a:cubicBezTo>
                  <a:cubicBezTo>
                    <a:pt x="376" y="42"/>
                    <a:pt x="379" y="42"/>
                    <a:pt x="381" y="42"/>
                  </a:cubicBezTo>
                  <a:cubicBezTo>
                    <a:pt x="382" y="42"/>
                    <a:pt x="385" y="42"/>
                    <a:pt x="383" y="42"/>
                  </a:cubicBezTo>
                  <a:cubicBezTo>
                    <a:pt x="375" y="42"/>
                    <a:pt x="367" y="41"/>
                    <a:pt x="361" y="42"/>
                  </a:cubicBezTo>
                  <a:cubicBezTo>
                    <a:pt x="353" y="40"/>
                    <a:pt x="339" y="40"/>
                    <a:pt x="333" y="41"/>
                  </a:cubicBezTo>
                  <a:cubicBezTo>
                    <a:pt x="336" y="42"/>
                    <a:pt x="341" y="41"/>
                    <a:pt x="343" y="42"/>
                  </a:cubicBezTo>
                  <a:cubicBezTo>
                    <a:pt x="331" y="43"/>
                    <a:pt x="323" y="42"/>
                    <a:pt x="311" y="42"/>
                  </a:cubicBezTo>
                  <a:cubicBezTo>
                    <a:pt x="313" y="41"/>
                    <a:pt x="310" y="41"/>
                    <a:pt x="309" y="40"/>
                  </a:cubicBezTo>
                  <a:cubicBezTo>
                    <a:pt x="310" y="40"/>
                    <a:pt x="312" y="41"/>
                    <a:pt x="312" y="40"/>
                  </a:cubicBezTo>
                  <a:cubicBezTo>
                    <a:pt x="292" y="38"/>
                    <a:pt x="274" y="37"/>
                    <a:pt x="255" y="36"/>
                  </a:cubicBezTo>
                  <a:cubicBezTo>
                    <a:pt x="252" y="36"/>
                    <a:pt x="249" y="35"/>
                    <a:pt x="245" y="35"/>
                  </a:cubicBezTo>
                  <a:cubicBezTo>
                    <a:pt x="241" y="35"/>
                    <a:pt x="234" y="35"/>
                    <a:pt x="229" y="35"/>
                  </a:cubicBezTo>
                  <a:cubicBezTo>
                    <a:pt x="197" y="33"/>
                    <a:pt x="169" y="31"/>
                    <a:pt x="140" y="28"/>
                  </a:cubicBezTo>
                  <a:cubicBezTo>
                    <a:pt x="121" y="25"/>
                    <a:pt x="101" y="23"/>
                    <a:pt x="83" y="21"/>
                  </a:cubicBezTo>
                  <a:cubicBezTo>
                    <a:pt x="85" y="21"/>
                    <a:pt x="86" y="21"/>
                    <a:pt x="87" y="22"/>
                  </a:cubicBezTo>
                  <a:cubicBezTo>
                    <a:pt x="86" y="22"/>
                    <a:pt x="85" y="22"/>
                    <a:pt x="86" y="23"/>
                  </a:cubicBezTo>
                  <a:cubicBezTo>
                    <a:pt x="92" y="24"/>
                    <a:pt x="99" y="24"/>
                    <a:pt x="105" y="26"/>
                  </a:cubicBezTo>
                  <a:cubicBezTo>
                    <a:pt x="91" y="24"/>
                    <a:pt x="76" y="21"/>
                    <a:pt x="63" y="20"/>
                  </a:cubicBezTo>
                  <a:cubicBezTo>
                    <a:pt x="63" y="20"/>
                    <a:pt x="64" y="21"/>
                    <a:pt x="63" y="21"/>
                  </a:cubicBezTo>
                  <a:cubicBezTo>
                    <a:pt x="49" y="18"/>
                    <a:pt x="33" y="16"/>
                    <a:pt x="21" y="13"/>
                  </a:cubicBezTo>
                  <a:cubicBezTo>
                    <a:pt x="22" y="15"/>
                    <a:pt x="25" y="14"/>
                    <a:pt x="27" y="15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2" y="16"/>
                    <a:pt x="16" y="13"/>
                    <a:pt x="10" y="15"/>
                  </a:cubicBezTo>
                  <a:cubicBezTo>
                    <a:pt x="11" y="16"/>
                    <a:pt x="12" y="16"/>
                    <a:pt x="12" y="17"/>
                  </a:cubicBezTo>
                  <a:cubicBezTo>
                    <a:pt x="7" y="18"/>
                    <a:pt x="3" y="14"/>
                    <a:pt x="0" y="17"/>
                  </a:cubicBezTo>
                  <a:cubicBezTo>
                    <a:pt x="9" y="19"/>
                    <a:pt x="15" y="22"/>
                    <a:pt x="26" y="22"/>
                  </a:cubicBezTo>
                  <a:cubicBezTo>
                    <a:pt x="36" y="28"/>
                    <a:pt x="53" y="28"/>
                    <a:pt x="64" y="32"/>
                  </a:cubicBezTo>
                  <a:cubicBezTo>
                    <a:pt x="57" y="31"/>
                    <a:pt x="47" y="28"/>
                    <a:pt x="41" y="28"/>
                  </a:cubicBezTo>
                  <a:cubicBezTo>
                    <a:pt x="51" y="32"/>
                    <a:pt x="71" y="33"/>
                    <a:pt x="83" y="37"/>
                  </a:cubicBezTo>
                  <a:cubicBezTo>
                    <a:pt x="82" y="37"/>
                    <a:pt x="80" y="36"/>
                    <a:pt x="79" y="37"/>
                  </a:cubicBezTo>
                  <a:cubicBezTo>
                    <a:pt x="82" y="37"/>
                    <a:pt x="84" y="38"/>
                    <a:pt x="85" y="37"/>
                  </a:cubicBezTo>
                  <a:cubicBezTo>
                    <a:pt x="84" y="37"/>
                    <a:pt x="84" y="37"/>
                    <a:pt x="84" y="36"/>
                  </a:cubicBezTo>
                  <a:cubicBezTo>
                    <a:pt x="88" y="36"/>
                    <a:pt x="93" y="39"/>
                    <a:pt x="97" y="39"/>
                  </a:cubicBezTo>
                  <a:cubicBezTo>
                    <a:pt x="96" y="39"/>
                    <a:pt x="96" y="39"/>
                    <a:pt x="97" y="38"/>
                  </a:cubicBezTo>
                  <a:cubicBezTo>
                    <a:pt x="99" y="39"/>
                    <a:pt x="96" y="40"/>
                    <a:pt x="98" y="40"/>
                  </a:cubicBezTo>
                  <a:cubicBezTo>
                    <a:pt x="103" y="39"/>
                    <a:pt x="108" y="41"/>
                    <a:pt x="113" y="42"/>
                  </a:cubicBezTo>
                  <a:cubicBezTo>
                    <a:pt x="111" y="43"/>
                    <a:pt x="109" y="42"/>
                    <a:pt x="108" y="42"/>
                  </a:cubicBezTo>
                  <a:cubicBezTo>
                    <a:pt x="114" y="44"/>
                    <a:pt x="122" y="46"/>
                    <a:pt x="130" y="45"/>
                  </a:cubicBezTo>
                  <a:cubicBezTo>
                    <a:pt x="127" y="45"/>
                    <a:pt x="126" y="45"/>
                    <a:pt x="126" y="44"/>
                  </a:cubicBezTo>
                  <a:cubicBezTo>
                    <a:pt x="130" y="45"/>
                    <a:pt x="133" y="45"/>
                    <a:pt x="138" y="46"/>
                  </a:cubicBezTo>
                  <a:cubicBezTo>
                    <a:pt x="138" y="47"/>
                    <a:pt x="134" y="45"/>
                    <a:pt x="134" y="47"/>
                  </a:cubicBezTo>
                  <a:cubicBezTo>
                    <a:pt x="137" y="47"/>
                    <a:pt x="139" y="47"/>
                    <a:pt x="143" y="47"/>
                  </a:cubicBezTo>
                  <a:cubicBezTo>
                    <a:pt x="143" y="46"/>
                    <a:pt x="139" y="47"/>
                    <a:pt x="139" y="46"/>
                  </a:cubicBezTo>
                  <a:cubicBezTo>
                    <a:pt x="142" y="45"/>
                    <a:pt x="144" y="48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56" y="47"/>
                    <a:pt x="170" y="48"/>
                    <a:pt x="180" y="50"/>
                  </a:cubicBezTo>
                  <a:cubicBezTo>
                    <a:pt x="180" y="50"/>
                    <a:pt x="179" y="50"/>
                    <a:pt x="179" y="51"/>
                  </a:cubicBezTo>
                  <a:cubicBezTo>
                    <a:pt x="183" y="49"/>
                    <a:pt x="189" y="50"/>
                    <a:pt x="191" y="52"/>
                  </a:cubicBezTo>
                  <a:cubicBezTo>
                    <a:pt x="193" y="53"/>
                    <a:pt x="192" y="51"/>
                    <a:pt x="193" y="51"/>
                  </a:cubicBezTo>
                  <a:cubicBezTo>
                    <a:pt x="219" y="55"/>
                    <a:pt x="247" y="56"/>
                    <a:pt x="276" y="59"/>
                  </a:cubicBezTo>
                  <a:cubicBezTo>
                    <a:pt x="274" y="58"/>
                    <a:pt x="273" y="60"/>
                    <a:pt x="271" y="60"/>
                  </a:cubicBezTo>
                  <a:cubicBezTo>
                    <a:pt x="267" y="60"/>
                    <a:pt x="262" y="59"/>
                    <a:pt x="257" y="59"/>
                  </a:cubicBezTo>
                  <a:cubicBezTo>
                    <a:pt x="249" y="58"/>
                    <a:pt x="244" y="58"/>
                    <a:pt x="239" y="57"/>
                  </a:cubicBezTo>
                  <a:cubicBezTo>
                    <a:pt x="235" y="57"/>
                    <a:pt x="233" y="56"/>
                    <a:pt x="231" y="56"/>
                  </a:cubicBezTo>
                  <a:cubicBezTo>
                    <a:pt x="231" y="56"/>
                    <a:pt x="231" y="57"/>
                    <a:pt x="230" y="57"/>
                  </a:cubicBezTo>
                  <a:cubicBezTo>
                    <a:pt x="226" y="57"/>
                    <a:pt x="220" y="56"/>
                    <a:pt x="216" y="55"/>
                  </a:cubicBezTo>
                  <a:cubicBezTo>
                    <a:pt x="206" y="55"/>
                    <a:pt x="195" y="54"/>
                    <a:pt x="186" y="55"/>
                  </a:cubicBezTo>
                  <a:cubicBezTo>
                    <a:pt x="199" y="56"/>
                    <a:pt x="209" y="57"/>
                    <a:pt x="218" y="58"/>
                  </a:cubicBezTo>
                  <a:cubicBezTo>
                    <a:pt x="217" y="60"/>
                    <a:pt x="211" y="59"/>
                    <a:pt x="214" y="58"/>
                  </a:cubicBezTo>
                  <a:cubicBezTo>
                    <a:pt x="213" y="59"/>
                    <a:pt x="212" y="59"/>
                    <a:pt x="210" y="59"/>
                  </a:cubicBezTo>
                  <a:cubicBezTo>
                    <a:pt x="224" y="61"/>
                    <a:pt x="231" y="61"/>
                    <a:pt x="242" y="60"/>
                  </a:cubicBezTo>
                  <a:cubicBezTo>
                    <a:pt x="241" y="60"/>
                    <a:pt x="241" y="60"/>
                    <a:pt x="241" y="59"/>
                  </a:cubicBezTo>
                  <a:cubicBezTo>
                    <a:pt x="243" y="60"/>
                    <a:pt x="247" y="62"/>
                    <a:pt x="244" y="60"/>
                  </a:cubicBezTo>
                  <a:cubicBezTo>
                    <a:pt x="246" y="60"/>
                    <a:pt x="249" y="60"/>
                    <a:pt x="248" y="61"/>
                  </a:cubicBezTo>
                  <a:cubicBezTo>
                    <a:pt x="249" y="60"/>
                    <a:pt x="254" y="60"/>
                    <a:pt x="253" y="62"/>
                  </a:cubicBezTo>
                  <a:cubicBezTo>
                    <a:pt x="255" y="62"/>
                    <a:pt x="255" y="60"/>
                    <a:pt x="256" y="61"/>
                  </a:cubicBezTo>
                  <a:cubicBezTo>
                    <a:pt x="256" y="63"/>
                    <a:pt x="260" y="62"/>
                    <a:pt x="261" y="61"/>
                  </a:cubicBezTo>
                  <a:cubicBezTo>
                    <a:pt x="262" y="62"/>
                    <a:pt x="261" y="62"/>
                    <a:pt x="260" y="62"/>
                  </a:cubicBezTo>
                  <a:cubicBezTo>
                    <a:pt x="271" y="61"/>
                    <a:pt x="278" y="62"/>
                    <a:pt x="286" y="63"/>
                  </a:cubicBezTo>
                  <a:cubicBezTo>
                    <a:pt x="292" y="63"/>
                    <a:pt x="300" y="64"/>
                    <a:pt x="305" y="65"/>
                  </a:cubicBezTo>
                  <a:cubicBezTo>
                    <a:pt x="306" y="65"/>
                    <a:pt x="308" y="64"/>
                    <a:pt x="310" y="64"/>
                  </a:cubicBezTo>
                  <a:cubicBezTo>
                    <a:pt x="315" y="65"/>
                    <a:pt x="321" y="65"/>
                    <a:pt x="326" y="65"/>
                  </a:cubicBezTo>
                  <a:cubicBezTo>
                    <a:pt x="362" y="67"/>
                    <a:pt x="395" y="70"/>
                    <a:pt x="425" y="69"/>
                  </a:cubicBezTo>
                  <a:cubicBezTo>
                    <a:pt x="424" y="69"/>
                    <a:pt x="423" y="68"/>
                    <a:pt x="423" y="68"/>
                  </a:cubicBezTo>
                  <a:cubicBezTo>
                    <a:pt x="440" y="68"/>
                    <a:pt x="458" y="68"/>
                    <a:pt x="474" y="70"/>
                  </a:cubicBezTo>
                  <a:cubicBezTo>
                    <a:pt x="465" y="69"/>
                    <a:pt x="450" y="70"/>
                    <a:pt x="442" y="70"/>
                  </a:cubicBezTo>
                  <a:cubicBezTo>
                    <a:pt x="437" y="69"/>
                    <a:pt x="431" y="68"/>
                    <a:pt x="426" y="70"/>
                  </a:cubicBezTo>
                  <a:cubicBezTo>
                    <a:pt x="428" y="69"/>
                    <a:pt x="432" y="70"/>
                    <a:pt x="434" y="71"/>
                  </a:cubicBezTo>
                  <a:cubicBezTo>
                    <a:pt x="445" y="72"/>
                    <a:pt x="458" y="71"/>
                    <a:pt x="471" y="71"/>
                  </a:cubicBezTo>
                  <a:cubicBezTo>
                    <a:pt x="492" y="71"/>
                    <a:pt x="509" y="73"/>
                    <a:pt x="526" y="72"/>
                  </a:cubicBezTo>
                  <a:cubicBezTo>
                    <a:pt x="527" y="73"/>
                    <a:pt x="525" y="72"/>
                    <a:pt x="525" y="73"/>
                  </a:cubicBezTo>
                  <a:cubicBezTo>
                    <a:pt x="527" y="73"/>
                    <a:pt x="531" y="73"/>
                    <a:pt x="529" y="72"/>
                  </a:cubicBezTo>
                  <a:cubicBezTo>
                    <a:pt x="563" y="72"/>
                    <a:pt x="587" y="71"/>
                    <a:pt x="617" y="71"/>
                  </a:cubicBezTo>
                  <a:cubicBezTo>
                    <a:pt x="616" y="73"/>
                    <a:pt x="618" y="71"/>
                    <a:pt x="618" y="72"/>
                  </a:cubicBezTo>
                  <a:cubicBezTo>
                    <a:pt x="612" y="75"/>
                    <a:pt x="598" y="74"/>
                    <a:pt x="586" y="75"/>
                  </a:cubicBezTo>
                  <a:cubicBezTo>
                    <a:pt x="581" y="75"/>
                    <a:pt x="572" y="76"/>
                    <a:pt x="569" y="76"/>
                  </a:cubicBezTo>
                  <a:cubicBezTo>
                    <a:pt x="568" y="75"/>
                    <a:pt x="568" y="76"/>
                    <a:pt x="567" y="76"/>
                  </a:cubicBezTo>
                  <a:cubicBezTo>
                    <a:pt x="534" y="76"/>
                    <a:pt x="505" y="78"/>
                    <a:pt x="477" y="76"/>
                  </a:cubicBezTo>
                  <a:cubicBezTo>
                    <a:pt x="466" y="76"/>
                    <a:pt x="455" y="76"/>
                    <a:pt x="444" y="76"/>
                  </a:cubicBezTo>
                  <a:cubicBezTo>
                    <a:pt x="436" y="75"/>
                    <a:pt x="428" y="76"/>
                    <a:pt x="423" y="76"/>
                  </a:cubicBezTo>
                  <a:cubicBezTo>
                    <a:pt x="475" y="79"/>
                    <a:pt x="522" y="78"/>
                    <a:pt x="572" y="78"/>
                  </a:cubicBezTo>
                  <a:cubicBezTo>
                    <a:pt x="598" y="77"/>
                    <a:pt x="624" y="74"/>
                    <a:pt x="650" y="73"/>
                  </a:cubicBezTo>
                  <a:cubicBezTo>
                    <a:pt x="669" y="72"/>
                    <a:pt x="690" y="70"/>
                    <a:pt x="708" y="70"/>
                  </a:cubicBezTo>
                  <a:cubicBezTo>
                    <a:pt x="735" y="68"/>
                    <a:pt x="764" y="66"/>
                    <a:pt x="791" y="63"/>
                  </a:cubicBezTo>
                  <a:cubicBezTo>
                    <a:pt x="822" y="60"/>
                    <a:pt x="850" y="57"/>
                    <a:pt x="877" y="58"/>
                  </a:cubicBezTo>
                  <a:cubicBezTo>
                    <a:pt x="879" y="56"/>
                    <a:pt x="885" y="58"/>
                    <a:pt x="886" y="54"/>
                  </a:cubicBezTo>
                  <a:cubicBezTo>
                    <a:pt x="885" y="53"/>
                    <a:pt x="882" y="53"/>
                    <a:pt x="882" y="52"/>
                  </a:cubicBezTo>
                  <a:close/>
                  <a:moveTo>
                    <a:pt x="689" y="13"/>
                  </a:moveTo>
                  <a:cubicBezTo>
                    <a:pt x="689" y="12"/>
                    <a:pt x="695" y="11"/>
                    <a:pt x="695" y="13"/>
                  </a:cubicBezTo>
                  <a:cubicBezTo>
                    <a:pt x="693" y="13"/>
                    <a:pt x="692" y="14"/>
                    <a:pt x="689" y="13"/>
                  </a:cubicBezTo>
                  <a:close/>
                  <a:moveTo>
                    <a:pt x="694" y="11"/>
                  </a:moveTo>
                  <a:cubicBezTo>
                    <a:pt x="693" y="10"/>
                    <a:pt x="696" y="10"/>
                    <a:pt x="697" y="10"/>
                  </a:cubicBezTo>
                  <a:cubicBezTo>
                    <a:pt x="697" y="11"/>
                    <a:pt x="694" y="12"/>
                    <a:pt x="694" y="11"/>
                  </a:cubicBezTo>
                  <a:close/>
                  <a:moveTo>
                    <a:pt x="698" y="11"/>
                  </a:moveTo>
                  <a:cubicBezTo>
                    <a:pt x="699" y="10"/>
                    <a:pt x="703" y="10"/>
                    <a:pt x="703" y="11"/>
                  </a:cubicBezTo>
                  <a:cubicBezTo>
                    <a:pt x="701" y="11"/>
                    <a:pt x="700" y="11"/>
                    <a:pt x="698" y="11"/>
                  </a:cubicBezTo>
                  <a:close/>
                  <a:moveTo>
                    <a:pt x="701" y="14"/>
                  </a:moveTo>
                  <a:cubicBezTo>
                    <a:pt x="701" y="13"/>
                    <a:pt x="704" y="13"/>
                    <a:pt x="704" y="15"/>
                  </a:cubicBezTo>
                  <a:cubicBezTo>
                    <a:pt x="703" y="15"/>
                    <a:pt x="702" y="14"/>
                    <a:pt x="701" y="14"/>
                  </a:cubicBezTo>
                  <a:close/>
                  <a:moveTo>
                    <a:pt x="715" y="10"/>
                  </a:moveTo>
                  <a:cubicBezTo>
                    <a:pt x="716" y="9"/>
                    <a:pt x="719" y="8"/>
                    <a:pt x="721" y="9"/>
                  </a:cubicBezTo>
                  <a:cubicBezTo>
                    <a:pt x="720" y="9"/>
                    <a:pt x="717" y="10"/>
                    <a:pt x="715" y="10"/>
                  </a:cubicBezTo>
                  <a:close/>
                  <a:moveTo>
                    <a:pt x="163" y="27"/>
                  </a:moveTo>
                  <a:cubicBezTo>
                    <a:pt x="163" y="27"/>
                    <a:pt x="170" y="27"/>
                    <a:pt x="171" y="28"/>
                  </a:cubicBezTo>
                  <a:cubicBezTo>
                    <a:pt x="170" y="29"/>
                    <a:pt x="155" y="26"/>
                    <a:pt x="163" y="27"/>
                  </a:cubicBezTo>
                  <a:close/>
                  <a:moveTo>
                    <a:pt x="171" y="28"/>
                  </a:moveTo>
                  <a:cubicBezTo>
                    <a:pt x="173" y="27"/>
                    <a:pt x="178" y="28"/>
                    <a:pt x="181" y="29"/>
                  </a:cubicBezTo>
                  <a:cubicBezTo>
                    <a:pt x="177" y="28"/>
                    <a:pt x="174" y="29"/>
                    <a:pt x="171" y="28"/>
                  </a:cubicBezTo>
                  <a:close/>
                  <a:moveTo>
                    <a:pt x="184" y="29"/>
                  </a:moveTo>
                  <a:cubicBezTo>
                    <a:pt x="185" y="29"/>
                    <a:pt x="189" y="29"/>
                    <a:pt x="190" y="30"/>
                  </a:cubicBezTo>
                  <a:cubicBezTo>
                    <a:pt x="188" y="30"/>
                    <a:pt x="179" y="29"/>
                    <a:pt x="184" y="29"/>
                  </a:cubicBezTo>
                  <a:close/>
                  <a:moveTo>
                    <a:pt x="191" y="30"/>
                  </a:moveTo>
                  <a:cubicBezTo>
                    <a:pt x="193" y="29"/>
                    <a:pt x="199" y="29"/>
                    <a:pt x="201" y="31"/>
                  </a:cubicBezTo>
                  <a:cubicBezTo>
                    <a:pt x="197" y="31"/>
                    <a:pt x="194" y="30"/>
                    <a:pt x="191" y="30"/>
                  </a:cubicBezTo>
                  <a:close/>
                  <a:moveTo>
                    <a:pt x="216" y="20"/>
                  </a:moveTo>
                  <a:cubicBezTo>
                    <a:pt x="216" y="22"/>
                    <a:pt x="214" y="21"/>
                    <a:pt x="213" y="21"/>
                  </a:cubicBezTo>
                  <a:cubicBezTo>
                    <a:pt x="213" y="20"/>
                    <a:pt x="215" y="20"/>
                    <a:pt x="216" y="20"/>
                  </a:cubicBezTo>
                  <a:close/>
                  <a:moveTo>
                    <a:pt x="205" y="26"/>
                  </a:moveTo>
                  <a:cubicBezTo>
                    <a:pt x="208" y="25"/>
                    <a:pt x="213" y="26"/>
                    <a:pt x="218" y="26"/>
                  </a:cubicBezTo>
                  <a:cubicBezTo>
                    <a:pt x="214" y="27"/>
                    <a:pt x="206" y="27"/>
                    <a:pt x="205" y="26"/>
                  </a:cubicBezTo>
                  <a:close/>
                  <a:moveTo>
                    <a:pt x="218" y="27"/>
                  </a:moveTo>
                  <a:cubicBezTo>
                    <a:pt x="220" y="26"/>
                    <a:pt x="221" y="26"/>
                    <a:pt x="224" y="27"/>
                  </a:cubicBezTo>
                  <a:cubicBezTo>
                    <a:pt x="223" y="28"/>
                    <a:pt x="220" y="27"/>
                    <a:pt x="218" y="27"/>
                  </a:cubicBezTo>
                  <a:close/>
                  <a:moveTo>
                    <a:pt x="225" y="27"/>
                  </a:moveTo>
                  <a:cubicBezTo>
                    <a:pt x="225" y="25"/>
                    <a:pt x="226" y="28"/>
                    <a:pt x="228" y="27"/>
                  </a:cubicBezTo>
                  <a:cubicBezTo>
                    <a:pt x="230" y="28"/>
                    <a:pt x="225" y="28"/>
                    <a:pt x="225" y="27"/>
                  </a:cubicBezTo>
                  <a:close/>
                  <a:moveTo>
                    <a:pt x="230" y="28"/>
                  </a:moveTo>
                  <a:cubicBezTo>
                    <a:pt x="230" y="27"/>
                    <a:pt x="233" y="27"/>
                    <a:pt x="235" y="27"/>
                  </a:cubicBezTo>
                  <a:cubicBezTo>
                    <a:pt x="234" y="29"/>
                    <a:pt x="231" y="27"/>
                    <a:pt x="230" y="28"/>
                  </a:cubicBezTo>
                  <a:close/>
                  <a:moveTo>
                    <a:pt x="240" y="29"/>
                  </a:moveTo>
                  <a:cubicBezTo>
                    <a:pt x="237" y="29"/>
                    <a:pt x="238" y="28"/>
                    <a:pt x="235" y="29"/>
                  </a:cubicBezTo>
                  <a:cubicBezTo>
                    <a:pt x="235" y="28"/>
                    <a:pt x="236" y="28"/>
                    <a:pt x="236" y="28"/>
                  </a:cubicBezTo>
                  <a:cubicBezTo>
                    <a:pt x="236" y="28"/>
                    <a:pt x="236" y="28"/>
                    <a:pt x="235" y="28"/>
                  </a:cubicBezTo>
                  <a:cubicBezTo>
                    <a:pt x="237" y="27"/>
                    <a:pt x="239" y="28"/>
                    <a:pt x="242" y="27"/>
                  </a:cubicBezTo>
                  <a:cubicBezTo>
                    <a:pt x="240" y="28"/>
                    <a:pt x="241" y="28"/>
                    <a:pt x="240" y="29"/>
                  </a:cubicBezTo>
                  <a:close/>
                  <a:moveTo>
                    <a:pt x="331" y="32"/>
                  </a:moveTo>
                  <a:cubicBezTo>
                    <a:pt x="330" y="31"/>
                    <a:pt x="332" y="31"/>
                    <a:pt x="331" y="31"/>
                  </a:cubicBezTo>
                  <a:cubicBezTo>
                    <a:pt x="328" y="30"/>
                    <a:pt x="330" y="32"/>
                    <a:pt x="327" y="32"/>
                  </a:cubicBezTo>
                  <a:cubicBezTo>
                    <a:pt x="329" y="30"/>
                    <a:pt x="326" y="30"/>
                    <a:pt x="325" y="32"/>
                  </a:cubicBezTo>
                  <a:cubicBezTo>
                    <a:pt x="312" y="31"/>
                    <a:pt x="298" y="31"/>
                    <a:pt x="283" y="30"/>
                  </a:cubicBezTo>
                  <a:cubicBezTo>
                    <a:pt x="280" y="30"/>
                    <a:pt x="277" y="30"/>
                    <a:pt x="275" y="30"/>
                  </a:cubicBezTo>
                  <a:cubicBezTo>
                    <a:pt x="272" y="30"/>
                    <a:pt x="270" y="29"/>
                    <a:pt x="267" y="29"/>
                  </a:cubicBezTo>
                  <a:cubicBezTo>
                    <a:pt x="267" y="29"/>
                    <a:pt x="266" y="30"/>
                    <a:pt x="266" y="30"/>
                  </a:cubicBezTo>
                  <a:cubicBezTo>
                    <a:pt x="265" y="30"/>
                    <a:pt x="264" y="29"/>
                    <a:pt x="263" y="29"/>
                  </a:cubicBezTo>
                  <a:cubicBezTo>
                    <a:pt x="258" y="28"/>
                    <a:pt x="254" y="29"/>
                    <a:pt x="250" y="30"/>
                  </a:cubicBezTo>
                  <a:cubicBezTo>
                    <a:pt x="250" y="29"/>
                    <a:pt x="250" y="29"/>
                    <a:pt x="250" y="28"/>
                  </a:cubicBezTo>
                  <a:cubicBezTo>
                    <a:pt x="247" y="28"/>
                    <a:pt x="247" y="29"/>
                    <a:pt x="244" y="29"/>
                  </a:cubicBezTo>
                  <a:cubicBezTo>
                    <a:pt x="245" y="28"/>
                    <a:pt x="244" y="28"/>
                    <a:pt x="242" y="28"/>
                  </a:cubicBezTo>
                  <a:cubicBezTo>
                    <a:pt x="243" y="27"/>
                    <a:pt x="245" y="28"/>
                    <a:pt x="244" y="26"/>
                  </a:cubicBezTo>
                  <a:cubicBezTo>
                    <a:pt x="246" y="26"/>
                    <a:pt x="245" y="27"/>
                    <a:pt x="244" y="28"/>
                  </a:cubicBezTo>
                  <a:cubicBezTo>
                    <a:pt x="251" y="28"/>
                    <a:pt x="262" y="28"/>
                    <a:pt x="273" y="28"/>
                  </a:cubicBezTo>
                  <a:cubicBezTo>
                    <a:pt x="297" y="29"/>
                    <a:pt x="324" y="29"/>
                    <a:pt x="347" y="30"/>
                  </a:cubicBezTo>
                  <a:cubicBezTo>
                    <a:pt x="341" y="32"/>
                    <a:pt x="338" y="32"/>
                    <a:pt x="331" y="32"/>
                  </a:cubicBezTo>
                  <a:close/>
                  <a:moveTo>
                    <a:pt x="347" y="32"/>
                  </a:moveTo>
                  <a:cubicBezTo>
                    <a:pt x="352" y="29"/>
                    <a:pt x="363" y="32"/>
                    <a:pt x="369" y="31"/>
                  </a:cubicBezTo>
                  <a:cubicBezTo>
                    <a:pt x="371" y="31"/>
                    <a:pt x="371" y="32"/>
                    <a:pt x="372" y="32"/>
                  </a:cubicBezTo>
                  <a:cubicBezTo>
                    <a:pt x="373" y="31"/>
                    <a:pt x="378" y="31"/>
                    <a:pt x="380" y="32"/>
                  </a:cubicBezTo>
                  <a:cubicBezTo>
                    <a:pt x="392" y="30"/>
                    <a:pt x="401" y="35"/>
                    <a:pt x="413" y="33"/>
                  </a:cubicBezTo>
                  <a:cubicBezTo>
                    <a:pt x="417" y="36"/>
                    <a:pt x="425" y="32"/>
                    <a:pt x="427" y="35"/>
                  </a:cubicBezTo>
                  <a:cubicBezTo>
                    <a:pt x="401" y="34"/>
                    <a:pt x="376" y="33"/>
                    <a:pt x="347" y="32"/>
                  </a:cubicBezTo>
                  <a:close/>
                  <a:moveTo>
                    <a:pt x="428" y="34"/>
                  </a:moveTo>
                  <a:cubicBezTo>
                    <a:pt x="430" y="34"/>
                    <a:pt x="431" y="34"/>
                    <a:pt x="431" y="35"/>
                  </a:cubicBezTo>
                  <a:cubicBezTo>
                    <a:pt x="431" y="35"/>
                    <a:pt x="428" y="36"/>
                    <a:pt x="428" y="34"/>
                  </a:cubicBezTo>
                  <a:close/>
                  <a:moveTo>
                    <a:pt x="456" y="36"/>
                  </a:moveTo>
                  <a:cubicBezTo>
                    <a:pt x="453" y="36"/>
                    <a:pt x="450" y="36"/>
                    <a:pt x="447" y="35"/>
                  </a:cubicBezTo>
                  <a:cubicBezTo>
                    <a:pt x="446" y="36"/>
                    <a:pt x="443" y="35"/>
                    <a:pt x="441" y="36"/>
                  </a:cubicBezTo>
                  <a:cubicBezTo>
                    <a:pt x="441" y="35"/>
                    <a:pt x="441" y="35"/>
                    <a:pt x="441" y="34"/>
                  </a:cubicBezTo>
                  <a:cubicBezTo>
                    <a:pt x="443" y="35"/>
                    <a:pt x="445" y="33"/>
                    <a:pt x="447" y="35"/>
                  </a:cubicBezTo>
                  <a:cubicBezTo>
                    <a:pt x="448" y="35"/>
                    <a:pt x="447" y="34"/>
                    <a:pt x="448" y="34"/>
                  </a:cubicBezTo>
                  <a:cubicBezTo>
                    <a:pt x="449" y="34"/>
                    <a:pt x="448" y="34"/>
                    <a:pt x="448" y="35"/>
                  </a:cubicBezTo>
                  <a:cubicBezTo>
                    <a:pt x="454" y="33"/>
                    <a:pt x="460" y="36"/>
                    <a:pt x="466" y="35"/>
                  </a:cubicBezTo>
                  <a:cubicBezTo>
                    <a:pt x="463" y="37"/>
                    <a:pt x="459" y="37"/>
                    <a:pt x="456" y="36"/>
                  </a:cubicBezTo>
                  <a:close/>
                  <a:moveTo>
                    <a:pt x="71" y="32"/>
                  </a:moveTo>
                  <a:cubicBezTo>
                    <a:pt x="71" y="33"/>
                    <a:pt x="74" y="32"/>
                    <a:pt x="74" y="33"/>
                  </a:cubicBezTo>
                  <a:cubicBezTo>
                    <a:pt x="74" y="32"/>
                    <a:pt x="70" y="34"/>
                    <a:pt x="71" y="32"/>
                  </a:cubicBezTo>
                  <a:close/>
                  <a:moveTo>
                    <a:pt x="86" y="34"/>
                  </a:moveTo>
                  <a:cubicBezTo>
                    <a:pt x="87" y="35"/>
                    <a:pt x="88" y="35"/>
                    <a:pt x="90" y="35"/>
                  </a:cubicBezTo>
                  <a:cubicBezTo>
                    <a:pt x="89" y="36"/>
                    <a:pt x="86" y="36"/>
                    <a:pt x="86" y="34"/>
                  </a:cubicBezTo>
                  <a:close/>
                  <a:moveTo>
                    <a:pt x="109" y="27"/>
                  </a:moveTo>
                  <a:cubicBezTo>
                    <a:pt x="111" y="26"/>
                    <a:pt x="116" y="27"/>
                    <a:pt x="119" y="28"/>
                  </a:cubicBezTo>
                  <a:cubicBezTo>
                    <a:pt x="117" y="29"/>
                    <a:pt x="112" y="27"/>
                    <a:pt x="109" y="27"/>
                  </a:cubicBezTo>
                  <a:close/>
                  <a:moveTo>
                    <a:pt x="119" y="28"/>
                  </a:moveTo>
                  <a:cubicBezTo>
                    <a:pt x="119" y="27"/>
                    <a:pt x="123" y="28"/>
                    <a:pt x="123" y="29"/>
                  </a:cubicBezTo>
                  <a:cubicBezTo>
                    <a:pt x="122" y="28"/>
                    <a:pt x="121" y="28"/>
                    <a:pt x="119" y="28"/>
                  </a:cubicBezTo>
                  <a:close/>
                  <a:moveTo>
                    <a:pt x="124" y="29"/>
                  </a:moveTo>
                  <a:cubicBezTo>
                    <a:pt x="136" y="29"/>
                    <a:pt x="149" y="31"/>
                    <a:pt x="158" y="32"/>
                  </a:cubicBezTo>
                  <a:cubicBezTo>
                    <a:pt x="148" y="32"/>
                    <a:pt x="133" y="30"/>
                    <a:pt x="124" y="29"/>
                  </a:cubicBezTo>
                  <a:close/>
                  <a:moveTo>
                    <a:pt x="158" y="32"/>
                  </a:moveTo>
                  <a:cubicBezTo>
                    <a:pt x="159" y="31"/>
                    <a:pt x="160" y="33"/>
                    <a:pt x="161" y="32"/>
                  </a:cubicBezTo>
                  <a:cubicBezTo>
                    <a:pt x="161" y="34"/>
                    <a:pt x="159" y="33"/>
                    <a:pt x="158" y="32"/>
                  </a:cubicBezTo>
                  <a:close/>
                  <a:moveTo>
                    <a:pt x="166" y="33"/>
                  </a:moveTo>
                  <a:cubicBezTo>
                    <a:pt x="167" y="34"/>
                    <a:pt x="171" y="32"/>
                    <a:pt x="170" y="34"/>
                  </a:cubicBezTo>
                  <a:cubicBezTo>
                    <a:pt x="168" y="33"/>
                    <a:pt x="167" y="35"/>
                    <a:pt x="166" y="33"/>
                  </a:cubicBezTo>
                  <a:close/>
                  <a:moveTo>
                    <a:pt x="171" y="34"/>
                  </a:moveTo>
                  <a:cubicBezTo>
                    <a:pt x="174" y="33"/>
                    <a:pt x="183" y="34"/>
                    <a:pt x="187" y="35"/>
                  </a:cubicBezTo>
                  <a:cubicBezTo>
                    <a:pt x="183" y="35"/>
                    <a:pt x="177" y="35"/>
                    <a:pt x="171" y="34"/>
                  </a:cubicBezTo>
                  <a:close/>
                  <a:moveTo>
                    <a:pt x="188" y="35"/>
                  </a:moveTo>
                  <a:cubicBezTo>
                    <a:pt x="188" y="35"/>
                    <a:pt x="191" y="35"/>
                    <a:pt x="193" y="36"/>
                  </a:cubicBezTo>
                  <a:cubicBezTo>
                    <a:pt x="191" y="37"/>
                    <a:pt x="188" y="36"/>
                    <a:pt x="188" y="35"/>
                  </a:cubicBezTo>
                  <a:close/>
                  <a:moveTo>
                    <a:pt x="193" y="36"/>
                  </a:moveTo>
                  <a:cubicBezTo>
                    <a:pt x="194" y="35"/>
                    <a:pt x="196" y="36"/>
                    <a:pt x="197" y="36"/>
                  </a:cubicBezTo>
                  <a:cubicBezTo>
                    <a:pt x="196" y="38"/>
                    <a:pt x="195" y="36"/>
                    <a:pt x="193" y="36"/>
                  </a:cubicBezTo>
                  <a:close/>
                  <a:moveTo>
                    <a:pt x="198" y="36"/>
                  </a:moveTo>
                  <a:cubicBezTo>
                    <a:pt x="201" y="36"/>
                    <a:pt x="203" y="37"/>
                    <a:pt x="207" y="37"/>
                  </a:cubicBezTo>
                  <a:cubicBezTo>
                    <a:pt x="205" y="37"/>
                    <a:pt x="199" y="37"/>
                    <a:pt x="198" y="36"/>
                  </a:cubicBezTo>
                  <a:close/>
                  <a:moveTo>
                    <a:pt x="224" y="38"/>
                  </a:moveTo>
                  <a:cubicBezTo>
                    <a:pt x="224" y="37"/>
                    <a:pt x="226" y="38"/>
                    <a:pt x="228" y="38"/>
                  </a:cubicBezTo>
                  <a:cubicBezTo>
                    <a:pt x="229" y="38"/>
                    <a:pt x="224" y="39"/>
                    <a:pt x="224" y="38"/>
                  </a:cubicBezTo>
                  <a:close/>
                  <a:moveTo>
                    <a:pt x="221" y="59"/>
                  </a:moveTo>
                  <a:cubicBezTo>
                    <a:pt x="222" y="59"/>
                    <a:pt x="222" y="58"/>
                    <a:pt x="220" y="58"/>
                  </a:cubicBezTo>
                  <a:cubicBezTo>
                    <a:pt x="222" y="58"/>
                    <a:pt x="224" y="58"/>
                    <a:pt x="225" y="59"/>
                  </a:cubicBezTo>
                  <a:cubicBezTo>
                    <a:pt x="223" y="59"/>
                    <a:pt x="223" y="59"/>
                    <a:pt x="221" y="59"/>
                  </a:cubicBezTo>
                  <a:close/>
                  <a:moveTo>
                    <a:pt x="224" y="60"/>
                  </a:moveTo>
                  <a:cubicBezTo>
                    <a:pt x="223" y="59"/>
                    <a:pt x="228" y="60"/>
                    <a:pt x="226" y="58"/>
                  </a:cubicBezTo>
                  <a:cubicBezTo>
                    <a:pt x="227" y="60"/>
                    <a:pt x="231" y="57"/>
                    <a:pt x="232" y="59"/>
                  </a:cubicBezTo>
                  <a:cubicBezTo>
                    <a:pt x="228" y="59"/>
                    <a:pt x="227" y="60"/>
                    <a:pt x="224" y="60"/>
                  </a:cubicBezTo>
                  <a:close/>
                  <a:moveTo>
                    <a:pt x="430" y="48"/>
                  </a:moveTo>
                  <a:cubicBezTo>
                    <a:pt x="430" y="49"/>
                    <a:pt x="426" y="49"/>
                    <a:pt x="426" y="48"/>
                  </a:cubicBezTo>
                  <a:cubicBezTo>
                    <a:pt x="428" y="47"/>
                    <a:pt x="429" y="48"/>
                    <a:pt x="430" y="48"/>
                  </a:cubicBezTo>
                  <a:close/>
                  <a:moveTo>
                    <a:pt x="433" y="63"/>
                  </a:moveTo>
                  <a:cubicBezTo>
                    <a:pt x="428" y="63"/>
                    <a:pt x="428" y="63"/>
                    <a:pt x="428" y="63"/>
                  </a:cubicBezTo>
                  <a:cubicBezTo>
                    <a:pt x="428" y="62"/>
                    <a:pt x="428" y="62"/>
                    <a:pt x="428" y="62"/>
                  </a:cubicBezTo>
                  <a:cubicBezTo>
                    <a:pt x="427" y="62"/>
                    <a:pt x="432" y="62"/>
                    <a:pt x="433" y="63"/>
                  </a:cubicBezTo>
                  <a:close/>
                  <a:moveTo>
                    <a:pt x="425" y="49"/>
                  </a:moveTo>
                  <a:cubicBezTo>
                    <a:pt x="422" y="48"/>
                    <a:pt x="415" y="48"/>
                    <a:pt x="412" y="48"/>
                  </a:cubicBezTo>
                  <a:cubicBezTo>
                    <a:pt x="417" y="47"/>
                    <a:pt x="423" y="47"/>
                    <a:pt x="425" y="49"/>
                  </a:cubicBezTo>
                  <a:close/>
                  <a:moveTo>
                    <a:pt x="408" y="47"/>
                  </a:moveTo>
                  <a:cubicBezTo>
                    <a:pt x="408" y="47"/>
                    <a:pt x="407" y="48"/>
                    <a:pt x="407" y="48"/>
                  </a:cubicBezTo>
                  <a:cubicBezTo>
                    <a:pt x="409" y="46"/>
                    <a:pt x="414" y="48"/>
                    <a:pt x="408" y="47"/>
                  </a:cubicBezTo>
                  <a:close/>
                  <a:moveTo>
                    <a:pt x="349" y="42"/>
                  </a:moveTo>
                  <a:cubicBezTo>
                    <a:pt x="350" y="43"/>
                    <a:pt x="350" y="42"/>
                    <a:pt x="351" y="42"/>
                  </a:cubicBezTo>
                  <a:cubicBezTo>
                    <a:pt x="351" y="43"/>
                    <a:pt x="351" y="43"/>
                    <a:pt x="351" y="43"/>
                  </a:cubicBezTo>
                  <a:cubicBezTo>
                    <a:pt x="350" y="43"/>
                    <a:pt x="349" y="43"/>
                    <a:pt x="349" y="42"/>
                  </a:cubicBezTo>
                  <a:close/>
                  <a:moveTo>
                    <a:pt x="349" y="43"/>
                  </a:moveTo>
                  <a:cubicBezTo>
                    <a:pt x="347" y="43"/>
                    <a:pt x="346" y="43"/>
                    <a:pt x="346" y="42"/>
                  </a:cubicBezTo>
                  <a:cubicBezTo>
                    <a:pt x="347" y="42"/>
                    <a:pt x="349" y="42"/>
                    <a:pt x="349" y="43"/>
                  </a:cubicBezTo>
                  <a:close/>
                  <a:moveTo>
                    <a:pt x="385" y="47"/>
                  </a:moveTo>
                  <a:cubicBezTo>
                    <a:pt x="367" y="46"/>
                    <a:pt x="349" y="47"/>
                    <a:pt x="328" y="44"/>
                  </a:cubicBezTo>
                  <a:cubicBezTo>
                    <a:pt x="349" y="46"/>
                    <a:pt x="365" y="44"/>
                    <a:pt x="385" y="47"/>
                  </a:cubicBezTo>
                  <a:close/>
                  <a:moveTo>
                    <a:pt x="292" y="40"/>
                  </a:moveTo>
                  <a:cubicBezTo>
                    <a:pt x="290" y="41"/>
                    <a:pt x="289" y="41"/>
                    <a:pt x="287" y="41"/>
                  </a:cubicBezTo>
                  <a:cubicBezTo>
                    <a:pt x="288" y="40"/>
                    <a:pt x="289" y="39"/>
                    <a:pt x="292" y="40"/>
                  </a:cubicBezTo>
                  <a:close/>
                  <a:moveTo>
                    <a:pt x="292" y="61"/>
                  </a:moveTo>
                  <a:cubicBezTo>
                    <a:pt x="290" y="62"/>
                    <a:pt x="287" y="60"/>
                    <a:pt x="283" y="61"/>
                  </a:cubicBezTo>
                  <a:cubicBezTo>
                    <a:pt x="285" y="57"/>
                    <a:pt x="290" y="60"/>
                    <a:pt x="294" y="59"/>
                  </a:cubicBezTo>
                  <a:cubicBezTo>
                    <a:pt x="294" y="61"/>
                    <a:pt x="291" y="60"/>
                    <a:pt x="289" y="60"/>
                  </a:cubicBezTo>
                  <a:cubicBezTo>
                    <a:pt x="289" y="61"/>
                    <a:pt x="291" y="60"/>
                    <a:pt x="292" y="61"/>
                  </a:cubicBezTo>
                  <a:close/>
                  <a:moveTo>
                    <a:pt x="292" y="61"/>
                  </a:moveTo>
                  <a:cubicBezTo>
                    <a:pt x="293" y="61"/>
                    <a:pt x="297" y="60"/>
                    <a:pt x="298" y="62"/>
                  </a:cubicBezTo>
                  <a:cubicBezTo>
                    <a:pt x="296" y="62"/>
                    <a:pt x="295" y="61"/>
                    <a:pt x="292" y="61"/>
                  </a:cubicBezTo>
                  <a:close/>
                  <a:moveTo>
                    <a:pt x="295" y="57"/>
                  </a:moveTo>
                  <a:cubicBezTo>
                    <a:pt x="296" y="56"/>
                    <a:pt x="297" y="58"/>
                    <a:pt x="299" y="57"/>
                  </a:cubicBezTo>
                  <a:cubicBezTo>
                    <a:pt x="299" y="57"/>
                    <a:pt x="300" y="57"/>
                    <a:pt x="300" y="57"/>
                  </a:cubicBezTo>
                  <a:cubicBezTo>
                    <a:pt x="299" y="58"/>
                    <a:pt x="298" y="57"/>
                    <a:pt x="295" y="57"/>
                  </a:cubicBezTo>
                  <a:close/>
                  <a:moveTo>
                    <a:pt x="302" y="56"/>
                  </a:moveTo>
                  <a:cubicBezTo>
                    <a:pt x="303" y="56"/>
                    <a:pt x="303" y="58"/>
                    <a:pt x="304" y="57"/>
                  </a:cubicBezTo>
                  <a:cubicBezTo>
                    <a:pt x="306" y="57"/>
                    <a:pt x="300" y="58"/>
                    <a:pt x="302" y="56"/>
                  </a:cubicBezTo>
                  <a:close/>
                  <a:moveTo>
                    <a:pt x="256" y="40"/>
                  </a:moveTo>
                  <a:cubicBezTo>
                    <a:pt x="249" y="40"/>
                    <a:pt x="240" y="40"/>
                    <a:pt x="231" y="39"/>
                  </a:cubicBezTo>
                  <a:cubicBezTo>
                    <a:pt x="231" y="39"/>
                    <a:pt x="231" y="38"/>
                    <a:pt x="230" y="38"/>
                  </a:cubicBezTo>
                  <a:cubicBezTo>
                    <a:pt x="258" y="40"/>
                    <a:pt x="282" y="41"/>
                    <a:pt x="308" y="43"/>
                  </a:cubicBezTo>
                  <a:cubicBezTo>
                    <a:pt x="309" y="43"/>
                    <a:pt x="310" y="43"/>
                    <a:pt x="309" y="42"/>
                  </a:cubicBezTo>
                  <a:cubicBezTo>
                    <a:pt x="313" y="44"/>
                    <a:pt x="318" y="43"/>
                    <a:pt x="322" y="44"/>
                  </a:cubicBezTo>
                  <a:cubicBezTo>
                    <a:pt x="302" y="45"/>
                    <a:pt x="279" y="41"/>
                    <a:pt x="256" y="40"/>
                  </a:cubicBezTo>
                  <a:close/>
                  <a:moveTo>
                    <a:pt x="313" y="59"/>
                  </a:moveTo>
                  <a:cubicBezTo>
                    <a:pt x="313" y="59"/>
                    <a:pt x="313" y="58"/>
                    <a:pt x="313" y="58"/>
                  </a:cubicBezTo>
                  <a:cubicBezTo>
                    <a:pt x="313" y="58"/>
                    <a:pt x="312" y="58"/>
                    <a:pt x="312" y="59"/>
                  </a:cubicBezTo>
                  <a:cubicBezTo>
                    <a:pt x="311" y="59"/>
                    <a:pt x="313" y="57"/>
                    <a:pt x="311" y="57"/>
                  </a:cubicBezTo>
                  <a:cubicBezTo>
                    <a:pt x="311" y="58"/>
                    <a:pt x="311" y="58"/>
                    <a:pt x="309" y="58"/>
                  </a:cubicBezTo>
                  <a:cubicBezTo>
                    <a:pt x="309" y="57"/>
                    <a:pt x="309" y="57"/>
                    <a:pt x="310" y="57"/>
                  </a:cubicBezTo>
                  <a:cubicBezTo>
                    <a:pt x="310" y="57"/>
                    <a:pt x="309" y="57"/>
                    <a:pt x="309" y="57"/>
                  </a:cubicBezTo>
                  <a:cubicBezTo>
                    <a:pt x="310" y="56"/>
                    <a:pt x="315" y="57"/>
                    <a:pt x="318" y="57"/>
                  </a:cubicBezTo>
                  <a:cubicBezTo>
                    <a:pt x="318" y="57"/>
                    <a:pt x="318" y="58"/>
                    <a:pt x="318" y="58"/>
                  </a:cubicBezTo>
                  <a:cubicBezTo>
                    <a:pt x="318" y="58"/>
                    <a:pt x="320" y="58"/>
                    <a:pt x="320" y="57"/>
                  </a:cubicBezTo>
                  <a:cubicBezTo>
                    <a:pt x="321" y="57"/>
                    <a:pt x="321" y="58"/>
                    <a:pt x="323" y="57"/>
                  </a:cubicBezTo>
                  <a:cubicBezTo>
                    <a:pt x="323" y="58"/>
                    <a:pt x="322" y="58"/>
                    <a:pt x="323" y="59"/>
                  </a:cubicBezTo>
                  <a:cubicBezTo>
                    <a:pt x="323" y="58"/>
                    <a:pt x="323" y="58"/>
                    <a:pt x="323" y="57"/>
                  </a:cubicBezTo>
                  <a:cubicBezTo>
                    <a:pt x="325" y="57"/>
                    <a:pt x="326" y="58"/>
                    <a:pt x="326" y="59"/>
                  </a:cubicBezTo>
                  <a:cubicBezTo>
                    <a:pt x="328" y="59"/>
                    <a:pt x="327" y="57"/>
                    <a:pt x="328" y="57"/>
                  </a:cubicBezTo>
                  <a:cubicBezTo>
                    <a:pt x="328" y="59"/>
                    <a:pt x="331" y="58"/>
                    <a:pt x="332" y="59"/>
                  </a:cubicBezTo>
                  <a:cubicBezTo>
                    <a:pt x="330" y="61"/>
                    <a:pt x="326" y="59"/>
                    <a:pt x="323" y="59"/>
                  </a:cubicBezTo>
                  <a:cubicBezTo>
                    <a:pt x="319" y="60"/>
                    <a:pt x="318" y="58"/>
                    <a:pt x="313" y="59"/>
                  </a:cubicBezTo>
                  <a:close/>
                  <a:moveTo>
                    <a:pt x="333" y="64"/>
                  </a:moveTo>
                  <a:cubicBezTo>
                    <a:pt x="333" y="63"/>
                    <a:pt x="332" y="63"/>
                    <a:pt x="332" y="62"/>
                  </a:cubicBezTo>
                  <a:cubicBezTo>
                    <a:pt x="329" y="62"/>
                    <a:pt x="327" y="63"/>
                    <a:pt x="325" y="63"/>
                  </a:cubicBezTo>
                  <a:cubicBezTo>
                    <a:pt x="327" y="61"/>
                    <a:pt x="331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4"/>
                    <a:pt x="334" y="64"/>
                    <a:pt x="333" y="64"/>
                  </a:cubicBezTo>
                  <a:close/>
                  <a:moveTo>
                    <a:pt x="350" y="65"/>
                  </a:moveTo>
                  <a:cubicBezTo>
                    <a:pt x="351" y="63"/>
                    <a:pt x="356" y="66"/>
                    <a:pt x="359" y="64"/>
                  </a:cubicBezTo>
                  <a:cubicBezTo>
                    <a:pt x="362" y="66"/>
                    <a:pt x="366" y="63"/>
                    <a:pt x="369" y="66"/>
                  </a:cubicBezTo>
                  <a:cubicBezTo>
                    <a:pt x="362" y="65"/>
                    <a:pt x="356" y="66"/>
                    <a:pt x="350" y="65"/>
                  </a:cubicBezTo>
                  <a:close/>
                  <a:moveTo>
                    <a:pt x="378" y="65"/>
                  </a:moveTo>
                  <a:cubicBezTo>
                    <a:pt x="380" y="66"/>
                    <a:pt x="382" y="65"/>
                    <a:pt x="382" y="67"/>
                  </a:cubicBezTo>
                  <a:cubicBezTo>
                    <a:pt x="381" y="66"/>
                    <a:pt x="379" y="67"/>
                    <a:pt x="378" y="65"/>
                  </a:cubicBezTo>
                  <a:close/>
                  <a:moveTo>
                    <a:pt x="373" y="61"/>
                  </a:moveTo>
                  <a:cubicBezTo>
                    <a:pt x="361" y="62"/>
                    <a:pt x="346" y="61"/>
                    <a:pt x="335" y="59"/>
                  </a:cubicBezTo>
                  <a:cubicBezTo>
                    <a:pt x="334" y="59"/>
                    <a:pt x="334" y="59"/>
                    <a:pt x="333" y="59"/>
                  </a:cubicBezTo>
                  <a:cubicBezTo>
                    <a:pt x="334" y="59"/>
                    <a:pt x="334" y="59"/>
                    <a:pt x="335" y="59"/>
                  </a:cubicBezTo>
                  <a:cubicBezTo>
                    <a:pt x="336" y="59"/>
                    <a:pt x="339" y="57"/>
                    <a:pt x="339" y="59"/>
                  </a:cubicBezTo>
                  <a:cubicBezTo>
                    <a:pt x="339" y="59"/>
                    <a:pt x="339" y="58"/>
                    <a:pt x="340" y="58"/>
                  </a:cubicBezTo>
                  <a:cubicBezTo>
                    <a:pt x="342" y="58"/>
                    <a:pt x="340" y="59"/>
                    <a:pt x="340" y="59"/>
                  </a:cubicBezTo>
                  <a:cubicBezTo>
                    <a:pt x="341" y="59"/>
                    <a:pt x="342" y="57"/>
                    <a:pt x="343" y="59"/>
                  </a:cubicBezTo>
                  <a:cubicBezTo>
                    <a:pt x="343" y="59"/>
                    <a:pt x="343" y="59"/>
                    <a:pt x="342" y="59"/>
                  </a:cubicBezTo>
                  <a:cubicBezTo>
                    <a:pt x="345" y="60"/>
                    <a:pt x="345" y="57"/>
                    <a:pt x="348" y="59"/>
                  </a:cubicBezTo>
                  <a:cubicBezTo>
                    <a:pt x="344" y="60"/>
                    <a:pt x="351" y="59"/>
                    <a:pt x="353" y="59"/>
                  </a:cubicBezTo>
                  <a:cubicBezTo>
                    <a:pt x="353" y="59"/>
                    <a:pt x="352" y="59"/>
                    <a:pt x="352" y="60"/>
                  </a:cubicBezTo>
                  <a:cubicBezTo>
                    <a:pt x="358" y="60"/>
                    <a:pt x="358" y="60"/>
                    <a:pt x="358" y="60"/>
                  </a:cubicBezTo>
                  <a:cubicBezTo>
                    <a:pt x="358" y="59"/>
                    <a:pt x="357" y="59"/>
                    <a:pt x="357" y="59"/>
                  </a:cubicBezTo>
                  <a:cubicBezTo>
                    <a:pt x="356" y="59"/>
                    <a:pt x="358" y="59"/>
                    <a:pt x="359" y="59"/>
                  </a:cubicBezTo>
                  <a:cubicBezTo>
                    <a:pt x="359" y="59"/>
                    <a:pt x="358" y="60"/>
                    <a:pt x="359" y="60"/>
                  </a:cubicBezTo>
                  <a:cubicBezTo>
                    <a:pt x="360" y="60"/>
                    <a:pt x="362" y="61"/>
                    <a:pt x="362" y="59"/>
                  </a:cubicBezTo>
                  <a:cubicBezTo>
                    <a:pt x="363" y="59"/>
                    <a:pt x="363" y="59"/>
                    <a:pt x="362" y="59"/>
                  </a:cubicBezTo>
                  <a:cubicBezTo>
                    <a:pt x="362" y="61"/>
                    <a:pt x="365" y="60"/>
                    <a:pt x="366" y="60"/>
                  </a:cubicBezTo>
                  <a:cubicBezTo>
                    <a:pt x="366" y="60"/>
                    <a:pt x="365" y="60"/>
                    <a:pt x="364" y="60"/>
                  </a:cubicBezTo>
                  <a:cubicBezTo>
                    <a:pt x="364" y="59"/>
                    <a:pt x="367" y="60"/>
                    <a:pt x="368" y="59"/>
                  </a:cubicBezTo>
                  <a:cubicBezTo>
                    <a:pt x="368" y="60"/>
                    <a:pt x="367" y="60"/>
                    <a:pt x="367" y="60"/>
                  </a:cubicBezTo>
                  <a:cubicBezTo>
                    <a:pt x="373" y="61"/>
                    <a:pt x="377" y="61"/>
                    <a:pt x="382" y="61"/>
                  </a:cubicBezTo>
                  <a:cubicBezTo>
                    <a:pt x="382" y="60"/>
                    <a:pt x="380" y="61"/>
                    <a:pt x="380" y="60"/>
                  </a:cubicBezTo>
                  <a:cubicBezTo>
                    <a:pt x="385" y="59"/>
                    <a:pt x="386" y="61"/>
                    <a:pt x="389" y="62"/>
                  </a:cubicBezTo>
                  <a:cubicBezTo>
                    <a:pt x="384" y="63"/>
                    <a:pt x="378" y="63"/>
                    <a:pt x="373" y="61"/>
                  </a:cubicBezTo>
                  <a:close/>
                  <a:moveTo>
                    <a:pt x="391" y="62"/>
                  </a:moveTo>
                  <a:cubicBezTo>
                    <a:pt x="392" y="61"/>
                    <a:pt x="394" y="62"/>
                    <a:pt x="396" y="62"/>
                  </a:cubicBezTo>
                  <a:cubicBezTo>
                    <a:pt x="395" y="64"/>
                    <a:pt x="393" y="62"/>
                    <a:pt x="391" y="62"/>
                  </a:cubicBezTo>
                  <a:close/>
                  <a:moveTo>
                    <a:pt x="386" y="47"/>
                  </a:moveTo>
                  <a:cubicBezTo>
                    <a:pt x="392" y="46"/>
                    <a:pt x="394" y="47"/>
                    <a:pt x="400" y="47"/>
                  </a:cubicBezTo>
                  <a:cubicBezTo>
                    <a:pt x="398" y="48"/>
                    <a:pt x="390" y="47"/>
                    <a:pt x="386" y="47"/>
                  </a:cubicBezTo>
                  <a:close/>
                  <a:moveTo>
                    <a:pt x="412" y="64"/>
                  </a:moveTo>
                  <a:cubicBezTo>
                    <a:pt x="407" y="64"/>
                    <a:pt x="402" y="63"/>
                    <a:pt x="398" y="63"/>
                  </a:cubicBezTo>
                  <a:cubicBezTo>
                    <a:pt x="402" y="62"/>
                    <a:pt x="410" y="62"/>
                    <a:pt x="412" y="64"/>
                  </a:cubicBezTo>
                  <a:close/>
                  <a:moveTo>
                    <a:pt x="410" y="67"/>
                  </a:moveTo>
                  <a:cubicBezTo>
                    <a:pt x="413" y="67"/>
                    <a:pt x="417" y="67"/>
                    <a:pt x="420" y="67"/>
                  </a:cubicBezTo>
                  <a:cubicBezTo>
                    <a:pt x="417" y="69"/>
                    <a:pt x="413" y="68"/>
                    <a:pt x="410" y="67"/>
                  </a:cubicBezTo>
                  <a:close/>
                  <a:moveTo>
                    <a:pt x="413" y="64"/>
                  </a:moveTo>
                  <a:cubicBezTo>
                    <a:pt x="414" y="64"/>
                    <a:pt x="414" y="64"/>
                    <a:pt x="413" y="63"/>
                  </a:cubicBezTo>
                  <a:cubicBezTo>
                    <a:pt x="416" y="62"/>
                    <a:pt x="417" y="64"/>
                    <a:pt x="420" y="63"/>
                  </a:cubicBezTo>
                  <a:cubicBezTo>
                    <a:pt x="419" y="65"/>
                    <a:pt x="417" y="63"/>
                    <a:pt x="413" y="64"/>
                  </a:cubicBezTo>
                  <a:close/>
                  <a:moveTo>
                    <a:pt x="417" y="62"/>
                  </a:moveTo>
                  <a:cubicBezTo>
                    <a:pt x="421" y="60"/>
                    <a:pt x="421" y="63"/>
                    <a:pt x="417" y="62"/>
                  </a:cubicBezTo>
                  <a:close/>
                  <a:moveTo>
                    <a:pt x="421" y="63"/>
                  </a:moveTo>
                  <a:cubicBezTo>
                    <a:pt x="423" y="63"/>
                    <a:pt x="423" y="63"/>
                    <a:pt x="425" y="64"/>
                  </a:cubicBezTo>
                  <a:cubicBezTo>
                    <a:pt x="424" y="64"/>
                    <a:pt x="421" y="65"/>
                    <a:pt x="421" y="63"/>
                  </a:cubicBezTo>
                  <a:close/>
                  <a:moveTo>
                    <a:pt x="447" y="65"/>
                  </a:moveTo>
                  <a:cubicBezTo>
                    <a:pt x="440" y="63"/>
                    <a:pt x="433" y="66"/>
                    <a:pt x="425" y="63"/>
                  </a:cubicBezTo>
                  <a:cubicBezTo>
                    <a:pt x="436" y="63"/>
                    <a:pt x="447" y="65"/>
                    <a:pt x="455" y="64"/>
                  </a:cubicBezTo>
                  <a:cubicBezTo>
                    <a:pt x="453" y="67"/>
                    <a:pt x="448" y="64"/>
                    <a:pt x="447" y="65"/>
                  </a:cubicBezTo>
                  <a:close/>
                  <a:moveTo>
                    <a:pt x="460" y="65"/>
                  </a:moveTo>
                  <a:cubicBezTo>
                    <a:pt x="460" y="65"/>
                    <a:pt x="465" y="63"/>
                    <a:pt x="465" y="65"/>
                  </a:cubicBezTo>
                  <a:cubicBezTo>
                    <a:pt x="464" y="66"/>
                    <a:pt x="461" y="65"/>
                    <a:pt x="460" y="65"/>
                  </a:cubicBezTo>
                  <a:close/>
                  <a:moveTo>
                    <a:pt x="477" y="69"/>
                  </a:moveTo>
                  <a:cubicBezTo>
                    <a:pt x="490" y="70"/>
                    <a:pt x="509" y="69"/>
                    <a:pt x="525" y="69"/>
                  </a:cubicBezTo>
                  <a:cubicBezTo>
                    <a:pt x="527" y="69"/>
                    <a:pt x="530" y="69"/>
                    <a:pt x="532" y="70"/>
                  </a:cubicBezTo>
                  <a:cubicBezTo>
                    <a:pt x="513" y="69"/>
                    <a:pt x="496" y="71"/>
                    <a:pt x="477" y="69"/>
                  </a:cubicBezTo>
                  <a:close/>
                  <a:moveTo>
                    <a:pt x="536" y="70"/>
                  </a:moveTo>
                  <a:cubicBezTo>
                    <a:pt x="535" y="69"/>
                    <a:pt x="539" y="69"/>
                    <a:pt x="540" y="69"/>
                  </a:cubicBezTo>
                  <a:cubicBezTo>
                    <a:pt x="540" y="71"/>
                    <a:pt x="537" y="70"/>
                    <a:pt x="536" y="70"/>
                  </a:cubicBezTo>
                  <a:close/>
                  <a:moveTo>
                    <a:pt x="541" y="70"/>
                  </a:moveTo>
                  <a:cubicBezTo>
                    <a:pt x="548" y="69"/>
                    <a:pt x="560" y="69"/>
                    <a:pt x="569" y="69"/>
                  </a:cubicBezTo>
                  <a:cubicBezTo>
                    <a:pt x="570" y="69"/>
                    <a:pt x="572" y="68"/>
                    <a:pt x="573" y="70"/>
                  </a:cubicBezTo>
                  <a:cubicBezTo>
                    <a:pt x="564" y="69"/>
                    <a:pt x="554" y="71"/>
                    <a:pt x="541" y="70"/>
                  </a:cubicBezTo>
                  <a:close/>
                  <a:moveTo>
                    <a:pt x="180" y="10"/>
                  </a:moveTo>
                  <a:cubicBezTo>
                    <a:pt x="184" y="10"/>
                    <a:pt x="195" y="11"/>
                    <a:pt x="198" y="9"/>
                  </a:cubicBezTo>
                  <a:cubicBezTo>
                    <a:pt x="197" y="8"/>
                    <a:pt x="193" y="8"/>
                    <a:pt x="192" y="9"/>
                  </a:cubicBezTo>
                  <a:cubicBezTo>
                    <a:pt x="193" y="9"/>
                    <a:pt x="193" y="9"/>
                    <a:pt x="193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7"/>
                    <a:pt x="186" y="9"/>
                    <a:pt x="184" y="8"/>
                  </a:cubicBezTo>
                  <a:cubicBezTo>
                    <a:pt x="185" y="10"/>
                    <a:pt x="181" y="10"/>
                    <a:pt x="182" y="9"/>
                  </a:cubicBezTo>
                  <a:cubicBezTo>
                    <a:pt x="181" y="9"/>
                    <a:pt x="180" y="9"/>
                    <a:pt x="180" y="10"/>
                  </a:cubicBezTo>
                  <a:close/>
                  <a:moveTo>
                    <a:pt x="179" y="9"/>
                  </a:moveTo>
                  <a:cubicBezTo>
                    <a:pt x="178" y="9"/>
                    <a:pt x="176" y="8"/>
                    <a:pt x="176" y="9"/>
                  </a:cubicBezTo>
                  <a:cubicBezTo>
                    <a:pt x="177" y="10"/>
                    <a:pt x="179" y="10"/>
                    <a:pt x="179" y="10"/>
                  </a:cubicBezTo>
                  <a:cubicBezTo>
                    <a:pt x="179" y="10"/>
                    <a:pt x="179" y="9"/>
                    <a:pt x="179" y="9"/>
                  </a:cubicBezTo>
                  <a:close/>
                  <a:moveTo>
                    <a:pt x="383" y="22"/>
                  </a:moveTo>
                  <a:cubicBezTo>
                    <a:pt x="383" y="22"/>
                    <a:pt x="386" y="21"/>
                    <a:pt x="384" y="21"/>
                  </a:cubicBezTo>
                  <a:cubicBezTo>
                    <a:pt x="383" y="22"/>
                    <a:pt x="382" y="20"/>
                    <a:pt x="381" y="21"/>
                  </a:cubicBezTo>
                  <a:cubicBezTo>
                    <a:pt x="382" y="21"/>
                    <a:pt x="381" y="22"/>
                    <a:pt x="383" y="22"/>
                  </a:cubicBezTo>
                  <a:close/>
                  <a:moveTo>
                    <a:pt x="35" y="27"/>
                  </a:moveTo>
                  <a:cubicBezTo>
                    <a:pt x="37" y="27"/>
                    <a:pt x="39" y="29"/>
                    <a:pt x="40" y="28"/>
                  </a:cubicBezTo>
                  <a:cubicBezTo>
                    <a:pt x="39" y="28"/>
                    <a:pt x="35" y="26"/>
                    <a:pt x="35" y="27"/>
                  </a:cubicBezTo>
                  <a:close/>
                  <a:moveTo>
                    <a:pt x="245" y="34"/>
                  </a:moveTo>
                  <a:cubicBezTo>
                    <a:pt x="241" y="34"/>
                    <a:pt x="238" y="33"/>
                    <a:pt x="235" y="33"/>
                  </a:cubicBezTo>
                  <a:cubicBezTo>
                    <a:pt x="236" y="34"/>
                    <a:pt x="243" y="35"/>
                    <a:pt x="245" y="34"/>
                  </a:cubicBezTo>
                  <a:close/>
                  <a:moveTo>
                    <a:pt x="357" y="40"/>
                  </a:moveTo>
                  <a:cubicBezTo>
                    <a:pt x="358" y="40"/>
                    <a:pt x="359" y="40"/>
                    <a:pt x="359" y="39"/>
                  </a:cubicBezTo>
                  <a:cubicBezTo>
                    <a:pt x="368" y="40"/>
                    <a:pt x="356" y="38"/>
                    <a:pt x="357" y="40"/>
                  </a:cubicBezTo>
                  <a:close/>
                  <a:moveTo>
                    <a:pt x="120" y="49"/>
                  </a:moveTo>
                  <a:cubicBezTo>
                    <a:pt x="119" y="49"/>
                    <a:pt x="118" y="48"/>
                    <a:pt x="118" y="49"/>
                  </a:cubicBezTo>
                  <a:cubicBezTo>
                    <a:pt x="126" y="50"/>
                    <a:pt x="133" y="53"/>
                    <a:pt x="140" y="51"/>
                  </a:cubicBezTo>
                  <a:cubicBezTo>
                    <a:pt x="138" y="51"/>
                    <a:pt x="136" y="51"/>
                    <a:pt x="136" y="50"/>
                  </a:cubicBezTo>
                  <a:cubicBezTo>
                    <a:pt x="141" y="50"/>
                    <a:pt x="150" y="52"/>
                    <a:pt x="159" y="52"/>
                  </a:cubicBezTo>
                  <a:cubicBezTo>
                    <a:pt x="165" y="52"/>
                    <a:pt x="172" y="53"/>
                    <a:pt x="177" y="53"/>
                  </a:cubicBezTo>
                  <a:cubicBezTo>
                    <a:pt x="136" y="49"/>
                    <a:pt x="99" y="43"/>
                    <a:pt x="59" y="37"/>
                  </a:cubicBezTo>
                  <a:cubicBezTo>
                    <a:pt x="76" y="41"/>
                    <a:pt x="104" y="43"/>
                    <a:pt x="120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1542655" y="2561276"/>
            <a:ext cx="5511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父爱同母爱一样的无私，他不求回报；父爱是一种默默无闻，寓于无形之中的一种感情，只有用心的人才能体会。</a:t>
            </a:r>
          </a:p>
        </p:txBody>
      </p:sp>
      <p:sp>
        <p:nvSpPr>
          <p:cNvPr id="10" name="矩形 9"/>
          <p:cNvSpPr/>
          <p:nvPr/>
        </p:nvSpPr>
        <p:spPr>
          <a:xfrm>
            <a:off x="3799971" y="40721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单击此处添加标题文本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47" y="2046513"/>
            <a:ext cx="4134512" cy="4505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2zolylp">
      <a:majorFont>
        <a:latin typeface="楷体"/>
        <a:ea typeface="楷体"/>
        <a:cs typeface=""/>
      </a:majorFont>
      <a:minorFont>
        <a:latin typeface="楷体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宽屏</PresentationFormat>
  <Paragraphs>53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楷体</vt:lpstr>
      <vt:lpstr>庞门正道真贵楷体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2021-06-17T23:21:08Z</dcterms:created>
  <dcterms:modified xsi:type="dcterms:W3CDTF">2023-01-10T09:48:13Z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4FD7BC0F93F142C4BE888352A5F718CE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