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57" r:id="rId3"/>
    <p:sldId id="258" r:id="rId4"/>
    <p:sldId id="260" r:id="rId5"/>
    <p:sldId id="261" r:id="rId6"/>
    <p:sldId id="262" r:id="rId7"/>
    <p:sldId id="264" r:id="rId8"/>
    <p:sldId id="265" r:id="rId9"/>
    <p:sldId id="266" r:id="rId10"/>
    <p:sldId id="267" r:id="rId11"/>
    <p:sldId id="269" r:id="rId12"/>
    <p:sldId id="270" r:id="rId13"/>
    <p:sldId id="271" r:id="rId14"/>
    <p:sldId id="275" r:id="rId15"/>
  </p:sldIdLst>
  <p:sldSz cx="9144000" cy="6858000" type="screen4x3"/>
  <p:notesSz cx="6858000" cy="9144000"/>
  <p:defaultTextStyle>
    <a:defPPr marL="0" marR="0" indent="0" algn="l" defTabSz="422275" rtl="0" fontAlgn="auto" latinLnBrk="1" hangingPunct="0">
      <a:lnSpc>
        <a:spcPct val="100000"/>
      </a:lnSpc>
      <a:spcBef>
        <a:spcPts val="0"/>
      </a:spcBef>
      <a:spcAft>
        <a:spcPts val="0"/>
      </a:spcAft>
      <a:buClrTx/>
      <a:buSzTx/>
      <a:buFontTx/>
      <a:buNone/>
      <a:defRPr kumimoji="0" sz="800" b="0" i="0" u="none" strike="noStrike" cap="none" spc="0" normalizeH="0" baseline="0">
        <a:ln>
          <a:noFill/>
        </a:ln>
        <a:solidFill>
          <a:srgbClr val="000000"/>
        </a:solidFill>
        <a:effectLst/>
        <a:uFillTx/>
      </a:defRPr>
    </a:defPPr>
    <a:lvl1pPr marL="0" marR="0" indent="0"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1pPr>
    <a:lvl2pPr marL="0" marR="0" indent="158115"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2pPr>
    <a:lvl3pPr marL="0" marR="0" indent="316230"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3pPr>
    <a:lvl4pPr marL="0" marR="0" indent="474980"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4pPr>
    <a:lvl5pPr marL="0" marR="0" indent="633095"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5pPr>
    <a:lvl6pPr marL="0" marR="0" indent="791210"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6pPr>
    <a:lvl7pPr marL="0" marR="0" indent="949325"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7pPr>
    <a:lvl8pPr marL="0" marR="0" indent="1107440"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8pPr>
    <a:lvl9pPr marL="0" marR="0" indent="1266190" algn="ctr" defTabSz="368935"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50000"/>
  </p:normalViewPr>
  <p:slideViewPr>
    <p:cSldViewPr snapToGrid="0" snapToObjects="1">
      <p:cViewPr>
        <p:scale>
          <a:sx n="100" d="100"/>
          <a:sy n="100" d="100"/>
        </p:scale>
        <p:origin x="-264" y="-26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10820" latinLnBrk="0">
      <a:defRPr sz="1000">
        <a:latin typeface="Lucida Grande"/>
        <a:ea typeface="Lucida Grande"/>
        <a:cs typeface="Lucida Grande"/>
        <a:sym typeface="Lucida Grande"/>
      </a:defRPr>
    </a:lvl1pPr>
    <a:lvl2pPr indent="105410" defTabSz="210820" latinLnBrk="0">
      <a:defRPr sz="1000">
        <a:latin typeface="Lucida Grande"/>
        <a:ea typeface="Lucida Grande"/>
        <a:cs typeface="Lucida Grande"/>
        <a:sym typeface="Lucida Grande"/>
      </a:defRPr>
    </a:lvl2pPr>
    <a:lvl3pPr indent="210820" defTabSz="210820" latinLnBrk="0">
      <a:defRPr sz="1000">
        <a:latin typeface="Lucida Grande"/>
        <a:ea typeface="Lucida Grande"/>
        <a:cs typeface="Lucida Grande"/>
        <a:sym typeface="Lucida Grande"/>
      </a:defRPr>
    </a:lvl3pPr>
    <a:lvl4pPr indent="316230" defTabSz="210820" latinLnBrk="0">
      <a:defRPr sz="1000">
        <a:latin typeface="Lucida Grande"/>
        <a:ea typeface="Lucida Grande"/>
        <a:cs typeface="Lucida Grande"/>
        <a:sym typeface="Lucida Grande"/>
      </a:defRPr>
    </a:lvl4pPr>
    <a:lvl5pPr indent="422275" defTabSz="210820" latinLnBrk="0">
      <a:defRPr sz="1000">
        <a:latin typeface="Lucida Grande"/>
        <a:ea typeface="Lucida Grande"/>
        <a:cs typeface="Lucida Grande"/>
        <a:sym typeface="Lucida Grande"/>
      </a:defRPr>
    </a:lvl5pPr>
    <a:lvl6pPr indent="527685" defTabSz="210820" latinLnBrk="0">
      <a:defRPr sz="1000">
        <a:latin typeface="Lucida Grande"/>
        <a:ea typeface="Lucida Grande"/>
        <a:cs typeface="Lucida Grande"/>
        <a:sym typeface="Lucida Grande"/>
      </a:defRPr>
    </a:lvl6pPr>
    <a:lvl7pPr indent="633095" defTabSz="210820" latinLnBrk="0">
      <a:defRPr sz="1000">
        <a:latin typeface="Lucida Grande"/>
        <a:ea typeface="Lucida Grande"/>
        <a:cs typeface="Lucida Grande"/>
        <a:sym typeface="Lucida Grande"/>
      </a:defRPr>
    </a:lvl7pPr>
    <a:lvl8pPr indent="738505" defTabSz="210820" latinLnBrk="0">
      <a:defRPr sz="1000">
        <a:latin typeface="Lucida Grande"/>
        <a:ea typeface="Lucida Grande"/>
        <a:cs typeface="Lucida Grande"/>
        <a:sym typeface="Lucida Grande"/>
      </a:defRPr>
    </a:lvl8pPr>
    <a:lvl9pPr indent="843915" defTabSz="210820" latinLnBrk="0">
      <a:defRPr sz="1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849086" y="1149532"/>
            <a:ext cx="7440386" cy="2318657"/>
          </a:xfrm>
          <a:prstGeom prst="rect">
            <a:avLst/>
          </a:prstGeom>
        </p:spPr>
        <p:txBody>
          <a:bodyPr anchor="b"/>
          <a:lstStyle/>
          <a:p>
            <a:r>
              <a:t>标题文本</a:t>
            </a:r>
          </a:p>
        </p:txBody>
      </p:sp>
      <p:sp>
        <p:nvSpPr>
          <p:cNvPr id="12" name="Shape 12"/>
          <p:cNvSpPr>
            <a:spLocks noGrp="1"/>
          </p:cNvSpPr>
          <p:nvPr>
            <p:ph type="body" sz="quarter" idx="1" hasCustomPrompt="1"/>
          </p:nvPr>
        </p:nvSpPr>
        <p:spPr>
          <a:xfrm>
            <a:off x="849086" y="3533503"/>
            <a:ext cx="7440386" cy="796834"/>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照片 - 垂直倒影">
    <p:spTree>
      <p:nvGrpSpPr>
        <p:cNvPr id="1" name=""/>
        <p:cNvGrpSpPr/>
        <p:nvPr/>
      </p:nvGrpSpPr>
      <p:grpSpPr>
        <a:xfrm>
          <a:off x="0" y="0"/>
          <a:ext cx="0" cy="0"/>
          <a:chOff x="0" y="0"/>
          <a:chExt cx="0" cy="0"/>
        </a:xfrm>
      </p:grpSpPr>
      <p:sp>
        <p:nvSpPr>
          <p:cNvPr id="97" name="Shape 97"/>
          <p:cNvSpPr>
            <a:spLocks noGrp="1"/>
          </p:cNvSpPr>
          <p:nvPr>
            <p:ph type="pic" sz="half" idx="13"/>
          </p:nvPr>
        </p:nvSpPr>
        <p:spPr>
          <a:xfrm>
            <a:off x="5187043" y="1136469"/>
            <a:ext cx="2841171" cy="4545874"/>
          </a:xfrm>
          <a:prstGeom prst="rect">
            <a:avLst/>
          </a:prstGeom>
          <a:ln w="25400"/>
          <a:effectLst>
            <a:reflection stA="50000" endPos="40000" dir="5400000" sy="-100000" algn="bl" rotWithShape="0"/>
          </a:effectLst>
        </p:spPr>
        <p:txBody>
          <a:bodyPr lIns="42199" tIns="21099" rIns="42199" bIns="21099" anchor="t"/>
          <a:lstStyle/>
          <a:p>
            <a:endParaRPr/>
          </a:p>
        </p:txBody>
      </p:sp>
      <p:sp>
        <p:nvSpPr>
          <p:cNvPr id="98" name="Shape 98"/>
          <p:cNvSpPr>
            <a:spLocks noGrp="1"/>
          </p:cNvSpPr>
          <p:nvPr>
            <p:ph type="title" hasCustomPrompt="1"/>
          </p:nvPr>
        </p:nvSpPr>
        <p:spPr>
          <a:xfrm>
            <a:off x="849086" y="1071154"/>
            <a:ext cx="4136571" cy="2318657"/>
          </a:xfrm>
          <a:prstGeom prst="rect">
            <a:avLst/>
          </a:prstGeom>
        </p:spPr>
        <p:txBody>
          <a:bodyPr anchor="b"/>
          <a:lstStyle>
            <a:lvl1pPr>
              <a:defRPr sz="4300"/>
            </a:lvl1pPr>
          </a:lstStyle>
          <a:p>
            <a:r>
              <a:t>标题文本</a:t>
            </a:r>
          </a:p>
        </p:txBody>
      </p:sp>
      <p:sp>
        <p:nvSpPr>
          <p:cNvPr id="99" name="Shape 99"/>
          <p:cNvSpPr>
            <a:spLocks noGrp="1"/>
          </p:cNvSpPr>
          <p:nvPr>
            <p:ph type="body" sz="quarter" idx="1" hasCustomPrompt="1"/>
          </p:nvPr>
        </p:nvSpPr>
        <p:spPr>
          <a:xfrm>
            <a:off x="849086" y="3448594"/>
            <a:ext cx="4136571" cy="2318657"/>
          </a:xfrm>
          <a:prstGeom prst="rect">
            <a:avLst/>
          </a:prstGeom>
        </p:spPr>
        <p:txBody>
          <a:bodyPr anchor="t"/>
          <a:lstStyle>
            <a:lvl1pPr marL="0" indent="0" algn="ctr">
              <a:spcBef>
                <a:spcPts val="0"/>
              </a:spcBef>
              <a:buSzTx/>
              <a:buNone/>
              <a:defRPr sz="2100"/>
            </a:lvl1pPr>
            <a:lvl2pPr marL="0" indent="0" algn="ctr">
              <a:spcBef>
                <a:spcPts val="0"/>
              </a:spcBef>
              <a:buSzTx/>
              <a:buNone/>
              <a:defRPr sz="2100"/>
            </a:lvl2pPr>
            <a:lvl3pPr marL="0" indent="0" algn="ctr">
              <a:spcBef>
                <a:spcPts val="0"/>
              </a:spcBef>
              <a:buSzTx/>
              <a:buNone/>
              <a:defRPr sz="2100"/>
            </a:lvl3pPr>
            <a:lvl4pPr marL="0" indent="0" algn="ctr">
              <a:spcBef>
                <a:spcPts val="0"/>
              </a:spcBef>
              <a:buSzTx/>
              <a:buNone/>
              <a:defRPr sz="2100"/>
            </a:lvl4pPr>
            <a:lvl5pPr marL="0" indent="0" algn="ctr">
              <a:spcBef>
                <a:spcPts val="0"/>
              </a:spcBef>
              <a:buSzTx/>
              <a:buNone/>
              <a:defRPr sz="2100"/>
            </a:lvl5pPr>
          </a:lstStyle>
          <a:p>
            <a:r>
              <a:t>正文级别 1</a:t>
            </a:r>
          </a:p>
          <a:p>
            <a:pPr lvl="1"/>
            <a:r>
              <a:t>正文级别 2</a:t>
            </a:r>
          </a:p>
          <a:p>
            <a:pPr lvl="2"/>
            <a:r>
              <a:t>正文级别 3</a:t>
            </a:r>
          </a:p>
          <a:p>
            <a:pPr lvl="3"/>
            <a:r>
              <a:t>正文级别 4</a:t>
            </a:r>
          </a:p>
          <a:p>
            <a:pPr lvl="4"/>
            <a:r>
              <a:t>正文级别 5</a:t>
            </a:r>
          </a:p>
        </p:txBody>
      </p:sp>
      <p:sp>
        <p:nvSpPr>
          <p:cNvPr id="100" name="Shape 100"/>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5388429" y="2018211"/>
            <a:ext cx="2443843" cy="3912326"/>
          </a:xfrm>
          <a:prstGeom prst="rect">
            <a:avLst/>
          </a:prstGeom>
        </p:spPr>
        <p:txBody>
          <a:bodyPr lIns="42199" tIns="21099" rIns="42199" bIns="21099" anchor="t"/>
          <a:lstStyle/>
          <a:p>
            <a:endParaRPr/>
          </a:p>
        </p:txBody>
      </p:sp>
      <p:sp>
        <p:nvSpPr>
          <p:cNvPr id="108" name="Shape 108"/>
          <p:cNvSpPr>
            <a:spLocks noGrp="1"/>
          </p:cNvSpPr>
          <p:nvPr>
            <p:ph type="title" hasCustomPrompt="1"/>
          </p:nvPr>
        </p:nvSpPr>
        <p:spPr>
          <a:prstGeom prst="rect">
            <a:avLst/>
          </a:prstGeom>
        </p:spPr>
        <p:txBody>
          <a:bodyPr/>
          <a:lstStyle/>
          <a:p>
            <a:r>
              <a:t>标题文本</a:t>
            </a:r>
          </a:p>
        </p:txBody>
      </p:sp>
      <p:sp>
        <p:nvSpPr>
          <p:cNvPr id="109" name="Shape 109"/>
          <p:cNvSpPr>
            <a:spLocks noGrp="1"/>
          </p:cNvSpPr>
          <p:nvPr>
            <p:ph type="body" sz="half" idx="1" hasCustomPrompt="1"/>
          </p:nvPr>
        </p:nvSpPr>
        <p:spPr>
          <a:xfrm>
            <a:off x="849086" y="1946366"/>
            <a:ext cx="3624943" cy="4016829"/>
          </a:xfrm>
          <a:prstGeom prst="rect">
            <a:avLst/>
          </a:prstGeom>
        </p:spPr>
        <p:txBody>
          <a:bodyPr/>
          <a:lstStyle>
            <a:lvl1pPr marL="457200" indent="-310515">
              <a:spcBef>
                <a:spcPts val="2400"/>
              </a:spcBef>
              <a:defRPr sz="1900"/>
            </a:lvl1pPr>
            <a:lvl2pPr marL="662305" indent="-310515">
              <a:spcBef>
                <a:spcPts val="2400"/>
              </a:spcBef>
              <a:defRPr sz="1900"/>
            </a:lvl2pPr>
            <a:lvl3pPr marL="867410" indent="-310515">
              <a:spcBef>
                <a:spcPts val="2400"/>
              </a:spcBef>
              <a:defRPr sz="1900"/>
            </a:lvl3pPr>
            <a:lvl4pPr marL="1072515" indent="-310515">
              <a:spcBef>
                <a:spcPts val="2400"/>
              </a:spcBef>
              <a:defRPr sz="1900"/>
            </a:lvl4pPr>
            <a:lvl5pPr marL="1277620" indent="-310515">
              <a:spcBef>
                <a:spcPts val="2400"/>
              </a:spcBef>
              <a:defRPr sz="1900"/>
            </a:lvl5pPr>
          </a:lstStyle>
          <a:p>
            <a:r>
              <a:t>正文级别 1</a:t>
            </a:r>
          </a:p>
          <a:p>
            <a:pPr lvl="1"/>
            <a:r>
              <a:t>正文级别 2</a:t>
            </a:r>
          </a:p>
          <a:p>
            <a:pPr lvl="2"/>
            <a:r>
              <a:t>正文级别 3</a:t>
            </a:r>
          </a:p>
          <a:p>
            <a:pPr lvl="3"/>
            <a:r>
              <a:t>正文级别 4</a:t>
            </a:r>
          </a:p>
          <a:p>
            <a:pPr lvl="4"/>
            <a:r>
              <a:t>正文级别 5</a:t>
            </a:r>
          </a:p>
        </p:txBody>
      </p:sp>
      <p:sp>
        <p:nvSpPr>
          <p:cNvPr id="110" name="Shape 110"/>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与项目符号 - 左对齐">
    <p:spTree>
      <p:nvGrpSpPr>
        <p:cNvPr id="1" name=""/>
        <p:cNvGrpSpPr/>
        <p:nvPr/>
      </p:nvGrpSpPr>
      <p:grpSpPr>
        <a:xfrm>
          <a:off x="0" y="0"/>
          <a:ext cx="0" cy="0"/>
          <a:chOff x="0" y="0"/>
          <a:chExt cx="0" cy="0"/>
        </a:xfrm>
      </p:grpSpPr>
      <p:sp>
        <p:nvSpPr>
          <p:cNvPr id="117" name="Shape 117"/>
          <p:cNvSpPr>
            <a:spLocks noGrp="1"/>
          </p:cNvSpPr>
          <p:nvPr>
            <p:ph type="title" hasCustomPrompt="1"/>
          </p:nvPr>
        </p:nvSpPr>
        <p:spPr>
          <a:prstGeom prst="rect">
            <a:avLst/>
          </a:prstGeom>
        </p:spPr>
        <p:txBody>
          <a:bodyPr/>
          <a:lstStyle/>
          <a:p>
            <a:r>
              <a:t>标题文本</a:t>
            </a:r>
          </a:p>
        </p:txBody>
      </p:sp>
      <p:sp>
        <p:nvSpPr>
          <p:cNvPr id="118" name="Shape 118"/>
          <p:cNvSpPr>
            <a:spLocks noGrp="1"/>
          </p:cNvSpPr>
          <p:nvPr>
            <p:ph type="body" sz="half" idx="1" hasCustomPrompt="1"/>
          </p:nvPr>
        </p:nvSpPr>
        <p:spPr>
          <a:xfrm>
            <a:off x="849086" y="1946366"/>
            <a:ext cx="3624943" cy="4016829"/>
          </a:xfrm>
          <a:prstGeom prst="rect">
            <a:avLst/>
          </a:prstGeom>
        </p:spPr>
        <p:txBody>
          <a:bodyPr/>
          <a:lstStyle>
            <a:lvl1pPr marL="457200" indent="-310515">
              <a:spcBef>
                <a:spcPts val="2400"/>
              </a:spcBef>
              <a:defRPr sz="1900"/>
            </a:lvl1pPr>
            <a:lvl2pPr marL="662305" indent="-310515">
              <a:spcBef>
                <a:spcPts val="2400"/>
              </a:spcBef>
              <a:defRPr sz="1900"/>
            </a:lvl2pPr>
            <a:lvl3pPr marL="867410" indent="-310515">
              <a:spcBef>
                <a:spcPts val="2400"/>
              </a:spcBef>
              <a:defRPr sz="1900"/>
            </a:lvl3pPr>
            <a:lvl4pPr marL="1072515" indent="-310515">
              <a:spcBef>
                <a:spcPts val="2400"/>
              </a:spcBef>
              <a:defRPr sz="1900"/>
            </a:lvl4pPr>
            <a:lvl5pPr marL="1277620" indent="-310515">
              <a:spcBef>
                <a:spcPts val="2400"/>
              </a:spcBef>
              <a:defRPr sz="1900"/>
            </a:lvl5pPr>
          </a:lstStyle>
          <a:p>
            <a:r>
              <a:t>正文级别 1</a:t>
            </a:r>
          </a:p>
          <a:p>
            <a:pPr lvl="1"/>
            <a:r>
              <a:t>正文级别 2</a:t>
            </a:r>
          </a:p>
          <a:p>
            <a:pPr lvl="2"/>
            <a:r>
              <a:t>正文级别 3</a:t>
            </a:r>
          </a:p>
          <a:p>
            <a:pPr lvl="3"/>
            <a:r>
              <a:t>正文级别 4</a:t>
            </a:r>
          </a:p>
          <a:p>
            <a:pPr lvl="4"/>
            <a:r>
              <a:t>正文级别 5</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标题与项目符号 - 右对齐">
    <p:spTree>
      <p:nvGrpSpPr>
        <p:cNvPr id="1" name=""/>
        <p:cNvGrpSpPr/>
        <p:nvPr/>
      </p:nvGrpSpPr>
      <p:grpSpPr>
        <a:xfrm>
          <a:off x="0" y="0"/>
          <a:ext cx="0" cy="0"/>
          <a:chOff x="0" y="0"/>
          <a:chExt cx="0" cy="0"/>
        </a:xfrm>
      </p:grpSpPr>
      <p:sp>
        <p:nvSpPr>
          <p:cNvPr id="126" name="Shape 126"/>
          <p:cNvSpPr>
            <a:spLocks noGrp="1"/>
          </p:cNvSpPr>
          <p:nvPr>
            <p:ph type="title" hasCustomPrompt="1"/>
          </p:nvPr>
        </p:nvSpPr>
        <p:spPr>
          <a:prstGeom prst="rect">
            <a:avLst/>
          </a:prstGeom>
        </p:spPr>
        <p:txBody>
          <a:bodyPr/>
          <a:lstStyle/>
          <a:p>
            <a:r>
              <a:t>标题文本</a:t>
            </a:r>
          </a:p>
        </p:txBody>
      </p:sp>
      <p:sp>
        <p:nvSpPr>
          <p:cNvPr id="127" name="Shape 127"/>
          <p:cNvSpPr>
            <a:spLocks noGrp="1"/>
          </p:cNvSpPr>
          <p:nvPr>
            <p:ph type="body" sz="half" idx="1" hasCustomPrompt="1"/>
          </p:nvPr>
        </p:nvSpPr>
        <p:spPr>
          <a:xfrm>
            <a:off x="5029200" y="1946366"/>
            <a:ext cx="3260271" cy="4016829"/>
          </a:xfrm>
          <a:prstGeom prst="rect">
            <a:avLst/>
          </a:prstGeom>
        </p:spPr>
        <p:txBody>
          <a:bodyPr/>
          <a:lstStyle>
            <a:lvl1pPr marL="457200" indent="-310515">
              <a:spcBef>
                <a:spcPts val="2400"/>
              </a:spcBef>
              <a:defRPr sz="1900"/>
            </a:lvl1pPr>
            <a:lvl2pPr marL="662305" indent="-310515">
              <a:spcBef>
                <a:spcPts val="2400"/>
              </a:spcBef>
              <a:defRPr sz="1900"/>
            </a:lvl2pPr>
            <a:lvl3pPr marL="867410" indent="-310515">
              <a:spcBef>
                <a:spcPts val="2400"/>
              </a:spcBef>
              <a:defRPr sz="1900"/>
            </a:lvl3pPr>
            <a:lvl4pPr marL="1072515" indent="-310515">
              <a:spcBef>
                <a:spcPts val="2400"/>
              </a:spcBef>
              <a:defRPr sz="1900"/>
            </a:lvl4pPr>
            <a:lvl5pPr marL="1277620" indent="-310515">
              <a:spcBef>
                <a:spcPts val="2400"/>
              </a:spcBef>
              <a:defRPr sz="1900"/>
            </a:lvl5pPr>
          </a:lstStyle>
          <a:p>
            <a:r>
              <a:t>正文级别 1</a:t>
            </a:r>
          </a:p>
          <a:p>
            <a:pPr lvl="1"/>
            <a:r>
              <a:t>正文级别 2</a:t>
            </a:r>
          </a:p>
          <a:p>
            <a:pPr lvl="2"/>
            <a:r>
              <a:t>正文级别 3</a:t>
            </a:r>
          </a:p>
          <a:p>
            <a:pPr lvl="3"/>
            <a:r>
              <a:t>正文级别 4</a:t>
            </a:r>
          </a:p>
          <a:p>
            <a:pPr lvl="4"/>
            <a:r>
              <a:t>正文级别 5</a:t>
            </a:r>
          </a:p>
        </p:txBody>
      </p:sp>
      <p:sp>
        <p:nvSpPr>
          <p:cNvPr id="128" name="Shape 12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项目符号 - 2 栏">
    <p:spTree>
      <p:nvGrpSpPr>
        <p:cNvPr id="1" name=""/>
        <p:cNvGrpSpPr/>
        <p:nvPr/>
      </p:nvGrpSpPr>
      <p:grpSpPr>
        <a:xfrm>
          <a:off x="0" y="0"/>
          <a:ext cx="0" cy="0"/>
          <a:chOff x="0" y="0"/>
          <a:chExt cx="0" cy="0"/>
        </a:xfrm>
      </p:grpSpPr>
      <p:sp>
        <p:nvSpPr>
          <p:cNvPr id="29" name="Shape 29"/>
          <p:cNvSpPr>
            <a:spLocks noGrp="1"/>
          </p:cNvSpPr>
          <p:nvPr>
            <p:ph type="title" hasCustomPrompt="1"/>
          </p:nvPr>
        </p:nvSpPr>
        <p:spPr>
          <a:prstGeom prst="rect">
            <a:avLst/>
          </a:prstGeom>
        </p:spPr>
        <p:txBody>
          <a:bodyPr/>
          <a:lstStyle/>
          <a:p>
            <a:r>
              <a:t>标题文本</a:t>
            </a:r>
          </a:p>
        </p:txBody>
      </p:sp>
      <p:sp>
        <p:nvSpPr>
          <p:cNvPr id="30" name="Shape 30"/>
          <p:cNvSpPr>
            <a:spLocks noGrp="1"/>
          </p:cNvSpPr>
          <p:nvPr>
            <p:ph type="body" idx="1" hasCustomPrompt="1"/>
          </p:nvPr>
        </p:nvSpPr>
        <p:spPr>
          <a:xfrm>
            <a:off x="849086" y="1946366"/>
            <a:ext cx="7440386" cy="4016829"/>
          </a:xfrm>
          <a:prstGeom prst="rect">
            <a:avLst/>
          </a:prstGeom>
        </p:spPr>
        <p:txBody>
          <a:bodyPr numCol="2" spcCol="400602" anchor="t"/>
          <a:lstStyle>
            <a:lvl1pPr marL="457200" indent="-310515">
              <a:spcBef>
                <a:spcPts val="2400"/>
              </a:spcBef>
              <a:defRPr sz="1900"/>
            </a:lvl1pPr>
            <a:lvl2pPr marL="662305" indent="-310515">
              <a:spcBef>
                <a:spcPts val="2400"/>
              </a:spcBef>
              <a:defRPr sz="1900"/>
            </a:lvl2pPr>
            <a:lvl3pPr marL="867410" indent="-310515">
              <a:spcBef>
                <a:spcPts val="2400"/>
              </a:spcBef>
              <a:defRPr sz="1900"/>
            </a:lvl3pPr>
            <a:lvl4pPr marL="1072515" indent="-310515">
              <a:spcBef>
                <a:spcPts val="2400"/>
              </a:spcBef>
              <a:defRPr sz="1900"/>
            </a:lvl4pPr>
            <a:lvl5pPr marL="1277620" indent="-310515">
              <a:spcBef>
                <a:spcPts val="2400"/>
              </a:spcBef>
              <a:defRPr sz="1900"/>
            </a:lvl5pPr>
          </a:lstStyle>
          <a:p>
            <a:r>
              <a:t>正文级别 1</a:t>
            </a:r>
          </a:p>
          <a:p>
            <a:pPr lvl="1"/>
            <a:r>
              <a:t>正文级别 2</a:t>
            </a:r>
          </a:p>
          <a:p>
            <a:pPr lvl="2"/>
            <a:r>
              <a:t>正文级别 3</a:t>
            </a:r>
          </a:p>
          <a:p>
            <a:pPr lvl="3"/>
            <a:r>
              <a:t>正文级别 4</a:t>
            </a:r>
          </a:p>
          <a:p>
            <a:pPr lvl="4"/>
            <a:r>
              <a:t>正文级别 5</a:t>
            </a:r>
          </a:p>
        </p:txBody>
      </p:sp>
      <p:sp>
        <p:nvSpPr>
          <p:cNvPr id="31" name="Shape 3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38" name="Shape 38"/>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9" name="Shape 3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53" name="Shape 53"/>
          <p:cNvSpPr>
            <a:spLocks noGrp="1"/>
          </p:cNvSpPr>
          <p:nvPr>
            <p:ph type="title" hasCustomPrompt="1"/>
          </p:nvPr>
        </p:nvSpPr>
        <p:spPr>
          <a:prstGeom prst="rect">
            <a:avLst/>
          </a:prstGeom>
        </p:spPr>
        <p:txBody>
          <a:bodyPr/>
          <a:lstStyle/>
          <a:p>
            <a:r>
              <a:t>标题文本</a:t>
            </a:r>
          </a:p>
        </p:txBody>
      </p:sp>
      <p:sp>
        <p:nvSpPr>
          <p:cNvPr id="54" name="Shape 5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61" name="Shape 61"/>
          <p:cNvSpPr>
            <a:spLocks noGrp="1"/>
          </p:cNvSpPr>
          <p:nvPr>
            <p:ph type="title" hasCustomPrompt="1"/>
          </p:nvPr>
        </p:nvSpPr>
        <p:spPr>
          <a:xfrm>
            <a:off x="849086" y="2090057"/>
            <a:ext cx="7440386" cy="2677886"/>
          </a:xfrm>
          <a:prstGeom prst="rect">
            <a:avLst/>
          </a:prstGeom>
        </p:spPr>
        <p:txBody>
          <a:bodyPr/>
          <a:lstStyle/>
          <a:p>
            <a:r>
              <a:t>标题文本</a:t>
            </a:r>
          </a:p>
        </p:txBody>
      </p:sp>
      <p:sp>
        <p:nvSpPr>
          <p:cNvPr id="62" name="Shape 6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313214" y="1482634"/>
            <a:ext cx="4512129" cy="3043646"/>
          </a:xfrm>
          <a:prstGeom prst="rect">
            <a:avLst/>
          </a:prstGeom>
        </p:spPr>
        <p:txBody>
          <a:bodyPr lIns="42199" tIns="21099" rIns="42199" bIns="21099" anchor="t"/>
          <a:lstStyle/>
          <a:p>
            <a:endParaRPr/>
          </a:p>
        </p:txBody>
      </p:sp>
      <p:sp>
        <p:nvSpPr>
          <p:cNvPr id="70" name="Shape 70"/>
          <p:cNvSpPr>
            <a:spLocks noGrp="1"/>
          </p:cNvSpPr>
          <p:nvPr>
            <p:ph type="title" hasCustomPrompt="1"/>
          </p:nvPr>
        </p:nvSpPr>
        <p:spPr>
          <a:xfrm>
            <a:off x="849086" y="5179423"/>
            <a:ext cx="7440386" cy="1195251"/>
          </a:xfrm>
          <a:prstGeom prst="rect">
            <a:avLst/>
          </a:prstGeom>
        </p:spPr>
        <p:txBody>
          <a:bodyPr/>
          <a:lstStyle/>
          <a:p>
            <a:r>
              <a:t>标题文本</a:t>
            </a:r>
          </a:p>
        </p:txBody>
      </p:sp>
      <p:sp>
        <p:nvSpPr>
          <p:cNvPr id="71" name="Shape 7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照片 - 水平倒影">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313214" y="1482634"/>
            <a:ext cx="4512129" cy="3043646"/>
          </a:xfrm>
          <a:prstGeom prst="rect">
            <a:avLst/>
          </a:prstGeom>
          <a:ln w="25400"/>
          <a:effectLst>
            <a:reflection stA="50000" endPos="40000" dir="5400000" sy="-100000" algn="bl" rotWithShape="0"/>
          </a:effectLst>
        </p:spPr>
        <p:txBody>
          <a:bodyPr lIns="42199" tIns="21099" rIns="42199" bIns="21099" anchor="t"/>
          <a:lstStyle/>
          <a:p>
            <a:endParaRPr/>
          </a:p>
        </p:txBody>
      </p:sp>
      <p:sp>
        <p:nvSpPr>
          <p:cNvPr id="79" name="Shape 79"/>
          <p:cNvSpPr>
            <a:spLocks noGrp="1"/>
          </p:cNvSpPr>
          <p:nvPr>
            <p:ph type="title" hasCustomPrompt="1"/>
          </p:nvPr>
        </p:nvSpPr>
        <p:spPr>
          <a:xfrm>
            <a:off x="849086" y="5179423"/>
            <a:ext cx="7440386" cy="1195251"/>
          </a:xfrm>
          <a:prstGeom prst="rect">
            <a:avLst/>
          </a:prstGeom>
        </p:spPr>
        <p:txBody>
          <a:bodyPr/>
          <a:lstStyle/>
          <a:p>
            <a:r>
              <a:t>标题文本</a:t>
            </a:r>
          </a:p>
        </p:txBody>
      </p:sp>
      <p:sp>
        <p:nvSpPr>
          <p:cNvPr id="80" name="Shape 80"/>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87" name="Shape 87"/>
          <p:cNvSpPr>
            <a:spLocks noGrp="1"/>
          </p:cNvSpPr>
          <p:nvPr>
            <p:ph type="pic" sz="half" idx="13"/>
          </p:nvPr>
        </p:nvSpPr>
        <p:spPr>
          <a:xfrm>
            <a:off x="5187043" y="1136469"/>
            <a:ext cx="2841171" cy="4545874"/>
          </a:xfrm>
          <a:prstGeom prst="rect">
            <a:avLst/>
          </a:prstGeom>
        </p:spPr>
        <p:txBody>
          <a:bodyPr lIns="42199" tIns="21099" rIns="42199" bIns="21099" anchor="t"/>
          <a:lstStyle/>
          <a:p>
            <a:endParaRPr/>
          </a:p>
        </p:txBody>
      </p:sp>
      <p:sp>
        <p:nvSpPr>
          <p:cNvPr id="88" name="Shape 88"/>
          <p:cNvSpPr>
            <a:spLocks noGrp="1"/>
          </p:cNvSpPr>
          <p:nvPr>
            <p:ph type="title" hasCustomPrompt="1"/>
          </p:nvPr>
        </p:nvSpPr>
        <p:spPr>
          <a:xfrm>
            <a:off x="849086" y="1071154"/>
            <a:ext cx="4136571" cy="2318657"/>
          </a:xfrm>
          <a:prstGeom prst="rect">
            <a:avLst/>
          </a:prstGeom>
        </p:spPr>
        <p:txBody>
          <a:bodyPr anchor="b"/>
          <a:lstStyle>
            <a:lvl1pPr>
              <a:defRPr sz="4300"/>
            </a:lvl1pPr>
          </a:lstStyle>
          <a:p>
            <a:r>
              <a:t>标题文本</a:t>
            </a:r>
          </a:p>
        </p:txBody>
      </p:sp>
      <p:sp>
        <p:nvSpPr>
          <p:cNvPr id="89" name="Shape 89"/>
          <p:cNvSpPr>
            <a:spLocks noGrp="1"/>
          </p:cNvSpPr>
          <p:nvPr>
            <p:ph type="body" sz="quarter" idx="1" hasCustomPrompt="1"/>
          </p:nvPr>
        </p:nvSpPr>
        <p:spPr>
          <a:xfrm>
            <a:off x="849086" y="3448594"/>
            <a:ext cx="4136571" cy="2318657"/>
          </a:xfrm>
          <a:prstGeom prst="rect">
            <a:avLst/>
          </a:prstGeom>
        </p:spPr>
        <p:txBody>
          <a:bodyPr anchor="t"/>
          <a:lstStyle>
            <a:lvl1pPr marL="0" indent="0" algn="ctr">
              <a:spcBef>
                <a:spcPts val="0"/>
              </a:spcBef>
              <a:buSzTx/>
              <a:buNone/>
              <a:defRPr sz="2100"/>
            </a:lvl1pPr>
            <a:lvl2pPr marL="0" indent="0" algn="ctr">
              <a:spcBef>
                <a:spcPts val="0"/>
              </a:spcBef>
              <a:buSzTx/>
              <a:buNone/>
              <a:defRPr sz="2100"/>
            </a:lvl2pPr>
            <a:lvl3pPr marL="0" indent="0" algn="ctr">
              <a:spcBef>
                <a:spcPts val="0"/>
              </a:spcBef>
              <a:buSzTx/>
              <a:buNone/>
              <a:defRPr sz="2100"/>
            </a:lvl3pPr>
            <a:lvl4pPr marL="0" indent="0" algn="ctr">
              <a:spcBef>
                <a:spcPts val="0"/>
              </a:spcBef>
              <a:buSzTx/>
              <a:buNone/>
              <a:defRPr sz="2100"/>
            </a:lvl4pPr>
            <a:lvl5pPr marL="0" indent="0" algn="ctr">
              <a:spcBef>
                <a:spcPts val="0"/>
              </a:spcBef>
              <a:buSzTx/>
              <a:buNone/>
              <a:defRPr sz="2100"/>
            </a:lvl5pPr>
          </a:lstStyle>
          <a:p>
            <a:r>
              <a:t>正文级别 1</a:t>
            </a:r>
          </a:p>
          <a:p>
            <a:pPr lvl="1"/>
            <a:r>
              <a:t>正文级别 2</a:t>
            </a:r>
          </a:p>
          <a:p>
            <a:pPr lvl="2"/>
            <a:r>
              <a:t>正文级别 3</a:t>
            </a:r>
          </a:p>
          <a:p>
            <a:pPr lvl="3"/>
            <a:r>
              <a:t>正文级别 4</a:t>
            </a:r>
          </a:p>
          <a:p>
            <a:pPr lvl="4"/>
            <a:r>
              <a:t>正文级别 5</a:t>
            </a:r>
          </a:p>
        </p:txBody>
      </p:sp>
      <p:sp>
        <p:nvSpPr>
          <p:cNvPr id="90" name="Shape 90"/>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849086" y="888274"/>
            <a:ext cx="7440386" cy="5074920"/>
          </a:xfrm>
          <a:prstGeom prst="rect">
            <a:avLst/>
          </a:prstGeom>
          <a:ln w="12700">
            <a:miter lim="400000"/>
          </a:ln>
        </p:spPr>
        <p:txBody>
          <a:bodyPr lIns="23444" tIns="23444" rIns="23444" bIns="23444" anchor="ctr"/>
          <a:lstStyle/>
          <a:p>
            <a:r>
              <a:t>正文级别 1</a:t>
            </a:r>
          </a:p>
          <a:p>
            <a:pPr lvl="1"/>
            <a:r>
              <a:t>正文级别 2</a:t>
            </a:r>
          </a:p>
          <a:p>
            <a:pPr lvl="2"/>
            <a:r>
              <a:t>正文级别 3</a:t>
            </a:r>
          </a:p>
          <a:p>
            <a:pPr lvl="3"/>
            <a:r>
              <a:t>正文级别 4</a:t>
            </a:r>
          </a:p>
          <a:p>
            <a:pPr lvl="4"/>
            <a:r>
              <a:t>正文级别 5</a:t>
            </a:r>
          </a:p>
        </p:txBody>
      </p:sp>
      <p:sp>
        <p:nvSpPr>
          <p:cNvPr id="3" name="Shape 3"/>
          <p:cNvSpPr>
            <a:spLocks noGrp="1"/>
          </p:cNvSpPr>
          <p:nvPr>
            <p:ph type="title"/>
          </p:nvPr>
        </p:nvSpPr>
        <p:spPr>
          <a:xfrm>
            <a:off x="849086" y="176348"/>
            <a:ext cx="7440386" cy="1717766"/>
          </a:xfrm>
          <a:prstGeom prst="rect">
            <a:avLst/>
          </a:prstGeom>
          <a:ln w="12700">
            <a:miter lim="400000"/>
          </a:ln>
        </p:spPr>
        <p:txBody>
          <a:bodyPr lIns="23444" tIns="23444" rIns="23444" bIns="23444" anchor="ctr"/>
          <a:lstStyle/>
          <a:p>
            <a:r>
              <a:t>标题文本</a:t>
            </a:r>
          </a:p>
        </p:txBody>
      </p:sp>
      <p:sp>
        <p:nvSpPr>
          <p:cNvPr id="4" name="Shape 4"/>
          <p:cNvSpPr>
            <a:spLocks noGrp="1"/>
          </p:cNvSpPr>
          <p:nvPr>
            <p:ph type="sldNum" sz="quarter" idx="2"/>
          </p:nvPr>
        </p:nvSpPr>
        <p:spPr>
          <a:xfrm>
            <a:off x="4433890" y="6524897"/>
            <a:ext cx="270779" cy="228459"/>
          </a:xfrm>
          <a:prstGeom prst="rect">
            <a:avLst/>
          </a:prstGeom>
          <a:ln w="12700">
            <a:miter lim="400000"/>
          </a:ln>
        </p:spPr>
        <p:txBody>
          <a:bodyPr wrap="none" lIns="29305" tIns="29305" rIns="29305" bIns="29305">
            <a:spAutoFit/>
          </a:bodyPr>
          <a:lstStyle>
            <a:lvl1pPr>
              <a:defRPr sz="11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1pPr>
      <a:lvl2pPr marL="0" marR="0" indent="105410"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2pPr>
      <a:lvl3pPr marL="0" marR="0" indent="210820"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3pPr>
      <a:lvl4pPr marL="0" marR="0" indent="316230"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4pPr>
      <a:lvl5pPr marL="0" marR="0" indent="422275"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5pPr>
      <a:lvl6pPr marL="0" marR="0" indent="527685"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6pPr>
      <a:lvl7pPr marL="0" marR="0" indent="633095"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7pPr>
      <a:lvl8pPr marL="0" marR="0" indent="738505"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8pPr>
      <a:lvl9pPr marL="0" marR="0" indent="843915" algn="ctr" defTabSz="368935" rtl="0" latinLnBrk="0">
        <a:lnSpc>
          <a:spcPct val="100000"/>
        </a:lnSpc>
        <a:spcBef>
          <a:spcPts val="0"/>
        </a:spcBef>
        <a:spcAft>
          <a:spcPts val="0"/>
        </a:spcAft>
        <a:buClrTx/>
        <a:buSzTx/>
        <a:buFontTx/>
        <a:buNone/>
        <a:defRPr sz="5300" b="0" i="0" u="none" strike="noStrike" cap="none" spc="0" baseline="0">
          <a:ln>
            <a:noFill/>
          </a:ln>
          <a:solidFill>
            <a:srgbClr val="000000"/>
          </a:solidFill>
          <a:uFillTx/>
          <a:latin typeface="+mn-lt"/>
          <a:ea typeface="+mn-ea"/>
          <a:cs typeface="+mn-cs"/>
          <a:sym typeface="Gill Sans"/>
        </a:defRPr>
      </a:lvl9pPr>
    </p:titleStyle>
    <p:bodyStyle>
      <a:lvl1pPr marL="509905"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1pPr>
      <a:lvl2pPr marL="715010"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2pPr>
      <a:lvl3pPr marL="920115"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3pPr>
      <a:lvl4pPr marL="1125220"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4pPr>
      <a:lvl5pPr marL="1330325"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5pPr>
      <a:lvl6pPr marL="1494790"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6pPr>
      <a:lvl7pPr marL="1658620"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7pPr>
      <a:lvl8pPr marL="1823085"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8pPr>
      <a:lvl9pPr marL="1986915" marR="0" indent="-363220" algn="l" defTabSz="368935" rtl="0" latinLnBrk="0">
        <a:lnSpc>
          <a:spcPct val="100000"/>
        </a:lnSpc>
        <a:spcBef>
          <a:spcPts val="3045"/>
        </a:spcBef>
        <a:spcAft>
          <a:spcPts val="0"/>
        </a:spcAft>
        <a:buClrTx/>
        <a:buSzPct val="171000"/>
        <a:buFontTx/>
        <a:buChar char="•"/>
        <a:defRPr sz="26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1pPr>
      <a:lvl2pPr marL="0" marR="0" indent="105410"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2pPr>
      <a:lvl3pPr marL="0" marR="0" indent="210820"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3pPr>
      <a:lvl4pPr marL="0" marR="0" indent="316230"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4pPr>
      <a:lvl5pPr marL="0" marR="0" indent="422275"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5pPr>
      <a:lvl6pPr marL="0" marR="0" indent="527685"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6pPr>
      <a:lvl7pPr marL="0" marR="0" indent="633095"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7pPr>
      <a:lvl8pPr marL="0" marR="0" indent="738505"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8pPr>
      <a:lvl9pPr marL="0" marR="0" indent="843915" algn="ctr" defTabSz="368935" latinLnBrk="0">
        <a:lnSpc>
          <a:spcPct val="100000"/>
        </a:lnSpc>
        <a:spcBef>
          <a:spcPts val="0"/>
        </a:spcBef>
        <a:spcAft>
          <a:spcPts val="0"/>
        </a:spcAft>
        <a:buClrTx/>
        <a:buSzTx/>
        <a:buFontTx/>
        <a:buNone/>
        <a:defRPr sz="11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137" name="Shape 137"/>
          <p:cNvSpPr/>
          <p:nvPr/>
        </p:nvSpPr>
        <p:spPr>
          <a:xfrm>
            <a:off x="2314575" y="591094"/>
            <a:ext cx="4509407" cy="4271554"/>
          </a:xfrm>
          <a:prstGeom prst="ellipse">
            <a:avLst/>
          </a:prstGeom>
          <a:solidFill>
            <a:srgbClr val="F5625B"/>
          </a:solidFill>
          <a:ln w="254000">
            <a:solidFill>
              <a:srgbClr val="FFFFFF"/>
            </a:solidFill>
            <a:miter lim="400000"/>
          </a:ln>
          <a:effectLst>
            <a:outerShdw blurRad="279400" dist="127000" dir="3840000" rotWithShape="0">
              <a:srgbClr val="000000">
                <a:alpha val="51000"/>
              </a:srgbClr>
            </a:outerShdw>
          </a:effectLst>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pic>
        <p:nvPicPr>
          <p:cNvPr id="139" name="Keynotewhite.png"/>
          <p:cNvPicPr>
            <a:picLocks noChangeAspect="1"/>
          </p:cNvPicPr>
          <p:nvPr/>
        </p:nvPicPr>
        <p:blipFill>
          <a:blip r:embed="rId2" cstate="email"/>
          <a:stretch>
            <a:fillRect/>
          </a:stretch>
        </p:blipFill>
        <p:spPr>
          <a:xfrm>
            <a:off x="4168548" y="1066321"/>
            <a:ext cx="854529" cy="1025434"/>
          </a:xfrm>
          <a:prstGeom prst="rect">
            <a:avLst/>
          </a:prstGeom>
          <a:ln w="12700">
            <a:miter lim="400000"/>
            <a:headEnd/>
            <a:tailEnd/>
          </a:ln>
        </p:spPr>
      </p:pic>
      <p:sp>
        <p:nvSpPr>
          <p:cNvPr id="140" name="Shape 140"/>
          <p:cNvSpPr/>
          <p:nvPr/>
        </p:nvSpPr>
        <p:spPr>
          <a:xfrm>
            <a:off x="3158206" y="2091754"/>
            <a:ext cx="2822144" cy="878343"/>
          </a:xfrm>
          <a:prstGeom prst="rect">
            <a:avLst/>
          </a:prstGeom>
          <a:ln w="12700">
            <a:miter lim="400000"/>
          </a:ln>
        </p:spPr>
        <p:txBody>
          <a:bodyPr wrap="none" lIns="23444" tIns="23444" rIns="23444" bIns="23444" anchor="ctr">
            <a:spAutoFit/>
          </a:bodyPr>
          <a:lstStyle>
            <a:lvl1pPr>
              <a:defRPr sz="9600">
                <a:solidFill>
                  <a:srgbClr val="FFFFFF"/>
                </a:solidFill>
                <a:latin typeface="Impact" panose="020B0806030902050204"/>
                <a:ea typeface="Impact" panose="020B0806030902050204"/>
                <a:cs typeface="Impact" panose="020B0806030902050204"/>
                <a:sym typeface="Impact" panose="020B0806030902050204"/>
              </a:defRPr>
            </a:lvl1pPr>
          </a:lstStyle>
          <a:p>
            <a:r>
              <a:rPr sz="5400" dirty="0"/>
              <a:t>lesson 58</a:t>
            </a:r>
          </a:p>
        </p:txBody>
      </p:sp>
      <p:sp>
        <p:nvSpPr>
          <p:cNvPr id="141" name="Shape 141"/>
          <p:cNvSpPr/>
          <p:nvPr/>
        </p:nvSpPr>
        <p:spPr>
          <a:xfrm>
            <a:off x="3028951" y="2823069"/>
            <a:ext cx="3133724" cy="1709339"/>
          </a:xfrm>
          <a:prstGeom prst="rect">
            <a:avLst/>
          </a:prstGeom>
          <a:ln w="12700">
            <a:miter lim="400000"/>
          </a:ln>
        </p:spPr>
        <p:txBody>
          <a:bodyPr wrap="square" lIns="23444" tIns="23444" rIns="23444" bIns="23444" anchor="ctr">
            <a:spAutoFit/>
          </a:bodyPr>
          <a:lstStyle/>
          <a:p>
            <a:pPr>
              <a:defRPr sz="9600">
                <a:solidFill>
                  <a:srgbClr val="FFFFFF"/>
                </a:solidFill>
                <a:latin typeface="Impact" panose="020B0806030902050204"/>
                <a:ea typeface="Impact" panose="020B0806030902050204"/>
                <a:cs typeface="Impact" panose="020B0806030902050204"/>
                <a:sym typeface="Impact" panose="020B0806030902050204"/>
              </a:defRPr>
            </a:pPr>
            <a:r>
              <a:rPr sz="5400" dirty="0"/>
              <a:t>Mr. Liu’s </a:t>
            </a:r>
          </a:p>
          <a:p>
            <a:pPr>
              <a:defRPr sz="9600">
                <a:solidFill>
                  <a:srgbClr val="FFFFFF"/>
                </a:solidFill>
                <a:latin typeface="Impact" panose="020B0806030902050204"/>
                <a:ea typeface="Impact" panose="020B0806030902050204"/>
                <a:cs typeface="Impact" panose="020B0806030902050204"/>
                <a:sym typeface="Impact" panose="020B0806030902050204"/>
              </a:defRPr>
            </a:pPr>
            <a:r>
              <a:rPr sz="5400" dirty="0"/>
              <a:t>Speech</a:t>
            </a:r>
          </a:p>
        </p:txBody>
      </p:sp>
      <p:sp>
        <p:nvSpPr>
          <p:cNvPr id="142" name="Shape 142"/>
          <p:cNvSpPr/>
          <p:nvPr/>
        </p:nvSpPr>
        <p:spPr>
          <a:xfrm>
            <a:off x="0" y="6590211"/>
            <a:ext cx="1268186" cy="267789"/>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43" name="Shape 143"/>
          <p:cNvSpPr/>
          <p:nvPr/>
        </p:nvSpPr>
        <p:spPr>
          <a:xfrm>
            <a:off x="1240971" y="6590211"/>
            <a:ext cx="1268186" cy="267789"/>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44" name="Shape 144"/>
          <p:cNvSpPr/>
          <p:nvPr/>
        </p:nvSpPr>
        <p:spPr>
          <a:xfrm>
            <a:off x="2481943" y="6590211"/>
            <a:ext cx="1268186" cy="267789"/>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45" name="Shape 145"/>
          <p:cNvSpPr/>
          <p:nvPr/>
        </p:nvSpPr>
        <p:spPr>
          <a:xfrm>
            <a:off x="3722915" y="6590211"/>
            <a:ext cx="2307771" cy="267789"/>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46" name="Shape 146"/>
          <p:cNvSpPr/>
          <p:nvPr/>
        </p:nvSpPr>
        <p:spPr>
          <a:xfrm>
            <a:off x="6019800" y="6590211"/>
            <a:ext cx="1627414" cy="267789"/>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47" name="Shape 147"/>
          <p:cNvSpPr/>
          <p:nvPr/>
        </p:nvSpPr>
        <p:spPr>
          <a:xfrm>
            <a:off x="7625443" y="6590211"/>
            <a:ext cx="1518557" cy="267789"/>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3" name="矩形 12"/>
          <p:cNvSpPr/>
          <p:nvPr/>
        </p:nvSpPr>
        <p:spPr>
          <a:xfrm>
            <a:off x="0" y="5678145"/>
            <a:ext cx="9144000" cy="5651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800" b="1" smtClean="0">
                <a:latin typeface="微软雅黑" panose="020B0503020204020204" pitchFamily="34" charset="-122"/>
                <a:ea typeface="微软雅黑" panose="020B0503020204020204" pitchFamily="34" charset="-122"/>
                <a:sym typeface="+mn-ea"/>
              </a:rPr>
              <a:t>WWW.PPT818.COM</a:t>
            </a:r>
            <a:endParaRPr lang="en-US" altLang="zh-CN" sz="28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2" nodeType="afterEffect">
                                  <p:stCondLst>
                                    <p:cond delay="0"/>
                                  </p:stCondLst>
                                  <p:iterate type="wd">
                                    <p:tmAbs val="0"/>
                                  </p:iterate>
                                  <p:childTnLst>
                                    <p:set>
                                      <p:cBhvr>
                                        <p:cTn id="6" dur="indefinite" fill="hold"/>
                                        <p:tgtEl>
                                          <p:spTgt spid="140"/>
                                        </p:tgtEl>
                                        <p:attrNameLst>
                                          <p:attrName>style.visibility</p:attrName>
                                        </p:attrNameLst>
                                      </p:cBhvr>
                                      <p:to>
                                        <p:strVal val="visible"/>
                                      </p:to>
                                    </p:set>
                                    <p:anim calcmode="lin" valueType="num">
                                      <p:cBhvr>
                                        <p:cTn id="7" dur="1000" fill="hold"/>
                                        <p:tgtEl>
                                          <p:spTgt spid="140"/>
                                        </p:tgtEl>
                                        <p:attrNameLst>
                                          <p:attrName>ppt_w</p:attrName>
                                        </p:attrNameLst>
                                      </p:cBhvr>
                                      <p:tavLst>
                                        <p:tav tm="0">
                                          <p:val>
                                            <p:strVal val="4*#ppt_w"/>
                                          </p:val>
                                        </p:tav>
                                        <p:tav tm="100000">
                                          <p:val>
                                            <p:strVal val="#ppt_w"/>
                                          </p:val>
                                        </p:tav>
                                      </p:tavLst>
                                    </p:anim>
                                    <p:anim calcmode="lin" valueType="num">
                                      <p:cBhvr>
                                        <p:cTn id="8" dur="1000" fill="hold"/>
                                        <p:tgtEl>
                                          <p:spTgt spid="140"/>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3" nodeType="afterEffect">
                                  <p:stCondLst>
                                    <p:cond delay="0"/>
                                  </p:stCondLst>
                                  <p:iterate type="wd">
                                    <p:tmAbs val="0"/>
                                  </p:iterate>
                                  <p:childTnLst>
                                    <p:set>
                                      <p:cBhvr>
                                        <p:cTn id="11" dur="indefinite" fill="hold"/>
                                        <p:tgtEl>
                                          <p:spTgt spid="141"/>
                                        </p:tgtEl>
                                        <p:attrNameLst>
                                          <p:attrName>style.visibility</p:attrName>
                                        </p:attrNameLst>
                                      </p:cBhvr>
                                      <p:to>
                                        <p:strVal val="visible"/>
                                      </p:to>
                                    </p:set>
                                    <p:anim calcmode="lin" valueType="num">
                                      <p:cBhvr>
                                        <p:cTn id="12" dur="1000" fill="hold"/>
                                        <p:tgtEl>
                                          <p:spTgt spid="141"/>
                                        </p:tgtEl>
                                        <p:attrNameLst>
                                          <p:attrName>ppt_w</p:attrName>
                                        </p:attrNameLst>
                                      </p:cBhvr>
                                      <p:tavLst>
                                        <p:tav tm="0">
                                          <p:val>
                                            <p:strVal val="4*#ppt_w"/>
                                          </p:val>
                                        </p:tav>
                                        <p:tav tm="100000">
                                          <p:val>
                                            <p:strVal val="#ppt_w"/>
                                          </p:val>
                                        </p:tav>
                                      </p:tavLst>
                                    </p:anim>
                                    <p:anim calcmode="lin" valueType="num">
                                      <p:cBhvr>
                                        <p:cTn id="13" dur="1000" fill="hold"/>
                                        <p:tgtEl>
                                          <p:spTgt spid="141"/>
                                        </p:tgtEl>
                                        <p:attrNameLst>
                                          <p:attrName>ppt_h</p:attrName>
                                        </p:attrNameLst>
                                      </p:cBhvr>
                                      <p:tavLst>
                                        <p:tav tm="0">
                                          <p:val>
                                            <p:strVal val="4*#ppt_h"/>
                                          </p:val>
                                        </p:tav>
                                        <p:tav tm="100000">
                                          <p:val>
                                            <p:strVal val="#ppt_h"/>
                                          </p:val>
                                        </p:tav>
                                      </p:tavLst>
                                    </p:anim>
                                  </p:childTnLst>
                                </p:cTn>
                              </p:par>
                              <p:par>
                                <p:cTn id="14" presetID="6" presetClass="emph" presetSubtype="0" accel="50000" decel="50000" fill="hold" grpId="4" nodeType="withEffect">
                                  <p:stCondLst>
                                    <p:cond delay="0"/>
                                  </p:stCondLst>
                                  <p:childTnLst>
                                    <p:animScale>
                                      <p:cBhvr>
                                        <p:cTn id="15" dur="1000" fill="hold"/>
                                        <p:tgtEl>
                                          <p:spTgt spid="140"/>
                                        </p:tgtEl>
                                      </p:cBhvr>
                                      <p:by x="110372" y="110372"/>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2" animBg="1" advAuto="0"/>
      <p:bldP spid="140" grpId="4" animBg="1" advAuto="0"/>
      <p:bldP spid="141"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308" name="Shape 308"/>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09" name="Shape 309"/>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10" name="Shape 310"/>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11" name="Shape 311"/>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12" name="Shape 312"/>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13" name="Shape 313"/>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318" name="Group 318"/>
          <p:cNvGrpSpPr/>
          <p:nvPr/>
        </p:nvGrpSpPr>
        <p:grpSpPr>
          <a:xfrm>
            <a:off x="3363951" y="-827206"/>
            <a:ext cx="2411187" cy="1947177"/>
            <a:chOff x="0" y="0"/>
            <a:chExt cx="5626100" cy="3786175"/>
          </a:xfrm>
        </p:grpSpPr>
        <p:sp>
          <p:nvSpPr>
            <p:cNvPr id="314" name="Shape 314"/>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315" name="Shape 315"/>
            <p:cNvSpPr/>
            <p:nvPr/>
          </p:nvSpPr>
          <p:spPr>
            <a:xfrm rot="161613">
              <a:off x="112466" y="1984366"/>
              <a:ext cx="5120526" cy="1635774"/>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4800" dirty="0"/>
                <a:t>READING</a:t>
              </a:r>
            </a:p>
          </p:txBody>
        </p:sp>
        <p:sp>
          <p:nvSpPr>
            <p:cNvPr id="316" name="Shape 316"/>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317" name="Shape 317"/>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319" name="Shape 319"/>
          <p:cNvSpPr/>
          <p:nvPr/>
        </p:nvSpPr>
        <p:spPr>
          <a:xfrm>
            <a:off x="342901" y="1980326"/>
            <a:ext cx="8801100" cy="3740665"/>
          </a:xfrm>
          <a:prstGeom prst="rect">
            <a:avLst/>
          </a:prstGeom>
          <a:ln w="12700">
            <a:miter lim="400000"/>
          </a:ln>
        </p:spPr>
        <p:txBody>
          <a:bodyPr wrap="square" lIns="23444" tIns="23444" rIns="23444" bIns="23444" anchor="ctr">
            <a:spAutoFit/>
          </a:bodyPr>
          <a:lstStyle/>
          <a:p>
            <a:pPr marL="105410" indent="-105410" algn="l" defTabSz="210820">
              <a:defRPr sz="2800">
                <a:latin typeface="Helvetica"/>
                <a:ea typeface="Helvetica"/>
                <a:cs typeface="Helvetica"/>
                <a:sym typeface="Helvetica"/>
              </a:defRPr>
            </a:pPr>
            <a:r>
              <a:rPr sz="1100" dirty="0"/>
              <a:t> </a:t>
            </a:r>
            <a:r>
              <a:rPr sz="2400" dirty="0" smtClean="0"/>
              <a:t>4</a:t>
            </a:r>
            <a:r>
              <a:rPr sz="2400" dirty="0"/>
              <a:t>. What’s the advice of the speaker? </a:t>
            </a:r>
          </a:p>
          <a:p>
            <a:pPr algn="l" defTabSz="210820">
              <a:defRPr sz="4900">
                <a:latin typeface="Helvetica"/>
                <a:ea typeface="Helvetica"/>
                <a:cs typeface="Helvetica"/>
                <a:sym typeface="Helvetica"/>
              </a:defRPr>
            </a:pPr>
            <a:r>
              <a:rPr sz="2400" dirty="0" smtClean="0"/>
              <a:t>A</a:t>
            </a:r>
            <a:r>
              <a:rPr sz="2400" dirty="0"/>
              <a:t>. The life in senior high school will be harder.</a:t>
            </a:r>
          </a:p>
          <a:p>
            <a:pPr algn="l" defTabSz="210820">
              <a:defRPr sz="4900">
                <a:latin typeface="Helvetica"/>
                <a:ea typeface="Helvetica"/>
                <a:cs typeface="Helvetica"/>
                <a:sym typeface="Helvetica"/>
              </a:defRPr>
            </a:pPr>
            <a:r>
              <a:rPr sz="2400" dirty="0" smtClean="0"/>
              <a:t>B</a:t>
            </a:r>
            <a:r>
              <a:rPr sz="2400" dirty="0"/>
              <a:t>. Learn from your mistakes and never give up.</a:t>
            </a:r>
          </a:p>
          <a:p>
            <a:pPr algn="l" defTabSz="210820">
              <a:defRPr sz="4900">
                <a:latin typeface="Helvetica"/>
                <a:ea typeface="Helvetica"/>
                <a:cs typeface="Helvetica"/>
                <a:sym typeface="Helvetica"/>
              </a:defRPr>
            </a:pPr>
            <a:r>
              <a:rPr sz="2400" dirty="0" smtClean="0"/>
              <a:t>C</a:t>
            </a:r>
            <a:r>
              <a:rPr sz="2400" dirty="0"/>
              <a:t>. Choose wisely and be responsible for your friends’ decisions.    </a:t>
            </a:r>
          </a:p>
          <a:p>
            <a:pPr algn="l" defTabSz="210820">
              <a:defRPr sz="4900">
                <a:latin typeface="Helvetica"/>
                <a:ea typeface="Helvetica"/>
                <a:cs typeface="Helvetica"/>
                <a:sym typeface="Helvetica"/>
              </a:defRPr>
            </a:pPr>
            <a:r>
              <a:rPr sz="2400" dirty="0" smtClean="0"/>
              <a:t>D</a:t>
            </a:r>
            <a:r>
              <a:rPr sz="2400" dirty="0"/>
              <a:t>. Come back to visit your our school in a few years.</a:t>
            </a:r>
          </a:p>
          <a:p>
            <a:pPr algn="l" defTabSz="210820">
              <a:defRPr sz="4900">
                <a:latin typeface="Helvetica"/>
                <a:ea typeface="Helvetica"/>
                <a:cs typeface="Helvetica"/>
                <a:sym typeface="Helvetica"/>
              </a:defRPr>
            </a:pPr>
            <a:r>
              <a:rPr sz="2400" dirty="0" smtClean="0"/>
              <a:t>5.What’s </a:t>
            </a:r>
            <a:r>
              <a:rPr sz="2400" dirty="0"/>
              <a:t>the main idea of the last paragraph?</a:t>
            </a:r>
          </a:p>
          <a:p>
            <a:pPr algn="l" defTabSz="210820">
              <a:defRPr sz="4900">
                <a:latin typeface="Helvetica"/>
                <a:ea typeface="Helvetica"/>
                <a:cs typeface="Helvetica"/>
                <a:sym typeface="Helvetica"/>
              </a:defRPr>
            </a:pPr>
            <a:r>
              <a:rPr sz="2400" dirty="0" smtClean="0"/>
              <a:t>A</a:t>
            </a:r>
            <a:r>
              <a:rPr sz="2400" dirty="0"/>
              <a:t>. How to deal with the future       </a:t>
            </a:r>
          </a:p>
          <a:p>
            <a:pPr algn="l" defTabSz="210820">
              <a:defRPr sz="4900">
                <a:latin typeface="Helvetica"/>
                <a:ea typeface="Helvetica"/>
                <a:cs typeface="Helvetica"/>
                <a:sym typeface="Helvetica"/>
              </a:defRPr>
            </a:pPr>
            <a:r>
              <a:rPr sz="2400" dirty="0" smtClean="0"/>
              <a:t>B</a:t>
            </a:r>
            <a:r>
              <a:rPr sz="2400" dirty="0"/>
              <a:t>. There will be difficulties in senior high school.    </a:t>
            </a:r>
          </a:p>
          <a:p>
            <a:pPr algn="l" defTabSz="210820">
              <a:defRPr sz="4900">
                <a:latin typeface="Helvetica"/>
                <a:ea typeface="Helvetica"/>
                <a:cs typeface="Helvetica"/>
                <a:sym typeface="Helvetica"/>
              </a:defRPr>
            </a:pPr>
            <a:r>
              <a:rPr sz="2400" dirty="0" smtClean="0"/>
              <a:t>C</a:t>
            </a:r>
            <a:r>
              <a:rPr sz="2400" dirty="0"/>
              <a:t>. Don’t forget where they came from.    </a:t>
            </a:r>
          </a:p>
          <a:p>
            <a:pPr algn="l" defTabSz="210820">
              <a:defRPr sz="4900">
                <a:latin typeface="Helvetica"/>
                <a:ea typeface="Helvetica"/>
                <a:cs typeface="Helvetica"/>
                <a:sym typeface="Helvetica"/>
              </a:defRPr>
            </a:pPr>
            <a:r>
              <a:rPr sz="2400" dirty="0" smtClean="0"/>
              <a:t>D</a:t>
            </a:r>
            <a:r>
              <a:rPr sz="2400" dirty="0"/>
              <a:t>. There’ll be more chances to learn new things</a:t>
            </a:r>
            <a:r>
              <a:rPr sz="2400" dirty="0" smtClean="0"/>
              <a:t>.</a:t>
            </a:r>
            <a:endParaRPr sz="24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318"/>
                                        </p:tgtEl>
                                        <p:attrNameLst>
                                          <p:attrName>style.visibility</p:attrName>
                                        </p:attrNameLst>
                                      </p:cBhvr>
                                      <p:to>
                                        <p:strVal val="visible"/>
                                      </p:to>
                                    </p:set>
                                    <p:anim calcmode="lin" valueType="num">
                                      <p:cBhvr>
                                        <p:cTn id="7" dur="1000" fill="hold"/>
                                        <p:tgtEl>
                                          <p:spTgt spid="318"/>
                                        </p:tgtEl>
                                        <p:attrNameLst>
                                          <p:attrName>ppt_x</p:attrName>
                                        </p:attrNameLst>
                                      </p:cBhvr>
                                      <p:tavLst>
                                        <p:tav tm="0">
                                          <p:val>
                                            <p:strVal val="#ppt_x"/>
                                          </p:val>
                                        </p:tav>
                                        <p:tav tm="100000">
                                          <p:val>
                                            <p:strVal val="#ppt_x"/>
                                          </p:val>
                                        </p:tav>
                                      </p:tavLst>
                                    </p:anim>
                                    <p:anim calcmode="lin" valueType="num">
                                      <p:cBhvr>
                                        <p:cTn id="8" dur="1000" fill="hold"/>
                                        <p:tgtEl>
                                          <p:spTgt spid="3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3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347" name="Shape 347"/>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48" name="Shape 348"/>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49" name="Shape 349"/>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51" name="Shape 351"/>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52" name="Shape 352"/>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357" name="Group 357"/>
          <p:cNvGrpSpPr/>
          <p:nvPr/>
        </p:nvGrpSpPr>
        <p:grpSpPr>
          <a:xfrm>
            <a:off x="3363951" y="-827206"/>
            <a:ext cx="2411186" cy="1947177"/>
            <a:chOff x="0" y="0"/>
            <a:chExt cx="5626100" cy="3786175"/>
          </a:xfrm>
        </p:grpSpPr>
        <p:sp>
          <p:nvSpPr>
            <p:cNvPr id="353" name="Shape 353"/>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354" name="Shape 354"/>
            <p:cNvSpPr/>
            <p:nvPr/>
          </p:nvSpPr>
          <p:spPr>
            <a:xfrm rot="161613">
              <a:off x="701570" y="1894600"/>
              <a:ext cx="3942318" cy="1815311"/>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5400" dirty="0"/>
                <a:t>CLOZE</a:t>
              </a:r>
            </a:p>
          </p:txBody>
        </p:sp>
        <p:sp>
          <p:nvSpPr>
            <p:cNvPr id="355" name="Shape 355"/>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356" name="Shape 356"/>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358" name="Shape 358"/>
          <p:cNvSpPr/>
          <p:nvPr/>
        </p:nvSpPr>
        <p:spPr>
          <a:xfrm>
            <a:off x="445251" y="1846983"/>
            <a:ext cx="8522643" cy="4109997"/>
          </a:xfrm>
          <a:prstGeom prst="rect">
            <a:avLst/>
          </a:prstGeom>
          <a:ln w="12700">
            <a:miter lim="400000"/>
          </a:ln>
        </p:spPr>
        <p:txBody>
          <a:bodyPr lIns="23444" tIns="23444" rIns="23444" bIns="23444" anchor="ctr">
            <a:spAutoFit/>
          </a:bodyPr>
          <a:lstStyle/>
          <a:p>
            <a:pPr marL="105410" indent="-105410" algn="l" defTabSz="210820">
              <a:defRPr sz="5200">
                <a:latin typeface="Helvetica"/>
                <a:ea typeface="Helvetica"/>
                <a:cs typeface="Helvetica"/>
                <a:sym typeface="Helvetica"/>
              </a:defRPr>
            </a:pPr>
            <a:r>
              <a:rPr sz="2400" dirty="0"/>
              <a:t> </a:t>
            </a:r>
            <a:r>
              <a:rPr sz="2400" dirty="0" smtClean="0"/>
              <a:t> </a:t>
            </a:r>
            <a:r>
              <a:rPr sz="2400" dirty="0"/>
              <a:t>Started in 1636, Harvard University is the oldest of all the many colleges and universities in the United States. Yale, Princeton , Columbia and Dartmouth were opened soon 1.______ Harvard.</a:t>
            </a:r>
          </a:p>
          <a:p>
            <a:pPr algn="l" defTabSz="210820">
              <a:defRPr sz="5200">
                <a:latin typeface="Helvetica"/>
                <a:ea typeface="Helvetica"/>
                <a:cs typeface="Helvetica"/>
                <a:sym typeface="Helvetica"/>
              </a:defRPr>
            </a:pPr>
            <a:r>
              <a:rPr sz="2400" dirty="0"/>
              <a:t>     In the 2.______ years , these schools were much alike. Only young men went to college. All the students studied the 3.______ subjects, and everyone learned Latin, Greek and Hebrew. Little was known about science then , and one kind of school could teach everything that was known about the world . when the students 4.______ ,most of them become ministers or teachers</a:t>
            </a:r>
            <a:r>
              <a:rPr sz="2400" dirty="0" smtClean="0"/>
              <a:t>.</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357"/>
                                        </p:tgtEl>
                                        <p:attrNameLst>
                                          <p:attrName>style.visibility</p:attrName>
                                        </p:attrNameLst>
                                      </p:cBhvr>
                                      <p:to>
                                        <p:strVal val="visible"/>
                                      </p:to>
                                    </p:set>
                                    <p:anim calcmode="lin" valueType="num">
                                      <p:cBhvr>
                                        <p:cTn id="7" dur="1000" fill="hold"/>
                                        <p:tgtEl>
                                          <p:spTgt spid="357"/>
                                        </p:tgtEl>
                                        <p:attrNameLst>
                                          <p:attrName>ppt_x</p:attrName>
                                        </p:attrNameLst>
                                      </p:cBhvr>
                                      <p:tavLst>
                                        <p:tav tm="0">
                                          <p:val>
                                            <p:strVal val="#ppt_x"/>
                                          </p:val>
                                        </p:tav>
                                        <p:tav tm="100000">
                                          <p:val>
                                            <p:strVal val="#ppt_x"/>
                                          </p:val>
                                        </p:tav>
                                      </p:tavLst>
                                    </p:anim>
                                    <p:anim calcmode="lin" valueType="num">
                                      <p:cBhvr>
                                        <p:cTn id="8" dur="1000" fill="hold"/>
                                        <p:tgtEl>
                                          <p:spTgt spid="35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3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360" name="Shape 360"/>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61" name="Shape 361"/>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63" name="Shape 363"/>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64" name="Shape 364"/>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65" name="Shape 365"/>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370" name="Group 370"/>
          <p:cNvGrpSpPr/>
          <p:nvPr/>
        </p:nvGrpSpPr>
        <p:grpSpPr>
          <a:xfrm>
            <a:off x="3363951" y="-827206"/>
            <a:ext cx="2411186" cy="1947177"/>
            <a:chOff x="0" y="0"/>
            <a:chExt cx="5626100" cy="3786175"/>
          </a:xfrm>
        </p:grpSpPr>
        <p:sp>
          <p:nvSpPr>
            <p:cNvPr id="366" name="Shape 366"/>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367" name="Shape 367"/>
            <p:cNvSpPr/>
            <p:nvPr/>
          </p:nvSpPr>
          <p:spPr>
            <a:xfrm rot="161613">
              <a:off x="905420" y="1984366"/>
              <a:ext cx="3534619" cy="1635774"/>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4800" dirty="0"/>
                <a:t>CLOZE</a:t>
              </a:r>
            </a:p>
          </p:txBody>
        </p:sp>
        <p:sp>
          <p:nvSpPr>
            <p:cNvPr id="368" name="Shape 368"/>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369" name="Shape 369"/>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371" name="Shape 371"/>
          <p:cNvSpPr/>
          <p:nvPr/>
        </p:nvSpPr>
        <p:spPr>
          <a:xfrm>
            <a:off x="418302" y="1401454"/>
            <a:ext cx="8522643" cy="4848660"/>
          </a:xfrm>
          <a:prstGeom prst="rect">
            <a:avLst/>
          </a:prstGeom>
          <a:ln w="12700">
            <a:miter lim="400000"/>
          </a:ln>
        </p:spPr>
        <p:txBody>
          <a:bodyPr lIns="23444" tIns="23444" rIns="23444" bIns="23444" anchor="ctr">
            <a:spAutoFit/>
          </a:bodyPr>
          <a:lstStyle/>
          <a:p>
            <a:pPr marL="105410" indent="-105410" algn="l" defTabSz="210820">
              <a:defRPr sz="4700">
                <a:latin typeface="Helvetica"/>
                <a:ea typeface="Helvetica"/>
                <a:cs typeface="Helvetica"/>
                <a:sym typeface="Helvetica"/>
              </a:defRPr>
            </a:pPr>
            <a:r>
              <a:rPr sz="2400" dirty="0"/>
              <a:t>    In 1782,Harvard started a medical school 5.______ young men who wanted to become doctors. Later lawyers could receive 6.______ training in Harvard's law school. In 1825, besides Latin and Greek ,Harvard began teaching modern 7.______, such as French and German. Soon it began 8.______ American history.</a:t>
            </a:r>
          </a:p>
          <a:p>
            <a:pPr algn="l" defTabSz="210820">
              <a:defRPr sz="4700">
                <a:latin typeface="Helvetica"/>
                <a:ea typeface="Helvetica"/>
                <a:cs typeface="Helvetica"/>
                <a:sym typeface="Helvetica"/>
              </a:defRPr>
            </a:pPr>
            <a:r>
              <a:rPr sz="2400" dirty="0"/>
              <a:t>     As knowledge increased, Harvard and other colleges began to teach many new 9.______. Students were allowed to choose the subjects that interests them.</a:t>
            </a:r>
          </a:p>
          <a:p>
            <a:pPr algn="l" defTabSz="210820">
              <a:defRPr sz="4700">
                <a:latin typeface="Helvetica"/>
                <a:ea typeface="Helvetica"/>
                <a:cs typeface="Helvetica"/>
                <a:sym typeface="Helvetica"/>
              </a:defRPr>
            </a:pPr>
            <a:r>
              <a:rPr sz="2400" dirty="0"/>
              <a:t>    Today, there are many different kinds of colleges and universities. Most of them are 10.______ smaller schools that deal with special fields of learning. There's so much to learn that one kind of school can't offer it all</a:t>
            </a:r>
            <a:r>
              <a:rPr sz="2400" dirty="0" smtClean="0"/>
              <a:t>.</a:t>
            </a:r>
            <a:endParaRPr sz="24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370"/>
                                        </p:tgtEl>
                                        <p:attrNameLst>
                                          <p:attrName>style.visibility</p:attrName>
                                        </p:attrNameLst>
                                      </p:cBhvr>
                                      <p:to>
                                        <p:strVal val="visible"/>
                                      </p:to>
                                    </p:set>
                                    <p:anim calcmode="lin" valueType="num">
                                      <p:cBhvr>
                                        <p:cTn id="7" dur="1000" fill="hold"/>
                                        <p:tgtEl>
                                          <p:spTgt spid="370"/>
                                        </p:tgtEl>
                                        <p:attrNameLst>
                                          <p:attrName>ppt_x</p:attrName>
                                        </p:attrNameLst>
                                      </p:cBhvr>
                                      <p:tavLst>
                                        <p:tav tm="0">
                                          <p:val>
                                            <p:strVal val="#ppt_x"/>
                                          </p:val>
                                        </p:tav>
                                        <p:tav tm="100000">
                                          <p:val>
                                            <p:strVal val="#ppt_x"/>
                                          </p:val>
                                        </p:tav>
                                      </p:tavLst>
                                    </p:anim>
                                    <p:anim calcmode="lin" valueType="num">
                                      <p:cBhvr>
                                        <p:cTn id="8" dur="1000" fill="hold"/>
                                        <p:tgtEl>
                                          <p:spTgt spid="37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3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373" name="Shape 373"/>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74" name="Shape 374"/>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76" name="Shape 376"/>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77" name="Shape 377"/>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78" name="Shape 378"/>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383" name="Group 383"/>
          <p:cNvGrpSpPr/>
          <p:nvPr/>
        </p:nvGrpSpPr>
        <p:grpSpPr>
          <a:xfrm>
            <a:off x="3363951" y="-827206"/>
            <a:ext cx="2411186" cy="1947177"/>
            <a:chOff x="0" y="0"/>
            <a:chExt cx="5626100" cy="3786175"/>
          </a:xfrm>
        </p:grpSpPr>
        <p:sp>
          <p:nvSpPr>
            <p:cNvPr id="379" name="Shape 379"/>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sz="2000"/>
            </a:p>
          </p:txBody>
        </p:sp>
        <p:sp>
          <p:nvSpPr>
            <p:cNvPr id="380" name="Shape 380"/>
            <p:cNvSpPr/>
            <p:nvPr/>
          </p:nvSpPr>
          <p:spPr>
            <a:xfrm rot="161613">
              <a:off x="701570" y="1894600"/>
              <a:ext cx="3942318" cy="1815311"/>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5400"/>
                <a:t>CLOZE</a:t>
              </a:r>
            </a:p>
          </p:txBody>
        </p:sp>
        <p:sp>
          <p:nvSpPr>
            <p:cNvPr id="381" name="Shape 381"/>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sz="1050"/>
            </a:p>
          </p:txBody>
        </p:sp>
        <p:sp>
          <p:nvSpPr>
            <p:cNvPr id="382" name="Shape 382"/>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sz="1050"/>
            </a:p>
          </p:txBody>
        </p:sp>
      </p:grpSp>
      <p:sp>
        <p:nvSpPr>
          <p:cNvPr id="384" name="Shape 384"/>
          <p:cNvSpPr/>
          <p:nvPr/>
        </p:nvSpPr>
        <p:spPr>
          <a:xfrm>
            <a:off x="445250" y="2120352"/>
            <a:ext cx="8522643" cy="3125112"/>
          </a:xfrm>
          <a:prstGeom prst="rect">
            <a:avLst/>
          </a:prstGeom>
          <a:ln w="12700">
            <a:miter lim="400000"/>
          </a:ln>
        </p:spPr>
        <p:txBody>
          <a:bodyPr lIns="23444" tIns="23444" rIns="23444" bIns="23444" anchor="ctr">
            <a:spAutoFit/>
          </a:bodyPr>
          <a:lstStyle/>
          <a:p>
            <a:pPr algn="l" defTabSz="210820">
              <a:defRPr sz="4700">
                <a:latin typeface="Helvetica"/>
                <a:ea typeface="Helvetica"/>
                <a:cs typeface="Helvetica"/>
                <a:sym typeface="Helvetica"/>
              </a:defRPr>
            </a:pPr>
            <a:r>
              <a:rPr sz="2000" dirty="0" smtClean="0"/>
              <a:t>(    </a:t>
            </a:r>
            <a:r>
              <a:rPr sz="2000" dirty="0"/>
              <a:t>) 1.   A. when           B. before           C. after           D. until</a:t>
            </a:r>
          </a:p>
          <a:p>
            <a:pPr algn="l" defTabSz="210820">
              <a:defRPr sz="4700">
                <a:latin typeface="Helvetica"/>
                <a:ea typeface="Helvetica"/>
                <a:cs typeface="Helvetica"/>
                <a:sym typeface="Helvetica"/>
              </a:defRPr>
            </a:pPr>
            <a:r>
              <a:rPr sz="2000" dirty="0"/>
              <a:t>(    ) 2.   A. early            B. later              C. ago            D. former</a:t>
            </a:r>
          </a:p>
          <a:p>
            <a:pPr algn="l" defTabSz="210820">
              <a:defRPr sz="4700">
                <a:latin typeface="Helvetica"/>
                <a:ea typeface="Helvetica"/>
                <a:cs typeface="Helvetica"/>
                <a:sym typeface="Helvetica"/>
              </a:defRPr>
            </a:pPr>
            <a:r>
              <a:rPr sz="2000" dirty="0"/>
              <a:t>(    ) 3.   A. many           B. few                C. different     D. same </a:t>
            </a:r>
          </a:p>
          <a:p>
            <a:pPr algn="l" defTabSz="210820">
              <a:defRPr sz="4700">
                <a:latin typeface="Helvetica"/>
                <a:ea typeface="Helvetica"/>
                <a:cs typeface="Helvetica"/>
                <a:sym typeface="Helvetica"/>
              </a:defRPr>
            </a:pPr>
            <a:r>
              <a:rPr sz="2000" dirty="0"/>
              <a:t>(    ) 4.   A. learned        B. graduated     C. started       D. worked</a:t>
            </a:r>
          </a:p>
          <a:p>
            <a:pPr algn="l" defTabSz="210820">
              <a:defRPr sz="4700">
                <a:latin typeface="Helvetica"/>
                <a:ea typeface="Helvetica"/>
                <a:cs typeface="Helvetica"/>
                <a:sym typeface="Helvetica"/>
              </a:defRPr>
            </a:pPr>
            <a:r>
              <a:rPr sz="2000" dirty="0"/>
              <a:t>(    ) 5.   A. as                B. in                   C. for              D. to</a:t>
            </a:r>
          </a:p>
          <a:p>
            <a:pPr algn="l" defTabSz="210820">
              <a:defRPr sz="4700">
                <a:latin typeface="Helvetica"/>
                <a:ea typeface="Helvetica"/>
                <a:cs typeface="Helvetica"/>
                <a:sym typeface="Helvetica"/>
              </a:defRPr>
            </a:pPr>
            <a:r>
              <a:rPr sz="2000" dirty="0"/>
              <a:t>(    ) 6.   A. my               B. our                 C. their           D. your</a:t>
            </a:r>
          </a:p>
          <a:p>
            <a:pPr algn="l" defTabSz="210820">
              <a:defRPr sz="4700">
                <a:latin typeface="Helvetica"/>
                <a:ea typeface="Helvetica"/>
                <a:cs typeface="Helvetica"/>
                <a:sym typeface="Helvetica"/>
              </a:defRPr>
            </a:pPr>
            <a:r>
              <a:rPr sz="2000" dirty="0"/>
              <a:t>(    ) 7.   A. subjects       B. languages     C. books         D. sports</a:t>
            </a:r>
          </a:p>
          <a:p>
            <a:pPr algn="l" defTabSz="210820">
              <a:defRPr sz="4700">
                <a:latin typeface="Helvetica"/>
                <a:ea typeface="Helvetica"/>
                <a:cs typeface="Helvetica"/>
                <a:sym typeface="Helvetica"/>
              </a:defRPr>
            </a:pPr>
            <a:r>
              <a:rPr sz="2000" dirty="0"/>
              <a:t>(    ) 8.   A. teaching       B. learning        C. studying     D. playing</a:t>
            </a:r>
          </a:p>
          <a:p>
            <a:pPr algn="l" defTabSz="210820">
              <a:defRPr sz="4700">
                <a:latin typeface="Helvetica"/>
                <a:ea typeface="Helvetica"/>
                <a:cs typeface="Helvetica"/>
                <a:sym typeface="Helvetica"/>
              </a:defRPr>
            </a:pPr>
            <a:r>
              <a:rPr sz="2000" dirty="0"/>
              <a:t>(    ) 9.   A. languages    B. artists            C. science      D. subjects</a:t>
            </a:r>
          </a:p>
          <a:p>
            <a:pPr algn="l" defTabSz="210820">
              <a:defRPr sz="4700">
                <a:latin typeface="Helvetica"/>
                <a:ea typeface="Helvetica"/>
                <a:cs typeface="Helvetica"/>
                <a:sym typeface="Helvetica"/>
              </a:defRPr>
            </a:pPr>
            <a:r>
              <a:rPr sz="2000" dirty="0"/>
              <a:t>(    ) 10. A. made up of   B. made from    C. made of     D. made </a:t>
            </a:r>
            <a:r>
              <a:rPr sz="2000" dirty="0" smtClean="0"/>
              <a:t>out</a:t>
            </a:r>
            <a:r>
              <a:rPr lang="en-US" sz="2000" dirty="0" smtClean="0"/>
              <a:t> </a:t>
            </a:r>
            <a:r>
              <a:rPr sz="2000" dirty="0" smtClean="0"/>
              <a:t> </a:t>
            </a:r>
            <a:endParaRPr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383"/>
                                        </p:tgtEl>
                                        <p:attrNameLst>
                                          <p:attrName>style.visibility</p:attrName>
                                        </p:attrNameLst>
                                      </p:cBhvr>
                                      <p:to>
                                        <p:strVal val="visible"/>
                                      </p:to>
                                    </p:set>
                                    <p:anim calcmode="lin" valueType="num">
                                      <p:cBhvr>
                                        <p:cTn id="7" dur="1000" fill="hold"/>
                                        <p:tgtEl>
                                          <p:spTgt spid="383"/>
                                        </p:tgtEl>
                                        <p:attrNameLst>
                                          <p:attrName>ppt_x</p:attrName>
                                        </p:attrNameLst>
                                      </p:cBhvr>
                                      <p:tavLst>
                                        <p:tav tm="0">
                                          <p:val>
                                            <p:strVal val="#ppt_x"/>
                                          </p:val>
                                        </p:tav>
                                        <p:tav tm="100000">
                                          <p:val>
                                            <p:strVal val="#ppt_x"/>
                                          </p:val>
                                        </p:tav>
                                      </p:tavLst>
                                    </p:anim>
                                    <p:anim calcmode="lin" valueType="num">
                                      <p:cBhvr>
                                        <p:cTn id="8" dur="1000" fill="hold"/>
                                        <p:tgtEl>
                                          <p:spTgt spid="38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3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427" name="Shape 427"/>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428" name="Shape 428"/>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429" name="Shape 429"/>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430" name="Shape 430"/>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431" name="Shape 431"/>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432" name="Shape 432"/>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433" name="Shape 433"/>
          <p:cNvSpPr/>
          <p:nvPr/>
        </p:nvSpPr>
        <p:spPr>
          <a:xfrm>
            <a:off x="7973786" y="353252"/>
            <a:ext cx="0" cy="2115628"/>
          </a:xfrm>
          <a:prstGeom prst="line">
            <a:avLst/>
          </a:prstGeom>
          <a:ln w="381000">
            <a:solidFill>
              <a:srgbClr val="F5625B"/>
            </a:solidFill>
            <a:miter lim="400000"/>
          </a:ln>
        </p:spPr>
        <p:txBody>
          <a:bodyPr lIns="23444" tIns="23444" rIns="23444" bIns="23444" anchor="ctr"/>
          <a:lstStyle/>
          <a:p>
            <a:pPr algn="l" defTabSz="210820">
              <a:defRPr sz="1200">
                <a:latin typeface="Helvetica"/>
                <a:ea typeface="Helvetica"/>
                <a:cs typeface="Helvetica"/>
                <a:sym typeface="Helvetica"/>
              </a:defRPr>
            </a:pPr>
            <a:endParaRPr/>
          </a:p>
        </p:txBody>
      </p:sp>
      <p:sp>
        <p:nvSpPr>
          <p:cNvPr id="434" name="Shape 434"/>
          <p:cNvSpPr/>
          <p:nvPr/>
        </p:nvSpPr>
        <p:spPr>
          <a:xfrm>
            <a:off x="7577966" y="2475689"/>
            <a:ext cx="792918" cy="1"/>
          </a:xfrm>
          <a:prstGeom prst="line">
            <a:avLst/>
          </a:prstGeom>
          <a:ln w="381000">
            <a:solidFill>
              <a:srgbClr val="F5625B"/>
            </a:solidFill>
            <a:miter lim="400000"/>
          </a:ln>
        </p:spPr>
        <p:txBody>
          <a:bodyPr lIns="23444" tIns="23444" rIns="23444" bIns="23444" anchor="ctr"/>
          <a:lstStyle/>
          <a:p>
            <a:pPr algn="l" defTabSz="210820">
              <a:defRPr sz="1200">
                <a:latin typeface="Helvetica"/>
                <a:ea typeface="Helvetica"/>
                <a:cs typeface="Helvetica"/>
                <a:sym typeface="Helvetica"/>
              </a:defRPr>
            </a:pPr>
            <a:endParaRPr/>
          </a:p>
        </p:txBody>
      </p:sp>
      <p:sp>
        <p:nvSpPr>
          <p:cNvPr id="435" name="Shape 435"/>
          <p:cNvSpPr/>
          <p:nvPr/>
        </p:nvSpPr>
        <p:spPr>
          <a:xfrm rot="20890970">
            <a:off x="7117382" y="688052"/>
            <a:ext cx="1540329" cy="339635"/>
          </a:xfrm>
          <a:prstGeom prst="leftRightArrow">
            <a:avLst>
              <a:gd name="adj1" fmla="val 100000"/>
              <a:gd name="adj2" fmla="val 59759"/>
            </a:avLst>
          </a:prstGeom>
          <a:solidFill>
            <a:srgbClr val="F5625B"/>
          </a:solidFill>
          <a:ln w="12700">
            <a:miter lim="400000"/>
          </a:ln>
          <a:effectLst>
            <a:outerShdw blurRad="152400" dist="25400" dir="3840000" rotWithShape="0">
              <a:srgbClr val="000000">
                <a:alpha val="32000"/>
              </a:srgbClr>
            </a:outerShdw>
          </a:effectLst>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sz="2400"/>
          </a:p>
        </p:txBody>
      </p:sp>
      <p:sp>
        <p:nvSpPr>
          <p:cNvPr id="436" name="Shape 436"/>
          <p:cNvSpPr/>
          <p:nvPr/>
        </p:nvSpPr>
        <p:spPr>
          <a:xfrm rot="20880000">
            <a:off x="7285461" y="693443"/>
            <a:ext cx="1207920" cy="324345"/>
          </a:xfrm>
          <a:prstGeom prst="rect">
            <a:avLst/>
          </a:prstGeom>
          <a:ln w="12700">
            <a:miter lim="400000"/>
          </a:ln>
        </p:spPr>
        <p:txBody>
          <a:bodyPr wrap="none" lIns="23444" tIns="23444" rIns="23444" bIns="23444" anchor="ctr">
            <a:spAutoFit/>
          </a:bodyPr>
          <a:lstStyle>
            <a:lvl1pPr>
              <a:defRPr sz="3200">
                <a:solidFill>
                  <a:srgbClr val="FFFFFF"/>
                </a:solidFill>
                <a:latin typeface="Impact" panose="020B0806030902050204"/>
                <a:ea typeface="Impact" panose="020B0806030902050204"/>
                <a:cs typeface="Impact" panose="020B0806030902050204"/>
                <a:sym typeface="Impact" panose="020B0806030902050204"/>
              </a:defRPr>
            </a:lvl1pPr>
          </a:lstStyle>
          <a:p>
            <a:r>
              <a:rPr sz="1800"/>
              <a:t>TECHNOLOGY</a:t>
            </a:r>
          </a:p>
        </p:txBody>
      </p:sp>
      <p:grpSp>
        <p:nvGrpSpPr>
          <p:cNvPr id="439" name="Group 439"/>
          <p:cNvGrpSpPr/>
          <p:nvPr/>
        </p:nvGrpSpPr>
        <p:grpSpPr>
          <a:xfrm rot="2000658">
            <a:off x="7010635" y="1254640"/>
            <a:ext cx="1779815" cy="432184"/>
            <a:chOff x="34016" y="338802"/>
            <a:chExt cx="4152901" cy="840358"/>
          </a:xfrm>
        </p:grpSpPr>
        <p:sp>
          <p:nvSpPr>
            <p:cNvPr id="437" name="Shape 437"/>
            <p:cNvSpPr/>
            <p:nvPr/>
          </p:nvSpPr>
          <p:spPr>
            <a:xfrm rot="20890970">
              <a:off x="34016" y="417159"/>
              <a:ext cx="4152901" cy="762001"/>
            </a:xfrm>
            <a:prstGeom prst="leftRightArrow">
              <a:avLst>
                <a:gd name="adj1" fmla="val 100000"/>
                <a:gd name="adj2" fmla="val 51791"/>
              </a:avLst>
            </a:prstGeom>
            <a:solidFill>
              <a:srgbClr val="F5625B"/>
            </a:solidFill>
            <a:ln w="12700" cap="flat">
              <a:noFill/>
              <a:miter lim="400000"/>
            </a:ln>
            <a:effectLst>
              <a:outerShdw blurRad="152400" dist="25400" dir="3840000" rotWithShape="0">
                <a:srgbClr val="000000">
                  <a:alpha val="32000"/>
                </a:srgbClr>
              </a:outerShdw>
            </a:effectLst>
          </p:spPr>
          <p:txBody>
            <a:bodyPr wrap="square" lIns="50800" tIns="50800" rIns="50800" bIns="50800" numCol="1" anchor="ctr">
              <a:noAutofit/>
            </a:bodyPr>
            <a:lstStyle/>
            <a:p>
              <a:pPr defTabSz="269875">
                <a:defRPr sz="4000">
                  <a:solidFill>
                    <a:srgbClr val="FFFFFF"/>
                  </a:solidFill>
                  <a:effectLst>
                    <a:outerShdw blurRad="38100" dist="12700" dir="5400000" rotWithShape="0">
                      <a:srgbClr val="000000">
                        <a:alpha val="50000"/>
                      </a:srgbClr>
                    </a:outerShdw>
                  </a:effectLst>
                </a:defRPr>
              </a:pPr>
              <a:endParaRPr sz="2400"/>
            </a:p>
          </p:txBody>
        </p:sp>
        <p:sp>
          <p:nvSpPr>
            <p:cNvPr id="438" name="Shape 438"/>
            <p:cNvSpPr/>
            <p:nvPr/>
          </p:nvSpPr>
          <p:spPr>
            <a:xfrm rot="20880000">
              <a:off x="417863" y="338802"/>
              <a:ext cx="3385008" cy="797940"/>
            </a:xfrm>
            <a:prstGeom prst="rect">
              <a:avLst/>
            </a:prstGeom>
            <a:noFill/>
            <a:ln w="12700" cap="flat">
              <a:noFill/>
              <a:miter lim="400000"/>
            </a:ln>
            <a:effectLst/>
          </p:spPr>
          <p:txBody>
            <a:bodyPr wrap="none" lIns="50800" tIns="50800" rIns="50800" bIns="50800" numCol="1" anchor="ctr">
              <a:spAutoFit/>
            </a:bodyPr>
            <a:lstStyle>
              <a:lvl1pPr>
                <a:defRPr sz="3600">
                  <a:solidFill>
                    <a:srgbClr val="FFFFFF"/>
                  </a:solidFill>
                  <a:latin typeface="Impact" panose="020B0806030902050204"/>
                  <a:ea typeface="Impact" panose="020B0806030902050204"/>
                  <a:cs typeface="Impact" panose="020B0806030902050204"/>
                  <a:sym typeface="Impact" panose="020B0806030902050204"/>
                </a:defRPr>
              </a:lvl1pPr>
            </a:lstStyle>
            <a:p>
              <a:r>
                <a:rPr sz="2000"/>
                <a:t>LIBERAL ARTS</a:t>
              </a:r>
            </a:p>
          </p:txBody>
        </p:sp>
      </p:grpSp>
      <p:sp>
        <p:nvSpPr>
          <p:cNvPr id="440" name="Shape 440"/>
          <p:cNvSpPr/>
          <p:nvPr/>
        </p:nvSpPr>
        <p:spPr>
          <a:xfrm>
            <a:off x="681698" y="1243391"/>
            <a:ext cx="7364186" cy="4369526"/>
          </a:xfrm>
          <a:custGeom>
            <a:avLst/>
            <a:gdLst/>
            <a:ahLst/>
            <a:cxnLst>
              <a:cxn ang="0">
                <a:pos x="wd2" y="hd2"/>
              </a:cxn>
              <a:cxn ang="5400000">
                <a:pos x="wd2" y="hd2"/>
              </a:cxn>
              <a:cxn ang="10800000">
                <a:pos x="wd2" y="hd2"/>
              </a:cxn>
              <a:cxn ang="16200000">
                <a:pos x="wd2" y="hd2"/>
              </a:cxn>
            </a:cxnLst>
            <a:rect l="0" t="0" r="r" b="b"/>
            <a:pathLst>
              <a:path w="20551" h="19595" extrusionOk="0">
                <a:moveTo>
                  <a:pt x="20293" y="5658"/>
                </a:moveTo>
                <a:cubicBezTo>
                  <a:pt x="20293" y="5658"/>
                  <a:pt x="17402" y="6011"/>
                  <a:pt x="16941" y="2471"/>
                </a:cubicBezTo>
                <a:cubicBezTo>
                  <a:pt x="16481" y="-1070"/>
                  <a:pt x="12737" y="-826"/>
                  <a:pt x="13175" y="3338"/>
                </a:cubicBezTo>
                <a:cubicBezTo>
                  <a:pt x="13614" y="7503"/>
                  <a:pt x="16337" y="5829"/>
                  <a:pt x="15718" y="3948"/>
                </a:cubicBezTo>
                <a:cubicBezTo>
                  <a:pt x="15098" y="2067"/>
                  <a:pt x="11566" y="4674"/>
                  <a:pt x="13009" y="7690"/>
                </a:cubicBezTo>
                <a:cubicBezTo>
                  <a:pt x="14453" y="10705"/>
                  <a:pt x="16268" y="8841"/>
                  <a:pt x="16555" y="7461"/>
                </a:cubicBezTo>
                <a:cubicBezTo>
                  <a:pt x="16842" y="6080"/>
                  <a:pt x="17899" y="5509"/>
                  <a:pt x="18849" y="5969"/>
                </a:cubicBezTo>
                <a:cubicBezTo>
                  <a:pt x="19800" y="6430"/>
                  <a:pt x="21600" y="8720"/>
                  <a:pt x="19745" y="10774"/>
                </a:cubicBezTo>
                <a:cubicBezTo>
                  <a:pt x="17889" y="12829"/>
                  <a:pt x="17219" y="13052"/>
                  <a:pt x="15059" y="13049"/>
                </a:cubicBezTo>
                <a:cubicBezTo>
                  <a:pt x="12899" y="13045"/>
                  <a:pt x="9922" y="13220"/>
                  <a:pt x="9538" y="16875"/>
                </a:cubicBezTo>
                <a:cubicBezTo>
                  <a:pt x="9155" y="20530"/>
                  <a:pt x="5983" y="20015"/>
                  <a:pt x="6487" y="18166"/>
                </a:cubicBezTo>
                <a:cubicBezTo>
                  <a:pt x="6992" y="16316"/>
                  <a:pt x="7984" y="16697"/>
                  <a:pt x="7869" y="18082"/>
                </a:cubicBezTo>
                <a:cubicBezTo>
                  <a:pt x="7753" y="19468"/>
                  <a:pt x="5739" y="17854"/>
                  <a:pt x="6190" y="16882"/>
                </a:cubicBezTo>
                <a:cubicBezTo>
                  <a:pt x="6642" y="15910"/>
                  <a:pt x="6207" y="14488"/>
                  <a:pt x="4484" y="15908"/>
                </a:cubicBezTo>
                <a:cubicBezTo>
                  <a:pt x="2761" y="17329"/>
                  <a:pt x="2738" y="18929"/>
                  <a:pt x="0" y="18851"/>
                </a:cubicBezTo>
              </a:path>
            </a:pathLst>
          </a:custGeom>
          <a:ln w="63500">
            <a:solidFill>
              <a:srgbClr val="F5625B"/>
            </a:solidFill>
            <a:custDash>
              <a:ds d="200000" sp="200000"/>
            </a:custDash>
            <a:miter lim="400000"/>
          </a:ln>
        </p:spPr>
        <p:txBody>
          <a:bodyPr lIns="23444" tIns="23444" rIns="23444" bIns="23444" anchor="ctr"/>
          <a:lstStyle/>
          <a:p>
            <a:endParaRPr/>
          </a:p>
        </p:txBody>
      </p:sp>
      <p:pic>
        <p:nvPicPr>
          <p:cNvPr id="441" name="娜塔莉 哈佛.jpg"/>
          <p:cNvPicPr>
            <a:picLocks noChangeAspect="1"/>
          </p:cNvPicPr>
          <p:nvPr/>
        </p:nvPicPr>
        <p:blipFill>
          <a:blip r:embed="rId2" cstate="email"/>
          <a:stretch>
            <a:fillRect/>
          </a:stretch>
        </p:blipFill>
        <p:spPr>
          <a:xfrm>
            <a:off x="1163836" y="888274"/>
            <a:ext cx="3265715" cy="2847703"/>
          </a:xfrm>
          <a:prstGeom prst="rect">
            <a:avLst/>
          </a:prstGeom>
          <a:ln w="12700">
            <a:miter lim="400000"/>
            <a:headEnd/>
            <a:tailEnd/>
          </a:ln>
        </p:spPr>
      </p:pic>
      <p:pic>
        <p:nvPicPr>
          <p:cNvPr id="442" name="timg.jpg"/>
          <p:cNvPicPr>
            <a:picLocks noChangeAspect="1"/>
          </p:cNvPicPr>
          <p:nvPr/>
        </p:nvPicPr>
        <p:blipFill>
          <a:blip r:embed="rId3" cstate="email"/>
          <a:stretch>
            <a:fillRect/>
          </a:stretch>
        </p:blipFill>
        <p:spPr>
          <a:xfrm>
            <a:off x="5161742" y="4270636"/>
            <a:ext cx="2721429" cy="2174966"/>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ACC"/>
        </a:solidFill>
        <a:effectLst/>
      </p:bgPr>
    </p:bg>
    <p:spTree>
      <p:nvGrpSpPr>
        <p:cNvPr id="1" name=""/>
        <p:cNvGrpSpPr/>
        <p:nvPr/>
      </p:nvGrpSpPr>
      <p:grpSpPr>
        <a:xfrm>
          <a:off x="0" y="0"/>
          <a:ext cx="0" cy="0"/>
          <a:chOff x="0" y="0"/>
          <a:chExt cx="0" cy="0"/>
        </a:xfrm>
      </p:grpSpPr>
      <p:sp>
        <p:nvSpPr>
          <p:cNvPr id="150" name="Shape 150"/>
          <p:cNvSpPr/>
          <p:nvPr/>
        </p:nvSpPr>
        <p:spPr>
          <a:xfrm>
            <a:off x="1514475" y="33791"/>
            <a:ext cx="6132739" cy="6270172"/>
          </a:xfrm>
          <a:prstGeom prst="ellipse">
            <a:avLst/>
          </a:prstGeom>
          <a:ln w="127000">
            <a:solidFill>
              <a:srgbClr val="FFFFFF"/>
            </a:solidFill>
            <a:custDash>
              <a:ds d="200000" sp="200000"/>
            </a:custDash>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1" name="Shape 151"/>
          <p:cNvSpPr/>
          <p:nvPr/>
        </p:nvSpPr>
        <p:spPr>
          <a:xfrm>
            <a:off x="0"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2" name="Shape 152"/>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3" name="Shape 153"/>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4" name="Shape 154"/>
          <p:cNvSpPr/>
          <p:nvPr/>
        </p:nvSpPr>
        <p:spPr>
          <a:xfrm>
            <a:off x="3722915" y="6590211"/>
            <a:ext cx="2307771"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5" name="Shape 155"/>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6" name="Shape 156"/>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57" name="Shape 157"/>
          <p:cNvSpPr/>
          <p:nvPr/>
        </p:nvSpPr>
        <p:spPr>
          <a:xfrm>
            <a:off x="2209800" y="761553"/>
            <a:ext cx="4857750" cy="4812382"/>
          </a:xfrm>
          <a:prstGeom prst="ellipse">
            <a:avLst/>
          </a:prstGeom>
          <a:solidFill>
            <a:srgbClr val="F5625B"/>
          </a:solidFill>
          <a:ln w="254000">
            <a:solidFill>
              <a:srgbClr val="FFFFFF"/>
            </a:solidFill>
            <a:miter lim="400000"/>
          </a:ln>
          <a:effectLst>
            <a:outerShdw blurRad="279400" dist="127000" dir="3840000" rotWithShape="0">
              <a:srgbClr val="000000">
                <a:alpha val="51000"/>
              </a:srgbClr>
            </a:outerShdw>
          </a:effectLst>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sz="2000"/>
          </a:p>
        </p:txBody>
      </p:sp>
      <p:sp>
        <p:nvSpPr>
          <p:cNvPr id="159" name="Shape 159"/>
          <p:cNvSpPr/>
          <p:nvPr/>
        </p:nvSpPr>
        <p:spPr>
          <a:xfrm>
            <a:off x="2424388" y="2559710"/>
            <a:ext cx="4294415" cy="1214846"/>
          </a:xfrm>
          <a:prstGeom prst="rect">
            <a:avLst/>
          </a:prstGeom>
          <a:ln w="12700">
            <a:miter lim="400000"/>
          </a:ln>
        </p:spPr>
        <p:txBody>
          <a:bodyPr lIns="23444" tIns="23444" rIns="23444" bIns="23444" anchor="ctr"/>
          <a:lstStyle>
            <a:lvl1pPr>
              <a:defRPr sz="14400">
                <a:solidFill>
                  <a:srgbClr val="FFFFFF"/>
                </a:solidFill>
                <a:latin typeface="Impact" panose="020B0806030902050204"/>
                <a:ea typeface="Impact" panose="020B0806030902050204"/>
                <a:cs typeface="Impact" panose="020B0806030902050204"/>
                <a:sym typeface="Impact" panose="020B0806030902050204"/>
              </a:defRPr>
            </a:lvl1pPr>
          </a:lstStyle>
          <a:p>
            <a:r>
              <a:rPr sz="9600" dirty="0"/>
              <a:t>0bjects</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2" nodeType="withEffect">
                                  <p:stCondLst>
                                    <p:cond delay="300"/>
                                  </p:stCondLst>
                                  <p:childTnLst>
                                    <p:animScale>
                                      <p:cBhvr>
                                        <p:cTn id="6" dur="1000" fill="hold"/>
                                        <p:tgtEl>
                                          <p:spTgt spid="15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161" name="Shape 161"/>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63" name="Shape 163"/>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64" name="Shape 164"/>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65" name="Shape 165"/>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166" name="Shape 166"/>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171" name="Group 171"/>
          <p:cNvGrpSpPr/>
          <p:nvPr/>
        </p:nvGrpSpPr>
        <p:grpSpPr>
          <a:xfrm>
            <a:off x="3363951" y="-827206"/>
            <a:ext cx="2411185" cy="1947177"/>
            <a:chOff x="0" y="0"/>
            <a:chExt cx="5626100" cy="3786175"/>
          </a:xfrm>
        </p:grpSpPr>
        <p:sp>
          <p:nvSpPr>
            <p:cNvPr id="167" name="Shape 167"/>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168" name="Shape 168"/>
            <p:cNvSpPr/>
            <p:nvPr/>
          </p:nvSpPr>
          <p:spPr>
            <a:xfrm rot="161613">
              <a:off x="125560" y="1984366"/>
              <a:ext cx="5094344" cy="1635774"/>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4800" dirty="0"/>
                <a:t>OBJECTS</a:t>
              </a:r>
            </a:p>
          </p:txBody>
        </p:sp>
        <p:sp>
          <p:nvSpPr>
            <p:cNvPr id="169" name="Shape 169"/>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170" name="Shape 170"/>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grpSp>
        <p:nvGrpSpPr>
          <p:cNvPr id="174" name="Group 174"/>
          <p:cNvGrpSpPr/>
          <p:nvPr/>
        </p:nvGrpSpPr>
        <p:grpSpPr>
          <a:xfrm>
            <a:off x="5249103" y="1395101"/>
            <a:ext cx="3646715" cy="4376058"/>
            <a:chOff x="0" y="0"/>
            <a:chExt cx="8509000" cy="8509000"/>
          </a:xfrm>
        </p:grpSpPr>
        <p:sp>
          <p:nvSpPr>
            <p:cNvPr id="172" name="Shape 172"/>
            <p:cNvSpPr/>
            <p:nvPr/>
          </p:nvSpPr>
          <p:spPr>
            <a:xfrm>
              <a:off x="0" y="0"/>
              <a:ext cx="8509000" cy="8509000"/>
            </a:xfrm>
            <a:prstGeom prst="ellipse">
              <a:avLst/>
            </a:prstGeom>
            <a:solidFill>
              <a:srgbClr val="F5625B"/>
            </a:solidFill>
            <a:ln w="254000" cap="flat">
              <a:solidFill>
                <a:srgbClr val="FFFFFF"/>
              </a:solidFill>
              <a:prstDash val="solid"/>
              <a:miter lim="400000"/>
            </a:ln>
            <a:effectLst>
              <a:outerShdw blurRad="279400" dist="127000" dir="3840000" rotWithShape="0">
                <a:srgbClr val="000000">
                  <a:alpha val="51000"/>
                </a:srgbClr>
              </a:outerShdw>
            </a:effectLst>
          </p:spPr>
          <p:txBody>
            <a:bodyPr wrap="square" lIns="50800" tIns="50800" rIns="50800" bIns="50800" numCol="1" anchor="ctr">
              <a:noAutofit/>
            </a:bodyPr>
            <a:lstStyle/>
            <a:p>
              <a:pPr defTabSz="269875">
                <a:defRPr sz="4000">
                  <a:solidFill>
                    <a:srgbClr val="FFFFFF"/>
                  </a:solidFill>
                  <a:effectLst>
                    <a:outerShdw blurRad="38100" dist="12700" dir="5400000" rotWithShape="0">
                      <a:srgbClr val="000000">
                        <a:alpha val="50000"/>
                      </a:srgbClr>
                    </a:outerShdw>
                  </a:effectLst>
                </a:defRPr>
              </a:pPr>
              <a:endParaRPr/>
            </a:p>
          </p:txBody>
        </p:sp>
        <p:pic>
          <p:nvPicPr>
            <p:cNvPr id="173" name="Keynote.png"/>
            <p:cNvPicPr>
              <a:picLocks noChangeAspect="1"/>
            </p:cNvPicPr>
            <p:nvPr/>
          </p:nvPicPr>
          <p:blipFill>
            <a:blip r:embed="rId2" cstate="email"/>
            <a:srcRect/>
            <a:stretch>
              <a:fillRect/>
            </a:stretch>
          </p:blipFill>
          <p:spPr>
            <a:xfrm>
              <a:off x="109008" y="119402"/>
              <a:ext cx="8280770" cy="8280587"/>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1" y="3015"/>
                  </a:cubicBezTo>
                  <a:cubicBezTo>
                    <a:pt x="-961" y="7037"/>
                    <a:pt x="-961" y="13557"/>
                    <a:pt x="2881" y="17579"/>
                  </a:cubicBezTo>
                  <a:cubicBezTo>
                    <a:pt x="6724" y="21600"/>
                    <a:pt x="12954" y="21600"/>
                    <a:pt x="16797" y="17579"/>
                  </a:cubicBezTo>
                  <a:cubicBezTo>
                    <a:pt x="20639" y="13557"/>
                    <a:pt x="20639" y="7037"/>
                    <a:pt x="16797" y="3015"/>
                  </a:cubicBezTo>
                  <a:cubicBezTo>
                    <a:pt x="14875" y="1005"/>
                    <a:pt x="12357" y="0"/>
                    <a:pt x="9839" y="0"/>
                  </a:cubicBezTo>
                  <a:close/>
                </a:path>
              </a:pathLst>
            </a:custGeom>
            <a:ln w="12700" cap="flat">
              <a:noFill/>
              <a:miter lim="400000"/>
              <a:headEnd/>
              <a:tailEnd/>
            </a:ln>
            <a:effectLst/>
          </p:spPr>
        </p:pic>
      </p:grpSp>
      <p:sp>
        <p:nvSpPr>
          <p:cNvPr id="175" name="Shape 175"/>
          <p:cNvSpPr/>
          <p:nvPr/>
        </p:nvSpPr>
        <p:spPr>
          <a:xfrm>
            <a:off x="464313" y="1481324"/>
            <a:ext cx="4612511" cy="4202329"/>
          </a:xfrm>
          <a:prstGeom prst="rect">
            <a:avLst/>
          </a:prstGeom>
          <a:ln w="12700">
            <a:miter lim="400000"/>
          </a:ln>
        </p:spPr>
        <p:txBody>
          <a:bodyPr wrap="square" lIns="23444" tIns="23444" rIns="23444" bIns="23444" anchor="ctr">
            <a:spAutoFit/>
          </a:bodyPr>
          <a:lstStyle/>
          <a:p>
            <a:pPr algn="l" defTabSz="210820">
              <a:lnSpc>
                <a:spcPts val="3600"/>
              </a:lnSpc>
              <a:defRPr sz="2800">
                <a:solidFill>
                  <a:srgbClr val="F5625B"/>
                </a:solidFill>
                <a:latin typeface="Impact" panose="020B0806030902050204"/>
                <a:ea typeface="Impact" panose="020B0806030902050204"/>
                <a:cs typeface="Impact" panose="020B0806030902050204"/>
                <a:sym typeface="Impact" panose="020B0806030902050204"/>
              </a:defRPr>
            </a:pPr>
            <a:r>
              <a:rPr sz="2400" dirty="0"/>
              <a:t>    We are about to practise the reading skills like skip reading and reading in details .  </a:t>
            </a:r>
          </a:p>
          <a:p>
            <a:pPr algn="l" defTabSz="210820">
              <a:lnSpc>
                <a:spcPts val="3600"/>
              </a:lnSpc>
              <a:defRPr sz="2800">
                <a:solidFill>
                  <a:srgbClr val="F5625B"/>
                </a:solidFill>
                <a:latin typeface="Impact" panose="020B0806030902050204"/>
                <a:ea typeface="Impact" panose="020B0806030902050204"/>
                <a:cs typeface="Impact" panose="020B0806030902050204"/>
                <a:sym typeface="Impact" panose="020B0806030902050204"/>
              </a:defRPr>
            </a:pPr>
            <a:r>
              <a:rPr sz="2400" dirty="0"/>
              <a:t>    We will  learn the train of thoughts on reading in exams.</a:t>
            </a:r>
          </a:p>
          <a:p>
            <a:pPr algn="l" defTabSz="210820">
              <a:lnSpc>
                <a:spcPts val="3600"/>
              </a:lnSpc>
              <a:defRPr sz="2800">
                <a:solidFill>
                  <a:srgbClr val="F5625B"/>
                </a:solidFill>
                <a:latin typeface="Impact" panose="020B0806030902050204"/>
                <a:ea typeface="Impact" panose="020B0806030902050204"/>
                <a:cs typeface="Impact" panose="020B0806030902050204"/>
                <a:sym typeface="Impact" panose="020B0806030902050204"/>
              </a:defRPr>
            </a:pPr>
            <a:r>
              <a:rPr sz="2400" dirty="0"/>
              <a:t>    We should also pay attention to the mistakes we may make in reading and try not to make them ever again .</a:t>
            </a:r>
          </a:p>
        </p:txBody>
      </p:sp>
    </p:spTree>
  </p:cSld>
  <p:clrMapOvr>
    <a:masterClrMapping/>
  </p:clrMapOvr>
  <mc:AlternateContent xmlns:mc="http://schemas.openxmlformats.org/markup-compatibility/2006" xmlns:p14="http://schemas.microsoft.com/office/powerpoint/2010/main">
    <mc:Choice Requires="p14">
      <p:transition spd="slow" p14:dur="1500" advClick="0">
        <p:push dir="d"/>
      </p:transition>
    </mc:Choice>
    <mc:Fallback xmlns="">
      <p:transition spd="slow" advClick="0">
        <p:push dir="d"/>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171"/>
                                        </p:tgtEl>
                                        <p:attrNameLst>
                                          <p:attrName>style.visibility</p:attrName>
                                        </p:attrNameLst>
                                      </p:cBhvr>
                                      <p:to>
                                        <p:strVal val="visible"/>
                                      </p:to>
                                    </p:set>
                                    <p:anim calcmode="lin" valueType="num">
                                      <p:cBhvr>
                                        <p:cTn id="7" dur="1000" fill="hold"/>
                                        <p:tgtEl>
                                          <p:spTgt spid="171"/>
                                        </p:tgtEl>
                                        <p:attrNameLst>
                                          <p:attrName>ppt_x</p:attrName>
                                        </p:attrNameLst>
                                      </p:cBhvr>
                                      <p:tavLst>
                                        <p:tav tm="0">
                                          <p:val>
                                            <p:strVal val="#ppt_x"/>
                                          </p:val>
                                        </p:tav>
                                        <p:tav tm="100000">
                                          <p:val>
                                            <p:strVal val="#ppt_x"/>
                                          </p:val>
                                        </p:tav>
                                      </p:tavLst>
                                    </p:anim>
                                    <p:anim calcmode="lin" valueType="num">
                                      <p:cBhvr>
                                        <p:cTn id="8" dur="1000" fill="hold"/>
                                        <p:tgtEl>
                                          <p:spTgt spid="17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1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203" name="Shape 203"/>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04" name="Shape 204"/>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05" name="Shape 205"/>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06" name="Shape 206"/>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213" name="Group 213"/>
          <p:cNvGrpSpPr/>
          <p:nvPr/>
        </p:nvGrpSpPr>
        <p:grpSpPr>
          <a:xfrm>
            <a:off x="3283111" y="-827206"/>
            <a:ext cx="2492026" cy="1984900"/>
            <a:chOff x="-188627" y="0"/>
            <a:chExt cx="5814727" cy="3859526"/>
          </a:xfrm>
        </p:grpSpPr>
        <p:sp>
          <p:nvSpPr>
            <p:cNvPr id="209" name="Shape 209"/>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210" name="Shape 210"/>
            <p:cNvSpPr/>
            <p:nvPr/>
          </p:nvSpPr>
          <p:spPr>
            <a:xfrm rot="161613">
              <a:off x="-188627" y="1744988"/>
              <a:ext cx="5722719" cy="2114538"/>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t>LEAD IN</a:t>
              </a:r>
            </a:p>
          </p:txBody>
        </p:sp>
        <p:sp>
          <p:nvSpPr>
            <p:cNvPr id="211" name="Shape 211"/>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212" name="Shape 212"/>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pic>
        <p:nvPicPr>
          <p:cNvPr id="214" name="跟.jpg"/>
          <p:cNvPicPr>
            <a:picLocks noChangeAspect="1"/>
          </p:cNvPicPr>
          <p:nvPr/>
        </p:nvPicPr>
        <p:blipFill>
          <a:blip r:embed="rId4" cstate="email"/>
          <a:stretch>
            <a:fillRect/>
          </a:stretch>
        </p:blipFill>
        <p:spPr>
          <a:xfrm>
            <a:off x="5684512" y="1259987"/>
            <a:ext cx="3058067" cy="5190207"/>
          </a:xfrm>
          <a:prstGeom prst="rect">
            <a:avLst/>
          </a:prstGeom>
          <a:ln w="12700">
            <a:miter lim="400000"/>
            <a:headEnd/>
            <a:tailEnd/>
          </a:ln>
        </p:spPr>
      </p:pic>
      <p:pic>
        <p:nvPicPr>
          <p:cNvPr id="215" name="gif5新文件.mov"/>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542415" y="1332335"/>
            <a:ext cx="3476203" cy="4873182"/>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213"/>
                                        </p:tgtEl>
                                        <p:attrNameLst>
                                          <p:attrName>style.visibility</p:attrName>
                                        </p:attrNameLst>
                                      </p:cBhvr>
                                      <p:to>
                                        <p:strVal val="visible"/>
                                      </p:to>
                                    </p:set>
                                    <p:anim calcmode="lin" valueType="num">
                                      <p:cBhvr>
                                        <p:cTn id="7" dur="1000" fill="hold"/>
                                        <p:tgtEl>
                                          <p:spTgt spid="213"/>
                                        </p:tgtEl>
                                        <p:attrNameLst>
                                          <p:attrName>ppt_x</p:attrName>
                                        </p:attrNameLst>
                                      </p:cBhvr>
                                      <p:tavLst>
                                        <p:tav tm="0">
                                          <p:val>
                                            <p:strVal val="#ppt_x"/>
                                          </p:val>
                                        </p:tav>
                                        <p:tav tm="100000">
                                          <p:val>
                                            <p:strVal val="#ppt_x"/>
                                          </p:val>
                                        </p:tav>
                                      </p:tavLst>
                                    </p:anim>
                                    <p:anim calcmode="lin" valueType="num">
                                      <p:cBhvr>
                                        <p:cTn id="8" dur="1000" fill="hold"/>
                                        <p:tgtEl>
                                          <p:spTgt spid="2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21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00000" fill="hold"/>
                                        <p:tgtEl>
                                          <p:spTgt spid="2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6" fill="hold" display="0">
                  <p:stCondLst>
                    <p:cond delay="indefinite"/>
                  </p:stCondLst>
                </p:cTn>
                <p:tgtEl>
                  <p:spTgt spid="215"/>
                </p:tgtEl>
              </p:cMediaNode>
            </p:video>
          </p:childTnLst>
        </p:cTn>
      </p:par>
    </p:tnLst>
    <p:bldLst>
      <p:bldP spid="21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217" name="Shape 217"/>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21" name="Shape 221"/>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22" name="Shape 222"/>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227" name="Group 227"/>
          <p:cNvGrpSpPr/>
          <p:nvPr/>
        </p:nvGrpSpPr>
        <p:grpSpPr>
          <a:xfrm>
            <a:off x="3319883" y="-827206"/>
            <a:ext cx="2455254" cy="1947177"/>
            <a:chOff x="-102825" y="0"/>
            <a:chExt cx="5728925" cy="3786175"/>
          </a:xfrm>
        </p:grpSpPr>
        <p:sp>
          <p:nvSpPr>
            <p:cNvPr id="223" name="Shape 223"/>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224" name="Shape 224"/>
            <p:cNvSpPr/>
            <p:nvPr/>
          </p:nvSpPr>
          <p:spPr>
            <a:xfrm rot="161613">
              <a:off x="-102825" y="2242266"/>
              <a:ext cx="5595549" cy="1157012"/>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3200" dirty="0"/>
                <a:t>TASK READING</a:t>
              </a:r>
            </a:p>
          </p:txBody>
        </p:sp>
        <p:sp>
          <p:nvSpPr>
            <p:cNvPr id="225" name="Shape 225"/>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226" name="Shape 226"/>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228" name="Shape 228"/>
          <p:cNvSpPr/>
          <p:nvPr/>
        </p:nvSpPr>
        <p:spPr>
          <a:xfrm>
            <a:off x="460218" y="1616343"/>
            <a:ext cx="8432049" cy="4417773"/>
          </a:xfrm>
          <a:prstGeom prst="rect">
            <a:avLst/>
          </a:prstGeom>
          <a:ln w="12700">
            <a:miter lim="400000"/>
          </a:ln>
        </p:spPr>
        <p:txBody>
          <a:bodyPr wrap="square" lIns="23444" tIns="23444" rIns="23444" bIns="23444" anchor="ctr">
            <a:spAutoFit/>
          </a:bodyPr>
          <a:lstStyle/>
          <a:p>
            <a:pPr marL="105410" indent="-105410" algn="l" defTabSz="210820">
              <a:defRPr sz="2800">
                <a:latin typeface="Helvetica"/>
                <a:ea typeface="Helvetica"/>
                <a:cs typeface="Helvetica"/>
                <a:sym typeface="Helvetica"/>
              </a:defRPr>
            </a:pPr>
            <a:r>
              <a:rPr sz="1400" dirty="0"/>
              <a:t>        Good morning. I’m very happy to be here today. It is a great </a:t>
            </a:r>
            <a:r>
              <a:rPr sz="1400" dirty="0" err="1"/>
              <a:t>honour</a:t>
            </a:r>
            <a:r>
              <a:rPr sz="1400" dirty="0"/>
              <a:t> to be invited to speak to you and to wish you well in the future. On my way to the hall just now, I stopped by some of your classrooms and read the notes you left for one another. Some of them made me laugh and some almost brought tears to my eyes. All of you have some great memories of this period of your life and so do I.</a:t>
            </a:r>
          </a:p>
          <a:p>
            <a:pPr marL="105410" indent="-105410" algn="l" defTabSz="210820">
              <a:defRPr sz="3900">
                <a:latin typeface="Helvetica"/>
                <a:ea typeface="Helvetica"/>
                <a:cs typeface="Helvetica"/>
                <a:sym typeface="Helvetica"/>
              </a:defRPr>
            </a:pPr>
            <a:r>
              <a:rPr sz="2000" dirty="0"/>
              <a:t>      Time has gone by quickly. Three years have already passed. You have valuable experience in the past and you have bright futures ahead of you. I know all of you have your own dreams. Whatever you want to be, you need to work hard to achieve it. </a:t>
            </a:r>
          </a:p>
          <a:p>
            <a:pPr marL="105410" indent="-105410" algn="l" defTabSz="210820">
              <a:defRPr sz="3900">
                <a:latin typeface="Helvetica"/>
                <a:ea typeface="Helvetica"/>
                <a:cs typeface="Helvetica"/>
                <a:sym typeface="Helvetica"/>
              </a:defRPr>
            </a:pPr>
            <a:r>
              <a:rPr sz="2000" dirty="0"/>
              <a:t>      Sometimes life is not easy. At times it can be very hard. No matter how high you rise, there will be times when you fall down. When this happens, remember this: there is no such thing as true failure. Failure is an opportunity to try something new. Pick yourself up and take a new road. Remember to be brave. Remember to be your best. And always remember that you have your family and friends to support you.</a:t>
            </a:r>
          </a:p>
          <a:p>
            <a:pPr marL="105410" indent="-105410" algn="l" defTabSz="210820">
              <a:defRPr sz="2800">
                <a:latin typeface="Helvetica"/>
                <a:ea typeface="Helvetica"/>
                <a:cs typeface="Helvetica"/>
                <a:sym typeface="Helvetica"/>
              </a:defRPr>
            </a:pPr>
            <a:r>
              <a:rPr sz="1400" dirty="0"/>
              <a:t>        At last, on behalf of all the teachers, I’d like to give our best wishes and congratulations to the graduating class</a:t>
            </a:r>
            <a:r>
              <a:rPr sz="1400" dirty="0" smtClean="0"/>
              <a:t>.</a:t>
            </a:r>
            <a:endParaRPr sz="14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227"/>
                                        </p:tgtEl>
                                        <p:attrNameLst>
                                          <p:attrName>style.visibility</p:attrName>
                                        </p:attrNameLst>
                                      </p:cBhvr>
                                      <p:to>
                                        <p:strVal val="visible"/>
                                      </p:to>
                                    </p:set>
                                    <p:anim calcmode="lin" valueType="num">
                                      <p:cBhvr>
                                        <p:cTn id="7" dur="1000" fill="hold"/>
                                        <p:tgtEl>
                                          <p:spTgt spid="227"/>
                                        </p:tgtEl>
                                        <p:attrNameLst>
                                          <p:attrName>ppt_x</p:attrName>
                                        </p:attrNameLst>
                                      </p:cBhvr>
                                      <p:tavLst>
                                        <p:tav tm="0">
                                          <p:val>
                                            <p:strVal val="#ppt_x"/>
                                          </p:val>
                                        </p:tav>
                                        <p:tav tm="100000">
                                          <p:val>
                                            <p:strVal val="#ppt_x"/>
                                          </p:val>
                                        </p:tav>
                                      </p:tavLst>
                                    </p:anim>
                                    <p:anim calcmode="lin" valueType="num">
                                      <p:cBhvr>
                                        <p:cTn id="8" dur="1000" fill="hold"/>
                                        <p:tgtEl>
                                          <p:spTgt spid="2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2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230" name="Shape 230"/>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31" name="Shape 231"/>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32" name="Shape 232"/>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33" name="Shape 233"/>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34" name="Shape 234"/>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35" name="Shape 235"/>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240" name="Group 240"/>
          <p:cNvGrpSpPr/>
          <p:nvPr/>
        </p:nvGrpSpPr>
        <p:grpSpPr>
          <a:xfrm>
            <a:off x="3363951" y="-827206"/>
            <a:ext cx="2411186" cy="1947177"/>
            <a:chOff x="0" y="0"/>
            <a:chExt cx="5626100" cy="3786175"/>
          </a:xfrm>
        </p:grpSpPr>
        <p:sp>
          <p:nvSpPr>
            <p:cNvPr id="236" name="Shape 236"/>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237" name="Shape 237"/>
            <p:cNvSpPr/>
            <p:nvPr/>
          </p:nvSpPr>
          <p:spPr>
            <a:xfrm rot="161613">
              <a:off x="209711" y="2283591"/>
              <a:ext cx="4926028" cy="1037320"/>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2800" dirty="0"/>
                <a:t>TASK READING</a:t>
              </a:r>
            </a:p>
          </p:txBody>
        </p:sp>
        <p:sp>
          <p:nvSpPr>
            <p:cNvPr id="238" name="Shape 238"/>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239" name="Shape 239"/>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241" name="Shape 241"/>
          <p:cNvSpPr/>
          <p:nvPr/>
        </p:nvSpPr>
        <p:spPr>
          <a:xfrm>
            <a:off x="251732" y="2006080"/>
            <a:ext cx="8237088" cy="3371333"/>
          </a:xfrm>
          <a:prstGeom prst="rect">
            <a:avLst/>
          </a:prstGeom>
          <a:ln w="12700">
            <a:miter lim="400000"/>
          </a:ln>
        </p:spPr>
        <p:txBody>
          <a:bodyPr wrap="none" lIns="23444" tIns="23444" rIns="23444" bIns="23444" anchor="ctr">
            <a:spAutoFit/>
          </a:bodyPr>
          <a:lstStyle/>
          <a:p>
            <a:pPr marL="105410" indent="-105410" algn="l" defTabSz="210820">
              <a:defRPr sz="3900">
                <a:latin typeface="Helvetica"/>
                <a:ea typeface="Helvetica"/>
                <a:cs typeface="Helvetica"/>
                <a:sym typeface="Helvetica"/>
              </a:defRPr>
            </a:pPr>
            <a:r>
              <a:rPr sz="2400" dirty="0"/>
              <a:t>1.补充完整句子。 2、3题回答问题。 4. </a:t>
            </a:r>
            <a:r>
              <a:rPr sz="2400" dirty="0" err="1"/>
              <a:t>找出第二段主旨句</a:t>
            </a:r>
            <a:r>
              <a:rPr sz="2400" dirty="0" smtClean="0"/>
              <a:t>。</a:t>
            </a:r>
            <a:endParaRPr lang="en-US" sz="2400" dirty="0" smtClean="0"/>
          </a:p>
          <a:p>
            <a:pPr marL="105410" indent="-105410" algn="l" defTabSz="210820">
              <a:defRPr sz="3900">
                <a:latin typeface="Helvetica"/>
                <a:ea typeface="Helvetica"/>
                <a:cs typeface="Helvetica"/>
                <a:sym typeface="Helvetica"/>
              </a:defRPr>
            </a:pPr>
            <a:r>
              <a:rPr sz="2400" dirty="0" smtClean="0"/>
              <a:t>5</a:t>
            </a:r>
            <a:r>
              <a:rPr sz="2400" dirty="0"/>
              <a:t>. </a:t>
            </a:r>
            <a:r>
              <a:rPr sz="2400" dirty="0" err="1"/>
              <a:t>翻译划线句子</a:t>
            </a:r>
            <a:endParaRPr sz="2400" dirty="0"/>
          </a:p>
          <a:p>
            <a:pPr marL="105410" indent="-105410" algn="l" defTabSz="210820">
              <a:defRPr sz="3900">
                <a:latin typeface="Helvetica"/>
                <a:ea typeface="Helvetica"/>
                <a:cs typeface="Helvetica"/>
                <a:sym typeface="Helvetica"/>
              </a:defRPr>
            </a:pPr>
            <a:r>
              <a:rPr sz="2400" dirty="0"/>
              <a:t>1.Some of the notes made me  laugh and some ______.</a:t>
            </a:r>
          </a:p>
          <a:p>
            <a:pPr marL="105410" indent="-105410" algn="l" defTabSz="210820">
              <a:defRPr sz="3900">
                <a:latin typeface="Helvetica"/>
                <a:ea typeface="Helvetica"/>
                <a:cs typeface="Helvetica"/>
                <a:sym typeface="Helvetica"/>
              </a:defRPr>
            </a:pPr>
            <a:r>
              <a:rPr sz="2400" dirty="0"/>
              <a:t>2.How do you achieve your dream?</a:t>
            </a:r>
          </a:p>
          <a:p>
            <a:pPr marL="105410" indent="-105410" algn="l" defTabSz="210820">
              <a:defRPr sz="3900">
                <a:latin typeface="Helvetica"/>
                <a:ea typeface="Helvetica"/>
                <a:cs typeface="Helvetica"/>
                <a:sym typeface="Helvetica"/>
              </a:defRPr>
            </a:pPr>
            <a:r>
              <a:rPr sz="2400" dirty="0"/>
              <a:t>_____________________________________________</a:t>
            </a:r>
          </a:p>
          <a:p>
            <a:pPr marL="105410" indent="-105410" algn="l" defTabSz="210820">
              <a:defRPr sz="3900">
                <a:latin typeface="Helvetica"/>
                <a:ea typeface="Helvetica"/>
                <a:cs typeface="Helvetica"/>
                <a:sym typeface="Helvetica"/>
              </a:defRPr>
            </a:pPr>
            <a:r>
              <a:rPr sz="2400" dirty="0"/>
              <a:t>3.What should we believe when we fall down?</a:t>
            </a:r>
          </a:p>
          <a:p>
            <a:pPr marL="105410" indent="-105410" algn="l" defTabSz="210820">
              <a:defRPr sz="3900">
                <a:latin typeface="Helvetica"/>
                <a:ea typeface="Helvetica"/>
                <a:cs typeface="Helvetica"/>
                <a:sym typeface="Helvetica"/>
              </a:defRPr>
            </a:pPr>
            <a:r>
              <a:rPr sz="2400" dirty="0"/>
              <a:t>_____________________________________________</a:t>
            </a:r>
          </a:p>
          <a:p>
            <a:pPr marL="105410" indent="-105410" algn="l" defTabSz="210820">
              <a:defRPr sz="3900">
                <a:latin typeface="Helvetica"/>
                <a:ea typeface="Helvetica"/>
                <a:cs typeface="Helvetica"/>
                <a:sym typeface="Helvetica"/>
              </a:defRPr>
            </a:pPr>
            <a:r>
              <a:rPr sz="2400" dirty="0"/>
              <a:t>4.____________________________________________</a:t>
            </a:r>
          </a:p>
          <a:p>
            <a:pPr marL="105410" indent="-105410" algn="l" defTabSz="210820">
              <a:defRPr sz="3900">
                <a:latin typeface="Helvetica"/>
                <a:ea typeface="Helvetica"/>
                <a:cs typeface="Helvetica"/>
                <a:sym typeface="Helvetica"/>
              </a:defRPr>
            </a:pPr>
            <a:r>
              <a:rPr sz="2400" dirty="0"/>
              <a:t>5.____________________________________________</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240"/>
                                        </p:tgtEl>
                                        <p:attrNameLst>
                                          <p:attrName>style.visibility</p:attrName>
                                        </p:attrNameLst>
                                      </p:cBhvr>
                                      <p:to>
                                        <p:strVal val="visible"/>
                                      </p:to>
                                    </p:set>
                                    <p:anim calcmode="lin" valueType="num">
                                      <p:cBhvr>
                                        <p:cTn id="7" dur="1000" fill="hold"/>
                                        <p:tgtEl>
                                          <p:spTgt spid="240"/>
                                        </p:tgtEl>
                                        <p:attrNameLst>
                                          <p:attrName>ppt_x</p:attrName>
                                        </p:attrNameLst>
                                      </p:cBhvr>
                                      <p:tavLst>
                                        <p:tav tm="0">
                                          <p:val>
                                            <p:strVal val="#ppt_x"/>
                                          </p:val>
                                        </p:tav>
                                        <p:tav tm="100000">
                                          <p:val>
                                            <p:strVal val="#ppt_x"/>
                                          </p:val>
                                        </p:tav>
                                      </p:tavLst>
                                    </p:anim>
                                    <p:anim calcmode="lin" valueType="num">
                                      <p:cBhvr>
                                        <p:cTn id="8" dur="1000" fill="hold"/>
                                        <p:tgtEl>
                                          <p:spTgt spid="24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2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269" name="Shape 269"/>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71" name="Shape 271"/>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72" name="Shape 272"/>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74" name="Shape 274"/>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279" name="Group 279"/>
          <p:cNvGrpSpPr/>
          <p:nvPr/>
        </p:nvGrpSpPr>
        <p:grpSpPr>
          <a:xfrm>
            <a:off x="3363951" y="-827206"/>
            <a:ext cx="2411187" cy="1947177"/>
            <a:chOff x="0" y="0"/>
            <a:chExt cx="5626100" cy="3786175"/>
          </a:xfrm>
        </p:grpSpPr>
        <p:sp>
          <p:nvSpPr>
            <p:cNvPr id="275" name="Shape 275"/>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276" name="Shape 276"/>
            <p:cNvSpPr/>
            <p:nvPr/>
          </p:nvSpPr>
          <p:spPr>
            <a:xfrm rot="161613">
              <a:off x="316316" y="2044211"/>
              <a:ext cx="4712827" cy="1516084"/>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4400" dirty="0"/>
                <a:t>READING</a:t>
              </a:r>
            </a:p>
          </p:txBody>
        </p:sp>
        <p:sp>
          <p:nvSpPr>
            <p:cNvPr id="277" name="Shape 277"/>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278" name="Shape 278"/>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280" name="Shape 280"/>
          <p:cNvSpPr/>
          <p:nvPr/>
        </p:nvSpPr>
        <p:spPr>
          <a:xfrm>
            <a:off x="445251" y="1235034"/>
            <a:ext cx="8289174" cy="5402658"/>
          </a:xfrm>
          <a:prstGeom prst="rect">
            <a:avLst/>
          </a:prstGeom>
          <a:ln w="12700">
            <a:miter lim="400000"/>
          </a:ln>
        </p:spPr>
        <p:txBody>
          <a:bodyPr wrap="square" lIns="23444" tIns="23444" rIns="23444" bIns="23444" anchor="ctr">
            <a:spAutoFit/>
          </a:bodyPr>
          <a:lstStyle/>
          <a:p>
            <a:pPr marL="105410" indent="-105410" algn="l" defTabSz="210820">
              <a:defRPr sz="2800">
                <a:latin typeface="Helvetica"/>
                <a:ea typeface="Helvetica"/>
                <a:cs typeface="Helvetica"/>
                <a:sym typeface="Helvetica"/>
              </a:defRPr>
            </a:pPr>
            <a:r>
              <a:rPr sz="1200" dirty="0"/>
              <a:t>      </a:t>
            </a:r>
            <a:r>
              <a:rPr sz="1100" dirty="0"/>
              <a:t> Ladies and gentlemen, </a:t>
            </a:r>
          </a:p>
          <a:p>
            <a:pPr marL="105410" indent="-105410" algn="l" defTabSz="210820">
              <a:defRPr sz="4500">
                <a:latin typeface="Helvetica"/>
                <a:ea typeface="Helvetica"/>
                <a:cs typeface="Helvetica"/>
                <a:sym typeface="Helvetica"/>
              </a:defRPr>
            </a:pPr>
            <a:r>
              <a:rPr sz="2400" dirty="0"/>
              <a:t>     Thanks for attending the graduation ceremony (</a:t>
            </a:r>
            <a:r>
              <a:rPr sz="2400" dirty="0" err="1"/>
              <a:t>毕业典礼</a:t>
            </a:r>
            <a:r>
              <a:rPr sz="2400" dirty="0"/>
              <a:t>) at our school. </a:t>
            </a:r>
            <a:r>
              <a:rPr sz="2400" dirty="0" err="1"/>
              <a:t>Firstly,I'd</a:t>
            </a:r>
            <a:r>
              <a:rPr sz="2400" dirty="0"/>
              <a:t> like to congratulate all the students here today. I remember meeting all of you when you were just starting Grade 7. You were all so full of energy and thirsty for knowledge. And yes, some of you were a little difficult to deal with! But today I see a hall full of talented young adults who are full of hope for the future. You’ve all grown up so much and I'm so proud of you.</a:t>
            </a:r>
          </a:p>
          <a:p>
            <a:pPr algn="l" defTabSz="210820">
              <a:defRPr sz="4500">
                <a:latin typeface="Helvetica"/>
                <a:ea typeface="Helvetica"/>
                <a:cs typeface="Helvetica"/>
                <a:sym typeface="Helvetica"/>
              </a:defRPr>
            </a:pPr>
            <a:r>
              <a:rPr sz="2400" dirty="0"/>
              <a:t>     Although you’ve all worked very hard over the last three years, none of you did it  alone. I hope you’ll remember the important people in your lives who helped and supported you—your </a:t>
            </a:r>
            <a:r>
              <a:rPr sz="2400" dirty="0" err="1"/>
              <a:t>parents,teachers,and</a:t>
            </a:r>
            <a:r>
              <a:rPr sz="2400" dirty="0"/>
              <a:t> friends. Please consider what they’ve done for you and what they mean to you. Never forget to thank the people around you.</a:t>
            </a: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279"/>
                                        </p:tgtEl>
                                        <p:attrNameLst>
                                          <p:attrName>style.visibility</p:attrName>
                                        </p:attrNameLst>
                                      </p:cBhvr>
                                      <p:to>
                                        <p:strVal val="visible"/>
                                      </p:to>
                                    </p:set>
                                    <p:anim calcmode="lin" valueType="num">
                                      <p:cBhvr>
                                        <p:cTn id="7" dur="1000" fill="hold"/>
                                        <p:tgtEl>
                                          <p:spTgt spid="279"/>
                                        </p:tgtEl>
                                        <p:attrNameLst>
                                          <p:attrName>ppt_x</p:attrName>
                                        </p:attrNameLst>
                                      </p:cBhvr>
                                      <p:tavLst>
                                        <p:tav tm="0">
                                          <p:val>
                                            <p:strVal val="#ppt_x"/>
                                          </p:val>
                                        </p:tav>
                                        <p:tav tm="100000">
                                          <p:val>
                                            <p:strVal val="#ppt_x"/>
                                          </p:val>
                                        </p:tav>
                                      </p:tavLst>
                                    </p:anim>
                                    <p:anim calcmode="lin" valueType="num">
                                      <p:cBhvr>
                                        <p:cTn id="8" dur="1000" fill="hold"/>
                                        <p:tgtEl>
                                          <p:spTgt spid="27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2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282" name="Shape 282"/>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83" name="Shape 283"/>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84" name="Shape 284"/>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85" name="Shape 285"/>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86" name="Shape 286"/>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87" name="Shape 287"/>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292" name="Group 292"/>
          <p:cNvGrpSpPr/>
          <p:nvPr/>
        </p:nvGrpSpPr>
        <p:grpSpPr>
          <a:xfrm>
            <a:off x="3363951" y="-827206"/>
            <a:ext cx="2411187" cy="1947177"/>
            <a:chOff x="0" y="0"/>
            <a:chExt cx="5626100" cy="3786175"/>
          </a:xfrm>
        </p:grpSpPr>
        <p:sp>
          <p:nvSpPr>
            <p:cNvPr id="288" name="Shape 288"/>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289" name="Shape 289"/>
            <p:cNvSpPr/>
            <p:nvPr/>
          </p:nvSpPr>
          <p:spPr>
            <a:xfrm rot="161613">
              <a:off x="316316" y="2044211"/>
              <a:ext cx="4712827" cy="1516084"/>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4400" dirty="0"/>
                <a:t>READING</a:t>
              </a:r>
            </a:p>
          </p:txBody>
        </p:sp>
        <p:sp>
          <p:nvSpPr>
            <p:cNvPr id="290" name="Shape 290"/>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291" name="Shape 291"/>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293" name="Shape 293"/>
          <p:cNvSpPr/>
          <p:nvPr/>
        </p:nvSpPr>
        <p:spPr>
          <a:xfrm>
            <a:off x="634093" y="1225005"/>
            <a:ext cx="8040312" cy="5294936"/>
          </a:xfrm>
          <a:prstGeom prst="rect">
            <a:avLst/>
          </a:prstGeom>
          <a:ln w="12700">
            <a:miter lim="400000"/>
          </a:ln>
        </p:spPr>
        <p:txBody>
          <a:bodyPr lIns="23444" tIns="23444" rIns="23444" bIns="23444" anchor="ctr">
            <a:spAutoFit/>
          </a:bodyPr>
          <a:lstStyle/>
          <a:p>
            <a:pPr marL="105410" indent="-105410" algn="l" defTabSz="210820">
              <a:defRPr sz="2800">
                <a:latin typeface="Helvetica"/>
                <a:ea typeface="Helvetica"/>
                <a:cs typeface="Helvetica"/>
                <a:sym typeface="Helvetica"/>
              </a:defRPr>
            </a:pPr>
            <a:r>
              <a:rPr sz="1100" dirty="0"/>
              <a:t> </a:t>
            </a:r>
          </a:p>
          <a:p>
            <a:pPr algn="l" defTabSz="210820">
              <a:defRPr sz="4900">
                <a:latin typeface="Helvetica"/>
                <a:ea typeface="Helvetica"/>
                <a:cs typeface="Helvetica"/>
                <a:sym typeface="Helvetica"/>
              </a:defRPr>
            </a:pPr>
            <a:r>
              <a:rPr sz="2400" dirty="0"/>
              <a:t>    </a:t>
            </a:r>
            <a:r>
              <a:rPr sz="2400" dirty="0" err="1"/>
              <a:t>Lastly,I'll</a:t>
            </a:r>
            <a:r>
              <a:rPr sz="2400" dirty="0"/>
              <a:t> give you some advice on how to deal with your future. The life in senior high school will be harder and you have many difficult tasks in front of you. You’ll make mistakes along the way, but the key is to learn from your mistakes and never give up. But along with </a:t>
            </a:r>
            <a:r>
              <a:rPr sz="2400" dirty="0" err="1"/>
              <a:t>difficulties,many</a:t>
            </a:r>
            <a:r>
              <a:rPr sz="2400" dirty="0"/>
              <a:t> exciting things are also waiting for you. Behind each door you open are chances to learn new things and you’re able to make your own choices. Choose wisely and be responsible (</a:t>
            </a:r>
            <a:r>
              <a:rPr sz="2400" dirty="0" err="1"/>
              <a:t>有责任的</a:t>
            </a:r>
            <a:r>
              <a:rPr sz="2400" dirty="0"/>
              <a:t>) for your decisions and actions. Although you have to go your own ways, I hope you’ll come back to visit our school in a few years.</a:t>
            </a:r>
          </a:p>
          <a:p>
            <a:pPr algn="l" defTabSz="210820">
              <a:defRPr sz="4900">
                <a:latin typeface="Helvetica"/>
                <a:ea typeface="Helvetica"/>
                <a:cs typeface="Helvetica"/>
                <a:sym typeface="Helvetica"/>
              </a:defRPr>
            </a:pPr>
            <a:r>
              <a:rPr sz="2400" dirty="0"/>
              <a:t>    As you set out on your new journey, you shouldn’t forget where you came from. The future is yours. Good luck!</a:t>
            </a:r>
          </a:p>
          <a:p>
            <a:pPr marL="105410" indent="-105410" algn="l" defTabSz="210820">
              <a:defRPr sz="3900">
                <a:latin typeface="Helvetica"/>
                <a:ea typeface="Helvetica"/>
                <a:cs typeface="Helvetica"/>
                <a:sym typeface="Helvetica"/>
              </a:defRPr>
            </a:pPr>
            <a:endParaRPr sz="16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292"/>
                                        </p:tgtEl>
                                        <p:attrNameLst>
                                          <p:attrName>style.visibility</p:attrName>
                                        </p:attrNameLst>
                                      </p:cBhvr>
                                      <p:to>
                                        <p:strVal val="visible"/>
                                      </p:to>
                                    </p:set>
                                    <p:anim calcmode="lin" valueType="num">
                                      <p:cBhvr>
                                        <p:cTn id="7" dur="1000" fill="hold"/>
                                        <p:tgtEl>
                                          <p:spTgt spid="292"/>
                                        </p:tgtEl>
                                        <p:attrNameLst>
                                          <p:attrName>ppt_x</p:attrName>
                                        </p:attrNameLst>
                                      </p:cBhvr>
                                      <p:tavLst>
                                        <p:tav tm="0">
                                          <p:val>
                                            <p:strVal val="#ppt_x"/>
                                          </p:val>
                                        </p:tav>
                                        <p:tav tm="100000">
                                          <p:val>
                                            <p:strVal val="#ppt_x"/>
                                          </p:val>
                                        </p:tav>
                                      </p:tavLst>
                                    </p:anim>
                                    <p:anim calcmode="lin" valueType="num">
                                      <p:cBhvr>
                                        <p:cTn id="8" dur="1000" fill="hold"/>
                                        <p:tgtEl>
                                          <p:spTgt spid="29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29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8E8"/>
        </a:solidFill>
        <a:effectLst/>
      </p:bgPr>
    </p:bg>
    <p:spTree>
      <p:nvGrpSpPr>
        <p:cNvPr id="1" name=""/>
        <p:cNvGrpSpPr/>
        <p:nvPr/>
      </p:nvGrpSpPr>
      <p:grpSpPr>
        <a:xfrm>
          <a:off x="0" y="0"/>
          <a:ext cx="0" cy="0"/>
          <a:chOff x="0" y="0"/>
          <a:chExt cx="0" cy="0"/>
        </a:xfrm>
      </p:grpSpPr>
      <p:sp>
        <p:nvSpPr>
          <p:cNvPr id="295" name="Shape 295"/>
          <p:cNvSpPr/>
          <p:nvPr/>
        </p:nvSpPr>
        <p:spPr>
          <a:xfrm>
            <a:off x="0" y="6590211"/>
            <a:ext cx="1268186"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96" name="Shape 296"/>
          <p:cNvSpPr/>
          <p:nvPr/>
        </p:nvSpPr>
        <p:spPr>
          <a:xfrm>
            <a:off x="1240971" y="6590211"/>
            <a:ext cx="1268186"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97" name="Shape 297"/>
          <p:cNvSpPr/>
          <p:nvPr/>
        </p:nvSpPr>
        <p:spPr>
          <a:xfrm>
            <a:off x="2481943" y="6590211"/>
            <a:ext cx="1268186"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3722915" y="6590211"/>
            <a:ext cx="2307771" cy="287383"/>
          </a:xfrm>
          <a:prstGeom prst="rect">
            <a:avLst/>
          </a:prstGeom>
          <a:solidFill>
            <a:srgbClr val="00C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6019800" y="6590211"/>
            <a:ext cx="1627414" cy="287383"/>
          </a:xfrm>
          <a:prstGeom prst="rect">
            <a:avLst/>
          </a:prstGeom>
          <a:solidFill>
            <a:srgbClr val="EFEACC"/>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7625443" y="6590211"/>
            <a:ext cx="1524000" cy="287383"/>
          </a:xfrm>
          <a:prstGeom prst="rect">
            <a:avLst/>
          </a:prstGeom>
          <a:solidFill>
            <a:srgbClr val="F5625B"/>
          </a:solidFill>
          <a:ln w="12700">
            <a:miter lim="400000"/>
          </a:ln>
        </p:spPr>
        <p:txBody>
          <a:bodyPr lIns="23444" tIns="23444" rIns="23444" bIns="23444" anchor="ctr"/>
          <a:lstStyle/>
          <a:p>
            <a:pPr defTabSz="269875">
              <a:defRPr sz="4000">
                <a:solidFill>
                  <a:srgbClr val="FFFFFF"/>
                </a:solidFill>
                <a:effectLst>
                  <a:outerShdw blurRad="38100" dist="12700" dir="5400000" rotWithShape="0">
                    <a:srgbClr val="000000">
                      <a:alpha val="50000"/>
                    </a:srgbClr>
                  </a:outerShdw>
                </a:effectLst>
              </a:defRPr>
            </a:pPr>
            <a:endParaRPr/>
          </a:p>
        </p:txBody>
      </p:sp>
      <p:grpSp>
        <p:nvGrpSpPr>
          <p:cNvPr id="305" name="Group 305"/>
          <p:cNvGrpSpPr/>
          <p:nvPr/>
        </p:nvGrpSpPr>
        <p:grpSpPr>
          <a:xfrm>
            <a:off x="3363951" y="-827206"/>
            <a:ext cx="2411187" cy="1947177"/>
            <a:chOff x="0" y="0"/>
            <a:chExt cx="5626100" cy="3786175"/>
          </a:xfrm>
        </p:grpSpPr>
        <p:sp>
          <p:nvSpPr>
            <p:cNvPr id="301" name="Shape 301"/>
            <p:cNvSpPr/>
            <p:nvPr/>
          </p:nvSpPr>
          <p:spPr>
            <a:xfrm>
              <a:off x="0" y="2058974"/>
              <a:ext cx="5626100" cy="1727201"/>
            </a:xfrm>
            <a:custGeom>
              <a:avLst/>
              <a:gdLst/>
              <a:ahLst/>
              <a:cxnLst>
                <a:cxn ang="0">
                  <a:pos x="wd2" y="hd2"/>
                </a:cxn>
                <a:cxn ang="5400000">
                  <a:pos x="wd2" y="hd2"/>
                </a:cxn>
                <a:cxn ang="10800000">
                  <a:pos x="wd2" y="hd2"/>
                </a:cxn>
                <a:cxn ang="16200000">
                  <a:pos x="wd2" y="hd2"/>
                </a:cxn>
              </a:cxnLst>
              <a:rect l="0" t="0" r="r" b="b"/>
              <a:pathLst>
                <a:path w="21600" h="21600" extrusionOk="0">
                  <a:moveTo>
                    <a:pt x="113" y="0"/>
                  </a:moveTo>
                  <a:lnTo>
                    <a:pt x="20604" y="305"/>
                  </a:lnTo>
                  <a:lnTo>
                    <a:pt x="21600" y="21600"/>
                  </a:lnTo>
                  <a:lnTo>
                    <a:pt x="0" y="18405"/>
                  </a:lnTo>
                  <a:lnTo>
                    <a:pt x="113" y="0"/>
                  </a:lnTo>
                  <a:close/>
                </a:path>
              </a:pathLst>
            </a:custGeom>
            <a:solidFill>
              <a:srgbClr val="00CACC"/>
            </a:solidFill>
            <a:ln w="12700" cap="flat">
              <a:noFill/>
              <a:miter lim="400000"/>
            </a:ln>
            <a:effectLst>
              <a:outerShdw blurRad="127000" dist="76200" dir="2700000" rotWithShape="0">
                <a:srgbClr val="000000">
                  <a:alpha val="75000"/>
                </a:srgbClr>
              </a:outerShdw>
            </a:effectLst>
          </p:spPr>
          <p:txBody>
            <a:bodyPr wrap="square" lIns="50800" tIns="50800" rIns="50800" bIns="50800" numCol="1" anchor="ctr">
              <a:noAutofit/>
            </a:bodyPr>
            <a:lstStyle/>
            <a:p>
              <a:pPr>
                <a:defRPr>
                  <a:solidFill>
                    <a:srgbClr val="FFFFFF"/>
                  </a:solidFill>
                  <a:latin typeface="Impact" panose="020B0806030902050204"/>
                  <a:ea typeface="Impact" panose="020B0806030902050204"/>
                  <a:cs typeface="Impact" panose="020B0806030902050204"/>
                  <a:sym typeface="Impact" panose="020B0806030902050204"/>
                </a:defRPr>
              </a:pPr>
              <a:endParaRPr/>
            </a:p>
          </p:txBody>
        </p:sp>
        <p:sp>
          <p:nvSpPr>
            <p:cNvPr id="302" name="Shape 302"/>
            <p:cNvSpPr/>
            <p:nvPr/>
          </p:nvSpPr>
          <p:spPr>
            <a:xfrm rot="161613">
              <a:off x="316316" y="2044211"/>
              <a:ext cx="4712827" cy="1516084"/>
            </a:xfrm>
            <a:prstGeom prst="rect">
              <a:avLst/>
            </a:prstGeom>
            <a:noFill/>
            <a:ln w="12700" cap="flat">
              <a:noFill/>
              <a:miter lim="400000"/>
            </a:ln>
            <a:effectLst/>
          </p:spPr>
          <p:txBody>
            <a:bodyPr wrap="none" lIns="50800" tIns="50800" rIns="50800" bIns="50800" numCol="1" anchor="ctr">
              <a:spAutoFit/>
            </a:bodyPr>
            <a:lstStyle>
              <a:lvl1pPr>
                <a:defRPr sz="6400">
                  <a:solidFill>
                    <a:srgbClr val="FFFFFF"/>
                  </a:solidFill>
                  <a:latin typeface="Impact" panose="020B0806030902050204"/>
                  <a:ea typeface="Impact" panose="020B0806030902050204"/>
                  <a:cs typeface="Impact" panose="020B0806030902050204"/>
                  <a:sym typeface="Impact" panose="020B0806030902050204"/>
                </a:defRPr>
              </a:lvl1pPr>
            </a:lstStyle>
            <a:p>
              <a:r>
                <a:rPr sz="4400" dirty="0"/>
                <a:t>READING</a:t>
              </a:r>
            </a:p>
          </p:txBody>
        </p:sp>
        <p:sp>
          <p:nvSpPr>
            <p:cNvPr id="303" name="Shape 303"/>
            <p:cNvSpPr/>
            <p:nvPr/>
          </p:nvSpPr>
          <p:spPr>
            <a:xfrm flipH="1">
              <a:off x="7994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sp>
          <p:nvSpPr>
            <p:cNvPr id="304" name="Shape 304"/>
            <p:cNvSpPr/>
            <p:nvPr/>
          </p:nvSpPr>
          <p:spPr>
            <a:xfrm flipH="1">
              <a:off x="4660280" y="0"/>
              <a:ext cx="1" cy="2179957"/>
            </a:xfrm>
            <a:prstGeom prst="line">
              <a:avLst/>
            </a:prstGeom>
            <a:noFill/>
            <a:ln w="127000" cap="flat">
              <a:solidFill>
                <a:srgbClr val="00CACC"/>
              </a:solidFill>
              <a:prstDash val="solid"/>
              <a:miter lim="400000"/>
            </a:ln>
            <a:effectLst/>
          </p:spPr>
          <p:txBody>
            <a:bodyPr wrap="square" lIns="50800" tIns="50800" rIns="50800" bIns="50800" numCol="1" anchor="ctr">
              <a:noAutofit/>
            </a:bodyPr>
            <a:lstStyle/>
            <a:p>
              <a:pPr algn="l" defTabSz="210820">
                <a:defRPr sz="1200">
                  <a:latin typeface="Helvetica"/>
                  <a:ea typeface="Helvetica"/>
                  <a:cs typeface="Helvetica"/>
                  <a:sym typeface="Helvetica"/>
                </a:defRPr>
              </a:pPr>
              <a:endParaRPr/>
            </a:p>
          </p:txBody>
        </p:sp>
      </p:grpSp>
      <p:sp>
        <p:nvSpPr>
          <p:cNvPr id="306" name="Shape 306"/>
          <p:cNvSpPr/>
          <p:nvPr/>
        </p:nvSpPr>
        <p:spPr>
          <a:xfrm>
            <a:off x="445250" y="1846982"/>
            <a:ext cx="8622549" cy="4109997"/>
          </a:xfrm>
          <a:prstGeom prst="rect">
            <a:avLst/>
          </a:prstGeom>
          <a:ln w="12700">
            <a:miter lim="400000"/>
          </a:ln>
        </p:spPr>
        <p:txBody>
          <a:bodyPr wrap="square" lIns="23444" tIns="23444" rIns="23444" bIns="23444" anchor="ctr">
            <a:spAutoFit/>
          </a:bodyPr>
          <a:lstStyle/>
          <a:p>
            <a:pPr marL="105410" indent="-105410" algn="l" defTabSz="210820">
              <a:defRPr sz="2800">
                <a:latin typeface="Helvetica"/>
                <a:ea typeface="Helvetica"/>
                <a:cs typeface="Helvetica"/>
                <a:sym typeface="Helvetica"/>
              </a:defRPr>
            </a:pPr>
            <a:r>
              <a:rPr sz="2400" dirty="0" smtClean="0"/>
              <a:t>1</a:t>
            </a:r>
            <a:r>
              <a:rPr sz="2400" dirty="0"/>
              <a:t>. What were the student like in Grade 7? </a:t>
            </a:r>
          </a:p>
          <a:p>
            <a:pPr algn="l" defTabSz="210820">
              <a:defRPr sz="4900">
                <a:latin typeface="Helvetica"/>
                <a:ea typeface="Helvetica"/>
                <a:cs typeface="Helvetica"/>
                <a:sym typeface="Helvetica"/>
              </a:defRPr>
            </a:pPr>
            <a:r>
              <a:rPr sz="2400" dirty="0" smtClean="0"/>
              <a:t>A</a:t>
            </a:r>
            <a:r>
              <a:rPr sz="2400" dirty="0"/>
              <a:t>. They were so proud of themselves.</a:t>
            </a:r>
          </a:p>
          <a:p>
            <a:pPr algn="l" defTabSz="210820">
              <a:defRPr sz="4900">
                <a:latin typeface="Helvetica"/>
                <a:ea typeface="Helvetica"/>
                <a:cs typeface="Helvetica"/>
                <a:sym typeface="Helvetica"/>
              </a:defRPr>
            </a:pPr>
            <a:r>
              <a:rPr sz="2400" dirty="0" smtClean="0"/>
              <a:t>B</a:t>
            </a:r>
            <a:r>
              <a:rPr sz="2400" dirty="0"/>
              <a:t>. They were talented young adults.</a:t>
            </a:r>
          </a:p>
          <a:p>
            <a:pPr algn="l" defTabSz="210820">
              <a:defRPr sz="4900">
                <a:latin typeface="Helvetica"/>
                <a:ea typeface="Helvetica"/>
                <a:cs typeface="Helvetica"/>
                <a:sym typeface="Helvetica"/>
              </a:defRPr>
            </a:pPr>
            <a:r>
              <a:rPr sz="2400" dirty="0" smtClean="0"/>
              <a:t>C</a:t>
            </a:r>
            <a:r>
              <a:rPr sz="2400" dirty="0"/>
              <a:t>. They were too difficult to deal with.    </a:t>
            </a:r>
          </a:p>
          <a:p>
            <a:pPr algn="l" defTabSz="210820">
              <a:defRPr sz="4900">
                <a:latin typeface="Helvetica"/>
                <a:ea typeface="Helvetica"/>
                <a:cs typeface="Helvetica"/>
                <a:sym typeface="Helvetica"/>
              </a:defRPr>
            </a:pPr>
            <a:r>
              <a:rPr sz="2400" dirty="0" smtClean="0"/>
              <a:t>D</a:t>
            </a:r>
            <a:r>
              <a:rPr sz="2400" dirty="0"/>
              <a:t>. They were energetic and thirsty for knowledge.</a:t>
            </a:r>
          </a:p>
          <a:p>
            <a:pPr algn="l" defTabSz="210820">
              <a:defRPr sz="4900">
                <a:latin typeface="Helvetica"/>
                <a:ea typeface="Helvetica"/>
                <a:cs typeface="Helvetica"/>
                <a:sym typeface="Helvetica"/>
              </a:defRPr>
            </a:pPr>
            <a:r>
              <a:rPr sz="2400" dirty="0" smtClean="0"/>
              <a:t>2.Where </a:t>
            </a:r>
            <a:r>
              <a:rPr sz="2400" dirty="0"/>
              <a:t>was the graduation ceremony held?</a:t>
            </a:r>
          </a:p>
          <a:p>
            <a:pPr algn="l" defTabSz="210820">
              <a:defRPr sz="4900">
                <a:latin typeface="Helvetica"/>
                <a:ea typeface="Helvetica"/>
                <a:cs typeface="Helvetica"/>
                <a:sym typeface="Helvetica"/>
              </a:defRPr>
            </a:pPr>
            <a:r>
              <a:rPr sz="2400" dirty="0" smtClean="0"/>
              <a:t>A</a:t>
            </a:r>
            <a:r>
              <a:rPr sz="2400" dirty="0"/>
              <a:t>. In the classroom        B. In the hall    </a:t>
            </a:r>
          </a:p>
          <a:p>
            <a:pPr algn="l" defTabSz="210820">
              <a:defRPr sz="4900">
                <a:latin typeface="Helvetica"/>
                <a:ea typeface="Helvetica"/>
                <a:cs typeface="Helvetica"/>
                <a:sym typeface="Helvetica"/>
              </a:defRPr>
            </a:pPr>
            <a:r>
              <a:rPr sz="2400" dirty="0" smtClean="0"/>
              <a:t>C</a:t>
            </a:r>
            <a:r>
              <a:rPr sz="2400" dirty="0"/>
              <a:t>. On the playground     D. In the library </a:t>
            </a:r>
          </a:p>
          <a:p>
            <a:pPr algn="l" defTabSz="210820">
              <a:defRPr sz="4900">
                <a:latin typeface="Helvetica"/>
                <a:ea typeface="Helvetica"/>
                <a:cs typeface="Helvetica"/>
                <a:sym typeface="Helvetica"/>
              </a:defRPr>
            </a:pPr>
            <a:r>
              <a:rPr sz="2400" dirty="0" smtClean="0"/>
              <a:t>3</a:t>
            </a:r>
            <a:r>
              <a:rPr sz="2400" dirty="0"/>
              <a:t>. Who was the speech made by?</a:t>
            </a:r>
          </a:p>
          <a:p>
            <a:pPr algn="l" defTabSz="210820">
              <a:defRPr sz="4900">
                <a:latin typeface="Helvetica"/>
                <a:ea typeface="Helvetica"/>
                <a:cs typeface="Helvetica"/>
                <a:sym typeface="Helvetica"/>
              </a:defRPr>
            </a:pPr>
            <a:r>
              <a:rPr sz="2400" dirty="0" smtClean="0"/>
              <a:t>A</a:t>
            </a:r>
            <a:r>
              <a:rPr sz="2400" dirty="0"/>
              <a:t>. A headmaster    B. A parent   </a:t>
            </a:r>
            <a:endParaRPr lang="en-US" sz="2400" dirty="0" smtClean="0"/>
          </a:p>
          <a:p>
            <a:pPr algn="l" defTabSz="210820">
              <a:defRPr sz="4900">
                <a:latin typeface="Helvetica"/>
                <a:ea typeface="Helvetica"/>
                <a:cs typeface="Helvetica"/>
                <a:sym typeface="Helvetica"/>
              </a:defRPr>
            </a:pPr>
            <a:r>
              <a:rPr sz="2400" dirty="0" smtClean="0"/>
              <a:t>C</a:t>
            </a:r>
            <a:r>
              <a:rPr sz="2400" dirty="0"/>
              <a:t>. A student    D. A friend </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indefinite" fill="hold"/>
                                        <p:tgtEl>
                                          <p:spTgt spid="305"/>
                                        </p:tgtEl>
                                        <p:attrNameLst>
                                          <p:attrName>style.visibility</p:attrName>
                                        </p:attrNameLst>
                                      </p:cBhvr>
                                      <p:to>
                                        <p:strVal val="visible"/>
                                      </p:to>
                                    </p:set>
                                    <p:anim calcmode="lin" valueType="num">
                                      <p:cBhvr>
                                        <p:cTn id="7" dur="1000" fill="hold"/>
                                        <p:tgtEl>
                                          <p:spTgt spid="305"/>
                                        </p:tgtEl>
                                        <p:attrNameLst>
                                          <p:attrName>ppt_x</p:attrName>
                                        </p:attrNameLst>
                                      </p:cBhvr>
                                      <p:tavLst>
                                        <p:tav tm="0">
                                          <p:val>
                                            <p:strVal val="#ppt_x"/>
                                          </p:val>
                                        </p:tav>
                                        <p:tav tm="100000">
                                          <p:val>
                                            <p:strVal val="#ppt_x"/>
                                          </p:val>
                                        </p:tav>
                                      </p:tavLst>
                                    </p:anim>
                                    <p:anim calcmode="lin" valueType="num">
                                      <p:cBhvr>
                                        <p:cTn id="8" dur="1000" fill="hold"/>
                                        <p:tgtEl>
                                          <p:spTgt spid="30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path" presetSubtype="0" accel="50000" decel="50000" fill="hold" nodeType="afterEffect">
                                  <p:stCondLst>
                                    <p:cond delay="0"/>
                                  </p:stCondLst>
                                  <p:childTnLst>
                                    <p:animMotion origin="layout" path="M 0.000000 0.000000 L -0.357740 0.000000" pathEditMode="relative">
                                      <p:cBhvr>
                                        <p:cTn id="11" dur="1000" fill="hold"/>
                                        <p:tgtEl>
                                          <p:spTgt spid="30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WW.2PPT.COM&#10;">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全屏显示(4:3)</PresentationFormat>
  <Paragraphs>76</Paragraphs>
  <Slides>14</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Gill Sans</vt:lpstr>
      <vt:lpstr>Lucida Grande</vt:lpstr>
      <vt:lpstr>宋体</vt:lpstr>
      <vt:lpstr>微软雅黑</vt:lpstr>
      <vt:lpstr>Calibri</vt:lpstr>
      <vt:lpstr>Helvetica</vt:lpstr>
      <vt:lpstr>Impact</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2022-02-11T01:32:12Z</dcterms:created>
  <dcterms:modified xsi:type="dcterms:W3CDTF">2023-01-16T13:55:38Z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BA774B1AF73A412186A57B1E31A770E1</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