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55"/>
  </p:notesMasterIdLst>
  <p:sldIdLst>
    <p:sldId id="407" r:id="rId3"/>
    <p:sldId id="448" r:id="rId4"/>
    <p:sldId id="449" r:id="rId5"/>
    <p:sldId id="450" r:id="rId6"/>
    <p:sldId id="451" r:id="rId7"/>
    <p:sldId id="452" r:id="rId8"/>
    <p:sldId id="453" r:id="rId9"/>
    <p:sldId id="454" r:id="rId10"/>
    <p:sldId id="455" r:id="rId11"/>
    <p:sldId id="456" r:id="rId12"/>
    <p:sldId id="457" r:id="rId13"/>
    <p:sldId id="458" r:id="rId14"/>
    <p:sldId id="459" r:id="rId15"/>
    <p:sldId id="460" r:id="rId16"/>
    <p:sldId id="461" r:id="rId17"/>
    <p:sldId id="462" r:id="rId18"/>
    <p:sldId id="463" r:id="rId19"/>
    <p:sldId id="464" r:id="rId20"/>
    <p:sldId id="465" r:id="rId21"/>
    <p:sldId id="466" r:id="rId22"/>
    <p:sldId id="467" r:id="rId23"/>
    <p:sldId id="468" r:id="rId24"/>
    <p:sldId id="469" r:id="rId25"/>
    <p:sldId id="470" r:id="rId26"/>
    <p:sldId id="471" r:id="rId27"/>
    <p:sldId id="472" r:id="rId28"/>
    <p:sldId id="473" r:id="rId29"/>
    <p:sldId id="474" r:id="rId30"/>
    <p:sldId id="475" r:id="rId31"/>
    <p:sldId id="476" r:id="rId32"/>
    <p:sldId id="477" r:id="rId33"/>
    <p:sldId id="478" r:id="rId34"/>
    <p:sldId id="479" r:id="rId35"/>
    <p:sldId id="480" r:id="rId36"/>
    <p:sldId id="481" r:id="rId37"/>
    <p:sldId id="482" r:id="rId38"/>
    <p:sldId id="483" r:id="rId39"/>
    <p:sldId id="484" r:id="rId40"/>
    <p:sldId id="485" r:id="rId41"/>
    <p:sldId id="486" r:id="rId42"/>
    <p:sldId id="487" r:id="rId43"/>
    <p:sldId id="488" r:id="rId44"/>
    <p:sldId id="489" r:id="rId45"/>
    <p:sldId id="490" r:id="rId46"/>
    <p:sldId id="491" r:id="rId47"/>
    <p:sldId id="492" r:id="rId48"/>
    <p:sldId id="493" r:id="rId49"/>
    <p:sldId id="494" r:id="rId50"/>
    <p:sldId id="495" r:id="rId51"/>
    <p:sldId id="496" r:id="rId52"/>
    <p:sldId id="497" r:id="rId53"/>
    <p:sldId id="256" r:id="rId5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8"/>
      </p:cViewPr>
      <p:guideLst>
        <p:guide orient="horz" pos="215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image" Target="../media/image63.emf"/><Relationship Id="rId4" Type="http://schemas.openxmlformats.org/officeDocument/2006/relationships/image" Target="../media/image6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image" Target="../media/image6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emf"/><Relationship Id="rId1" Type="http://schemas.openxmlformats.org/officeDocument/2006/relationships/image" Target="../media/image7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image" Target="../media/image77.emf"/><Relationship Id="rId4" Type="http://schemas.openxmlformats.org/officeDocument/2006/relationships/image" Target="../media/image80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e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image" Target="../media/image84.emf"/><Relationship Id="rId1" Type="http://schemas.openxmlformats.org/officeDocument/2006/relationships/image" Target="../media/image83.emf"/><Relationship Id="rId5" Type="http://schemas.openxmlformats.org/officeDocument/2006/relationships/image" Target="../media/image87.emf"/><Relationship Id="rId4" Type="http://schemas.openxmlformats.org/officeDocument/2006/relationships/image" Target="../media/image86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e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image" Target="../media/image90.emf"/><Relationship Id="rId1" Type="http://schemas.openxmlformats.org/officeDocument/2006/relationships/image" Target="../media/image89.emf"/><Relationship Id="rId4" Type="http://schemas.openxmlformats.org/officeDocument/2006/relationships/image" Target="../media/image92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13" Type="http://schemas.openxmlformats.org/officeDocument/2006/relationships/image" Target="../media/image32.emf"/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12" Type="http://schemas.openxmlformats.org/officeDocument/2006/relationships/image" Target="../media/image31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Relationship Id="rId6" Type="http://schemas.openxmlformats.org/officeDocument/2006/relationships/image" Target="../media/image25.emf"/><Relationship Id="rId11" Type="http://schemas.openxmlformats.org/officeDocument/2006/relationships/image" Target="../media/image30.emf"/><Relationship Id="rId5" Type="http://schemas.openxmlformats.org/officeDocument/2006/relationships/image" Target="../media/image24.emf"/><Relationship Id="rId10" Type="http://schemas.openxmlformats.org/officeDocument/2006/relationships/image" Target="../media/image29.emf"/><Relationship Id="rId4" Type="http://schemas.openxmlformats.org/officeDocument/2006/relationships/image" Target="../media/image23.emf"/><Relationship Id="rId9" Type="http://schemas.openxmlformats.org/officeDocument/2006/relationships/image" Target="../media/image28.emf"/><Relationship Id="rId14" Type="http://schemas.openxmlformats.org/officeDocument/2006/relationships/image" Target="../media/image33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e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2" Type="http://schemas.openxmlformats.org/officeDocument/2006/relationships/image" Target="../media/image101.emf"/><Relationship Id="rId1" Type="http://schemas.openxmlformats.org/officeDocument/2006/relationships/image" Target="../media/image100.emf"/><Relationship Id="rId4" Type="http://schemas.openxmlformats.org/officeDocument/2006/relationships/image" Target="../media/image103.e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2" Type="http://schemas.openxmlformats.org/officeDocument/2006/relationships/image" Target="../media/image105.emf"/><Relationship Id="rId1" Type="http://schemas.openxmlformats.org/officeDocument/2006/relationships/image" Target="../media/image104.emf"/><Relationship Id="rId4" Type="http://schemas.openxmlformats.org/officeDocument/2006/relationships/image" Target="../media/image107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image" Target="../media/image36.emf"/><Relationship Id="rId7" Type="http://schemas.openxmlformats.org/officeDocument/2006/relationships/image" Target="../media/image40.emf"/><Relationship Id="rId2" Type="http://schemas.openxmlformats.org/officeDocument/2006/relationships/image" Target="../media/image35.emf"/><Relationship Id="rId1" Type="http://schemas.openxmlformats.org/officeDocument/2006/relationships/image" Target="../media/image34.emf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Relationship Id="rId9" Type="http://schemas.openxmlformats.org/officeDocument/2006/relationships/image" Target="../media/image42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e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emf"/><Relationship Id="rId2" Type="http://schemas.openxmlformats.org/officeDocument/2006/relationships/image" Target="../media/image112.emf"/><Relationship Id="rId1" Type="http://schemas.openxmlformats.org/officeDocument/2006/relationships/image" Target="../media/image11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4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5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6.e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emf"/><Relationship Id="rId2" Type="http://schemas.openxmlformats.org/officeDocument/2006/relationships/image" Target="../media/image112.emf"/><Relationship Id="rId1" Type="http://schemas.openxmlformats.org/officeDocument/2006/relationships/image" Target="../media/image117.emf"/><Relationship Id="rId4" Type="http://schemas.openxmlformats.org/officeDocument/2006/relationships/image" Target="../media/image119.e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emf"/><Relationship Id="rId2" Type="http://schemas.openxmlformats.org/officeDocument/2006/relationships/image" Target="../media/image121.emf"/><Relationship Id="rId1" Type="http://schemas.openxmlformats.org/officeDocument/2006/relationships/image" Target="../media/image120.emf"/><Relationship Id="rId4" Type="http://schemas.openxmlformats.org/officeDocument/2006/relationships/image" Target="../media/image123.e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emf"/><Relationship Id="rId2" Type="http://schemas.openxmlformats.org/officeDocument/2006/relationships/image" Target="../media/image125.emf"/><Relationship Id="rId1" Type="http://schemas.openxmlformats.org/officeDocument/2006/relationships/image" Target="../media/image124.e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emf"/><Relationship Id="rId2" Type="http://schemas.openxmlformats.org/officeDocument/2006/relationships/image" Target="../media/image128.emf"/><Relationship Id="rId1" Type="http://schemas.openxmlformats.org/officeDocument/2006/relationships/image" Target="../media/image127.emf"/><Relationship Id="rId6" Type="http://schemas.openxmlformats.org/officeDocument/2006/relationships/image" Target="../media/image132.emf"/><Relationship Id="rId5" Type="http://schemas.openxmlformats.org/officeDocument/2006/relationships/image" Target="../media/image131.emf"/><Relationship Id="rId4" Type="http://schemas.openxmlformats.org/officeDocument/2006/relationships/image" Target="../media/image130.e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emf"/><Relationship Id="rId2" Type="http://schemas.openxmlformats.org/officeDocument/2006/relationships/image" Target="../media/image42.emf"/><Relationship Id="rId1" Type="http://schemas.openxmlformats.org/officeDocument/2006/relationships/image" Target="../media/image133.emf"/><Relationship Id="rId4" Type="http://schemas.openxmlformats.org/officeDocument/2006/relationships/image" Target="../media/image135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image" Target="../media/image43.emf"/><Relationship Id="rId4" Type="http://schemas.openxmlformats.org/officeDocument/2006/relationships/image" Target="../media/image46.emf"/></Relationships>
</file>

<file path=ppt/drawings/_rels/vmlDrawing5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emf"/><Relationship Id="rId13" Type="http://schemas.openxmlformats.org/officeDocument/2006/relationships/image" Target="../media/image148.emf"/><Relationship Id="rId3" Type="http://schemas.openxmlformats.org/officeDocument/2006/relationships/image" Target="../media/image138.emf"/><Relationship Id="rId7" Type="http://schemas.openxmlformats.org/officeDocument/2006/relationships/image" Target="../media/image142.emf"/><Relationship Id="rId12" Type="http://schemas.openxmlformats.org/officeDocument/2006/relationships/image" Target="../media/image147.emf"/><Relationship Id="rId2" Type="http://schemas.openxmlformats.org/officeDocument/2006/relationships/image" Target="../media/image137.emf"/><Relationship Id="rId16" Type="http://schemas.openxmlformats.org/officeDocument/2006/relationships/image" Target="../media/image151.emf"/><Relationship Id="rId1" Type="http://schemas.openxmlformats.org/officeDocument/2006/relationships/image" Target="../media/image136.emf"/><Relationship Id="rId6" Type="http://schemas.openxmlformats.org/officeDocument/2006/relationships/image" Target="../media/image141.emf"/><Relationship Id="rId11" Type="http://schemas.openxmlformats.org/officeDocument/2006/relationships/image" Target="../media/image146.emf"/><Relationship Id="rId5" Type="http://schemas.openxmlformats.org/officeDocument/2006/relationships/image" Target="../media/image140.emf"/><Relationship Id="rId15" Type="http://schemas.openxmlformats.org/officeDocument/2006/relationships/image" Target="../media/image150.emf"/><Relationship Id="rId10" Type="http://schemas.openxmlformats.org/officeDocument/2006/relationships/image" Target="../media/image145.emf"/><Relationship Id="rId4" Type="http://schemas.openxmlformats.org/officeDocument/2006/relationships/image" Target="../media/image139.emf"/><Relationship Id="rId9" Type="http://schemas.openxmlformats.org/officeDocument/2006/relationships/image" Target="../media/image144.emf"/><Relationship Id="rId14" Type="http://schemas.openxmlformats.org/officeDocument/2006/relationships/image" Target="../media/image149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image" Target="../media/image52.emf"/><Relationship Id="rId5" Type="http://schemas.openxmlformats.org/officeDocument/2006/relationships/image" Target="../media/image56.emf"/><Relationship Id="rId4" Type="http://schemas.openxmlformats.org/officeDocument/2006/relationships/image" Target="../media/image5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9BB68-429B-40DF-B478-518E9908B08A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A678CB-D36D-46F5-BC69-F3B39460D8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678CB-D36D-46F5-BC69-F3B39460D87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382"/>
            <a:ext cx="7772400" cy="146916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5374"/>
            <a:ext cx="6400800" cy="17530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396"/>
            <a:ext cx="8229600" cy="114331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645"/>
            <a:ext cx="8229600" cy="45256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397"/>
            <a:ext cx="2057400" cy="585188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397"/>
            <a:ext cx="6019800" cy="585188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382"/>
            <a:ext cx="7772400" cy="146916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5374"/>
            <a:ext cx="6400800" cy="17530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396"/>
            <a:ext cx="8229600" cy="114331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645"/>
            <a:ext cx="8229600" cy="45256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7490"/>
            <a:ext cx="7772400" cy="1360548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5933"/>
            <a:ext cx="7772400" cy="150155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396"/>
            <a:ext cx="8229600" cy="114331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645"/>
            <a:ext cx="4038600" cy="452563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645"/>
            <a:ext cx="4038600" cy="452563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396"/>
            <a:ext cx="8229600" cy="114331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857"/>
            <a:ext cx="4040188" cy="6383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210"/>
            <a:ext cx="4040188" cy="395206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857"/>
            <a:ext cx="4041775" cy="6383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210"/>
            <a:ext cx="4041775" cy="395206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396"/>
            <a:ext cx="8229600" cy="114331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2492"/>
            <a:ext cx="3008313" cy="116237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2491"/>
            <a:ext cx="5111750" cy="585378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4865"/>
            <a:ext cx="3008313" cy="4691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029"/>
            <a:ext cx="5486400" cy="56784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3581"/>
            <a:ext cx="5486400" cy="41140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877"/>
            <a:ext cx="5486400" cy="8041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396"/>
            <a:ext cx="8229600" cy="114331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645"/>
            <a:ext cx="8229600" cy="45256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397"/>
            <a:ext cx="2057400" cy="585188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397"/>
            <a:ext cx="6019800" cy="585188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7490"/>
            <a:ext cx="7772400" cy="1360548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5933"/>
            <a:ext cx="7772400" cy="150155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396"/>
            <a:ext cx="8229600" cy="114331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645"/>
            <a:ext cx="4038600" cy="452563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645"/>
            <a:ext cx="4038600" cy="452563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396"/>
            <a:ext cx="8229600" cy="114331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857"/>
            <a:ext cx="4040188" cy="6383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210"/>
            <a:ext cx="4040188" cy="395206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857"/>
            <a:ext cx="4041775" cy="6383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210"/>
            <a:ext cx="4041775" cy="395206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396"/>
            <a:ext cx="8229600" cy="114331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2492"/>
            <a:ext cx="3008313" cy="116237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2491"/>
            <a:ext cx="5111750" cy="585378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4865"/>
            <a:ext cx="3008313" cy="4691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029"/>
            <a:ext cx="5486400" cy="56784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3581"/>
            <a:ext cx="5486400" cy="41140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877"/>
            <a:ext cx="5486400" cy="8041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矩形 4"/>
          <p:cNvSpPr>
            <a:spLocks noChangeArrowheads="1"/>
          </p:cNvSpPr>
          <p:nvPr/>
        </p:nvSpPr>
        <p:spPr bwMode="auto">
          <a:xfrm>
            <a:off x="0" y="0"/>
            <a:ext cx="9144000" cy="620688"/>
          </a:xfrm>
          <a:prstGeom prst="rect">
            <a:avLst/>
          </a:prstGeom>
          <a:solidFill>
            <a:srgbClr val="FF86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 b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51" name="黑色底纹"/>
          <p:cNvSpPr>
            <a:spLocks noChangeArrowheads="1"/>
          </p:cNvSpPr>
          <p:nvPr/>
        </p:nvSpPr>
        <p:spPr bwMode="auto">
          <a:xfrm>
            <a:off x="0" y="6631242"/>
            <a:ext cx="9144000" cy="226759"/>
          </a:xfrm>
          <a:prstGeom prst="rect">
            <a:avLst/>
          </a:pr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 b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QQ截图20151027150317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QQ截图20151027150524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56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3.emf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51.bin"/><Relationship Id="rId10" Type="http://schemas.openxmlformats.org/officeDocument/2006/relationships/image" Target="../media/image55.emf"/><Relationship Id="rId4" Type="http://schemas.openxmlformats.org/officeDocument/2006/relationships/image" Target="../media/image52.emf"/><Relationship Id="rId9" Type="http://schemas.openxmlformats.org/officeDocument/2006/relationships/oleObject" Target="../embeddings/oleObject5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5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5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5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6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6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62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emf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4.emf"/><Relationship Id="rId5" Type="http://schemas.openxmlformats.org/officeDocument/2006/relationships/oleObject" Target="../embeddings/oleObject62.bin"/><Relationship Id="rId10" Type="http://schemas.openxmlformats.org/officeDocument/2006/relationships/image" Target="../media/image66.emf"/><Relationship Id="rId4" Type="http://schemas.openxmlformats.org/officeDocument/2006/relationships/image" Target="../media/image63.emf"/><Relationship Id="rId9" Type="http://schemas.openxmlformats.org/officeDocument/2006/relationships/oleObject" Target="../embeddings/oleObject6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67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emf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6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9.emf"/><Relationship Id="rId5" Type="http://schemas.openxmlformats.org/officeDocument/2006/relationships/oleObject" Target="../embeddings/oleObject67.bin"/><Relationship Id="rId4" Type="http://schemas.openxmlformats.org/officeDocument/2006/relationships/image" Target="../media/image68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1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8.e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7.emf"/><Relationship Id="rId4" Type="http://schemas.openxmlformats.org/officeDocument/2006/relationships/image" Target="../media/image4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9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7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72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emf"/><Relationship Id="rId3" Type="http://schemas.openxmlformats.org/officeDocument/2006/relationships/oleObject" Target="../embeddings/oleObject71.bin"/><Relationship Id="rId7" Type="http://schemas.openxmlformats.org/officeDocument/2006/relationships/oleObject" Target="../embeddings/oleObject7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74.emf"/><Relationship Id="rId5" Type="http://schemas.openxmlformats.org/officeDocument/2006/relationships/oleObject" Target="../embeddings/oleObject72.bin"/><Relationship Id="rId4" Type="http://schemas.openxmlformats.org/officeDocument/2006/relationships/image" Target="../media/image7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76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emf"/><Relationship Id="rId3" Type="http://schemas.openxmlformats.org/officeDocument/2006/relationships/oleObject" Target="../embeddings/oleObject75.bin"/><Relationship Id="rId7" Type="http://schemas.openxmlformats.org/officeDocument/2006/relationships/oleObject" Target="../embeddings/oleObject7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78.emf"/><Relationship Id="rId5" Type="http://schemas.openxmlformats.org/officeDocument/2006/relationships/oleObject" Target="../embeddings/oleObject76.bin"/><Relationship Id="rId10" Type="http://schemas.openxmlformats.org/officeDocument/2006/relationships/image" Target="../media/image80.emf"/><Relationship Id="rId4" Type="http://schemas.openxmlformats.org/officeDocument/2006/relationships/image" Target="../media/image77.emf"/><Relationship Id="rId9" Type="http://schemas.openxmlformats.org/officeDocument/2006/relationships/oleObject" Target="../embeddings/oleObject78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8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82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emf"/><Relationship Id="rId13" Type="http://schemas.openxmlformats.org/officeDocument/2006/relationships/image" Target="../media/image87.emf"/><Relationship Id="rId3" Type="http://schemas.openxmlformats.org/officeDocument/2006/relationships/oleObject" Target="../embeddings/oleObject81.bin"/><Relationship Id="rId7" Type="http://schemas.openxmlformats.org/officeDocument/2006/relationships/oleObject" Target="../embeddings/oleObject83.bin"/><Relationship Id="rId12" Type="http://schemas.openxmlformats.org/officeDocument/2006/relationships/oleObject" Target="../embeddings/oleObject8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84.emf"/><Relationship Id="rId11" Type="http://schemas.openxmlformats.org/officeDocument/2006/relationships/image" Target="../media/image86.emf"/><Relationship Id="rId5" Type="http://schemas.openxmlformats.org/officeDocument/2006/relationships/oleObject" Target="../embeddings/oleObject82.bin"/><Relationship Id="rId10" Type="http://schemas.openxmlformats.org/officeDocument/2006/relationships/oleObject" Target="../embeddings/oleObject85.bin"/><Relationship Id="rId4" Type="http://schemas.openxmlformats.org/officeDocument/2006/relationships/image" Target="../media/image83.emf"/><Relationship Id="rId9" Type="http://schemas.openxmlformats.org/officeDocument/2006/relationships/oleObject" Target="../embeddings/oleObject84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88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emf"/><Relationship Id="rId3" Type="http://schemas.openxmlformats.org/officeDocument/2006/relationships/oleObject" Target="../embeddings/oleObject88.bin"/><Relationship Id="rId7" Type="http://schemas.openxmlformats.org/officeDocument/2006/relationships/oleObject" Target="../embeddings/oleObject9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90.emf"/><Relationship Id="rId5" Type="http://schemas.openxmlformats.org/officeDocument/2006/relationships/oleObject" Target="../embeddings/oleObject89.bin"/><Relationship Id="rId10" Type="http://schemas.openxmlformats.org/officeDocument/2006/relationships/image" Target="../media/image92.emf"/><Relationship Id="rId4" Type="http://schemas.openxmlformats.org/officeDocument/2006/relationships/image" Target="../media/image89.emf"/><Relationship Id="rId9" Type="http://schemas.openxmlformats.org/officeDocument/2006/relationships/oleObject" Target="../embeddings/oleObject9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oleObject" Target="../embeddings/oleObject14.bin"/><Relationship Id="rId18" Type="http://schemas.openxmlformats.org/officeDocument/2006/relationships/image" Target="../media/image19.e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6.emf"/><Relationship Id="rId17" Type="http://schemas.openxmlformats.org/officeDocument/2006/relationships/oleObject" Target="../embeddings/oleObject16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8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e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15.bin"/><Relationship Id="rId10" Type="http://schemas.openxmlformats.org/officeDocument/2006/relationships/image" Target="../media/image15.emf"/><Relationship Id="rId4" Type="http://schemas.openxmlformats.org/officeDocument/2006/relationships/image" Target="../media/image12.e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17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93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94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95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96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97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98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99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emf"/><Relationship Id="rId3" Type="http://schemas.openxmlformats.org/officeDocument/2006/relationships/oleObject" Target="../embeddings/oleObject99.bin"/><Relationship Id="rId7" Type="http://schemas.openxmlformats.org/officeDocument/2006/relationships/oleObject" Target="../embeddings/oleObject101.bin"/><Relationship Id="rId12" Type="http://schemas.openxmlformats.org/officeDocument/2006/relationships/oleObject" Target="../embeddings/oleObject10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01.emf"/><Relationship Id="rId11" Type="http://schemas.openxmlformats.org/officeDocument/2006/relationships/oleObject" Target="../embeddings/oleObject103.bin"/><Relationship Id="rId5" Type="http://schemas.openxmlformats.org/officeDocument/2006/relationships/oleObject" Target="../embeddings/oleObject100.bin"/><Relationship Id="rId10" Type="http://schemas.openxmlformats.org/officeDocument/2006/relationships/image" Target="../media/image103.emf"/><Relationship Id="rId4" Type="http://schemas.openxmlformats.org/officeDocument/2006/relationships/image" Target="../media/image100.emf"/><Relationship Id="rId9" Type="http://schemas.openxmlformats.org/officeDocument/2006/relationships/oleObject" Target="../embeddings/oleObject102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emf"/><Relationship Id="rId3" Type="http://schemas.openxmlformats.org/officeDocument/2006/relationships/oleObject" Target="../embeddings/oleObject105.bin"/><Relationship Id="rId7" Type="http://schemas.openxmlformats.org/officeDocument/2006/relationships/oleObject" Target="../embeddings/oleObject10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05.emf"/><Relationship Id="rId5" Type="http://schemas.openxmlformats.org/officeDocument/2006/relationships/oleObject" Target="../embeddings/oleObject106.bin"/><Relationship Id="rId10" Type="http://schemas.openxmlformats.org/officeDocument/2006/relationships/image" Target="../media/image107.emf"/><Relationship Id="rId4" Type="http://schemas.openxmlformats.org/officeDocument/2006/relationships/image" Target="../media/image104.emf"/><Relationship Id="rId9" Type="http://schemas.openxmlformats.org/officeDocument/2006/relationships/oleObject" Target="../embeddings/oleObject108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108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oleObject" Target="../embeddings/oleObject22.bin"/><Relationship Id="rId18" Type="http://schemas.openxmlformats.org/officeDocument/2006/relationships/image" Target="../media/image26.emf"/><Relationship Id="rId26" Type="http://schemas.openxmlformats.org/officeDocument/2006/relationships/image" Target="../media/image30.emf"/><Relationship Id="rId3" Type="http://schemas.openxmlformats.org/officeDocument/2006/relationships/notesSlide" Target="../notesSlides/notesSlide1.xml"/><Relationship Id="rId21" Type="http://schemas.openxmlformats.org/officeDocument/2006/relationships/oleObject" Target="../embeddings/oleObject26.bin"/><Relationship Id="rId7" Type="http://schemas.openxmlformats.org/officeDocument/2006/relationships/image" Target="../media/image21.emf"/><Relationship Id="rId12" Type="http://schemas.openxmlformats.org/officeDocument/2006/relationships/image" Target="../media/image23.emf"/><Relationship Id="rId17" Type="http://schemas.openxmlformats.org/officeDocument/2006/relationships/oleObject" Target="../embeddings/oleObject24.bin"/><Relationship Id="rId25" Type="http://schemas.openxmlformats.org/officeDocument/2006/relationships/oleObject" Target="../embeddings/oleObject28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5.emf"/><Relationship Id="rId20" Type="http://schemas.openxmlformats.org/officeDocument/2006/relationships/image" Target="../media/image27.emf"/><Relationship Id="rId29" Type="http://schemas.openxmlformats.org/officeDocument/2006/relationships/oleObject" Target="../embeddings/oleObject30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8.bin"/><Relationship Id="rId11" Type="http://schemas.openxmlformats.org/officeDocument/2006/relationships/oleObject" Target="../embeddings/oleObject21.bin"/><Relationship Id="rId24" Type="http://schemas.openxmlformats.org/officeDocument/2006/relationships/image" Target="../media/image29.emf"/><Relationship Id="rId32" Type="http://schemas.openxmlformats.org/officeDocument/2006/relationships/image" Target="../media/image33.emf"/><Relationship Id="rId5" Type="http://schemas.openxmlformats.org/officeDocument/2006/relationships/image" Target="../media/image20.emf"/><Relationship Id="rId15" Type="http://schemas.openxmlformats.org/officeDocument/2006/relationships/oleObject" Target="../embeddings/oleObject23.bin"/><Relationship Id="rId23" Type="http://schemas.openxmlformats.org/officeDocument/2006/relationships/oleObject" Target="../embeddings/oleObject27.bin"/><Relationship Id="rId28" Type="http://schemas.openxmlformats.org/officeDocument/2006/relationships/image" Target="../media/image31.emf"/><Relationship Id="rId10" Type="http://schemas.openxmlformats.org/officeDocument/2006/relationships/oleObject" Target="../embeddings/oleObject20.bin"/><Relationship Id="rId19" Type="http://schemas.openxmlformats.org/officeDocument/2006/relationships/oleObject" Target="../embeddings/oleObject25.bin"/><Relationship Id="rId31" Type="http://schemas.openxmlformats.org/officeDocument/2006/relationships/oleObject" Target="../embeddings/oleObject31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2.emf"/><Relationship Id="rId14" Type="http://schemas.openxmlformats.org/officeDocument/2006/relationships/image" Target="../media/image24.emf"/><Relationship Id="rId22" Type="http://schemas.openxmlformats.org/officeDocument/2006/relationships/image" Target="../media/image28.emf"/><Relationship Id="rId27" Type="http://schemas.openxmlformats.org/officeDocument/2006/relationships/oleObject" Target="../embeddings/oleObject29.bin"/><Relationship Id="rId30" Type="http://schemas.openxmlformats.org/officeDocument/2006/relationships/image" Target="../media/image32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9.vml"/><Relationship Id="rId4" Type="http://schemas.openxmlformats.org/officeDocument/2006/relationships/image" Target="../media/image109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0.vml"/><Relationship Id="rId4" Type="http://schemas.openxmlformats.org/officeDocument/2006/relationships/image" Target="../media/image110.e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5.bin"/><Relationship Id="rId3" Type="http://schemas.openxmlformats.org/officeDocument/2006/relationships/oleObject" Target="../embeddings/oleObject112.bin"/><Relationship Id="rId7" Type="http://schemas.openxmlformats.org/officeDocument/2006/relationships/oleObject" Target="../embeddings/oleObject11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12.emf"/><Relationship Id="rId5" Type="http://schemas.openxmlformats.org/officeDocument/2006/relationships/oleObject" Target="../embeddings/oleObject113.bin"/><Relationship Id="rId4" Type="http://schemas.openxmlformats.org/officeDocument/2006/relationships/image" Target="../media/image111.emf"/><Relationship Id="rId9" Type="http://schemas.openxmlformats.org/officeDocument/2006/relationships/image" Target="../media/image113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2.vml"/><Relationship Id="rId4" Type="http://schemas.openxmlformats.org/officeDocument/2006/relationships/image" Target="../media/image114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3.vml"/><Relationship Id="rId4" Type="http://schemas.openxmlformats.org/officeDocument/2006/relationships/image" Target="../media/image115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4.vml"/><Relationship Id="rId4" Type="http://schemas.openxmlformats.org/officeDocument/2006/relationships/image" Target="../media/image116.e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emf"/><Relationship Id="rId3" Type="http://schemas.openxmlformats.org/officeDocument/2006/relationships/oleObject" Target="../embeddings/oleObject119.bin"/><Relationship Id="rId7" Type="http://schemas.openxmlformats.org/officeDocument/2006/relationships/oleObject" Target="../embeddings/oleObject12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12.emf"/><Relationship Id="rId5" Type="http://schemas.openxmlformats.org/officeDocument/2006/relationships/oleObject" Target="../embeddings/oleObject120.bin"/><Relationship Id="rId10" Type="http://schemas.openxmlformats.org/officeDocument/2006/relationships/image" Target="../media/image119.emf"/><Relationship Id="rId4" Type="http://schemas.openxmlformats.org/officeDocument/2006/relationships/image" Target="../media/image117.emf"/><Relationship Id="rId9" Type="http://schemas.openxmlformats.org/officeDocument/2006/relationships/oleObject" Target="../embeddings/oleObject122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emf"/><Relationship Id="rId3" Type="http://schemas.openxmlformats.org/officeDocument/2006/relationships/oleObject" Target="../embeddings/oleObject123.bin"/><Relationship Id="rId7" Type="http://schemas.openxmlformats.org/officeDocument/2006/relationships/oleObject" Target="../embeddings/oleObject12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121.emf"/><Relationship Id="rId5" Type="http://schemas.openxmlformats.org/officeDocument/2006/relationships/oleObject" Target="../embeddings/oleObject124.bin"/><Relationship Id="rId10" Type="http://schemas.openxmlformats.org/officeDocument/2006/relationships/image" Target="../media/image123.emf"/><Relationship Id="rId4" Type="http://schemas.openxmlformats.org/officeDocument/2006/relationships/image" Target="../media/image120.emf"/><Relationship Id="rId9" Type="http://schemas.openxmlformats.org/officeDocument/2006/relationships/oleObject" Target="../embeddings/oleObject126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emf"/><Relationship Id="rId3" Type="http://schemas.openxmlformats.org/officeDocument/2006/relationships/oleObject" Target="../embeddings/oleObject127.bin"/><Relationship Id="rId7" Type="http://schemas.openxmlformats.org/officeDocument/2006/relationships/oleObject" Target="../embeddings/oleObject12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125.emf"/><Relationship Id="rId5" Type="http://schemas.openxmlformats.org/officeDocument/2006/relationships/oleObject" Target="../embeddings/oleObject128.bin"/><Relationship Id="rId4" Type="http://schemas.openxmlformats.org/officeDocument/2006/relationships/image" Target="../media/image124.e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emf"/><Relationship Id="rId13" Type="http://schemas.openxmlformats.org/officeDocument/2006/relationships/oleObject" Target="../embeddings/oleObject135.bin"/><Relationship Id="rId3" Type="http://schemas.openxmlformats.org/officeDocument/2006/relationships/oleObject" Target="../embeddings/oleObject130.bin"/><Relationship Id="rId7" Type="http://schemas.openxmlformats.org/officeDocument/2006/relationships/oleObject" Target="../embeddings/oleObject132.bin"/><Relationship Id="rId12" Type="http://schemas.openxmlformats.org/officeDocument/2006/relationships/image" Target="../media/image13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128.emf"/><Relationship Id="rId11" Type="http://schemas.openxmlformats.org/officeDocument/2006/relationships/oleObject" Target="../embeddings/oleObject134.bin"/><Relationship Id="rId5" Type="http://schemas.openxmlformats.org/officeDocument/2006/relationships/oleObject" Target="../embeddings/oleObject131.bin"/><Relationship Id="rId10" Type="http://schemas.openxmlformats.org/officeDocument/2006/relationships/image" Target="../media/image130.emf"/><Relationship Id="rId4" Type="http://schemas.openxmlformats.org/officeDocument/2006/relationships/image" Target="../media/image127.emf"/><Relationship Id="rId9" Type="http://schemas.openxmlformats.org/officeDocument/2006/relationships/oleObject" Target="../embeddings/oleObject133.bin"/><Relationship Id="rId14" Type="http://schemas.openxmlformats.org/officeDocument/2006/relationships/image" Target="../media/image13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13" Type="http://schemas.openxmlformats.org/officeDocument/2006/relationships/oleObject" Target="../embeddings/oleObject37.bin"/><Relationship Id="rId18" Type="http://schemas.openxmlformats.org/officeDocument/2006/relationships/image" Target="../media/image41.e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38.emf"/><Relationship Id="rId17" Type="http://schemas.openxmlformats.org/officeDocument/2006/relationships/oleObject" Target="../embeddings/oleObject39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0.emf"/><Relationship Id="rId20" Type="http://schemas.openxmlformats.org/officeDocument/2006/relationships/image" Target="../media/image42.e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35.e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3.bin"/><Relationship Id="rId15" Type="http://schemas.openxmlformats.org/officeDocument/2006/relationships/oleObject" Target="../embeddings/oleObject38.bin"/><Relationship Id="rId10" Type="http://schemas.openxmlformats.org/officeDocument/2006/relationships/image" Target="../media/image37.emf"/><Relationship Id="rId19" Type="http://schemas.openxmlformats.org/officeDocument/2006/relationships/oleObject" Target="../embeddings/oleObject40.bin"/><Relationship Id="rId4" Type="http://schemas.openxmlformats.org/officeDocument/2006/relationships/image" Target="../media/image34.emf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39.e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emf"/><Relationship Id="rId3" Type="http://schemas.openxmlformats.org/officeDocument/2006/relationships/oleObject" Target="../embeddings/oleObject136.bin"/><Relationship Id="rId7" Type="http://schemas.openxmlformats.org/officeDocument/2006/relationships/oleObject" Target="../embeddings/oleObject13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42.emf"/><Relationship Id="rId5" Type="http://schemas.openxmlformats.org/officeDocument/2006/relationships/oleObject" Target="../embeddings/oleObject137.bin"/><Relationship Id="rId10" Type="http://schemas.openxmlformats.org/officeDocument/2006/relationships/image" Target="../media/image135.emf"/><Relationship Id="rId4" Type="http://schemas.openxmlformats.org/officeDocument/2006/relationships/image" Target="../media/image133.emf"/><Relationship Id="rId9" Type="http://schemas.openxmlformats.org/officeDocument/2006/relationships/oleObject" Target="../embeddings/oleObject139.bin"/></Relationships>
</file>

<file path=ppt/slides/_rels/slide51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45.bin"/><Relationship Id="rId18" Type="http://schemas.openxmlformats.org/officeDocument/2006/relationships/image" Target="../media/image143.emf"/><Relationship Id="rId26" Type="http://schemas.openxmlformats.org/officeDocument/2006/relationships/image" Target="../media/image147.emf"/><Relationship Id="rId3" Type="http://schemas.openxmlformats.org/officeDocument/2006/relationships/oleObject" Target="../embeddings/oleObject140.bin"/><Relationship Id="rId21" Type="http://schemas.openxmlformats.org/officeDocument/2006/relationships/oleObject" Target="../embeddings/oleObject149.bin"/><Relationship Id="rId34" Type="http://schemas.openxmlformats.org/officeDocument/2006/relationships/image" Target="../media/image151.emf"/><Relationship Id="rId7" Type="http://schemas.openxmlformats.org/officeDocument/2006/relationships/oleObject" Target="../embeddings/oleObject142.bin"/><Relationship Id="rId12" Type="http://schemas.openxmlformats.org/officeDocument/2006/relationships/image" Target="../media/image140.emf"/><Relationship Id="rId17" Type="http://schemas.openxmlformats.org/officeDocument/2006/relationships/oleObject" Target="../embeddings/oleObject147.bin"/><Relationship Id="rId25" Type="http://schemas.openxmlformats.org/officeDocument/2006/relationships/oleObject" Target="../embeddings/oleObject151.bin"/><Relationship Id="rId33" Type="http://schemas.openxmlformats.org/officeDocument/2006/relationships/oleObject" Target="../embeddings/oleObject155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42.emf"/><Relationship Id="rId20" Type="http://schemas.openxmlformats.org/officeDocument/2006/relationships/image" Target="../media/image144.emf"/><Relationship Id="rId29" Type="http://schemas.openxmlformats.org/officeDocument/2006/relationships/oleObject" Target="../embeddings/oleObject153.bin"/><Relationship Id="rId1" Type="http://schemas.openxmlformats.org/officeDocument/2006/relationships/vmlDrawing" Target="../drawings/vmlDrawing50.vml"/><Relationship Id="rId6" Type="http://schemas.openxmlformats.org/officeDocument/2006/relationships/image" Target="../media/image137.emf"/><Relationship Id="rId11" Type="http://schemas.openxmlformats.org/officeDocument/2006/relationships/oleObject" Target="../embeddings/oleObject144.bin"/><Relationship Id="rId24" Type="http://schemas.openxmlformats.org/officeDocument/2006/relationships/image" Target="../media/image146.emf"/><Relationship Id="rId32" Type="http://schemas.openxmlformats.org/officeDocument/2006/relationships/image" Target="../media/image150.emf"/><Relationship Id="rId5" Type="http://schemas.openxmlformats.org/officeDocument/2006/relationships/oleObject" Target="../embeddings/oleObject141.bin"/><Relationship Id="rId15" Type="http://schemas.openxmlformats.org/officeDocument/2006/relationships/oleObject" Target="../embeddings/oleObject146.bin"/><Relationship Id="rId23" Type="http://schemas.openxmlformats.org/officeDocument/2006/relationships/oleObject" Target="../embeddings/oleObject150.bin"/><Relationship Id="rId28" Type="http://schemas.openxmlformats.org/officeDocument/2006/relationships/image" Target="../media/image148.emf"/><Relationship Id="rId10" Type="http://schemas.openxmlformats.org/officeDocument/2006/relationships/image" Target="../media/image139.emf"/><Relationship Id="rId19" Type="http://schemas.openxmlformats.org/officeDocument/2006/relationships/oleObject" Target="../embeddings/oleObject148.bin"/><Relationship Id="rId31" Type="http://schemas.openxmlformats.org/officeDocument/2006/relationships/oleObject" Target="../embeddings/oleObject154.bin"/><Relationship Id="rId4" Type="http://schemas.openxmlformats.org/officeDocument/2006/relationships/image" Target="../media/image136.emf"/><Relationship Id="rId9" Type="http://schemas.openxmlformats.org/officeDocument/2006/relationships/oleObject" Target="../embeddings/oleObject143.bin"/><Relationship Id="rId14" Type="http://schemas.openxmlformats.org/officeDocument/2006/relationships/image" Target="../media/image141.emf"/><Relationship Id="rId22" Type="http://schemas.openxmlformats.org/officeDocument/2006/relationships/image" Target="../media/image145.emf"/><Relationship Id="rId27" Type="http://schemas.openxmlformats.org/officeDocument/2006/relationships/oleObject" Target="../embeddings/oleObject152.bin"/><Relationship Id="rId30" Type="http://schemas.openxmlformats.org/officeDocument/2006/relationships/image" Target="../media/image149.emf"/><Relationship Id="rId8" Type="http://schemas.openxmlformats.org/officeDocument/2006/relationships/image" Target="../media/image138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4.emf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46.emf"/><Relationship Id="rId4" Type="http://schemas.openxmlformats.org/officeDocument/2006/relationships/image" Target="../media/image43.emf"/><Relationship Id="rId9" Type="http://schemas.openxmlformats.org/officeDocument/2006/relationships/oleObject" Target="../embeddings/oleObject44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8.e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4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5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5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331030" y="3789040"/>
            <a:ext cx="6575839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2500" dirty="0">
                <a:latin typeface="Times New Roman" panose="02020603050405020304" pitchFamily="18" charset="0"/>
              </a:rPr>
              <a:t>Section </a:t>
            </a:r>
            <a:r>
              <a:rPr lang="en-US" altLang="zh-CN" sz="2500" dirty="0" smtClean="0">
                <a:latin typeface="Times New Roman" panose="02020603050405020304" pitchFamily="18" charset="0"/>
              </a:rPr>
              <a:t>Ⅲ</a:t>
            </a:r>
            <a:r>
              <a:rPr lang="zh-CN" altLang="en-US" sz="2500" dirty="0" smtClean="0">
                <a:latin typeface="Times New Roman" panose="02020603050405020304" pitchFamily="18" charset="0"/>
              </a:rPr>
              <a:t> </a:t>
            </a:r>
            <a:r>
              <a:rPr lang="en-US" altLang="zh-CN" sz="2500" dirty="0" smtClean="0">
                <a:latin typeface="Times New Roman" panose="02020603050405020304" pitchFamily="18" charset="0"/>
              </a:rPr>
              <a:t>Using </a:t>
            </a:r>
            <a:r>
              <a:rPr lang="en-US" altLang="zh-CN" sz="2500" dirty="0">
                <a:latin typeface="Times New Roman" panose="02020603050405020304" pitchFamily="18" charset="0"/>
              </a:rPr>
              <a:t>language &amp; Developing </a:t>
            </a:r>
            <a:r>
              <a:rPr lang="en-US" altLang="zh-CN" sz="2500" dirty="0" smtClean="0">
                <a:latin typeface="Times New Roman" panose="02020603050405020304" pitchFamily="18" charset="0"/>
              </a:rPr>
              <a:t>ideas</a:t>
            </a:r>
            <a:endParaRPr lang="en-US" altLang="zh-CN" sz="2500" dirty="0">
              <a:latin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1916832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600" dirty="0"/>
              <a:t>Into the wild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5445224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381001" y="1051853"/>
          <a:ext cx="8207375" cy="4767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6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3"/>
                        <a:ext cx="8207375" cy="47676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3870326" y="1492031"/>
          <a:ext cx="5273675" cy="474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7" name="文档" r:id="rId5" imgW="5274310" imgH="396875" progId="Word.Document.8">
                  <p:embed/>
                </p:oleObj>
              </mc:Choice>
              <mc:Fallback>
                <p:oleObj name="文档" r:id="rId5" imgW="5274310" imgH="3968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0326" y="1492031"/>
                        <a:ext cx="5273675" cy="474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6156326" y="1857892"/>
          <a:ext cx="5273675" cy="474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8" name="文档" r:id="rId7" imgW="5274310" imgH="396875" progId="Word.Document.8">
                  <p:embed/>
                </p:oleObj>
              </mc:Choice>
              <mc:Fallback>
                <p:oleObj name="文档" r:id="rId7" imgW="5274310" imgH="3968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6" y="1857892"/>
                        <a:ext cx="5273675" cy="474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6689726" y="2698229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9" name="文档" r:id="rId9" imgW="5274310" imgH="396875" progId="Word.Document.8">
                  <p:embed/>
                </p:oleObj>
              </mc:Choice>
              <mc:Fallback>
                <p:oleObj name="文档" r:id="rId9" imgW="5274310" imgH="39687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9726" y="2698229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Object 6"/>
          <p:cNvGraphicFramePr>
            <a:graphicFrameLocks noChangeAspect="1"/>
          </p:cNvGraphicFramePr>
          <p:nvPr/>
        </p:nvGraphicFramePr>
        <p:xfrm>
          <a:off x="1371601" y="4344607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0" name="文档" r:id="rId11" imgW="5274310" imgH="396875" progId="Word.Document.8">
                  <p:embed/>
                </p:oleObj>
              </mc:Choice>
              <mc:Fallback>
                <p:oleObj name="文档" r:id="rId11" imgW="5274310" imgH="396875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1" y="4344607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381001" y="1051852"/>
          <a:ext cx="8270875" cy="4803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70875" cy="4803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381001" y="1053759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3759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381001" y="1051852"/>
          <a:ext cx="8270875" cy="4803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70875" cy="4803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381001" y="1053759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Document" r:id="rId3" imgW="8418830" imgH="4079875" progId="Word.Document.8">
                  <p:embed/>
                </p:oleObj>
              </mc:Choice>
              <mc:Fallback>
                <p:oleObj name="Document" r:id="rId3" imgW="8418830" imgH="407987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3759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381001" y="1053759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Document" r:id="rId3" imgW="8418830" imgH="4079875" progId="Word.Document.8">
                  <p:embed/>
                </p:oleObj>
              </mc:Choice>
              <mc:Fallback>
                <p:oleObj name="Document" r:id="rId3" imgW="8418830" imgH="407987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3759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381001" y="1051852"/>
          <a:ext cx="8270875" cy="4803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70875" cy="4803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381001" y="1051852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0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4038601" y="1509179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1" name="文档" r:id="rId5" imgW="5274310" imgH="396875" progId="Word.Document.8">
                  <p:embed/>
                </p:oleObj>
              </mc:Choice>
              <mc:Fallback>
                <p:oleObj name="文档" r:id="rId5" imgW="5274310" imgH="3968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1" y="1509179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4114801" y="2315219"/>
          <a:ext cx="5273675" cy="474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2" name="文档" r:id="rId7" imgW="5274310" imgH="396875" progId="Word.Document.8">
                  <p:embed/>
                </p:oleObj>
              </mc:Choice>
              <mc:Fallback>
                <p:oleObj name="文档" r:id="rId7" imgW="5274310" imgH="3968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1" y="2315219"/>
                        <a:ext cx="5273675" cy="474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3870326" y="2698229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3" name="文档" r:id="rId9" imgW="5274310" imgH="396875" progId="Word.Document.8">
                  <p:embed/>
                </p:oleObj>
              </mc:Choice>
              <mc:Fallback>
                <p:oleObj name="文档" r:id="rId9" imgW="5274310" imgH="39687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0326" y="2698229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381001" y="685990"/>
          <a:ext cx="8266113" cy="5487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name="Document" r:id="rId3" imgW="8418830" imgH="4655820" progId="Word.Document.8">
                  <p:embed/>
                </p:oleObj>
              </mc:Choice>
              <mc:Fallback>
                <p:oleObj name="Document" r:id="rId3" imgW="8418830" imgH="465582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685990"/>
                        <a:ext cx="8266113" cy="54879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381001" y="1051853"/>
          <a:ext cx="8207375" cy="4767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4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3"/>
                        <a:ext cx="8207375" cy="47676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5562601" y="1509179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5" name="文档" r:id="rId5" imgW="5274310" imgH="396875" progId="Word.Document.8">
                  <p:embed/>
                </p:oleObj>
              </mc:Choice>
              <mc:Fallback>
                <p:oleObj name="文档" r:id="rId5" imgW="5274310" imgH="3968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1" y="1509179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1447801" y="2240902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6" name="文档" r:id="rId7" imgW="5274310" imgH="396875" progId="Word.Document.8">
                  <p:embed/>
                </p:oleObj>
              </mc:Choice>
              <mc:Fallback>
                <p:oleObj name="文档" r:id="rId7" imgW="5274310" imgH="3968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1" y="2240902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381001" y="1051852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Document" r:id="rId3" imgW="8418830" imgH="4079875" progId="Word.Document.8">
                  <p:embed/>
                </p:oleObj>
              </mc:Choice>
              <mc:Fallback>
                <p:oleObj name="Document" r:id="rId3" imgW="8418830" imgH="407987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1447801" y="2149437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name="文档" r:id="rId5" imgW="5274310" imgH="396875" progId="Word.Document.8">
                  <p:embed/>
                </p:oleObj>
              </mc:Choice>
              <mc:Fallback>
                <p:oleObj name="文档" r:id="rId5" imgW="5274310" imgH="3968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1" y="2149437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1447801" y="2606764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" name="文档" r:id="rId7" imgW="5274310" imgH="396875" progId="Word.Document.8">
                  <p:embed/>
                </p:oleObj>
              </mc:Choice>
              <mc:Fallback>
                <p:oleObj name="文档" r:id="rId7" imgW="5274310" imgH="3968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1" y="2606764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1447801" y="2972626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name="文档" r:id="rId9" imgW="5274310" imgH="396875" progId="Word.Document.8">
                  <p:embed/>
                </p:oleObj>
              </mc:Choice>
              <mc:Fallback>
                <p:oleObj name="文档" r:id="rId9" imgW="5274310" imgH="39687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1" y="2972626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1447801" y="3521418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" name="文档" r:id="rId11" imgW="5274310" imgH="396875" progId="Word.Document.8">
                  <p:embed/>
                </p:oleObj>
              </mc:Choice>
              <mc:Fallback>
                <p:oleObj name="文档" r:id="rId11" imgW="5274310" imgH="396875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1" y="3521418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1447801" y="3978745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" name="文档" r:id="rId13" imgW="5274310" imgH="396875" progId="Word.Document.8">
                  <p:embed/>
                </p:oleObj>
              </mc:Choice>
              <mc:Fallback>
                <p:oleObj name="文档" r:id="rId13" imgW="5274310" imgH="396875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1" y="3978745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/>
        </p:nvGraphicFramePr>
        <p:xfrm>
          <a:off x="1447801" y="4436072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" name="文档" r:id="rId15" imgW="5274310" imgH="396875" progId="Word.Document.8">
                  <p:embed/>
                </p:oleObj>
              </mc:Choice>
              <mc:Fallback>
                <p:oleObj name="文档" r:id="rId15" imgW="5274310" imgH="396875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1" y="4436072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9" name="Object 9"/>
          <p:cNvGraphicFramePr>
            <a:graphicFrameLocks noChangeAspect="1"/>
          </p:cNvGraphicFramePr>
          <p:nvPr/>
        </p:nvGraphicFramePr>
        <p:xfrm>
          <a:off x="1447801" y="4893399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" name="文档" r:id="rId17" imgW="5274310" imgH="396875" progId="Word.Document.8">
                  <p:embed/>
                </p:oleObj>
              </mc:Choice>
              <mc:Fallback>
                <p:oleObj name="文档" r:id="rId17" imgW="5274310" imgH="396875" progId="Word.Documen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1" y="4893399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381001" y="1051852"/>
          <a:ext cx="8270875" cy="4803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70875" cy="4803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381001" y="1053759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4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3759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381001" y="1051852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6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609601" y="1875041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7" name="文档" r:id="rId5" imgW="5274310" imgH="396875" progId="Word.Document.8">
                  <p:embed/>
                </p:oleObj>
              </mc:Choice>
              <mc:Fallback>
                <p:oleObj name="文档" r:id="rId5" imgW="5274310" imgH="3968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1" y="1875041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3733801" y="2789695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8" name="文档" r:id="rId7" imgW="5274310" imgH="396875" progId="Word.Document.8">
                  <p:embed/>
                </p:oleObj>
              </mc:Choice>
              <mc:Fallback>
                <p:oleObj name="文档" r:id="rId7" imgW="5274310" imgH="3968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1" y="2789695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381001" y="1053758"/>
          <a:ext cx="8266113" cy="4969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2" name="文档" r:id="rId3" imgW="8416290" imgH="4213860" progId="Word.Document.8">
                  <p:embed/>
                </p:oleObj>
              </mc:Choice>
              <mc:Fallback>
                <p:oleObj name="文档" r:id="rId3" imgW="8416290" imgH="421386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3758"/>
                        <a:ext cx="8266113" cy="49696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381001" y="1053759"/>
          <a:ext cx="8207375" cy="4767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8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3759"/>
                        <a:ext cx="8207375" cy="47676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1676401" y="1875041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9" name="文档" r:id="rId5" imgW="5274310" imgH="396875" progId="Word.Document.8">
                  <p:embed/>
                </p:oleObj>
              </mc:Choice>
              <mc:Fallback>
                <p:oleObj name="文档" r:id="rId5" imgW="5274310" imgH="3968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1" y="1875041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7086601" y="2332368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0" name="文档" r:id="rId7" imgW="5274310" imgH="396875" progId="Word.Document.8">
                  <p:embed/>
                </p:oleObj>
              </mc:Choice>
              <mc:Fallback>
                <p:oleObj name="文档" r:id="rId7" imgW="5274310" imgH="3968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1" y="2332368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2362201" y="3064091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1" name="文档" r:id="rId9" imgW="5274310" imgH="396875" progId="Word.Document.8">
                  <p:embed/>
                </p:oleObj>
              </mc:Choice>
              <mc:Fallback>
                <p:oleObj name="文档" r:id="rId9" imgW="5274310" imgH="39687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1" y="3064091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381001" y="1051852"/>
          <a:ext cx="8270875" cy="4803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0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70875" cy="4803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381001" y="777456"/>
          <a:ext cx="8266113" cy="5375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4" name="文档" r:id="rId3" imgW="8416290" imgH="4565015" progId="Word.Document.8">
                  <p:embed/>
                </p:oleObj>
              </mc:Choice>
              <mc:Fallback>
                <p:oleObj name="文档" r:id="rId3" imgW="8416290" imgH="456501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777456"/>
                        <a:ext cx="8266113" cy="53754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381001" y="1051853"/>
          <a:ext cx="8207375" cy="4767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8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3"/>
                        <a:ext cx="8207375" cy="47676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3870326" y="1509179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9" name="文档" r:id="rId5" imgW="5274310" imgH="396875" progId="Word.Document.8">
                  <p:embed/>
                </p:oleObj>
              </mc:Choice>
              <mc:Fallback>
                <p:oleObj name="文档" r:id="rId5" imgW="5274310" imgH="3968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0326" y="1509179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6019801" y="1509179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0" name="文档" r:id="rId7" imgW="5274310" imgH="396875" progId="Word.Document.8">
                  <p:embed/>
                </p:oleObj>
              </mc:Choice>
              <mc:Fallback>
                <p:oleObj name="文档" r:id="rId7" imgW="5274310" imgH="3968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1" y="1509179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4191001" y="1875041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1" name="文档" r:id="rId9" imgW="5274310" imgH="396875" progId="Word.Document.8">
                  <p:embed/>
                </p:oleObj>
              </mc:Choice>
              <mc:Fallback>
                <p:oleObj name="文档" r:id="rId9" imgW="5274310" imgH="39687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1" y="1875041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6" name="Object 6"/>
          <p:cNvGraphicFramePr>
            <a:graphicFrameLocks noChangeAspect="1"/>
          </p:cNvGraphicFramePr>
          <p:nvPr/>
        </p:nvGraphicFramePr>
        <p:xfrm>
          <a:off x="2286001" y="2240902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2" name="文档" r:id="rId10" imgW="5274310" imgH="396875" progId="Word.Document.8">
                  <p:embed/>
                </p:oleObj>
              </mc:Choice>
              <mc:Fallback>
                <p:oleObj name="文档" r:id="rId10" imgW="5274310" imgH="396875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1" y="2240902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7" name="Object 7"/>
          <p:cNvGraphicFramePr>
            <a:graphicFrameLocks noChangeAspect="1"/>
          </p:cNvGraphicFramePr>
          <p:nvPr/>
        </p:nvGraphicFramePr>
        <p:xfrm>
          <a:off x="533401" y="2698229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3" name="文档" r:id="rId12" imgW="5274310" imgH="396875" progId="Word.Document.8">
                  <p:embed/>
                </p:oleObj>
              </mc:Choice>
              <mc:Fallback>
                <p:oleObj name="文档" r:id="rId12" imgW="5274310" imgH="396875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1" y="2698229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381001" y="777456"/>
          <a:ext cx="8266113" cy="5487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2" name="文档" r:id="rId3" imgW="8416290" imgH="4654550" progId="Word.Document.8">
                  <p:embed/>
                </p:oleObj>
              </mc:Choice>
              <mc:Fallback>
                <p:oleObj name="文档" r:id="rId3" imgW="8416290" imgH="465455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777456"/>
                        <a:ext cx="8266113" cy="54879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381001" y="1051852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8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1981201" y="1875041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9" name="文档" r:id="rId5" imgW="5274310" imgH="396875" progId="Word.Document.8">
                  <p:embed/>
                </p:oleObj>
              </mc:Choice>
              <mc:Fallback>
                <p:oleObj name="文档" r:id="rId5" imgW="5274310" imgH="3968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1" y="1875041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4876801" y="2240902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0" name="文档" r:id="rId7" imgW="5274310" imgH="396875" progId="Word.Document.8">
                  <p:embed/>
                </p:oleObj>
              </mc:Choice>
              <mc:Fallback>
                <p:oleObj name="文档" r:id="rId7" imgW="5274310" imgH="3968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1" y="2240902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3" name="Object 5"/>
          <p:cNvGraphicFramePr>
            <a:graphicFrameLocks noChangeAspect="1"/>
          </p:cNvGraphicFramePr>
          <p:nvPr/>
        </p:nvGraphicFramePr>
        <p:xfrm>
          <a:off x="3581401" y="3155556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1" name="文档" r:id="rId9" imgW="5274310" imgH="396875" progId="Word.Document.8">
                  <p:embed/>
                </p:oleObj>
              </mc:Choice>
              <mc:Fallback>
                <p:oleObj name="文档" r:id="rId9" imgW="5274310" imgH="39687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1" y="3155556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381001" y="1051852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" name="Document" r:id="rId3" imgW="8418830" imgH="4079875" progId="Word.Document.8">
                  <p:embed/>
                </p:oleObj>
              </mc:Choice>
              <mc:Fallback>
                <p:oleObj name="Document" r:id="rId3" imgW="8418830" imgH="407987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1447801" y="1051852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" name="文档" r:id="rId5" imgW="5274310" imgH="396875" progId="Word.Document.8">
                  <p:embed/>
                </p:oleObj>
              </mc:Choice>
              <mc:Fallback>
                <p:oleObj name="文档" r:id="rId5" imgW="5274310" imgH="3968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1" y="1051852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1447801" y="1509179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2" name="文档" r:id="rId7" imgW="5274310" imgH="396875" progId="Word.Document.8">
                  <p:embed/>
                </p:oleObj>
              </mc:Choice>
              <mc:Fallback>
                <p:oleObj name="文档" r:id="rId7" imgW="5274310" imgH="3968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1" y="1509179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1524001" y="1966506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3" name="文档" r:id="rId9" imgW="5274310" imgH="396875" progId="Word.Document.8">
                  <p:embed/>
                </p:oleObj>
              </mc:Choice>
              <mc:Fallback>
                <p:oleObj name="文档" r:id="rId9" imgW="5274310" imgH="39687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1" y="1966506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1600201" y="2423833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4" name="文档" r:id="rId11" imgW="5274310" imgH="396875" progId="Word.Document.8">
                  <p:embed/>
                </p:oleObj>
              </mc:Choice>
              <mc:Fallback>
                <p:oleObj name="文档" r:id="rId11" imgW="5274310" imgH="396875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1" y="2423833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1600201" y="2881160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" name="文档" r:id="rId13" imgW="5274310" imgH="396875" progId="Word.Document.8">
                  <p:embed/>
                </p:oleObj>
              </mc:Choice>
              <mc:Fallback>
                <p:oleObj name="文档" r:id="rId13" imgW="5274310" imgH="396875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1" y="2881160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8"/>
          <p:cNvGraphicFramePr>
            <a:graphicFrameLocks noChangeAspect="1"/>
          </p:cNvGraphicFramePr>
          <p:nvPr/>
        </p:nvGraphicFramePr>
        <p:xfrm>
          <a:off x="1600201" y="3338487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6" name="文档" r:id="rId15" imgW="5274310" imgH="396875" progId="Word.Document.8">
                  <p:embed/>
                </p:oleObj>
              </mc:Choice>
              <mc:Fallback>
                <p:oleObj name="文档" r:id="rId15" imgW="5274310" imgH="396875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1" y="3338487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Object 9"/>
          <p:cNvGraphicFramePr>
            <a:graphicFrameLocks noChangeAspect="1"/>
          </p:cNvGraphicFramePr>
          <p:nvPr/>
        </p:nvGraphicFramePr>
        <p:xfrm>
          <a:off x="1600201" y="3795814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" name="文档" r:id="rId17" imgW="5274310" imgH="396875" progId="Word.Document.8">
                  <p:embed/>
                </p:oleObj>
              </mc:Choice>
              <mc:Fallback>
                <p:oleObj name="文档" r:id="rId17" imgW="5274310" imgH="396875" progId="Word.Documen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1" y="3795814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381001" y="1051852"/>
          <a:ext cx="8270875" cy="4803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0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70875" cy="4803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381001" y="1053759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4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3759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381001" y="1051852"/>
          <a:ext cx="8270875" cy="4803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8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70875" cy="4803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381001" y="1053759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2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3759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381001" y="1051852"/>
          <a:ext cx="8270875" cy="4803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6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70875" cy="4803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381001" y="1053759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0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3759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381001" y="1053758"/>
          <a:ext cx="8266113" cy="4969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4" name="文档" r:id="rId3" imgW="8416290" imgH="4213860" progId="Word.Document.8">
                  <p:embed/>
                </p:oleObj>
              </mc:Choice>
              <mc:Fallback>
                <p:oleObj name="文档" r:id="rId3" imgW="8416290" imgH="421386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3758"/>
                        <a:ext cx="8266113" cy="49696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381001" y="1053759"/>
          <a:ext cx="8207375" cy="4767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8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3759"/>
                        <a:ext cx="8207375" cy="47676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2209801" y="1509179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9" name="文档" r:id="rId5" imgW="5274310" imgH="396875" progId="Word.Document.8">
                  <p:embed/>
                </p:oleObj>
              </mc:Choice>
              <mc:Fallback>
                <p:oleObj name="文档" r:id="rId5" imgW="5274310" imgH="3968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1" y="1509179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2209801" y="1875041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0" name="文档" r:id="rId7" imgW="5274310" imgH="396875" progId="Word.Document.8">
                  <p:embed/>
                </p:oleObj>
              </mc:Choice>
              <mc:Fallback>
                <p:oleObj name="文档" r:id="rId7" imgW="5274310" imgH="3968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1" y="1875041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5" name="Object 5"/>
          <p:cNvGraphicFramePr>
            <a:graphicFrameLocks noChangeAspect="1"/>
          </p:cNvGraphicFramePr>
          <p:nvPr/>
        </p:nvGraphicFramePr>
        <p:xfrm>
          <a:off x="4495801" y="1875041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1" name="文档" r:id="rId9" imgW="5274310" imgH="396875" progId="Word.Document.8">
                  <p:embed/>
                </p:oleObj>
              </mc:Choice>
              <mc:Fallback>
                <p:oleObj name="文档" r:id="rId9" imgW="5274310" imgH="39687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1" y="1875041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6" name="Object 6"/>
          <p:cNvGraphicFramePr>
            <a:graphicFrameLocks noChangeAspect="1"/>
          </p:cNvGraphicFramePr>
          <p:nvPr/>
        </p:nvGraphicFramePr>
        <p:xfrm>
          <a:off x="5029201" y="2698229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2" name="文档" r:id="rId11" imgW="5274310" imgH="396875" progId="Word.Document.8">
                  <p:embed/>
                </p:oleObj>
              </mc:Choice>
              <mc:Fallback>
                <p:oleObj name="文档" r:id="rId11" imgW="5274310" imgH="396875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1" y="2698229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7" name="Object 7"/>
          <p:cNvGraphicFramePr>
            <a:graphicFrameLocks noChangeAspect="1"/>
          </p:cNvGraphicFramePr>
          <p:nvPr/>
        </p:nvGraphicFramePr>
        <p:xfrm>
          <a:off x="7391401" y="2698229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3" name="文档" r:id="rId12" imgW="5274310" imgH="396875" progId="Word.Document.8">
                  <p:embed/>
                </p:oleObj>
              </mc:Choice>
              <mc:Fallback>
                <p:oleObj name="文档" r:id="rId12" imgW="5274310" imgH="396875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1" y="2698229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381001" y="1051852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4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4495801" y="2789695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5" name="文档" r:id="rId5" imgW="5274310" imgH="396875" progId="Word.Document.8">
                  <p:embed/>
                </p:oleObj>
              </mc:Choice>
              <mc:Fallback>
                <p:oleObj name="文档" r:id="rId5" imgW="5274310" imgH="3968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1" y="2789695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8" name="Object 4"/>
          <p:cNvGraphicFramePr>
            <a:graphicFrameLocks noChangeAspect="1"/>
          </p:cNvGraphicFramePr>
          <p:nvPr/>
        </p:nvGraphicFramePr>
        <p:xfrm>
          <a:off x="914401" y="3155556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6" name="文档" r:id="rId7" imgW="5274310" imgH="396875" progId="Word.Document.8">
                  <p:embed/>
                </p:oleObj>
              </mc:Choice>
              <mc:Fallback>
                <p:oleObj name="文档" r:id="rId7" imgW="5274310" imgH="3968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1" y="3155556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9" name="Object 5"/>
          <p:cNvGraphicFramePr>
            <a:graphicFrameLocks noChangeAspect="1"/>
          </p:cNvGraphicFramePr>
          <p:nvPr/>
        </p:nvGraphicFramePr>
        <p:xfrm>
          <a:off x="4572001" y="3247022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7" name="文档" r:id="rId9" imgW="5274310" imgH="396875" progId="Word.Document.8">
                  <p:embed/>
                </p:oleObj>
              </mc:Choice>
              <mc:Fallback>
                <p:oleObj name="文档" r:id="rId9" imgW="5274310" imgH="39687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1" y="3247022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381001" y="777456"/>
          <a:ext cx="8266113" cy="543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6" name="文档" r:id="rId3" imgW="8416290" imgH="4609465" progId="Word.Document.8">
                  <p:embed/>
                </p:oleObj>
              </mc:Choice>
              <mc:Fallback>
                <p:oleObj name="文档" r:id="rId3" imgW="8416290" imgH="460946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777456"/>
                        <a:ext cx="8266113" cy="543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381001" y="1051853"/>
          <a:ext cx="8207375" cy="4767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2" name="Document" r:id="rId4" imgW="8418830" imgH="4079875" progId="Word.Document.8">
                  <p:embed/>
                </p:oleObj>
              </mc:Choice>
              <mc:Fallback>
                <p:oleObj name="Document" r:id="rId4" imgW="8418830" imgH="407987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3"/>
                        <a:ext cx="8207375" cy="47676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1279525" y="1492031"/>
          <a:ext cx="5273675" cy="474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3" name="文档" r:id="rId6" imgW="5274310" imgH="396875" progId="Word.Document.8">
                  <p:embed/>
                </p:oleObj>
              </mc:Choice>
              <mc:Fallback>
                <p:oleObj name="文档" r:id="rId6" imgW="5274310" imgH="3968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9525" y="1492031"/>
                        <a:ext cx="5273675" cy="474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4953001" y="1492031"/>
          <a:ext cx="5273675" cy="474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4" name="文档" r:id="rId8" imgW="5274310" imgH="396875" progId="Word.Document.8">
                  <p:embed/>
                </p:oleObj>
              </mc:Choice>
              <mc:Fallback>
                <p:oleObj name="文档" r:id="rId8" imgW="5274310" imgH="3968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1" y="1492031"/>
                        <a:ext cx="5273675" cy="474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762001" y="1966506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5" name="文档" r:id="rId10" imgW="5274310" imgH="396875" progId="Word.Document.8">
                  <p:embed/>
                </p:oleObj>
              </mc:Choice>
              <mc:Fallback>
                <p:oleObj name="文档" r:id="rId10" imgW="5274310" imgH="39687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1" y="1966506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1447801" y="2423833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6" name="文档" r:id="rId11" imgW="5274310" imgH="396875" progId="Word.Document.8">
                  <p:embed/>
                </p:oleObj>
              </mc:Choice>
              <mc:Fallback>
                <p:oleObj name="文档" r:id="rId11" imgW="5274310" imgH="396875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1" y="2423833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/>
        </p:nvGraphicFramePr>
        <p:xfrm>
          <a:off x="5029201" y="2423833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7" name="文档" r:id="rId13" imgW="5274310" imgH="396875" progId="Word.Document.8">
                  <p:embed/>
                </p:oleObj>
              </mc:Choice>
              <mc:Fallback>
                <p:oleObj name="文档" r:id="rId13" imgW="5274310" imgH="396875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1" y="2423833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1524001" y="2864012"/>
          <a:ext cx="5273675" cy="474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8" name="文档" r:id="rId15" imgW="5274310" imgH="396875" progId="Word.Document.8">
                  <p:embed/>
                </p:oleObj>
              </mc:Choice>
              <mc:Fallback>
                <p:oleObj name="文档" r:id="rId15" imgW="5274310" imgH="396875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1" y="2864012"/>
                        <a:ext cx="5273675" cy="474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5486400" y="2864012"/>
          <a:ext cx="5273675" cy="474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9" name="文档" r:id="rId17" imgW="5274310" imgH="396875" progId="Word.Document.8">
                  <p:embed/>
                </p:oleObj>
              </mc:Choice>
              <mc:Fallback>
                <p:oleObj name="文档" r:id="rId17" imgW="5274310" imgH="396875" progId="Word.Documen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864012"/>
                        <a:ext cx="5273675" cy="474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8" name="Object 10"/>
          <p:cNvGraphicFramePr>
            <a:graphicFrameLocks noChangeAspect="1"/>
          </p:cNvGraphicFramePr>
          <p:nvPr/>
        </p:nvGraphicFramePr>
        <p:xfrm>
          <a:off x="1524001" y="3338487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0" name="文档" r:id="rId19" imgW="5274310" imgH="396875" progId="Word.Document.8">
                  <p:embed/>
                </p:oleObj>
              </mc:Choice>
              <mc:Fallback>
                <p:oleObj name="文档" r:id="rId19" imgW="5274310" imgH="396875" progId="Word.Documen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1" y="3338487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9" name="Object 11"/>
          <p:cNvGraphicFramePr>
            <a:graphicFrameLocks noChangeAspect="1"/>
          </p:cNvGraphicFramePr>
          <p:nvPr/>
        </p:nvGraphicFramePr>
        <p:xfrm>
          <a:off x="4267201" y="3338487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1" name="文档" r:id="rId21" imgW="5274310" imgH="396875" progId="Word.Document.8">
                  <p:embed/>
                </p:oleObj>
              </mc:Choice>
              <mc:Fallback>
                <p:oleObj name="文档" r:id="rId21" imgW="5274310" imgH="396875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1" y="3338487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0" name="Object 12"/>
          <p:cNvGraphicFramePr>
            <a:graphicFrameLocks noChangeAspect="1"/>
          </p:cNvGraphicFramePr>
          <p:nvPr/>
        </p:nvGraphicFramePr>
        <p:xfrm>
          <a:off x="1447801" y="3795814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2" name="文档" r:id="rId23" imgW="5274310" imgH="396875" progId="Word.Document.8">
                  <p:embed/>
                </p:oleObj>
              </mc:Choice>
              <mc:Fallback>
                <p:oleObj name="文档" r:id="rId23" imgW="5274310" imgH="396875" progId="Word.Document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1" y="3795814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1" name="Object 13"/>
          <p:cNvGraphicFramePr>
            <a:graphicFrameLocks noChangeAspect="1"/>
          </p:cNvGraphicFramePr>
          <p:nvPr/>
        </p:nvGraphicFramePr>
        <p:xfrm>
          <a:off x="3870326" y="3795814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3" name="文档" r:id="rId25" imgW="5274310" imgH="396875" progId="Word.Document.8">
                  <p:embed/>
                </p:oleObj>
              </mc:Choice>
              <mc:Fallback>
                <p:oleObj name="文档" r:id="rId25" imgW="5274310" imgH="396875" progId="Word.Document.8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0326" y="3795814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2" name="Object 14"/>
          <p:cNvGraphicFramePr>
            <a:graphicFrameLocks noChangeAspect="1"/>
          </p:cNvGraphicFramePr>
          <p:nvPr/>
        </p:nvGraphicFramePr>
        <p:xfrm>
          <a:off x="1371601" y="4253141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4" name="文档" r:id="rId27" imgW="5274310" imgH="396875" progId="Word.Document.8">
                  <p:embed/>
                </p:oleObj>
              </mc:Choice>
              <mc:Fallback>
                <p:oleObj name="文档" r:id="rId27" imgW="5274310" imgH="396875" progId="Word.Document.8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1" y="4253141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3" name="Object 15"/>
          <p:cNvGraphicFramePr>
            <a:graphicFrameLocks noChangeAspect="1"/>
          </p:cNvGraphicFramePr>
          <p:nvPr/>
        </p:nvGraphicFramePr>
        <p:xfrm>
          <a:off x="3657601" y="4253141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5" name="文档" r:id="rId29" imgW="5274310" imgH="396875" progId="Word.Document.8">
                  <p:embed/>
                </p:oleObj>
              </mc:Choice>
              <mc:Fallback>
                <p:oleObj name="文档" r:id="rId29" imgW="5274310" imgH="396875" progId="Word.Document.8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1" y="4253141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4" name="Object 16"/>
          <p:cNvGraphicFramePr>
            <a:graphicFrameLocks noChangeAspect="1"/>
          </p:cNvGraphicFramePr>
          <p:nvPr/>
        </p:nvGraphicFramePr>
        <p:xfrm>
          <a:off x="6934201" y="4253141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6" name="文档" r:id="rId31" imgW="5274310" imgH="396875" progId="Word.Document.8">
                  <p:embed/>
                </p:oleObj>
              </mc:Choice>
              <mc:Fallback>
                <p:oleObj name="文档" r:id="rId31" imgW="5274310" imgH="396875" progId="Word.Document.8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1" y="4253141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304801" y="685991"/>
          <a:ext cx="8266113" cy="5712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0" name="Document" r:id="rId3" imgW="8418830" imgH="4849495" progId="Word.Document.8">
                  <p:embed/>
                </p:oleObj>
              </mc:Choice>
              <mc:Fallback>
                <p:oleObj name="Document" r:id="rId3" imgW="8418830" imgH="484949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1" y="685991"/>
                        <a:ext cx="8266113" cy="57127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381001" y="1053759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4" name="Document" r:id="rId3" imgW="8418830" imgH="4079875" progId="Word.Document.8">
                  <p:embed/>
                </p:oleObj>
              </mc:Choice>
              <mc:Fallback>
                <p:oleObj name="Document" r:id="rId3" imgW="8418830" imgH="407987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3759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381001" y="1051853"/>
          <a:ext cx="8207375" cy="4767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0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3"/>
                        <a:ext cx="8207375" cy="47676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5715001" y="1509179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1" name="文档" r:id="rId5" imgW="5274310" imgH="396875" progId="Word.Document.8">
                  <p:embed/>
                </p:oleObj>
              </mc:Choice>
              <mc:Fallback>
                <p:oleObj name="文档" r:id="rId5" imgW="5274310" imgH="3968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1" y="1509179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Object 4"/>
          <p:cNvGraphicFramePr>
            <a:graphicFrameLocks noChangeAspect="1"/>
          </p:cNvGraphicFramePr>
          <p:nvPr/>
        </p:nvGraphicFramePr>
        <p:xfrm>
          <a:off x="7467601" y="2332368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2" name="文档" r:id="rId7" imgW="5274310" imgH="396875" progId="Word.Document.8">
                  <p:embed/>
                </p:oleObj>
              </mc:Choice>
              <mc:Fallback>
                <p:oleObj name="文档" r:id="rId7" imgW="5274310" imgH="3968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1" y="2332368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5" name="Object 5"/>
          <p:cNvGraphicFramePr>
            <a:graphicFrameLocks noChangeAspect="1"/>
          </p:cNvGraphicFramePr>
          <p:nvPr/>
        </p:nvGraphicFramePr>
        <p:xfrm>
          <a:off x="2971801" y="3064091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3" name="文档" r:id="rId8" imgW="5274310" imgH="396875" progId="Word.Document.8">
                  <p:embed/>
                </p:oleObj>
              </mc:Choice>
              <mc:Fallback>
                <p:oleObj name="文档" r:id="rId8" imgW="5274310" imgH="39687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1" y="3064091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381001" y="1053759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2" name="Document" r:id="rId3" imgW="8418830" imgH="4079875" progId="Word.Document.8">
                  <p:embed/>
                </p:oleObj>
              </mc:Choice>
              <mc:Fallback>
                <p:oleObj name="Document" r:id="rId3" imgW="8418830" imgH="407987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3759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381001" y="1053758"/>
          <a:ext cx="8266113" cy="5021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6" name="Document" r:id="rId3" imgW="8418830" imgH="4259580" progId="Word.Document.8">
                  <p:embed/>
                </p:oleObj>
              </mc:Choice>
              <mc:Fallback>
                <p:oleObj name="Document" r:id="rId3" imgW="8418830" imgH="425958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3758"/>
                        <a:ext cx="8266113" cy="50210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381001" y="685990"/>
          <a:ext cx="8266113" cy="6006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0" name="文档" r:id="rId3" imgW="8416290" imgH="5094605" progId="Word.Document.8">
                  <p:embed/>
                </p:oleObj>
              </mc:Choice>
              <mc:Fallback>
                <p:oleObj name="文档" r:id="rId3" imgW="8416290" imgH="509460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685990"/>
                        <a:ext cx="8266113" cy="60062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381001" y="1051853"/>
          <a:ext cx="8213725" cy="4775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6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3"/>
                        <a:ext cx="8213725" cy="47752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6934201" y="1492031"/>
          <a:ext cx="5273675" cy="474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7" name="文档" r:id="rId5" imgW="5274310" imgH="396875" progId="Word.Document.8">
                  <p:embed/>
                </p:oleObj>
              </mc:Choice>
              <mc:Fallback>
                <p:oleObj name="文档" r:id="rId5" imgW="5274310" imgH="3968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1" y="1492031"/>
                        <a:ext cx="5273675" cy="474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0" name="Object 4"/>
          <p:cNvGraphicFramePr>
            <a:graphicFrameLocks noChangeAspect="1"/>
          </p:cNvGraphicFramePr>
          <p:nvPr/>
        </p:nvGraphicFramePr>
        <p:xfrm>
          <a:off x="2209801" y="2789695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8" name="文档" r:id="rId7" imgW="5274310" imgH="396875" progId="Word.Document.8">
                  <p:embed/>
                </p:oleObj>
              </mc:Choice>
              <mc:Fallback>
                <p:oleObj name="文档" r:id="rId7" imgW="5274310" imgH="3968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1" y="2789695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1" name="Object 5"/>
          <p:cNvGraphicFramePr>
            <a:graphicFrameLocks noChangeAspect="1"/>
          </p:cNvGraphicFramePr>
          <p:nvPr/>
        </p:nvGraphicFramePr>
        <p:xfrm>
          <a:off x="1508126" y="3521418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9" name="文档" r:id="rId9" imgW="5274310" imgH="396875" progId="Word.Document.8">
                  <p:embed/>
                </p:oleObj>
              </mc:Choice>
              <mc:Fallback>
                <p:oleObj name="文档" r:id="rId9" imgW="5274310" imgH="39687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126" y="3521418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381000" y="1051852"/>
          <a:ext cx="8167688" cy="5160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0" name="Document" r:id="rId3" imgW="8438515" imgH="4442460" progId="Word.Document.8">
                  <p:embed/>
                </p:oleObj>
              </mc:Choice>
              <mc:Fallback>
                <p:oleObj name="Document" r:id="rId3" imgW="8438515" imgH="444246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051852"/>
                        <a:ext cx="8167688" cy="51601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3" name="Object 3"/>
          <p:cNvGraphicFramePr>
            <a:graphicFrameLocks noChangeAspect="1"/>
          </p:cNvGraphicFramePr>
          <p:nvPr/>
        </p:nvGraphicFramePr>
        <p:xfrm>
          <a:off x="7543801" y="2132288"/>
          <a:ext cx="5273675" cy="474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1" name="文档" r:id="rId5" imgW="5274310" imgH="396875" progId="Word.Document.8">
                  <p:embed/>
                </p:oleObj>
              </mc:Choice>
              <mc:Fallback>
                <p:oleObj name="文档" r:id="rId5" imgW="5274310" imgH="3968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1" y="2132288"/>
                        <a:ext cx="5273675" cy="474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4" name="Object 4"/>
          <p:cNvGraphicFramePr>
            <a:graphicFrameLocks noChangeAspect="1"/>
          </p:cNvGraphicFramePr>
          <p:nvPr/>
        </p:nvGraphicFramePr>
        <p:xfrm>
          <a:off x="1905001" y="3429953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2" name="文档" r:id="rId7" imgW="5274310" imgH="396875" progId="Word.Document.8">
                  <p:embed/>
                </p:oleObj>
              </mc:Choice>
              <mc:Fallback>
                <p:oleObj name="文档" r:id="rId7" imgW="5274310" imgH="3968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1" y="3429953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5" name="Object 5"/>
          <p:cNvGraphicFramePr>
            <a:graphicFrameLocks noChangeAspect="1"/>
          </p:cNvGraphicFramePr>
          <p:nvPr/>
        </p:nvGraphicFramePr>
        <p:xfrm>
          <a:off x="2819401" y="4344607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3" name="文档" r:id="rId9" imgW="5274310" imgH="396875" progId="Word.Document.8">
                  <p:embed/>
                </p:oleObj>
              </mc:Choice>
              <mc:Fallback>
                <p:oleObj name="文档" r:id="rId9" imgW="5274310" imgH="39687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1" y="4344607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381001" y="1051853"/>
          <a:ext cx="8213725" cy="4777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0" name="Document" r:id="rId3" imgW="8418830" imgH="4079875" progId="Word.Document.8">
                  <p:embed/>
                </p:oleObj>
              </mc:Choice>
              <mc:Fallback>
                <p:oleObj name="Document" r:id="rId3" imgW="8418830" imgH="407987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3"/>
                        <a:ext cx="8213725" cy="4777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7" name="Object 3"/>
          <p:cNvGraphicFramePr>
            <a:graphicFrameLocks noChangeAspect="1"/>
          </p:cNvGraphicFramePr>
          <p:nvPr/>
        </p:nvGraphicFramePr>
        <p:xfrm>
          <a:off x="1600201" y="1051852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1" name="文档" r:id="rId5" imgW="5274310" imgH="396875" progId="Word.Document.8">
                  <p:embed/>
                </p:oleObj>
              </mc:Choice>
              <mc:Fallback>
                <p:oleObj name="文档" r:id="rId5" imgW="5274310" imgH="3968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1" y="1051852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8" name="Object 4"/>
          <p:cNvGraphicFramePr>
            <a:graphicFrameLocks noChangeAspect="1"/>
          </p:cNvGraphicFramePr>
          <p:nvPr/>
        </p:nvGraphicFramePr>
        <p:xfrm>
          <a:off x="609601" y="2332368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2" name="文档" r:id="rId7" imgW="5274310" imgH="396875" progId="Word.Document.8">
                  <p:embed/>
                </p:oleObj>
              </mc:Choice>
              <mc:Fallback>
                <p:oleObj name="文档" r:id="rId7" imgW="5274310" imgH="3968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1" y="2332368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381000" y="685991"/>
          <a:ext cx="8167688" cy="5442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6" name="Document" r:id="rId3" imgW="8438515" imgH="4683125" progId="Word.Document.8">
                  <p:embed/>
                </p:oleObj>
              </mc:Choice>
              <mc:Fallback>
                <p:oleObj name="Document" r:id="rId3" imgW="8438515" imgH="468312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685991"/>
                        <a:ext cx="8167688" cy="54421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990600" y="1602551"/>
          <a:ext cx="5273675" cy="474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7" name="文档" r:id="rId5" imgW="5274310" imgH="396875" progId="Word.Document.8">
                  <p:embed/>
                </p:oleObj>
              </mc:Choice>
              <mc:Fallback>
                <p:oleObj name="文档" r:id="rId5" imgW="5274310" imgH="3968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602551"/>
                        <a:ext cx="5273675" cy="474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2" name="Object 4"/>
          <p:cNvGraphicFramePr>
            <a:graphicFrameLocks noChangeAspect="1"/>
          </p:cNvGraphicFramePr>
          <p:nvPr/>
        </p:nvGraphicFramePr>
        <p:xfrm>
          <a:off x="6172201" y="2059878"/>
          <a:ext cx="5273675" cy="474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8" name="文档" r:id="rId7" imgW="5274310" imgH="396875" progId="Word.Document.8">
                  <p:embed/>
                </p:oleObj>
              </mc:Choice>
              <mc:Fallback>
                <p:oleObj name="文档" r:id="rId7" imgW="5274310" imgH="3968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1" y="2059878"/>
                        <a:ext cx="5273675" cy="474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3" name="Object 5"/>
          <p:cNvGraphicFramePr>
            <a:graphicFrameLocks noChangeAspect="1"/>
          </p:cNvGraphicFramePr>
          <p:nvPr/>
        </p:nvGraphicFramePr>
        <p:xfrm>
          <a:off x="5257801" y="2972626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9" name="文档" r:id="rId9" imgW="5274310" imgH="396875" progId="Word.Document.8">
                  <p:embed/>
                </p:oleObj>
              </mc:Choice>
              <mc:Fallback>
                <p:oleObj name="文档" r:id="rId9" imgW="5274310" imgH="39687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1" y="2972626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4" name="Object 6"/>
          <p:cNvGraphicFramePr>
            <a:graphicFrameLocks noChangeAspect="1"/>
          </p:cNvGraphicFramePr>
          <p:nvPr/>
        </p:nvGraphicFramePr>
        <p:xfrm>
          <a:off x="4114801" y="3870131"/>
          <a:ext cx="5273675" cy="474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0" name="文档" r:id="rId11" imgW="5274310" imgH="396875" progId="Word.Document.8">
                  <p:embed/>
                </p:oleObj>
              </mc:Choice>
              <mc:Fallback>
                <p:oleObj name="文档" r:id="rId11" imgW="5274310" imgH="396875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1" y="3870131"/>
                        <a:ext cx="5273675" cy="474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5" name="Object 7"/>
          <p:cNvGraphicFramePr>
            <a:graphicFrameLocks noChangeAspect="1"/>
          </p:cNvGraphicFramePr>
          <p:nvPr/>
        </p:nvGraphicFramePr>
        <p:xfrm>
          <a:off x="2895601" y="4344607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1" name="文档" r:id="rId13" imgW="5274310" imgH="396875" progId="Word.Document.8">
                  <p:embed/>
                </p:oleObj>
              </mc:Choice>
              <mc:Fallback>
                <p:oleObj name="文档" r:id="rId13" imgW="5274310" imgH="396875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1" y="4344607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381001" y="1051852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2" name="Document" r:id="rId3" imgW="8418830" imgH="4079875" progId="Word.Document.8">
                  <p:embed/>
                </p:oleObj>
              </mc:Choice>
              <mc:Fallback>
                <p:oleObj name="Document" r:id="rId3" imgW="8418830" imgH="407987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1447801" y="1509179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3" name="文档" r:id="rId5" imgW="5274310" imgH="396875" progId="Word.Document.8">
                  <p:embed/>
                </p:oleObj>
              </mc:Choice>
              <mc:Fallback>
                <p:oleObj name="文档" r:id="rId5" imgW="5274310" imgH="3968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1" y="1509179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1447801" y="1966506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4" name="文档" r:id="rId7" imgW="5274310" imgH="396875" progId="Word.Document.8">
                  <p:embed/>
                </p:oleObj>
              </mc:Choice>
              <mc:Fallback>
                <p:oleObj name="文档" r:id="rId7" imgW="5274310" imgH="3968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1" y="1966506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1524001" y="2423833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5" name="文档" r:id="rId9" imgW="5274310" imgH="396875" progId="Word.Document.8">
                  <p:embed/>
                </p:oleObj>
              </mc:Choice>
              <mc:Fallback>
                <p:oleObj name="文档" r:id="rId9" imgW="5274310" imgH="39687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1" y="2423833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/>
        </p:nvGraphicFramePr>
        <p:xfrm>
          <a:off x="1524001" y="2881160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6" name="文档" r:id="rId11" imgW="5274310" imgH="396875" progId="Word.Document.8">
                  <p:embed/>
                </p:oleObj>
              </mc:Choice>
              <mc:Fallback>
                <p:oleObj name="文档" r:id="rId11" imgW="5274310" imgH="396875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1" y="2881160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7"/>
          <p:cNvGraphicFramePr>
            <a:graphicFrameLocks noChangeAspect="1"/>
          </p:cNvGraphicFramePr>
          <p:nvPr/>
        </p:nvGraphicFramePr>
        <p:xfrm>
          <a:off x="1524001" y="3338487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7" name="文档" r:id="rId13" imgW="5274310" imgH="396875" progId="Word.Document.8">
                  <p:embed/>
                </p:oleObj>
              </mc:Choice>
              <mc:Fallback>
                <p:oleObj name="文档" r:id="rId13" imgW="5274310" imgH="396875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1" y="3338487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0" name="Object 8"/>
          <p:cNvGraphicFramePr>
            <a:graphicFrameLocks noChangeAspect="1"/>
          </p:cNvGraphicFramePr>
          <p:nvPr/>
        </p:nvGraphicFramePr>
        <p:xfrm>
          <a:off x="1524001" y="3795814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8" name="文档" r:id="rId15" imgW="5274310" imgH="396875" progId="Word.Document.8">
                  <p:embed/>
                </p:oleObj>
              </mc:Choice>
              <mc:Fallback>
                <p:oleObj name="文档" r:id="rId15" imgW="5274310" imgH="396875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1" y="3795814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1" name="Object 9"/>
          <p:cNvGraphicFramePr>
            <a:graphicFrameLocks noChangeAspect="1"/>
          </p:cNvGraphicFramePr>
          <p:nvPr/>
        </p:nvGraphicFramePr>
        <p:xfrm>
          <a:off x="1524001" y="4253141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9" name="文档" r:id="rId17" imgW="5274310" imgH="396875" progId="Word.Document.8">
                  <p:embed/>
                </p:oleObj>
              </mc:Choice>
              <mc:Fallback>
                <p:oleObj name="文档" r:id="rId17" imgW="5274310" imgH="396875" progId="Word.Documen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1" y="4253141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2" name="Object 10"/>
          <p:cNvGraphicFramePr>
            <a:graphicFrameLocks noChangeAspect="1"/>
          </p:cNvGraphicFramePr>
          <p:nvPr/>
        </p:nvGraphicFramePr>
        <p:xfrm>
          <a:off x="1524001" y="4710468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0" name="文档" r:id="rId19" imgW="5274310" imgH="396875" progId="Word.Document.8">
                  <p:embed/>
                </p:oleObj>
              </mc:Choice>
              <mc:Fallback>
                <p:oleObj name="文档" r:id="rId19" imgW="5274310" imgH="396875" progId="Word.Documen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1" y="4710468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381001" y="1051853"/>
          <a:ext cx="8213725" cy="4777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2" name="Document" r:id="rId3" imgW="8418830" imgH="4079875" progId="Word.Document.8">
                  <p:embed/>
                </p:oleObj>
              </mc:Choice>
              <mc:Fallback>
                <p:oleObj name="Document" r:id="rId3" imgW="8418830" imgH="407987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3"/>
                        <a:ext cx="8213725" cy="4777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6400801" y="1051852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3" name="文档" r:id="rId5" imgW="5274310" imgH="396875" progId="Word.Document.8">
                  <p:embed/>
                </p:oleObj>
              </mc:Choice>
              <mc:Fallback>
                <p:oleObj name="文档" r:id="rId5" imgW="5274310" imgH="3968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1" y="1051852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6" name="Object 4"/>
          <p:cNvGraphicFramePr>
            <a:graphicFrameLocks noChangeAspect="1"/>
          </p:cNvGraphicFramePr>
          <p:nvPr/>
        </p:nvGraphicFramePr>
        <p:xfrm>
          <a:off x="2057400" y="1509179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4" name="文档" r:id="rId7" imgW="5274310" imgH="396875" progId="Word.Document.8">
                  <p:embed/>
                </p:oleObj>
              </mc:Choice>
              <mc:Fallback>
                <p:oleObj name="文档" r:id="rId7" imgW="5274310" imgH="3968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509179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7" name="Object 5"/>
          <p:cNvGraphicFramePr>
            <a:graphicFrameLocks noChangeAspect="1"/>
          </p:cNvGraphicFramePr>
          <p:nvPr/>
        </p:nvGraphicFramePr>
        <p:xfrm>
          <a:off x="1371601" y="2332368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5" name="文档" r:id="rId9" imgW="5274310" imgH="396875" progId="Word.Document.8">
                  <p:embed/>
                </p:oleObj>
              </mc:Choice>
              <mc:Fallback>
                <p:oleObj name="文档" r:id="rId9" imgW="5274310" imgH="39687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1" y="2332368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381000" y="594526"/>
          <a:ext cx="8167688" cy="5882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64" name="文档" r:id="rId3" imgW="8435340" imgH="5066665" progId="Word.Document.8">
                  <p:embed/>
                </p:oleObj>
              </mc:Choice>
              <mc:Fallback>
                <p:oleObj name="文档" r:id="rId3" imgW="8435340" imgH="506666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94526"/>
                        <a:ext cx="8167688" cy="58823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299" name="Object 3"/>
          <p:cNvGraphicFramePr>
            <a:graphicFrameLocks noChangeAspect="1"/>
          </p:cNvGraphicFramePr>
          <p:nvPr/>
        </p:nvGraphicFramePr>
        <p:xfrm>
          <a:off x="3200400" y="868921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65" name="文档" r:id="rId5" imgW="5274310" imgH="396875" progId="Word.Document.8">
                  <p:embed/>
                </p:oleObj>
              </mc:Choice>
              <mc:Fallback>
                <p:oleObj name="文档" r:id="rId5" imgW="5274310" imgH="3968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868921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0" name="Object 4"/>
          <p:cNvGraphicFramePr>
            <a:graphicFrameLocks noChangeAspect="1"/>
          </p:cNvGraphicFramePr>
          <p:nvPr/>
        </p:nvGraphicFramePr>
        <p:xfrm>
          <a:off x="7391401" y="868921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66" name="文档" r:id="rId7" imgW="5274310" imgH="396875" progId="Word.Document.8">
                  <p:embed/>
                </p:oleObj>
              </mc:Choice>
              <mc:Fallback>
                <p:oleObj name="文档" r:id="rId7" imgW="5274310" imgH="3968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1" y="868921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1" name="Object 5"/>
          <p:cNvGraphicFramePr>
            <a:graphicFrameLocks noChangeAspect="1"/>
          </p:cNvGraphicFramePr>
          <p:nvPr/>
        </p:nvGraphicFramePr>
        <p:xfrm>
          <a:off x="1219201" y="1692110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67" name="文档" r:id="rId9" imgW="5274310" imgH="396875" progId="Word.Document.8">
                  <p:embed/>
                </p:oleObj>
              </mc:Choice>
              <mc:Fallback>
                <p:oleObj name="文档" r:id="rId9" imgW="5274310" imgH="39687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1" y="1692110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2" name="Object 6"/>
          <p:cNvGraphicFramePr>
            <a:graphicFrameLocks noChangeAspect="1"/>
          </p:cNvGraphicFramePr>
          <p:nvPr/>
        </p:nvGraphicFramePr>
        <p:xfrm>
          <a:off x="5181601" y="2240902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68" name="文档" r:id="rId11" imgW="5274310" imgH="396875" progId="Word.Document.8">
                  <p:embed/>
                </p:oleObj>
              </mc:Choice>
              <mc:Fallback>
                <p:oleObj name="文档" r:id="rId11" imgW="5274310" imgH="396875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1" y="2240902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3" name="Object 7"/>
          <p:cNvGraphicFramePr>
            <a:graphicFrameLocks noChangeAspect="1"/>
          </p:cNvGraphicFramePr>
          <p:nvPr/>
        </p:nvGraphicFramePr>
        <p:xfrm>
          <a:off x="609601" y="2223754"/>
          <a:ext cx="5273675" cy="474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69" name="文档" r:id="rId13" imgW="5274310" imgH="396875" progId="Word.Document.8">
                  <p:embed/>
                </p:oleObj>
              </mc:Choice>
              <mc:Fallback>
                <p:oleObj name="文档" r:id="rId13" imgW="5274310" imgH="396875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1" y="2223754"/>
                        <a:ext cx="5273675" cy="474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4" name="Object 8"/>
          <p:cNvGraphicFramePr>
            <a:graphicFrameLocks noChangeAspect="1"/>
          </p:cNvGraphicFramePr>
          <p:nvPr/>
        </p:nvGraphicFramePr>
        <p:xfrm>
          <a:off x="2895601" y="3064091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70" name="文档" r:id="rId15" imgW="5274310" imgH="396875" progId="Word.Document.8">
                  <p:embed/>
                </p:oleObj>
              </mc:Choice>
              <mc:Fallback>
                <p:oleObj name="文档" r:id="rId15" imgW="5274310" imgH="396875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1" y="3064091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5" name="Object 9"/>
          <p:cNvGraphicFramePr>
            <a:graphicFrameLocks noChangeAspect="1"/>
          </p:cNvGraphicFramePr>
          <p:nvPr/>
        </p:nvGraphicFramePr>
        <p:xfrm>
          <a:off x="990600" y="3429953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71" name="文档" r:id="rId17" imgW="5274310" imgH="396875" progId="Word.Document.8">
                  <p:embed/>
                </p:oleObj>
              </mc:Choice>
              <mc:Fallback>
                <p:oleObj name="文档" r:id="rId17" imgW="5274310" imgH="396875" progId="Word.Documen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429953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6" name="Object 10"/>
          <p:cNvGraphicFramePr>
            <a:graphicFrameLocks noChangeAspect="1"/>
          </p:cNvGraphicFramePr>
          <p:nvPr/>
        </p:nvGraphicFramePr>
        <p:xfrm>
          <a:off x="5257801" y="3870131"/>
          <a:ext cx="5273675" cy="474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72" name="文档" r:id="rId19" imgW="5274310" imgH="396875" progId="Word.Document.8">
                  <p:embed/>
                </p:oleObj>
              </mc:Choice>
              <mc:Fallback>
                <p:oleObj name="文档" r:id="rId19" imgW="5274310" imgH="396875" progId="Word.Documen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1" y="3870131"/>
                        <a:ext cx="5273675" cy="474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7" name="Object 11"/>
          <p:cNvGraphicFramePr>
            <a:graphicFrameLocks noChangeAspect="1"/>
          </p:cNvGraphicFramePr>
          <p:nvPr/>
        </p:nvGraphicFramePr>
        <p:xfrm>
          <a:off x="7391401" y="3870131"/>
          <a:ext cx="5273675" cy="474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73" name="文档" r:id="rId21" imgW="5274310" imgH="396875" progId="Word.Document.8">
                  <p:embed/>
                </p:oleObj>
              </mc:Choice>
              <mc:Fallback>
                <p:oleObj name="文档" r:id="rId21" imgW="5274310" imgH="396875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1" y="3870131"/>
                        <a:ext cx="5273675" cy="474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8" name="Object 12"/>
          <p:cNvGraphicFramePr>
            <a:graphicFrameLocks noChangeAspect="1"/>
          </p:cNvGraphicFramePr>
          <p:nvPr/>
        </p:nvGraphicFramePr>
        <p:xfrm>
          <a:off x="6934201" y="4253141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74" name="文档" r:id="rId23" imgW="5274310" imgH="396875" progId="Word.Document.8">
                  <p:embed/>
                </p:oleObj>
              </mc:Choice>
              <mc:Fallback>
                <p:oleObj name="文档" r:id="rId23" imgW="5274310" imgH="396875" progId="Word.Document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1" y="4253141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9" name="Object 13"/>
          <p:cNvGraphicFramePr>
            <a:graphicFrameLocks noChangeAspect="1"/>
          </p:cNvGraphicFramePr>
          <p:nvPr/>
        </p:nvGraphicFramePr>
        <p:xfrm>
          <a:off x="2590801" y="4619003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75" name="文档" r:id="rId25" imgW="5274310" imgH="396875" progId="Word.Document.8">
                  <p:embed/>
                </p:oleObj>
              </mc:Choice>
              <mc:Fallback>
                <p:oleObj name="文档" r:id="rId25" imgW="5274310" imgH="396875" progId="Word.Document.8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1" y="4619003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10" name="Object 14"/>
          <p:cNvGraphicFramePr>
            <a:graphicFrameLocks noChangeAspect="1"/>
          </p:cNvGraphicFramePr>
          <p:nvPr/>
        </p:nvGraphicFramePr>
        <p:xfrm>
          <a:off x="6172201" y="4710468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76" name="文档" r:id="rId27" imgW="5274310" imgH="396875" progId="Word.Document.8">
                  <p:embed/>
                </p:oleObj>
              </mc:Choice>
              <mc:Fallback>
                <p:oleObj name="文档" r:id="rId27" imgW="5274310" imgH="396875" progId="Word.Document.8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1" y="4710468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11" name="Object 15"/>
          <p:cNvGraphicFramePr>
            <a:graphicFrameLocks noChangeAspect="1"/>
          </p:cNvGraphicFramePr>
          <p:nvPr/>
        </p:nvGraphicFramePr>
        <p:xfrm>
          <a:off x="3870326" y="5076330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77" name="文档" r:id="rId29" imgW="5274310" imgH="396875" progId="Word.Document.8">
                  <p:embed/>
                </p:oleObj>
              </mc:Choice>
              <mc:Fallback>
                <p:oleObj name="文档" r:id="rId29" imgW="5274310" imgH="396875" progId="Word.Document.8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0326" y="5076330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12" name="Object 16"/>
          <p:cNvGraphicFramePr>
            <a:graphicFrameLocks noChangeAspect="1"/>
          </p:cNvGraphicFramePr>
          <p:nvPr/>
        </p:nvGraphicFramePr>
        <p:xfrm>
          <a:off x="838201" y="5442191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78" name="文档" r:id="rId31" imgW="5274310" imgH="396875" progId="Word.Document.8">
                  <p:embed/>
                </p:oleObj>
              </mc:Choice>
              <mc:Fallback>
                <p:oleObj name="文档" r:id="rId31" imgW="5274310" imgH="396875" progId="Word.Document.8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1" y="5442191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13" name="Object 17"/>
          <p:cNvGraphicFramePr>
            <a:graphicFrameLocks noChangeAspect="1"/>
          </p:cNvGraphicFramePr>
          <p:nvPr/>
        </p:nvGraphicFramePr>
        <p:xfrm>
          <a:off x="5715001" y="5533657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79" name="文档" r:id="rId33" imgW="5274310" imgH="396875" progId="Word.Document.8">
                  <p:embed/>
                </p:oleObj>
              </mc:Choice>
              <mc:Fallback>
                <p:oleObj name="文档" r:id="rId33" imgW="5274310" imgH="396875" progId="Word.Document.8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1" y="5533657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5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381001" y="1051852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1295401" y="1492031"/>
          <a:ext cx="5273675" cy="474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文档" r:id="rId5" imgW="5274310" imgH="396875" progId="Word.Document.8">
                  <p:embed/>
                </p:oleObj>
              </mc:Choice>
              <mc:Fallback>
                <p:oleObj name="文档" r:id="rId5" imgW="5274310" imgH="3968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1" y="1492031"/>
                        <a:ext cx="5273675" cy="474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4572001" y="1966506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" name="文档" r:id="rId7" imgW="5274310" imgH="396875" progId="Word.Document.8">
                  <p:embed/>
                </p:oleObj>
              </mc:Choice>
              <mc:Fallback>
                <p:oleObj name="文档" r:id="rId7" imgW="5274310" imgH="3968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1" y="1966506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5257801" y="3247022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" name="文档" r:id="rId9" imgW="5274310" imgH="396875" progId="Word.Document.8">
                  <p:embed/>
                </p:oleObj>
              </mc:Choice>
              <mc:Fallback>
                <p:oleObj name="文档" r:id="rId9" imgW="5274310" imgH="39687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1" y="3247022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381001" y="1051852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1600201" y="1034704"/>
          <a:ext cx="5273675" cy="474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文档" r:id="rId5" imgW="5274310" imgH="396875" progId="Word.Document.8">
                  <p:embed/>
                </p:oleObj>
              </mc:Choice>
              <mc:Fallback>
                <p:oleObj name="文档" r:id="rId5" imgW="5274310" imgH="3968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1" y="1034704"/>
                        <a:ext cx="5273675" cy="474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1508126" y="2332368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文档" r:id="rId7" imgW="5274310" imgH="396875" progId="Word.Document.8">
                  <p:embed/>
                </p:oleObj>
              </mc:Choice>
              <mc:Fallback>
                <p:oleObj name="文档" r:id="rId7" imgW="5274310" imgH="3968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126" y="2332368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381001" y="1053759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Document" r:id="rId3" imgW="8418830" imgH="4079875" progId="Word.Document.8">
                  <p:embed/>
                </p:oleObj>
              </mc:Choice>
              <mc:Fallback>
                <p:oleObj name="Document" r:id="rId3" imgW="8418830" imgH="407987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3759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381001" y="1053758"/>
          <a:ext cx="8266113" cy="4969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Document" r:id="rId3" imgW="8418830" imgH="4215130" progId="Word.Document.8">
                  <p:embed/>
                </p:oleObj>
              </mc:Choice>
              <mc:Fallback>
                <p:oleObj name="Document" r:id="rId3" imgW="8418830" imgH="421513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3758"/>
                        <a:ext cx="8266113" cy="49696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全屏显示(4:3)</PresentationFormat>
  <Paragraphs>4</Paragraphs>
  <Slides>52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52</vt:i4>
      </vt:variant>
    </vt:vector>
  </HeadingPairs>
  <TitlesOfParts>
    <vt:vector size="61" baseType="lpstr">
      <vt:lpstr>宋体</vt:lpstr>
      <vt:lpstr>微软雅黑</vt:lpstr>
      <vt:lpstr>Arial</vt:lpstr>
      <vt:lpstr>Calibri</vt:lpstr>
      <vt:lpstr>Times New Roman</vt:lpstr>
      <vt:lpstr>WWW.2PPT.COM
</vt:lpstr>
      <vt:lpstr>默认设计模板</vt:lpstr>
      <vt:lpstr>Document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2019-09-10T06:02:00Z</dcterms:created>
  <dcterms:modified xsi:type="dcterms:W3CDTF">2023-01-16T13:55:54Z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8037C467D10340E5B4941F76CD33561B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