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4" r:id="rId5"/>
    <p:sldId id="268" r:id="rId6"/>
    <p:sldId id="269" r:id="rId7"/>
    <p:sldId id="270" r:id="rId8"/>
    <p:sldId id="259" r:id="rId9"/>
    <p:sldId id="271" r:id="rId10"/>
    <p:sldId id="272" r:id="rId11"/>
    <p:sldId id="273" r:id="rId12"/>
    <p:sldId id="274" r:id="rId13"/>
    <p:sldId id="275" r:id="rId14"/>
    <p:sldId id="260" r:id="rId15"/>
    <p:sldId id="281" r:id="rId16"/>
    <p:sldId id="280" r:id="rId17"/>
    <p:sldId id="278" r:id="rId18"/>
    <p:sldId id="279" r:id="rId19"/>
    <p:sldId id="261" r:id="rId20"/>
    <p:sldId id="276" r:id="rId21"/>
    <p:sldId id="277" r:id="rId22"/>
    <p:sldId id="262"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E79D"/>
    <a:srgbClr val="93C14B"/>
    <a:srgbClr val="A6E2C6"/>
    <a:srgbClr val="90DF7B"/>
    <a:srgbClr val="8BC887"/>
    <a:srgbClr val="327C1E"/>
    <a:srgbClr val="E7F3EB"/>
    <a:srgbClr val="86CDD5"/>
    <a:srgbClr val="ADCDEA"/>
    <a:srgbClr val="7BB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showGuides="1">
      <p:cViewPr varScale="1">
        <p:scale>
          <a:sx n="104" d="100"/>
          <a:sy n="104" d="100"/>
        </p:scale>
        <p:origin x="870" y="108"/>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9FABFA9-096D-4270-B9EC-65F77F62161D}" type="doc">
      <dgm:prSet loTypeId="urn:microsoft.com/office/officeart/2005/8/layout/venn3#1" loCatId="relationship" qsTypeId="urn:microsoft.com/office/officeart/2005/8/quickstyle/simple1#7" qsCatId="simple" csTypeId="urn:microsoft.com/office/officeart/2005/8/colors/colorful5#1" csCatId="colorful" phldr="1"/>
      <dgm:spPr/>
      <dgm:t>
        <a:bodyPr/>
        <a:lstStyle/>
        <a:p>
          <a:endParaRPr lang="zh-CN" altLang="en-US"/>
        </a:p>
      </dgm:t>
    </dgm:pt>
    <dgm:pt modelId="{371BFC58-1155-4E62-A6D1-73743D4637E7}">
      <dgm:prSet phldrT="[文本]" custT="1"/>
      <dgm:spPr/>
      <dgm:t>
        <a:bodyPr/>
        <a:lstStyle/>
        <a:p>
          <a:pPr algn="ctr">
            <a:lnSpc>
              <a:spcPct val="130000"/>
            </a:lnSpc>
          </a:pPr>
          <a:r>
            <a:rPr lang="zh-CN" altLang="en-US" sz="1800">
              <a:solidFill>
                <a:schemeClr val="tx1">
                  <a:lumMod val="50000"/>
                  <a:lumOff val="50000"/>
                </a:schemeClr>
              </a:solidFill>
              <a:latin typeface="微软雅黑" panose="020B0503020204020204" pitchFamily="34" charset="-122"/>
              <a:ea typeface="微软雅黑" panose="020B0503020204020204" pitchFamily="34" charset="-122"/>
            </a:rPr>
            <a:t>全国最有意义的活动是“评选优秀母亲”，然后，成千上万的女儿。</a:t>
          </a:r>
          <a:endParaRPr lang="zh-CN" altLang="en-US" sz="1800">
            <a:solidFill>
              <a:schemeClr val="tx1">
                <a:lumMod val="50000"/>
                <a:lumOff val="50000"/>
              </a:schemeClr>
            </a:solidFill>
          </a:endParaRPr>
        </a:p>
      </dgm:t>
    </dgm:pt>
    <dgm:pt modelId="{CA12AEF0-9239-451F-81C3-EB8A642DBCE1}" type="parTrans" cxnId="{8590919D-1773-4E29-A5FD-24DD8930998C}">
      <dgm:prSet/>
      <dgm:spPr/>
      <dgm:t>
        <a:bodyPr/>
        <a:lstStyle/>
        <a:p>
          <a:endParaRPr lang="zh-CN" altLang="en-US"/>
        </a:p>
      </dgm:t>
    </dgm:pt>
    <dgm:pt modelId="{4A6F9BEC-D970-4D41-94B1-A6DF73B13C3A}" type="sibTrans" cxnId="{8590919D-1773-4E29-A5FD-24DD8930998C}">
      <dgm:prSet/>
      <dgm:spPr/>
      <dgm:t>
        <a:bodyPr/>
        <a:lstStyle/>
        <a:p>
          <a:endParaRPr lang="zh-CN" altLang="en-US"/>
        </a:p>
      </dgm:t>
    </dgm:pt>
    <dgm:pt modelId="{6DD16241-0C86-4AEB-89E9-55012E865B36}">
      <dgm:prSet phldrT="[文本]" custT="1"/>
      <dgm:spPr/>
      <dgm: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手持洁白的茉莉花作为“母亲之花”敬献给母亲，以表达感激之情。</a:t>
          </a:r>
        </a:p>
      </dgm:t>
    </dgm:pt>
    <dgm:pt modelId="{F27C7D45-E109-4EF3-A865-51B666517050}" type="parTrans" cxnId="{89716EB5-3C11-43AA-B93F-EB7948C725C9}">
      <dgm:prSet/>
      <dgm:spPr/>
      <dgm:t>
        <a:bodyPr/>
        <a:lstStyle/>
        <a:p>
          <a:endParaRPr lang="zh-CN" altLang="en-US"/>
        </a:p>
      </dgm:t>
    </dgm:pt>
    <dgm:pt modelId="{6A369423-41F9-4172-A6D1-E0E19BAFFDB7}" type="sibTrans" cxnId="{89716EB5-3C11-43AA-B93F-EB7948C725C9}">
      <dgm:prSet/>
      <dgm:spPr/>
      <dgm:t>
        <a:bodyPr/>
        <a:lstStyle/>
        <a:p>
          <a:endParaRPr lang="zh-CN" altLang="en-US"/>
        </a:p>
      </dgm:t>
    </dgm:pt>
    <dgm:pt modelId="{175B22F2-47DE-4B90-B330-0E04AB69F293}">
      <dgm:prSet phldrT="[文本]" custT="1"/>
      <dgm:spPr/>
      <dgm: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古时人们对女神的崇拜是一种迷信，它对母性的尊敬是大不相同的。</a:t>
          </a:r>
        </a:p>
      </dgm:t>
    </dgm:pt>
    <dgm:pt modelId="{1B0A787B-7261-4FC0-9582-3ECF250777F8}" type="parTrans" cxnId="{ED560881-93EF-49C7-BFD4-67CEBD9F8FBC}">
      <dgm:prSet/>
      <dgm:spPr/>
      <dgm:t>
        <a:bodyPr/>
        <a:lstStyle/>
        <a:p>
          <a:endParaRPr lang="zh-CN" altLang="en-US"/>
        </a:p>
      </dgm:t>
    </dgm:pt>
    <dgm:pt modelId="{D6E15886-AC06-4852-BBB0-01760FE405C1}" type="sibTrans" cxnId="{ED560881-93EF-49C7-BFD4-67CEBD9F8FBC}">
      <dgm:prSet/>
      <dgm:spPr/>
      <dgm:t>
        <a:bodyPr/>
        <a:lstStyle/>
        <a:p>
          <a:endParaRPr lang="zh-CN" altLang="en-US"/>
        </a:p>
      </dgm:t>
    </dgm:pt>
    <dgm:pt modelId="{EB9CDAEC-A60F-4F07-94F2-D7D505EDE7DE}" type="pres">
      <dgm:prSet presAssocID="{89FABFA9-096D-4270-B9EC-65F77F62161D}" presName="Name0" presStyleCnt="0">
        <dgm:presLayoutVars>
          <dgm:dir/>
          <dgm:resizeHandles val="exact"/>
        </dgm:presLayoutVars>
      </dgm:prSet>
      <dgm:spPr/>
      <dgm:t>
        <a:bodyPr/>
        <a:lstStyle/>
        <a:p>
          <a:endParaRPr lang="zh-CN" altLang="en-US"/>
        </a:p>
      </dgm:t>
    </dgm:pt>
    <dgm:pt modelId="{DF869209-CB73-40FF-A427-390C845448CB}" type="pres">
      <dgm:prSet presAssocID="{371BFC58-1155-4E62-A6D1-73743D4637E7}" presName="Name5" presStyleLbl="vennNode1" presStyleIdx="0" presStyleCnt="3">
        <dgm:presLayoutVars>
          <dgm:bulletEnabled val="1"/>
        </dgm:presLayoutVars>
      </dgm:prSet>
      <dgm:spPr/>
      <dgm:t>
        <a:bodyPr/>
        <a:lstStyle/>
        <a:p>
          <a:endParaRPr lang="zh-CN" altLang="en-US"/>
        </a:p>
      </dgm:t>
    </dgm:pt>
    <dgm:pt modelId="{1E57787D-994D-4A0F-9E49-A283FE0DD65D}" type="pres">
      <dgm:prSet presAssocID="{4A6F9BEC-D970-4D41-94B1-A6DF73B13C3A}" presName="space" presStyleCnt="0"/>
      <dgm:spPr/>
    </dgm:pt>
    <dgm:pt modelId="{6BC5C491-150A-471A-862B-14443F679BE4}" type="pres">
      <dgm:prSet presAssocID="{6DD16241-0C86-4AEB-89E9-55012E865B36}" presName="Name5" presStyleLbl="vennNode1" presStyleIdx="1" presStyleCnt="3">
        <dgm:presLayoutVars>
          <dgm:bulletEnabled val="1"/>
        </dgm:presLayoutVars>
      </dgm:prSet>
      <dgm:spPr/>
      <dgm:t>
        <a:bodyPr/>
        <a:lstStyle/>
        <a:p>
          <a:endParaRPr lang="zh-CN" altLang="en-US"/>
        </a:p>
      </dgm:t>
    </dgm:pt>
    <dgm:pt modelId="{B7798D84-AD74-4A39-82A9-10CA8F8831AB}" type="pres">
      <dgm:prSet presAssocID="{6A369423-41F9-4172-A6D1-E0E19BAFFDB7}" presName="space" presStyleCnt="0"/>
      <dgm:spPr/>
    </dgm:pt>
    <dgm:pt modelId="{E8D65C21-0C90-44F6-B255-045EA29A725D}" type="pres">
      <dgm:prSet presAssocID="{175B22F2-47DE-4B90-B330-0E04AB69F293}" presName="Name5" presStyleLbl="vennNode1" presStyleIdx="2" presStyleCnt="3">
        <dgm:presLayoutVars>
          <dgm:bulletEnabled val="1"/>
        </dgm:presLayoutVars>
      </dgm:prSet>
      <dgm:spPr/>
      <dgm:t>
        <a:bodyPr/>
        <a:lstStyle/>
        <a:p>
          <a:endParaRPr lang="zh-CN" altLang="en-US"/>
        </a:p>
      </dgm:t>
    </dgm:pt>
  </dgm:ptLst>
  <dgm:cxnLst>
    <dgm:cxn modelId="{89716EB5-3C11-43AA-B93F-EB7948C725C9}" srcId="{89FABFA9-096D-4270-B9EC-65F77F62161D}" destId="{6DD16241-0C86-4AEB-89E9-55012E865B36}" srcOrd="1" destOrd="0" parTransId="{F27C7D45-E109-4EF3-A865-51B666517050}" sibTransId="{6A369423-41F9-4172-A6D1-E0E19BAFFDB7}"/>
    <dgm:cxn modelId="{8590919D-1773-4E29-A5FD-24DD8930998C}" srcId="{89FABFA9-096D-4270-B9EC-65F77F62161D}" destId="{371BFC58-1155-4E62-A6D1-73743D4637E7}" srcOrd="0" destOrd="0" parTransId="{CA12AEF0-9239-451F-81C3-EB8A642DBCE1}" sibTransId="{4A6F9BEC-D970-4D41-94B1-A6DF73B13C3A}"/>
    <dgm:cxn modelId="{D4A109C7-9F12-4C43-A8FD-A2832864BF03}" type="presOf" srcId="{6DD16241-0C86-4AEB-89E9-55012E865B36}" destId="{6BC5C491-150A-471A-862B-14443F679BE4}" srcOrd="0" destOrd="0" presId="urn:microsoft.com/office/officeart/2005/8/layout/venn3#1"/>
    <dgm:cxn modelId="{79CA89C2-142E-421A-AE1E-18C775B94E6D}" type="presOf" srcId="{89FABFA9-096D-4270-B9EC-65F77F62161D}" destId="{EB9CDAEC-A60F-4F07-94F2-D7D505EDE7DE}" srcOrd="0" destOrd="0" presId="urn:microsoft.com/office/officeart/2005/8/layout/venn3#1"/>
    <dgm:cxn modelId="{ED560881-93EF-49C7-BFD4-67CEBD9F8FBC}" srcId="{89FABFA9-096D-4270-B9EC-65F77F62161D}" destId="{175B22F2-47DE-4B90-B330-0E04AB69F293}" srcOrd="2" destOrd="0" parTransId="{1B0A787B-7261-4FC0-9582-3ECF250777F8}" sibTransId="{D6E15886-AC06-4852-BBB0-01760FE405C1}"/>
    <dgm:cxn modelId="{193DF0EE-6B9D-4603-AA81-13B763F472A3}" type="presOf" srcId="{371BFC58-1155-4E62-A6D1-73743D4637E7}" destId="{DF869209-CB73-40FF-A427-390C845448CB}" srcOrd="0" destOrd="0" presId="urn:microsoft.com/office/officeart/2005/8/layout/venn3#1"/>
    <dgm:cxn modelId="{735B3768-6E85-4BEA-87F9-CD3879EA2719}" type="presOf" srcId="{175B22F2-47DE-4B90-B330-0E04AB69F293}" destId="{E8D65C21-0C90-44F6-B255-045EA29A725D}" srcOrd="0" destOrd="0" presId="urn:microsoft.com/office/officeart/2005/8/layout/venn3#1"/>
    <dgm:cxn modelId="{98AD18B4-3F28-4DDA-B9B8-8BD5E2905F02}" type="presParOf" srcId="{EB9CDAEC-A60F-4F07-94F2-D7D505EDE7DE}" destId="{DF869209-CB73-40FF-A427-390C845448CB}" srcOrd="0" destOrd="0" presId="urn:microsoft.com/office/officeart/2005/8/layout/venn3#1"/>
    <dgm:cxn modelId="{F5F91665-77E7-4BBC-A43E-5DCBB45F461C}" type="presParOf" srcId="{EB9CDAEC-A60F-4F07-94F2-D7D505EDE7DE}" destId="{1E57787D-994D-4A0F-9E49-A283FE0DD65D}" srcOrd="1" destOrd="0" presId="urn:microsoft.com/office/officeart/2005/8/layout/venn3#1"/>
    <dgm:cxn modelId="{11866025-9BC8-4674-A6AE-618BD0B28B82}" type="presParOf" srcId="{EB9CDAEC-A60F-4F07-94F2-D7D505EDE7DE}" destId="{6BC5C491-150A-471A-862B-14443F679BE4}" srcOrd="2" destOrd="0" presId="urn:microsoft.com/office/officeart/2005/8/layout/venn3#1"/>
    <dgm:cxn modelId="{0582AD6F-C609-4F1D-8B2B-EAB569510D89}" type="presParOf" srcId="{EB9CDAEC-A60F-4F07-94F2-D7D505EDE7DE}" destId="{B7798D84-AD74-4A39-82A9-10CA8F8831AB}" srcOrd="3" destOrd="0" presId="urn:microsoft.com/office/officeart/2005/8/layout/venn3#1"/>
    <dgm:cxn modelId="{FC28F593-51EE-419B-9397-3FFBD8EEF0D1}" type="presParOf" srcId="{EB9CDAEC-A60F-4F07-94F2-D7D505EDE7DE}" destId="{E8D65C21-0C90-44F6-B255-045EA29A725D}" srcOrd="4" destOrd="0" presId="urn:microsoft.com/office/officeart/2005/8/layout/venn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1EA89-1838-49B3-B75A-FCDCA5247738}" type="doc">
      <dgm:prSet loTypeId="urn:microsoft.com/office/officeart/2008/layout/VerticalCurvedList#1" loCatId="list" qsTypeId="urn:microsoft.com/office/officeart/2005/8/quickstyle/simple1#8" qsCatId="simple" csTypeId="urn:microsoft.com/office/officeart/2005/8/colors/colorful5#2" csCatId="colorful" phldr="1"/>
      <dgm:spPr/>
      <dgm:t>
        <a:bodyPr/>
        <a:lstStyle/>
        <a:p>
          <a:endParaRPr lang="zh-CN" altLang="en-US"/>
        </a:p>
      </dgm:t>
    </dgm:pt>
    <dgm:pt modelId="{A506DA16-FF4C-4FE6-904B-79AF7A4387DE}">
      <dgm:prSet phldrT="[文本]" custT="1"/>
      <dgm:spPr/>
      <dgm:t>
        <a:bodyPr/>
        <a:lstStyle/>
        <a:p>
          <a:pPr>
            <a:lnSpc>
              <a:spcPct val="130000"/>
            </a:lnSpc>
            <a:spcAft>
              <a:spcPts val="0"/>
            </a:spcAft>
          </a:pPr>
          <a:r>
            <a:rPr lang="zh-CN" altLang="en-US" sz="1600">
              <a:solidFill>
                <a:schemeClr val="bg1"/>
              </a:solidFill>
              <a:latin typeface="微软雅黑" panose="020B0503020204020204" pitchFamily="34" charset="-122"/>
              <a:ea typeface="微软雅黑" panose="020B0503020204020204" pitchFamily="34" charset="-122"/>
            </a:rPr>
            <a:t>妈妈们身着盛装，怀抱孩子在首都班吉市举行盛大游行。国家领导人和政府官员也要参加她们节日的活动，使节日更加隆重热烈。</a:t>
          </a:r>
          <a:endParaRPr lang="zh-CN" altLang="en-US" sz="1600">
            <a:solidFill>
              <a:schemeClr val="bg1"/>
            </a:solidFill>
          </a:endParaRPr>
        </a:p>
      </dgm:t>
    </dgm:pt>
    <dgm:pt modelId="{133F95E5-A9B6-474E-83BD-6AD194956239}" type="parTrans" cxnId="{B4623408-E26D-4057-AB87-048ADCCABB54}">
      <dgm:prSet/>
      <dgm:spPr/>
      <dgm:t>
        <a:bodyPr/>
        <a:lstStyle/>
        <a:p>
          <a:endParaRPr lang="zh-CN" altLang="en-US"/>
        </a:p>
      </dgm:t>
    </dgm:pt>
    <dgm:pt modelId="{F8BE98CA-6337-4DEA-AC09-AB88E31739B4}" type="sibTrans" cxnId="{B4623408-E26D-4057-AB87-048ADCCABB54}">
      <dgm:prSet/>
      <dgm:spPr/>
      <dgm:t>
        <a:bodyPr/>
        <a:lstStyle/>
        <a:p>
          <a:endParaRPr lang="zh-CN" altLang="en-US"/>
        </a:p>
      </dgm:t>
    </dgm:pt>
    <dgm:pt modelId="{7268AE6A-FA07-4AD6-935F-459C23130A20}">
      <dgm:prSet phldrT="[文本]" custT="1"/>
      <dgm:spPr/>
      <dgm:t>
        <a:bodyPr/>
        <a:lstStyle/>
        <a:p>
          <a:pPr>
            <a:lnSpc>
              <a:spcPct val="130000"/>
            </a:lnSpc>
            <a:spcAft>
              <a:spcPts val="0"/>
            </a:spcAft>
          </a:pPr>
          <a:r>
            <a:rPr lang="zh-CN" altLang="en-US" sz="1600" kern="1200">
              <a:solidFill>
                <a:prstClr val="white"/>
              </a:solidFill>
              <a:latin typeface="微软雅黑" panose="020B0503020204020204" pitchFamily="34" charset="-122"/>
              <a:ea typeface="微软雅黑" panose="020B0503020204020204" pitchFamily="34" charset="-122"/>
              <a:cs typeface="+mn-cs"/>
            </a:rPr>
            <a:t>子女会为母亲送上精心挑选的礼物，包括珠宝和富有意义的礼物，全家人聚在一起享用晚餐，餐毕端出一个为母亲而做的蛋糕。</a:t>
          </a:r>
        </a:p>
      </dgm:t>
    </dgm:pt>
    <dgm:pt modelId="{8AAB4958-50C4-4CE5-936C-AC6FAE774A30}" type="parTrans" cxnId="{576592FC-DD72-4D27-831C-06E5DCF2A606}">
      <dgm:prSet/>
      <dgm:spPr/>
      <dgm:t>
        <a:bodyPr/>
        <a:lstStyle/>
        <a:p>
          <a:endParaRPr lang="zh-CN" altLang="en-US"/>
        </a:p>
      </dgm:t>
    </dgm:pt>
    <dgm:pt modelId="{7473476D-11D8-4981-BA56-6740F9271CDE}" type="sibTrans" cxnId="{576592FC-DD72-4D27-831C-06E5DCF2A606}">
      <dgm:prSet/>
      <dgm:spPr/>
      <dgm:t>
        <a:bodyPr/>
        <a:lstStyle/>
        <a:p>
          <a:endParaRPr lang="zh-CN" altLang="en-US"/>
        </a:p>
      </dgm:t>
    </dgm:pt>
    <dgm:pt modelId="{A39CFED5-E969-47AB-BB9B-E188F920EE76}">
      <dgm:prSet phldrT="[文本]" custT="1"/>
      <dgm:spPr/>
      <dgm:t>
        <a:bodyPr/>
        <a:lstStyle/>
        <a:p>
          <a:pPr marL="0" lvl="0" indent="0" algn="l" defTabSz="711200">
            <a:lnSpc>
              <a:spcPct val="130000"/>
            </a:lnSpc>
            <a:spcBef>
              <a:spcPct val="0"/>
            </a:spcBef>
            <a:spcAft>
              <a:spcPts val="0"/>
            </a:spcAft>
            <a:buNone/>
          </a:pPr>
          <a:r>
            <a:rPr lang="zh-CN" altLang="en-US" sz="1600" kern="1200">
              <a:solidFill>
                <a:prstClr val="white"/>
              </a:solidFill>
              <a:latin typeface="微软雅黑" panose="020B0503020204020204" pitchFamily="34" charset="-122"/>
              <a:ea typeface="微软雅黑" panose="020B0503020204020204" pitchFamily="34" charset="-122"/>
              <a:cs typeface="+mn-cs"/>
            </a:rPr>
            <a:t>全国最有意义的活动是“评选优秀母亲”，然后，成千上万的女儿手持洁白的茉莉花作为“母亲之花”敬献给母亲，以表达感激之情。</a:t>
          </a:r>
        </a:p>
      </dgm:t>
    </dgm:pt>
    <dgm:pt modelId="{35FA33A5-3188-4423-B81A-B9583EBC1BEF}" type="parTrans" cxnId="{57C04B4E-26DA-414D-AD72-2DA9474B4A47}">
      <dgm:prSet/>
      <dgm:spPr/>
      <dgm:t>
        <a:bodyPr/>
        <a:lstStyle/>
        <a:p>
          <a:endParaRPr lang="zh-CN" altLang="en-US"/>
        </a:p>
      </dgm:t>
    </dgm:pt>
    <dgm:pt modelId="{EF50143E-3C65-43F8-9F08-37F9C8C9E510}" type="sibTrans" cxnId="{57C04B4E-26DA-414D-AD72-2DA9474B4A47}">
      <dgm:prSet/>
      <dgm:spPr/>
      <dgm:t>
        <a:bodyPr/>
        <a:lstStyle/>
        <a:p>
          <a:endParaRPr lang="zh-CN" altLang="en-US"/>
        </a:p>
      </dgm:t>
    </dgm:pt>
    <dgm:pt modelId="{8BB527FA-AF5F-4CA2-87DC-7EBA40B7A2A2}" type="pres">
      <dgm:prSet presAssocID="{3641EA89-1838-49B3-B75A-FCDCA5247738}" presName="Name0" presStyleCnt="0">
        <dgm:presLayoutVars>
          <dgm:chMax val="7"/>
          <dgm:chPref val="7"/>
          <dgm:dir/>
        </dgm:presLayoutVars>
      </dgm:prSet>
      <dgm:spPr/>
      <dgm:t>
        <a:bodyPr/>
        <a:lstStyle/>
        <a:p>
          <a:endParaRPr lang="zh-CN" altLang="en-US"/>
        </a:p>
      </dgm:t>
    </dgm:pt>
    <dgm:pt modelId="{C8929420-AE81-4607-911E-B1D5E0AF3278}" type="pres">
      <dgm:prSet presAssocID="{3641EA89-1838-49B3-B75A-FCDCA5247738}" presName="Name1" presStyleCnt="0"/>
      <dgm:spPr/>
    </dgm:pt>
    <dgm:pt modelId="{9C3FB1C7-E6F1-4DBE-9F84-C50663ACB1D0}" type="pres">
      <dgm:prSet presAssocID="{3641EA89-1838-49B3-B75A-FCDCA5247738}" presName="cycle" presStyleCnt="0"/>
      <dgm:spPr/>
    </dgm:pt>
    <dgm:pt modelId="{424D0ADA-BCF1-4A5A-A2B5-507380F05D24}" type="pres">
      <dgm:prSet presAssocID="{3641EA89-1838-49B3-B75A-FCDCA5247738}" presName="srcNode" presStyleLbl="node1" presStyleIdx="0" presStyleCnt="3"/>
      <dgm:spPr/>
    </dgm:pt>
    <dgm:pt modelId="{03C6C9E7-C5E5-4086-B00C-B65AF68C616C}" type="pres">
      <dgm:prSet presAssocID="{3641EA89-1838-49B3-B75A-FCDCA5247738}" presName="conn" presStyleLbl="parChTrans1D2" presStyleIdx="0" presStyleCnt="1"/>
      <dgm:spPr/>
      <dgm:t>
        <a:bodyPr/>
        <a:lstStyle/>
        <a:p>
          <a:endParaRPr lang="zh-CN" altLang="en-US"/>
        </a:p>
      </dgm:t>
    </dgm:pt>
    <dgm:pt modelId="{D5830A74-6057-4832-B0BB-BDCD4EA364BA}" type="pres">
      <dgm:prSet presAssocID="{3641EA89-1838-49B3-B75A-FCDCA5247738}" presName="extraNode" presStyleLbl="node1" presStyleIdx="0" presStyleCnt="3"/>
      <dgm:spPr/>
    </dgm:pt>
    <dgm:pt modelId="{8C717C89-380F-41FB-B784-6EEFB0EA8704}" type="pres">
      <dgm:prSet presAssocID="{3641EA89-1838-49B3-B75A-FCDCA5247738}" presName="dstNode" presStyleLbl="node1" presStyleIdx="0" presStyleCnt="3"/>
      <dgm:spPr/>
    </dgm:pt>
    <dgm:pt modelId="{2B9B8041-D5AF-4D45-B918-C99D663F9015}" type="pres">
      <dgm:prSet presAssocID="{A506DA16-FF4C-4FE6-904B-79AF7A4387DE}" presName="text_1" presStyleLbl="node1" presStyleIdx="0" presStyleCnt="3">
        <dgm:presLayoutVars>
          <dgm:bulletEnabled val="1"/>
        </dgm:presLayoutVars>
      </dgm:prSet>
      <dgm:spPr/>
      <dgm:t>
        <a:bodyPr/>
        <a:lstStyle/>
        <a:p>
          <a:endParaRPr lang="zh-CN" altLang="en-US"/>
        </a:p>
      </dgm:t>
    </dgm:pt>
    <dgm:pt modelId="{AACE14BF-B290-4D96-BFC0-29BBF743EF94}" type="pres">
      <dgm:prSet presAssocID="{A506DA16-FF4C-4FE6-904B-79AF7A4387DE}" presName="accent_1" presStyleCnt="0"/>
      <dgm:spPr/>
    </dgm:pt>
    <dgm:pt modelId="{32D90567-88BC-41FB-9FD0-C8C0983E4381}" type="pres">
      <dgm:prSet presAssocID="{A506DA16-FF4C-4FE6-904B-79AF7A4387DE}" presName="accentRepeatNode" presStyleLbl="solidFgAcc1" presStyleIdx="0" presStyleCnt="3"/>
      <dgm:spPr/>
    </dgm:pt>
    <dgm:pt modelId="{93E93DA1-5FE4-45E7-9D69-384F7B137DED}" type="pres">
      <dgm:prSet presAssocID="{7268AE6A-FA07-4AD6-935F-459C23130A20}" presName="text_2" presStyleLbl="node1" presStyleIdx="1" presStyleCnt="3">
        <dgm:presLayoutVars>
          <dgm:bulletEnabled val="1"/>
        </dgm:presLayoutVars>
      </dgm:prSet>
      <dgm:spPr/>
      <dgm:t>
        <a:bodyPr/>
        <a:lstStyle/>
        <a:p>
          <a:endParaRPr lang="zh-CN" altLang="en-US"/>
        </a:p>
      </dgm:t>
    </dgm:pt>
    <dgm:pt modelId="{6C48FE48-353F-4B71-AD3C-64FB6DBB0935}" type="pres">
      <dgm:prSet presAssocID="{7268AE6A-FA07-4AD6-935F-459C23130A20}" presName="accent_2" presStyleCnt="0"/>
      <dgm:spPr/>
    </dgm:pt>
    <dgm:pt modelId="{DC2C34E7-01D2-4060-B37E-EC54E84DFD0A}" type="pres">
      <dgm:prSet presAssocID="{7268AE6A-FA07-4AD6-935F-459C23130A20}" presName="accentRepeatNode" presStyleLbl="solidFgAcc1" presStyleIdx="1" presStyleCnt="3"/>
      <dgm:spPr/>
    </dgm:pt>
    <dgm:pt modelId="{920709AD-CF2F-49B4-92ED-11F2C2FE18AF}" type="pres">
      <dgm:prSet presAssocID="{A39CFED5-E969-47AB-BB9B-E188F920EE76}" presName="text_3" presStyleLbl="node1" presStyleIdx="2" presStyleCnt="3">
        <dgm:presLayoutVars>
          <dgm:bulletEnabled val="1"/>
        </dgm:presLayoutVars>
      </dgm:prSet>
      <dgm:spPr/>
      <dgm:t>
        <a:bodyPr/>
        <a:lstStyle/>
        <a:p>
          <a:endParaRPr lang="zh-CN" altLang="en-US"/>
        </a:p>
      </dgm:t>
    </dgm:pt>
    <dgm:pt modelId="{C25D14F7-5DF3-4E5F-BDE2-6A07707A0E90}" type="pres">
      <dgm:prSet presAssocID="{A39CFED5-E969-47AB-BB9B-E188F920EE76}" presName="accent_3" presStyleCnt="0"/>
      <dgm:spPr/>
    </dgm:pt>
    <dgm:pt modelId="{19A5FA82-5BD7-45D4-B48D-346619AC132F}" type="pres">
      <dgm:prSet presAssocID="{A39CFED5-E969-47AB-BB9B-E188F920EE76}" presName="accentRepeatNode" presStyleLbl="solidFgAcc1" presStyleIdx="2" presStyleCnt="3"/>
      <dgm:spPr/>
    </dgm:pt>
  </dgm:ptLst>
  <dgm:cxnLst>
    <dgm:cxn modelId="{B4623408-E26D-4057-AB87-048ADCCABB54}" srcId="{3641EA89-1838-49B3-B75A-FCDCA5247738}" destId="{A506DA16-FF4C-4FE6-904B-79AF7A4387DE}" srcOrd="0" destOrd="0" parTransId="{133F95E5-A9B6-474E-83BD-6AD194956239}" sibTransId="{F8BE98CA-6337-4DEA-AC09-AB88E31739B4}"/>
    <dgm:cxn modelId="{8361BB25-DB2C-407E-A74C-F53838D0EEE3}" type="presOf" srcId="{A506DA16-FF4C-4FE6-904B-79AF7A4387DE}" destId="{2B9B8041-D5AF-4D45-B918-C99D663F9015}" srcOrd="0" destOrd="0" presId="urn:microsoft.com/office/officeart/2008/layout/VerticalCurvedList#1"/>
    <dgm:cxn modelId="{0874194C-C98B-4A1D-A0D7-98EC369A1DAA}" type="presOf" srcId="{F8BE98CA-6337-4DEA-AC09-AB88E31739B4}" destId="{03C6C9E7-C5E5-4086-B00C-B65AF68C616C}" srcOrd="0" destOrd="0" presId="urn:microsoft.com/office/officeart/2008/layout/VerticalCurvedList#1"/>
    <dgm:cxn modelId="{57C04B4E-26DA-414D-AD72-2DA9474B4A47}" srcId="{3641EA89-1838-49B3-B75A-FCDCA5247738}" destId="{A39CFED5-E969-47AB-BB9B-E188F920EE76}" srcOrd="2" destOrd="0" parTransId="{35FA33A5-3188-4423-B81A-B9583EBC1BEF}" sibTransId="{EF50143E-3C65-43F8-9F08-37F9C8C9E510}"/>
    <dgm:cxn modelId="{576592FC-DD72-4D27-831C-06E5DCF2A606}" srcId="{3641EA89-1838-49B3-B75A-FCDCA5247738}" destId="{7268AE6A-FA07-4AD6-935F-459C23130A20}" srcOrd="1" destOrd="0" parTransId="{8AAB4958-50C4-4CE5-936C-AC6FAE774A30}" sibTransId="{7473476D-11D8-4981-BA56-6740F9271CDE}"/>
    <dgm:cxn modelId="{34B340DF-CD00-437C-B257-B085D0463A66}" type="presOf" srcId="{A39CFED5-E969-47AB-BB9B-E188F920EE76}" destId="{920709AD-CF2F-49B4-92ED-11F2C2FE18AF}" srcOrd="0" destOrd="0" presId="urn:microsoft.com/office/officeart/2008/layout/VerticalCurvedList#1"/>
    <dgm:cxn modelId="{50D24EE7-D8D4-49EC-89D6-DA59DCF2406D}" type="presOf" srcId="{3641EA89-1838-49B3-B75A-FCDCA5247738}" destId="{8BB527FA-AF5F-4CA2-87DC-7EBA40B7A2A2}" srcOrd="0" destOrd="0" presId="urn:microsoft.com/office/officeart/2008/layout/VerticalCurvedList#1"/>
    <dgm:cxn modelId="{A2FE3C71-27E8-4139-AF6A-3C630B34C1AD}" type="presOf" srcId="{7268AE6A-FA07-4AD6-935F-459C23130A20}" destId="{93E93DA1-5FE4-45E7-9D69-384F7B137DED}" srcOrd="0" destOrd="0" presId="urn:microsoft.com/office/officeart/2008/layout/VerticalCurvedList#1"/>
    <dgm:cxn modelId="{392C0F2E-BC28-4685-905F-F2FE2E7AD13C}" type="presParOf" srcId="{8BB527FA-AF5F-4CA2-87DC-7EBA40B7A2A2}" destId="{C8929420-AE81-4607-911E-B1D5E0AF3278}" srcOrd="0" destOrd="0" presId="urn:microsoft.com/office/officeart/2008/layout/VerticalCurvedList#1"/>
    <dgm:cxn modelId="{ED14D3B3-E389-4056-9CE7-FDDCDA206CAF}" type="presParOf" srcId="{C8929420-AE81-4607-911E-B1D5E0AF3278}" destId="{9C3FB1C7-E6F1-4DBE-9F84-C50663ACB1D0}" srcOrd="0" destOrd="0" presId="urn:microsoft.com/office/officeart/2008/layout/VerticalCurvedList#1"/>
    <dgm:cxn modelId="{94F27798-9D38-402B-B9A5-7D680E55FD14}" type="presParOf" srcId="{9C3FB1C7-E6F1-4DBE-9F84-C50663ACB1D0}" destId="{424D0ADA-BCF1-4A5A-A2B5-507380F05D24}" srcOrd="0" destOrd="0" presId="urn:microsoft.com/office/officeart/2008/layout/VerticalCurvedList#1"/>
    <dgm:cxn modelId="{4237FB50-1DDE-4B45-9ACF-FBFD68B35381}" type="presParOf" srcId="{9C3FB1C7-E6F1-4DBE-9F84-C50663ACB1D0}" destId="{03C6C9E7-C5E5-4086-B00C-B65AF68C616C}" srcOrd="1" destOrd="0" presId="urn:microsoft.com/office/officeart/2008/layout/VerticalCurvedList#1"/>
    <dgm:cxn modelId="{E22F9DCE-0C84-4B67-B08E-36561A961BBC}" type="presParOf" srcId="{9C3FB1C7-E6F1-4DBE-9F84-C50663ACB1D0}" destId="{D5830A74-6057-4832-B0BB-BDCD4EA364BA}" srcOrd="2" destOrd="0" presId="urn:microsoft.com/office/officeart/2008/layout/VerticalCurvedList#1"/>
    <dgm:cxn modelId="{EC5F53EC-942F-4CF0-83A1-EFE386EAB9E9}" type="presParOf" srcId="{9C3FB1C7-E6F1-4DBE-9F84-C50663ACB1D0}" destId="{8C717C89-380F-41FB-B784-6EEFB0EA8704}" srcOrd="3" destOrd="0" presId="urn:microsoft.com/office/officeart/2008/layout/VerticalCurvedList#1"/>
    <dgm:cxn modelId="{77B1E043-D3C8-4AEB-82D1-42B1931EB85A}" type="presParOf" srcId="{C8929420-AE81-4607-911E-B1D5E0AF3278}" destId="{2B9B8041-D5AF-4D45-B918-C99D663F9015}" srcOrd="1" destOrd="0" presId="urn:microsoft.com/office/officeart/2008/layout/VerticalCurvedList#1"/>
    <dgm:cxn modelId="{2EDC4364-BFA7-45C7-A7D1-2634282F063B}" type="presParOf" srcId="{C8929420-AE81-4607-911E-B1D5E0AF3278}" destId="{AACE14BF-B290-4D96-BFC0-29BBF743EF94}" srcOrd="2" destOrd="0" presId="urn:microsoft.com/office/officeart/2008/layout/VerticalCurvedList#1"/>
    <dgm:cxn modelId="{9FB786F6-9405-427E-8966-4F3D3CE0A9BF}" type="presParOf" srcId="{AACE14BF-B290-4D96-BFC0-29BBF743EF94}" destId="{32D90567-88BC-41FB-9FD0-C8C0983E4381}" srcOrd="0" destOrd="0" presId="urn:microsoft.com/office/officeart/2008/layout/VerticalCurvedList#1"/>
    <dgm:cxn modelId="{70357A4C-F55F-48D5-A6D5-0EAEFA8CB632}" type="presParOf" srcId="{C8929420-AE81-4607-911E-B1D5E0AF3278}" destId="{93E93DA1-5FE4-45E7-9D69-384F7B137DED}" srcOrd="3" destOrd="0" presId="urn:microsoft.com/office/officeart/2008/layout/VerticalCurvedList#1"/>
    <dgm:cxn modelId="{F74B9E4E-CFF3-4E7D-8B5D-DAB4842E848C}" type="presParOf" srcId="{C8929420-AE81-4607-911E-B1D5E0AF3278}" destId="{6C48FE48-353F-4B71-AD3C-64FB6DBB0935}" srcOrd="4" destOrd="0" presId="urn:microsoft.com/office/officeart/2008/layout/VerticalCurvedList#1"/>
    <dgm:cxn modelId="{703404F3-D28E-4DFF-8DFE-91EF64CF2881}" type="presParOf" srcId="{6C48FE48-353F-4B71-AD3C-64FB6DBB0935}" destId="{DC2C34E7-01D2-4060-B37E-EC54E84DFD0A}" srcOrd="0" destOrd="0" presId="urn:microsoft.com/office/officeart/2008/layout/VerticalCurvedList#1"/>
    <dgm:cxn modelId="{0B5D61E5-9AAA-43AF-88AC-59D0271CDC55}" type="presParOf" srcId="{C8929420-AE81-4607-911E-B1D5E0AF3278}" destId="{920709AD-CF2F-49B4-92ED-11F2C2FE18AF}" srcOrd="5" destOrd="0" presId="urn:microsoft.com/office/officeart/2008/layout/VerticalCurvedList#1"/>
    <dgm:cxn modelId="{021E46F1-9EED-4DDB-822F-3E1DFEE90E43}" type="presParOf" srcId="{C8929420-AE81-4607-911E-B1D5E0AF3278}" destId="{C25D14F7-5DF3-4E5F-BDE2-6A07707A0E90}" srcOrd="6" destOrd="0" presId="urn:microsoft.com/office/officeart/2008/layout/VerticalCurvedList#1"/>
    <dgm:cxn modelId="{BACB2F85-D8A2-402C-AF16-67A176238D2C}" type="presParOf" srcId="{C25D14F7-5DF3-4E5F-BDE2-6A07707A0E90}" destId="{19A5FA82-5BD7-45D4-B48D-346619AC132F}" srcOrd="0" destOrd="0" presId="urn:microsoft.com/office/officeart/2008/layout/VerticalCurved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69209-CB73-40FF-A427-390C845448CB}">
      <dsp:nvSpPr>
        <dsp:cNvPr id="0" name=""/>
        <dsp:cNvSpPr/>
      </dsp:nvSpPr>
      <dsp:spPr>
        <a:xfrm>
          <a:off x="3571" y="1147630"/>
          <a:ext cx="3123406" cy="312340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2860" rIns="171891" bIns="22860" numCol="1" spcCol="1270" anchor="ctr" anchorCtr="0">
          <a:noAutofit/>
        </a:bodyPr>
        <a:lstStyle/>
        <a:p>
          <a:pPr lvl="0" algn="ctr" defTabSz="800100">
            <a:lnSpc>
              <a:spcPct val="130000"/>
            </a:lnSpc>
            <a:spcBef>
              <a:spcPct val="0"/>
            </a:spcBef>
            <a:spcAft>
              <a:spcPct val="35000"/>
            </a:spcAft>
          </a:pPr>
          <a:r>
            <a:rPr lang="zh-CN" altLang="en-US" sz="1800" kern="1200">
              <a:solidFill>
                <a:schemeClr val="tx1">
                  <a:lumMod val="50000"/>
                  <a:lumOff val="50000"/>
                </a:schemeClr>
              </a:solidFill>
              <a:latin typeface="微软雅黑" panose="020B0503020204020204" pitchFamily="34" charset="-122"/>
              <a:ea typeface="微软雅黑" panose="020B0503020204020204" pitchFamily="34" charset="-122"/>
            </a:rPr>
            <a:t>全国最有意义的活动是“评选优秀母亲”，然后，成千上万的女儿。</a:t>
          </a:r>
          <a:endParaRPr lang="zh-CN" altLang="en-US" sz="1800" kern="1200">
            <a:solidFill>
              <a:schemeClr val="tx1">
                <a:lumMod val="50000"/>
                <a:lumOff val="50000"/>
              </a:schemeClr>
            </a:solidFill>
          </a:endParaRPr>
        </a:p>
      </dsp:txBody>
      <dsp:txXfrm>
        <a:off x="460983" y="1605042"/>
        <a:ext cx="2208582" cy="2208582"/>
      </dsp:txXfrm>
    </dsp:sp>
    <dsp:sp modelId="{6BC5C491-150A-471A-862B-14443F679BE4}">
      <dsp:nvSpPr>
        <dsp:cNvPr id="0" name=""/>
        <dsp:cNvSpPr/>
      </dsp:nvSpPr>
      <dsp:spPr>
        <a:xfrm>
          <a:off x="2502296" y="1147630"/>
          <a:ext cx="3123406" cy="3123406"/>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2860" rIns="171891" bIns="22860" numCol="1" spcCol="1270" anchor="ctr" anchorCtr="0">
          <a:noAutofi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手持洁白的茉莉花作为“母亲之花”敬献给母亲，以表达感激之情。</a:t>
          </a:r>
        </a:p>
      </dsp:txBody>
      <dsp:txXfrm>
        <a:off x="2959708" y="1605042"/>
        <a:ext cx="2208582" cy="2208582"/>
      </dsp:txXfrm>
    </dsp:sp>
    <dsp:sp modelId="{E8D65C21-0C90-44F6-B255-045EA29A725D}">
      <dsp:nvSpPr>
        <dsp:cNvPr id="0" name=""/>
        <dsp:cNvSpPr/>
      </dsp:nvSpPr>
      <dsp:spPr>
        <a:xfrm>
          <a:off x="5001021" y="1147630"/>
          <a:ext cx="3123406" cy="3123406"/>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2860" rIns="171891" bIns="22860" numCol="1" spcCol="1270" anchor="ctr" anchorCtr="0">
          <a:noAutofi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古时人们对女神的崇拜是一种迷信，它对母性的尊敬是大不相同的。</a:t>
          </a:r>
        </a:p>
      </dsp:txBody>
      <dsp:txXfrm>
        <a:off x="5458433" y="1605042"/>
        <a:ext cx="2208582" cy="2208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6C9E7-C5E5-4086-B00C-B65AF68C616C}">
      <dsp:nvSpPr>
        <dsp:cNvPr id="0" name=""/>
        <dsp:cNvSpPr/>
      </dsp:nvSpPr>
      <dsp:spPr>
        <a:xfrm>
          <a:off x="-5843344" y="-894489"/>
          <a:ext cx="6958101" cy="6958101"/>
        </a:xfrm>
        <a:prstGeom prst="blockArc">
          <a:avLst>
            <a:gd name="adj1" fmla="val 18900000"/>
            <a:gd name="adj2" fmla="val 2700000"/>
            <a:gd name="adj3" fmla="val 31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9B8041-D5AF-4D45-B918-C99D663F9015}">
      <dsp:nvSpPr>
        <dsp:cNvPr id="0" name=""/>
        <dsp:cNvSpPr/>
      </dsp:nvSpPr>
      <dsp:spPr>
        <a:xfrm>
          <a:off x="717474" y="516912"/>
          <a:ext cx="6964875" cy="1033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598" tIns="40640" rIns="40640" bIns="40640" numCol="1" spcCol="1270" anchor="ctr" anchorCtr="0">
          <a:noAutofit/>
        </a:bodyPr>
        <a:lstStyle/>
        <a:p>
          <a:pPr lvl="0" algn="l" defTabSz="711200">
            <a:lnSpc>
              <a:spcPct val="130000"/>
            </a:lnSpc>
            <a:spcBef>
              <a:spcPct val="0"/>
            </a:spcBef>
            <a:spcAft>
              <a:spcPts val="0"/>
            </a:spcAft>
          </a:pPr>
          <a:r>
            <a:rPr lang="zh-CN" altLang="en-US" sz="1600" kern="1200">
              <a:solidFill>
                <a:schemeClr val="bg1"/>
              </a:solidFill>
              <a:latin typeface="微软雅黑" panose="020B0503020204020204" pitchFamily="34" charset="-122"/>
              <a:ea typeface="微软雅黑" panose="020B0503020204020204" pitchFamily="34" charset="-122"/>
            </a:rPr>
            <a:t>妈妈们身着盛装，怀抱孩子在首都班吉市举行盛大游行。国家领导人和政府官员也要参加她们节日的活动，使节日更加隆重热烈。</a:t>
          </a:r>
          <a:endParaRPr lang="zh-CN" altLang="en-US" sz="1600" kern="1200">
            <a:solidFill>
              <a:schemeClr val="bg1"/>
            </a:solidFill>
          </a:endParaRPr>
        </a:p>
      </dsp:txBody>
      <dsp:txXfrm>
        <a:off x="717474" y="516912"/>
        <a:ext cx="6964875" cy="1033824"/>
      </dsp:txXfrm>
    </dsp:sp>
    <dsp:sp modelId="{32D90567-88BC-41FB-9FD0-C8C0983E4381}">
      <dsp:nvSpPr>
        <dsp:cNvPr id="0" name=""/>
        <dsp:cNvSpPr/>
      </dsp:nvSpPr>
      <dsp:spPr>
        <a:xfrm>
          <a:off x="71333" y="387684"/>
          <a:ext cx="1292280" cy="129228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93DA1-5FE4-45E7-9D69-384F7B137DED}">
      <dsp:nvSpPr>
        <dsp:cNvPr id="0" name=""/>
        <dsp:cNvSpPr/>
      </dsp:nvSpPr>
      <dsp:spPr>
        <a:xfrm>
          <a:off x="1093269" y="2067649"/>
          <a:ext cx="6589080" cy="10338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598" tIns="40640" rIns="40640" bIns="40640" numCol="1" spcCol="1270" anchor="ctr" anchorCtr="0">
          <a:noAutofit/>
        </a:bodyPr>
        <a:lstStyle/>
        <a:p>
          <a:pPr lvl="0" algn="l" defTabSz="711200">
            <a:lnSpc>
              <a:spcPct val="130000"/>
            </a:lnSpc>
            <a:spcBef>
              <a:spcPct val="0"/>
            </a:spcBef>
            <a:spcAft>
              <a:spcPts val="0"/>
            </a:spcAft>
          </a:pPr>
          <a:r>
            <a:rPr lang="zh-CN" altLang="en-US" sz="1600" kern="1200">
              <a:solidFill>
                <a:prstClr val="white"/>
              </a:solidFill>
              <a:latin typeface="微软雅黑" panose="020B0503020204020204" pitchFamily="34" charset="-122"/>
              <a:ea typeface="微软雅黑" panose="020B0503020204020204" pitchFamily="34" charset="-122"/>
              <a:cs typeface="+mn-cs"/>
            </a:rPr>
            <a:t>子女会为母亲送上精心挑选的礼物，包括珠宝和富有意义的礼物，全家人聚在一起享用晚餐，餐毕端出一个为母亲而做的蛋糕。</a:t>
          </a:r>
        </a:p>
      </dsp:txBody>
      <dsp:txXfrm>
        <a:off x="1093269" y="2067649"/>
        <a:ext cx="6589080" cy="1033824"/>
      </dsp:txXfrm>
    </dsp:sp>
    <dsp:sp modelId="{DC2C34E7-01D2-4060-B37E-EC54E84DFD0A}">
      <dsp:nvSpPr>
        <dsp:cNvPr id="0" name=""/>
        <dsp:cNvSpPr/>
      </dsp:nvSpPr>
      <dsp:spPr>
        <a:xfrm>
          <a:off x="447129" y="1938421"/>
          <a:ext cx="1292280" cy="129228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709AD-CF2F-49B4-92ED-11F2C2FE18AF}">
      <dsp:nvSpPr>
        <dsp:cNvPr id="0" name=""/>
        <dsp:cNvSpPr/>
      </dsp:nvSpPr>
      <dsp:spPr>
        <a:xfrm>
          <a:off x="717474" y="3618386"/>
          <a:ext cx="6964875" cy="10338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598" tIns="40640" rIns="40640" bIns="40640" numCol="1" spcCol="1270" anchor="ctr" anchorCtr="0">
          <a:noAutofit/>
        </a:bodyPr>
        <a:lstStyle/>
        <a:p>
          <a:pPr marL="0" lvl="0" indent="0" algn="l" defTabSz="711200">
            <a:lnSpc>
              <a:spcPct val="130000"/>
            </a:lnSpc>
            <a:spcBef>
              <a:spcPct val="0"/>
            </a:spcBef>
            <a:spcAft>
              <a:spcPts val="0"/>
            </a:spcAft>
            <a:buNone/>
          </a:pPr>
          <a:r>
            <a:rPr lang="zh-CN" altLang="en-US" sz="1600" kern="1200">
              <a:solidFill>
                <a:prstClr val="white"/>
              </a:solidFill>
              <a:latin typeface="微软雅黑" panose="020B0503020204020204" pitchFamily="34" charset="-122"/>
              <a:ea typeface="微软雅黑" panose="020B0503020204020204" pitchFamily="34" charset="-122"/>
              <a:cs typeface="+mn-cs"/>
            </a:rPr>
            <a:t>全国最有意义的活动是“评选优秀母亲”，然后，成千上万的女儿手持洁白的茉莉花作为“母亲之花”敬献给母亲，以表达感激之情。</a:t>
          </a:r>
        </a:p>
      </dsp:txBody>
      <dsp:txXfrm>
        <a:off x="717474" y="3618386"/>
        <a:ext cx="6964875" cy="1033824"/>
      </dsp:txXfrm>
    </dsp:sp>
    <dsp:sp modelId="{19A5FA82-5BD7-45D4-B48D-346619AC132F}">
      <dsp:nvSpPr>
        <dsp:cNvPr id="0" name=""/>
        <dsp:cNvSpPr/>
      </dsp:nvSpPr>
      <dsp:spPr>
        <a:xfrm>
          <a:off x="71333" y="3489158"/>
          <a:ext cx="1292280" cy="129228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EA9E-F0DF-4B06-ADF8-C9A6012EE1D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0C9E-3E2F-43F5-A0C9-D4FF234084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914C8-97F5-46F9-A168-920CA3FA3054}"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914C8-97F5-46F9-A168-920CA3FA3054}"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E7675-772A-4761-A9E4-1967C2991CB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microsoft.com/office/2007/relationships/hdphoto" Target="../media/hdphoto3.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3.wdp"/><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5" cstate="email"/>
          <a:stretch>
            <a:fillRect/>
          </a:stretch>
        </p:blipFill>
        <p:spPr>
          <a:xfrm>
            <a:off x="157769" y="0"/>
            <a:ext cx="4817935" cy="6858000"/>
          </a:xfrm>
          <a:prstGeom prst="rect">
            <a:avLst/>
          </a:prstGeom>
        </p:spPr>
      </p:pic>
      <p:pic>
        <p:nvPicPr>
          <p:cNvPr id="11" name="图片 10"/>
          <p:cNvPicPr>
            <a:picLocks noChangeAspect="1"/>
          </p:cNvPicPr>
          <p:nvPr/>
        </p:nvPicPr>
        <p:blipFill>
          <a:blip r:embed="rId6"/>
          <a:stretch>
            <a:fillRect/>
          </a:stretch>
        </p:blipFill>
        <p:spPr>
          <a:xfrm>
            <a:off x="3175584" y="2306553"/>
            <a:ext cx="2695826" cy="3431051"/>
          </a:xfrm>
          <a:prstGeom prst="rect">
            <a:avLst/>
          </a:prstGeom>
        </p:spPr>
      </p:pic>
      <p:grpSp>
        <p:nvGrpSpPr>
          <p:cNvPr id="55" name="组合 54"/>
          <p:cNvGrpSpPr/>
          <p:nvPr/>
        </p:nvGrpSpPr>
        <p:grpSpPr>
          <a:xfrm>
            <a:off x="6449472" y="1976716"/>
            <a:ext cx="4498352" cy="2904569"/>
            <a:chOff x="6449472" y="2158998"/>
            <a:chExt cx="4498352" cy="2904569"/>
          </a:xfrm>
        </p:grpSpPr>
        <p:pic>
          <p:nvPicPr>
            <p:cNvPr id="12" name="图片 11"/>
            <p:cNvPicPr>
              <a:picLocks noChangeAspect="1"/>
            </p:cNvPicPr>
            <p:nvPr/>
          </p:nvPicPr>
          <p:blipFill>
            <a:blip r:embed="rId7" cstate="email">
              <a:duotone>
                <a:prstClr val="black"/>
                <a:srgbClr val="93C14B">
                  <a:tint val="45000"/>
                  <a:satMod val="400000"/>
                </a:srgbClr>
              </a:duotone>
            </a:blip>
            <a:stretch>
              <a:fillRect/>
            </a:stretch>
          </p:blipFill>
          <p:spPr>
            <a:xfrm>
              <a:off x="7220603" y="3857660"/>
              <a:ext cx="3056787" cy="1205907"/>
            </a:xfrm>
            <a:prstGeom prst="rect">
              <a:avLst/>
            </a:prstGeom>
          </p:spPr>
        </p:pic>
        <p:grpSp>
          <p:nvGrpSpPr>
            <p:cNvPr id="23" name="组合 22"/>
            <p:cNvGrpSpPr/>
            <p:nvPr/>
          </p:nvGrpSpPr>
          <p:grpSpPr>
            <a:xfrm rot="20926958">
              <a:off x="6449472" y="2414602"/>
              <a:ext cx="1221051" cy="1122081"/>
              <a:chOff x="6435538" y="2103762"/>
              <a:chExt cx="1221051" cy="1122081"/>
            </a:xfrm>
          </p:grpSpPr>
          <p:sp>
            <p:nvSpPr>
              <p:cNvPr id="21" name="PA_文本框 20"/>
              <p:cNvSpPr txBox="1"/>
              <p:nvPr>
                <p:custDataLst>
                  <p:tags r:id="rId1"/>
                </p:custDataLst>
              </p:nvPr>
            </p:nvSpPr>
            <p:spPr>
              <a:xfrm>
                <a:off x="6435538" y="2103762"/>
                <a:ext cx="1221051" cy="1122081"/>
              </a:xfrm>
              <a:custGeom>
                <a:avLst/>
                <a:gdLst/>
                <a:ahLst/>
                <a:cxnLst/>
                <a:rect l="l" t="t" r="r" b="b"/>
                <a:pathLst>
                  <a:path w="1221051" h="1122081">
                    <a:moveTo>
                      <a:pt x="209075" y="0"/>
                    </a:moveTo>
                    <a:lnTo>
                      <a:pt x="1067646" y="0"/>
                    </a:lnTo>
                    <a:cubicBezTo>
                      <a:pt x="1061048" y="152580"/>
                      <a:pt x="1054863" y="289077"/>
                      <a:pt x="1049089" y="409492"/>
                    </a:cubicBezTo>
                    <a:lnTo>
                      <a:pt x="1221051" y="409492"/>
                    </a:lnTo>
                    <a:lnTo>
                      <a:pt x="1221051" y="498565"/>
                    </a:lnTo>
                    <a:lnTo>
                      <a:pt x="1045378" y="498565"/>
                    </a:lnTo>
                    <a:cubicBezTo>
                      <a:pt x="1039192" y="630114"/>
                      <a:pt x="1033831" y="739807"/>
                      <a:pt x="1029295" y="827643"/>
                    </a:cubicBezTo>
                    <a:lnTo>
                      <a:pt x="1170328" y="827643"/>
                    </a:lnTo>
                    <a:lnTo>
                      <a:pt x="1170328" y="914242"/>
                    </a:lnTo>
                    <a:lnTo>
                      <a:pt x="1023728" y="914242"/>
                    </a:lnTo>
                    <a:cubicBezTo>
                      <a:pt x="1015893" y="993007"/>
                      <a:pt x="996717" y="1046616"/>
                      <a:pt x="966201" y="1075070"/>
                    </a:cubicBezTo>
                    <a:cubicBezTo>
                      <a:pt x="933211" y="1106410"/>
                      <a:pt x="870942" y="1122081"/>
                      <a:pt x="779394" y="1122081"/>
                    </a:cubicBezTo>
                    <a:cubicBezTo>
                      <a:pt x="715063" y="1122081"/>
                      <a:pt x="651557" y="1119607"/>
                      <a:pt x="588875" y="1114658"/>
                    </a:cubicBezTo>
                    <a:cubicBezTo>
                      <a:pt x="583927" y="1073420"/>
                      <a:pt x="577329" y="1036719"/>
                      <a:pt x="569081" y="1004553"/>
                    </a:cubicBezTo>
                    <a:cubicBezTo>
                      <a:pt x="649907" y="1016100"/>
                      <a:pt x="718774" y="1021873"/>
                      <a:pt x="775683" y="1021873"/>
                    </a:cubicBezTo>
                    <a:cubicBezTo>
                      <a:pt x="830117" y="1021873"/>
                      <a:pt x="867231" y="1011976"/>
                      <a:pt x="887025" y="992182"/>
                    </a:cubicBezTo>
                    <a:cubicBezTo>
                      <a:pt x="901045" y="978986"/>
                      <a:pt x="911355" y="953006"/>
                      <a:pt x="917953" y="914242"/>
                    </a:cubicBezTo>
                    <a:lnTo>
                      <a:pt x="98971" y="914242"/>
                    </a:lnTo>
                    <a:lnTo>
                      <a:pt x="98971" y="821457"/>
                    </a:lnTo>
                    <a:lnTo>
                      <a:pt x="142270" y="498565"/>
                    </a:lnTo>
                    <a:lnTo>
                      <a:pt x="0" y="498565"/>
                    </a:lnTo>
                    <a:lnTo>
                      <a:pt x="0" y="409492"/>
                    </a:lnTo>
                    <a:lnTo>
                      <a:pt x="154023" y="409492"/>
                    </a:lnTo>
                    <a:lnTo>
                      <a:pt x="209075" y="0"/>
                    </a:lnTo>
                    <a:close/>
                    <a:moveTo>
                      <a:pt x="298149" y="86600"/>
                    </a:moveTo>
                    <a:lnTo>
                      <a:pt x="256086" y="409492"/>
                    </a:lnTo>
                    <a:lnTo>
                      <a:pt x="948881" y="409492"/>
                    </a:lnTo>
                    <a:cubicBezTo>
                      <a:pt x="953005" y="310521"/>
                      <a:pt x="957129" y="202890"/>
                      <a:pt x="961253" y="86600"/>
                    </a:cubicBezTo>
                    <a:lnTo>
                      <a:pt x="298149" y="86600"/>
                    </a:lnTo>
                    <a:close/>
                    <a:moveTo>
                      <a:pt x="244334" y="498565"/>
                    </a:moveTo>
                    <a:lnTo>
                      <a:pt x="201653" y="827643"/>
                    </a:lnTo>
                    <a:lnTo>
                      <a:pt x="926613" y="827643"/>
                    </a:lnTo>
                    <a:cubicBezTo>
                      <a:pt x="932799" y="733621"/>
                      <a:pt x="938778" y="623928"/>
                      <a:pt x="944551" y="498565"/>
                    </a:cubicBezTo>
                    <a:lnTo>
                      <a:pt x="244334" y="498565"/>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14" name="心形 13"/>
              <p:cNvSpPr/>
              <p:nvPr/>
            </p:nvSpPr>
            <p:spPr>
              <a:xfrm rot="20524723">
                <a:off x="6911973" y="2230816"/>
                <a:ext cx="221392" cy="221392"/>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nvSpPr>
            <p:spPr>
              <a:xfrm rot="20524723">
                <a:off x="6896764" y="2642044"/>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8128786" y="2158998"/>
              <a:ext cx="1209917" cy="1270002"/>
              <a:chOff x="7947780" y="1984569"/>
              <a:chExt cx="1209917" cy="1270002"/>
            </a:xfrm>
          </p:grpSpPr>
          <p:sp>
            <p:nvSpPr>
              <p:cNvPr id="38" name="文本框 37"/>
              <p:cNvSpPr txBox="1"/>
              <p:nvPr/>
            </p:nvSpPr>
            <p:spPr>
              <a:xfrm>
                <a:off x="7962626" y="2903225"/>
                <a:ext cx="355057" cy="304335"/>
              </a:xfrm>
              <a:custGeom>
                <a:avLst/>
                <a:gdLst/>
                <a:ahLst/>
                <a:cxnLst/>
                <a:rect l="l" t="t" r="r" b="b"/>
                <a:pathLst>
                  <a:path w="355057" h="304335">
                    <a:moveTo>
                      <a:pt x="279592" y="0"/>
                    </a:moveTo>
                    <a:lnTo>
                      <a:pt x="355057" y="63093"/>
                    </a:lnTo>
                    <a:cubicBezTo>
                      <a:pt x="261860" y="150518"/>
                      <a:pt x="166188" y="230931"/>
                      <a:pt x="68042" y="304335"/>
                    </a:cubicBezTo>
                    <a:cubicBezTo>
                      <a:pt x="47423" y="275468"/>
                      <a:pt x="24743" y="248664"/>
                      <a:pt x="0" y="223921"/>
                    </a:cubicBezTo>
                    <a:cubicBezTo>
                      <a:pt x="94022" y="164538"/>
                      <a:pt x="187220" y="89898"/>
                      <a:pt x="279592" y="0"/>
                    </a:cubicBez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751916" y="2906935"/>
                <a:ext cx="371140" cy="299386"/>
              </a:xfrm>
              <a:custGeom>
                <a:avLst/>
                <a:gdLst/>
                <a:ahLst/>
                <a:cxnLst/>
                <a:rect l="l" t="t" r="r" b="b"/>
                <a:pathLst>
                  <a:path w="371140" h="299386">
                    <a:moveTo>
                      <a:pt x="63094" y="0"/>
                    </a:moveTo>
                    <a:cubicBezTo>
                      <a:pt x="174436" y="73403"/>
                      <a:pt x="277118" y="145569"/>
                      <a:pt x="371140" y="216498"/>
                    </a:cubicBezTo>
                    <a:lnTo>
                      <a:pt x="300624" y="299386"/>
                    </a:lnTo>
                    <a:cubicBezTo>
                      <a:pt x="207426" y="222684"/>
                      <a:pt x="107218" y="147219"/>
                      <a:pt x="0" y="72991"/>
                    </a:cubicBezTo>
                    <a:lnTo>
                      <a:pt x="63094"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947780" y="1984569"/>
                <a:ext cx="1209917" cy="1270002"/>
                <a:chOff x="7947780" y="1984569"/>
                <a:chExt cx="1209917" cy="1270002"/>
              </a:xfrm>
            </p:grpSpPr>
            <p:sp>
              <p:nvSpPr>
                <p:cNvPr id="40" name="文本框 39"/>
                <p:cNvSpPr txBox="1"/>
                <p:nvPr/>
              </p:nvSpPr>
              <p:spPr>
                <a:xfrm>
                  <a:off x="8008399" y="2037231"/>
                  <a:ext cx="1087440" cy="235055"/>
                </a:xfrm>
                <a:custGeom>
                  <a:avLst/>
                  <a:gdLst/>
                  <a:ahLst/>
                  <a:cxnLst/>
                  <a:rect l="l" t="t" r="r" b="b"/>
                  <a:pathLst>
                    <a:path w="1087440" h="235055">
                      <a:moveTo>
                        <a:pt x="551761" y="0"/>
                      </a:moveTo>
                      <a:cubicBezTo>
                        <a:pt x="581453" y="48660"/>
                        <a:pt x="608669" y="97321"/>
                        <a:pt x="633412" y="145982"/>
                      </a:cubicBezTo>
                      <a:lnTo>
                        <a:pt x="1087440" y="145982"/>
                      </a:lnTo>
                      <a:lnTo>
                        <a:pt x="1087440" y="235055"/>
                      </a:lnTo>
                      <a:lnTo>
                        <a:pt x="0" y="235055"/>
                      </a:lnTo>
                      <a:lnTo>
                        <a:pt x="0" y="145982"/>
                      </a:lnTo>
                      <a:lnTo>
                        <a:pt x="517122" y="145982"/>
                      </a:lnTo>
                      <a:cubicBezTo>
                        <a:pt x="498977" y="111342"/>
                        <a:pt x="479183" y="76702"/>
                        <a:pt x="457739" y="42062"/>
                      </a:cubicBezTo>
                      <a:lnTo>
                        <a:pt x="551761"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947780" y="2292080"/>
                  <a:ext cx="1209917" cy="962491"/>
                </a:xfrm>
                <a:custGeom>
                  <a:avLst/>
                  <a:gdLst/>
                  <a:ahLst/>
                  <a:cxnLst/>
                  <a:rect l="l" t="t" r="r" b="b"/>
                  <a:pathLst>
                    <a:path w="1209917" h="962491">
                      <a:moveTo>
                        <a:pt x="854859" y="0"/>
                      </a:moveTo>
                      <a:lnTo>
                        <a:pt x="948882" y="48249"/>
                      </a:lnTo>
                      <a:cubicBezTo>
                        <a:pt x="910943" y="107631"/>
                        <a:pt x="871767" y="164952"/>
                        <a:pt x="831354" y="220210"/>
                      </a:cubicBezTo>
                      <a:lnTo>
                        <a:pt x="1209917" y="220210"/>
                      </a:lnTo>
                      <a:lnTo>
                        <a:pt x="1209917" y="309284"/>
                      </a:lnTo>
                      <a:lnTo>
                        <a:pt x="671764" y="309284"/>
                      </a:lnTo>
                      <a:lnTo>
                        <a:pt x="671764" y="466400"/>
                      </a:lnTo>
                      <a:lnTo>
                        <a:pt x="1149297" y="466400"/>
                      </a:lnTo>
                      <a:lnTo>
                        <a:pt x="1149297" y="555474"/>
                      </a:lnTo>
                      <a:lnTo>
                        <a:pt x="671764" y="555474"/>
                      </a:lnTo>
                      <a:lnTo>
                        <a:pt x="671764" y="801663"/>
                      </a:lnTo>
                      <a:cubicBezTo>
                        <a:pt x="671764" y="908881"/>
                        <a:pt x="618979" y="962491"/>
                        <a:pt x="513411" y="962491"/>
                      </a:cubicBezTo>
                      <a:cubicBezTo>
                        <a:pt x="468049" y="962491"/>
                        <a:pt x="407842" y="962078"/>
                        <a:pt x="332789" y="961254"/>
                      </a:cubicBezTo>
                      <a:cubicBezTo>
                        <a:pt x="328666" y="929913"/>
                        <a:pt x="322480" y="894861"/>
                        <a:pt x="314232" y="856097"/>
                      </a:cubicBezTo>
                      <a:cubicBezTo>
                        <a:pt x="383512" y="861870"/>
                        <a:pt x="440420" y="864757"/>
                        <a:pt x="484957" y="864757"/>
                      </a:cubicBezTo>
                      <a:cubicBezTo>
                        <a:pt x="543514" y="865582"/>
                        <a:pt x="572793" y="833829"/>
                        <a:pt x="572793" y="769498"/>
                      </a:cubicBezTo>
                      <a:lnTo>
                        <a:pt x="572793" y="555474"/>
                      </a:lnTo>
                      <a:lnTo>
                        <a:pt x="55671" y="555474"/>
                      </a:lnTo>
                      <a:lnTo>
                        <a:pt x="55671" y="466400"/>
                      </a:lnTo>
                      <a:lnTo>
                        <a:pt x="572793" y="466400"/>
                      </a:lnTo>
                      <a:lnTo>
                        <a:pt x="572793" y="309284"/>
                      </a:lnTo>
                      <a:lnTo>
                        <a:pt x="0" y="309284"/>
                      </a:lnTo>
                      <a:lnTo>
                        <a:pt x="0" y="220210"/>
                      </a:lnTo>
                      <a:lnTo>
                        <a:pt x="361243" y="220210"/>
                      </a:lnTo>
                      <a:cubicBezTo>
                        <a:pt x="329903" y="162477"/>
                        <a:pt x="296088" y="107631"/>
                        <a:pt x="259798" y="55671"/>
                      </a:cubicBezTo>
                      <a:lnTo>
                        <a:pt x="341449" y="7423"/>
                      </a:lnTo>
                      <a:cubicBezTo>
                        <a:pt x="382687" y="62682"/>
                        <a:pt x="421038" y="121652"/>
                        <a:pt x="456502" y="184333"/>
                      </a:cubicBezTo>
                      <a:lnTo>
                        <a:pt x="392172" y="220210"/>
                      </a:lnTo>
                      <a:lnTo>
                        <a:pt x="721249" y="220210"/>
                      </a:lnTo>
                      <a:cubicBezTo>
                        <a:pt x="770734" y="145157"/>
                        <a:pt x="815271" y="71754"/>
                        <a:pt x="854859" y="0"/>
                      </a:cubicBez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41" name="心形 40"/>
                <p:cNvSpPr/>
                <p:nvPr/>
              </p:nvSpPr>
              <p:spPr>
                <a:xfrm rot="20524723">
                  <a:off x="8438205" y="1984569"/>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3" name="组合 52"/>
            <p:cNvGrpSpPr/>
            <p:nvPr/>
          </p:nvGrpSpPr>
          <p:grpSpPr>
            <a:xfrm rot="786759">
              <a:off x="9732959" y="2341512"/>
              <a:ext cx="1214865" cy="1273435"/>
              <a:chOff x="9625690" y="1984568"/>
              <a:chExt cx="1214865" cy="1273435"/>
            </a:xfrm>
          </p:grpSpPr>
          <p:sp>
            <p:nvSpPr>
              <p:cNvPr id="52" name="文本框 51"/>
              <p:cNvSpPr txBox="1"/>
              <p:nvPr/>
            </p:nvSpPr>
            <p:spPr>
              <a:xfrm>
                <a:off x="9625690" y="2043136"/>
                <a:ext cx="1214865" cy="392172"/>
              </a:xfrm>
              <a:custGeom>
                <a:avLst/>
                <a:gdLst/>
                <a:ahLst/>
                <a:cxnLst/>
                <a:rect l="l" t="t" r="r" b="b"/>
                <a:pathLst>
                  <a:path w="1214865" h="392172">
                    <a:moveTo>
                      <a:pt x="342686" y="0"/>
                    </a:moveTo>
                    <a:lnTo>
                      <a:pt x="441656" y="0"/>
                    </a:lnTo>
                    <a:lnTo>
                      <a:pt x="441656" y="163302"/>
                    </a:lnTo>
                    <a:lnTo>
                      <a:pt x="773208" y="163302"/>
                    </a:lnTo>
                    <a:lnTo>
                      <a:pt x="773208" y="0"/>
                    </a:lnTo>
                    <a:lnTo>
                      <a:pt x="872179" y="0"/>
                    </a:lnTo>
                    <a:lnTo>
                      <a:pt x="872179" y="163302"/>
                    </a:lnTo>
                    <a:lnTo>
                      <a:pt x="1214865" y="163302"/>
                    </a:lnTo>
                    <a:lnTo>
                      <a:pt x="1214865" y="253613"/>
                    </a:lnTo>
                    <a:lnTo>
                      <a:pt x="872179" y="253613"/>
                    </a:lnTo>
                    <a:lnTo>
                      <a:pt x="872179" y="392172"/>
                    </a:lnTo>
                    <a:lnTo>
                      <a:pt x="773208" y="392172"/>
                    </a:lnTo>
                    <a:lnTo>
                      <a:pt x="773208" y="253613"/>
                    </a:lnTo>
                    <a:lnTo>
                      <a:pt x="441656" y="253613"/>
                    </a:lnTo>
                    <a:lnTo>
                      <a:pt x="441656" y="390934"/>
                    </a:lnTo>
                    <a:lnTo>
                      <a:pt x="342686" y="390934"/>
                    </a:lnTo>
                    <a:lnTo>
                      <a:pt x="342686" y="253613"/>
                    </a:lnTo>
                    <a:lnTo>
                      <a:pt x="0" y="253613"/>
                    </a:lnTo>
                    <a:lnTo>
                      <a:pt x="0" y="163302"/>
                    </a:lnTo>
                    <a:lnTo>
                      <a:pt x="342686" y="163302"/>
                    </a:lnTo>
                    <a:lnTo>
                      <a:pt x="342686"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687546" y="2513248"/>
                <a:ext cx="1021873" cy="744755"/>
              </a:xfrm>
              <a:custGeom>
                <a:avLst/>
                <a:gdLst/>
                <a:ahLst/>
                <a:cxnLst/>
                <a:rect l="l" t="t" r="r" b="b"/>
                <a:pathLst>
                  <a:path w="1021873" h="744755">
                    <a:moveTo>
                      <a:pt x="0" y="0"/>
                    </a:moveTo>
                    <a:lnTo>
                      <a:pt x="1021873" y="0"/>
                    </a:lnTo>
                    <a:cubicBezTo>
                      <a:pt x="1013625" y="172374"/>
                      <a:pt x="1005378" y="304747"/>
                      <a:pt x="997130" y="397120"/>
                    </a:cubicBezTo>
                    <a:cubicBezTo>
                      <a:pt x="988058" y="518359"/>
                      <a:pt x="917129" y="578979"/>
                      <a:pt x="784343" y="578979"/>
                    </a:cubicBezTo>
                    <a:cubicBezTo>
                      <a:pt x="705991" y="578979"/>
                      <a:pt x="641660" y="576504"/>
                      <a:pt x="591350" y="571556"/>
                    </a:cubicBezTo>
                    <a:cubicBezTo>
                      <a:pt x="586402" y="531968"/>
                      <a:pt x="579804" y="496091"/>
                      <a:pt x="571556" y="463925"/>
                    </a:cubicBezTo>
                    <a:cubicBezTo>
                      <a:pt x="643310" y="475472"/>
                      <a:pt x="710115" y="481245"/>
                      <a:pt x="771972" y="481245"/>
                    </a:cubicBezTo>
                    <a:cubicBezTo>
                      <a:pt x="851973" y="481245"/>
                      <a:pt x="894448" y="442482"/>
                      <a:pt x="899397" y="364955"/>
                    </a:cubicBezTo>
                    <a:cubicBezTo>
                      <a:pt x="906819" y="303098"/>
                      <a:pt x="913005" y="211550"/>
                      <a:pt x="917954" y="90311"/>
                    </a:cubicBezTo>
                    <a:lnTo>
                      <a:pt x="421863" y="90311"/>
                    </a:lnTo>
                    <a:lnTo>
                      <a:pt x="421863" y="744755"/>
                    </a:lnTo>
                    <a:lnTo>
                      <a:pt x="319181" y="744755"/>
                    </a:lnTo>
                    <a:lnTo>
                      <a:pt x="319181" y="90311"/>
                    </a:lnTo>
                    <a:lnTo>
                      <a:pt x="0" y="90311"/>
                    </a:lnTo>
                    <a:lnTo>
                      <a:pt x="0"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9873194" y="1984568"/>
                <a:ext cx="679799" cy="227828"/>
                <a:chOff x="9873194" y="1984568"/>
                <a:chExt cx="679799" cy="227828"/>
              </a:xfrm>
            </p:grpSpPr>
            <p:sp>
              <p:nvSpPr>
                <p:cNvPr id="45" name="心形 44"/>
                <p:cNvSpPr/>
                <p:nvPr/>
              </p:nvSpPr>
              <p:spPr>
                <a:xfrm rot="20524723">
                  <a:off x="9873194" y="1984569"/>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心形 45"/>
                <p:cNvSpPr/>
                <p:nvPr/>
              </p:nvSpPr>
              <p:spPr>
                <a:xfrm rot="847105">
                  <a:off x="10325166" y="1984568"/>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6" name="文本框 55"/>
          <p:cNvSpPr txBox="1"/>
          <p:nvPr/>
        </p:nvSpPr>
        <p:spPr>
          <a:xfrm>
            <a:off x="7852543" y="5368272"/>
            <a:ext cx="1897477" cy="646331"/>
          </a:xfrm>
          <a:prstGeom prst="rect">
            <a:avLst/>
          </a:prstGeom>
          <a:noFill/>
        </p:spPr>
        <p:txBody>
          <a:bodyPr wrap="square" rtlCol="0">
            <a:spAutoFit/>
          </a:bodyPr>
          <a:lstStyle/>
          <a:p>
            <a:pPr algn="ctr"/>
            <a:r>
              <a:rPr lang="zh-CN" altLang="en-US" b="1" smtClean="0">
                <a:solidFill>
                  <a:srgbClr val="93C14B"/>
                </a:solidFill>
                <a:latin typeface="微软雅黑" panose="020B0503020204020204" pitchFamily="34" charset="-122"/>
                <a:ea typeface="微软雅黑" panose="020B0503020204020204" pitchFamily="34" charset="-122"/>
              </a:rPr>
              <a:t>汇报人：</a:t>
            </a:r>
            <a:r>
              <a:rPr lang="en-US" altLang="zh-CN" b="1" smtClean="0">
                <a:solidFill>
                  <a:srgbClr val="93C14B"/>
                </a:solidFill>
                <a:latin typeface="微软雅黑" panose="020B0503020204020204" pitchFamily="34" charset="-122"/>
                <a:ea typeface="微软雅黑" panose="020B0503020204020204" pitchFamily="34" charset="-122"/>
              </a:rPr>
              <a:t>PPT818</a:t>
            </a:r>
            <a:endParaRPr lang="en-US" altLang="zh-CN" b="1" dirty="0" smtClean="0">
              <a:solidFill>
                <a:srgbClr val="93C14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par>
                          <p:cTn id="12" fill="hold">
                            <p:stCondLst>
                              <p:cond delay="1500"/>
                            </p:stCondLst>
                            <p:childTnLst>
                              <p:par>
                                <p:cTn id="13" presetID="45"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ppt_w</p:attrName>
                                        </p:attrNameLst>
                                      </p:cBhvr>
                                      <p:tavLst>
                                        <p:tav tm="0" fmla="#ppt_w*sin(2.5*pi*$)">
                                          <p:val>
                                            <p:fltVal val="0"/>
                                          </p:val>
                                        </p:tav>
                                        <p:tav tm="100000">
                                          <p:val>
                                            <p:fltVal val="1"/>
                                          </p:val>
                                        </p:tav>
                                      </p:tavLst>
                                    </p:anim>
                                    <p:anim calcmode="lin" valueType="num">
                                      <p:cBhvr>
                                        <p:cTn id="17" dur="1000" fill="hold"/>
                                        <p:tgtEl>
                                          <p:spTgt spid="55"/>
                                        </p:tgtEl>
                                        <p:attrNameLst>
                                          <p:attrName>ppt_h</p:attrName>
                                        </p:attrNameLst>
                                      </p:cBhvr>
                                      <p:tavLst>
                                        <p:tav tm="0">
                                          <p:val>
                                            <p:strVal val="#ppt_h"/>
                                          </p:val>
                                        </p:tav>
                                        <p:tav tm="100000">
                                          <p:val>
                                            <p:strVal val="#ppt_h"/>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5" name="文本框 44"/>
          <p:cNvSpPr txBox="1"/>
          <p:nvPr/>
        </p:nvSpPr>
        <p:spPr>
          <a:xfrm>
            <a:off x="3543387" y="2644170"/>
            <a:ext cx="5105226" cy="1569660"/>
          </a:xfrm>
          <a:prstGeom prst="rect">
            <a:avLst/>
          </a:prstGeom>
          <a:noFill/>
        </p:spPr>
        <p:txBody>
          <a:bodyPr wrap="square" rtlCol="0">
            <a:spAutoFit/>
          </a:bodyPr>
          <a:lstStyle/>
          <a:p>
            <a:r>
              <a:rPr lang="zh-CN" altLang="en-US" sz="9600">
                <a:solidFill>
                  <a:srgbClr val="8BC887">
                    <a:alpha val="28000"/>
                  </a:srgbClr>
                </a:solidFill>
                <a:latin typeface="微软雅黑" panose="020B0503020204020204" pitchFamily="34" charset="-122"/>
                <a:ea typeface="微软雅黑" panose="020B0503020204020204" pitchFamily="34" charset="-122"/>
              </a:rPr>
              <a:t>传说故事</a:t>
            </a:r>
          </a:p>
        </p:txBody>
      </p:sp>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096000" y="0"/>
            <a:ext cx="0" cy="6858000"/>
          </a:xfrm>
          <a:prstGeom prst="line">
            <a:avLst/>
          </a:prstGeom>
          <a:ln w="19050">
            <a:solidFill>
              <a:srgbClr val="8BC887"/>
            </a:solidFill>
            <a:prstDash val="soli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871411" y="818145"/>
            <a:ext cx="449179" cy="449179"/>
            <a:chOff x="5871411" y="417095"/>
            <a:chExt cx="449179" cy="449179"/>
          </a:xfrm>
        </p:grpSpPr>
        <p:sp>
          <p:nvSpPr>
            <p:cNvPr id="20" name="椭圆 19"/>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871411" y="2775436"/>
            <a:ext cx="449179" cy="449179"/>
            <a:chOff x="5871411" y="417095"/>
            <a:chExt cx="449179" cy="449179"/>
          </a:xfrm>
        </p:grpSpPr>
        <p:sp>
          <p:nvSpPr>
            <p:cNvPr id="31" name="椭圆 30"/>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871411" y="5133777"/>
            <a:ext cx="449179" cy="449179"/>
            <a:chOff x="5871411" y="417095"/>
            <a:chExt cx="449179" cy="449179"/>
          </a:xfrm>
        </p:grpSpPr>
        <p:sp>
          <p:nvSpPr>
            <p:cNvPr id="38" name="椭圆 37"/>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6392779" y="409751"/>
            <a:ext cx="5430253" cy="1289905"/>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其实，他的儿子早在赴京赶考的途中，不幸翻船落海身亡了。上天被伟大的母爱感动了，在母亲伫立盼儿的地方，兀地矗立起一座高山；</a:t>
            </a:r>
          </a:p>
        </p:txBody>
      </p:sp>
      <p:sp>
        <p:nvSpPr>
          <p:cNvPr id="43" name="矩形 42"/>
          <p:cNvSpPr/>
          <p:nvPr/>
        </p:nvSpPr>
        <p:spPr>
          <a:xfrm>
            <a:off x="481263" y="1833065"/>
            <a:ext cx="5342021" cy="2951898"/>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大地被伟大的母爱感动了，让母亲洒下的泪珠，化作了一股股地下温泉，滋润出无数红艳艳的苹果；乡亲们被伟大的母爱感动了，把那拔地而起的独秀峰叫做“望儿山”，在山顶建了慈母塔，在山下修了慈母馆，好让子孙后代缅怀母亲的平凡而伟大的恩情。</a:t>
            </a:r>
          </a:p>
          <a:p>
            <a:pPr algn="just">
              <a:lnSpc>
                <a:spcPct val="150000"/>
              </a:lnSpc>
            </a:pP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44" name="矩形 43"/>
          <p:cNvSpPr/>
          <p:nvPr/>
        </p:nvSpPr>
        <p:spPr>
          <a:xfrm>
            <a:off x="6368717" y="4508129"/>
            <a:ext cx="5430253" cy="1705403"/>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随着发展，鲅鱼圈人民还保留着敬母爱母的古风。在每年五月“母亲节”这天，都要开展各种敬母爱母活动。不少人还在慈母馆内为自己的母亲立碑铭志，以表达对母亲的崇敬。</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1000"/>
                                        <p:tgtEl>
                                          <p:spTgt spid="21"/>
                                        </p:tgtEl>
                                      </p:cBhvr>
                                    </p:animEffect>
                                  </p:childTnLst>
                                </p:cTn>
                              </p:par>
                            </p:childTnLst>
                          </p:cTn>
                        </p:par>
                        <p:par>
                          <p:cTn id="19" fill="hold">
                            <p:stCondLst>
                              <p:cond delay="2500"/>
                            </p:stCondLst>
                            <p:childTnLst>
                              <p:par>
                                <p:cTn id="20" presetID="21" presetClass="entr" presetSubtype="1"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1)">
                                      <p:cBhvr>
                                        <p:cTn id="22" dur="1000"/>
                                        <p:tgtEl>
                                          <p:spTgt spid="30"/>
                                        </p:tgtEl>
                                      </p:cBhvr>
                                    </p:animEffect>
                                  </p:childTnLst>
                                </p:cTn>
                              </p:par>
                            </p:childTnLst>
                          </p:cTn>
                        </p:par>
                        <p:par>
                          <p:cTn id="23" fill="hold">
                            <p:stCondLst>
                              <p:cond delay="3500"/>
                            </p:stCondLst>
                            <p:childTnLst>
                              <p:par>
                                <p:cTn id="24" presetID="21"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heel(1)">
                                      <p:cBhvr>
                                        <p:cTn id="26" dur="1000"/>
                                        <p:tgtEl>
                                          <p:spTgt spid="37"/>
                                        </p:tgtEl>
                                      </p:cBhvr>
                                    </p:animEffect>
                                  </p:childTnLst>
                                </p:cTn>
                              </p:par>
                            </p:childTnLst>
                          </p:cTn>
                        </p:par>
                        <p:par>
                          <p:cTn id="27" fill="hold">
                            <p:stCondLst>
                              <p:cond delay="4500"/>
                            </p:stCondLst>
                            <p:childTnLst>
                              <p:par>
                                <p:cTn id="28" presetID="2" presetClass="entr" presetSubtype="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3956710" y="1342615"/>
            <a:ext cx="3529990" cy="4060182"/>
            <a:chOff x="3956710" y="1342615"/>
            <a:chExt cx="3529990" cy="4060182"/>
          </a:xfrm>
        </p:grpSpPr>
        <p:sp>
          <p:nvSpPr>
            <p:cNvPr id="16" name="椭圆 15"/>
            <p:cNvSpPr/>
            <p:nvPr/>
          </p:nvSpPr>
          <p:spPr>
            <a:xfrm>
              <a:off x="6043980" y="3824306"/>
              <a:ext cx="1018438" cy="1018196"/>
            </a:xfrm>
            <a:prstGeom prst="ellipse">
              <a:avLst/>
            </a:prstGeom>
          </p:spPr>
          <p:style>
            <a:lnRef idx="2">
              <a:schemeClr val="accent5">
                <a:hueOff val="-2703417"/>
                <a:satOff val="-6967"/>
                <a:lumOff val="-4705"/>
                <a:alphaOff val="0"/>
              </a:schemeClr>
            </a:lnRef>
            <a:fillRef idx="1">
              <a:schemeClr val="accent5">
                <a:hueOff val="-2703417"/>
                <a:satOff val="-6967"/>
                <a:lumOff val="-4705"/>
                <a:alphaOff val="0"/>
              </a:schemeClr>
            </a:fillRef>
            <a:effectRef idx="0">
              <a:schemeClr val="accent5">
                <a:hueOff val="-2703417"/>
                <a:satOff val="-6967"/>
                <a:lumOff val="-4705"/>
                <a:alphaOff val="0"/>
              </a:schemeClr>
            </a:effectRef>
            <a:fontRef idx="minor">
              <a:schemeClr val="lt1"/>
            </a:fontRef>
          </p:style>
          <p:txBody>
            <a:bodyPr/>
            <a:lstStyle/>
            <a:p>
              <a:endParaRPr lang="zh-CN" altLang="en-US"/>
            </a:p>
          </p:txBody>
        </p:sp>
        <p:grpSp>
          <p:nvGrpSpPr>
            <p:cNvPr id="40" name="组合 39"/>
            <p:cNvGrpSpPr/>
            <p:nvPr/>
          </p:nvGrpSpPr>
          <p:grpSpPr>
            <a:xfrm>
              <a:off x="3956710" y="1342615"/>
              <a:ext cx="3529990" cy="4060182"/>
              <a:chOff x="3956710" y="1342615"/>
              <a:chExt cx="3529990" cy="4060182"/>
            </a:xfrm>
          </p:grpSpPr>
          <p:sp>
            <p:nvSpPr>
              <p:cNvPr id="11" name="椭圆 10"/>
              <p:cNvSpPr/>
              <p:nvPr/>
            </p:nvSpPr>
            <p:spPr>
              <a:xfrm>
                <a:off x="3956710" y="3456633"/>
                <a:ext cx="1945843" cy="1946164"/>
              </a:xfrm>
              <a:prstGeom prst="ellips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p>
            </p:txBody>
          </p:sp>
          <p:sp>
            <p:nvSpPr>
              <p:cNvPr id="19" name="椭圆 18"/>
              <p:cNvSpPr/>
              <p:nvPr/>
            </p:nvSpPr>
            <p:spPr>
              <a:xfrm>
                <a:off x="5645708" y="2387071"/>
                <a:ext cx="1305356" cy="1305778"/>
              </a:xfrm>
              <a:prstGeom prst="ellipse">
                <a:avLst/>
              </a:prstGeom>
            </p:spPr>
            <p:style>
              <a:lnRef idx="2">
                <a:schemeClr val="accent5">
                  <a:hueOff val="-4055126"/>
                  <a:satOff val="-10450"/>
                  <a:lumOff val="-7058"/>
                  <a:alphaOff val="0"/>
                </a:schemeClr>
              </a:lnRef>
              <a:fillRef idx="1">
                <a:schemeClr val="accent5">
                  <a:hueOff val="-4055126"/>
                  <a:satOff val="-10450"/>
                  <a:lumOff val="-7058"/>
                  <a:alphaOff val="0"/>
                </a:schemeClr>
              </a:fillRef>
              <a:effectRef idx="0">
                <a:schemeClr val="accent5">
                  <a:hueOff val="-4055126"/>
                  <a:satOff val="-10450"/>
                  <a:lumOff val="-7058"/>
                  <a:alphaOff val="0"/>
                </a:schemeClr>
              </a:effectRef>
              <a:fontRef idx="minor">
                <a:schemeClr val="lt1"/>
              </a:fontRef>
            </p:style>
            <p:txBody>
              <a:bodyPr/>
              <a:lstStyle/>
              <a:p>
                <a:endParaRPr lang="zh-CN" altLang="en-US"/>
              </a:p>
            </p:txBody>
          </p:sp>
          <p:grpSp>
            <p:nvGrpSpPr>
              <p:cNvPr id="36" name="组合 35"/>
              <p:cNvGrpSpPr/>
              <p:nvPr/>
            </p:nvGrpSpPr>
            <p:grpSpPr>
              <a:xfrm>
                <a:off x="4031487" y="1342615"/>
                <a:ext cx="3455213" cy="3985499"/>
                <a:chOff x="4031487" y="1342615"/>
                <a:chExt cx="3455213" cy="3985499"/>
              </a:xfrm>
            </p:grpSpPr>
            <p:sp>
              <p:nvSpPr>
                <p:cNvPr id="23" name="圆: 空心 22"/>
                <p:cNvSpPr/>
                <p:nvPr/>
              </p:nvSpPr>
              <p:spPr>
                <a:xfrm>
                  <a:off x="7165644" y="4846896"/>
                  <a:ext cx="321056" cy="320699"/>
                </a:xfrm>
                <a:prstGeom prst="donut">
                  <a:avLst>
                    <a:gd name="adj" fmla="val 7460"/>
                  </a:avLst>
                </a:prstGeom>
              </p:spPr>
              <p:style>
                <a:lnRef idx="2">
                  <a:schemeClr val="accent5">
                    <a:hueOff val="-6758543"/>
                    <a:satOff val="-17418"/>
                    <a:lumOff val="-11764"/>
                    <a:alphaOff val="0"/>
                  </a:schemeClr>
                </a:lnRef>
                <a:fillRef idx="1">
                  <a:schemeClr val="accent5">
                    <a:hueOff val="-6758543"/>
                    <a:satOff val="-17418"/>
                    <a:lumOff val="-11764"/>
                    <a:alphaOff val="0"/>
                  </a:schemeClr>
                </a:fillRef>
                <a:effectRef idx="0">
                  <a:schemeClr val="accent5">
                    <a:hueOff val="-6758543"/>
                    <a:satOff val="-17418"/>
                    <a:lumOff val="-11764"/>
                    <a:alphaOff val="0"/>
                  </a:schemeClr>
                </a:effectRef>
                <a:fontRef idx="minor">
                  <a:schemeClr val="lt1"/>
                </a:fontRef>
              </p:style>
              <p:txBody>
                <a:bodyPr/>
                <a:lstStyle/>
                <a:p>
                  <a:endParaRPr lang="zh-CN" altLang="en-US"/>
                </a:p>
              </p:txBody>
            </p:sp>
            <p:grpSp>
              <p:nvGrpSpPr>
                <p:cNvPr id="35" name="组合 34"/>
                <p:cNvGrpSpPr/>
                <p:nvPr/>
              </p:nvGrpSpPr>
              <p:grpSpPr>
                <a:xfrm>
                  <a:off x="4031487" y="1342615"/>
                  <a:ext cx="2970784" cy="3985499"/>
                  <a:chOff x="4031487" y="1342615"/>
                  <a:chExt cx="2970784" cy="3985499"/>
                </a:xfrm>
              </p:grpSpPr>
              <p:sp>
                <p:nvSpPr>
                  <p:cNvPr id="13" name="圆: 空心 12"/>
                  <p:cNvSpPr/>
                  <p:nvPr/>
                </p:nvSpPr>
                <p:spPr>
                  <a:xfrm>
                    <a:off x="5197855" y="2023453"/>
                    <a:ext cx="577900" cy="577530"/>
                  </a:xfrm>
                  <a:prstGeom prst="donut">
                    <a:avLst>
                      <a:gd name="adj" fmla="val 7460"/>
                    </a:avLst>
                  </a:prstGeom>
                </p:spPr>
                <p:style>
                  <a:lnRef idx="2">
                    <a:schemeClr val="accent5">
                      <a:hueOff val="-1351709"/>
                      <a:satOff val="-3483"/>
                      <a:lumOff val="-2352"/>
                      <a:alphaOff val="0"/>
                    </a:schemeClr>
                  </a:lnRef>
                  <a:fillRef idx="1">
                    <a:schemeClr val="accent5">
                      <a:hueOff val="-1351709"/>
                      <a:satOff val="-3483"/>
                      <a:lumOff val="-2352"/>
                      <a:alphaOff val="0"/>
                    </a:schemeClr>
                  </a:fillRef>
                  <a:effectRef idx="0">
                    <a:schemeClr val="accent5">
                      <a:hueOff val="-1351709"/>
                      <a:satOff val="-3483"/>
                      <a:lumOff val="-2352"/>
                      <a:alphaOff val="0"/>
                    </a:schemeClr>
                  </a:effectRef>
                  <a:fontRef idx="minor">
                    <a:schemeClr val="lt1"/>
                  </a:fontRef>
                </p:style>
                <p:txBody>
                  <a:bodyPr/>
                  <a:lstStyle/>
                  <a:p>
                    <a:endParaRPr lang="zh-CN" altLang="en-US"/>
                  </a:p>
                </p:txBody>
              </p:sp>
              <p:sp>
                <p:nvSpPr>
                  <p:cNvPr id="15" name="椭圆 14"/>
                  <p:cNvSpPr/>
                  <p:nvPr/>
                </p:nvSpPr>
                <p:spPr>
                  <a:xfrm>
                    <a:off x="4031487" y="3531317"/>
                    <a:ext cx="1797100" cy="1796797"/>
                  </a:xfrm>
                  <a:prstGeom prst="ellipse">
                    <a:avLst/>
                  </a:prstGeom>
                  <a:blipFill>
                    <a:blip r:embed="rId5" cstate="email"/>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17" name="椭圆 16"/>
                  <p:cNvSpPr/>
                  <p:nvPr/>
                </p:nvSpPr>
                <p:spPr>
                  <a:xfrm>
                    <a:off x="6104127" y="3884459"/>
                    <a:ext cx="898144" cy="898229"/>
                  </a:xfrm>
                  <a:prstGeom prst="ellipse">
                    <a:avLst/>
                  </a:prstGeom>
                  <a:blipFill>
                    <a:blip r:embed="rId6" cstate="email"/>
                    <a:srcRect/>
                    <a:stretch>
                      <a:fillRect/>
                    </a:stretch>
                  </a:blipFill>
                </p:spPr>
                <p:style>
                  <a:lnRef idx="2">
                    <a:schemeClr val="lt1">
                      <a:hueOff val="0"/>
                      <a:satOff val="0"/>
                      <a:lumOff val="0"/>
                      <a:alphaOff val="0"/>
                    </a:schemeClr>
                  </a:lnRef>
                  <a:fillRef idx="1">
                    <a:scrgbClr r="0" g="0" b="0"/>
                  </a:fillRef>
                  <a:effectRef idx="0">
                    <a:schemeClr val="accent5">
                      <a:tint val="50000"/>
                      <a:hueOff val="-3364820"/>
                      <a:satOff val="-11473"/>
                      <a:lumOff val="-1910"/>
                      <a:alphaOff val="0"/>
                    </a:schemeClr>
                  </a:effectRef>
                  <a:fontRef idx="minor">
                    <a:schemeClr val="lt1">
                      <a:hueOff val="0"/>
                      <a:satOff val="0"/>
                      <a:lumOff val="0"/>
                      <a:alphaOff val="0"/>
                    </a:schemeClr>
                  </a:fontRef>
                </p:style>
                <p:txBody>
                  <a:bodyPr/>
                  <a:lstStyle/>
                  <a:p>
                    <a:endParaRPr lang="zh-CN" altLang="en-US"/>
                  </a:p>
                </p:txBody>
              </p:sp>
              <p:sp>
                <p:nvSpPr>
                  <p:cNvPr id="22" name="圆: 空心 21"/>
                  <p:cNvSpPr/>
                  <p:nvPr/>
                </p:nvSpPr>
                <p:spPr>
                  <a:xfrm>
                    <a:off x="5882233" y="1342615"/>
                    <a:ext cx="427532" cy="427825"/>
                  </a:xfrm>
                  <a:prstGeom prst="donut">
                    <a:avLst>
                      <a:gd name="adj" fmla="val 7460"/>
                    </a:avLst>
                  </a:prstGeom>
                </p:spPr>
                <p:style>
                  <a:lnRef idx="2">
                    <a:schemeClr val="accent5">
                      <a:hueOff val="-5406834"/>
                      <a:satOff val="-13934"/>
                      <a:lumOff val="-9411"/>
                      <a:alphaOff val="0"/>
                    </a:schemeClr>
                  </a:lnRef>
                  <a:fillRef idx="1">
                    <a:schemeClr val="accent5">
                      <a:hueOff val="-5406834"/>
                      <a:satOff val="-13934"/>
                      <a:lumOff val="-9411"/>
                      <a:alphaOff val="0"/>
                    </a:schemeClr>
                  </a:fillRef>
                  <a:effectRef idx="0">
                    <a:schemeClr val="accent5">
                      <a:hueOff val="-5406834"/>
                      <a:satOff val="-13934"/>
                      <a:lumOff val="-9411"/>
                      <a:alphaOff val="0"/>
                    </a:schemeClr>
                  </a:effectRef>
                  <a:fontRef idx="minor">
                    <a:schemeClr val="lt1"/>
                  </a:fontRef>
                </p:style>
                <p:txBody>
                  <a:bodyPr/>
                  <a:lstStyle/>
                  <a:p>
                    <a:endParaRPr lang="zh-CN" altLang="en-US"/>
                  </a:p>
                </p:txBody>
              </p:sp>
              <p:sp>
                <p:nvSpPr>
                  <p:cNvPr id="24" name="椭圆 23"/>
                  <p:cNvSpPr/>
                  <p:nvPr/>
                </p:nvSpPr>
                <p:spPr>
                  <a:xfrm>
                    <a:off x="5714796" y="2456010"/>
                    <a:ext cx="1167993" cy="1167901"/>
                  </a:xfrm>
                  <a:prstGeom prst="ellipse">
                    <a:avLst/>
                  </a:prstGeom>
                  <a:blipFill>
                    <a:blip r:embed="rId7" cstate="email"/>
                    <a:srcRect/>
                    <a:stretch>
                      <a:fillRect/>
                    </a:stretch>
                  </a:blipFill>
                </p:spPr>
                <p:style>
                  <a:lnRef idx="2">
                    <a:schemeClr val="lt1">
                      <a:hueOff val="0"/>
                      <a:satOff val="0"/>
                      <a:lumOff val="0"/>
                      <a:alphaOff val="0"/>
                    </a:schemeClr>
                  </a:lnRef>
                  <a:fillRef idx="1">
                    <a:scrgbClr r="0" g="0" b="0"/>
                  </a:fillRef>
                  <a:effectRef idx="0">
                    <a:schemeClr val="accent5">
                      <a:tint val="50000"/>
                      <a:hueOff val="-6729641"/>
                      <a:satOff val="-22946"/>
                      <a:lumOff val="-3822"/>
                      <a:alphaOff val="0"/>
                    </a:schemeClr>
                  </a:effectRef>
                  <a:fontRef idx="minor">
                    <a:schemeClr val="lt1">
                      <a:hueOff val="0"/>
                      <a:satOff val="0"/>
                      <a:lumOff val="0"/>
                      <a:alphaOff val="0"/>
                    </a:schemeClr>
                  </a:fontRef>
                </p:style>
                <p:txBody>
                  <a:bodyPr/>
                  <a:lstStyle/>
                  <a:p>
                    <a:endParaRPr lang="zh-CN" altLang="en-US"/>
                  </a:p>
                </p:txBody>
              </p:sp>
            </p:grpSp>
          </p:grpSp>
        </p:grpSp>
      </p:grpSp>
      <p:sp>
        <p:nvSpPr>
          <p:cNvPr id="27" name="任意多边形: 形状 26"/>
          <p:cNvSpPr/>
          <p:nvPr/>
        </p:nvSpPr>
        <p:spPr>
          <a:xfrm>
            <a:off x="1246658" y="1483023"/>
            <a:ext cx="3719252" cy="1508322"/>
          </a:xfrm>
          <a:custGeom>
            <a:avLst/>
            <a:gdLst>
              <a:gd name="connsiteX0" fmla="*/ 0 w 2887878"/>
              <a:gd name="connsiteY0" fmla="*/ 0 h 2939387"/>
              <a:gd name="connsiteX1" fmla="*/ 2887878 w 2887878"/>
              <a:gd name="connsiteY1" fmla="*/ 0 h 2939387"/>
              <a:gd name="connsiteX2" fmla="*/ 2887878 w 2887878"/>
              <a:gd name="connsiteY2" fmla="*/ 2939387 h 2939387"/>
              <a:gd name="connsiteX3" fmla="*/ 0 w 2887878"/>
              <a:gd name="connsiteY3" fmla="*/ 2939387 h 2939387"/>
              <a:gd name="connsiteX4" fmla="*/ 0 w 2887878"/>
              <a:gd name="connsiteY4" fmla="*/ 0 h 293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2939387">
                <a:moveTo>
                  <a:pt x="0" y="0"/>
                </a:moveTo>
                <a:lnTo>
                  <a:pt x="2887878" y="0"/>
                </a:lnTo>
                <a:lnTo>
                  <a:pt x="2887878" y="2939387"/>
                </a:lnTo>
                <a:lnTo>
                  <a:pt x="0" y="29393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 numCol="1" spcCol="1270" anchor="b" anchorCtr="0">
            <a:noAutofit/>
          </a:bodyPr>
          <a:lstStyle/>
          <a:p>
            <a:pPr marL="0" lvl="0" indent="0" algn="just" defTabSz="711200">
              <a:lnSpc>
                <a:spcPct val="150000"/>
              </a:lnSpc>
              <a:spcBef>
                <a:spcPct val="0"/>
              </a:spcBef>
              <a:spcAft>
                <a:spcPct val="35000"/>
              </a:spcAft>
              <a:buNone/>
            </a:pPr>
            <a:r>
              <a:rPr lang="zh-CN" altLang="en-US" sz="1600" kern="1200">
                <a:latin typeface="微软雅黑" panose="020B0503020204020204" pitchFamily="34" charset="-122"/>
                <a:ea typeface="微软雅黑" panose="020B0503020204020204" pitchFamily="34" charset="-122"/>
              </a:rPr>
              <a:t>母亲节是在中国港澳台地区流行起来之后才进入大陆的，名贵的珠宝，象征母爱的康乃馨，人们向母亲敬献爱意的礼物 。</a:t>
            </a:r>
          </a:p>
          <a:p>
            <a:pPr marL="0" lvl="0" indent="0" algn="r" defTabSz="711200">
              <a:lnSpc>
                <a:spcPct val="90000"/>
              </a:lnSpc>
              <a:spcBef>
                <a:spcPct val="0"/>
              </a:spcBef>
              <a:spcAft>
                <a:spcPct val="35000"/>
              </a:spcAft>
              <a:buNone/>
            </a:pPr>
            <a:endParaRPr lang="zh-CN" altLang="en-US" sz="1100" kern="1200"/>
          </a:p>
        </p:txBody>
      </p:sp>
      <p:sp>
        <p:nvSpPr>
          <p:cNvPr id="28" name="任意多边形: 形状 27"/>
          <p:cNvSpPr/>
          <p:nvPr/>
        </p:nvSpPr>
        <p:spPr>
          <a:xfrm>
            <a:off x="7272121" y="3884459"/>
            <a:ext cx="2887878" cy="898229"/>
          </a:xfrm>
          <a:custGeom>
            <a:avLst/>
            <a:gdLst>
              <a:gd name="connsiteX0" fmla="*/ 0 w 2887878"/>
              <a:gd name="connsiteY0" fmla="*/ 0 h 898229"/>
              <a:gd name="connsiteX1" fmla="*/ 2887878 w 2887878"/>
              <a:gd name="connsiteY1" fmla="*/ 0 h 898229"/>
              <a:gd name="connsiteX2" fmla="*/ 2887878 w 2887878"/>
              <a:gd name="connsiteY2" fmla="*/ 898229 h 898229"/>
              <a:gd name="connsiteX3" fmla="*/ 0 w 2887878"/>
              <a:gd name="connsiteY3" fmla="*/ 898229 h 898229"/>
              <a:gd name="connsiteX4" fmla="*/ 0 w 2887878"/>
              <a:gd name="connsiteY4" fmla="*/ 0 h 89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898229">
                <a:moveTo>
                  <a:pt x="0" y="0"/>
                </a:moveTo>
                <a:lnTo>
                  <a:pt x="2887878" y="0"/>
                </a:lnTo>
                <a:lnTo>
                  <a:pt x="2887878" y="898229"/>
                </a:lnTo>
                <a:lnTo>
                  <a:pt x="0" y="8982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2133600">
              <a:lnSpc>
                <a:spcPct val="90000"/>
              </a:lnSpc>
              <a:spcBef>
                <a:spcPct val="0"/>
              </a:spcBef>
              <a:spcAft>
                <a:spcPct val="35000"/>
              </a:spcAft>
              <a:buNone/>
            </a:pPr>
            <a:endParaRPr lang="zh-CN" altLang="en-US" sz="4800" kern="1200"/>
          </a:p>
        </p:txBody>
      </p:sp>
      <p:sp>
        <p:nvSpPr>
          <p:cNvPr id="29" name="任意多边形: 形状 28"/>
          <p:cNvSpPr/>
          <p:nvPr/>
        </p:nvSpPr>
        <p:spPr>
          <a:xfrm>
            <a:off x="7165644" y="2456010"/>
            <a:ext cx="2887878" cy="1167901"/>
          </a:xfrm>
          <a:custGeom>
            <a:avLst/>
            <a:gdLst>
              <a:gd name="connsiteX0" fmla="*/ 0 w 2887878"/>
              <a:gd name="connsiteY0" fmla="*/ 0 h 1167901"/>
              <a:gd name="connsiteX1" fmla="*/ 2887878 w 2887878"/>
              <a:gd name="connsiteY1" fmla="*/ 0 h 1167901"/>
              <a:gd name="connsiteX2" fmla="*/ 2887878 w 2887878"/>
              <a:gd name="connsiteY2" fmla="*/ 1167901 h 1167901"/>
              <a:gd name="connsiteX3" fmla="*/ 0 w 2887878"/>
              <a:gd name="connsiteY3" fmla="*/ 1167901 h 1167901"/>
              <a:gd name="connsiteX4" fmla="*/ 0 w 2887878"/>
              <a:gd name="connsiteY4" fmla="*/ 0 h 116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1167901">
                <a:moveTo>
                  <a:pt x="0" y="0"/>
                </a:moveTo>
                <a:lnTo>
                  <a:pt x="2887878" y="0"/>
                </a:lnTo>
                <a:lnTo>
                  <a:pt x="2887878" y="1167901"/>
                </a:lnTo>
                <a:lnTo>
                  <a:pt x="0" y="11679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l" defTabSz="2800350">
              <a:lnSpc>
                <a:spcPct val="90000"/>
              </a:lnSpc>
              <a:spcBef>
                <a:spcPct val="0"/>
              </a:spcBef>
              <a:spcAft>
                <a:spcPct val="35000"/>
              </a:spcAft>
              <a:buNone/>
            </a:pPr>
            <a:endParaRPr lang="zh-CN" altLang="en-US" sz="6300" kern="1200"/>
          </a:p>
        </p:txBody>
      </p:sp>
      <p:sp>
        <p:nvSpPr>
          <p:cNvPr id="33" name="矩形 32"/>
          <p:cNvSpPr/>
          <p:nvPr/>
        </p:nvSpPr>
        <p:spPr>
          <a:xfrm>
            <a:off x="7050098" y="2445124"/>
            <a:ext cx="4468134" cy="1156855"/>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20</a:t>
            </a:r>
            <a:r>
              <a:rPr lang="zh-CN" altLang="en-US" sz="1600">
                <a:solidFill>
                  <a:srgbClr val="333333"/>
                </a:solidFill>
                <a:latin typeface="微软雅黑" panose="020B0503020204020204" pitchFamily="34" charset="-122"/>
                <a:ea typeface="微软雅黑" panose="020B0503020204020204" pitchFamily="34" charset="-122"/>
              </a:rPr>
              <a:t>世纪</a:t>
            </a:r>
            <a:r>
              <a:rPr lang="en-US" altLang="zh-CN" sz="1600">
                <a:solidFill>
                  <a:srgbClr val="333333"/>
                </a:solidFill>
                <a:latin typeface="微软雅黑" panose="020B0503020204020204" pitchFamily="34" charset="-122"/>
                <a:ea typeface="微软雅黑" panose="020B0503020204020204" pitchFamily="34" charset="-122"/>
              </a:rPr>
              <a:t>80</a:t>
            </a:r>
            <a:r>
              <a:rPr lang="zh-CN" altLang="en-US" sz="1600">
                <a:solidFill>
                  <a:srgbClr val="333333"/>
                </a:solidFill>
                <a:latin typeface="微软雅黑" panose="020B0503020204020204" pitchFamily="34" charset="-122"/>
                <a:ea typeface="微软雅黑" panose="020B0503020204020204" pitchFamily="34" charset="-122"/>
              </a:rPr>
              <a:t>年代，母亲节逐渐被中国内地的民众所接受。一些城市开始举办母亲节的庆祝活动，并把评选“好母亲”作为内容之一。</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34" name="矩形 33"/>
          <p:cNvSpPr/>
          <p:nvPr/>
        </p:nvSpPr>
        <p:spPr>
          <a:xfrm>
            <a:off x="5775754" y="5032166"/>
            <a:ext cx="5742477" cy="787523"/>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20</a:t>
            </a:r>
            <a:r>
              <a:rPr lang="zh-CN" altLang="en-US" sz="1600">
                <a:solidFill>
                  <a:srgbClr val="333333"/>
                </a:solidFill>
                <a:latin typeface="微软雅黑" panose="020B0503020204020204" pitchFamily="34" charset="-122"/>
                <a:ea typeface="微软雅黑" panose="020B0503020204020204" pitchFamily="34" charset="-122"/>
              </a:rPr>
              <a:t>世纪末，随着中国与国际的日益接轨，中国人和全世界其他国家的人们一道以各种各样的方式表达对母亲养育之恩的感谢。</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000"/>
                                        <p:tgtEl>
                                          <p:spTgt spid="41"/>
                                        </p:tgtEl>
                                      </p:cBhvr>
                                    </p:animEffect>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534318" y="2355574"/>
            <a:ext cx="2410947" cy="3433010"/>
            <a:chOff x="1067710" y="1475873"/>
            <a:chExt cx="2410947" cy="3433010"/>
          </a:xfrm>
        </p:grpSpPr>
        <p:sp>
          <p:nvSpPr>
            <p:cNvPr id="2" name="流程图: 过程 1"/>
            <p:cNvSpPr/>
            <p:nvPr/>
          </p:nvSpPr>
          <p:spPr>
            <a:xfrm>
              <a:off x="1067710" y="1652336"/>
              <a:ext cx="2156753" cy="3256547"/>
            </a:xfrm>
            <a:prstGeom prst="flowChartProcess">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过程 2"/>
            <p:cNvSpPr/>
            <p:nvPr/>
          </p:nvSpPr>
          <p:spPr>
            <a:xfrm>
              <a:off x="1209609" y="1475873"/>
              <a:ext cx="2269048" cy="3256527"/>
            </a:xfrm>
            <a:prstGeom prst="flowChartProcess">
              <a:avLst/>
            </a:prstGeom>
            <a:blipFill>
              <a:blip r:embed="rId5" cstate="email"/>
              <a:stretch>
                <a:fillRect/>
              </a:stretch>
            </a:blip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8133347" y="1897124"/>
            <a:ext cx="0" cy="2354209"/>
          </a:xfrm>
          <a:prstGeom prst="line">
            <a:avLst/>
          </a:prstGeom>
          <a:ln w="19050">
            <a:solidFill>
              <a:srgbClr val="8BC887"/>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133347" y="1794626"/>
            <a:ext cx="3721687" cy="3332772"/>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a:latin typeface="微软雅黑" panose="020B0503020204020204" pitchFamily="34" charset="-122"/>
                <a:ea typeface="微软雅黑" panose="020B0503020204020204" pitchFamily="34" charset="-122"/>
              </a:rPr>
              <a:t>在母亲节这天，中国的母亲们会举行厨艺比赛，时装秀等活动来庆祝自己的节日。</a:t>
            </a:r>
            <a:endParaRPr lang="en-US" altLang="zh-CN">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n"/>
            </a:pPr>
            <a:r>
              <a:rPr lang="zh-CN" altLang="en-US">
                <a:latin typeface="微软雅黑" panose="020B0503020204020204" pitchFamily="34" charset="-122"/>
                <a:ea typeface="微软雅黑" panose="020B0503020204020204" pitchFamily="34" charset="-122"/>
              </a:rPr>
              <a:t>各地会举办各种各样的活动，如组织母亲们旅游，评选优秀母亲等。</a:t>
            </a: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a:off x="518841" y="1515980"/>
            <a:ext cx="4827396" cy="4446025"/>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a:latin typeface="微软雅黑" panose="020B0503020204020204" pitchFamily="34" charset="-122"/>
                <a:ea typeface="微软雅黑" panose="020B0503020204020204" pitchFamily="34" charset="-122"/>
              </a:rPr>
              <a:t>孟子故里山东省邹城市有着历代相传的孟子生日纪念，而且在明万历本</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三迁志</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等文献中有相应的依据。孟子的生日为周历四月初二。以这个日子为中华母亲节是较合适的。为推进中华母亲节的确立和发展，我们来自全国各地的学者和社会工作者自愿组成“母亲节促进会”，并依法开展工作。</a:t>
            </a:r>
          </a:p>
          <a:p>
            <a:pPr marL="285750" indent="-285750">
              <a:lnSpc>
                <a:spcPct val="200000"/>
              </a:lnSpc>
              <a:buFont typeface="Wingdings" panose="05000000000000000000" pitchFamily="2" charset="2"/>
              <a:buChar char="n"/>
            </a:pPr>
            <a:r>
              <a:rPr lang="en-US" altLang="zh-CN">
                <a:latin typeface="微软雅黑" panose="020B0503020204020204" pitchFamily="34" charset="-122"/>
                <a:ea typeface="微软雅黑" panose="020B0503020204020204" pitchFamily="34" charset="-122"/>
              </a:rPr>
              <a:t>2016</a:t>
            </a:r>
            <a:r>
              <a:rPr lang="zh-CN" altLang="en-US">
                <a:latin typeface="微软雅黑" panose="020B0503020204020204" pitchFamily="34" charset="-122"/>
                <a:ea typeface="微软雅黑" panose="020B0503020204020204" pitchFamily="34" charset="-122"/>
              </a:rPr>
              <a:t>年中华母亲节与西方母亲节巧遇重叠。</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6"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1000"/>
                                        <p:tgtEl>
                                          <p:spTgt spid="21"/>
                                        </p:tgtEl>
                                      </p:cBhvr>
                                    </p:animEffect>
                                  </p:childTnLst>
                                </p:cTn>
                              </p:par>
                            </p:childTnLst>
                          </p:cTn>
                        </p:par>
                        <p:par>
                          <p:cTn id="25" fill="hold">
                            <p:stCondLst>
                              <p:cond delay="3500"/>
                            </p:stCondLst>
                            <p:childTnLst>
                              <p:par>
                                <p:cTn id="26" presetID="21" presetClass="entr" presetSubtype="1" fill="hold" nodeType="after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wheel(1)">
                                      <p:cBhvr>
                                        <p:cTn id="28" dur="1000"/>
                                        <p:tgtEl>
                                          <p:spTgt spid="32">
                                            <p:txEl>
                                              <p:pRg st="0" end="0"/>
                                            </p:txEl>
                                          </p:spTgt>
                                        </p:tgtEl>
                                      </p:cBhvr>
                                    </p:animEffect>
                                  </p:childTnLst>
                                </p:cTn>
                              </p:par>
                            </p:childTnLst>
                          </p:cTn>
                        </p:par>
                        <p:par>
                          <p:cTn id="29" fill="hold">
                            <p:stCondLst>
                              <p:cond delay="4500"/>
                            </p:stCondLst>
                            <p:childTnLst>
                              <p:par>
                                <p:cTn id="30" presetID="21" presetClass="entr" presetSubtype="1" fill="hold" nodeType="after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heel(1)">
                                      <p:cBhvr>
                                        <p:cTn id="32" dur="1000"/>
                                        <p:tgtEl>
                                          <p:spTgt spid="32">
                                            <p:txEl>
                                              <p:pRg st="1" end="1"/>
                                            </p:txEl>
                                          </p:spTgt>
                                        </p:tgtEl>
                                      </p:cBhvr>
                                    </p:animEffect>
                                  </p:childTnLst>
                                </p:cTn>
                              </p:par>
                            </p:childTnLst>
                          </p:cTn>
                        </p:par>
                        <p:par>
                          <p:cTn id="33" fill="hold">
                            <p:stCondLst>
                              <p:cond delay="5500"/>
                            </p:stCondLst>
                            <p:childTnLst>
                              <p:par>
                                <p:cTn id="34" presetID="21" presetClass="entr" presetSubtype="1" fill="hold"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Effect transition="in" filter="wheel(1)">
                                      <p:cBhvr>
                                        <p:cTn id="36" dur="1000"/>
                                        <p:tgtEl>
                                          <p:spTgt spid="25">
                                            <p:txEl>
                                              <p:pRg st="0" end="0"/>
                                            </p:txEl>
                                          </p:spTgt>
                                        </p:tgtEl>
                                      </p:cBhvr>
                                    </p:animEffect>
                                  </p:childTnLst>
                                </p:cTn>
                              </p:par>
                            </p:childTnLst>
                          </p:cTn>
                        </p:par>
                        <p:par>
                          <p:cTn id="37" fill="hold">
                            <p:stCondLst>
                              <p:cond delay="6500"/>
                            </p:stCondLst>
                            <p:childTnLst>
                              <p:par>
                                <p:cTn id="38" presetID="21" presetClass="entr" presetSubtype="1" fill="hold" nodeType="afterEffect">
                                  <p:stCondLst>
                                    <p:cond delay="0"/>
                                  </p:stCondLst>
                                  <p:childTnLst>
                                    <p:set>
                                      <p:cBhvr>
                                        <p:cTn id="39" dur="1" fill="hold">
                                          <p:stCondLst>
                                            <p:cond delay="0"/>
                                          </p:stCondLst>
                                        </p:cTn>
                                        <p:tgtEl>
                                          <p:spTgt spid="25">
                                            <p:txEl>
                                              <p:pRg st="1" end="1"/>
                                            </p:txEl>
                                          </p:spTgt>
                                        </p:tgtEl>
                                        <p:attrNameLst>
                                          <p:attrName>style.visibility</p:attrName>
                                        </p:attrNameLst>
                                      </p:cBhvr>
                                      <p:to>
                                        <p:strVal val="visible"/>
                                      </p:to>
                                    </p:set>
                                    <p:animEffect transition="in" filter="wheel(1)">
                                      <p:cBhvr>
                                        <p:cTn id="40"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duotone>
              <a:prstClr val="black"/>
              <a:srgbClr val="E7F3EB">
                <a:tint val="45000"/>
                <a:satMod val="400000"/>
              </a:srgbClr>
            </a:duotone>
          </a:blip>
          <a:stretch>
            <a:fillRect/>
          </a:stretch>
        </p:blipFill>
        <p:spPr>
          <a:xfrm>
            <a:off x="0" y="0"/>
            <a:ext cx="12192000" cy="6858000"/>
          </a:xfrm>
          <a:prstGeom prst="rect">
            <a:avLst/>
          </a:prstGeom>
        </p:spPr>
      </p:pic>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5"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0" y="3256547"/>
            <a:ext cx="12208042" cy="1267327"/>
            <a:chOff x="0" y="3256547"/>
            <a:chExt cx="12208042" cy="1267327"/>
          </a:xfrm>
        </p:grpSpPr>
        <p:sp>
          <p:nvSpPr>
            <p:cNvPr id="16" name="任意多边形: 形状 15"/>
            <p:cNvSpPr/>
            <p:nvPr/>
          </p:nvSpPr>
          <p:spPr>
            <a:xfrm>
              <a:off x="0" y="3256547"/>
              <a:ext cx="7828547" cy="930442"/>
            </a:xfrm>
            <a:custGeom>
              <a:avLst/>
              <a:gdLst>
                <a:gd name="connsiteX0" fmla="*/ 0 w 7828547"/>
                <a:gd name="connsiteY0" fmla="*/ 786064 h 930442"/>
                <a:gd name="connsiteX1" fmla="*/ 240632 w 7828547"/>
                <a:gd name="connsiteY1" fmla="*/ 850232 h 930442"/>
                <a:gd name="connsiteX2" fmla="*/ 545432 w 7828547"/>
                <a:gd name="connsiteY2" fmla="*/ 914400 h 930442"/>
                <a:gd name="connsiteX3" fmla="*/ 850232 w 7828547"/>
                <a:gd name="connsiteY3" fmla="*/ 930442 h 930442"/>
                <a:gd name="connsiteX4" fmla="*/ 1042737 w 7828547"/>
                <a:gd name="connsiteY4" fmla="*/ 866274 h 930442"/>
                <a:gd name="connsiteX5" fmla="*/ 1347537 w 7828547"/>
                <a:gd name="connsiteY5" fmla="*/ 705853 h 930442"/>
                <a:gd name="connsiteX6" fmla="*/ 1892968 w 7828547"/>
                <a:gd name="connsiteY6" fmla="*/ 577516 h 930442"/>
                <a:gd name="connsiteX7" fmla="*/ 2326105 w 7828547"/>
                <a:gd name="connsiteY7" fmla="*/ 417095 h 930442"/>
                <a:gd name="connsiteX8" fmla="*/ 2695074 w 7828547"/>
                <a:gd name="connsiteY8" fmla="*/ 96253 h 930442"/>
                <a:gd name="connsiteX9" fmla="*/ 2662989 w 7828547"/>
                <a:gd name="connsiteY9" fmla="*/ 16042 h 930442"/>
                <a:gd name="connsiteX10" fmla="*/ 2807368 w 7828547"/>
                <a:gd name="connsiteY10" fmla="*/ 16042 h 930442"/>
                <a:gd name="connsiteX11" fmla="*/ 2903621 w 7828547"/>
                <a:gd name="connsiteY11" fmla="*/ 64169 h 930442"/>
                <a:gd name="connsiteX12" fmla="*/ 3048000 w 7828547"/>
                <a:gd name="connsiteY12" fmla="*/ 80211 h 930442"/>
                <a:gd name="connsiteX13" fmla="*/ 3144253 w 7828547"/>
                <a:gd name="connsiteY13" fmla="*/ 176464 h 930442"/>
                <a:gd name="connsiteX14" fmla="*/ 3272589 w 7828547"/>
                <a:gd name="connsiteY14" fmla="*/ 112295 h 930442"/>
                <a:gd name="connsiteX15" fmla="*/ 3416968 w 7828547"/>
                <a:gd name="connsiteY15" fmla="*/ 96253 h 930442"/>
                <a:gd name="connsiteX16" fmla="*/ 3561347 w 7828547"/>
                <a:gd name="connsiteY16" fmla="*/ 160421 h 930442"/>
                <a:gd name="connsiteX17" fmla="*/ 3673642 w 7828547"/>
                <a:gd name="connsiteY17" fmla="*/ 80211 h 930442"/>
                <a:gd name="connsiteX18" fmla="*/ 3673642 w 7828547"/>
                <a:gd name="connsiteY18" fmla="*/ 80211 h 930442"/>
                <a:gd name="connsiteX19" fmla="*/ 3898232 w 7828547"/>
                <a:gd name="connsiteY19" fmla="*/ 0 h 930442"/>
                <a:gd name="connsiteX20" fmla="*/ 4042611 w 7828547"/>
                <a:gd name="connsiteY20" fmla="*/ 112295 h 930442"/>
                <a:gd name="connsiteX21" fmla="*/ 4299284 w 7828547"/>
                <a:gd name="connsiteY21" fmla="*/ 385011 h 930442"/>
                <a:gd name="connsiteX22" fmla="*/ 4411579 w 7828547"/>
                <a:gd name="connsiteY22" fmla="*/ 417095 h 930442"/>
                <a:gd name="connsiteX23" fmla="*/ 4636168 w 7828547"/>
                <a:gd name="connsiteY23" fmla="*/ 385011 h 930442"/>
                <a:gd name="connsiteX24" fmla="*/ 4732421 w 7828547"/>
                <a:gd name="connsiteY24" fmla="*/ 368969 h 930442"/>
                <a:gd name="connsiteX25" fmla="*/ 4860758 w 7828547"/>
                <a:gd name="connsiteY25" fmla="*/ 481264 h 930442"/>
                <a:gd name="connsiteX26" fmla="*/ 4973053 w 7828547"/>
                <a:gd name="connsiteY26" fmla="*/ 545432 h 930442"/>
                <a:gd name="connsiteX27" fmla="*/ 5229726 w 7828547"/>
                <a:gd name="connsiteY27" fmla="*/ 465221 h 930442"/>
                <a:gd name="connsiteX28" fmla="*/ 5229726 w 7828547"/>
                <a:gd name="connsiteY28" fmla="*/ 465221 h 930442"/>
                <a:gd name="connsiteX29" fmla="*/ 5470358 w 7828547"/>
                <a:gd name="connsiteY29" fmla="*/ 513348 h 930442"/>
                <a:gd name="connsiteX30" fmla="*/ 5614737 w 7828547"/>
                <a:gd name="connsiteY30" fmla="*/ 352927 h 930442"/>
                <a:gd name="connsiteX31" fmla="*/ 5694947 w 7828547"/>
                <a:gd name="connsiteY31" fmla="*/ 449179 h 930442"/>
                <a:gd name="connsiteX32" fmla="*/ 5871411 w 7828547"/>
                <a:gd name="connsiteY32" fmla="*/ 577516 h 930442"/>
                <a:gd name="connsiteX33" fmla="*/ 6112042 w 7828547"/>
                <a:gd name="connsiteY33" fmla="*/ 481264 h 930442"/>
                <a:gd name="connsiteX34" fmla="*/ 6272463 w 7828547"/>
                <a:gd name="connsiteY34" fmla="*/ 385011 h 930442"/>
                <a:gd name="connsiteX35" fmla="*/ 6416842 w 7828547"/>
                <a:gd name="connsiteY35" fmla="*/ 352927 h 930442"/>
                <a:gd name="connsiteX36" fmla="*/ 6689558 w 7828547"/>
                <a:gd name="connsiteY36" fmla="*/ 401053 h 930442"/>
                <a:gd name="connsiteX37" fmla="*/ 6833937 w 7828547"/>
                <a:gd name="connsiteY37" fmla="*/ 449179 h 930442"/>
                <a:gd name="connsiteX38" fmla="*/ 7010400 w 7828547"/>
                <a:gd name="connsiteY38" fmla="*/ 577516 h 930442"/>
                <a:gd name="connsiteX39" fmla="*/ 7234989 w 7828547"/>
                <a:gd name="connsiteY39" fmla="*/ 465221 h 930442"/>
                <a:gd name="connsiteX40" fmla="*/ 7571874 w 7828547"/>
                <a:gd name="connsiteY40" fmla="*/ 288758 h 930442"/>
                <a:gd name="connsiteX41" fmla="*/ 7555832 w 7828547"/>
                <a:gd name="connsiteY41" fmla="*/ 208548 h 930442"/>
                <a:gd name="connsiteX42" fmla="*/ 7828547 w 7828547"/>
                <a:gd name="connsiteY42" fmla="*/ 144379 h 93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8547" h="930442">
                  <a:moveTo>
                    <a:pt x="0" y="786064"/>
                  </a:moveTo>
                  <a:lnTo>
                    <a:pt x="240632" y="850232"/>
                  </a:lnTo>
                  <a:lnTo>
                    <a:pt x="545432" y="914400"/>
                  </a:lnTo>
                  <a:lnTo>
                    <a:pt x="850232" y="930442"/>
                  </a:lnTo>
                  <a:lnTo>
                    <a:pt x="1042737" y="866274"/>
                  </a:lnTo>
                  <a:lnTo>
                    <a:pt x="1347537" y="705853"/>
                  </a:lnTo>
                  <a:lnTo>
                    <a:pt x="1892968" y="577516"/>
                  </a:lnTo>
                  <a:lnTo>
                    <a:pt x="2326105" y="417095"/>
                  </a:lnTo>
                  <a:lnTo>
                    <a:pt x="2695074" y="96253"/>
                  </a:lnTo>
                  <a:lnTo>
                    <a:pt x="2662989" y="16042"/>
                  </a:lnTo>
                  <a:lnTo>
                    <a:pt x="2807368" y="16042"/>
                  </a:lnTo>
                  <a:lnTo>
                    <a:pt x="2903621" y="64169"/>
                  </a:lnTo>
                  <a:lnTo>
                    <a:pt x="3048000" y="80211"/>
                  </a:lnTo>
                  <a:lnTo>
                    <a:pt x="3144253" y="176464"/>
                  </a:lnTo>
                  <a:lnTo>
                    <a:pt x="3272589" y="112295"/>
                  </a:lnTo>
                  <a:lnTo>
                    <a:pt x="3416968" y="96253"/>
                  </a:lnTo>
                  <a:lnTo>
                    <a:pt x="3561347" y="160421"/>
                  </a:lnTo>
                  <a:lnTo>
                    <a:pt x="3673642" y="80211"/>
                  </a:lnTo>
                  <a:lnTo>
                    <a:pt x="3673642" y="80211"/>
                  </a:lnTo>
                  <a:lnTo>
                    <a:pt x="3898232" y="0"/>
                  </a:lnTo>
                  <a:lnTo>
                    <a:pt x="4042611" y="112295"/>
                  </a:lnTo>
                  <a:lnTo>
                    <a:pt x="4299284" y="385011"/>
                  </a:lnTo>
                  <a:lnTo>
                    <a:pt x="4411579" y="417095"/>
                  </a:lnTo>
                  <a:lnTo>
                    <a:pt x="4636168" y="385011"/>
                  </a:lnTo>
                  <a:lnTo>
                    <a:pt x="4732421" y="368969"/>
                  </a:lnTo>
                  <a:lnTo>
                    <a:pt x="4860758" y="481264"/>
                  </a:lnTo>
                  <a:lnTo>
                    <a:pt x="4973053" y="545432"/>
                  </a:lnTo>
                  <a:lnTo>
                    <a:pt x="5229726" y="465221"/>
                  </a:lnTo>
                  <a:lnTo>
                    <a:pt x="5229726" y="465221"/>
                  </a:lnTo>
                  <a:lnTo>
                    <a:pt x="5470358" y="513348"/>
                  </a:lnTo>
                  <a:lnTo>
                    <a:pt x="5614737" y="352927"/>
                  </a:lnTo>
                  <a:lnTo>
                    <a:pt x="5694947" y="449179"/>
                  </a:lnTo>
                  <a:lnTo>
                    <a:pt x="5871411" y="577516"/>
                  </a:lnTo>
                  <a:lnTo>
                    <a:pt x="6112042" y="481264"/>
                  </a:lnTo>
                  <a:lnTo>
                    <a:pt x="6272463" y="385011"/>
                  </a:lnTo>
                  <a:lnTo>
                    <a:pt x="6416842" y="352927"/>
                  </a:lnTo>
                  <a:lnTo>
                    <a:pt x="6689558" y="401053"/>
                  </a:lnTo>
                  <a:lnTo>
                    <a:pt x="6833937" y="449179"/>
                  </a:lnTo>
                  <a:lnTo>
                    <a:pt x="7010400" y="577516"/>
                  </a:lnTo>
                  <a:lnTo>
                    <a:pt x="7234989" y="465221"/>
                  </a:lnTo>
                  <a:lnTo>
                    <a:pt x="7571874" y="288758"/>
                  </a:lnTo>
                  <a:lnTo>
                    <a:pt x="7555832" y="208548"/>
                  </a:lnTo>
                  <a:lnTo>
                    <a:pt x="7828547" y="144379"/>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7796463" y="3384884"/>
              <a:ext cx="4411579" cy="1138990"/>
            </a:xfrm>
            <a:custGeom>
              <a:avLst/>
              <a:gdLst>
                <a:gd name="connsiteX0" fmla="*/ 0 w 4411579"/>
                <a:gd name="connsiteY0" fmla="*/ 0 h 1138990"/>
                <a:gd name="connsiteX1" fmla="*/ 368969 w 4411579"/>
                <a:gd name="connsiteY1" fmla="*/ 256674 h 1138990"/>
                <a:gd name="connsiteX2" fmla="*/ 593558 w 4411579"/>
                <a:gd name="connsiteY2" fmla="*/ 320842 h 1138990"/>
                <a:gd name="connsiteX3" fmla="*/ 866274 w 4411579"/>
                <a:gd name="connsiteY3" fmla="*/ 433137 h 1138990"/>
                <a:gd name="connsiteX4" fmla="*/ 1106905 w 4411579"/>
                <a:gd name="connsiteY4" fmla="*/ 449179 h 1138990"/>
                <a:gd name="connsiteX5" fmla="*/ 1251284 w 4411579"/>
                <a:gd name="connsiteY5" fmla="*/ 352927 h 1138990"/>
                <a:gd name="connsiteX6" fmla="*/ 1507958 w 4411579"/>
                <a:gd name="connsiteY6" fmla="*/ 497305 h 1138990"/>
                <a:gd name="connsiteX7" fmla="*/ 1732548 w 4411579"/>
                <a:gd name="connsiteY7" fmla="*/ 529390 h 1138990"/>
                <a:gd name="connsiteX8" fmla="*/ 2053390 w 4411579"/>
                <a:gd name="connsiteY8" fmla="*/ 673769 h 1138990"/>
                <a:gd name="connsiteX9" fmla="*/ 2213811 w 4411579"/>
                <a:gd name="connsiteY9" fmla="*/ 705853 h 1138990"/>
                <a:gd name="connsiteX10" fmla="*/ 2406316 w 4411579"/>
                <a:gd name="connsiteY10" fmla="*/ 946484 h 1138990"/>
                <a:gd name="connsiteX11" fmla="*/ 2823411 w 4411579"/>
                <a:gd name="connsiteY11" fmla="*/ 866274 h 1138990"/>
                <a:gd name="connsiteX12" fmla="*/ 3272590 w 4411579"/>
                <a:gd name="connsiteY12" fmla="*/ 914400 h 1138990"/>
                <a:gd name="connsiteX13" fmla="*/ 3689684 w 4411579"/>
                <a:gd name="connsiteY13" fmla="*/ 994611 h 1138990"/>
                <a:gd name="connsiteX14" fmla="*/ 4074695 w 4411579"/>
                <a:gd name="connsiteY14" fmla="*/ 1042737 h 1138990"/>
                <a:gd name="connsiteX15" fmla="*/ 4379495 w 4411579"/>
                <a:gd name="connsiteY15" fmla="*/ 1122948 h 1138990"/>
                <a:gd name="connsiteX16" fmla="*/ 4411579 w 4411579"/>
                <a:gd name="connsiteY16" fmla="*/ 1138990 h 1138990"/>
                <a:gd name="connsiteX17" fmla="*/ 0 w 4411579"/>
                <a:gd name="connsiteY17" fmla="*/ 0 h 1138990"/>
                <a:gd name="connsiteX0-1" fmla="*/ 0 w 4411579"/>
                <a:gd name="connsiteY0-2" fmla="*/ 0 h 1138990"/>
                <a:gd name="connsiteX1-3" fmla="*/ 368969 w 4411579"/>
                <a:gd name="connsiteY1-4" fmla="*/ 256674 h 1138990"/>
                <a:gd name="connsiteX2-5" fmla="*/ 593558 w 4411579"/>
                <a:gd name="connsiteY2-6" fmla="*/ 320842 h 1138990"/>
                <a:gd name="connsiteX3-7" fmla="*/ 866274 w 4411579"/>
                <a:gd name="connsiteY3-8" fmla="*/ 433137 h 1138990"/>
                <a:gd name="connsiteX4-9" fmla="*/ 1106905 w 4411579"/>
                <a:gd name="connsiteY4-10" fmla="*/ 449179 h 1138990"/>
                <a:gd name="connsiteX5-11" fmla="*/ 1251284 w 4411579"/>
                <a:gd name="connsiteY5-12" fmla="*/ 352927 h 1138990"/>
                <a:gd name="connsiteX6-13" fmla="*/ 1507958 w 4411579"/>
                <a:gd name="connsiteY6-14" fmla="*/ 497305 h 1138990"/>
                <a:gd name="connsiteX7-15" fmla="*/ 1732548 w 4411579"/>
                <a:gd name="connsiteY7-16" fmla="*/ 529390 h 1138990"/>
                <a:gd name="connsiteX8-17" fmla="*/ 2053390 w 4411579"/>
                <a:gd name="connsiteY8-18" fmla="*/ 673769 h 1138990"/>
                <a:gd name="connsiteX9-19" fmla="*/ 2213811 w 4411579"/>
                <a:gd name="connsiteY9-20" fmla="*/ 705853 h 1138990"/>
                <a:gd name="connsiteX10-21" fmla="*/ 2406316 w 4411579"/>
                <a:gd name="connsiteY10-22" fmla="*/ 946484 h 1138990"/>
                <a:gd name="connsiteX11-23" fmla="*/ 2823411 w 4411579"/>
                <a:gd name="connsiteY11-24" fmla="*/ 866274 h 1138990"/>
                <a:gd name="connsiteX12-25" fmla="*/ 3272590 w 4411579"/>
                <a:gd name="connsiteY12-26" fmla="*/ 914400 h 1138990"/>
                <a:gd name="connsiteX13-27" fmla="*/ 3689684 w 4411579"/>
                <a:gd name="connsiteY13-28" fmla="*/ 994611 h 1138990"/>
                <a:gd name="connsiteX14-29" fmla="*/ 4074695 w 4411579"/>
                <a:gd name="connsiteY14-30" fmla="*/ 1042737 h 1138990"/>
                <a:gd name="connsiteX15-31" fmla="*/ 4379495 w 4411579"/>
                <a:gd name="connsiteY15-32" fmla="*/ 1122948 h 1138990"/>
                <a:gd name="connsiteX16-33" fmla="*/ 4411579 w 4411579"/>
                <a:gd name="connsiteY16-34" fmla="*/ 1138990 h 1138990"/>
                <a:gd name="connsiteX17-35" fmla="*/ 91440 w 4411579"/>
                <a:gd name="connsiteY17-36" fmla="*/ 91440 h 1138990"/>
                <a:gd name="connsiteX0-37" fmla="*/ 0 w 4411579"/>
                <a:gd name="connsiteY0-38" fmla="*/ 0 h 1138990"/>
                <a:gd name="connsiteX1-39" fmla="*/ 368969 w 4411579"/>
                <a:gd name="connsiteY1-40" fmla="*/ 256674 h 1138990"/>
                <a:gd name="connsiteX2-41" fmla="*/ 593558 w 4411579"/>
                <a:gd name="connsiteY2-42" fmla="*/ 320842 h 1138990"/>
                <a:gd name="connsiteX3-43" fmla="*/ 866274 w 4411579"/>
                <a:gd name="connsiteY3-44" fmla="*/ 433137 h 1138990"/>
                <a:gd name="connsiteX4-45" fmla="*/ 1106905 w 4411579"/>
                <a:gd name="connsiteY4-46" fmla="*/ 449179 h 1138990"/>
                <a:gd name="connsiteX5-47" fmla="*/ 1251284 w 4411579"/>
                <a:gd name="connsiteY5-48" fmla="*/ 352927 h 1138990"/>
                <a:gd name="connsiteX6-49" fmla="*/ 1507958 w 4411579"/>
                <a:gd name="connsiteY6-50" fmla="*/ 497305 h 1138990"/>
                <a:gd name="connsiteX7-51" fmla="*/ 1732548 w 4411579"/>
                <a:gd name="connsiteY7-52" fmla="*/ 529390 h 1138990"/>
                <a:gd name="connsiteX8-53" fmla="*/ 2053390 w 4411579"/>
                <a:gd name="connsiteY8-54" fmla="*/ 673769 h 1138990"/>
                <a:gd name="connsiteX9-55" fmla="*/ 2213811 w 4411579"/>
                <a:gd name="connsiteY9-56" fmla="*/ 705853 h 1138990"/>
                <a:gd name="connsiteX10-57" fmla="*/ 2406316 w 4411579"/>
                <a:gd name="connsiteY10-58" fmla="*/ 946484 h 1138990"/>
                <a:gd name="connsiteX11-59" fmla="*/ 2823411 w 4411579"/>
                <a:gd name="connsiteY11-60" fmla="*/ 866274 h 1138990"/>
                <a:gd name="connsiteX12-61" fmla="*/ 3272590 w 4411579"/>
                <a:gd name="connsiteY12-62" fmla="*/ 914400 h 1138990"/>
                <a:gd name="connsiteX13-63" fmla="*/ 3689684 w 4411579"/>
                <a:gd name="connsiteY13-64" fmla="*/ 994611 h 1138990"/>
                <a:gd name="connsiteX14-65" fmla="*/ 4074695 w 4411579"/>
                <a:gd name="connsiteY14-66" fmla="*/ 1042737 h 1138990"/>
                <a:gd name="connsiteX15-67" fmla="*/ 4379495 w 4411579"/>
                <a:gd name="connsiteY15-68" fmla="*/ 1122948 h 1138990"/>
                <a:gd name="connsiteX16-69" fmla="*/ 4411579 w 4411579"/>
                <a:gd name="connsiteY16-70" fmla="*/ 1138990 h 11389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4411579" h="1138990">
                  <a:moveTo>
                    <a:pt x="0" y="0"/>
                  </a:moveTo>
                  <a:lnTo>
                    <a:pt x="368969" y="256674"/>
                  </a:lnTo>
                  <a:lnTo>
                    <a:pt x="593558" y="320842"/>
                  </a:lnTo>
                  <a:lnTo>
                    <a:pt x="866274" y="433137"/>
                  </a:lnTo>
                  <a:lnTo>
                    <a:pt x="1106905" y="449179"/>
                  </a:lnTo>
                  <a:lnTo>
                    <a:pt x="1251284" y="352927"/>
                  </a:lnTo>
                  <a:lnTo>
                    <a:pt x="1507958" y="497305"/>
                  </a:lnTo>
                  <a:lnTo>
                    <a:pt x="1732548" y="529390"/>
                  </a:lnTo>
                  <a:lnTo>
                    <a:pt x="2053390" y="673769"/>
                  </a:lnTo>
                  <a:lnTo>
                    <a:pt x="2213811" y="705853"/>
                  </a:lnTo>
                  <a:lnTo>
                    <a:pt x="2406316" y="946484"/>
                  </a:lnTo>
                  <a:lnTo>
                    <a:pt x="2823411" y="866274"/>
                  </a:lnTo>
                  <a:lnTo>
                    <a:pt x="3272590" y="914400"/>
                  </a:lnTo>
                  <a:lnTo>
                    <a:pt x="3689684" y="994611"/>
                  </a:lnTo>
                  <a:lnTo>
                    <a:pt x="4074695" y="1042737"/>
                  </a:lnTo>
                  <a:lnTo>
                    <a:pt x="4379495" y="1122948"/>
                  </a:lnTo>
                  <a:lnTo>
                    <a:pt x="4411579" y="1138990"/>
                  </a:ln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p:cNvCxnSpPr/>
          <p:nvPr/>
        </p:nvCxnSpPr>
        <p:spPr>
          <a:xfrm>
            <a:off x="3160295" y="2679323"/>
            <a:ext cx="0" cy="689227"/>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261811" y="2679323"/>
            <a:ext cx="0" cy="1042445"/>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571874" y="2386555"/>
            <a:ext cx="0" cy="1042445"/>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28483" y="2847327"/>
            <a:ext cx="0" cy="1042445"/>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182434" y="1406538"/>
            <a:ext cx="2003656" cy="1156855"/>
          </a:xfrm>
          <a:prstGeom prst="rect">
            <a:avLst/>
          </a:prstGeom>
        </p:spPr>
        <p:txBody>
          <a:bodyPr wrap="square">
            <a:spAutoFit/>
          </a:bodyPr>
          <a:lstStyle/>
          <a:p>
            <a:pPr algn="just">
              <a:lnSpc>
                <a:spcPct val="150000"/>
              </a:lnSpc>
            </a:pPr>
            <a:r>
              <a:rPr lang="zh-CN" altLang="en-US" sz="1600">
                <a:solidFill>
                  <a:srgbClr val="333333"/>
                </a:solidFill>
                <a:latin typeface="微软雅黑" panose="020B0503020204020204" pitchFamily="34" charset="-122"/>
                <a:ea typeface="微软雅黑" panose="020B0503020204020204" pitchFamily="34" charset="-122"/>
              </a:rPr>
              <a:t>中华母亲节促进会会长李汉秋提议成立中华母亲节。</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33" name="矩形 32"/>
          <p:cNvSpPr/>
          <p:nvPr/>
        </p:nvSpPr>
        <p:spPr>
          <a:xfrm>
            <a:off x="2667211" y="3555454"/>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2004</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4" name="矩形 33"/>
          <p:cNvSpPr/>
          <p:nvPr/>
        </p:nvSpPr>
        <p:spPr>
          <a:xfrm>
            <a:off x="4829099" y="2195604"/>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2006</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5" name="矩形 34"/>
          <p:cNvSpPr/>
          <p:nvPr/>
        </p:nvSpPr>
        <p:spPr>
          <a:xfrm>
            <a:off x="7099264" y="3696854"/>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2006</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6" name="矩形 35"/>
          <p:cNvSpPr/>
          <p:nvPr/>
        </p:nvSpPr>
        <p:spPr>
          <a:xfrm>
            <a:off x="8910984" y="2370406"/>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2007</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7" name="矩形 36"/>
          <p:cNvSpPr/>
          <p:nvPr/>
        </p:nvSpPr>
        <p:spPr>
          <a:xfrm>
            <a:off x="4111823" y="3925275"/>
            <a:ext cx="2267471" cy="1526187"/>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2006</a:t>
            </a:r>
            <a:r>
              <a:rPr lang="zh-CN" altLang="en-US" sz="1600">
                <a:solidFill>
                  <a:srgbClr val="333333"/>
                </a:solidFill>
                <a:latin typeface="微软雅黑" panose="020B0503020204020204" pitchFamily="34" charset="-122"/>
                <a:ea typeface="微软雅黑" panose="020B0503020204020204" pitchFamily="34" charset="-122"/>
              </a:rPr>
              <a:t>年</a:t>
            </a:r>
            <a:r>
              <a:rPr lang="en-US" altLang="zh-CN" sz="1600">
                <a:solidFill>
                  <a:srgbClr val="333333"/>
                </a:solidFill>
                <a:latin typeface="微软雅黑" panose="020B0503020204020204" pitchFamily="34" charset="-122"/>
                <a:ea typeface="微软雅黑" panose="020B0503020204020204" pitchFamily="34" charset="-122"/>
              </a:rPr>
              <a:t>11</a:t>
            </a:r>
            <a:r>
              <a:rPr lang="zh-CN" altLang="en-US" sz="1600">
                <a:solidFill>
                  <a:srgbClr val="333333"/>
                </a:solidFill>
                <a:latin typeface="微软雅黑" panose="020B0503020204020204" pitchFamily="34" charset="-122"/>
                <a:ea typeface="微软雅黑" panose="020B0503020204020204" pitchFamily="34" charset="-122"/>
              </a:rPr>
              <a:t>月</a:t>
            </a:r>
            <a:r>
              <a:rPr lang="en-US" altLang="zh-CN" sz="1600">
                <a:solidFill>
                  <a:srgbClr val="333333"/>
                </a:solidFill>
                <a:latin typeface="微软雅黑" panose="020B0503020204020204" pitchFamily="34" charset="-122"/>
                <a:ea typeface="微软雅黑" panose="020B0503020204020204" pitchFamily="34" charset="-122"/>
              </a:rPr>
              <a:t>13</a:t>
            </a:r>
            <a:r>
              <a:rPr lang="zh-CN" altLang="en-US" sz="1600">
                <a:solidFill>
                  <a:srgbClr val="333333"/>
                </a:solidFill>
                <a:latin typeface="微软雅黑" panose="020B0503020204020204" pitchFamily="34" charset="-122"/>
                <a:ea typeface="微软雅黑" panose="020B0503020204020204" pitchFamily="34" charset="-122"/>
              </a:rPr>
              <a:t>日，全国政协委员李汉秋提出设立中国人自己的母亲节。</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39" name="矩形 38"/>
          <p:cNvSpPr/>
          <p:nvPr/>
        </p:nvSpPr>
        <p:spPr>
          <a:xfrm>
            <a:off x="6538728" y="1106038"/>
            <a:ext cx="2224079" cy="1156855"/>
          </a:xfrm>
          <a:prstGeom prst="rect">
            <a:avLst/>
          </a:prstGeom>
        </p:spPr>
        <p:txBody>
          <a:bodyPr wrap="square">
            <a:spAutoFit/>
          </a:bodyPr>
          <a:lstStyle/>
          <a:p>
            <a:pPr algn="just">
              <a:lnSpc>
                <a:spcPct val="150000"/>
              </a:lnSpc>
            </a:pPr>
            <a:r>
              <a:rPr lang="zh-CN" altLang="en-US" sz="1600">
                <a:solidFill>
                  <a:srgbClr val="333333"/>
                </a:solidFill>
                <a:latin typeface="微软雅黑" panose="020B0503020204020204" pitchFamily="34" charset="-122"/>
                <a:ea typeface="微软雅黑" panose="020B0503020204020204" pitchFamily="34" charset="-122"/>
              </a:rPr>
              <a:t>确定将农历的四月初二，孟母生孟子这一天定为中华母亲节。</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40" name="矩形 39"/>
          <p:cNvSpPr/>
          <p:nvPr/>
        </p:nvSpPr>
        <p:spPr>
          <a:xfrm>
            <a:off x="8047050" y="4378156"/>
            <a:ext cx="2477194" cy="1156855"/>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12</a:t>
            </a:r>
            <a:r>
              <a:rPr lang="zh-CN" altLang="en-US" sz="1600">
                <a:solidFill>
                  <a:srgbClr val="333333"/>
                </a:solidFill>
                <a:latin typeface="微软雅黑" panose="020B0503020204020204" pitchFamily="34" charset="-122"/>
                <a:ea typeface="微软雅黑" panose="020B0503020204020204" pitchFamily="34" charset="-122"/>
              </a:rPr>
              <a:t>月</a:t>
            </a:r>
            <a:r>
              <a:rPr lang="en-US" altLang="zh-CN" sz="1600">
                <a:solidFill>
                  <a:srgbClr val="333333"/>
                </a:solidFill>
                <a:latin typeface="微软雅黑" panose="020B0503020204020204" pitchFamily="34" charset="-122"/>
                <a:ea typeface="微软雅黑" panose="020B0503020204020204" pitchFamily="34" charset="-122"/>
              </a:rPr>
              <a:t>13</a:t>
            </a:r>
            <a:r>
              <a:rPr lang="zh-CN" altLang="en-US" sz="1600">
                <a:solidFill>
                  <a:srgbClr val="333333"/>
                </a:solidFill>
                <a:latin typeface="微软雅黑" panose="020B0503020204020204" pitchFamily="34" charset="-122"/>
                <a:ea typeface="微软雅黑" panose="020B0503020204020204" pitchFamily="34" charset="-122"/>
              </a:rPr>
              <a:t>日，母亲节促进会成立大会暨第一次全体会议在山东省邹城市举行。</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1" presetClass="entr" presetSubtype="1" fill="hold" nodeType="after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heel(1)">
                                      <p:cBhvr>
                                        <p:cTn id="68" dur="1000"/>
                                        <p:tgtEl>
                                          <p:spTgt spid="32">
                                            <p:txEl>
                                              <p:pRg st="0" end="0"/>
                                            </p:txEl>
                                          </p:spTgt>
                                        </p:tgtEl>
                                      </p:cBhvr>
                                    </p:animEffect>
                                  </p:childTnLst>
                                </p:cTn>
                              </p:par>
                            </p:childTnLst>
                          </p:cTn>
                        </p:par>
                        <p:par>
                          <p:cTn id="69" fill="hold">
                            <p:stCondLst>
                              <p:cond delay="7000"/>
                            </p:stCondLst>
                            <p:childTnLst>
                              <p:par>
                                <p:cTn id="70" presetID="21" presetClass="entr" presetSubtype="1"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heel(1)">
                                      <p:cBhvr>
                                        <p:cTn id="72" dur="1000"/>
                                        <p:tgtEl>
                                          <p:spTgt spid="37"/>
                                        </p:tgtEl>
                                      </p:cBhvr>
                                    </p:animEffect>
                                  </p:childTnLst>
                                </p:cTn>
                              </p:par>
                            </p:childTnLst>
                          </p:cTn>
                        </p:par>
                        <p:par>
                          <p:cTn id="73" fill="hold">
                            <p:stCondLst>
                              <p:cond delay="8000"/>
                            </p:stCondLst>
                            <p:childTnLst>
                              <p:par>
                                <p:cTn id="74" presetID="21" presetClass="entr" presetSubtype="1"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1)">
                                      <p:cBhvr>
                                        <p:cTn id="76" dur="1000"/>
                                        <p:tgtEl>
                                          <p:spTgt spid="39"/>
                                        </p:tgtEl>
                                      </p:cBhvr>
                                    </p:animEffect>
                                  </p:childTnLst>
                                </p:cTn>
                              </p:par>
                            </p:childTnLst>
                          </p:cTn>
                        </p:par>
                        <p:par>
                          <p:cTn id="77" fill="hold">
                            <p:stCondLst>
                              <p:cond delay="9000"/>
                            </p:stCondLst>
                            <p:childTnLst>
                              <p:par>
                                <p:cTn id="78" presetID="21" presetClass="entr" presetSubtype="1"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heel(1)">
                                      <p:cBhvr>
                                        <p:cTn id="8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P spid="34" grpId="0"/>
      <p:bldP spid="35" grpId="0"/>
      <p:bldP spid="36" grpId="0"/>
      <p:bldP spid="37"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406373" y="2057219"/>
            <a:ext cx="3379258"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THREE</a:t>
            </a: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母亲节历史意义</a:t>
            </a: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03</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6" name="Freeform 5"/>
          <p:cNvSpPr>
            <a:spLocks noEditPoints="1"/>
          </p:cNvSpPr>
          <p:nvPr/>
        </p:nvSpPr>
        <p:spPr bwMode="auto">
          <a:xfrm rot="21250025">
            <a:off x="166188" y="1953936"/>
            <a:ext cx="9509373" cy="3619697"/>
          </a:xfrm>
          <a:custGeom>
            <a:avLst/>
            <a:gdLst>
              <a:gd name="T0" fmla="*/ 96 w 541"/>
              <a:gd name="T1" fmla="*/ 191 h 205"/>
              <a:gd name="T2" fmla="*/ 159 w 541"/>
              <a:gd name="T3" fmla="*/ 178 h 205"/>
              <a:gd name="T4" fmla="*/ 187 w 541"/>
              <a:gd name="T5" fmla="*/ 174 h 205"/>
              <a:gd name="T6" fmla="*/ 294 w 541"/>
              <a:gd name="T7" fmla="*/ 158 h 205"/>
              <a:gd name="T8" fmla="*/ 468 w 541"/>
              <a:gd name="T9" fmla="*/ 139 h 205"/>
              <a:gd name="T10" fmla="*/ 349 w 541"/>
              <a:gd name="T11" fmla="*/ 136 h 205"/>
              <a:gd name="T12" fmla="*/ 438 w 541"/>
              <a:gd name="T13" fmla="*/ 128 h 205"/>
              <a:gd name="T14" fmla="*/ 465 w 541"/>
              <a:gd name="T15" fmla="*/ 120 h 205"/>
              <a:gd name="T16" fmla="*/ 277 w 541"/>
              <a:gd name="T17" fmla="*/ 117 h 205"/>
              <a:gd name="T18" fmla="*/ 87 w 541"/>
              <a:gd name="T19" fmla="*/ 108 h 205"/>
              <a:gd name="T20" fmla="*/ 262 w 541"/>
              <a:gd name="T21" fmla="*/ 100 h 205"/>
              <a:gd name="T22" fmla="*/ 182 w 541"/>
              <a:gd name="T23" fmla="*/ 95 h 205"/>
              <a:gd name="T24" fmla="*/ 158 w 541"/>
              <a:gd name="T25" fmla="*/ 85 h 205"/>
              <a:gd name="T26" fmla="*/ 409 w 541"/>
              <a:gd name="T27" fmla="*/ 67 h 205"/>
              <a:gd name="T28" fmla="*/ 473 w 541"/>
              <a:gd name="T29" fmla="*/ 55 h 205"/>
              <a:gd name="T30" fmla="*/ 384 w 541"/>
              <a:gd name="T31" fmla="*/ 47 h 205"/>
              <a:gd name="T32" fmla="*/ 447 w 541"/>
              <a:gd name="T33" fmla="*/ 42 h 205"/>
              <a:gd name="T34" fmla="*/ 276 w 541"/>
              <a:gd name="T35" fmla="*/ 37 h 205"/>
              <a:gd name="T36" fmla="*/ 460 w 541"/>
              <a:gd name="T37" fmla="*/ 26 h 205"/>
              <a:gd name="T38" fmla="*/ 444 w 541"/>
              <a:gd name="T39" fmla="*/ 19 h 205"/>
              <a:gd name="T40" fmla="*/ 150 w 541"/>
              <a:gd name="T41" fmla="*/ 10 h 205"/>
              <a:gd name="T42" fmla="*/ 129 w 541"/>
              <a:gd name="T43" fmla="*/ 4 h 205"/>
              <a:gd name="T44" fmla="*/ 17 w 541"/>
              <a:gd name="T45" fmla="*/ 28 h 205"/>
              <a:gd name="T46" fmla="*/ 18 w 541"/>
              <a:gd name="T47" fmla="*/ 63 h 205"/>
              <a:gd name="T48" fmla="*/ 30 w 541"/>
              <a:gd name="T49" fmla="*/ 112 h 205"/>
              <a:gd name="T50" fmla="*/ 8 w 541"/>
              <a:gd name="T51" fmla="*/ 162 h 205"/>
              <a:gd name="T52" fmla="*/ 19 w 541"/>
              <a:gd name="T53" fmla="*/ 192 h 205"/>
              <a:gd name="T54" fmla="*/ 125 w 541"/>
              <a:gd name="T55" fmla="*/ 176 h 205"/>
              <a:gd name="T56" fmla="*/ 451 w 541"/>
              <a:gd name="T57" fmla="*/ 146 h 205"/>
              <a:gd name="T58" fmla="*/ 364 w 541"/>
              <a:gd name="T59" fmla="*/ 141 h 205"/>
              <a:gd name="T60" fmla="*/ 232 w 541"/>
              <a:gd name="T61" fmla="*/ 166 h 205"/>
              <a:gd name="T62" fmla="*/ 313 w 541"/>
              <a:gd name="T63" fmla="*/ 151 h 205"/>
              <a:gd name="T64" fmla="*/ 306 w 541"/>
              <a:gd name="T65" fmla="*/ 139 h 205"/>
              <a:gd name="T66" fmla="*/ 229 w 541"/>
              <a:gd name="T67" fmla="*/ 157 h 205"/>
              <a:gd name="T68" fmla="*/ 392 w 541"/>
              <a:gd name="T69" fmla="*/ 85 h 205"/>
              <a:gd name="T70" fmla="*/ 379 w 541"/>
              <a:gd name="T71" fmla="*/ 29 h 205"/>
              <a:gd name="T72" fmla="*/ 214 w 541"/>
              <a:gd name="T73" fmla="*/ 75 h 205"/>
              <a:gd name="T74" fmla="*/ 188 w 541"/>
              <a:gd name="T75" fmla="*/ 70 h 205"/>
              <a:gd name="T76" fmla="*/ 268 w 541"/>
              <a:gd name="T77" fmla="*/ 68 h 205"/>
              <a:gd name="T78" fmla="*/ 269 w 541"/>
              <a:gd name="T79" fmla="*/ 70 h 205"/>
              <a:gd name="T80" fmla="*/ 395 w 541"/>
              <a:gd name="T81" fmla="*/ 67 h 205"/>
              <a:gd name="T82" fmla="*/ 236 w 541"/>
              <a:gd name="T83" fmla="*/ 60 h 205"/>
              <a:gd name="T84" fmla="*/ 386 w 541"/>
              <a:gd name="T85" fmla="*/ 57 h 205"/>
              <a:gd name="T86" fmla="*/ 412 w 541"/>
              <a:gd name="T87" fmla="*/ 56 h 205"/>
              <a:gd name="T88" fmla="*/ 488 w 541"/>
              <a:gd name="T89" fmla="*/ 48 h 205"/>
              <a:gd name="T90" fmla="*/ 437 w 541"/>
              <a:gd name="T91" fmla="*/ 48 h 205"/>
              <a:gd name="T92" fmla="*/ 267 w 541"/>
              <a:gd name="T93" fmla="*/ 45 h 205"/>
              <a:gd name="T94" fmla="*/ 288 w 541"/>
              <a:gd name="T95" fmla="*/ 33 h 205"/>
              <a:gd name="T96" fmla="*/ 158 w 541"/>
              <a:gd name="T97" fmla="*/ 34 h 205"/>
              <a:gd name="T98" fmla="*/ 316 w 541"/>
              <a:gd name="T99" fmla="*/ 53 h 205"/>
              <a:gd name="T100" fmla="*/ 287 w 541"/>
              <a:gd name="T101" fmla="*/ 55 h 205"/>
              <a:gd name="T102" fmla="*/ 166 w 541"/>
              <a:gd name="T103" fmla="*/ 70 h 205"/>
              <a:gd name="T104" fmla="*/ 86 w 541"/>
              <a:gd name="T105" fmla="*/ 102 h 205"/>
              <a:gd name="T106" fmla="*/ 107 w 541"/>
              <a:gd name="T107" fmla="*/ 101 h 205"/>
              <a:gd name="T108" fmla="*/ 131 w 541"/>
              <a:gd name="T109" fmla="*/ 95 h 205"/>
              <a:gd name="T110" fmla="*/ 184 w 541"/>
              <a:gd name="T111" fmla="*/ 96 h 205"/>
              <a:gd name="T112" fmla="*/ 108 w 541"/>
              <a:gd name="T113" fmla="*/ 86 h 205"/>
              <a:gd name="T114" fmla="*/ 111 w 541"/>
              <a:gd name="T115" fmla="*/ 98 h 205"/>
              <a:gd name="T116" fmla="*/ 30 w 541"/>
              <a:gd name="T117" fmla="*/ 45 h 205"/>
              <a:gd name="T118" fmla="*/ 30 w 541"/>
              <a:gd name="T119" fmla="*/ 104 h 205"/>
              <a:gd name="T120" fmla="*/ 37 w 541"/>
              <a:gd name="T121" fmla="*/ 145 h 205"/>
              <a:gd name="T122" fmla="*/ 37 w 541"/>
              <a:gd name="T123" fmla="*/ 183 h 205"/>
              <a:gd name="T124" fmla="*/ 39 w 541"/>
              <a:gd name="T125" fmla="*/ 17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 h="205">
                <a:moveTo>
                  <a:pt x="8" y="204"/>
                </a:moveTo>
                <a:cubicBezTo>
                  <a:pt x="9" y="205"/>
                  <a:pt x="10" y="204"/>
                  <a:pt x="11" y="204"/>
                </a:cubicBezTo>
                <a:cubicBezTo>
                  <a:pt x="10" y="204"/>
                  <a:pt x="8" y="204"/>
                  <a:pt x="8" y="203"/>
                </a:cubicBezTo>
                <a:cubicBezTo>
                  <a:pt x="10" y="203"/>
                  <a:pt x="11" y="203"/>
                  <a:pt x="12" y="204"/>
                </a:cubicBezTo>
                <a:cubicBezTo>
                  <a:pt x="14" y="203"/>
                  <a:pt x="15" y="203"/>
                  <a:pt x="17" y="203"/>
                </a:cubicBezTo>
                <a:cubicBezTo>
                  <a:pt x="27" y="203"/>
                  <a:pt x="37" y="203"/>
                  <a:pt x="46" y="203"/>
                </a:cubicBezTo>
                <a:cubicBezTo>
                  <a:pt x="46" y="204"/>
                  <a:pt x="46" y="204"/>
                  <a:pt x="46" y="204"/>
                </a:cubicBezTo>
                <a:cubicBezTo>
                  <a:pt x="44" y="204"/>
                  <a:pt x="44" y="204"/>
                  <a:pt x="42" y="204"/>
                </a:cubicBezTo>
                <a:cubicBezTo>
                  <a:pt x="42" y="204"/>
                  <a:pt x="42" y="204"/>
                  <a:pt x="42" y="204"/>
                </a:cubicBezTo>
                <a:cubicBezTo>
                  <a:pt x="42" y="204"/>
                  <a:pt x="41" y="203"/>
                  <a:pt x="41" y="204"/>
                </a:cubicBezTo>
                <a:cubicBezTo>
                  <a:pt x="41" y="204"/>
                  <a:pt x="41" y="204"/>
                  <a:pt x="41" y="204"/>
                </a:cubicBezTo>
                <a:cubicBezTo>
                  <a:pt x="41" y="204"/>
                  <a:pt x="41" y="204"/>
                  <a:pt x="41" y="204"/>
                </a:cubicBezTo>
                <a:cubicBezTo>
                  <a:pt x="43" y="204"/>
                  <a:pt x="42" y="205"/>
                  <a:pt x="42" y="205"/>
                </a:cubicBezTo>
                <a:cubicBezTo>
                  <a:pt x="43" y="205"/>
                  <a:pt x="43" y="205"/>
                  <a:pt x="43" y="205"/>
                </a:cubicBezTo>
                <a:cubicBezTo>
                  <a:pt x="43" y="205"/>
                  <a:pt x="43" y="205"/>
                  <a:pt x="43" y="205"/>
                </a:cubicBezTo>
                <a:cubicBezTo>
                  <a:pt x="44" y="205"/>
                  <a:pt x="44" y="205"/>
                  <a:pt x="44" y="205"/>
                </a:cubicBezTo>
                <a:cubicBezTo>
                  <a:pt x="45" y="205"/>
                  <a:pt x="49" y="204"/>
                  <a:pt x="49" y="205"/>
                </a:cubicBezTo>
                <a:cubicBezTo>
                  <a:pt x="49" y="205"/>
                  <a:pt x="49" y="205"/>
                  <a:pt x="49" y="205"/>
                </a:cubicBezTo>
                <a:cubicBezTo>
                  <a:pt x="49" y="204"/>
                  <a:pt x="51" y="204"/>
                  <a:pt x="53" y="204"/>
                </a:cubicBezTo>
                <a:cubicBezTo>
                  <a:pt x="52" y="204"/>
                  <a:pt x="52" y="204"/>
                  <a:pt x="51" y="204"/>
                </a:cubicBezTo>
                <a:cubicBezTo>
                  <a:pt x="50" y="204"/>
                  <a:pt x="48" y="204"/>
                  <a:pt x="47" y="204"/>
                </a:cubicBezTo>
                <a:cubicBezTo>
                  <a:pt x="47" y="204"/>
                  <a:pt x="46" y="204"/>
                  <a:pt x="46" y="204"/>
                </a:cubicBezTo>
                <a:cubicBezTo>
                  <a:pt x="50" y="203"/>
                  <a:pt x="50" y="203"/>
                  <a:pt x="50" y="203"/>
                </a:cubicBezTo>
                <a:cubicBezTo>
                  <a:pt x="67" y="203"/>
                  <a:pt x="84" y="204"/>
                  <a:pt x="100" y="203"/>
                </a:cubicBezTo>
                <a:cubicBezTo>
                  <a:pt x="99" y="203"/>
                  <a:pt x="98" y="203"/>
                  <a:pt x="97" y="203"/>
                </a:cubicBezTo>
                <a:cubicBezTo>
                  <a:pt x="96" y="204"/>
                  <a:pt x="95" y="202"/>
                  <a:pt x="94" y="203"/>
                </a:cubicBezTo>
                <a:cubicBezTo>
                  <a:pt x="94" y="203"/>
                  <a:pt x="94" y="203"/>
                  <a:pt x="94" y="203"/>
                </a:cubicBezTo>
                <a:cubicBezTo>
                  <a:pt x="86" y="203"/>
                  <a:pt x="77" y="204"/>
                  <a:pt x="69" y="203"/>
                </a:cubicBezTo>
                <a:cubicBezTo>
                  <a:pt x="69" y="203"/>
                  <a:pt x="69" y="203"/>
                  <a:pt x="69" y="203"/>
                </a:cubicBezTo>
                <a:cubicBezTo>
                  <a:pt x="65" y="202"/>
                  <a:pt x="60" y="203"/>
                  <a:pt x="56" y="202"/>
                </a:cubicBezTo>
                <a:cubicBezTo>
                  <a:pt x="57" y="202"/>
                  <a:pt x="57" y="202"/>
                  <a:pt x="57" y="202"/>
                </a:cubicBezTo>
                <a:cubicBezTo>
                  <a:pt x="57" y="202"/>
                  <a:pt x="58" y="202"/>
                  <a:pt x="58" y="202"/>
                </a:cubicBezTo>
                <a:cubicBezTo>
                  <a:pt x="58" y="201"/>
                  <a:pt x="56" y="202"/>
                  <a:pt x="56" y="202"/>
                </a:cubicBezTo>
                <a:cubicBezTo>
                  <a:pt x="56" y="203"/>
                  <a:pt x="54" y="202"/>
                  <a:pt x="54" y="202"/>
                </a:cubicBezTo>
                <a:cubicBezTo>
                  <a:pt x="53" y="202"/>
                  <a:pt x="51" y="202"/>
                  <a:pt x="51" y="201"/>
                </a:cubicBezTo>
                <a:cubicBezTo>
                  <a:pt x="51" y="202"/>
                  <a:pt x="51" y="202"/>
                  <a:pt x="51" y="202"/>
                </a:cubicBezTo>
                <a:cubicBezTo>
                  <a:pt x="50" y="202"/>
                  <a:pt x="51" y="202"/>
                  <a:pt x="51" y="202"/>
                </a:cubicBezTo>
                <a:cubicBezTo>
                  <a:pt x="50" y="202"/>
                  <a:pt x="50" y="202"/>
                  <a:pt x="50" y="202"/>
                </a:cubicBezTo>
                <a:cubicBezTo>
                  <a:pt x="50" y="202"/>
                  <a:pt x="50" y="202"/>
                  <a:pt x="50" y="202"/>
                </a:cubicBezTo>
                <a:cubicBezTo>
                  <a:pt x="49" y="201"/>
                  <a:pt x="49" y="201"/>
                  <a:pt x="48" y="201"/>
                </a:cubicBezTo>
                <a:cubicBezTo>
                  <a:pt x="51" y="200"/>
                  <a:pt x="56" y="201"/>
                  <a:pt x="60" y="201"/>
                </a:cubicBezTo>
                <a:cubicBezTo>
                  <a:pt x="57" y="200"/>
                  <a:pt x="55" y="201"/>
                  <a:pt x="52" y="200"/>
                </a:cubicBezTo>
                <a:cubicBezTo>
                  <a:pt x="50" y="200"/>
                  <a:pt x="48" y="200"/>
                  <a:pt x="47" y="200"/>
                </a:cubicBezTo>
                <a:cubicBezTo>
                  <a:pt x="49" y="200"/>
                  <a:pt x="52" y="200"/>
                  <a:pt x="55" y="200"/>
                </a:cubicBezTo>
                <a:cubicBezTo>
                  <a:pt x="55" y="200"/>
                  <a:pt x="55" y="200"/>
                  <a:pt x="55" y="200"/>
                </a:cubicBezTo>
                <a:cubicBezTo>
                  <a:pt x="56" y="200"/>
                  <a:pt x="57" y="199"/>
                  <a:pt x="58" y="200"/>
                </a:cubicBezTo>
                <a:cubicBezTo>
                  <a:pt x="57" y="200"/>
                  <a:pt x="57" y="200"/>
                  <a:pt x="57" y="200"/>
                </a:cubicBezTo>
                <a:cubicBezTo>
                  <a:pt x="57" y="200"/>
                  <a:pt x="57" y="200"/>
                  <a:pt x="57" y="200"/>
                </a:cubicBezTo>
                <a:cubicBezTo>
                  <a:pt x="58" y="200"/>
                  <a:pt x="59" y="200"/>
                  <a:pt x="60" y="200"/>
                </a:cubicBezTo>
                <a:cubicBezTo>
                  <a:pt x="58" y="200"/>
                  <a:pt x="58" y="200"/>
                  <a:pt x="58" y="200"/>
                </a:cubicBezTo>
                <a:cubicBezTo>
                  <a:pt x="61" y="200"/>
                  <a:pt x="63" y="200"/>
                  <a:pt x="66" y="200"/>
                </a:cubicBezTo>
                <a:cubicBezTo>
                  <a:pt x="66" y="200"/>
                  <a:pt x="66" y="199"/>
                  <a:pt x="66" y="199"/>
                </a:cubicBezTo>
                <a:cubicBezTo>
                  <a:pt x="71" y="199"/>
                  <a:pt x="75" y="200"/>
                  <a:pt x="79" y="199"/>
                </a:cubicBezTo>
                <a:cubicBezTo>
                  <a:pt x="80" y="200"/>
                  <a:pt x="81" y="198"/>
                  <a:pt x="81" y="199"/>
                </a:cubicBezTo>
                <a:cubicBezTo>
                  <a:pt x="82" y="199"/>
                  <a:pt x="82" y="199"/>
                  <a:pt x="82" y="199"/>
                </a:cubicBezTo>
                <a:cubicBezTo>
                  <a:pt x="85" y="200"/>
                  <a:pt x="88" y="199"/>
                  <a:pt x="91" y="199"/>
                </a:cubicBezTo>
                <a:cubicBezTo>
                  <a:pt x="93" y="199"/>
                  <a:pt x="94" y="200"/>
                  <a:pt x="96" y="199"/>
                </a:cubicBezTo>
                <a:cubicBezTo>
                  <a:pt x="114" y="199"/>
                  <a:pt x="131" y="199"/>
                  <a:pt x="150" y="199"/>
                </a:cubicBezTo>
                <a:cubicBezTo>
                  <a:pt x="152" y="199"/>
                  <a:pt x="155" y="199"/>
                  <a:pt x="158" y="199"/>
                </a:cubicBezTo>
                <a:cubicBezTo>
                  <a:pt x="200" y="198"/>
                  <a:pt x="200" y="198"/>
                  <a:pt x="200" y="198"/>
                </a:cubicBezTo>
                <a:cubicBezTo>
                  <a:pt x="206" y="197"/>
                  <a:pt x="212" y="198"/>
                  <a:pt x="219" y="197"/>
                </a:cubicBezTo>
                <a:cubicBezTo>
                  <a:pt x="219" y="196"/>
                  <a:pt x="221" y="197"/>
                  <a:pt x="221" y="196"/>
                </a:cubicBezTo>
                <a:cubicBezTo>
                  <a:pt x="220" y="197"/>
                  <a:pt x="218" y="196"/>
                  <a:pt x="217" y="196"/>
                </a:cubicBezTo>
                <a:cubicBezTo>
                  <a:pt x="213" y="196"/>
                  <a:pt x="209" y="196"/>
                  <a:pt x="205" y="196"/>
                </a:cubicBezTo>
                <a:cubicBezTo>
                  <a:pt x="205" y="197"/>
                  <a:pt x="205" y="197"/>
                  <a:pt x="205" y="197"/>
                </a:cubicBezTo>
                <a:cubicBezTo>
                  <a:pt x="204" y="196"/>
                  <a:pt x="204" y="196"/>
                  <a:pt x="204" y="196"/>
                </a:cubicBezTo>
                <a:cubicBezTo>
                  <a:pt x="201" y="197"/>
                  <a:pt x="198" y="196"/>
                  <a:pt x="196" y="197"/>
                </a:cubicBezTo>
                <a:cubicBezTo>
                  <a:pt x="155" y="197"/>
                  <a:pt x="155" y="197"/>
                  <a:pt x="155" y="197"/>
                </a:cubicBezTo>
                <a:cubicBezTo>
                  <a:pt x="153" y="197"/>
                  <a:pt x="153" y="197"/>
                  <a:pt x="153" y="197"/>
                </a:cubicBezTo>
                <a:cubicBezTo>
                  <a:pt x="153" y="197"/>
                  <a:pt x="153" y="197"/>
                  <a:pt x="153" y="197"/>
                </a:cubicBezTo>
                <a:cubicBezTo>
                  <a:pt x="140" y="197"/>
                  <a:pt x="128" y="197"/>
                  <a:pt x="116" y="197"/>
                </a:cubicBezTo>
                <a:cubicBezTo>
                  <a:pt x="115" y="197"/>
                  <a:pt x="113" y="198"/>
                  <a:pt x="114" y="197"/>
                </a:cubicBezTo>
                <a:cubicBezTo>
                  <a:pt x="114" y="197"/>
                  <a:pt x="113" y="198"/>
                  <a:pt x="113" y="198"/>
                </a:cubicBezTo>
                <a:cubicBezTo>
                  <a:pt x="110" y="197"/>
                  <a:pt x="108" y="198"/>
                  <a:pt x="105" y="197"/>
                </a:cubicBezTo>
                <a:cubicBezTo>
                  <a:pt x="104" y="198"/>
                  <a:pt x="103" y="197"/>
                  <a:pt x="102" y="198"/>
                </a:cubicBezTo>
                <a:cubicBezTo>
                  <a:pt x="100" y="197"/>
                  <a:pt x="98" y="198"/>
                  <a:pt x="95" y="198"/>
                </a:cubicBezTo>
                <a:cubicBezTo>
                  <a:pt x="92" y="197"/>
                  <a:pt x="89" y="198"/>
                  <a:pt x="86" y="197"/>
                </a:cubicBezTo>
                <a:cubicBezTo>
                  <a:pt x="81" y="198"/>
                  <a:pt x="76" y="197"/>
                  <a:pt x="71" y="197"/>
                </a:cubicBezTo>
                <a:cubicBezTo>
                  <a:pt x="64" y="196"/>
                  <a:pt x="58" y="197"/>
                  <a:pt x="51" y="196"/>
                </a:cubicBezTo>
                <a:cubicBezTo>
                  <a:pt x="56" y="196"/>
                  <a:pt x="62" y="195"/>
                  <a:pt x="68" y="195"/>
                </a:cubicBezTo>
                <a:cubicBezTo>
                  <a:pt x="67" y="195"/>
                  <a:pt x="65" y="196"/>
                  <a:pt x="64" y="195"/>
                </a:cubicBezTo>
                <a:cubicBezTo>
                  <a:pt x="69" y="195"/>
                  <a:pt x="74" y="195"/>
                  <a:pt x="78" y="195"/>
                </a:cubicBezTo>
                <a:cubicBezTo>
                  <a:pt x="79" y="195"/>
                  <a:pt x="79" y="195"/>
                  <a:pt x="79" y="195"/>
                </a:cubicBezTo>
                <a:cubicBezTo>
                  <a:pt x="84" y="194"/>
                  <a:pt x="84" y="194"/>
                  <a:pt x="84" y="194"/>
                </a:cubicBezTo>
                <a:cubicBezTo>
                  <a:pt x="85" y="195"/>
                  <a:pt x="85" y="195"/>
                  <a:pt x="85" y="195"/>
                </a:cubicBezTo>
                <a:cubicBezTo>
                  <a:pt x="85" y="194"/>
                  <a:pt x="86" y="195"/>
                  <a:pt x="86" y="194"/>
                </a:cubicBezTo>
                <a:cubicBezTo>
                  <a:pt x="87" y="194"/>
                  <a:pt x="88" y="194"/>
                  <a:pt x="89" y="195"/>
                </a:cubicBezTo>
                <a:cubicBezTo>
                  <a:pt x="90" y="195"/>
                  <a:pt x="90" y="194"/>
                  <a:pt x="91" y="194"/>
                </a:cubicBezTo>
                <a:cubicBezTo>
                  <a:pt x="89" y="194"/>
                  <a:pt x="87" y="194"/>
                  <a:pt x="85" y="194"/>
                </a:cubicBezTo>
                <a:cubicBezTo>
                  <a:pt x="84" y="193"/>
                  <a:pt x="82" y="194"/>
                  <a:pt x="81" y="193"/>
                </a:cubicBezTo>
                <a:cubicBezTo>
                  <a:pt x="85" y="193"/>
                  <a:pt x="90" y="193"/>
                  <a:pt x="94" y="194"/>
                </a:cubicBezTo>
                <a:cubicBezTo>
                  <a:pt x="94" y="193"/>
                  <a:pt x="95" y="193"/>
                  <a:pt x="94" y="193"/>
                </a:cubicBezTo>
                <a:cubicBezTo>
                  <a:pt x="85" y="193"/>
                  <a:pt x="76" y="193"/>
                  <a:pt x="67" y="192"/>
                </a:cubicBezTo>
                <a:cubicBezTo>
                  <a:pt x="67" y="192"/>
                  <a:pt x="67" y="192"/>
                  <a:pt x="67" y="192"/>
                </a:cubicBezTo>
                <a:cubicBezTo>
                  <a:pt x="69" y="192"/>
                  <a:pt x="71" y="192"/>
                  <a:pt x="73" y="192"/>
                </a:cubicBezTo>
                <a:cubicBezTo>
                  <a:pt x="74" y="191"/>
                  <a:pt x="76" y="192"/>
                  <a:pt x="78" y="192"/>
                </a:cubicBezTo>
                <a:cubicBezTo>
                  <a:pt x="81" y="192"/>
                  <a:pt x="85" y="191"/>
                  <a:pt x="89" y="191"/>
                </a:cubicBezTo>
                <a:cubicBezTo>
                  <a:pt x="89" y="192"/>
                  <a:pt x="92" y="192"/>
                  <a:pt x="93" y="192"/>
                </a:cubicBezTo>
                <a:cubicBezTo>
                  <a:pt x="92" y="191"/>
                  <a:pt x="92" y="191"/>
                  <a:pt x="92" y="191"/>
                </a:cubicBezTo>
                <a:cubicBezTo>
                  <a:pt x="93" y="191"/>
                  <a:pt x="94" y="191"/>
                  <a:pt x="96" y="191"/>
                </a:cubicBezTo>
                <a:cubicBezTo>
                  <a:pt x="95" y="192"/>
                  <a:pt x="95" y="192"/>
                  <a:pt x="95" y="192"/>
                </a:cubicBezTo>
                <a:cubicBezTo>
                  <a:pt x="96" y="192"/>
                  <a:pt x="98" y="192"/>
                  <a:pt x="99" y="192"/>
                </a:cubicBezTo>
                <a:cubicBezTo>
                  <a:pt x="100" y="192"/>
                  <a:pt x="101" y="192"/>
                  <a:pt x="101" y="192"/>
                </a:cubicBezTo>
                <a:cubicBezTo>
                  <a:pt x="100" y="192"/>
                  <a:pt x="99" y="191"/>
                  <a:pt x="99" y="191"/>
                </a:cubicBezTo>
                <a:cubicBezTo>
                  <a:pt x="101" y="191"/>
                  <a:pt x="104" y="191"/>
                  <a:pt x="106" y="191"/>
                </a:cubicBezTo>
                <a:cubicBezTo>
                  <a:pt x="106" y="192"/>
                  <a:pt x="104" y="191"/>
                  <a:pt x="104" y="192"/>
                </a:cubicBezTo>
                <a:cubicBezTo>
                  <a:pt x="107" y="192"/>
                  <a:pt x="109" y="192"/>
                  <a:pt x="112" y="191"/>
                </a:cubicBezTo>
                <a:cubicBezTo>
                  <a:pt x="106" y="191"/>
                  <a:pt x="106" y="191"/>
                  <a:pt x="106" y="191"/>
                </a:cubicBezTo>
                <a:cubicBezTo>
                  <a:pt x="110" y="191"/>
                  <a:pt x="114" y="191"/>
                  <a:pt x="118" y="191"/>
                </a:cubicBezTo>
                <a:cubicBezTo>
                  <a:pt x="121" y="191"/>
                  <a:pt x="125" y="191"/>
                  <a:pt x="128" y="191"/>
                </a:cubicBezTo>
                <a:cubicBezTo>
                  <a:pt x="128" y="191"/>
                  <a:pt x="128" y="191"/>
                  <a:pt x="128" y="191"/>
                </a:cubicBezTo>
                <a:cubicBezTo>
                  <a:pt x="136" y="190"/>
                  <a:pt x="143" y="191"/>
                  <a:pt x="151" y="190"/>
                </a:cubicBezTo>
                <a:cubicBezTo>
                  <a:pt x="156" y="191"/>
                  <a:pt x="163" y="190"/>
                  <a:pt x="168" y="191"/>
                </a:cubicBezTo>
                <a:cubicBezTo>
                  <a:pt x="174" y="190"/>
                  <a:pt x="179" y="190"/>
                  <a:pt x="185" y="190"/>
                </a:cubicBezTo>
                <a:cubicBezTo>
                  <a:pt x="185" y="190"/>
                  <a:pt x="184" y="190"/>
                  <a:pt x="185" y="190"/>
                </a:cubicBezTo>
                <a:cubicBezTo>
                  <a:pt x="187" y="190"/>
                  <a:pt x="189" y="190"/>
                  <a:pt x="191" y="189"/>
                </a:cubicBezTo>
                <a:cubicBezTo>
                  <a:pt x="208" y="189"/>
                  <a:pt x="226" y="189"/>
                  <a:pt x="243" y="188"/>
                </a:cubicBezTo>
                <a:cubicBezTo>
                  <a:pt x="266" y="186"/>
                  <a:pt x="289" y="186"/>
                  <a:pt x="312" y="183"/>
                </a:cubicBezTo>
                <a:cubicBezTo>
                  <a:pt x="312" y="184"/>
                  <a:pt x="312" y="184"/>
                  <a:pt x="312" y="184"/>
                </a:cubicBezTo>
                <a:cubicBezTo>
                  <a:pt x="316" y="183"/>
                  <a:pt x="320" y="183"/>
                  <a:pt x="323" y="183"/>
                </a:cubicBezTo>
                <a:cubicBezTo>
                  <a:pt x="326" y="183"/>
                  <a:pt x="328" y="182"/>
                  <a:pt x="331" y="182"/>
                </a:cubicBezTo>
                <a:cubicBezTo>
                  <a:pt x="340" y="181"/>
                  <a:pt x="349" y="181"/>
                  <a:pt x="358" y="180"/>
                </a:cubicBezTo>
                <a:cubicBezTo>
                  <a:pt x="331" y="181"/>
                  <a:pt x="304" y="184"/>
                  <a:pt x="277" y="185"/>
                </a:cubicBezTo>
                <a:cubicBezTo>
                  <a:pt x="248" y="186"/>
                  <a:pt x="219" y="189"/>
                  <a:pt x="190" y="189"/>
                </a:cubicBezTo>
                <a:cubicBezTo>
                  <a:pt x="188" y="189"/>
                  <a:pt x="187" y="189"/>
                  <a:pt x="186" y="189"/>
                </a:cubicBezTo>
                <a:cubicBezTo>
                  <a:pt x="184" y="189"/>
                  <a:pt x="182" y="189"/>
                  <a:pt x="181" y="189"/>
                </a:cubicBezTo>
                <a:cubicBezTo>
                  <a:pt x="179" y="190"/>
                  <a:pt x="177" y="189"/>
                  <a:pt x="175" y="189"/>
                </a:cubicBezTo>
                <a:cubicBezTo>
                  <a:pt x="172" y="189"/>
                  <a:pt x="168" y="190"/>
                  <a:pt x="165" y="189"/>
                </a:cubicBezTo>
                <a:cubicBezTo>
                  <a:pt x="164" y="189"/>
                  <a:pt x="163" y="190"/>
                  <a:pt x="163" y="189"/>
                </a:cubicBezTo>
                <a:cubicBezTo>
                  <a:pt x="158" y="190"/>
                  <a:pt x="153" y="189"/>
                  <a:pt x="147" y="190"/>
                </a:cubicBezTo>
                <a:cubicBezTo>
                  <a:pt x="127" y="189"/>
                  <a:pt x="107" y="190"/>
                  <a:pt x="87" y="189"/>
                </a:cubicBezTo>
                <a:cubicBezTo>
                  <a:pt x="73" y="190"/>
                  <a:pt x="59" y="188"/>
                  <a:pt x="44" y="188"/>
                </a:cubicBezTo>
                <a:cubicBezTo>
                  <a:pt x="45" y="188"/>
                  <a:pt x="46" y="188"/>
                  <a:pt x="46" y="188"/>
                </a:cubicBezTo>
                <a:cubicBezTo>
                  <a:pt x="45" y="188"/>
                  <a:pt x="45" y="187"/>
                  <a:pt x="45" y="187"/>
                </a:cubicBezTo>
                <a:cubicBezTo>
                  <a:pt x="49" y="187"/>
                  <a:pt x="49" y="187"/>
                  <a:pt x="49" y="187"/>
                </a:cubicBezTo>
                <a:cubicBezTo>
                  <a:pt x="49" y="188"/>
                  <a:pt x="49" y="188"/>
                  <a:pt x="49" y="188"/>
                </a:cubicBezTo>
                <a:cubicBezTo>
                  <a:pt x="49" y="188"/>
                  <a:pt x="49" y="188"/>
                  <a:pt x="49" y="188"/>
                </a:cubicBezTo>
                <a:cubicBezTo>
                  <a:pt x="49" y="188"/>
                  <a:pt x="49" y="188"/>
                  <a:pt x="49" y="188"/>
                </a:cubicBezTo>
                <a:cubicBezTo>
                  <a:pt x="49" y="187"/>
                  <a:pt x="51" y="187"/>
                  <a:pt x="51" y="187"/>
                </a:cubicBezTo>
                <a:cubicBezTo>
                  <a:pt x="51" y="187"/>
                  <a:pt x="51" y="187"/>
                  <a:pt x="51" y="187"/>
                </a:cubicBezTo>
                <a:cubicBezTo>
                  <a:pt x="50" y="187"/>
                  <a:pt x="50" y="188"/>
                  <a:pt x="50" y="188"/>
                </a:cubicBezTo>
                <a:cubicBezTo>
                  <a:pt x="52" y="187"/>
                  <a:pt x="52" y="187"/>
                  <a:pt x="52" y="187"/>
                </a:cubicBezTo>
                <a:cubicBezTo>
                  <a:pt x="57" y="188"/>
                  <a:pt x="62" y="188"/>
                  <a:pt x="67" y="187"/>
                </a:cubicBezTo>
                <a:cubicBezTo>
                  <a:pt x="67" y="187"/>
                  <a:pt x="67" y="187"/>
                  <a:pt x="67" y="187"/>
                </a:cubicBezTo>
                <a:cubicBezTo>
                  <a:pt x="68" y="187"/>
                  <a:pt x="68" y="187"/>
                  <a:pt x="69" y="187"/>
                </a:cubicBezTo>
                <a:cubicBezTo>
                  <a:pt x="67" y="187"/>
                  <a:pt x="65" y="187"/>
                  <a:pt x="65" y="187"/>
                </a:cubicBezTo>
                <a:cubicBezTo>
                  <a:pt x="65" y="187"/>
                  <a:pt x="65" y="187"/>
                  <a:pt x="65" y="187"/>
                </a:cubicBezTo>
                <a:cubicBezTo>
                  <a:pt x="66" y="186"/>
                  <a:pt x="67" y="187"/>
                  <a:pt x="67" y="186"/>
                </a:cubicBezTo>
                <a:cubicBezTo>
                  <a:pt x="70" y="186"/>
                  <a:pt x="73" y="186"/>
                  <a:pt x="75" y="186"/>
                </a:cubicBezTo>
                <a:cubicBezTo>
                  <a:pt x="76" y="186"/>
                  <a:pt x="77" y="186"/>
                  <a:pt x="77" y="186"/>
                </a:cubicBezTo>
                <a:cubicBezTo>
                  <a:pt x="78" y="186"/>
                  <a:pt x="78" y="186"/>
                  <a:pt x="78" y="186"/>
                </a:cubicBezTo>
                <a:cubicBezTo>
                  <a:pt x="80" y="186"/>
                  <a:pt x="82" y="186"/>
                  <a:pt x="83" y="186"/>
                </a:cubicBezTo>
                <a:cubicBezTo>
                  <a:pt x="78" y="186"/>
                  <a:pt x="72" y="185"/>
                  <a:pt x="66" y="185"/>
                </a:cubicBezTo>
                <a:cubicBezTo>
                  <a:pt x="66" y="185"/>
                  <a:pt x="67" y="185"/>
                  <a:pt x="67" y="185"/>
                </a:cubicBezTo>
                <a:cubicBezTo>
                  <a:pt x="69" y="184"/>
                  <a:pt x="72" y="185"/>
                  <a:pt x="73" y="185"/>
                </a:cubicBezTo>
                <a:cubicBezTo>
                  <a:pt x="73" y="185"/>
                  <a:pt x="73" y="185"/>
                  <a:pt x="73" y="185"/>
                </a:cubicBezTo>
                <a:cubicBezTo>
                  <a:pt x="74" y="185"/>
                  <a:pt x="75" y="185"/>
                  <a:pt x="75" y="184"/>
                </a:cubicBezTo>
                <a:cubicBezTo>
                  <a:pt x="77" y="184"/>
                  <a:pt x="79" y="184"/>
                  <a:pt x="80" y="184"/>
                </a:cubicBezTo>
                <a:cubicBezTo>
                  <a:pt x="79" y="183"/>
                  <a:pt x="77" y="184"/>
                  <a:pt x="76" y="184"/>
                </a:cubicBezTo>
                <a:cubicBezTo>
                  <a:pt x="73" y="183"/>
                  <a:pt x="69" y="183"/>
                  <a:pt x="66" y="183"/>
                </a:cubicBezTo>
                <a:cubicBezTo>
                  <a:pt x="64" y="183"/>
                  <a:pt x="61" y="183"/>
                  <a:pt x="59" y="183"/>
                </a:cubicBezTo>
                <a:cubicBezTo>
                  <a:pt x="59" y="183"/>
                  <a:pt x="59" y="183"/>
                  <a:pt x="59" y="183"/>
                </a:cubicBezTo>
                <a:cubicBezTo>
                  <a:pt x="66" y="182"/>
                  <a:pt x="74" y="183"/>
                  <a:pt x="82" y="182"/>
                </a:cubicBezTo>
                <a:cubicBezTo>
                  <a:pt x="82" y="183"/>
                  <a:pt x="83" y="183"/>
                  <a:pt x="84" y="182"/>
                </a:cubicBezTo>
                <a:cubicBezTo>
                  <a:pt x="85" y="183"/>
                  <a:pt x="86" y="183"/>
                  <a:pt x="87" y="183"/>
                </a:cubicBezTo>
                <a:cubicBezTo>
                  <a:pt x="131" y="182"/>
                  <a:pt x="131" y="182"/>
                  <a:pt x="131" y="182"/>
                </a:cubicBezTo>
                <a:cubicBezTo>
                  <a:pt x="134" y="183"/>
                  <a:pt x="136" y="182"/>
                  <a:pt x="139" y="182"/>
                </a:cubicBezTo>
                <a:cubicBezTo>
                  <a:pt x="141" y="182"/>
                  <a:pt x="144" y="181"/>
                  <a:pt x="146" y="182"/>
                </a:cubicBezTo>
                <a:cubicBezTo>
                  <a:pt x="149" y="182"/>
                  <a:pt x="151" y="182"/>
                  <a:pt x="153" y="182"/>
                </a:cubicBezTo>
                <a:cubicBezTo>
                  <a:pt x="129" y="181"/>
                  <a:pt x="104" y="182"/>
                  <a:pt x="80" y="181"/>
                </a:cubicBezTo>
                <a:cubicBezTo>
                  <a:pt x="83" y="181"/>
                  <a:pt x="86" y="181"/>
                  <a:pt x="90" y="181"/>
                </a:cubicBezTo>
                <a:cubicBezTo>
                  <a:pt x="90" y="181"/>
                  <a:pt x="90" y="181"/>
                  <a:pt x="90" y="181"/>
                </a:cubicBezTo>
                <a:cubicBezTo>
                  <a:pt x="90" y="181"/>
                  <a:pt x="91" y="181"/>
                  <a:pt x="91" y="181"/>
                </a:cubicBezTo>
                <a:cubicBezTo>
                  <a:pt x="92" y="181"/>
                  <a:pt x="93" y="181"/>
                  <a:pt x="93" y="181"/>
                </a:cubicBezTo>
                <a:cubicBezTo>
                  <a:pt x="92" y="181"/>
                  <a:pt x="89" y="181"/>
                  <a:pt x="88" y="181"/>
                </a:cubicBezTo>
                <a:cubicBezTo>
                  <a:pt x="89" y="181"/>
                  <a:pt x="89" y="181"/>
                  <a:pt x="89" y="181"/>
                </a:cubicBezTo>
                <a:cubicBezTo>
                  <a:pt x="89" y="180"/>
                  <a:pt x="86" y="180"/>
                  <a:pt x="85" y="180"/>
                </a:cubicBezTo>
                <a:cubicBezTo>
                  <a:pt x="85" y="180"/>
                  <a:pt x="84" y="180"/>
                  <a:pt x="84" y="180"/>
                </a:cubicBezTo>
                <a:cubicBezTo>
                  <a:pt x="85" y="180"/>
                  <a:pt x="85" y="180"/>
                  <a:pt x="85" y="180"/>
                </a:cubicBezTo>
                <a:cubicBezTo>
                  <a:pt x="87" y="179"/>
                  <a:pt x="88" y="180"/>
                  <a:pt x="89" y="180"/>
                </a:cubicBezTo>
                <a:cubicBezTo>
                  <a:pt x="89" y="179"/>
                  <a:pt x="89" y="179"/>
                  <a:pt x="89" y="179"/>
                </a:cubicBezTo>
                <a:cubicBezTo>
                  <a:pt x="91" y="179"/>
                  <a:pt x="94" y="179"/>
                  <a:pt x="94" y="180"/>
                </a:cubicBezTo>
                <a:cubicBezTo>
                  <a:pt x="94" y="179"/>
                  <a:pt x="94" y="179"/>
                  <a:pt x="94" y="179"/>
                </a:cubicBezTo>
                <a:cubicBezTo>
                  <a:pt x="99" y="180"/>
                  <a:pt x="105" y="179"/>
                  <a:pt x="110" y="180"/>
                </a:cubicBezTo>
                <a:cubicBezTo>
                  <a:pt x="110" y="180"/>
                  <a:pt x="111" y="180"/>
                  <a:pt x="111" y="180"/>
                </a:cubicBezTo>
                <a:cubicBezTo>
                  <a:pt x="111" y="181"/>
                  <a:pt x="111" y="181"/>
                  <a:pt x="111" y="181"/>
                </a:cubicBezTo>
                <a:cubicBezTo>
                  <a:pt x="114" y="181"/>
                  <a:pt x="116" y="181"/>
                  <a:pt x="118" y="180"/>
                </a:cubicBezTo>
                <a:cubicBezTo>
                  <a:pt x="117" y="180"/>
                  <a:pt x="115" y="180"/>
                  <a:pt x="113" y="180"/>
                </a:cubicBezTo>
                <a:cubicBezTo>
                  <a:pt x="112" y="180"/>
                  <a:pt x="112" y="180"/>
                  <a:pt x="111" y="180"/>
                </a:cubicBezTo>
                <a:cubicBezTo>
                  <a:pt x="112" y="180"/>
                  <a:pt x="114" y="179"/>
                  <a:pt x="115" y="180"/>
                </a:cubicBezTo>
                <a:cubicBezTo>
                  <a:pt x="127" y="179"/>
                  <a:pt x="137" y="179"/>
                  <a:pt x="149" y="179"/>
                </a:cubicBezTo>
                <a:cubicBezTo>
                  <a:pt x="149" y="178"/>
                  <a:pt x="149" y="178"/>
                  <a:pt x="149" y="178"/>
                </a:cubicBezTo>
                <a:cubicBezTo>
                  <a:pt x="150" y="179"/>
                  <a:pt x="150" y="178"/>
                  <a:pt x="150" y="179"/>
                </a:cubicBezTo>
                <a:cubicBezTo>
                  <a:pt x="152" y="179"/>
                  <a:pt x="154" y="179"/>
                  <a:pt x="155" y="178"/>
                </a:cubicBezTo>
                <a:cubicBezTo>
                  <a:pt x="152" y="178"/>
                  <a:pt x="148" y="178"/>
                  <a:pt x="144" y="179"/>
                </a:cubicBezTo>
                <a:cubicBezTo>
                  <a:pt x="145" y="178"/>
                  <a:pt x="143" y="179"/>
                  <a:pt x="143" y="178"/>
                </a:cubicBezTo>
                <a:cubicBezTo>
                  <a:pt x="145" y="178"/>
                  <a:pt x="148" y="178"/>
                  <a:pt x="150" y="178"/>
                </a:cubicBezTo>
                <a:cubicBezTo>
                  <a:pt x="149" y="178"/>
                  <a:pt x="149" y="178"/>
                  <a:pt x="149" y="178"/>
                </a:cubicBezTo>
                <a:cubicBezTo>
                  <a:pt x="153" y="177"/>
                  <a:pt x="156" y="177"/>
                  <a:pt x="160" y="178"/>
                </a:cubicBezTo>
                <a:cubicBezTo>
                  <a:pt x="159" y="178"/>
                  <a:pt x="159" y="178"/>
                  <a:pt x="159" y="178"/>
                </a:cubicBezTo>
                <a:cubicBezTo>
                  <a:pt x="160" y="178"/>
                  <a:pt x="161" y="177"/>
                  <a:pt x="162" y="177"/>
                </a:cubicBezTo>
                <a:cubicBezTo>
                  <a:pt x="162" y="178"/>
                  <a:pt x="162" y="178"/>
                  <a:pt x="162" y="178"/>
                </a:cubicBezTo>
                <a:cubicBezTo>
                  <a:pt x="163" y="177"/>
                  <a:pt x="163" y="177"/>
                  <a:pt x="163" y="177"/>
                </a:cubicBezTo>
                <a:cubicBezTo>
                  <a:pt x="164" y="178"/>
                  <a:pt x="166" y="177"/>
                  <a:pt x="167" y="177"/>
                </a:cubicBezTo>
                <a:cubicBezTo>
                  <a:pt x="167" y="178"/>
                  <a:pt x="167" y="178"/>
                  <a:pt x="167" y="178"/>
                </a:cubicBezTo>
                <a:cubicBezTo>
                  <a:pt x="169" y="177"/>
                  <a:pt x="169" y="177"/>
                  <a:pt x="169" y="177"/>
                </a:cubicBezTo>
                <a:cubicBezTo>
                  <a:pt x="166" y="177"/>
                  <a:pt x="166" y="177"/>
                  <a:pt x="166" y="177"/>
                </a:cubicBezTo>
                <a:cubicBezTo>
                  <a:pt x="168" y="177"/>
                  <a:pt x="170" y="177"/>
                  <a:pt x="172" y="177"/>
                </a:cubicBezTo>
                <a:cubicBezTo>
                  <a:pt x="172" y="177"/>
                  <a:pt x="171" y="177"/>
                  <a:pt x="170" y="177"/>
                </a:cubicBezTo>
                <a:cubicBezTo>
                  <a:pt x="170" y="178"/>
                  <a:pt x="170" y="178"/>
                  <a:pt x="170" y="178"/>
                </a:cubicBezTo>
                <a:cubicBezTo>
                  <a:pt x="172" y="178"/>
                  <a:pt x="173" y="177"/>
                  <a:pt x="174" y="177"/>
                </a:cubicBezTo>
                <a:cubicBezTo>
                  <a:pt x="172" y="178"/>
                  <a:pt x="172" y="178"/>
                  <a:pt x="172" y="178"/>
                </a:cubicBezTo>
                <a:cubicBezTo>
                  <a:pt x="173" y="178"/>
                  <a:pt x="175" y="178"/>
                  <a:pt x="175" y="177"/>
                </a:cubicBezTo>
                <a:cubicBezTo>
                  <a:pt x="175" y="178"/>
                  <a:pt x="175" y="178"/>
                  <a:pt x="175" y="178"/>
                </a:cubicBezTo>
                <a:cubicBezTo>
                  <a:pt x="177" y="177"/>
                  <a:pt x="179" y="178"/>
                  <a:pt x="181" y="177"/>
                </a:cubicBezTo>
                <a:cubicBezTo>
                  <a:pt x="181" y="178"/>
                  <a:pt x="181" y="178"/>
                  <a:pt x="181" y="178"/>
                </a:cubicBezTo>
                <a:cubicBezTo>
                  <a:pt x="187" y="178"/>
                  <a:pt x="194" y="177"/>
                  <a:pt x="200" y="177"/>
                </a:cubicBezTo>
                <a:cubicBezTo>
                  <a:pt x="208" y="177"/>
                  <a:pt x="216" y="177"/>
                  <a:pt x="224" y="176"/>
                </a:cubicBezTo>
                <a:cubicBezTo>
                  <a:pt x="231" y="176"/>
                  <a:pt x="238" y="176"/>
                  <a:pt x="244" y="175"/>
                </a:cubicBezTo>
                <a:cubicBezTo>
                  <a:pt x="248" y="176"/>
                  <a:pt x="253" y="174"/>
                  <a:pt x="256" y="175"/>
                </a:cubicBezTo>
                <a:cubicBezTo>
                  <a:pt x="259" y="175"/>
                  <a:pt x="261" y="174"/>
                  <a:pt x="263" y="175"/>
                </a:cubicBezTo>
                <a:cubicBezTo>
                  <a:pt x="265" y="174"/>
                  <a:pt x="267" y="175"/>
                  <a:pt x="269" y="174"/>
                </a:cubicBezTo>
                <a:cubicBezTo>
                  <a:pt x="268" y="175"/>
                  <a:pt x="268" y="175"/>
                  <a:pt x="268" y="175"/>
                </a:cubicBezTo>
                <a:cubicBezTo>
                  <a:pt x="269" y="175"/>
                  <a:pt x="269" y="175"/>
                  <a:pt x="269" y="175"/>
                </a:cubicBezTo>
                <a:cubicBezTo>
                  <a:pt x="270" y="174"/>
                  <a:pt x="271" y="174"/>
                  <a:pt x="272" y="174"/>
                </a:cubicBezTo>
                <a:cubicBezTo>
                  <a:pt x="273" y="174"/>
                  <a:pt x="274" y="174"/>
                  <a:pt x="276" y="174"/>
                </a:cubicBezTo>
                <a:cubicBezTo>
                  <a:pt x="276" y="174"/>
                  <a:pt x="276" y="174"/>
                  <a:pt x="276" y="174"/>
                </a:cubicBezTo>
                <a:cubicBezTo>
                  <a:pt x="277" y="174"/>
                  <a:pt x="277" y="174"/>
                  <a:pt x="277" y="174"/>
                </a:cubicBezTo>
                <a:cubicBezTo>
                  <a:pt x="276" y="175"/>
                  <a:pt x="274" y="174"/>
                  <a:pt x="273" y="175"/>
                </a:cubicBezTo>
                <a:cubicBezTo>
                  <a:pt x="274" y="176"/>
                  <a:pt x="271" y="176"/>
                  <a:pt x="270" y="176"/>
                </a:cubicBezTo>
                <a:cubicBezTo>
                  <a:pt x="280" y="176"/>
                  <a:pt x="291" y="175"/>
                  <a:pt x="301" y="175"/>
                </a:cubicBezTo>
                <a:cubicBezTo>
                  <a:pt x="299" y="174"/>
                  <a:pt x="299" y="174"/>
                  <a:pt x="299" y="174"/>
                </a:cubicBezTo>
                <a:cubicBezTo>
                  <a:pt x="303" y="174"/>
                  <a:pt x="307" y="174"/>
                  <a:pt x="310" y="173"/>
                </a:cubicBezTo>
                <a:cubicBezTo>
                  <a:pt x="309" y="173"/>
                  <a:pt x="309" y="173"/>
                  <a:pt x="309" y="173"/>
                </a:cubicBezTo>
                <a:cubicBezTo>
                  <a:pt x="309" y="172"/>
                  <a:pt x="311" y="173"/>
                  <a:pt x="312" y="172"/>
                </a:cubicBezTo>
                <a:cubicBezTo>
                  <a:pt x="313" y="173"/>
                  <a:pt x="314" y="172"/>
                  <a:pt x="314" y="172"/>
                </a:cubicBezTo>
                <a:cubicBezTo>
                  <a:pt x="316" y="172"/>
                  <a:pt x="318" y="173"/>
                  <a:pt x="318" y="172"/>
                </a:cubicBezTo>
                <a:cubicBezTo>
                  <a:pt x="322" y="171"/>
                  <a:pt x="326" y="171"/>
                  <a:pt x="330" y="171"/>
                </a:cubicBezTo>
                <a:cubicBezTo>
                  <a:pt x="330" y="171"/>
                  <a:pt x="330" y="171"/>
                  <a:pt x="330" y="171"/>
                </a:cubicBezTo>
                <a:cubicBezTo>
                  <a:pt x="331" y="170"/>
                  <a:pt x="333" y="171"/>
                  <a:pt x="335" y="170"/>
                </a:cubicBezTo>
                <a:cubicBezTo>
                  <a:pt x="335" y="170"/>
                  <a:pt x="337" y="170"/>
                  <a:pt x="337" y="170"/>
                </a:cubicBezTo>
                <a:cubicBezTo>
                  <a:pt x="353" y="170"/>
                  <a:pt x="369" y="169"/>
                  <a:pt x="384" y="168"/>
                </a:cubicBezTo>
                <a:cubicBezTo>
                  <a:pt x="387" y="168"/>
                  <a:pt x="390" y="168"/>
                  <a:pt x="393" y="168"/>
                </a:cubicBezTo>
                <a:cubicBezTo>
                  <a:pt x="386" y="168"/>
                  <a:pt x="386" y="168"/>
                  <a:pt x="386" y="168"/>
                </a:cubicBezTo>
                <a:cubicBezTo>
                  <a:pt x="386" y="168"/>
                  <a:pt x="386" y="168"/>
                  <a:pt x="386" y="168"/>
                </a:cubicBezTo>
                <a:cubicBezTo>
                  <a:pt x="370" y="168"/>
                  <a:pt x="354" y="169"/>
                  <a:pt x="337" y="170"/>
                </a:cubicBezTo>
                <a:cubicBezTo>
                  <a:pt x="314" y="171"/>
                  <a:pt x="289" y="173"/>
                  <a:pt x="266" y="174"/>
                </a:cubicBezTo>
                <a:cubicBezTo>
                  <a:pt x="266" y="174"/>
                  <a:pt x="266" y="174"/>
                  <a:pt x="266" y="174"/>
                </a:cubicBezTo>
                <a:cubicBezTo>
                  <a:pt x="264" y="174"/>
                  <a:pt x="263" y="173"/>
                  <a:pt x="261" y="174"/>
                </a:cubicBezTo>
                <a:cubicBezTo>
                  <a:pt x="258" y="174"/>
                  <a:pt x="254" y="174"/>
                  <a:pt x="250" y="174"/>
                </a:cubicBezTo>
                <a:cubicBezTo>
                  <a:pt x="246" y="174"/>
                  <a:pt x="241" y="175"/>
                  <a:pt x="236" y="175"/>
                </a:cubicBezTo>
                <a:cubicBezTo>
                  <a:pt x="234" y="176"/>
                  <a:pt x="231" y="175"/>
                  <a:pt x="229" y="176"/>
                </a:cubicBezTo>
                <a:cubicBezTo>
                  <a:pt x="216" y="176"/>
                  <a:pt x="204" y="176"/>
                  <a:pt x="191" y="177"/>
                </a:cubicBezTo>
                <a:cubicBezTo>
                  <a:pt x="190" y="176"/>
                  <a:pt x="190" y="176"/>
                  <a:pt x="190" y="176"/>
                </a:cubicBezTo>
                <a:cubicBezTo>
                  <a:pt x="194" y="176"/>
                  <a:pt x="199" y="176"/>
                  <a:pt x="203" y="176"/>
                </a:cubicBezTo>
                <a:cubicBezTo>
                  <a:pt x="205" y="176"/>
                  <a:pt x="207" y="175"/>
                  <a:pt x="209" y="176"/>
                </a:cubicBezTo>
                <a:cubicBezTo>
                  <a:pt x="209" y="175"/>
                  <a:pt x="210" y="176"/>
                  <a:pt x="211" y="175"/>
                </a:cubicBezTo>
                <a:cubicBezTo>
                  <a:pt x="212" y="175"/>
                  <a:pt x="213" y="176"/>
                  <a:pt x="214" y="175"/>
                </a:cubicBezTo>
                <a:cubicBezTo>
                  <a:pt x="215" y="176"/>
                  <a:pt x="217" y="175"/>
                  <a:pt x="218" y="175"/>
                </a:cubicBezTo>
                <a:cubicBezTo>
                  <a:pt x="220" y="175"/>
                  <a:pt x="223" y="175"/>
                  <a:pt x="226" y="175"/>
                </a:cubicBezTo>
                <a:cubicBezTo>
                  <a:pt x="226" y="175"/>
                  <a:pt x="226" y="175"/>
                  <a:pt x="226" y="175"/>
                </a:cubicBezTo>
                <a:cubicBezTo>
                  <a:pt x="226" y="175"/>
                  <a:pt x="226" y="174"/>
                  <a:pt x="227" y="174"/>
                </a:cubicBezTo>
                <a:cubicBezTo>
                  <a:pt x="226" y="175"/>
                  <a:pt x="226" y="175"/>
                  <a:pt x="226" y="175"/>
                </a:cubicBezTo>
                <a:cubicBezTo>
                  <a:pt x="228" y="175"/>
                  <a:pt x="228" y="175"/>
                  <a:pt x="228" y="175"/>
                </a:cubicBezTo>
                <a:cubicBezTo>
                  <a:pt x="226" y="175"/>
                  <a:pt x="226" y="175"/>
                  <a:pt x="226" y="175"/>
                </a:cubicBezTo>
                <a:cubicBezTo>
                  <a:pt x="227" y="174"/>
                  <a:pt x="229" y="175"/>
                  <a:pt x="230" y="174"/>
                </a:cubicBezTo>
                <a:cubicBezTo>
                  <a:pt x="227" y="173"/>
                  <a:pt x="223" y="174"/>
                  <a:pt x="220" y="174"/>
                </a:cubicBezTo>
                <a:cubicBezTo>
                  <a:pt x="218" y="174"/>
                  <a:pt x="218" y="175"/>
                  <a:pt x="216" y="175"/>
                </a:cubicBezTo>
                <a:cubicBezTo>
                  <a:pt x="216" y="175"/>
                  <a:pt x="216" y="174"/>
                  <a:pt x="216" y="174"/>
                </a:cubicBezTo>
                <a:cubicBezTo>
                  <a:pt x="214" y="175"/>
                  <a:pt x="211" y="175"/>
                  <a:pt x="208" y="175"/>
                </a:cubicBezTo>
                <a:cubicBezTo>
                  <a:pt x="209" y="175"/>
                  <a:pt x="207" y="175"/>
                  <a:pt x="207" y="175"/>
                </a:cubicBezTo>
                <a:cubicBezTo>
                  <a:pt x="207" y="175"/>
                  <a:pt x="208" y="175"/>
                  <a:pt x="207" y="174"/>
                </a:cubicBezTo>
                <a:cubicBezTo>
                  <a:pt x="204" y="174"/>
                  <a:pt x="204" y="174"/>
                  <a:pt x="204" y="174"/>
                </a:cubicBezTo>
                <a:cubicBezTo>
                  <a:pt x="202" y="174"/>
                  <a:pt x="202" y="175"/>
                  <a:pt x="201" y="175"/>
                </a:cubicBezTo>
                <a:cubicBezTo>
                  <a:pt x="201" y="175"/>
                  <a:pt x="201" y="175"/>
                  <a:pt x="201" y="175"/>
                </a:cubicBezTo>
                <a:cubicBezTo>
                  <a:pt x="201" y="175"/>
                  <a:pt x="200" y="175"/>
                  <a:pt x="199" y="175"/>
                </a:cubicBezTo>
                <a:cubicBezTo>
                  <a:pt x="199" y="175"/>
                  <a:pt x="199" y="175"/>
                  <a:pt x="199" y="175"/>
                </a:cubicBezTo>
                <a:cubicBezTo>
                  <a:pt x="196" y="175"/>
                  <a:pt x="193" y="175"/>
                  <a:pt x="190" y="175"/>
                </a:cubicBezTo>
                <a:cubicBezTo>
                  <a:pt x="188" y="175"/>
                  <a:pt x="187" y="175"/>
                  <a:pt x="186" y="175"/>
                </a:cubicBezTo>
                <a:cubicBezTo>
                  <a:pt x="185" y="175"/>
                  <a:pt x="183" y="175"/>
                  <a:pt x="181" y="175"/>
                </a:cubicBezTo>
                <a:cubicBezTo>
                  <a:pt x="177" y="175"/>
                  <a:pt x="172" y="176"/>
                  <a:pt x="168" y="176"/>
                </a:cubicBezTo>
                <a:cubicBezTo>
                  <a:pt x="167" y="175"/>
                  <a:pt x="166" y="176"/>
                  <a:pt x="164" y="176"/>
                </a:cubicBezTo>
                <a:cubicBezTo>
                  <a:pt x="152" y="176"/>
                  <a:pt x="138" y="176"/>
                  <a:pt x="125" y="176"/>
                </a:cubicBezTo>
                <a:cubicBezTo>
                  <a:pt x="126" y="175"/>
                  <a:pt x="127" y="176"/>
                  <a:pt x="128" y="175"/>
                </a:cubicBezTo>
                <a:cubicBezTo>
                  <a:pt x="121" y="175"/>
                  <a:pt x="113" y="175"/>
                  <a:pt x="105" y="175"/>
                </a:cubicBezTo>
                <a:cubicBezTo>
                  <a:pt x="106" y="175"/>
                  <a:pt x="106" y="175"/>
                  <a:pt x="106" y="175"/>
                </a:cubicBezTo>
                <a:cubicBezTo>
                  <a:pt x="106" y="175"/>
                  <a:pt x="108" y="174"/>
                  <a:pt x="108" y="175"/>
                </a:cubicBezTo>
                <a:cubicBezTo>
                  <a:pt x="108" y="174"/>
                  <a:pt x="108" y="174"/>
                  <a:pt x="108" y="174"/>
                </a:cubicBezTo>
                <a:cubicBezTo>
                  <a:pt x="110" y="174"/>
                  <a:pt x="112" y="175"/>
                  <a:pt x="114" y="174"/>
                </a:cubicBezTo>
                <a:cubicBezTo>
                  <a:pt x="114" y="175"/>
                  <a:pt x="114" y="175"/>
                  <a:pt x="114" y="175"/>
                </a:cubicBezTo>
                <a:cubicBezTo>
                  <a:pt x="115" y="175"/>
                  <a:pt x="115" y="175"/>
                  <a:pt x="115" y="174"/>
                </a:cubicBezTo>
                <a:cubicBezTo>
                  <a:pt x="118" y="175"/>
                  <a:pt x="122" y="174"/>
                  <a:pt x="124" y="175"/>
                </a:cubicBezTo>
                <a:cubicBezTo>
                  <a:pt x="138" y="174"/>
                  <a:pt x="153" y="174"/>
                  <a:pt x="168" y="174"/>
                </a:cubicBezTo>
                <a:cubicBezTo>
                  <a:pt x="168" y="174"/>
                  <a:pt x="168" y="174"/>
                  <a:pt x="168" y="174"/>
                </a:cubicBezTo>
                <a:cubicBezTo>
                  <a:pt x="168" y="174"/>
                  <a:pt x="168" y="174"/>
                  <a:pt x="168" y="174"/>
                </a:cubicBezTo>
                <a:cubicBezTo>
                  <a:pt x="170" y="174"/>
                  <a:pt x="173" y="174"/>
                  <a:pt x="173" y="174"/>
                </a:cubicBezTo>
                <a:cubicBezTo>
                  <a:pt x="174" y="174"/>
                  <a:pt x="176" y="174"/>
                  <a:pt x="178" y="174"/>
                </a:cubicBezTo>
                <a:cubicBezTo>
                  <a:pt x="180" y="173"/>
                  <a:pt x="182" y="174"/>
                  <a:pt x="184" y="173"/>
                </a:cubicBezTo>
                <a:cubicBezTo>
                  <a:pt x="184" y="174"/>
                  <a:pt x="186" y="173"/>
                  <a:pt x="188" y="173"/>
                </a:cubicBezTo>
                <a:cubicBezTo>
                  <a:pt x="187" y="174"/>
                  <a:pt x="187" y="174"/>
                  <a:pt x="187" y="174"/>
                </a:cubicBezTo>
                <a:cubicBezTo>
                  <a:pt x="188" y="174"/>
                  <a:pt x="188" y="172"/>
                  <a:pt x="189" y="173"/>
                </a:cubicBezTo>
                <a:cubicBezTo>
                  <a:pt x="189" y="173"/>
                  <a:pt x="189" y="173"/>
                  <a:pt x="189" y="173"/>
                </a:cubicBezTo>
                <a:cubicBezTo>
                  <a:pt x="193" y="173"/>
                  <a:pt x="196" y="174"/>
                  <a:pt x="200" y="173"/>
                </a:cubicBezTo>
                <a:cubicBezTo>
                  <a:pt x="201" y="174"/>
                  <a:pt x="204" y="173"/>
                  <a:pt x="205" y="173"/>
                </a:cubicBezTo>
                <a:cubicBezTo>
                  <a:pt x="206" y="173"/>
                  <a:pt x="208" y="173"/>
                  <a:pt x="209" y="173"/>
                </a:cubicBezTo>
                <a:cubicBezTo>
                  <a:pt x="208" y="173"/>
                  <a:pt x="208" y="173"/>
                  <a:pt x="208" y="173"/>
                </a:cubicBezTo>
                <a:cubicBezTo>
                  <a:pt x="209" y="173"/>
                  <a:pt x="210" y="172"/>
                  <a:pt x="210" y="172"/>
                </a:cubicBezTo>
                <a:cubicBezTo>
                  <a:pt x="209" y="173"/>
                  <a:pt x="209" y="173"/>
                  <a:pt x="209" y="173"/>
                </a:cubicBezTo>
                <a:cubicBezTo>
                  <a:pt x="210" y="171"/>
                  <a:pt x="212" y="173"/>
                  <a:pt x="213" y="172"/>
                </a:cubicBezTo>
                <a:cubicBezTo>
                  <a:pt x="208" y="172"/>
                  <a:pt x="208" y="172"/>
                  <a:pt x="208" y="172"/>
                </a:cubicBezTo>
                <a:cubicBezTo>
                  <a:pt x="209" y="171"/>
                  <a:pt x="213" y="172"/>
                  <a:pt x="215" y="171"/>
                </a:cubicBezTo>
                <a:cubicBezTo>
                  <a:pt x="192" y="171"/>
                  <a:pt x="169" y="173"/>
                  <a:pt x="145" y="172"/>
                </a:cubicBezTo>
                <a:cubicBezTo>
                  <a:pt x="145" y="173"/>
                  <a:pt x="145" y="173"/>
                  <a:pt x="145" y="173"/>
                </a:cubicBezTo>
                <a:cubicBezTo>
                  <a:pt x="114" y="173"/>
                  <a:pt x="83" y="173"/>
                  <a:pt x="52" y="172"/>
                </a:cubicBezTo>
                <a:cubicBezTo>
                  <a:pt x="53" y="171"/>
                  <a:pt x="54" y="172"/>
                  <a:pt x="55" y="171"/>
                </a:cubicBezTo>
                <a:cubicBezTo>
                  <a:pt x="64" y="171"/>
                  <a:pt x="73" y="172"/>
                  <a:pt x="83" y="172"/>
                </a:cubicBezTo>
                <a:cubicBezTo>
                  <a:pt x="84" y="172"/>
                  <a:pt x="86" y="171"/>
                  <a:pt x="87" y="172"/>
                </a:cubicBezTo>
                <a:cubicBezTo>
                  <a:pt x="95" y="172"/>
                  <a:pt x="104" y="171"/>
                  <a:pt x="113" y="172"/>
                </a:cubicBezTo>
                <a:cubicBezTo>
                  <a:pt x="113" y="171"/>
                  <a:pt x="113" y="171"/>
                  <a:pt x="113" y="171"/>
                </a:cubicBezTo>
                <a:cubicBezTo>
                  <a:pt x="114" y="171"/>
                  <a:pt x="115" y="171"/>
                  <a:pt x="116" y="171"/>
                </a:cubicBezTo>
                <a:cubicBezTo>
                  <a:pt x="115" y="172"/>
                  <a:pt x="115" y="172"/>
                  <a:pt x="115" y="172"/>
                </a:cubicBezTo>
                <a:cubicBezTo>
                  <a:pt x="116" y="172"/>
                  <a:pt x="117" y="171"/>
                  <a:pt x="119" y="171"/>
                </a:cubicBezTo>
                <a:cubicBezTo>
                  <a:pt x="119" y="172"/>
                  <a:pt x="119" y="172"/>
                  <a:pt x="119" y="172"/>
                </a:cubicBezTo>
                <a:cubicBezTo>
                  <a:pt x="125" y="172"/>
                  <a:pt x="131" y="172"/>
                  <a:pt x="137" y="171"/>
                </a:cubicBezTo>
                <a:cubicBezTo>
                  <a:pt x="133" y="171"/>
                  <a:pt x="133" y="171"/>
                  <a:pt x="133" y="171"/>
                </a:cubicBezTo>
                <a:cubicBezTo>
                  <a:pt x="135" y="171"/>
                  <a:pt x="137" y="171"/>
                  <a:pt x="139" y="171"/>
                </a:cubicBezTo>
                <a:cubicBezTo>
                  <a:pt x="139" y="172"/>
                  <a:pt x="138" y="171"/>
                  <a:pt x="138" y="172"/>
                </a:cubicBezTo>
                <a:cubicBezTo>
                  <a:pt x="143" y="172"/>
                  <a:pt x="143" y="172"/>
                  <a:pt x="143" y="172"/>
                </a:cubicBezTo>
                <a:cubicBezTo>
                  <a:pt x="143" y="171"/>
                  <a:pt x="143" y="171"/>
                  <a:pt x="143" y="171"/>
                </a:cubicBezTo>
                <a:cubicBezTo>
                  <a:pt x="155" y="171"/>
                  <a:pt x="155" y="171"/>
                  <a:pt x="155" y="171"/>
                </a:cubicBezTo>
                <a:cubicBezTo>
                  <a:pt x="157" y="171"/>
                  <a:pt x="158" y="171"/>
                  <a:pt x="159" y="171"/>
                </a:cubicBezTo>
                <a:cubicBezTo>
                  <a:pt x="160" y="171"/>
                  <a:pt x="160" y="171"/>
                  <a:pt x="160" y="171"/>
                </a:cubicBezTo>
                <a:cubicBezTo>
                  <a:pt x="162" y="171"/>
                  <a:pt x="165" y="171"/>
                  <a:pt x="167" y="171"/>
                </a:cubicBezTo>
                <a:cubicBezTo>
                  <a:pt x="147" y="171"/>
                  <a:pt x="128" y="171"/>
                  <a:pt x="109" y="171"/>
                </a:cubicBezTo>
                <a:cubicBezTo>
                  <a:pt x="109" y="170"/>
                  <a:pt x="109" y="170"/>
                  <a:pt x="109" y="170"/>
                </a:cubicBezTo>
                <a:cubicBezTo>
                  <a:pt x="107" y="171"/>
                  <a:pt x="105" y="171"/>
                  <a:pt x="103" y="170"/>
                </a:cubicBezTo>
                <a:cubicBezTo>
                  <a:pt x="102" y="170"/>
                  <a:pt x="100" y="171"/>
                  <a:pt x="100" y="170"/>
                </a:cubicBezTo>
                <a:cubicBezTo>
                  <a:pt x="102" y="170"/>
                  <a:pt x="104" y="170"/>
                  <a:pt x="106" y="170"/>
                </a:cubicBezTo>
                <a:cubicBezTo>
                  <a:pt x="110" y="170"/>
                  <a:pt x="115" y="170"/>
                  <a:pt x="119" y="170"/>
                </a:cubicBezTo>
                <a:cubicBezTo>
                  <a:pt x="120" y="170"/>
                  <a:pt x="120" y="170"/>
                  <a:pt x="120" y="170"/>
                </a:cubicBezTo>
                <a:cubicBezTo>
                  <a:pt x="121" y="170"/>
                  <a:pt x="122" y="170"/>
                  <a:pt x="122" y="170"/>
                </a:cubicBezTo>
                <a:cubicBezTo>
                  <a:pt x="130" y="170"/>
                  <a:pt x="138" y="170"/>
                  <a:pt x="146" y="170"/>
                </a:cubicBezTo>
                <a:cubicBezTo>
                  <a:pt x="148" y="169"/>
                  <a:pt x="151" y="170"/>
                  <a:pt x="153" y="169"/>
                </a:cubicBezTo>
                <a:cubicBezTo>
                  <a:pt x="180" y="170"/>
                  <a:pt x="207" y="168"/>
                  <a:pt x="235" y="168"/>
                </a:cubicBezTo>
                <a:cubicBezTo>
                  <a:pt x="273" y="165"/>
                  <a:pt x="311" y="164"/>
                  <a:pt x="349" y="162"/>
                </a:cubicBezTo>
                <a:cubicBezTo>
                  <a:pt x="351" y="161"/>
                  <a:pt x="351" y="161"/>
                  <a:pt x="351" y="161"/>
                </a:cubicBezTo>
                <a:cubicBezTo>
                  <a:pt x="350" y="161"/>
                  <a:pt x="350" y="161"/>
                  <a:pt x="350" y="161"/>
                </a:cubicBezTo>
                <a:cubicBezTo>
                  <a:pt x="346" y="161"/>
                  <a:pt x="342" y="162"/>
                  <a:pt x="338" y="162"/>
                </a:cubicBezTo>
                <a:cubicBezTo>
                  <a:pt x="338" y="162"/>
                  <a:pt x="338" y="162"/>
                  <a:pt x="337" y="162"/>
                </a:cubicBezTo>
                <a:cubicBezTo>
                  <a:pt x="337" y="161"/>
                  <a:pt x="336" y="162"/>
                  <a:pt x="334" y="162"/>
                </a:cubicBezTo>
                <a:cubicBezTo>
                  <a:pt x="334" y="162"/>
                  <a:pt x="333" y="162"/>
                  <a:pt x="332" y="162"/>
                </a:cubicBezTo>
                <a:cubicBezTo>
                  <a:pt x="331" y="162"/>
                  <a:pt x="331" y="162"/>
                  <a:pt x="330" y="162"/>
                </a:cubicBezTo>
                <a:cubicBezTo>
                  <a:pt x="328" y="162"/>
                  <a:pt x="326" y="162"/>
                  <a:pt x="324" y="162"/>
                </a:cubicBezTo>
                <a:cubicBezTo>
                  <a:pt x="323" y="162"/>
                  <a:pt x="323" y="163"/>
                  <a:pt x="322" y="162"/>
                </a:cubicBezTo>
                <a:cubicBezTo>
                  <a:pt x="321" y="163"/>
                  <a:pt x="320" y="162"/>
                  <a:pt x="320" y="163"/>
                </a:cubicBezTo>
                <a:cubicBezTo>
                  <a:pt x="318" y="163"/>
                  <a:pt x="316" y="163"/>
                  <a:pt x="315" y="163"/>
                </a:cubicBezTo>
                <a:cubicBezTo>
                  <a:pt x="314" y="163"/>
                  <a:pt x="312" y="163"/>
                  <a:pt x="311" y="163"/>
                </a:cubicBezTo>
                <a:cubicBezTo>
                  <a:pt x="311" y="163"/>
                  <a:pt x="311" y="163"/>
                  <a:pt x="311" y="163"/>
                </a:cubicBezTo>
                <a:cubicBezTo>
                  <a:pt x="310" y="163"/>
                  <a:pt x="308" y="163"/>
                  <a:pt x="307" y="163"/>
                </a:cubicBezTo>
                <a:cubicBezTo>
                  <a:pt x="289" y="164"/>
                  <a:pt x="289" y="164"/>
                  <a:pt x="289" y="164"/>
                </a:cubicBezTo>
                <a:cubicBezTo>
                  <a:pt x="289" y="164"/>
                  <a:pt x="290" y="163"/>
                  <a:pt x="290" y="163"/>
                </a:cubicBezTo>
                <a:cubicBezTo>
                  <a:pt x="291" y="164"/>
                  <a:pt x="291" y="164"/>
                  <a:pt x="291" y="164"/>
                </a:cubicBezTo>
                <a:cubicBezTo>
                  <a:pt x="291" y="163"/>
                  <a:pt x="292" y="164"/>
                  <a:pt x="293" y="163"/>
                </a:cubicBezTo>
                <a:cubicBezTo>
                  <a:pt x="296" y="164"/>
                  <a:pt x="300" y="163"/>
                  <a:pt x="303" y="163"/>
                </a:cubicBezTo>
                <a:cubicBezTo>
                  <a:pt x="303" y="163"/>
                  <a:pt x="303" y="163"/>
                  <a:pt x="303" y="163"/>
                </a:cubicBezTo>
                <a:cubicBezTo>
                  <a:pt x="314" y="162"/>
                  <a:pt x="324" y="161"/>
                  <a:pt x="334" y="161"/>
                </a:cubicBezTo>
                <a:cubicBezTo>
                  <a:pt x="342" y="160"/>
                  <a:pt x="350" y="160"/>
                  <a:pt x="358" y="160"/>
                </a:cubicBezTo>
                <a:cubicBezTo>
                  <a:pt x="356" y="160"/>
                  <a:pt x="353" y="160"/>
                  <a:pt x="351" y="161"/>
                </a:cubicBezTo>
                <a:cubicBezTo>
                  <a:pt x="361" y="160"/>
                  <a:pt x="370" y="160"/>
                  <a:pt x="379" y="159"/>
                </a:cubicBezTo>
                <a:cubicBezTo>
                  <a:pt x="372" y="159"/>
                  <a:pt x="365" y="160"/>
                  <a:pt x="358" y="160"/>
                </a:cubicBezTo>
                <a:cubicBezTo>
                  <a:pt x="358" y="160"/>
                  <a:pt x="358" y="160"/>
                  <a:pt x="358" y="160"/>
                </a:cubicBezTo>
                <a:cubicBezTo>
                  <a:pt x="360" y="160"/>
                  <a:pt x="362" y="159"/>
                  <a:pt x="363" y="159"/>
                </a:cubicBezTo>
                <a:cubicBezTo>
                  <a:pt x="362" y="159"/>
                  <a:pt x="362" y="159"/>
                  <a:pt x="362" y="159"/>
                </a:cubicBezTo>
                <a:cubicBezTo>
                  <a:pt x="356" y="160"/>
                  <a:pt x="349" y="160"/>
                  <a:pt x="342" y="160"/>
                </a:cubicBezTo>
                <a:cubicBezTo>
                  <a:pt x="343" y="159"/>
                  <a:pt x="345" y="160"/>
                  <a:pt x="345" y="159"/>
                </a:cubicBezTo>
                <a:cubicBezTo>
                  <a:pt x="340" y="159"/>
                  <a:pt x="340" y="159"/>
                  <a:pt x="340" y="159"/>
                </a:cubicBezTo>
                <a:cubicBezTo>
                  <a:pt x="341" y="158"/>
                  <a:pt x="343" y="159"/>
                  <a:pt x="344" y="159"/>
                </a:cubicBezTo>
                <a:cubicBezTo>
                  <a:pt x="343" y="159"/>
                  <a:pt x="342" y="159"/>
                  <a:pt x="341" y="159"/>
                </a:cubicBezTo>
                <a:cubicBezTo>
                  <a:pt x="341" y="158"/>
                  <a:pt x="340" y="159"/>
                  <a:pt x="339" y="159"/>
                </a:cubicBezTo>
                <a:cubicBezTo>
                  <a:pt x="335" y="159"/>
                  <a:pt x="331" y="159"/>
                  <a:pt x="327" y="159"/>
                </a:cubicBezTo>
                <a:cubicBezTo>
                  <a:pt x="328" y="160"/>
                  <a:pt x="328" y="160"/>
                  <a:pt x="328" y="160"/>
                </a:cubicBezTo>
                <a:cubicBezTo>
                  <a:pt x="325" y="160"/>
                  <a:pt x="323" y="160"/>
                  <a:pt x="321" y="161"/>
                </a:cubicBezTo>
                <a:cubicBezTo>
                  <a:pt x="321" y="160"/>
                  <a:pt x="321" y="160"/>
                  <a:pt x="321" y="160"/>
                </a:cubicBezTo>
                <a:cubicBezTo>
                  <a:pt x="321" y="160"/>
                  <a:pt x="321" y="160"/>
                  <a:pt x="321" y="160"/>
                </a:cubicBezTo>
                <a:cubicBezTo>
                  <a:pt x="305" y="162"/>
                  <a:pt x="290" y="161"/>
                  <a:pt x="275" y="162"/>
                </a:cubicBezTo>
                <a:cubicBezTo>
                  <a:pt x="273" y="162"/>
                  <a:pt x="271" y="163"/>
                  <a:pt x="269" y="162"/>
                </a:cubicBezTo>
                <a:cubicBezTo>
                  <a:pt x="271" y="162"/>
                  <a:pt x="273" y="162"/>
                  <a:pt x="275" y="162"/>
                </a:cubicBezTo>
                <a:cubicBezTo>
                  <a:pt x="272" y="162"/>
                  <a:pt x="270" y="162"/>
                  <a:pt x="267" y="162"/>
                </a:cubicBezTo>
                <a:cubicBezTo>
                  <a:pt x="254" y="162"/>
                  <a:pt x="241" y="163"/>
                  <a:pt x="228" y="164"/>
                </a:cubicBezTo>
                <a:cubicBezTo>
                  <a:pt x="229" y="163"/>
                  <a:pt x="229" y="163"/>
                  <a:pt x="229" y="163"/>
                </a:cubicBezTo>
                <a:cubicBezTo>
                  <a:pt x="242" y="162"/>
                  <a:pt x="256" y="162"/>
                  <a:pt x="269" y="161"/>
                </a:cubicBezTo>
                <a:cubicBezTo>
                  <a:pt x="277" y="160"/>
                  <a:pt x="285" y="160"/>
                  <a:pt x="293" y="160"/>
                </a:cubicBezTo>
                <a:cubicBezTo>
                  <a:pt x="295" y="159"/>
                  <a:pt x="296" y="160"/>
                  <a:pt x="298" y="159"/>
                </a:cubicBezTo>
                <a:cubicBezTo>
                  <a:pt x="301" y="160"/>
                  <a:pt x="304" y="159"/>
                  <a:pt x="306" y="159"/>
                </a:cubicBezTo>
                <a:cubicBezTo>
                  <a:pt x="307" y="159"/>
                  <a:pt x="307" y="159"/>
                  <a:pt x="307" y="159"/>
                </a:cubicBezTo>
                <a:cubicBezTo>
                  <a:pt x="291" y="159"/>
                  <a:pt x="276" y="160"/>
                  <a:pt x="260" y="161"/>
                </a:cubicBezTo>
                <a:cubicBezTo>
                  <a:pt x="262" y="160"/>
                  <a:pt x="262" y="160"/>
                  <a:pt x="262" y="160"/>
                </a:cubicBezTo>
                <a:cubicBezTo>
                  <a:pt x="264" y="161"/>
                  <a:pt x="267" y="160"/>
                  <a:pt x="269" y="160"/>
                </a:cubicBezTo>
                <a:cubicBezTo>
                  <a:pt x="273" y="159"/>
                  <a:pt x="279" y="159"/>
                  <a:pt x="284" y="159"/>
                </a:cubicBezTo>
                <a:cubicBezTo>
                  <a:pt x="287" y="159"/>
                  <a:pt x="291" y="159"/>
                  <a:pt x="294" y="158"/>
                </a:cubicBezTo>
                <a:cubicBezTo>
                  <a:pt x="299" y="158"/>
                  <a:pt x="304" y="158"/>
                  <a:pt x="309" y="158"/>
                </a:cubicBezTo>
                <a:cubicBezTo>
                  <a:pt x="309" y="157"/>
                  <a:pt x="309" y="157"/>
                  <a:pt x="309" y="157"/>
                </a:cubicBezTo>
                <a:cubicBezTo>
                  <a:pt x="315" y="157"/>
                  <a:pt x="315" y="157"/>
                  <a:pt x="315" y="157"/>
                </a:cubicBezTo>
                <a:cubicBezTo>
                  <a:pt x="314" y="158"/>
                  <a:pt x="313" y="157"/>
                  <a:pt x="312" y="158"/>
                </a:cubicBezTo>
                <a:cubicBezTo>
                  <a:pt x="314" y="158"/>
                  <a:pt x="316" y="157"/>
                  <a:pt x="316" y="158"/>
                </a:cubicBezTo>
                <a:cubicBezTo>
                  <a:pt x="317" y="158"/>
                  <a:pt x="317" y="158"/>
                  <a:pt x="317" y="158"/>
                </a:cubicBezTo>
                <a:cubicBezTo>
                  <a:pt x="318" y="158"/>
                  <a:pt x="318" y="157"/>
                  <a:pt x="319" y="158"/>
                </a:cubicBezTo>
                <a:cubicBezTo>
                  <a:pt x="319" y="157"/>
                  <a:pt x="321" y="158"/>
                  <a:pt x="322" y="157"/>
                </a:cubicBezTo>
                <a:cubicBezTo>
                  <a:pt x="322" y="157"/>
                  <a:pt x="322" y="157"/>
                  <a:pt x="322" y="157"/>
                </a:cubicBezTo>
                <a:cubicBezTo>
                  <a:pt x="322" y="158"/>
                  <a:pt x="322" y="158"/>
                  <a:pt x="322" y="158"/>
                </a:cubicBezTo>
                <a:cubicBezTo>
                  <a:pt x="324" y="158"/>
                  <a:pt x="325" y="157"/>
                  <a:pt x="327" y="157"/>
                </a:cubicBezTo>
                <a:cubicBezTo>
                  <a:pt x="327" y="157"/>
                  <a:pt x="328" y="158"/>
                  <a:pt x="329" y="157"/>
                </a:cubicBezTo>
                <a:cubicBezTo>
                  <a:pt x="331" y="157"/>
                  <a:pt x="333" y="157"/>
                  <a:pt x="336" y="157"/>
                </a:cubicBezTo>
                <a:cubicBezTo>
                  <a:pt x="336" y="156"/>
                  <a:pt x="336" y="156"/>
                  <a:pt x="336" y="156"/>
                </a:cubicBezTo>
                <a:cubicBezTo>
                  <a:pt x="336" y="155"/>
                  <a:pt x="336" y="155"/>
                  <a:pt x="336" y="155"/>
                </a:cubicBezTo>
                <a:cubicBezTo>
                  <a:pt x="336" y="155"/>
                  <a:pt x="336" y="155"/>
                  <a:pt x="337" y="155"/>
                </a:cubicBezTo>
                <a:cubicBezTo>
                  <a:pt x="336" y="156"/>
                  <a:pt x="336" y="156"/>
                  <a:pt x="336" y="156"/>
                </a:cubicBezTo>
                <a:cubicBezTo>
                  <a:pt x="338" y="155"/>
                  <a:pt x="338" y="155"/>
                  <a:pt x="338" y="155"/>
                </a:cubicBezTo>
                <a:cubicBezTo>
                  <a:pt x="337" y="156"/>
                  <a:pt x="337" y="156"/>
                  <a:pt x="337" y="157"/>
                </a:cubicBezTo>
                <a:cubicBezTo>
                  <a:pt x="337" y="158"/>
                  <a:pt x="339" y="157"/>
                  <a:pt x="341" y="157"/>
                </a:cubicBezTo>
                <a:cubicBezTo>
                  <a:pt x="340" y="158"/>
                  <a:pt x="339" y="158"/>
                  <a:pt x="339" y="158"/>
                </a:cubicBezTo>
                <a:cubicBezTo>
                  <a:pt x="340" y="158"/>
                  <a:pt x="341" y="158"/>
                  <a:pt x="342" y="158"/>
                </a:cubicBezTo>
                <a:cubicBezTo>
                  <a:pt x="341" y="158"/>
                  <a:pt x="341" y="158"/>
                  <a:pt x="341" y="158"/>
                </a:cubicBezTo>
                <a:cubicBezTo>
                  <a:pt x="341" y="157"/>
                  <a:pt x="343" y="158"/>
                  <a:pt x="344" y="157"/>
                </a:cubicBezTo>
                <a:cubicBezTo>
                  <a:pt x="343" y="157"/>
                  <a:pt x="343" y="157"/>
                  <a:pt x="343" y="157"/>
                </a:cubicBezTo>
                <a:cubicBezTo>
                  <a:pt x="343" y="157"/>
                  <a:pt x="343" y="157"/>
                  <a:pt x="343" y="157"/>
                </a:cubicBezTo>
                <a:cubicBezTo>
                  <a:pt x="342" y="157"/>
                  <a:pt x="342" y="156"/>
                  <a:pt x="342" y="156"/>
                </a:cubicBezTo>
                <a:cubicBezTo>
                  <a:pt x="346" y="156"/>
                  <a:pt x="350" y="155"/>
                  <a:pt x="353" y="155"/>
                </a:cubicBezTo>
                <a:cubicBezTo>
                  <a:pt x="354" y="156"/>
                  <a:pt x="355" y="155"/>
                  <a:pt x="356" y="156"/>
                </a:cubicBezTo>
                <a:cubicBezTo>
                  <a:pt x="359" y="155"/>
                  <a:pt x="363" y="155"/>
                  <a:pt x="366" y="155"/>
                </a:cubicBezTo>
                <a:cubicBezTo>
                  <a:pt x="366" y="155"/>
                  <a:pt x="366" y="155"/>
                  <a:pt x="366" y="155"/>
                </a:cubicBezTo>
                <a:cubicBezTo>
                  <a:pt x="366" y="156"/>
                  <a:pt x="367" y="156"/>
                  <a:pt x="367" y="155"/>
                </a:cubicBezTo>
                <a:cubicBezTo>
                  <a:pt x="365" y="155"/>
                  <a:pt x="362" y="155"/>
                  <a:pt x="359" y="155"/>
                </a:cubicBezTo>
                <a:cubicBezTo>
                  <a:pt x="359" y="155"/>
                  <a:pt x="359" y="155"/>
                  <a:pt x="359" y="155"/>
                </a:cubicBezTo>
                <a:cubicBezTo>
                  <a:pt x="361" y="154"/>
                  <a:pt x="364" y="155"/>
                  <a:pt x="365" y="154"/>
                </a:cubicBezTo>
                <a:cubicBezTo>
                  <a:pt x="367" y="154"/>
                  <a:pt x="369" y="154"/>
                  <a:pt x="370" y="154"/>
                </a:cubicBezTo>
                <a:cubicBezTo>
                  <a:pt x="369" y="154"/>
                  <a:pt x="369" y="154"/>
                  <a:pt x="369" y="154"/>
                </a:cubicBezTo>
                <a:cubicBezTo>
                  <a:pt x="370" y="153"/>
                  <a:pt x="372" y="153"/>
                  <a:pt x="374" y="153"/>
                </a:cubicBezTo>
                <a:cubicBezTo>
                  <a:pt x="374" y="153"/>
                  <a:pt x="374" y="153"/>
                  <a:pt x="375" y="153"/>
                </a:cubicBezTo>
                <a:cubicBezTo>
                  <a:pt x="375" y="153"/>
                  <a:pt x="376" y="153"/>
                  <a:pt x="376" y="153"/>
                </a:cubicBezTo>
                <a:cubicBezTo>
                  <a:pt x="376" y="152"/>
                  <a:pt x="376" y="152"/>
                  <a:pt x="376" y="152"/>
                </a:cubicBezTo>
                <a:cubicBezTo>
                  <a:pt x="363" y="153"/>
                  <a:pt x="363" y="153"/>
                  <a:pt x="363" y="153"/>
                </a:cubicBezTo>
                <a:cubicBezTo>
                  <a:pt x="364" y="152"/>
                  <a:pt x="366" y="153"/>
                  <a:pt x="368" y="152"/>
                </a:cubicBezTo>
                <a:cubicBezTo>
                  <a:pt x="367" y="151"/>
                  <a:pt x="367" y="152"/>
                  <a:pt x="366" y="152"/>
                </a:cubicBezTo>
                <a:cubicBezTo>
                  <a:pt x="366" y="152"/>
                  <a:pt x="366" y="152"/>
                  <a:pt x="366" y="152"/>
                </a:cubicBezTo>
                <a:cubicBezTo>
                  <a:pt x="360" y="152"/>
                  <a:pt x="360" y="152"/>
                  <a:pt x="360" y="152"/>
                </a:cubicBezTo>
                <a:cubicBezTo>
                  <a:pt x="357" y="152"/>
                  <a:pt x="356" y="151"/>
                  <a:pt x="353" y="152"/>
                </a:cubicBezTo>
                <a:cubicBezTo>
                  <a:pt x="352" y="150"/>
                  <a:pt x="350" y="152"/>
                  <a:pt x="348" y="151"/>
                </a:cubicBezTo>
                <a:cubicBezTo>
                  <a:pt x="348" y="151"/>
                  <a:pt x="349" y="151"/>
                  <a:pt x="349" y="151"/>
                </a:cubicBezTo>
                <a:cubicBezTo>
                  <a:pt x="351" y="151"/>
                  <a:pt x="353" y="150"/>
                  <a:pt x="355" y="150"/>
                </a:cubicBezTo>
                <a:cubicBezTo>
                  <a:pt x="360" y="150"/>
                  <a:pt x="366" y="150"/>
                  <a:pt x="372" y="150"/>
                </a:cubicBezTo>
                <a:cubicBezTo>
                  <a:pt x="372" y="150"/>
                  <a:pt x="373" y="150"/>
                  <a:pt x="373" y="151"/>
                </a:cubicBezTo>
                <a:cubicBezTo>
                  <a:pt x="377" y="151"/>
                  <a:pt x="381" y="150"/>
                  <a:pt x="385" y="150"/>
                </a:cubicBezTo>
                <a:cubicBezTo>
                  <a:pt x="385" y="150"/>
                  <a:pt x="385" y="150"/>
                  <a:pt x="385" y="150"/>
                </a:cubicBezTo>
                <a:cubicBezTo>
                  <a:pt x="386" y="150"/>
                  <a:pt x="385" y="149"/>
                  <a:pt x="386" y="149"/>
                </a:cubicBezTo>
                <a:cubicBezTo>
                  <a:pt x="403" y="149"/>
                  <a:pt x="419" y="149"/>
                  <a:pt x="436" y="148"/>
                </a:cubicBezTo>
                <a:cubicBezTo>
                  <a:pt x="433" y="148"/>
                  <a:pt x="429" y="148"/>
                  <a:pt x="426" y="149"/>
                </a:cubicBezTo>
                <a:cubicBezTo>
                  <a:pt x="427" y="149"/>
                  <a:pt x="429" y="148"/>
                  <a:pt x="430" y="149"/>
                </a:cubicBezTo>
                <a:cubicBezTo>
                  <a:pt x="438" y="148"/>
                  <a:pt x="446" y="148"/>
                  <a:pt x="454" y="147"/>
                </a:cubicBezTo>
                <a:cubicBezTo>
                  <a:pt x="457" y="146"/>
                  <a:pt x="460" y="145"/>
                  <a:pt x="462" y="144"/>
                </a:cubicBezTo>
                <a:cubicBezTo>
                  <a:pt x="461" y="144"/>
                  <a:pt x="460" y="145"/>
                  <a:pt x="458" y="145"/>
                </a:cubicBezTo>
                <a:cubicBezTo>
                  <a:pt x="458" y="144"/>
                  <a:pt x="458" y="144"/>
                  <a:pt x="458" y="144"/>
                </a:cubicBezTo>
                <a:cubicBezTo>
                  <a:pt x="458" y="145"/>
                  <a:pt x="458" y="145"/>
                  <a:pt x="458" y="145"/>
                </a:cubicBezTo>
                <a:cubicBezTo>
                  <a:pt x="457" y="145"/>
                  <a:pt x="455" y="145"/>
                  <a:pt x="456" y="144"/>
                </a:cubicBezTo>
                <a:cubicBezTo>
                  <a:pt x="455" y="144"/>
                  <a:pt x="454" y="145"/>
                  <a:pt x="453" y="145"/>
                </a:cubicBezTo>
                <a:cubicBezTo>
                  <a:pt x="452" y="144"/>
                  <a:pt x="450" y="146"/>
                  <a:pt x="449" y="145"/>
                </a:cubicBezTo>
                <a:cubicBezTo>
                  <a:pt x="437" y="146"/>
                  <a:pt x="424" y="146"/>
                  <a:pt x="412" y="147"/>
                </a:cubicBezTo>
                <a:cubicBezTo>
                  <a:pt x="407" y="147"/>
                  <a:pt x="402" y="147"/>
                  <a:pt x="397" y="147"/>
                </a:cubicBezTo>
                <a:cubicBezTo>
                  <a:pt x="397" y="148"/>
                  <a:pt x="397" y="148"/>
                  <a:pt x="397" y="148"/>
                </a:cubicBezTo>
                <a:cubicBezTo>
                  <a:pt x="388" y="148"/>
                  <a:pt x="379" y="148"/>
                  <a:pt x="369" y="148"/>
                </a:cubicBezTo>
                <a:cubicBezTo>
                  <a:pt x="368" y="147"/>
                  <a:pt x="365" y="148"/>
                  <a:pt x="362" y="148"/>
                </a:cubicBezTo>
                <a:cubicBezTo>
                  <a:pt x="361" y="147"/>
                  <a:pt x="359" y="147"/>
                  <a:pt x="358" y="147"/>
                </a:cubicBezTo>
                <a:cubicBezTo>
                  <a:pt x="360" y="147"/>
                  <a:pt x="362" y="147"/>
                  <a:pt x="365" y="147"/>
                </a:cubicBezTo>
                <a:cubicBezTo>
                  <a:pt x="366" y="147"/>
                  <a:pt x="367" y="146"/>
                  <a:pt x="367" y="147"/>
                </a:cubicBezTo>
                <a:cubicBezTo>
                  <a:pt x="368" y="147"/>
                  <a:pt x="368" y="147"/>
                  <a:pt x="369" y="147"/>
                </a:cubicBezTo>
                <a:cubicBezTo>
                  <a:pt x="369" y="146"/>
                  <a:pt x="369" y="146"/>
                  <a:pt x="369" y="146"/>
                </a:cubicBezTo>
                <a:cubicBezTo>
                  <a:pt x="380" y="146"/>
                  <a:pt x="391" y="146"/>
                  <a:pt x="402" y="146"/>
                </a:cubicBezTo>
                <a:cubicBezTo>
                  <a:pt x="409" y="146"/>
                  <a:pt x="417" y="145"/>
                  <a:pt x="424" y="145"/>
                </a:cubicBezTo>
                <a:cubicBezTo>
                  <a:pt x="423" y="145"/>
                  <a:pt x="423" y="145"/>
                  <a:pt x="423" y="145"/>
                </a:cubicBezTo>
                <a:cubicBezTo>
                  <a:pt x="424" y="145"/>
                  <a:pt x="424" y="145"/>
                  <a:pt x="424" y="145"/>
                </a:cubicBezTo>
                <a:cubicBezTo>
                  <a:pt x="430" y="144"/>
                  <a:pt x="436" y="144"/>
                  <a:pt x="441" y="144"/>
                </a:cubicBezTo>
                <a:cubicBezTo>
                  <a:pt x="443" y="144"/>
                  <a:pt x="445" y="143"/>
                  <a:pt x="447" y="143"/>
                </a:cubicBezTo>
                <a:cubicBezTo>
                  <a:pt x="451" y="143"/>
                  <a:pt x="455" y="143"/>
                  <a:pt x="459" y="142"/>
                </a:cubicBezTo>
                <a:cubicBezTo>
                  <a:pt x="460" y="142"/>
                  <a:pt x="460" y="141"/>
                  <a:pt x="461" y="142"/>
                </a:cubicBezTo>
                <a:cubicBezTo>
                  <a:pt x="463" y="141"/>
                  <a:pt x="465" y="141"/>
                  <a:pt x="467" y="141"/>
                </a:cubicBezTo>
                <a:cubicBezTo>
                  <a:pt x="471" y="139"/>
                  <a:pt x="477" y="139"/>
                  <a:pt x="481" y="138"/>
                </a:cubicBezTo>
                <a:cubicBezTo>
                  <a:pt x="480" y="138"/>
                  <a:pt x="478" y="139"/>
                  <a:pt x="477" y="138"/>
                </a:cubicBezTo>
                <a:cubicBezTo>
                  <a:pt x="480" y="138"/>
                  <a:pt x="484" y="137"/>
                  <a:pt x="487" y="138"/>
                </a:cubicBezTo>
                <a:cubicBezTo>
                  <a:pt x="487" y="137"/>
                  <a:pt x="487" y="137"/>
                  <a:pt x="487" y="137"/>
                </a:cubicBezTo>
                <a:cubicBezTo>
                  <a:pt x="487" y="137"/>
                  <a:pt x="487" y="137"/>
                  <a:pt x="487" y="137"/>
                </a:cubicBezTo>
                <a:cubicBezTo>
                  <a:pt x="498" y="137"/>
                  <a:pt x="498" y="137"/>
                  <a:pt x="498" y="137"/>
                </a:cubicBezTo>
                <a:cubicBezTo>
                  <a:pt x="516" y="136"/>
                  <a:pt x="516" y="136"/>
                  <a:pt x="516" y="136"/>
                </a:cubicBezTo>
                <a:cubicBezTo>
                  <a:pt x="516" y="136"/>
                  <a:pt x="516" y="136"/>
                  <a:pt x="516" y="136"/>
                </a:cubicBezTo>
                <a:cubicBezTo>
                  <a:pt x="503" y="136"/>
                  <a:pt x="503" y="136"/>
                  <a:pt x="503" y="136"/>
                </a:cubicBezTo>
                <a:cubicBezTo>
                  <a:pt x="500" y="136"/>
                  <a:pt x="500" y="136"/>
                  <a:pt x="500" y="136"/>
                </a:cubicBezTo>
                <a:cubicBezTo>
                  <a:pt x="500" y="136"/>
                  <a:pt x="500" y="136"/>
                  <a:pt x="500" y="136"/>
                </a:cubicBezTo>
                <a:cubicBezTo>
                  <a:pt x="484" y="137"/>
                  <a:pt x="484" y="137"/>
                  <a:pt x="484" y="137"/>
                </a:cubicBezTo>
                <a:cubicBezTo>
                  <a:pt x="479" y="137"/>
                  <a:pt x="479" y="137"/>
                  <a:pt x="479" y="137"/>
                </a:cubicBezTo>
                <a:cubicBezTo>
                  <a:pt x="468" y="139"/>
                  <a:pt x="468" y="139"/>
                  <a:pt x="468" y="139"/>
                </a:cubicBezTo>
                <a:cubicBezTo>
                  <a:pt x="468" y="139"/>
                  <a:pt x="468" y="139"/>
                  <a:pt x="468" y="139"/>
                </a:cubicBezTo>
                <a:cubicBezTo>
                  <a:pt x="467" y="139"/>
                  <a:pt x="467" y="139"/>
                  <a:pt x="467" y="139"/>
                </a:cubicBezTo>
                <a:cubicBezTo>
                  <a:pt x="467" y="139"/>
                  <a:pt x="466" y="139"/>
                  <a:pt x="466" y="139"/>
                </a:cubicBezTo>
                <a:cubicBezTo>
                  <a:pt x="463" y="139"/>
                  <a:pt x="463" y="139"/>
                  <a:pt x="463" y="139"/>
                </a:cubicBezTo>
                <a:cubicBezTo>
                  <a:pt x="450" y="140"/>
                  <a:pt x="450" y="140"/>
                  <a:pt x="450" y="140"/>
                </a:cubicBezTo>
                <a:cubicBezTo>
                  <a:pt x="450" y="140"/>
                  <a:pt x="451" y="140"/>
                  <a:pt x="451" y="140"/>
                </a:cubicBezTo>
                <a:cubicBezTo>
                  <a:pt x="461" y="138"/>
                  <a:pt x="461" y="138"/>
                  <a:pt x="461" y="138"/>
                </a:cubicBezTo>
                <a:cubicBezTo>
                  <a:pt x="467" y="138"/>
                  <a:pt x="467" y="138"/>
                  <a:pt x="467" y="138"/>
                </a:cubicBezTo>
                <a:cubicBezTo>
                  <a:pt x="467" y="138"/>
                  <a:pt x="468" y="138"/>
                  <a:pt x="468" y="138"/>
                </a:cubicBezTo>
                <a:cubicBezTo>
                  <a:pt x="469" y="137"/>
                  <a:pt x="471" y="137"/>
                  <a:pt x="473" y="137"/>
                </a:cubicBezTo>
                <a:cubicBezTo>
                  <a:pt x="474" y="137"/>
                  <a:pt x="474" y="137"/>
                  <a:pt x="474" y="137"/>
                </a:cubicBezTo>
                <a:cubicBezTo>
                  <a:pt x="474" y="136"/>
                  <a:pt x="473" y="136"/>
                  <a:pt x="473" y="137"/>
                </a:cubicBezTo>
                <a:cubicBezTo>
                  <a:pt x="472" y="136"/>
                  <a:pt x="472" y="136"/>
                  <a:pt x="472" y="136"/>
                </a:cubicBezTo>
                <a:cubicBezTo>
                  <a:pt x="472" y="136"/>
                  <a:pt x="471" y="136"/>
                  <a:pt x="471" y="136"/>
                </a:cubicBezTo>
                <a:cubicBezTo>
                  <a:pt x="471" y="137"/>
                  <a:pt x="471" y="137"/>
                  <a:pt x="471" y="137"/>
                </a:cubicBezTo>
                <a:cubicBezTo>
                  <a:pt x="470" y="136"/>
                  <a:pt x="470" y="136"/>
                  <a:pt x="470" y="136"/>
                </a:cubicBezTo>
                <a:cubicBezTo>
                  <a:pt x="459" y="138"/>
                  <a:pt x="459" y="138"/>
                  <a:pt x="459" y="138"/>
                </a:cubicBezTo>
                <a:cubicBezTo>
                  <a:pt x="459" y="138"/>
                  <a:pt x="459" y="138"/>
                  <a:pt x="459" y="138"/>
                </a:cubicBezTo>
                <a:cubicBezTo>
                  <a:pt x="456" y="139"/>
                  <a:pt x="452" y="139"/>
                  <a:pt x="448" y="139"/>
                </a:cubicBezTo>
                <a:cubicBezTo>
                  <a:pt x="450" y="138"/>
                  <a:pt x="450" y="138"/>
                  <a:pt x="450" y="138"/>
                </a:cubicBezTo>
                <a:cubicBezTo>
                  <a:pt x="444" y="139"/>
                  <a:pt x="444" y="139"/>
                  <a:pt x="444" y="139"/>
                </a:cubicBezTo>
                <a:cubicBezTo>
                  <a:pt x="444" y="139"/>
                  <a:pt x="444" y="139"/>
                  <a:pt x="444" y="139"/>
                </a:cubicBezTo>
                <a:cubicBezTo>
                  <a:pt x="443" y="139"/>
                  <a:pt x="443" y="139"/>
                  <a:pt x="443" y="139"/>
                </a:cubicBezTo>
                <a:cubicBezTo>
                  <a:pt x="411" y="141"/>
                  <a:pt x="411" y="141"/>
                  <a:pt x="411" y="141"/>
                </a:cubicBezTo>
                <a:cubicBezTo>
                  <a:pt x="409" y="141"/>
                  <a:pt x="409" y="141"/>
                  <a:pt x="409" y="141"/>
                </a:cubicBezTo>
                <a:cubicBezTo>
                  <a:pt x="409" y="141"/>
                  <a:pt x="409" y="141"/>
                  <a:pt x="409" y="141"/>
                </a:cubicBezTo>
                <a:cubicBezTo>
                  <a:pt x="408" y="141"/>
                  <a:pt x="408" y="141"/>
                  <a:pt x="408" y="141"/>
                </a:cubicBezTo>
                <a:cubicBezTo>
                  <a:pt x="408" y="141"/>
                  <a:pt x="408" y="141"/>
                  <a:pt x="408" y="141"/>
                </a:cubicBezTo>
                <a:cubicBezTo>
                  <a:pt x="414" y="140"/>
                  <a:pt x="414" y="140"/>
                  <a:pt x="414" y="140"/>
                </a:cubicBezTo>
                <a:cubicBezTo>
                  <a:pt x="429" y="139"/>
                  <a:pt x="429" y="139"/>
                  <a:pt x="429" y="139"/>
                </a:cubicBezTo>
                <a:cubicBezTo>
                  <a:pt x="447" y="138"/>
                  <a:pt x="447" y="138"/>
                  <a:pt x="447" y="138"/>
                </a:cubicBezTo>
                <a:cubicBezTo>
                  <a:pt x="451" y="138"/>
                  <a:pt x="451" y="138"/>
                  <a:pt x="451" y="138"/>
                </a:cubicBezTo>
                <a:cubicBezTo>
                  <a:pt x="444" y="138"/>
                  <a:pt x="444" y="138"/>
                  <a:pt x="444" y="138"/>
                </a:cubicBezTo>
                <a:cubicBezTo>
                  <a:pt x="441" y="138"/>
                  <a:pt x="441" y="138"/>
                  <a:pt x="441" y="138"/>
                </a:cubicBezTo>
                <a:cubicBezTo>
                  <a:pt x="442" y="138"/>
                  <a:pt x="442" y="138"/>
                  <a:pt x="442" y="138"/>
                </a:cubicBezTo>
                <a:cubicBezTo>
                  <a:pt x="442" y="138"/>
                  <a:pt x="443" y="138"/>
                  <a:pt x="444" y="138"/>
                </a:cubicBezTo>
                <a:cubicBezTo>
                  <a:pt x="450" y="137"/>
                  <a:pt x="450" y="137"/>
                  <a:pt x="450" y="137"/>
                </a:cubicBezTo>
                <a:cubicBezTo>
                  <a:pt x="452" y="137"/>
                  <a:pt x="452" y="137"/>
                  <a:pt x="452" y="137"/>
                </a:cubicBezTo>
                <a:cubicBezTo>
                  <a:pt x="456" y="137"/>
                  <a:pt x="456" y="137"/>
                  <a:pt x="456" y="137"/>
                </a:cubicBezTo>
                <a:cubicBezTo>
                  <a:pt x="456" y="137"/>
                  <a:pt x="456" y="137"/>
                  <a:pt x="456" y="137"/>
                </a:cubicBezTo>
                <a:cubicBezTo>
                  <a:pt x="466" y="136"/>
                  <a:pt x="466" y="136"/>
                  <a:pt x="466" y="136"/>
                </a:cubicBezTo>
                <a:cubicBezTo>
                  <a:pt x="446" y="137"/>
                  <a:pt x="446" y="137"/>
                  <a:pt x="446" y="137"/>
                </a:cubicBezTo>
                <a:cubicBezTo>
                  <a:pt x="440" y="138"/>
                  <a:pt x="440" y="138"/>
                  <a:pt x="440" y="138"/>
                </a:cubicBezTo>
                <a:cubicBezTo>
                  <a:pt x="438" y="138"/>
                  <a:pt x="435" y="138"/>
                  <a:pt x="432" y="138"/>
                </a:cubicBezTo>
                <a:cubicBezTo>
                  <a:pt x="432" y="139"/>
                  <a:pt x="432" y="139"/>
                  <a:pt x="432" y="139"/>
                </a:cubicBezTo>
                <a:cubicBezTo>
                  <a:pt x="431" y="138"/>
                  <a:pt x="431" y="138"/>
                  <a:pt x="430" y="139"/>
                </a:cubicBezTo>
                <a:cubicBezTo>
                  <a:pt x="430" y="139"/>
                  <a:pt x="430" y="139"/>
                  <a:pt x="429" y="139"/>
                </a:cubicBezTo>
                <a:cubicBezTo>
                  <a:pt x="429" y="139"/>
                  <a:pt x="429" y="139"/>
                  <a:pt x="429" y="139"/>
                </a:cubicBezTo>
                <a:cubicBezTo>
                  <a:pt x="424" y="139"/>
                  <a:pt x="424" y="139"/>
                  <a:pt x="424" y="139"/>
                </a:cubicBezTo>
                <a:cubicBezTo>
                  <a:pt x="419" y="139"/>
                  <a:pt x="419" y="139"/>
                  <a:pt x="419" y="139"/>
                </a:cubicBezTo>
                <a:cubicBezTo>
                  <a:pt x="418" y="139"/>
                  <a:pt x="418" y="139"/>
                  <a:pt x="418" y="139"/>
                </a:cubicBezTo>
                <a:cubicBezTo>
                  <a:pt x="418" y="139"/>
                  <a:pt x="418" y="139"/>
                  <a:pt x="418" y="139"/>
                </a:cubicBezTo>
                <a:cubicBezTo>
                  <a:pt x="409" y="139"/>
                  <a:pt x="409" y="139"/>
                  <a:pt x="409" y="139"/>
                </a:cubicBezTo>
                <a:cubicBezTo>
                  <a:pt x="408" y="139"/>
                  <a:pt x="409" y="139"/>
                  <a:pt x="409" y="139"/>
                </a:cubicBezTo>
                <a:cubicBezTo>
                  <a:pt x="407" y="139"/>
                  <a:pt x="406" y="139"/>
                  <a:pt x="404" y="139"/>
                </a:cubicBezTo>
                <a:cubicBezTo>
                  <a:pt x="398" y="139"/>
                  <a:pt x="398" y="139"/>
                  <a:pt x="398" y="139"/>
                </a:cubicBezTo>
                <a:cubicBezTo>
                  <a:pt x="396" y="139"/>
                  <a:pt x="395" y="140"/>
                  <a:pt x="394" y="140"/>
                </a:cubicBezTo>
                <a:cubicBezTo>
                  <a:pt x="382" y="140"/>
                  <a:pt x="382" y="140"/>
                  <a:pt x="382" y="140"/>
                </a:cubicBezTo>
                <a:cubicBezTo>
                  <a:pt x="372" y="140"/>
                  <a:pt x="383" y="139"/>
                  <a:pt x="377" y="139"/>
                </a:cubicBezTo>
                <a:cubicBezTo>
                  <a:pt x="375" y="139"/>
                  <a:pt x="375" y="139"/>
                  <a:pt x="375" y="139"/>
                </a:cubicBezTo>
                <a:cubicBezTo>
                  <a:pt x="372" y="139"/>
                  <a:pt x="369" y="140"/>
                  <a:pt x="367" y="139"/>
                </a:cubicBezTo>
                <a:cubicBezTo>
                  <a:pt x="365" y="139"/>
                  <a:pt x="365" y="139"/>
                  <a:pt x="365" y="139"/>
                </a:cubicBezTo>
                <a:cubicBezTo>
                  <a:pt x="362" y="139"/>
                  <a:pt x="359" y="140"/>
                  <a:pt x="357" y="139"/>
                </a:cubicBezTo>
                <a:cubicBezTo>
                  <a:pt x="348" y="140"/>
                  <a:pt x="348" y="140"/>
                  <a:pt x="348" y="140"/>
                </a:cubicBezTo>
                <a:cubicBezTo>
                  <a:pt x="341" y="139"/>
                  <a:pt x="341" y="139"/>
                  <a:pt x="341" y="139"/>
                </a:cubicBezTo>
                <a:cubicBezTo>
                  <a:pt x="341" y="139"/>
                  <a:pt x="341" y="139"/>
                  <a:pt x="341" y="139"/>
                </a:cubicBezTo>
                <a:cubicBezTo>
                  <a:pt x="352" y="139"/>
                  <a:pt x="352" y="139"/>
                  <a:pt x="352" y="139"/>
                </a:cubicBezTo>
                <a:cubicBezTo>
                  <a:pt x="400" y="138"/>
                  <a:pt x="400" y="138"/>
                  <a:pt x="400" y="138"/>
                </a:cubicBezTo>
                <a:cubicBezTo>
                  <a:pt x="401" y="138"/>
                  <a:pt x="401" y="138"/>
                  <a:pt x="401" y="138"/>
                </a:cubicBezTo>
                <a:cubicBezTo>
                  <a:pt x="403" y="138"/>
                  <a:pt x="403" y="138"/>
                  <a:pt x="403" y="138"/>
                </a:cubicBezTo>
                <a:cubicBezTo>
                  <a:pt x="414" y="138"/>
                  <a:pt x="414" y="138"/>
                  <a:pt x="414" y="138"/>
                </a:cubicBezTo>
                <a:cubicBezTo>
                  <a:pt x="415" y="137"/>
                  <a:pt x="415" y="137"/>
                  <a:pt x="415" y="137"/>
                </a:cubicBezTo>
                <a:cubicBezTo>
                  <a:pt x="411" y="138"/>
                  <a:pt x="407" y="138"/>
                  <a:pt x="403" y="138"/>
                </a:cubicBezTo>
                <a:cubicBezTo>
                  <a:pt x="402" y="138"/>
                  <a:pt x="399" y="138"/>
                  <a:pt x="397" y="138"/>
                </a:cubicBezTo>
                <a:cubicBezTo>
                  <a:pt x="394" y="138"/>
                  <a:pt x="394" y="138"/>
                  <a:pt x="394" y="138"/>
                </a:cubicBezTo>
                <a:cubicBezTo>
                  <a:pt x="391" y="138"/>
                  <a:pt x="391" y="138"/>
                  <a:pt x="391" y="138"/>
                </a:cubicBezTo>
                <a:cubicBezTo>
                  <a:pt x="365" y="138"/>
                  <a:pt x="365" y="138"/>
                  <a:pt x="365" y="138"/>
                </a:cubicBezTo>
                <a:cubicBezTo>
                  <a:pt x="363" y="138"/>
                  <a:pt x="363" y="138"/>
                  <a:pt x="363" y="138"/>
                </a:cubicBezTo>
                <a:cubicBezTo>
                  <a:pt x="364" y="138"/>
                  <a:pt x="364" y="138"/>
                  <a:pt x="365" y="138"/>
                </a:cubicBezTo>
                <a:cubicBezTo>
                  <a:pt x="366" y="138"/>
                  <a:pt x="366" y="138"/>
                  <a:pt x="366" y="138"/>
                </a:cubicBezTo>
                <a:cubicBezTo>
                  <a:pt x="356" y="138"/>
                  <a:pt x="356" y="138"/>
                  <a:pt x="356" y="138"/>
                </a:cubicBezTo>
                <a:cubicBezTo>
                  <a:pt x="356" y="137"/>
                  <a:pt x="356" y="137"/>
                  <a:pt x="356" y="137"/>
                </a:cubicBezTo>
                <a:cubicBezTo>
                  <a:pt x="370" y="137"/>
                  <a:pt x="376" y="137"/>
                  <a:pt x="385" y="137"/>
                </a:cubicBezTo>
                <a:cubicBezTo>
                  <a:pt x="376" y="137"/>
                  <a:pt x="376" y="137"/>
                  <a:pt x="376" y="137"/>
                </a:cubicBezTo>
                <a:cubicBezTo>
                  <a:pt x="376" y="137"/>
                  <a:pt x="376" y="137"/>
                  <a:pt x="376" y="137"/>
                </a:cubicBezTo>
                <a:cubicBezTo>
                  <a:pt x="380" y="137"/>
                  <a:pt x="384" y="137"/>
                  <a:pt x="388" y="136"/>
                </a:cubicBezTo>
                <a:cubicBezTo>
                  <a:pt x="399" y="136"/>
                  <a:pt x="399" y="136"/>
                  <a:pt x="399" y="136"/>
                </a:cubicBezTo>
                <a:cubicBezTo>
                  <a:pt x="404" y="136"/>
                  <a:pt x="404" y="136"/>
                  <a:pt x="404" y="136"/>
                </a:cubicBezTo>
                <a:cubicBezTo>
                  <a:pt x="403" y="136"/>
                  <a:pt x="403" y="136"/>
                  <a:pt x="403" y="136"/>
                </a:cubicBezTo>
                <a:cubicBezTo>
                  <a:pt x="398" y="136"/>
                  <a:pt x="398" y="136"/>
                  <a:pt x="398" y="136"/>
                </a:cubicBezTo>
                <a:cubicBezTo>
                  <a:pt x="387" y="136"/>
                  <a:pt x="387" y="136"/>
                  <a:pt x="387" y="136"/>
                </a:cubicBezTo>
                <a:cubicBezTo>
                  <a:pt x="384" y="136"/>
                  <a:pt x="384" y="136"/>
                  <a:pt x="384" y="136"/>
                </a:cubicBezTo>
                <a:cubicBezTo>
                  <a:pt x="383" y="136"/>
                  <a:pt x="382" y="136"/>
                  <a:pt x="381" y="136"/>
                </a:cubicBezTo>
                <a:cubicBezTo>
                  <a:pt x="375" y="136"/>
                  <a:pt x="375" y="136"/>
                  <a:pt x="375" y="136"/>
                </a:cubicBezTo>
                <a:cubicBezTo>
                  <a:pt x="374" y="136"/>
                  <a:pt x="374" y="136"/>
                  <a:pt x="374" y="136"/>
                </a:cubicBezTo>
                <a:cubicBezTo>
                  <a:pt x="373" y="136"/>
                  <a:pt x="371" y="136"/>
                  <a:pt x="369" y="136"/>
                </a:cubicBezTo>
                <a:cubicBezTo>
                  <a:pt x="369" y="136"/>
                  <a:pt x="369" y="136"/>
                  <a:pt x="369" y="136"/>
                </a:cubicBezTo>
                <a:cubicBezTo>
                  <a:pt x="368" y="136"/>
                  <a:pt x="366" y="136"/>
                  <a:pt x="365" y="136"/>
                </a:cubicBezTo>
                <a:cubicBezTo>
                  <a:pt x="361" y="136"/>
                  <a:pt x="357" y="136"/>
                  <a:pt x="353" y="136"/>
                </a:cubicBezTo>
                <a:cubicBezTo>
                  <a:pt x="351" y="136"/>
                  <a:pt x="351" y="136"/>
                  <a:pt x="351" y="136"/>
                </a:cubicBezTo>
                <a:cubicBezTo>
                  <a:pt x="349" y="136"/>
                  <a:pt x="349" y="136"/>
                  <a:pt x="349" y="136"/>
                </a:cubicBezTo>
                <a:cubicBezTo>
                  <a:pt x="346" y="136"/>
                  <a:pt x="346" y="136"/>
                  <a:pt x="346" y="136"/>
                </a:cubicBezTo>
                <a:cubicBezTo>
                  <a:pt x="345" y="137"/>
                  <a:pt x="345" y="137"/>
                  <a:pt x="345" y="137"/>
                </a:cubicBezTo>
                <a:cubicBezTo>
                  <a:pt x="342" y="136"/>
                  <a:pt x="342" y="136"/>
                  <a:pt x="342" y="136"/>
                </a:cubicBezTo>
                <a:cubicBezTo>
                  <a:pt x="341" y="137"/>
                  <a:pt x="339" y="136"/>
                  <a:pt x="338" y="137"/>
                </a:cubicBezTo>
                <a:cubicBezTo>
                  <a:pt x="336" y="136"/>
                  <a:pt x="336" y="136"/>
                  <a:pt x="336" y="136"/>
                </a:cubicBezTo>
                <a:cubicBezTo>
                  <a:pt x="334" y="136"/>
                  <a:pt x="334" y="136"/>
                  <a:pt x="334" y="136"/>
                </a:cubicBezTo>
                <a:cubicBezTo>
                  <a:pt x="334" y="136"/>
                  <a:pt x="334" y="136"/>
                  <a:pt x="334" y="136"/>
                </a:cubicBezTo>
                <a:cubicBezTo>
                  <a:pt x="334" y="136"/>
                  <a:pt x="333" y="136"/>
                  <a:pt x="333" y="136"/>
                </a:cubicBezTo>
                <a:cubicBezTo>
                  <a:pt x="333" y="136"/>
                  <a:pt x="333" y="136"/>
                  <a:pt x="333" y="136"/>
                </a:cubicBezTo>
                <a:cubicBezTo>
                  <a:pt x="331" y="135"/>
                  <a:pt x="331" y="135"/>
                  <a:pt x="331" y="135"/>
                </a:cubicBezTo>
                <a:cubicBezTo>
                  <a:pt x="331" y="135"/>
                  <a:pt x="331" y="135"/>
                  <a:pt x="331" y="135"/>
                </a:cubicBezTo>
                <a:cubicBezTo>
                  <a:pt x="331" y="135"/>
                  <a:pt x="331" y="135"/>
                  <a:pt x="330" y="135"/>
                </a:cubicBezTo>
                <a:cubicBezTo>
                  <a:pt x="330" y="135"/>
                  <a:pt x="329" y="135"/>
                  <a:pt x="328" y="135"/>
                </a:cubicBezTo>
                <a:cubicBezTo>
                  <a:pt x="327" y="135"/>
                  <a:pt x="327" y="135"/>
                  <a:pt x="327" y="135"/>
                </a:cubicBezTo>
                <a:cubicBezTo>
                  <a:pt x="330" y="134"/>
                  <a:pt x="327" y="135"/>
                  <a:pt x="328" y="135"/>
                </a:cubicBezTo>
                <a:cubicBezTo>
                  <a:pt x="337" y="134"/>
                  <a:pt x="337" y="134"/>
                  <a:pt x="337" y="134"/>
                </a:cubicBezTo>
                <a:cubicBezTo>
                  <a:pt x="339" y="134"/>
                  <a:pt x="340" y="134"/>
                  <a:pt x="341" y="134"/>
                </a:cubicBezTo>
                <a:cubicBezTo>
                  <a:pt x="372" y="134"/>
                  <a:pt x="360" y="134"/>
                  <a:pt x="354" y="134"/>
                </a:cubicBezTo>
                <a:cubicBezTo>
                  <a:pt x="374" y="134"/>
                  <a:pt x="374" y="134"/>
                  <a:pt x="374" y="134"/>
                </a:cubicBezTo>
                <a:cubicBezTo>
                  <a:pt x="386" y="134"/>
                  <a:pt x="386" y="134"/>
                  <a:pt x="386" y="134"/>
                </a:cubicBezTo>
                <a:cubicBezTo>
                  <a:pt x="394" y="134"/>
                  <a:pt x="394" y="134"/>
                  <a:pt x="394" y="134"/>
                </a:cubicBezTo>
                <a:cubicBezTo>
                  <a:pt x="394" y="134"/>
                  <a:pt x="394" y="134"/>
                  <a:pt x="394" y="134"/>
                </a:cubicBezTo>
                <a:cubicBezTo>
                  <a:pt x="394" y="134"/>
                  <a:pt x="394" y="134"/>
                  <a:pt x="394" y="134"/>
                </a:cubicBezTo>
                <a:cubicBezTo>
                  <a:pt x="395" y="134"/>
                  <a:pt x="394" y="134"/>
                  <a:pt x="394" y="134"/>
                </a:cubicBezTo>
                <a:cubicBezTo>
                  <a:pt x="395" y="134"/>
                  <a:pt x="395" y="134"/>
                  <a:pt x="395" y="134"/>
                </a:cubicBezTo>
                <a:cubicBezTo>
                  <a:pt x="397" y="134"/>
                  <a:pt x="397" y="134"/>
                  <a:pt x="397" y="134"/>
                </a:cubicBezTo>
                <a:cubicBezTo>
                  <a:pt x="398" y="133"/>
                  <a:pt x="398" y="133"/>
                  <a:pt x="398" y="133"/>
                </a:cubicBezTo>
                <a:cubicBezTo>
                  <a:pt x="399" y="133"/>
                  <a:pt x="399" y="133"/>
                  <a:pt x="399" y="133"/>
                </a:cubicBezTo>
                <a:cubicBezTo>
                  <a:pt x="399" y="133"/>
                  <a:pt x="399" y="133"/>
                  <a:pt x="399" y="133"/>
                </a:cubicBezTo>
                <a:cubicBezTo>
                  <a:pt x="399" y="134"/>
                  <a:pt x="399" y="134"/>
                  <a:pt x="399" y="134"/>
                </a:cubicBezTo>
                <a:cubicBezTo>
                  <a:pt x="401" y="134"/>
                  <a:pt x="402" y="134"/>
                  <a:pt x="402" y="134"/>
                </a:cubicBezTo>
                <a:cubicBezTo>
                  <a:pt x="404" y="134"/>
                  <a:pt x="404" y="134"/>
                  <a:pt x="404" y="134"/>
                </a:cubicBezTo>
                <a:cubicBezTo>
                  <a:pt x="411" y="134"/>
                  <a:pt x="411" y="134"/>
                  <a:pt x="411" y="134"/>
                </a:cubicBezTo>
                <a:cubicBezTo>
                  <a:pt x="412" y="134"/>
                  <a:pt x="412" y="134"/>
                  <a:pt x="412" y="134"/>
                </a:cubicBezTo>
                <a:cubicBezTo>
                  <a:pt x="415" y="134"/>
                  <a:pt x="415" y="134"/>
                  <a:pt x="415" y="134"/>
                </a:cubicBezTo>
                <a:cubicBezTo>
                  <a:pt x="416" y="134"/>
                  <a:pt x="416" y="134"/>
                  <a:pt x="416" y="134"/>
                </a:cubicBezTo>
                <a:cubicBezTo>
                  <a:pt x="416" y="134"/>
                  <a:pt x="416" y="134"/>
                  <a:pt x="416" y="134"/>
                </a:cubicBezTo>
                <a:cubicBezTo>
                  <a:pt x="416" y="133"/>
                  <a:pt x="416" y="133"/>
                  <a:pt x="416" y="133"/>
                </a:cubicBezTo>
                <a:cubicBezTo>
                  <a:pt x="419" y="133"/>
                  <a:pt x="419" y="133"/>
                  <a:pt x="419" y="133"/>
                </a:cubicBezTo>
                <a:cubicBezTo>
                  <a:pt x="420" y="135"/>
                  <a:pt x="421" y="134"/>
                  <a:pt x="422" y="134"/>
                </a:cubicBezTo>
                <a:cubicBezTo>
                  <a:pt x="424" y="133"/>
                  <a:pt x="424" y="133"/>
                  <a:pt x="424" y="133"/>
                </a:cubicBezTo>
                <a:cubicBezTo>
                  <a:pt x="424" y="133"/>
                  <a:pt x="424" y="133"/>
                  <a:pt x="425" y="133"/>
                </a:cubicBezTo>
                <a:cubicBezTo>
                  <a:pt x="425" y="133"/>
                  <a:pt x="425" y="133"/>
                  <a:pt x="425" y="133"/>
                </a:cubicBezTo>
                <a:cubicBezTo>
                  <a:pt x="427" y="133"/>
                  <a:pt x="427" y="133"/>
                  <a:pt x="427" y="133"/>
                </a:cubicBezTo>
                <a:cubicBezTo>
                  <a:pt x="427" y="133"/>
                  <a:pt x="428" y="133"/>
                  <a:pt x="429" y="133"/>
                </a:cubicBezTo>
                <a:cubicBezTo>
                  <a:pt x="431" y="132"/>
                  <a:pt x="433" y="133"/>
                  <a:pt x="435" y="133"/>
                </a:cubicBezTo>
                <a:cubicBezTo>
                  <a:pt x="435" y="132"/>
                  <a:pt x="435" y="132"/>
                  <a:pt x="435" y="132"/>
                </a:cubicBezTo>
                <a:cubicBezTo>
                  <a:pt x="436" y="133"/>
                  <a:pt x="436" y="133"/>
                  <a:pt x="436" y="133"/>
                </a:cubicBezTo>
                <a:cubicBezTo>
                  <a:pt x="436" y="132"/>
                  <a:pt x="438" y="132"/>
                  <a:pt x="439" y="132"/>
                </a:cubicBezTo>
                <a:cubicBezTo>
                  <a:pt x="439" y="132"/>
                  <a:pt x="439" y="132"/>
                  <a:pt x="439" y="132"/>
                </a:cubicBezTo>
                <a:cubicBezTo>
                  <a:pt x="439" y="133"/>
                  <a:pt x="439" y="132"/>
                  <a:pt x="440" y="132"/>
                </a:cubicBezTo>
                <a:cubicBezTo>
                  <a:pt x="440" y="131"/>
                  <a:pt x="441" y="132"/>
                  <a:pt x="441" y="132"/>
                </a:cubicBezTo>
                <a:cubicBezTo>
                  <a:pt x="441" y="132"/>
                  <a:pt x="441" y="132"/>
                  <a:pt x="441" y="132"/>
                </a:cubicBezTo>
                <a:cubicBezTo>
                  <a:pt x="442" y="132"/>
                  <a:pt x="443" y="132"/>
                  <a:pt x="444" y="132"/>
                </a:cubicBezTo>
                <a:cubicBezTo>
                  <a:pt x="448" y="132"/>
                  <a:pt x="448" y="132"/>
                  <a:pt x="448" y="132"/>
                </a:cubicBezTo>
                <a:cubicBezTo>
                  <a:pt x="455" y="131"/>
                  <a:pt x="455" y="131"/>
                  <a:pt x="455" y="131"/>
                </a:cubicBezTo>
                <a:cubicBezTo>
                  <a:pt x="455" y="131"/>
                  <a:pt x="455" y="131"/>
                  <a:pt x="455" y="131"/>
                </a:cubicBezTo>
                <a:cubicBezTo>
                  <a:pt x="462" y="130"/>
                  <a:pt x="462" y="130"/>
                  <a:pt x="462" y="130"/>
                </a:cubicBezTo>
                <a:cubicBezTo>
                  <a:pt x="462" y="130"/>
                  <a:pt x="462" y="130"/>
                  <a:pt x="462" y="130"/>
                </a:cubicBezTo>
                <a:cubicBezTo>
                  <a:pt x="469" y="129"/>
                  <a:pt x="469" y="129"/>
                  <a:pt x="469" y="129"/>
                </a:cubicBezTo>
                <a:cubicBezTo>
                  <a:pt x="487" y="128"/>
                  <a:pt x="487" y="128"/>
                  <a:pt x="487" y="128"/>
                </a:cubicBezTo>
                <a:cubicBezTo>
                  <a:pt x="498" y="127"/>
                  <a:pt x="498" y="127"/>
                  <a:pt x="498" y="127"/>
                </a:cubicBezTo>
                <a:cubicBezTo>
                  <a:pt x="500" y="127"/>
                  <a:pt x="500" y="127"/>
                  <a:pt x="500" y="127"/>
                </a:cubicBezTo>
                <a:cubicBezTo>
                  <a:pt x="499" y="127"/>
                  <a:pt x="499" y="127"/>
                  <a:pt x="499" y="127"/>
                </a:cubicBezTo>
                <a:cubicBezTo>
                  <a:pt x="500" y="127"/>
                  <a:pt x="500" y="127"/>
                  <a:pt x="500" y="127"/>
                </a:cubicBezTo>
                <a:cubicBezTo>
                  <a:pt x="502" y="127"/>
                  <a:pt x="502" y="127"/>
                  <a:pt x="502" y="127"/>
                </a:cubicBezTo>
                <a:cubicBezTo>
                  <a:pt x="505" y="126"/>
                  <a:pt x="505" y="126"/>
                  <a:pt x="505" y="126"/>
                </a:cubicBezTo>
                <a:cubicBezTo>
                  <a:pt x="509" y="126"/>
                  <a:pt x="511" y="126"/>
                  <a:pt x="510" y="126"/>
                </a:cubicBezTo>
                <a:cubicBezTo>
                  <a:pt x="511" y="126"/>
                  <a:pt x="511" y="126"/>
                  <a:pt x="511" y="126"/>
                </a:cubicBezTo>
                <a:cubicBezTo>
                  <a:pt x="511" y="126"/>
                  <a:pt x="511" y="126"/>
                  <a:pt x="511" y="126"/>
                </a:cubicBezTo>
                <a:cubicBezTo>
                  <a:pt x="504" y="126"/>
                  <a:pt x="504" y="126"/>
                  <a:pt x="504" y="126"/>
                </a:cubicBezTo>
                <a:cubicBezTo>
                  <a:pt x="499" y="126"/>
                  <a:pt x="497" y="126"/>
                  <a:pt x="496" y="126"/>
                </a:cubicBezTo>
                <a:cubicBezTo>
                  <a:pt x="495" y="126"/>
                  <a:pt x="495" y="126"/>
                  <a:pt x="495" y="126"/>
                </a:cubicBezTo>
                <a:cubicBezTo>
                  <a:pt x="493" y="127"/>
                  <a:pt x="493" y="127"/>
                  <a:pt x="493" y="127"/>
                </a:cubicBezTo>
                <a:cubicBezTo>
                  <a:pt x="487" y="127"/>
                  <a:pt x="487" y="127"/>
                  <a:pt x="487" y="127"/>
                </a:cubicBezTo>
                <a:cubicBezTo>
                  <a:pt x="487" y="127"/>
                  <a:pt x="487" y="127"/>
                  <a:pt x="487" y="127"/>
                </a:cubicBezTo>
                <a:cubicBezTo>
                  <a:pt x="487" y="127"/>
                  <a:pt x="488" y="127"/>
                  <a:pt x="488" y="127"/>
                </a:cubicBezTo>
                <a:cubicBezTo>
                  <a:pt x="495" y="126"/>
                  <a:pt x="495" y="126"/>
                  <a:pt x="495" y="126"/>
                </a:cubicBezTo>
                <a:cubicBezTo>
                  <a:pt x="498" y="125"/>
                  <a:pt x="498" y="125"/>
                  <a:pt x="498" y="125"/>
                </a:cubicBezTo>
                <a:cubicBezTo>
                  <a:pt x="497" y="125"/>
                  <a:pt x="495" y="125"/>
                  <a:pt x="493" y="125"/>
                </a:cubicBezTo>
                <a:cubicBezTo>
                  <a:pt x="484" y="126"/>
                  <a:pt x="484" y="126"/>
                  <a:pt x="484" y="126"/>
                </a:cubicBezTo>
                <a:cubicBezTo>
                  <a:pt x="476" y="127"/>
                  <a:pt x="476" y="127"/>
                  <a:pt x="476" y="127"/>
                </a:cubicBezTo>
                <a:cubicBezTo>
                  <a:pt x="469" y="127"/>
                  <a:pt x="469" y="127"/>
                  <a:pt x="469" y="127"/>
                </a:cubicBezTo>
                <a:cubicBezTo>
                  <a:pt x="465" y="128"/>
                  <a:pt x="465" y="128"/>
                  <a:pt x="465" y="128"/>
                </a:cubicBezTo>
                <a:cubicBezTo>
                  <a:pt x="463" y="128"/>
                  <a:pt x="463" y="128"/>
                  <a:pt x="463" y="128"/>
                </a:cubicBezTo>
                <a:cubicBezTo>
                  <a:pt x="452" y="129"/>
                  <a:pt x="452" y="129"/>
                  <a:pt x="452" y="129"/>
                </a:cubicBezTo>
                <a:cubicBezTo>
                  <a:pt x="451" y="129"/>
                  <a:pt x="451" y="129"/>
                  <a:pt x="451" y="129"/>
                </a:cubicBezTo>
                <a:cubicBezTo>
                  <a:pt x="439" y="129"/>
                  <a:pt x="439" y="129"/>
                  <a:pt x="439" y="129"/>
                </a:cubicBezTo>
                <a:cubicBezTo>
                  <a:pt x="436" y="129"/>
                  <a:pt x="436" y="129"/>
                  <a:pt x="436" y="129"/>
                </a:cubicBezTo>
                <a:cubicBezTo>
                  <a:pt x="437" y="128"/>
                  <a:pt x="440" y="129"/>
                  <a:pt x="442" y="129"/>
                </a:cubicBezTo>
                <a:cubicBezTo>
                  <a:pt x="442" y="128"/>
                  <a:pt x="442" y="128"/>
                  <a:pt x="442" y="128"/>
                </a:cubicBezTo>
                <a:cubicBezTo>
                  <a:pt x="443" y="129"/>
                  <a:pt x="443" y="129"/>
                  <a:pt x="443" y="129"/>
                </a:cubicBezTo>
                <a:cubicBezTo>
                  <a:pt x="442" y="128"/>
                  <a:pt x="443" y="128"/>
                  <a:pt x="443" y="128"/>
                </a:cubicBezTo>
                <a:cubicBezTo>
                  <a:pt x="444" y="128"/>
                  <a:pt x="445" y="128"/>
                  <a:pt x="446" y="128"/>
                </a:cubicBezTo>
                <a:cubicBezTo>
                  <a:pt x="448" y="128"/>
                  <a:pt x="448" y="128"/>
                  <a:pt x="448" y="128"/>
                </a:cubicBezTo>
                <a:cubicBezTo>
                  <a:pt x="447" y="128"/>
                  <a:pt x="447" y="128"/>
                  <a:pt x="447" y="128"/>
                </a:cubicBezTo>
                <a:cubicBezTo>
                  <a:pt x="448" y="128"/>
                  <a:pt x="448" y="128"/>
                  <a:pt x="448" y="128"/>
                </a:cubicBezTo>
                <a:cubicBezTo>
                  <a:pt x="448" y="128"/>
                  <a:pt x="448" y="128"/>
                  <a:pt x="448" y="128"/>
                </a:cubicBezTo>
                <a:cubicBezTo>
                  <a:pt x="441" y="128"/>
                  <a:pt x="441" y="128"/>
                  <a:pt x="441" y="128"/>
                </a:cubicBezTo>
                <a:cubicBezTo>
                  <a:pt x="438" y="128"/>
                  <a:pt x="438" y="128"/>
                  <a:pt x="438" y="128"/>
                </a:cubicBezTo>
                <a:cubicBezTo>
                  <a:pt x="438" y="128"/>
                  <a:pt x="438" y="128"/>
                  <a:pt x="438" y="128"/>
                </a:cubicBezTo>
                <a:cubicBezTo>
                  <a:pt x="437" y="128"/>
                  <a:pt x="437" y="128"/>
                  <a:pt x="437" y="128"/>
                </a:cubicBezTo>
                <a:cubicBezTo>
                  <a:pt x="435" y="128"/>
                  <a:pt x="434" y="128"/>
                  <a:pt x="433" y="128"/>
                </a:cubicBezTo>
                <a:cubicBezTo>
                  <a:pt x="425" y="128"/>
                  <a:pt x="425" y="128"/>
                  <a:pt x="425" y="128"/>
                </a:cubicBezTo>
                <a:cubicBezTo>
                  <a:pt x="425" y="128"/>
                  <a:pt x="425" y="128"/>
                  <a:pt x="425" y="128"/>
                </a:cubicBezTo>
                <a:cubicBezTo>
                  <a:pt x="426" y="128"/>
                  <a:pt x="426" y="128"/>
                  <a:pt x="426" y="128"/>
                </a:cubicBezTo>
                <a:cubicBezTo>
                  <a:pt x="431" y="128"/>
                  <a:pt x="431" y="128"/>
                  <a:pt x="431" y="128"/>
                </a:cubicBezTo>
                <a:cubicBezTo>
                  <a:pt x="432" y="127"/>
                  <a:pt x="432" y="127"/>
                  <a:pt x="432" y="127"/>
                </a:cubicBezTo>
                <a:cubicBezTo>
                  <a:pt x="428" y="127"/>
                  <a:pt x="432" y="128"/>
                  <a:pt x="431" y="128"/>
                </a:cubicBezTo>
                <a:cubicBezTo>
                  <a:pt x="417" y="128"/>
                  <a:pt x="417" y="128"/>
                  <a:pt x="417" y="128"/>
                </a:cubicBezTo>
                <a:cubicBezTo>
                  <a:pt x="416" y="128"/>
                  <a:pt x="416" y="128"/>
                  <a:pt x="416" y="128"/>
                </a:cubicBezTo>
                <a:cubicBezTo>
                  <a:pt x="415" y="128"/>
                  <a:pt x="415" y="128"/>
                  <a:pt x="415" y="128"/>
                </a:cubicBezTo>
                <a:cubicBezTo>
                  <a:pt x="414" y="128"/>
                  <a:pt x="414" y="128"/>
                  <a:pt x="414" y="128"/>
                </a:cubicBezTo>
                <a:cubicBezTo>
                  <a:pt x="369" y="129"/>
                  <a:pt x="384" y="129"/>
                  <a:pt x="393" y="128"/>
                </a:cubicBezTo>
                <a:cubicBezTo>
                  <a:pt x="389" y="128"/>
                  <a:pt x="389" y="128"/>
                  <a:pt x="389" y="128"/>
                </a:cubicBezTo>
                <a:cubicBezTo>
                  <a:pt x="365" y="128"/>
                  <a:pt x="365" y="128"/>
                  <a:pt x="365" y="128"/>
                </a:cubicBezTo>
                <a:cubicBezTo>
                  <a:pt x="362" y="128"/>
                  <a:pt x="362" y="128"/>
                  <a:pt x="362" y="128"/>
                </a:cubicBezTo>
                <a:cubicBezTo>
                  <a:pt x="362" y="128"/>
                  <a:pt x="362" y="128"/>
                  <a:pt x="362" y="128"/>
                </a:cubicBezTo>
                <a:cubicBezTo>
                  <a:pt x="357" y="128"/>
                  <a:pt x="357" y="128"/>
                  <a:pt x="357" y="128"/>
                </a:cubicBezTo>
                <a:cubicBezTo>
                  <a:pt x="337" y="128"/>
                  <a:pt x="337" y="128"/>
                  <a:pt x="337" y="128"/>
                </a:cubicBezTo>
                <a:cubicBezTo>
                  <a:pt x="331" y="128"/>
                  <a:pt x="331" y="128"/>
                  <a:pt x="331" y="128"/>
                </a:cubicBezTo>
                <a:cubicBezTo>
                  <a:pt x="331" y="128"/>
                  <a:pt x="331" y="128"/>
                  <a:pt x="331" y="128"/>
                </a:cubicBezTo>
                <a:cubicBezTo>
                  <a:pt x="334" y="128"/>
                  <a:pt x="336" y="128"/>
                  <a:pt x="338" y="128"/>
                </a:cubicBezTo>
                <a:cubicBezTo>
                  <a:pt x="339" y="128"/>
                  <a:pt x="341" y="128"/>
                  <a:pt x="343" y="128"/>
                </a:cubicBezTo>
                <a:cubicBezTo>
                  <a:pt x="342" y="127"/>
                  <a:pt x="342" y="127"/>
                  <a:pt x="342" y="127"/>
                </a:cubicBezTo>
                <a:cubicBezTo>
                  <a:pt x="343" y="127"/>
                  <a:pt x="343" y="127"/>
                  <a:pt x="343" y="127"/>
                </a:cubicBezTo>
                <a:cubicBezTo>
                  <a:pt x="343" y="127"/>
                  <a:pt x="343" y="127"/>
                  <a:pt x="343" y="127"/>
                </a:cubicBezTo>
                <a:cubicBezTo>
                  <a:pt x="354" y="127"/>
                  <a:pt x="354" y="127"/>
                  <a:pt x="354" y="127"/>
                </a:cubicBezTo>
                <a:cubicBezTo>
                  <a:pt x="354" y="127"/>
                  <a:pt x="354" y="127"/>
                  <a:pt x="354" y="127"/>
                </a:cubicBezTo>
                <a:cubicBezTo>
                  <a:pt x="354" y="127"/>
                  <a:pt x="355" y="127"/>
                  <a:pt x="355" y="127"/>
                </a:cubicBezTo>
                <a:cubicBezTo>
                  <a:pt x="356" y="126"/>
                  <a:pt x="356" y="126"/>
                  <a:pt x="356" y="126"/>
                </a:cubicBezTo>
                <a:cubicBezTo>
                  <a:pt x="358" y="127"/>
                  <a:pt x="359" y="126"/>
                  <a:pt x="361" y="126"/>
                </a:cubicBezTo>
                <a:cubicBezTo>
                  <a:pt x="364" y="127"/>
                  <a:pt x="364" y="127"/>
                  <a:pt x="364" y="127"/>
                </a:cubicBezTo>
                <a:cubicBezTo>
                  <a:pt x="365" y="126"/>
                  <a:pt x="365" y="127"/>
                  <a:pt x="366" y="126"/>
                </a:cubicBezTo>
                <a:cubicBezTo>
                  <a:pt x="367" y="127"/>
                  <a:pt x="367" y="127"/>
                  <a:pt x="367" y="127"/>
                </a:cubicBezTo>
                <a:cubicBezTo>
                  <a:pt x="366" y="126"/>
                  <a:pt x="367" y="126"/>
                  <a:pt x="367" y="126"/>
                </a:cubicBezTo>
                <a:cubicBezTo>
                  <a:pt x="368" y="127"/>
                  <a:pt x="368" y="127"/>
                  <a:pt x="368" y="127"/>
                </a:cubicBezTo>
                <a:cubicBezTo>
                  <a:pt x="369" y="126"/>
                  <a:pt x="369" y="126"/>
                  <a:pt x="369" y="126"/>
                </a:cubicBezTo>
                <a:cubicBezTo>
                  <a:pt x="372" y="127"/>
                  <a:pt x="374" y="126"/>
                  <a:pt x="376" y="126"/>
                </a:cubicBezTo>
                <a:cubicBezTo>
                  <a:pt x="376" y="127"/>
                  <a:pt x="376" y="127"/>
                  <a:pt x="376" y="127"/>
                </a:cubicBezTo>
                <a:cubicBezTo>
                  <a:pt x="376" y="127"/>
                  <a:pt x="376" y="127"/>
                  <a:pt x="376" y="127"/>
                </a:cubicBezTo>
                <a:cubicBezTo>
                  <a:pt x="374" y="127"/>
                  <a:pt x="374" y="127"/>
                  <a:pt x="374" y="127"/>
                </a:cubicBezTo>
                <a:cubicBezTo>
                  <a:pt x="373" y="127"/>
                  <a:pt x="373" y="127"/>
                  <a:pt x="373" y="127"/>
                </a:cubicBezTo>
                <a:cubicBezTo>
                  <a:pt x="372" y="127"/>
                  <a:pt x="372" y="127"/>
                  <a:pt x="372" y="127"/>
                </a:cubicBezTo>
                <a:cubicBezTo>
                  <a:pt x="371" y="128"/>
                  <a:pt x="371" y="128"/>
                  <a:pt x="371" y="128"/>
                </a:cubicBezTo>
                <a:cubicBezTo>
                  <a:pt x="373" y="128"/>
                  <a:pt x="374" y="128"/>
                  <a:pt x="375" y="128"/>
                </a:cubicBezTo>
                <a:cubicBezTo>
                  <a:pt x="381" y="129"/>
                  <a:pt x="384" y="128"/>
                  <a:pt x="388" y="128"/>
                </a:cubicBezTo>
                <a:cubicBezTo>
                  <a:pt x="393" y="128"/>
                  <a:pt x="397" y="127"/>
                  <a:pt x="402" y="127"/>
                </a:cubicBezTo>
                <a:cubicBezTo>
                  <a:pt x="403" y="127"/>
                  <a:pt x="403" y="127"/>
                  <a:pt x="403" y="127"/>
                </a:cubicBezTo>
                <a:cubicBezTo>
                  <a:pt x="404" y="127"/>
                  <a:pt x="404" y="127"/>
                  <a:pt x="404" y="127"/>
                </a:cubicBezTo>
                <a:cubicBezTo>
                  <a:pt x="404" y="127"/>
                  <a:pt x="404" y="127"/>
                  <a:pt x="404" y="127"/>
                </a:cubicBezTo>
                <a:cubicBezTo>
                  <a:pt x="405" y="127"/>
                  <a:pt x="407" y="127"/>
                  <a:pt x="408" y="127"/>
                </a:cubicBezTo>
                <a:cubicBezTo>
                  <a:pt x="408" y="126"/>
                  <a:pt x="408" y="126"/>
                  <a:pt x="408" y="126"/>
                </a:cubicBezTo>
                <a:cubicBezTo>
                  <a:pt x="409" y="126"/>
                  <a:pt x="409" y="126"/>
                  <a:pt x="409" y="126"/>
                </a:cubicBezTo>
                <a:cubicBezTo>
                  <a:pt x="414" y="126"/>
                  <a:pt x="414" y="126"/>
                  <a:pt x="414" y="126"/>
                </a:cubicBezTo>
                <a:cubicBezTo>
                  <a:pt x="420" y="126"/>
                  <a:pt x="420" y="126"/>
                  <a:pt x="420" y="126"/>
                </a:cubicBezTo>
                <a:cubicBezTo>
                  <a:pt x="433" y="126"/>
                  <a:pt x="433" y="126"/>
                  <a:pt x="433" y="126"/>
                </a:cubicBezTo>
                <a:cubicBezTo>
                  <a:pt x="441" y="125"/>
                  <a:pt x="441" y="125"/>
                  <a:pt x="441" y="125"/>
                </a:cubicBezTo>
                <a:cubicBezTo>
                  <a:pt x="443" y="126"/>
                  <a:pt x="443" y="126"/>
                  <a:pt x="443" y="126"/>
                </a:cubicBezTo>
                <a:cubicBezTo>
                  <a:pt x="442" y="126"/>
                  <a:pt x="442" y="126"/>
                  <a:pt x="442" y="126"/>
                </a:cubicBezTo>
                <a:cubicBezTo>
                  <a:pt x="442" y="126"/>
                  <a:pt x="442" y="126"/>
                  <a:pt x="441" y="126"/>
                </a:cubicBezTo>
                <a:cubicBezTo>
                  <a:pt x="444" y="126"/>
                  <a:pt x="444" y="126"/>
                  <a:pt x="444" y="126"/>
                </a:cubicBezTo>
                <a:cubicBezTo>
                  <a:pt x="455" y="125"/>
                  <a:pt x="455" y="125"/>
                  <a:pt x="455" y="125"/>
                </a:cubicBezTo>
                <a:cubicBezTo>
                  <a:pt x="459" y="125"/>
                  <a:pt x="459" y="125"/>
                  <a:pt x="459" y="125"/>
                </a:cubicBezTo>
                <a:cubicBezTo>
                  <a:pt x="466" y="124"/>
                  <a:pt x="466" y="124"/>
                  <a:pt x="466" y="124"/>
                </a:cubicBezTo>
                <a:cubicBezTo>
                  <a:pt x="475" y="124"/>
                  <a:pt x="475" y="124"/>
                  <a:pt x="475" y="124"/>
                </a:cubicBezTo>
                <a:cubicBezTo>
                  <a:pt x="476" y="123"/>
                  <a:pt x="476" y="123"/>
                  <a:pt x="476" y="123"/>
                </a:cubicBezTo>
                <a:cubicBezTo>
                  <a:pt x="463" y="124"/>
                  <a:pt x="463" y="124"/>
                  <a:pt x="463" y="124"/>
                </a:cubicBezTo>
                <a:cubicBezTo>
                  <a:pt x="463" y="124"/>
                  <a:pt x="463" y="124"/>
                  <a:pt x="463" y="124"/>
                </a:cubicBezTo>
                <a:cubicBezTo>
                  <a:pt x="459" y="124"/>
                  <a:pt x="459" y="124"/>
                  <a:pt x="459" y="124"/>
                </a:cubicBezTo>
                <a:cubicBezTo>
                  <a:pt x="446" y="125"/>
                  <a:pt x="446" y="125"/>
                  <a:pt x="446" y="125"/>
                </a:cubicBezTo>
                <a:cubicBezTo>
                  <a:pt x="443" y="125"/>
                  <a:pt x="443" y="125"/>
                  <a:pt x="443" y="125"/>
                </a:cubicBezTo>
                <a:cubicBezTo>
                  <a:pt x="444" y="125"/>
                  <a:pt x="444" y="125"/>
                  <a:pt x="445" y="125"/>
                </a:cubicBezTo>
                <a:cubicBezTo>
                  <a:pt x="447" y="125"/>
                  <a:pt x="447" y="125"/>
                  <a:pt x="447" y="125"/>
                </a:cubicBezTo>
                <a:cubicBezTo>
                  <a:pt x="437" y="125"/>
                  <a:pt x="437" y="125"/>
                  <a:pt x="437" y="125"/>
                </a:cubicBezTo>
                <a:cubicBezTo>
                  <a:pt x="419" y="126"/>
                  <a:pt x="421" y="126"/>
                  <a:pt x="425" y="126"/>
                </a:cubicBezTo>
                <a:cubicBezTo>
                  <a:pt x="419" y="126"/>
                  <a:pt x="419" y="126"/>
                  <a:pt x="419" y="126"/>
                </a:cubicBezTo>
                <a:cubicBezTo>
                  <a:pt x="419" y="125"/>
                  <a:pt x="419" y="125"/>
                  <a:pt x="419" y="125"/>
                </a:cubicBezTo>
                <a:cubicBezTo>
                  <a:pt x="413" y="126"/>
                  <a:pt x="413" y="126"/>
                  <a:pt x="413" y="126"/>
                </a:cubicBezTo>
                <a:cubicBezTo>
                  <a:pt x="410" y="125"/>
                  <a:pt x="410" y="125"/>
                  <a:pt x="410" y="125"/>
                </a:cubicBezTo>
                <a:cubicBezTo>
                  <a:pt x="416" y="125"/>
                  <a:pt x="422" y="125"/>
                  <a:pt x="428" y="124"/>
                </a:cubicBezTo>
                <a:cubicBezTo>
                  <a:pt x="429" y="125"/>
                  <a:pt x="429" y="125"/>
                  <a:pt x="429" y="125"/>
                </a:cubicBezTo>
                <a:cubicBezTo>
                  <a:pt x="429" y="124"/>
                  <a:pt x="430" y="124"/>
                  <a:pt x="430" y="124"/>
                </a:cubicBezTo>
                <a:cubicBezTo>
                  <a:pt x="430" y="124"/>
                  <a:pt x="432" y="124"/>
                  <a:pt x="432" y="124"/>
                </a:cubicBezTo>
                <a:cubicBezTo>
                  <a:pt x="437" y="124"/>
                  <a:pt x="438" y="124"/>
                  <a:pt x="437" y="124"/>
                </a:cubicBezTo>
                <a:cubicBezTo>
                  <a:pt x="450" y="123"/>
                  <a:pt x="450" y="123"/>
                  <a:pt x="450" y="123"/>
                </a:cubicBezTo>
                <a:cubicBezTo>
                  <a:pt x="458" y="123"/>
                  <a:pt x="458" y="123"/>
                  <a:pt x="458" y="123"/>
                </a:cubicBezTo>
                <a:cubicBezTo>
                  <a:pt x="462" y="122"/>
                  <a:pt x="462" y="122"/>
                  <a:pt x="462" y="122"/>
                </a:cubicBezTo>
                <a:cubicBezTo>
                  <a:pt x="463" y="122"/>
                  <a:pt x="463" y="122"/>
                  <a:pt x="463" y="122"/>
                </a:cubicBezTo>
                <a:cubicBezTo>
                  <a:pt x="464" y="122"/>
                  <a:pt x="464" y="122"/>
                  <a:pt x="464" y="122"/>
                </a:cubicBezTo>
                <a:cubicBezTo>
                  <a:pt x="466" y="121"/>
                  <a:pt x="466" y="121"/>
                  <a:pt x="466" y="121"/>
                </a:cubicBezTo>
                <a:cubicBezTo>
                  <a:pt x="475" y="121"/>
                  <a:pt x="475" y="121"/>
                  <a:pt x="475" y="121"/>
                </a:cubicBezTo>
                <a:cubicBezTo>
                  <a:pt x="485" y="121"/>
                  <a:pt x="475" y="120"/>
                  <a:pt x="481" y="120"/>
                </a:cubicBezTo>
                <a:cubicBezTo>
                  <a:pt x="480" y="120"/>
                  <a:pt x="479" y="120"/>
                  <a:pt x="477" y="120"/>
                </a:cubicBezTo>
                <a:cubicBezTo>
                  <a:pt x="478" y="120"/>
                  <a:pt x="478" y="120"/>
                  <a:pt x="478" y="120"/>
                </a:cubicBezTo>
                <a:cubicBezTo>
                  <a:pt x="480" y="120"/>
                  <a:pt x="480" y="120"/>
                  <a:pt x="480" y="120"/>
                </a:cubicBezTo>
                <a:cubicBezTo>
                  <a:pt x="481" y="119"/>
                  <a:pt x="481" y="119"/>
                  <a:pt x="481" y="119"/>
                </a:cubicBezTo>
                <a:cubicBezTo>
                  <a:pt x="479" y="119"/>
                  <a:pt x="479" y="119"/>
                  <a:pt x="479" y="119"/>
                </a:cubicBezTo>
                <a:cubicBezTo>
                  <a:pt x="467" y="120"/>
                  <a:pt x="467" y="120"/>
                  <a:pt x="467" y="120"/>
                </a:cubicBezTo>
                <a:cubicBezTo>
                  <a:pt x="467" y="119"/>
                  <a:pt x="465" y="120"/>
                  <a:pt x="465" y="120"/>
                </a:cubicBezTo>
                <a:cubicBezTo>
                  <a:pt x="454" y="121"/>
                  <a:pt x="454" y="121"/>
                  <a:pt x="454" y="121"/>
                </a:cubicBezTo>
                <a:cubicBezTo>
                  <a:pt x="447" y="121"/>
                  <a:pt x="440" y="121"/>
                  <a:pt x="433" y="121"/>
                </a:cubicBezTo>
                <a:cubicBezTo>
                  <a:pt x="433" y="121"/>
                  <a:pt x="433" y="121"/>
                  <a:pt x="433" y="121"/>
                </a:cubicBezTo>
                <a:cubicBezTo>
                  <a:pt x="444" y="121"/>
                  <a:pt x="444" y="121"/>
                  <a:pt x="444" y="121"/>
                </a:cubicBezTo>
                <a:cubicBezTo>
                  <a:pt x="445" y="121"/>
                  <a:pt x="445" y="121"/>
                  <a:pt x="445" y="121"/>
                </a:cubicBezTo>
                <a:cubicBezTo>
                  <a:pt x="452" y="120"/>
                  <a:pt x="452" y="120"/>
                  <a:pt x="452" y="120"/>
                </a:cubicBezTo>
                <a:cubicBezTo>
                  <a:pt x="460" y="119"/>
                  <a:pt x="460" y="119"/>
                  <a:pt x="460" y="119"/>
                </a:cubicBezTo>
                <a:cubicBezTo>
                  <a:pt x="474" y="119"/>
                  <a:pt x="474" y="119"/>
                  <a:pt x="474" y="119"/>
                </a:cubicBezTo>
                <a:cubicBezTo>
                  <a:pt x="470" y="119"/>
                  <a:pt x="467" y="119"/>
                  <a:pt x="463" y="119"/>
                </a:cubicBezTo>
                <a:cubicBezTo>
                  <a:pt x="464" y="118"/>
                  <a:pt x="463" y="119"/>
                  <a:pt x="463" y="119"/>
                </a:cubicBezTo>
                <a:cubicBezTo>
                  <a:pt x="467" y="118"/>
                  <a:pt x="467" y="118"/>
                  <a:pt x="467" y="118"/>
                </a:cubicBezTo>
                <a:cubicBezTo>
                  <a:pt x="468" y="118"/>
                  <a:pt x="468" y="118"/>
                  <a:pt x="468" y="118"/>
                </a:cubicBezTo>
                <a:cubicBezTo>
                  <a:pt x="458" y="119"/>
                  <a:pt x="458" y="119"/>
                  <a:pt x="458" y="119"/>
                </a:cubicBezTo>
                <a:cubicBezTo>
                  <a:pt x="456" y="118"/>
                  <a:pt x="456" y="118"/>
                  <a:pt x="456" y="118"/>
                </a:cubicBezTo>
                <a:cubicBezTo>
                  <a:pt x="452" y="119"/>
                  <a:pt x="452" y="119"/>
                  <a:pt x="452" y="119"/>
                </a:cubicBezTo>
                <a:cubicBezTo>
                  <a:pt x="444" y="120"/>
                  <a:pt x="444" y="120"/>
                  <a:pt x="444" y="120"/>
                </a:cubicBezTo>
                <a:cubicBezTo>
                  <a:pt x="429" y="120"/>
                  <a:pt x="429" y="120"/>
                  <a:pt x="429" y="120"/>
                </a:cubicBezTo>
                <a:cubicBezTo>
                  <a:pt x="404" y="120"/>
                  <a:pt x="404" y="120"/>
                  <a:pt x="404" y="120"/>
                </a:cubicBezTo>
                <a:cubicBezTo>
                  <a:pt x="398" y="120"/>
                  <a:pt x="398" y="120"/>
                  <a:pt x="398" y="120"/>
                </a:cubicBezTo>
                <a:cubicBezTo>
                  <a:pt x="364" y="119"/>
                  <a:pt x="364" y="119"/>
                  <a:pt x="364" y="119"/>
                </a:cubicBezTo>
                <a:cubicBezTo>
                  <a:pt x="366" y="119"/>
                  <a:pt x="369" y="119"/>
                  <a:pt x="371" y="119"/>
                </a:cubicBezTo>
                <a:cubicBezTo>
                  <a:pt x="376" y="119"/>
                  <a:pt x="376" y="119"/>
                  <a:pt x="376" y="119"/>
                </a:cubicBezTo>
                <a:cubicBezTo>
                  <a:pt x="383" y="119"/>
                  <a:pt x="383" y="119"/>
                  <a:pt x="383" y="119"/>
                </a:cubicBezTo>
                <a:cubicBezTo>
                  <a:pt x="392" y="119"/>
                  <a:pt x="392" y="119"/>
                  <a:pt x="392" y="119"/>
                </a:cubicBezTo>
                <a:cubicBezTo>
                  <a:pt x="399" y="119"/>
                  <a:pt x="399" y="119"/>
                  <a:pt x="399" y="119"/>
                </a:cubicBezTo>
                <a:cubicBezTo>
                  <a:pt x="399" y="119"/>
                  <a:pt x="399" y="119"/>
                  <a:pt x="399" y="119"/>
                </a:cubicBezTo>
                <a:cubicBezTo>
                  <a:pt x="407" y="119"/>
                  <a:pt x="414" y="118"/>
                  <a:pt x="418" y="118"/>
                </a:cubicBezTo>
                <a:cubicBezTo>
                  <a:pt x="419" y="118"/>
                  <a:pt x="419" y="118"/>
                  <a:pt x="420" y="118"/>
                </a:cubicBezTo>
                <a:cubicBezTo>
                  <a:pt x="428" y="118"/>
                  <a:pt x="437" y="117"/>
                  <a:pt x="445" y="117"/>
                </a:cubicBezTo>
                <a:cubicBezTo>
                  <a:pt x="445" y="117"/>
                  <a:pt x="446" y="117"/>
                  <a:pt x="446" y="117"/>
                </a:cubicBezTo>
                <a:cubicBezTo>
                  <a:pt x="447" y="117"/>
                  <a:pt x="449" y="117"/>
                  <a:pt x="451" y="117"/>
                </a:cubicBezTo>
                <a:cubicBezTo>
                  <a:pt x="455" y="117"/>
                  <a:pt x="455" y="117"/>
                  <a:pt x="455" y="117"/>
                </a:cubicBezTo>
                <a:cubicBezTo>
                  <a:pt x="463" y="116"/>
                  <a:pt x="463" y="116"/>
                  <a:pt x="463" y="116"/>
                </a:cubicBezTo>
                <a:cubicBezTo>
                  <a:pt x="464" y="116"/>
                  <a:pt x="464" y="116"/>
                  <a:pt x="464" y="116"/>
                </a:cubicBezTo>
                <a:cubicBezTo>
                  <a:pt x="453" y="117"/>
                  <a:pt x="453" y="117"/>
                  <a:pt x="453" y="117"/>
                </a:cubicBezTo>
                <a:cubicBezTo>
                  <a:pt x="451" y="117"/>
                  <a:pt x="450" y="117"/>
                  <a:pt x="449" y="117"/>
                </a:cubicBezTo>
                <a:cubicBezTo>
                  <a:pt x="444" y="116"/>
                  <a:pt x="443" y="117"/>
                  <a:pt x="443" y="117"/>
                </a:cubicBezTo>
                <a:cubicBezTo>
                  <a:pt x="441" y="117"/>
                  <a:pt x="441" y="117"/>
                  <a:pt x="441" y="117"/>
                </a:cubicBezTo>
                <a:cubicBezTo>
                  <a:pt x="416" y="118"/>
                  <a:pt x="436" y="117"/>
                  <a:pt x="434" y="117"/>
                </a:cubicBezTo>
                <a:cubicBezTo>
                  <a:pt x="427" y="117"/>
                  <a:pt x="427" y="117"/>
                  <a:pt x="427" y="117"/>
                </a:cubicBezTo>
                <a:cubicBezTo>
                  <a:pt x="427" y="117"/>
                  <a:pt x="427" y="117"/>
                  <a:pt x="427" y="117"/>
                </a:cubicBezTo>
                <a:cubicBezTo>
                  <a:pt x="420" y="117"/>
                  <a:pt x="420" y="117"/>
                  <a:pt x="420" y="117"/>
                </a:cubicBezTo>
                <a:cubicBezTo>
                  <a:pt x="417" y="118"/>
                  <a:pt x="417" y="118"/>
                  <a:pt x="417" y="118"/>
                </a:cubicBezTo>
                <a:cubicBezTo>
                  <a:pt x="415" y="117"/>
                  <a:pt x="414" y="117"/>
                  <a:pt x="414" y="118"/>
                </a:cubicBezTo>
                <a:cubicBezTo>
                  <a:pt x="414" y="118"/>
                  <a:pt x="414" y="118"/>
                  <a:pt x="414" y="118"/>
                </a:cubicBezTo>
                <a:cubicBezTo>
                  <a:pt x="411" y="118"/>
                  <a:pt x="411" y="118"/>
                  <a:pt x="411" y="118"/>
                </a:cubicBezTo>
                <a:cubicBezTo>
                  <a:pt x="401" y="117"/>
                  <a:pt x="401" y="117"/>
                  <a:pt x="401" y="117"/>
                </a:cubicBezTo>
                <a:cubicBezTo>
                  <a:pt x="398" y="117"/>
                  <a:pt x="398" y="117"/>
                  <a:pt x="398" y="117"/>
                </a:cubicBezTo>
                <a:cubicBezTo>
                  <a:pt x="397" y="117"/>
                  <a:pt x="397" y="117"/>
                  <a:pt x="397" y="117"/>
                </a:cubicBezTo>
                <a:cubicBezTo>
                  <a:pt x="399" y="117"/>
                  <a:pt x="399" y="117"/>
                  <a:pt x="399" y="117"/>
                </a:cubicBezTo>
                <a:cubicBezTo>
                  <a:pt x="398" y="116"/>
                  <a:pt x="398" y="116"/>
                  <a:pt x="398" y="116"/>
                </a:cubicBezTo>
                <a:cubicBezTo>
                  <a:pt x="390" y="116"/>
                  <a:pt x="390" y="116"/>
                  <a:pt x="390" y="116"/>
                </a:cubicBezTo>
                <a:cubicBezTo>
                  <a:pt x="391" y="116"/>
                  <a:pt x="391" y="116"/>
                  <a:pt x="391" y="116"/>
                </a:cubicBezTo>
                <a:cubicBezTo>
                  <a:pt x="387" y="116"/>
                  <a:pt x="387" y="116"/>
                  <a:pt x="387" y="116"/>
                </a:cubicBezTo>
                <a:cubicBezTo>
                  <a:pt x="388" y="116"/>
                  <a:pt x="388" y="116"/>
                  <a:pt x="388" y="116"/>
                </a:cubicBezTo>
                <a:cubicBezTo>
                  <a:pt x="387" y="116"/>
                  <a:pt x="386" y="116"/>
                  <a:pt x="386" y="116"/>
                </a:cubicBezTo>
                <a:cubicBezTo>
                  <a:pt x="386" y="116"/>
                  <a:pt x="386" y="116"/>
                  <a:pt x="386" y="116"/>
                </a:cubicBezTo>
                <a:cubicBezTo>
                  <a:pt x="386" y="116"/>
                  <a:pt x="385" y="116"/>
                  <a:pt x="385" y="116"/>
                </a:cubicBezTo>
                <a:cubicBezTo>
                  <a:pt x="385" y="116"/>
                  <a:pt x="385" y="116"/>
                  <a:pt x="385" y="116"/>
                </a:cubicBezTo>
                <a:cubicBezTo>
                  <a:pt x="384" y="116"/>
                  <a:pt x="384" y="116"/>
                  <a:pt x="385" y="116"/>
                </a:cubicBezTo>
                <a:cubicBezTo>
                  <a:pt x="385" y="116"/>
                  <a:pt x="385" y="116"/>
                  <a:pt x="385" y="116"/>
                </a:cubicBezTo>
                <a:cubicBezTo>
                  <a:pt x="383" y="116"/>
                  <a:pt x="383" y="116"/>
                  <a:pt x="383" y="116"/>
                </a:cubicBezTo>
                <a:cubicBezTo>
                  <a:pt x="383" y="116"/>
                  <a:pt x="383" y="116"/>
                  <a:pt x="383" y="116"/>
                </a:cubicBezTo>
                <a:cubicBezTo>
                  <a:pt x="382" y="116"/>
                  <a:pt x="383" y="116"/>
                  <a:pt x="383" y="116"/>
                </a:cubicBezTo>
                <a:cubicBezTo>
                  <a:pt x="381" y="116"/>
                  <a:pt x="381" y="116"/>
                  <a:pt x="381" y="116"/>
                </a:cubicBezTo>
                <a:cubicBezTo>
                  <a:pt x="380" y="116"/>
                  <a:pt x="380" y="116"/>
                  <a:pt x="380" y="116"/>
                </a:cubicBezTo>
                <a:cubicBezTo>
                  <a:pt x="381" y="116"/>
                  <a:pt x="379" y="116"/>
                  <a:pt x="380" y="116"/>
                </a:cubicBezTo>
                <a:cubicBezTo>
                  <a:pt x="378" y="116"/>
                  <a:pt x="378" y="116"/>
                  <a:pt x="378" y="116"/>
                </a:cubicBezTo>
                <a:cubicBezTo>
                  <a:pt x="378" y="116"/>
                  <a:pt x="378" y="116"/>
                  <a:pt x="378" y="116"/>
                </a:cubicBezTo>
                <a:cubicBezTo>
                  <a:pt x="378" y="116"/>
                  <a:pt x="378" y="116"/>
                  <a:pt x="378" y="116"/>
                </a:cubicBezTo>
                <a:cubicBezTo>
                  <a:pt x="378" y="115"/>
                  <a:pt x="377" y="116"/>
                  <a:pt x="376" y="116"/>
                </a:cubicBezTo>
                <a:cubicBezTo>
                  <a:pt x="375" y="116"/>
                  <a:pt x="375" y="116"/>
                  <a:pt x="375" y="116"/>
                </a:cubicBezTo>
                <a:cubicBezTo>
                  <a:pt x="375" y="116"/>
                  <a:pt x="374" y="117"/>
                  <a:pt x="374" y="116"/>
                </a:cubicBezTo>
                <a:cubicBezTo>
                  <a:pt x="372" y="116"/>
                  <a:pt x="372" y="116"/>
                  <a:pt x="372" y="116"/>
                </a:cubicBezTo>
                <a:cubicBezTo>
                  <a:pt x="372" y="116"/>
                  <a:pt x="372" y="116"/>
                  <a:pt x="372" y="116"/>
                </a:cubicBezTo>
                <a:cubicBezTo>
                  <a:pt x="366" y="116"/>
                  <a:pt x="366" y="116"/>
                  <a:pt x="366" y="116"/>
                </a:cubicBezTo>
                <a:cubicBezTo>
                  <a:pt x="364" y="116"/>
                  <a:pt x="364" y="116"/>
                  <a:pt x="364" y="116"/>
                </a:cubicBezTo>
                <a:cubicBezTo>
                  <a:pt x="360" y="116"/>
                  <a:pt x="360" y="116"/>
                  <a:pt x="360" y="116"/>
                </a:cubicBezTo>
                <a:cubicBezTo>
                  <a:pt x="360" y="116"/>
                  <a:pt x="360" y="116"/>
                  <a:pt x="360" y="116"/>
                </a:cubicBezTo>
                <a:cubicBezTo>
                  <a:pt x="357" y="116"/>
                  <a:pt x="357" y="116"/>
                  <a:pt x="357" y="116"/>
                </a:cubicBezTo>
                <a:cubicBezTo>
                  <a:pt x="358" y="116"/>
                  <a:pt x="358" y="116"/>
                  <a:pt x="358" y="116"/>
                </a:cubicBezTo>
                <a:cubicBezTo>
                  <a:pt x="357" y="116"/>
                  <a:pt x="357" y="116"/>
                  <a:pt x="357" y="116"/>
                </a:cubicBezTo>
                <a:cubicBezTo>
                  <a:pt x="352" y="116"/>
                  <a:pt x="352" y="116"/>
                  <a:pt x="352" y="116"/>
                </a:cubicBezTo>
                <a:cubicBezTo>
                  <a:pt x="349" y="116"/>
                  <a:pt x="346" y="116"/>
                  <a:pt x="344" y="116"/>
                </a:cubicBezTo>
                <a:cubicBezTo>
                  <a:pt x="344" y="116"/>
                  <a:pt x="344" y="116"/>
                  <a:pt x="344" y="116"/>
                </a:cubicBezTo>
                <a:cubicBezTo>
                  <a:pt x="343" y="116"/>
                  <a:pt x="343" y="116"/>
                  <a:pt x="343" y="116"/>
                </a:cubicBezTo>
                <a:cubicBezTo>
                  <a:pt x="342" y="116"/>
                  <a:pt x="342" y="116"/>
                  <a:pt x="342" y="116"/>
                </a:cubicBezTo>
                <a:cubicBezTo>
                  <a:pt x="317" y="116"/>
                  <a:pt x="317" y="116"/>
                  <a:pt x="317" y="116"/>
                </a:cubicBezTo>
                <a:cubicBezTo>
                  <a:pt x="299" y="116"/>
                  <a:pt x="299" y="116"/>
                  <a:pt x="299" y="116"/>
                </a:cubicBezTo>
                <a:cubicBezTo>
                  <a:pt x="297" y="117"/>
                  <a:pt x="296" y="117"/>
                  <a:pt x="296" y="117"/>
                </a:cubicBezTo>
                <a:cubicBezTo>
                  <a:pt x="293" y="117"/>
                  <a:pt x="293" y="117"/>
                  <a:pt x="293" y="117"/>
                </a:cubicBezTo>
                <a:cubicBezTo>
                  <a:pt x="290" y="117"/>
                  <a:pt x="290" y="117"/>
                  <a:pt x="290" y="117"/>
                </a:cubicBezTo>
                <a:cubicBezTo>
                  <a:pt x="290" y="117"/>
                  <a:pt x="290" y="117"/>
                  <a:pt x="290" y="117"/>
                </a:cubicBezTo>
                <a:cubicBezTo>
                  <a:pt x="290" y="117"/>
                  <a:pt x="290" y="117"/>
                  <a:pt x="290" y="117"/>
                </a:cubicBezTo>
                <a:cubicBezTo>
                  <a:pt x="289" y="117"/>
                  <a:pt x="290" y="118"/>
                  <a:pt x="290" y="118"/>
                </a:cubicBezTo>
                <a:cubicBezTo>
                  <a:pt x="289" y="118"/>
                  <a:pt x="289" y="118"/>
                  <a:pt x="289" y="118"/>
                </a:cubicBezTo>
                <a:cubicBezTo>
                  <a:pt x="289" y="117"/>
                  <a:pt x="289" y="117"/>
                  <a:pt x="289" y="117"/>
                </a:cubicBezTo>
                <a:cubicBezTo>
                  <a:pt x="280" y="117"/>
                  <a:pt x="280" y="117"/>
                  <a:pt x="280" y="117"/>
                </a:cubicBezTo>
                <a:cubicBezTo>
                  <a:pt x="279" y="117"/>
                  <a:pt x="278" y="117"/>
                  <a:pt x="277" y="117"/>
                </a:cubicBezTo>
                <a:cubicBezTo>
                  <a:pt x="277" y="117"/>
                  <a:pt x="277" y="117"/>
                  <a:pt x="277" y="117"/>
                </a:cubicBezTo>
                <a:cubicBezTo>
                  <a:pt x="275" y="117"/>
                  <a:pt x="275" y="117"/>
                  <a:pt x="275" y="117"/>
                </a:cubicBezTo>
                <a:cubicBezTo>
                  <a:pt x="272" y="116"/>
                  <a:pt x="272" y="116"/>
                  <a:pt x="272" y="116"/>
                </a:cubicBezTo>
                <a:cubicBezTo>
                  <a:pt x="271" y="117"/>
                  <a:pt x="271" y="117"/>
                  <a:pt x="271" y="117"/>
                </a:cubicBezTo>
                <a:cubicBezTo>
                  <a:pt x="265" y="116"/>
                  <a:pt x="265" y="116"/>
                  <a:pt x="265" y="116"/>
                </a:cubicBezTo>
                <a:cubicBezTo>
                  <a:pt x="263" y="116"/>
                  <a:pt x="263" y="116"/>
                  <a:pt x="263" y="116"/>
                </a:cubicBezTo>
                <a:cubicBezTo>
                  <a:pt x="262" y="116"/>
                  <a:pt x="262" y="116"/>
                  <a:pt x="262" y="116"/>
                </a:cubicBezTo>
                <a:cubicBezTo>
                  <a:pt x="259" y="116"/>
                  <a:pt x="259" y="116"/>
                  <a:pt x="259" y="116"/>
                </a:cubicBezTo>
                <a:cubicBezTo>
                  <a:pt x="253" y="116"/>
                  <a:pt x="253" y="116"/>
                  <a:pt x="253" y="116"/>
                </a:cubicBezTo>
                <a:cubicBezTo>
                  <a:pt x="249" y="116"/>
                  <a:pt x="249" y="116"/>
                  <a:pt x="249" y="116"/>
                </a:cubicBezTo>
                <a:cubicBezTo>
                  <a:pt x="243" y="116"/>
                  <a:pt x="243" y="116"/>
                  <a:pt x="243" y="116"/>
                </a:cubicBezTo>
                <a:cubicBezTo>
                  <a:pt x="237" y="116"/>
                  <a:pt x="237" y="116"/>
                  <a:pt x="237" y="116"/>
                </a:cubicBezTo>
                <a:cubicBezTo>
                  <a:pt x="237" y="116"/>
                  <a:pt x="237" y="116"/>
                  <a:pt x="237" y="116"/>
                </a:cubicBezTo>
                <a:cubicBezTo>
                  <a:pt x="237" y="116"/>
                  <a:pt x="236" y="116"/>
                  <a:pt x="236" y="116"/>
                </a:cubicBezTo>
                <a:cubicBezTo>
                  <a:pt x="236" y="116"/>
                  <a:pt x="236" y="116"/>
                  <a:pt x="236" y="116"/>
                </a:cubicBezTo>
                <a:cubicBezTo>
                  <a:pt x="233" y="116"/>
                  <a:pt x="233" y="116"/>
                  <a:pt x="233" y="116"/>
                </a:cubicBezTo>
                <a:cubicBezTo>
                  <a:pt x="229" y="116"/>
                  <a:pt x="226" y="116"/>
                  <a:pt x="224" y="116"/>
                </a:cubicBezTo>
                <a:cubicBezTo>
                  <a:pt x="224" y="116"/>
                  <a:pt x="223" y="116"/>
                  <a:pt x="222" y="116"/>
                </a:cubicBezTo>
                <a:cubicBezTo>
                  <a:pt x="204" y="116"/>
                  <a:pt x="204" y="116"/>
                  <a:pt x="204" y="116"/>
                </a:cubicBezTo>
                <a:cubicBezTo>
                  <a:pt x="200" y="116"/>
                  <a:pt x="200" y="116"/>
                  <a:pt x="200" y="116"/>
                </a:cubicBezTo>
                <a:cubicBezTo>
                  <a:pt x="182" y="116"/>
                  <a:pt x="182" y="116"/>
                  <a:pt x="182" y="116"/>
                </a:cubicBezTo>
                <a:cubicBezTo>
                  <a:pt x="155" y="116"/>
                  <a:pt x="155" y="116"/>
                  <a:pt x="155" y="116"/>
                </a:cubicBezTo>
                <a:cubicBezTo>
                  <a:pt x="130" y="116"/>
                  <a:pt x="130" y="116"/>
                  <a:pt x="130" y="116"/>
                </a:cubicBezTo>
                <a:cubicBezTo>
                  <a:pt x="131" y="115"/>
                  <a:pt x="130" y="116"/>
                  <a:pt x="129" y="116"/>
                </a:cubicBezTo>
                <a:cubicBezTo>
                  <a:pt x="130" y="116"/>
                  <a:pt x="130" y="116"/>
                  <a:pt x="130" y="116"/>
                </a:cubicBezTo>
                <a:cubicBezTo>
                  <a:pt x="126" y="116"/>
                  <a:pt x="126" y="116"/>
                  <a:pt x="126" y="116"/>
                </a:cubicBezTo>
                <a:cubicBezTo>
                  <a:pt x="124" y="116"/>
                  <a:pt x="124" y="116"/>
                  <a:pt x="124" y="116"/>
                </a:cubicBezTo>
                <a:cubicBezTo>
                  <a:pt x="125" y="115"/>
                  <a:pt x="125" y="115"/>
                  <a:pt x="125" y="115"/>
                </a:cubicBezTo>
                <a:cubicBezTo>
                  <a:pt x="123" y="115"/>
                  <a:pt x="123" y="116"/>
                  <a:pt x="123" y="116"/>
                </a:cubicBezTo>
                <a:cubicBezTo>
                  <a:pt x="116" y="115"/>
                  <a:pt x="112" y="115"/>
                  <a:pt x="106" y="115"/>
                </a:cubicBezTo>
                <a:cubicBezTo>
                  <a:pt x="102" y="115"/>
                  <a:pt x="102" y="115"/>
                  <a:pt x="102" y="115"/>
                </a:cubicBezTo>
                <a:cubicBezTo>
                  <a:pt x="103" y="115"/>
                  <a:pt x="104" y="115"/>
                  <a:pt x="104" y="115"/>
                </a:cubicBezTo>
                <a:cubicBezTo>
                  <a:pt x="106" y="115"/>
                  <a:pt x="108" y="115"/>
                  <a:pt x="109" y="115"/>
                </a:cubicBezTo>
                <a:cubicBezTo>
                  <a:pt x="108" y="115"/>
                  <a:pt x="108" y="115"/>
                  <a:pt x="108" y="115"/>
                </a:cubicBezTo>
                <a:cubicBezTo>
                  <a:pt x="110" y="115"/>
                  <a:pt x="110" y="115"/>
                  <a:pt x="110" y="115"/>
                </a:cubicBezTo>
                <a:cubicBezTo>
                  <a:pt x="112" y="115"/>
                  <a:pt x="111" y="115"/>
                  <a:pt x="110" y="115"/>
                </a:cubicBezTo>
                <a:cubicBezTo>
                  <a:pt x="111" y="115"/>
                  <a:pt x="111" y="115"/>
                  <a:pt x="111" y="115"/>
                </a:cubicBezTo>
                <a:cubicBezTo>
                  <a:pt x="111" y="115"/>
                  <a:pt x="111" y="115"/>
                  <a:pt x="111" y="115"/>
                </a:cubicBezTo>
                <a:cubicBezTo>
                  <a:pt x="111" y="115"/>
                  <a:pt x="111" y="115"/>
                  <a:pt x="111" y="115"/>
                </a:cubicBezTo>
                <a:cubicBezTo>
                  <a:pt x="111" y="115"/>
                  <a:pt x="110" y="114"/>
                  <a:pt x="109" y="114"/>
                </a:cubicBezTo>
                <a:cubicBezTo>
                  <a:pt x="109" y="115"/>
                  <a:pt x="109" y="115"/>
                  <a:pt x="109" y="115"/>
                </a:cubicBezTo>
                <a:cubicBezTo>
                  <a:pt x="107" y="114"/>
                  <a:pt x="107" y="114"/>
                  <a:pt x="107" y="114"/>
                </a:cubicBezTo>
                <a:cubicBezTo>
                  <a:pt x="106" y="114"/>
                  <a:pt x="106" y="114"/>
                  <a:pt x="106" y="114"/>
                </a:cubicBezTo>
                <a:cubicBezTo>
                  <a:pt x="104" y="114"/>
                  <a:pt x="104" y="114"/>
                  <a:pt x="104" y="114"/>
                </a:cubicBezTo>
                <a:cubicBezTo>
                  <a:pt x="102" y="114"/>
                  <a:pt x="102" y="114"/>
                  <a:pt x="102" y="114"/>
                </a:cubicBezTo>
                <a:cubicBezTo>
                  <a:pt x="102" y="114"/>
                  <a:pt x="102" y="114"/>
                  <a:pt x="102" y="114"/>
                </a:cubicBezTo>
                <a:cubicBezTo>
                  <a:pt x="102" y="114"/>
                  <a:pt x="102" y="113"/>
                  <a:pt x="103" y="113"/>
                </a:cubicBezTo>
                <a:cubicBezTo>
                  <a:pt x="99" y="113"/>
                  <a:pt x="98" y="113"/>
                  <a:pt x="99" y="113"/>
                </a:cubicBezTo>
                <a:cubicBezTo>
                  <a:pt x="99" y="113"/>
                  <a:pt x="99" y="113"/>
                  <a:pt x="99" y="113"/>
                </a:cubicBezTo>
                <a:cubicBezTo>
                  <a:pt x="98" y="113"/>
                  <a:pt x="98" y="113"/>
                  <a:pt x="98" y="113"/>
                </a:cubicBezTo>
                <a:cubicBezTo>
                  <a:pt x="100" y="113"/>
                  <a:pt x="103" y="113"/>
                  <a:pt x="105" y="113"/>
                </a:cubicBezTo>
                <a:cubicBezTo>
                  <a:pt x="132" y="113"/>
                  <a:pt x="132" y="113"/>
                  <a:pt x="132" y="113"/>
                </a:cubicBezTo>
                <a:cubicBezTo>
                  <a:pt x="132" y="112"/>
                  <a:pt x="132" y="112"/>
                  <a:pt x="132" y="112"/>
                </a:cubicBezTo>
                <a:cubicBezTo>
                  <a:pt x="132" y="112"/>
                  <a:pt x="132" y="112"/>
                  <a:pt x="133" y="112"/>
                </a:cubicBezTo>
                <a:cubicBezTo>
                  <a:pt x="132" y="112"/>
                  <a:pt x="132" y="112"/>
                  <a:pt x="132" y="112"/>
                </a:cubicBezTo>
                <a:cubicBezTo>
                  <a:pt x="133" y="112"/>
                  <a:pt x="133" y="112"/>
                  <a:pt x="134" y="112"/>
                </a:cubicBezTo>
                <a:cubicBezTo>
                  <a:pt x="133" y="112"/>
                  <a:pt x="133" y="112"/>
                  <a:pt x="134" y="112"/>
                </a:cubicBezTo>
                <a:cubicBezTo>
                  <a:pt x="133" y="112"/>
                  <a:pt x="134" y="112"/>
                  <a:pt x="134" y="112"/>
                </a:cubicBezTo>
                <a:cubicBezTo>
                  <a:pt x="135" y="111"/>
                  <a:pt x="135" y="111"/>
                  <a:pt x="135" y="111"/>
                </a:cubicBezTo>
                <a:cubicBezTo>
                  <a:pt x="125" y="112"/>
                  <a:pt x="130" y="111"/>
                  <a:pt x="131" y="111"/>
                </a:cubicBezTo>
                <a:cubicBezTo>
                  <a:pt x="126" y="111"/>
                  <a:pt x="126" y="111"/>
                  <a:pt x="126" y="111"/>
                </a:cubicBezTo>
                <a:cubicBezTo>
                  <a:pt x="126" y="111"/>
                  <a:pt x="126" y="111"/>
                  <a:pt x="126" y="111"/>
                </a:cubicBezTo>
                <a:cubicBezTo>
                  <a:pt x="124" y="111"/>
                  <a:pt x="124" y="111"/>
                  <a:pt x="124" y="111"/>
                </a:cubicBezTo>
                <a:cubicBezTo>
                  <a:pt x="120" y="111"/>
                  <a:pt x="121" y="111"/>
                  <a:pt x="122" y="111"/>
                </a:cubicBezTo>
                <a:cubicBezTo>
                  <a:pt x="121" y="111"/>
                  <a:pt x="121" y="111"/>
                  <a:pt x="121" y="111"/>
                </a:cubicBezTo>
                <a:cubicBezTo>
                  <a:pt x="121" y="111"/>
                  <a:pt x="121" y="111"/>
                  <a:pt x="121" y="111"/>
                </a:cubicBezTo>
                <a:cubicBezTo>
                  <a:pt x="120" y="111"/>
                  <a:pt x="120" y="111"/>
                  <a:pt x="120" y="111"/>
                </a:cubicBezTo>
                <a:cubicBezTo>
                  <a:pt x="119" y="111"/>
                  <a:pt x="119" y="111"/>
                  <a:pt x="119" y="111"/>
                </a:cubicBezTo>
                <a:cubicBezTo>
                  <a:pt x="116" y="111"/>
                  <a:pt x="119" y="111"/>
                  <a:pt x="118" y="111"/>
                </a:cubicBezTo>
                <a:cubicBezTo>
                  <a:pt x="100" y="111"/>
                  <a:pt x="100" y="111"/>
                  <a:pt x="100" y="111"/>
                </a:cubicBezTo>
                <a:cubicBezTo>
                  <a:pt x="89" y="110"/>
                  <a:pt x="89" y="110"/>
                  <a:pt x="89" y="110"/>
                </a:cubicBezTo>
                <a:cubicBezTo>
                  <a:pt x="90" y="110"/>
                  <a:pt x="91" y="110"/>
                  <a:pt x="92" y="110"/>
                </a:cubicBezTo>
                <a:cubicBezTo>
                  <a:pt x="95" y="110"/>
                  <a:pt x="95" y="110"/>
                  <a:pt x="95" y="110"/>
                </a:cubicBezTo>
                <a:cubicBezTo>
                  <a:pt x="98" y="110"/>
                  <a:pt x="98" y="110"/>
                  <a:pt x="98" y="110"/>
                </a:cubicBezTo>
                <a:cubicBezTo>
                  <a:pt x="101" y="110"/>
                  <a:pt x="101" y="110"/>
                  <a:pt x="101" y="110"/>
                </a:cubicBezTo>
                <a:cubicBezTo>
                  <a:pt x="106" y="110"/>
                  <a:pt x="106" y="110"/>
                  <a:pt x="106" y="110"/>
                </a:cubicBezTo>
                <a:cubicBezTo>
                  <a:pt x="110" y="110"/>
                  <a:pt x="110" y="110"/>
                  <a:pt x="110" y="110"/>
                </a:cubicBezTo>
                <a:cubicBezTo>
                  <a:pt x="111" y="110"/>
                  <a:pt x="111" y="110"/>
                  <a:pt x="111" y="110"/>
                </a:cubicBezTo>
                <a:cubicBezTo>
                  <a:pt x="112" y="110"/>
                  <a:pt x="113" y="110"/>
                  <a:pt x="114" y="110"/>
                </a:cubicBezTo>
                <a:cubicBezTo>
                  <a:pt x="114" y="110"/>
                  <a:pt x="114" y="110"/>
                  <a:pt x="114" y="110"/>
                </a:cubicBezTo>
                <a:cubicBezTo>
                  <a:pt x="115" y="110"/>
                  <a:pt x="115" y="110"/>
                  <a:pt x="115" y="110"/>
                </a:cubicBezTo>
                <a:cubicBezTo>
                  <a:pt x="123" y="110"/>
                  <a:pt x="127" y="110"/>
                  <a:pt x="129" y="110"/>
                </a:cubicBezTo>
                <a:cubicBezTo>
                  <a:pt x="128" y="110"/>
                  <a:pt x="129" y="110"/>
                  <a:pt x="129" y="110"/>
                </a:cubicBezTo>
                <a:cubicBezTo>
                  <a:pt x="130" y="110"/>
                  <a:pt x="130" y="110"/>
                  <a:pt x="130" y="110"/>
                </a:cubicBezTo>
                <a:cubicBezTo>
                  <a:pt x="131" y="110"/>
                  <a:pt x="130" y="110"/>
                  <a:pt x="130" y="110"/>
                </a:cubicBezTo>
                <a:cubicBezTo>
                  <a:pt x="132" y="110"/>
                  <a:pt x="134" y="110"/>
                  <a:pt x="136" y="110"/>
                </a:cubicBezTo>
                <a:cubicBezTo>
                  <a:pt x="137" y="109"/>
                  <a:pt x="139" y="110"/>
                  <a:pt x="141" y="109"/>
                </a:cubicBezTo>
                <a:cubicBezTo>
                  <a:pt x="141" y="109"/>
                  <a:pt x="141" y="109"/>
                  <a:pt x="141" y="109"/>
                </a:cubicBezTo>
                <a:cubicBezTo>
                  <a:pt x="135" y="109"/>
                  <a:pt x="129" y="109"/>
                  <a:pt x="123" y="109"/>
                </a:cubicBezTo>
                <a:cubicBezTo>
                  <a:pt x="121" y="109"/>
                  <a:pt x="121" y="109"/>
                  <a:pt x="121" y="109"/>
                </a:cubicBezTo>
                <a:cubicBezTo>
                  <a:pt x="118" y="108"/>
                  <a:pt x="115" y="110"/>
                  <a:pt x="112" y="109"/>
                </a:cubicBezTo>
                <a:cubicBezTo>
                  <a:pt x="110" y="109"/>
                  <a:pt x="109" y="110"/>
                  <a:pt x="107" y="109"/>
                </a:cubicBezTo>
                <a:cubicBezTo>
                  <a:pt x="105" y="110"/>
                  <a:pt x="103" y="109"/>
                  <a:pt x="101" y="109"/>
                </a:cubicBezTo>
                <a:cubicBezTo>
                  <a:pt x="99" y="109"/>
                  <a:pt x="96" y="109"/>
                  <a:pt x="94" y="109"/>
                </a:cubicBezTo>
                <a:cubicBezTo>
                  <a:pt x="92" y="109"/>
                  <a:pt x="89" y="109"/>
                  <a:pt x="87" y="109"/>
                </a:cubicBezTo>
                <a:cubicBezTo>
                  <a:pt x="89" y="109"/>
                  <a:pt x="91" y="108"/>
                  <a:pt x="93" y="108"/>
                </a:cubicBezTo>
                <a:cubicBezTo>
                  <a:pt x="106" y="108"/>
                  <a:pt x="119" y="108"/>
                  <a:pt x="132" y="108"/>
                </a:cubicBezTo>
                <a:cubicBezTo>
                  <a:pt x="120" y="108"/>
                  <a:pt x="108" y="108"/>
                  <a:pt x="96" y="108"/>
                </a:cubicBezTo>
                <a:cubicBezTo>
                  <a:pt x="92" y="108"/>
                  <a:pt x="89" y="108"/>
                  <a:pt x="85" y="108"/>
                </a:cubicBezTo>
                <a:cubicBezTo>
                  <a:pt x="85" y="108"/>
                  <a:pt x="85" y="107"/>
                  <a:pt x="85" y="107"/>
                </a:cubicBezTo>
                <a:cubicBezTo>
                  <a:pt x="86" y="107"/>
                  <a:pt x="87" y="107"/>
                  <a:pt x="87" y="108"/>
                </a:cubicBezTo>
                <a:cubicBezTo>
                  <a:pt x="88" y="107"/>
                  <a:pt x="89" y="108"/>
                  <a:pt x="90" y="107"/>
                </a:cubicBezTo>
                <a:cubicBezTo>
                  <a:pt x="89" y="107"/>
                  <a:pt x="87" y="107"/>
                  <a:pt x="85" y="107"/>
                </a:cubicBezTo>
                <a:cubicBezTo>
                  <a:pt x="83" y="107"/>
                  <a:pt x="81" y="107"/>
                  <a:pt x="79" y="107"/>
                </a:cubicBezTo>
                <a:cubicBezTo>
                  <a:pt x="79" y="107"/>
                  <a:pt x="79" y="107"/>
                  <a:pt x="79" y="107"/>
                </a:cubicBezTo>
                <a:cubicBezTo>
                  <a:pt x="86" y="106"/>
                  <a:pt x="94" y="107"/>
                  <a:pt x="102" y="107"/>
                </a:cubicBezTo>
                <a:cubicBezTo>
                  <a:pt x="102" y="106"/>
                  <a:pt x="102" y="106"/>
                  <a:pt x="102" y="106"/>
                </a:cubicBezTo>
                <a:cubicBezTo>
                  <a:pt x="99" y="106"/>
                  <a:pt x="99" y="106"/>
                  <a:pt x="99" y="106"/>
                </a:cubicBezTo>
                <a:cubicBezTo>
                  <a:pt x="99" y="106"/>
                  <a:pt x="100" y="106"/>
                  <a:pt x="100" y="106"/>
                </a:cubicBezTo>
                <a:cubicBezTo>
                  <a:pt x="101" y="106"/>
                  <a:pt x="101" y="106"/>
                  <a:pt x="102" y="106"/>
                </a:cubicBezTo>
                <a:cubicBezTo>
                  <a:pt x="103" y="106"/>
                  <a:pt x="103" y="106"/>
                  <a:pt x="104" y="106"/>
                </a:cubicBezTo>
                <a:cubicBezTo>
                  <a:pt x="105" y="106"/>
                  <a:pt x="107" y="106"/>
                  <a:pt x="108" y="106"/>
                </a:cubicBezTo>
                <a:cubicBezTo>
                  <a:pt x="101" y="106"/>
                  <a:pt x="93" y="105"/>
                  <a:pt x="85" y="105"/>
                </a:cubicBezTo>
                <a:cubicBezTo>
                  <a:pt x="83" y="105"/>
                  <a:pt x="81" y="106"/>
                  <a:pt x="79" y="105"/>
                </a:cubicBezTo>
                <a:cubicBezTo>
                  <a:pt x="79" y="105"/>
                  <a:pt x="79" y="105"/>
                  <a:pt x="79" y="105"/>
                </a:cubicBezTo>
                <a:cubicBezTo>
                  <a:pt x="78" y="106"/>
                  <a:pt x="77" y="104"/>
                  <a:pt x="76" y="105"/>
                </a:cubicBezTo>
                <a:cubicBezTo>
                  <a:pt x="75" y="105"/>
                  <a:pt x="74" y="105"/>
                  <a:pt x="72" y="105"/>
                </a:cubicBezTo>
                <a:cubicBezTo>
                  <a:pt x="72" y="105"/>
                  <a:pt x="72" y="105"/>
                  <a:pt x="72" y="105"/>
                </a:cubicBezTo>
                <a:cubicBezTo>
                  <a:pt x="71" y="105"/>
                  <a:pt x="71" y="105"/>
                  <a:pt x="71" y="105"/>
                </a:cubicBezTo>
                <a:cubicBezTo>
                  <a:pt x="73" y="104"/>
                  <a:pt x="76" y="104"/>
                  <a:pt x="79" y="104"/>
                </a:cubicBezTo>
                <a:cubicBezTo>
                  <a:pt x="80" y="105"/>
                  <a:pt x="81" y="103"/>
                  <a:pt x="82" y="104"/>
                </a:cubicBezTo>
                <a:cubicBezTo>
                  <a:pt x="82" y="104"/>
                  <a:pt x="82" y="104"/>
                  <a:pt x="82" y="104"/>
                </a:cubicBezTo>
                <a:cubicBezTo>
                  <a:pt x="83" y="104"/>
                  <a:pt x="83" y="104"/>
                  <a:pt x="83" y="104"/>
                </a:cubicBezTo>
                <a:cubicBezTo>
                  <a:pt x="83" y="104"/>
                  <a:pt x="83" y="104"/>
                  <a:pt x="83" y="104"/>
                </a:cubicBezTo>
                <a:cubicBezTo>
                  <a:pt x="86" y="104"/>
                  <a:pt x="89" y="103"/>
                  <a:pt x="92" y="103"/>
                </a:cubicBezTo>
                <a:cubicBezTo>
                  <a:pt x="93" y="104"/>
                  <a:pt x="91" y="104"/>
                  <a:pt x="91" y="104"/>
                </a:cubicBezTo>
                <a:cubicBezTo>
                  <a:pt x="93" y="105"/>
                  <a:pt x="92" y="103"/>
                  <a:pt x="94" y="104"/>
                </a:cubicBezTo>
                <a:cubicBezTo>
                  <a:pt x="94" y="104"/>
                  <a:pt x="93" y="104"/>
                  <a:pt x="94" y="104"/>
                </a:cubicBezTo>
                <a:cubicBezTo>
                  <a:pt x="98" y="104"/>
                  <a:pt x="102" y="104"/>
                  <a:pt x="106" y="104"/>
                </a:cubicBezTo>
                <a:cubicBezTo>
                  <a:pt x="106" y="104"/>
                  <a:pt x="105" y="104"/>
                  <a:pt x="106" y="104"/>
                </a:cubicBezTo>
                <a:cubicBezTo>
                  <a:pt x="105" y="103"/>
                  <a:pt x="105" y="103"/>
                  <a:pt x="105" y="103"/>
                </a:cubicBezTo>
                <a:cubicBezTo>
                  <a:pt x="105" y="104"/>
                  <a:pt x="105" y="104"/>
                  <a:pt x="105" y="104"/>
                </a:cubicBezTo>
                <a:cubicBezTo>
                  <a:pt x="104" y="104"/>
                  <a:pt x="103" y="104"/>
                  <a:pt x="103" y="103"/>
                </a:cubicBezTo>
                <a:cubicBezTo>
                  <a:pt x="104" y="104"/>
                  <a:pt x="102" y="104"/>
                  <a:pt x="102" y="104"/>
                </a:cubicBezTo>
                <a:cubicBezTo>
                  <a:pt x="102" y="103"/>
                  <a:pt x="100" y="104"/>
                  <a:pt x="101" y="103"/>
                </a:cubicBezTo>
                <a:cubicBezTo>
                  <a:pt x="114" y="103"/>
                  <a:pt x="127" y="103"/>
                  <a:pt x="140" y="103"/>
                </a:cubicBezTo>
                <a:cubicBezTo>
                  <a:pt x="144" y="103"/>
                  <a:pt x="149" y="103"/>
                  <a:pt x="153" y="103"/>
                </a:cubicBezTo>
                <a:cubicBezTo>
                  <a:pt x="149" y="103"/>
                  <a:pt x="146" y="103"/>
                  <a:pt x="141" y="102"/>
                </a:cubicBezTo>
                <a:cubicBezTo>
                  <a:pt x="137" y="103"/>
                  <a:pt x="132" y="102"/>
                  <a:pt x="127" y="103"/>
                </a:cubicBezTo>
                <a:cubicBezTo>
                  <a:pt x="126" y="102"/>
                  <a:pt x="126" y="102"/>
                  <a:pt x="126" y="102"/>
                </a:cubicBezTo>
                <a:cubicBezTo>
                  <a:pt x="126" y="103"/>
                  <a:pt x="126" y="103"/>
                  <a:pt x="126" y="103"/>
                </a:cubicBezTo>
                <a:cubicBezTo>
                  <a:pt x="117" y="103"/>
                  <a:pt x="117" y="103"/>
                  <a:pt x="117" y="103"/>
                </a:cubicBezTo>
                <a:cubicBezTo>
                  <a:pt x="117" y="102"/>
                  <a:pt x="117" y="102"/>
                  <a:pt x="117" y="102"/>
                </a:cubicBezTo>
                <a:cubicBezTo>
                  <a:pt x="116" y="102"/>
                  <a:pt x="116" y="102"/>
                  <a:pt x="115" y="102"/>
                </a:cubicBezTo>
                <a:cubicBezTo>
                  <a:pt x="116" y="103"/>
                  <a:pt x="116" y="103"/>
                  <a:pt x="116" y="103"/>
                </a:cubicBezTo>
                <a:cubicBezTo>
                  <a:pt x="111" y="102"/>
                  <a:pt x="107" y="103"/>
                  <a:pt x="102" y="103"/>
                </a:cubicBezTo>
                <a:cubicBezTo>
                  <a:pt x="102" y="102"/>
                  <a:pt x="103" y="102"/>
                  <a:pt x="102" y="102"/>
                </a:cubicBezTo>
                <a:cubicBezTo>
                  <a:pt x="108" y="101"/>
                  <a:pt x="115" y="102"/>
                  <a:pt x="121" y="102"/>
                </a:cubicBezTo>
                <a:cubicBezTo>
                  <a:pt x="121" y="102"/>
                  <a:pt x="121" y="102"/>
                  <a:pt x="121" y="102"/>
                </a:cubicBezTo>
                <a:cubicBezTo>
                  <a:pt x="122" y="101"/>
                  <a:pt x="123" y="102"/>
                  <a:pt x="124" y="102"/>
                </a:cubicBezTo>
                <a:cubicBezTo>
                  <a:pt x="127" y="102"/>
                  <a:pt x="129" y="102"/>
                  <a:pt x="132" y="102"/>
                </a:cubicBezTo>
                <a:cubicBezTo>
                  <a:pt x="142" y="101"/>
                  <a:pt x="152" y="102"/>
                  <a:pt x="161" y="102"/>
                </a:cubicBezTo>
                <a:cubicBezTo>
                  <a:pt x="164" y="101"/>
                  <a:pt x="166" y="102"/>
                  <a:pt x="168" y="102"/>
                </a:cubicBezTo>
                <a:cubicBezTo>
                  <a:pt x="170" y="103"/>
                  <a:pt x="173" y="101"/>
                  <a:pt x="175" y="102"/>
                </a:cubicBezTo>
                <a:cubicBezTo>
                  <a:pt x="177" y="102"/>
                  <a:pt x="177" y="101"/>
                  <a:pt x="178" y="101"/>
                </a:cubicBezTo>
                <a:cubicBezTo>
                  <a:pt x="178" y="102"/>
                  <a:pt x="178" y="102"/>
                  <a:pt x="178" y="102"/>
                </a:cubicBezTo>
                <a:cubicBezTo>
                  <a:pt x="180" y="102"/>
                  <a:pt x="180" y="103"/>
                  <a:pt x="182" y="102"/>
                </a:cubicBezTo>
                <a:cubicBezTo>
                  <a:pt x="182" y="102"/>
                  <a:pt x="182" y="102"/>
                  <a:pt x="182" y="102"/>
                </a:cubicBezTo>
                <a:cubicBezTo>
                  <a:pt x="184" y="102"/>
                  <a:pt x="186" y="102"/>
                  <a:pt x="188" y="102"/>
                </a:cubicBezTo>
                <a:cubicBezTo>
                  <a:pt x="187" y="102"/>
                  <a:pt x="187" y="102"/>
                  <a:pt x="187" y="102"/>
                </a:cubicBezTo>
                <a:cubicBezTo>
                  <a:pt x="187" y="101"/>
                  <a:pt x="189" y="101"/>
                  <a:pt x="190" y="102"/>
                </a:cubicBezTo>
                <a:cubicBezTo>
                  <a:pt x="189" y="102"/>
                  <a:pt x="189" y="102"/>
                  <a:pt x="189" y="102"/>
                </a:cubicBezTo>
                <a:cubicBezTo>
                  <a:pt x="190" y="102"/>
                  <a:pt x="190" y="102"/>
                  <a:pt x="191" y="102"/>
                </a:cubicBezTo>
                <a:cubicBezTo>
                  <a:pt x="191" y="102"/>
                  <a:pt x="191" y="102"/>
                  <a:pt x="191" y="102"/>
                </a:cubicBezTo>
                <a:cubicBezTo>
                  <a:pt x="194" y="101"/>
                  <a:pt x="197" y="102"/>
                  <a:pt x="200" y="101"/>
                </a:cubicBezTo>
                <a:cubicBezTo>
                  <a:pt x="200" y="101"/>
                  <a:pt x="200" y="101"/>
                  <a:pt x="200" y="101"/>
                </a:cubicBezTo>
                <a:cubicBezTo>
                  <a:pt x="202" y="102"/>
                  <a:pt x="204" y="101"/>
                  <a:pt x="205" y="101"/>
                </a:cubicBezTo>
                <a:cubicBezTo>
                  <a:pt x="206" y="101"/>
                  <a:pt x="206" y="101"/>
                  <a:pt x="206" y="101"/>
                </a:cubicBezTo>
                <a:cubicBezTo>
                  <a:pt x="206" y="101"/>
                  <a:pt x="207" y="101"/>
                  <a:pt x="208" y="101"/>
                </a:cubicBezTo>
                <a:cubicBezTo>
                  <a:pt x="206" y="101"/>
                  <a:pt x="206" y="101"/>
                  <a:pt x="206" y="101"/>
                </a:cubicBezTo>
                <a:cubicBezTo>
                  <a:pt x="207" y="102"/>
                  <a:pt x="207" y="101"/>
                  <a:pt x="208" y="101"/>
                </a:cubicBezTo>
                <a:cubicBezTo>
                  <a:pt x="208" y="103"/>
                  <a:pt x="206" y="102"/>
                  <a:pt x="205" y="102"/>
                </a:cubicBezTo>
                <a:cubicBezTo>
                  <a:pt x="205" y="102"/>
                  <a:pt x="205" y="102"/>
                  <a:pt x="205" y="102"/>
                </a:cubicBezTo>
                <a:cubicBezTo>
                  <a:pt x="204" y="103"/>
                  <a:pt x="204" y="103"/>
                  <a:pt x="204" y="103"/>
                </a:cubicBezTo>
                <a:cubicBezTo>
                  <a:pt x="206" y="103"/>
                  <a:pt x="206" y="103"/>
                  <a:pt x="206" y="103"/>
                </a:cubicBezTo>
                <a:cubicBezTo>
                  <a:pt x="206" y="102"/>
                  <a:pt x="206" y="102"/>
                  <a:pt x="206" y="102"/>
                </a:cubicBezTo>
                <a:cubicBezTo>
                  <a:pt x="207" y="102"/>
                  <a:pt x="208" y="102"/>
                  <a:pt x="209" y="102"/>
                </a:cubicBezTo>
                <a:cubicBezTo>
                  <a:pt x="209" y="102"/>
                  <a:pt x="208" y="101"/>
                  <a:pt x="209" y="101"/>
                </a:cubicBezTo>
                <a:cubicBezTo>
                  <a:pt x="210" y="102"/>
                  <a:pt x="213" y="101"/>
                  <a:pt x="214" y="102"/>
                </a:cubicBezTo>
                <a:cubicBezTo>
                  <a:pt x="215" y="102"/>
                  <a:pt x="215" y="102"/>
                  <a:pt x="216" y="102"/>
                </a:cubicBezTo>
                <a:cubicBezTo>
                  <a:pt x="216" y="102"/>
                  <a:pt x="216" y="102"/>
                  <a:pt x="216" y="102"/>
                </a:cubicBezTo>
                <a:cubicBezTo>
                  <a:pt x="216" y="102"/>
                  <a:pt x="216" y="102"/>
                  <a:pt x="216" y="102"/>
                </a:cubicBezTo>
                <a:cubicBezTo>
                  <a:pt x="217" y="101"/>
                  <a:pt x="218" y="101"/>
                  <a:pt x="220" y="102"/>
                </a:cubicBezTo>
                <a:cubicBezTo>
                  <a:pt x="227" y="101"/>
                  <a:pt x="235" y="102"/>
                  <a:pt x="242" y="101"/>
                </a:cubicBezTo>
                <a:cubicBezTo>
                  <a:pt x="242" y="101"/>
                  <a:pt x="242" y="101"/>
                  <a:pt x="243" y="101"/>
                </a:cubicBezTo>
                <a:cubicBezTo>
                  <a:pt x="243" y="101"/>
                  <a:pt x="243" y="101"/>
                  <a:pt x="243" y="101"/>
                </a:cubicBezTo>
                <a:cubicBezTo>
                  <a:pt x="246" y="101"/>
                  <a:pt x="246" y="101"/>
                  <a:pt x="246" y="101"/>
                </a:cubicBezTo>
                <a:cubicBezTo>
                  <a:pt x="250" y="101"/>
                  <a:pt x="254" y="101"/>
                  <a:pt x="258" y="101"/>
                </a:cubicBezTo>
                <a:cubicBezTo>
                  <a:pt x="263" y="101"/>
                  <a:pt x="267" y="101"/>
                  <a:pt x="272" y="101"/>
                </a:cubicBezTo>
                <a:cubicBezTo>
                  <a:pt x="272" y="101"/>
                  <a:pt x="272" y="101"/>
                  <a:pt x="272" y="101"/>
                </a:cubicBezTo>
                <a:cubicBezTo>
                  <a:pt x="273" y="101"/>
                  <a:pt x="273" y="101"/>
                  <a:pt x="273" y="101"/>
                </a:cubicBezTo>
                <a:cubicBezTo>
                  <a:pt x="273" y="101"/>
                  <a:pt x="273" y="101"/>
                  <a:pt x="273" y="100"/>
                </a:cubicBezTo>
                <a:cubicBezTo>
                  <a:pt x="271" y="101"/>
                  <a:pt x="270" y="100"/>
                  <a:pt x="269" y="100"/>
                </a:cubicBezTo>
                <a:cubicBezTo>
                  <a:pt x="268" y="101"/>
                  <a:pt x="268" y="101"/>
                  <a:pt x="268" y="101"/>
                </a:cubicBezTo>
                <a:cubicBezTo>
                  <a:pt x="267" y="101"/>
                  <a:pt x="267" y="101"/>
                  <a:pt x="267" y="101"/>
                </a:cubicBezTo>
                <a:cubicBezTo>
                  <a:pt x="267" y="100"/>
                  <a:pt x="267" y="100"/>
                  <a:pt x="267" y="100"/>
                </a:cubicBezTo>
                <a:cubicBezTo>
                  <a:pt x="264" y="100"/>
                  <a:pt x="264" y="100"/>
                  <a:pt x="264" y="100"/>
                </a:cubicBezTo>
                <a:cubicBezTo>
                  <a:pt x="264" y="101"/>
                  <a:pt x="264" y="101"/>
                  <a:pt x="264" y="101"/>
                </a:cubicBezTo>
                <a:cubicBezTo>
                  <a:pt x="262" y="101"/>
                  <a:pt x="262" y="101"/>
                  <a:pt x="262" y="101"/>
                </a:cubicBezTo>
                <a:cubicBezTo>
                  <a:pt x="263" y="100"/>
                  <a:pt x="263" y="100"/>
                  <a:pt x="263" y="100"/>
                </a:cubicBezTo>
                <a:cubicBezTo>
                  <a:pt x="262" y="100"/>
                  <a:pt x="263" y="100"/>
                  <a:pt x="262" y="100"/>
                </a:cubicBezTo>
                <a:cubicBezTo>
                  <a:pt x="262" y="100"/>
                  <a:pt x="261" y="101"/>
                  <a:pt x="261" y="101"/>
                </a:cubicBezTo>
                <a:cubicBezTo>
                  <a:pt x="260" y="100"/>
                  <a:pt x="260" y="100"/>
                  <a:pt x="260" y="100"/>
                </a:cubicBezTo>
                <a:cubicBezTo>
                  <a:pt x="259" y="101"/>
                  <a:pt x="258" y="100"/>
                  <a:pt x="257" y="101"/>
                </a:cubicBezTo>
                <a:cubicBezTo>
                  <a:pt x="256" y="100"/>
                  <a:pt x="255" y="101"/>
                  <a:pt x="255" y="100"/>
                </a:cubicBezTo>
                <a:cubicBezTo>
                  <a:pt x="255" y="101"/>
                  <a:pt x="253" y="100"/>
                  <a:pt x="253" y="101"/>
                </a:cubicBezTo>
                <a:cubicBezTo>
                  <a:pt x="252" y="100"/>
                  <a:pt x="251" y="101"/>
                  <a:pt x="250" y="101"/>
                </a:cubicBezTo>
                <a:cubicBezTo>
                  <a:pt x="249" y="101"/>
                  <a:pt x="249" y="100"/>
                  <a:pt x="248" y="100"/>
                </a:cubicBezTo>
                <a:cubicBezTo>
                  <a:pt x="248" y="101"/>
                  <a:pt x="248" y="101"/>
                  <a:pt x="248" y="101"/>
                </a:cubicBezTo>
                <a:cubicBezTo>
                  <a:pt x="246" y="100"/>
                  <a:pt x="245" y="101"/>
                  <a:pt x="243" y="100"/>
                </a:cubicBezTo>
                <a:cubicBezTo>
                  <a:pt x="243" y="100"/>
                  <a:pt x="242" y="101"/>
                  <a:pt x="242" y="100"/>
                </a:cubicBezTo>
                <a:cubicBezTo>
                  <a:pt x="241" y="101"/>
                  <a:pt x="241" y="100"/>
                  <a:pt x="241" y="101"/>
                </a:cubicBezTo>
                <a:cubicBezTo>
                  <a:pt x="240" y="100"/>
                  <a:pt x="238" y="101"/>
                  <a:pt x="237" y="100"/>
                </a:cubicBezTo>
                <a:cubicBezTo>
                  <a:pt x="238" y="100"/>
                  <a:pt x="238" y="100"/>
                  <a:pt x="239" y="100"/>
                </a:cubicBezTo>
                <a:cubicBezTo>
                  <a:pt x="238" y="100"/>
                  <a:pt x="238" y="99"/>
                  <a:pt x="237" y="99"/>
                </a:cubicBezTo>
                <a:cubicBezTo>
                  <a:pt x="238" y="99"/>
                  <a:pt x="239" y="99"/>
                  <a:pt x="239" y="99"/>
                </a:cubicBezTo>
                <a:cubicBezTo>
                  <a:pt x="239" y="99"/>
                  <a:pt x="238" y="99"/>
                  <a:pt x="238" y="99"/>
                </a:cubicBezTo>
                <a:cubicBezTo>
                  <a:pt x="237" y="99"/>
                  <a:pt x="236" y="99"/>
                  <a:pt x="236" y="99"/>
                </a:cubicBezTo>
                <a:cubicBezTo>
                  <a:pt x="236" y="100"/>
                  <a:pt x="236" y="100"/>
                  <a:pt x="236" y="100"/>
                </a:cubicBezTo>
                <a:cubicBezTo>
                  <a:pt x="236" y="100"/>
                  <a:pt x="236" y="100"/>
                  <a:pt x="236" y="100"/>
                </a:cubicBezTo>
                <a:cubicBezTo>
                  <a:pt x="236" y="101"/>
                  <a:pt x="236" y="100"/>
                  <a:pt x="236" y="100"/>
                </a:cubicBezTo>
                <a:cubicBezTo>
                  <a:pt x="232" y="101"/>
                  <a:pt x="228" y="100"/>
                  <a:pt x="224" y="100"/>
                </a:cubicBezTo>
                <a:cubicBezTo>
                  <a:pt x="224" y="101"/>
                  <a:pt x="224" y="101"/>
                  <a:pt x="224" y="101"/>
                </a:cubicBezTo>
                <a:cubicBezTo>
                  <a:pt x="223" y="101"/>
                  <a:pt x="223" y="101"/>
                  <a:pt x="223" y="101"/>
                </a:cubicBezTo>
                <a:cubicBezTo>
                  <a:pt x="223" y="100"/>
                  <a:pt x="221" y="101"/>
                  <a:pt x="220" y="100"/>
                </a:cubicBezTo>
                <a:cubicBezTo>
                  <a:pt x="222" y="99"/>
                  <a:pt x="222" y="99"/>
                  <a:pt x="222" y="99"/>
                </a:cubicBezTo>
                <a:cubicBezTo>
                  <a:pt x="223" y="100"/>
                  <a:pt x="223" y="100"/>
                  <a:pt x="224" y="100"/>
                </a:cubicBezTo>
                <a:cubicBezTo>
                  <a:pt x="224" y="99"/>
                  <a:pt x="223" y="100"/>
                  <a:pt x="222" y="99"/>
                </a:cubicBezTo>
                <a:cubicBezTo>
                  <a:pt x="223" y="99"/>
                  <a:pt x="223" y="99"/>
                  <a:pt x="223" y="99"/>
                </a:cubicBezTo>
                <a:cubicBezTo>
                  <a:pt x="221" y="99"/>
                  <a:pt x="221" y="99"/>
                  <a:pt x="221" y="99"/>
                </a:cubicBezTo>
                <a:cubicBezTo>
                  <a:pt x="221" y="99"/>
                  <a:pt x="221" y="99"/>
                  <a:pt x="221" y="98"/>
                </a:cubicBezTo>
                <a:cubicBezTo>
                  <a:pt x="219" y="98"/>
                  <a:pt x="221" y="100"/>
                  <a:pt x="219" y="101"/>
                </a:cubicBezTo>
                <a:cubicBezTo>
                  <a:pt x="218" y="100"/>
                  <a:pt x="217" y="101"/>
                  <a:pt x="216" y="100"/>
                </a:cubicBezTo>
                <a:cubicBezTo>
                  <a:pt x="215" y="101"/>
                  <a:pt x="214" y="100"/>
                  <a:pt x="213" y="101"/>
                </a:cubicBezTo>
                <a:cubicBezTo>
                  <a:pt x="212" y="101"/>
                  <a:pt x="211" y="100"/>
                  <a:pt x="211" y="101"/>
                </a:cubicBezTo>
                <a:cubicBezTo>
                  <a:pt x="210" y="100"/>
                  <a:pt x="207" y="101"/>
                  <a:pt x="207" y="100"/>
                </a:cubicBezTo>
                <a:cubicBezTo>
                  <a:pt x="207" y="100"/>
                  <a:pt x="206" y="100"/>
                  <a:pt x="206" y="101"/>
                </a:cubicBezTo>
                <a:cubicBezTo>
                  <a:pt x="203" y="101"/>
                  <a:pt x="203" y="101"/>
                  <a:pt x="203" y="101"/>
                </a:cubicBezTo>
                <a:cubicBezTo>
                  <a:pt x="200" y="101"/>
                  <a:pt x="202" y="100"/>
                  <a:pt x="201" y="99"/>
                </a:cubicBezTo>
                <a:cubicBezTo>
                  <a:pt x="204" y="99"/>
                  <a:pt x="204" y="99"/>
                  <a:pt x="204" y="99"/>
                </a:cubicBezTo>
                <a:cubicBezTo>
                  <a:pt x="204" y="99"/>
                  <a:pt x="205" y="99"/>
                  <a:pt x="204" y="99"/>
                </a:cubicBezTo>
                <a:cubicBezTo>
                  <a:pt x="203" y="99"/>
                  <a:pt x="203" y="98"/>
                  <a:pt x="202" y="99"/>
                </a:cubicBezTo>
                <a:cubicBezTo>
                  <a:pt x="202" y="98"/>
                  <a:pt x="202" y="98"/>
                  <a:pt x="202" y="98"/>
                </a:cubicBezTo>
                <a:cubicBezTo>
                  <a:pt x="201" y="98"/>
                  <a:pt x="200" y="99"/>
                  <a:pt x="199" y="98"/>
                </a:cubicBezTo>
                <a:cubicBezTo>
                  <a:pt x="200" y="98"/>
                  <a:pt x="200" y="97"/>
                  <a:pt x="200" y="97"/>
                </a:cubicBezTo>
                <a:cubicBezTo>
                  <a:pt x="201" y="97"/>
                  <a:pt x="201" y="98"/>
                  <a:pt x="202" y="98"/>
                </a:cubicBezTo>
                <a:cubicBezTo>
                  <a:pt x="204" y="98"/>
                  <a:pt x="207" y="98"/>
                  <a:pt x="209" y="98"/>
                </a:cubicBezTo>
                <a:cubicBezTo>
                  <a:pt x="208" y="97"/>
                  <a:pt x="208" y="97"/>
                  <a:pt x="208" y="97"/>
                </a:cubicBezTo>
                <a:cubicBezTo>
                  <a:pt x="209" y="97"/>
                  <a:pt x="209" y="97"/>
                  <a:pt x="209" y="97"/>
                </a:cubicBezTo>
                <a:cubicBezTo>
                  <a:pt x="209" y="97"/>
                  <a:pt x="208" y="97"/>
                  <a:pt x="207" y="97"/>
                </a:cubicBezTo>
                <a:cubicBezTo>
                  <a:pt x="207" y="97"/>
                  <a:pt x="208" y="97"/>
                  <a:pt x="207" y="97"/>
                </a:cubicBezTo>
                <a:cubicBezTo>
                  <a:pt x="207" y="97"/>
                  <a:pt x="207" y="97"/>
                  <a:pt x="207" y="97"/>
                </a:cubicBezTo>
                <a:cubicBezTo>
                  <a:pt x="206" y="97"/>
                  <a:pt x="206" y="97"/>
                  <a:pt x="206" y="97"/>
                </a:cubicBezTo>
                <a:cubicBezTo>
                  <a:pt x="207" y="97"/>
                  <a:pt x="207" y="97"/>
                  <a:pt x="207" y="97"/>
                </a:cubicBezTo>
                <a:cubicBezTo>
                  <a:pt x="205" y="96"/>
                  <a:pt x="204" y="96"/>
                  <a:pt x="201" y="96"/>
                </a:cubicBezTo>
                <a:cubicBezTo>
                  <a:pt x="202" y="96"/>
                  <a:pt x="202" y="96"/>
                  <a:pt x="203" y="96"/>
                </a:cubicBezTo>
                <a:cubicBezTo>
                  <a:pt x="203" y="96"/>
                  <a:pt x="203" y="96"/>
                  <a:pt x="203" y="96"/>
                </a:cubicBezTo>
                <a:cubicBezTo>
                  <a:pt x="202" y="97"/>
                  <a:pt x="203" y="97"/>
                  <a:pt x="203" y="97"/>
                </a:cubicBezTo>
                <a:cubicBezTo>
                  <a:pt x="203" y="97"/>
                  <a:pt x="203" y="97"/>
                  <a:pt x="203" y="97"/>
                </a:cubicBezTo>
                <a:cubicBezTo>
                  <a:pt x="201" y="97"/>
                  <a:pt x="200" y="96"/>
                  <a:pt x="198" y="97"/>
                </a:cubicBezTo>
                <a:cubicBezTo>
                  <a:pt x="198" y="97"/>
                  <a:pt x="198" y="97"/>
                  <a:pt x="199" y="97"/>
                </a:cubicBezTo>
                <a:cubicBezTo>
                  <a:pt x="199" y="98"/>
                  <a:pt x="199" y="98"/>
                  <a:pt x="199" y="98"/>
                </a:cubicBezTo>
                <a:cubicBezTo>
                  <a:pt x="198" y="98"/>
                  <a:pt x="198" y="98"/>
                  <a:pt x="198" y="98"/>
                </a:cubicBezTo>
                <a:cubicBezTo>
                  <a:pt x="199" y="98"/>
                  <a:pt x="199" y="98"/>
                  <a:pt x="199" y="98"/>
                </a:cubicBezTo>
                <a:cubicBezTo>
                  <a:pt x="199" y="99"/>
                  <a:pt x="197" y="98"/>
                  <a:pt x="197" y="99"/>
                </a:cubicBezTo>
                <a:cubicBezTo>
                  <a:pt x="197" y="99"/>
                  <a:pt x="197" y="99"/>
                  <a:pt x="197" y="99"/>
                </a:cubicBezTo>
                <a:cubicBezTo>
                  <a:pt x="197" y="99"/>
                  <a:pt x="197" y="99"/>
                  <a:pt x="197" y="99"/>
                </a:cubicBezTo>
                <a:cubicBezTo>
                  <a:pt x="198" y="100"/>
                  <a:pt x="199" y="100"/>
                  <a:pt x="200" y="100"/>
                </a:cubicBezTo>
                <a:cubicBezTo>
                  <a:pt x="200" y="100"/>
                  <a:pt x="200" y="100"/>
                  <a:pt x="200" y="100"/>
                </a:cubicBezTo>
                <a:cubicBezTo>
                  <a:pt x="201" y="99"/>
                  <a:pt x="201" y="99"/>
                  <a:pt x="201" y="99"/>
                </a:cubicBezTo>
                <a:cubicBezTo>
                  <a:pt x="202" y="100"/>
                  <a:pt x="201" y="100"/>
                  <a:pt x="200" y="101"/>
                </a:cubicBezTo>
                <a:cubicBezTo>
                  <a:pt x="200" y="100"/>
                  <a:pt x="200" y="100"/>
                  <a:pt x="200" y="100"/>
                </a:cubicBezTo>
                <a:cubicBezTo>
                  <a:pt x="199" y="100"/>
                  <a:pt x="199" y="101"/>
                  <a:pt x="198" y="101"/>
                </a:cubicBezTo>
                <a:cubicBezTo>
                  <a:pt x="198" y="100"/>
                  <a:pt x="198" y="100"/>
                  <a:pt x="198" y="100"/>
                </a:cubicBezTo>
                <a:cubicBezTo>
                  <a:pt x="198" y="101"/>
                  <a:pt x="198" y="101"/>
                  <a:pt x="198" y="101"/>
                </a:cubicBezTo>
                <a:cubicBezTo>
                  <a:pt x="198" y="100"/>
                  <a:pt x="197" y="100"/>
                  <a:pt x="197" y="101"/>
                </a:cubicBezTo>
                <a:cubicBezTo>
                  <a:pt x="194" y="100"/>
                  <a:pt x="192" y="101"/>
                  <a:pt x="189" y="100"/>
                </a:cubicBezTo>
                <a:cubicBezTo>
                  <a:pt x="189" y="99"/>
                  <a:pt x="191" y="100"/>
                  <a:pt x="191" y="99"/>
                </a:cubicBezTo>
                <a:cubicBezTo>
                  <a:pt x="188" y="98"/>
                  <a:pt x="188" y="98"/>
                  <a:pt x="188" y="98"/>
                </a:cubicBezTo>
                <a:cubicBezTo>
                  <a:pt x="187" y="99"/>
                  <a:pt x="186" y="99"/>
                  <a:pt x="185" y="99"/>
                </a:cubicBezTo>
                <a:cubicBezTo>
                  <a:pt x="185" y="97"/>
                  <a:pt x="188" y="98"/>
                  <a:pt x="189" y="98"/>
                </a:cubicBezTo>
                <a:cubicBezTo>
                  <a:pt x="189" y="97"/>
                  <a:pt x="189" y="97"/>
                  <a:pt x="189" y="97"/>
                </a:cubicBezTo>
                <a:cubicBezTo>
                  <a:pt x="189" y="97"/>
                  <a:pt x="189" y="98"/>
                  <a:pt x="190" y="98"/>
                </a:cubicBezTo>
                <a:cubicBezTo>
                  <a:pt x="190" y="97"/>
                  <a:pt x="191" y="97"/>
                  <a:pt x="191" y="97"/>
                </a:cubicBezTo>
                <a:cubicBezTo>
                  <a:pt x="190" y="97"/>
                  <a:pt x="190" y="97"/>
                  <a:pt x="190" y="97"/>
                </a:cubicBezTo>
                <a:cubicBezTo>
                  <a:pt x="190" y="97"/>
                  <a:pt x="190" y="96"/>
                  <a:pt x="190" y="96"/>
                </a:cubicBezTo>
                <a:cubicBezTo>
                  <a:pt x="191" y="96"/>
                  <a:pt x="191" y="96"/>
                  <a:pt x="192" y="96"/>
                </a:cubicBezTo>
                <a:cubicBezTo>
                  <a:pt x="191" y="98"/>
                  <a:pt x="194" y="95"/>
                  <a:pt x="195" y="96"/>
                </a:cubicBezTo>
                <a:cubicBezTo>
                  <a:pt x="195" y="96"/>
                  <a:pt x="195" y="96"/>
                  <a:pt x="195" y="96"/>
                </a:cubicBezTo>
                <a:cubicBezTo>
                  <a:pt x="195" y="96"/>
                  <a:pt x="193" y="96"/>
                  <a:pt x="193" y="95"/>
                </a:cubicBezTo>
                <a:cubicBezTo>
                  <a:pt x="193" y="96"/>
                  <a:pt x="193" y="96"/>
                  <a:pt x="193" y="96"/>
                </a:cubicBezTo>
                <a:cubicBezTo>
                  <a:pt x="191" y="96"/>
                  <a:pt x="188" y="96"/>
                  <a:pt x="187" y="95"/>
                </a:cubicBezTo>
                <a:cubicBezTo>
                  <a:pt x="189" y="95"/>
                  <a:pt x="189" y="95"/>
                  <a:pt x="189" y="95"/>
                </a:cubicBezTo>
                <a:cubicBezTo>
                  <a:pt x="189" y="95"/>
                  <a:pt x="189" y="95"/>
                  <a:pt x="189" y="95"/>
                </a:cubicBezTo>
                <a:cubicBezTo>
                  <a:pt x="189" y="95"/>
                  <a:pt x="189" y="95"/>
                  <a:pt x="189" y="95"/>
                </a:cubicBezTo>
                <a:cubicBezTo>
                  <a:pt x="189" y="95"/>
                  <a:pt x="189" y="94"/>
                  <a:pt x="189" y="95"/>
                </a:cubicBezTo>
                <a:cubicBezTo>
                  <a:pt x="188" y="94"/>
                  <a:pt x="188" y="94"/>
                  <a:pt x="188" y="94"/>
                </a:cubicBezTo>
                <a:cubicBezTo>
                  <a:pt x="188" y="94"/>
                  <a:pt x="188" y="94"/>
                  <a:pt x="188" y="94"/>
                </a:cubicBezTo>
                <a:cubicBezTo>
                  <a:pt x="187" y="94"/>
                  <a:pt x="186" y="94"/>
                  <a:pt x="186" y="94"/>
                </a:cubicBezTo>
                <a:cubicBezTo>
                  <a:pt x="185" y="95"/>
                  <a:pt x="183" y="94"/>
                  <a:pt x="182" y="95"/>
                </a:cubicBezTo>
                <a:cubicBezTo>
                  <a:pt x="182" y="95"/>
                  <a:pt x="182" y="95"/>
                  <a:pt x="182" y="95"/>
                </a:cubicBezTo>
                <a:cubicBezTo>
                  <a:pt x="181" y="95"/>
                  <a:pt x="180" y="94"/>
                  <a:pt x="179" y="95"/>
                </a:cubicBezTo>
                <a:cubicBezTo>
                  <a:pt x="177" y="94"/>
                  <a:pt x="176" y="94"/>
                  <a:pt x="175" y="94"/>
                </a:cubicBezTo>
                <a:cubicBezTo>
                  <a:pt x="175" y="94"/>
                  <a:pt x="175" y="94"/>
                  <a:pt x="175" y="94"/>
                </a:cubicBezTo>
                <a:cubicBezTo>
                  <a:pt x="181" y="94"/>
                  <a:pt x="181" y="94"/>
                  <a:pt x="181" y="94"/>
                </a:cubicBezTo>
                <a:cubicBezTo>
                  <a:pt x="181" y="94"/>
                  <a:pt x="182" y="94"/>
                  <a:pt x="183" y="94"/>
                </a:cubicBezTo>
                <a:cubicBezTo>
                  <a:pt x="182" y="94"/>
                  <a:pt x="182" y="94"/>
                  <a:pt x="182" y="94"/>
                </a:cubicBezTo>
                <a:cubicBezTo>
                  <a:pt x="183" y="93"/>
                  <a:pt x="183" y="93"/>
                  <a:pt x="183" y="93"/>
                </a:cubicBezTo>
                <a:cubicBezTo>
                  <a:pt x="176" y="93"/>
                  <a:pt x="176" y="93"/>
                  <a:pt x="176" y="93"/>
                </a:cubicBezTo>
                <a:cubicBezTo>
                  <a:pt x="176" y="92"/>
                  <a:pt x="176" y="92"/>
                  <a:pt x="176" y="92"/>
                </a:cubicBezTo>
                <a:cubicBezTo>
                  <a:pt x="175" y="93"/>
                  <a:pt x="172" y="92"/>
                  <a:pt x="171" y="93"/>
                </a:cubicBezTo>
                <a:cubicBezTo>
                  <a:pt x="168" y="93"/>
                  <a:pt x="165" y="92"/>
                  <a:pt x="161" y="92"/>
                </a:cubicBezTo>
                <a:cubicBezTo>
                  <a:pt x="161" y="93"/>
                  <a:pt x="161" y="93"/>
                  <a:pt x="161" y="93"/>
                </a:cubicBezTo>
                <a:cubicBezTo>
                  <a:pt x="156" y="92"/>
                  <a:pt x="156" y="92"/>
                  <a:pt x="156" y="92"/>
                </a:cubicBezTo>
                <a:cubicBezTo>
                  <a:pt x="154" y="92"/>
                  <a:pt x="151" y="92"/>
                  <a:pt x="149" y="92"/>
                </a:cubicBezTo>
                <a:cubicBezTo>
                  <a:pt x="138" y="92"/>
                  <a:pt x="127" y="92"/>
                  <a:pt x="116" y="91"/>
                </a:cubicBezTo>
                <a:cubicBezTo>
                  <a:pt x="116" y="91"/>
                  <a:pt x="117" y="91"/>
                  <a:pt x="117" y="91"/>
                </a:cubicBezTo>
                <a:cubicBezTo>
                  <a:pt x="137" y="91"/>
                  <a:pt x="137" y="91"/>
                  <a:pt x="137" y="91"/>
                </a:cubicBezTo>
                <a:cubicBezTo>
                  <a:pt x="138" y="91"/>
                  <a:pt x="138" y="91"/>
                  <a:pt x="138" y="91"/>
                </a:cubicBezTo>
                <a:cubicBezTo>
                  <a:pt x="138" y="91"/>
                  <a:pt x="139" y="91"/>
                  <a:pt x="140" y="91"/>
                </a:cubicBezTo>
                <a:cubicBezTo>
                  <a:pt x="148" y="92"/>
                  <a:pt x="158" y="91"/>
                  <a:pt x="166" y="92"/>
                </a:cubicBezTo>
                <a:cubicBezTo>
                  <a:pt x="173" y="92"/>
                  <a:pt x="180" y="92"/>
                  <a:pt x="187" y="92"/>
                </a:cubicBezTo>
                <a:cubicBezTo>
                  <a:pt x="187" y="93"/>
                  <a:pt x="187" y="93"/>
                  <a:pt x="187" y="93"/>
                </a:cubicBezTo>
                <a:cubicBezTo>
                  <a:pt x="188" y="93"/>
                  <a:pt x="188" y="93"/>
                  <a:pt x="189" y="93"/>
                </a:cubicBezTo>
                <a:cubicBezTo>
                  <a:pt x="189" y="92"/>
                  <a:pt x="189" y="92"/>
                  <a:pt x="189" y="92"/>
                </a:cubicBezTo>
                <a:cubicBezTo>
                  <a:pt x="194" y="92"/>
                  <a:pt x="200" y="92"/>
                  <a:pt x="206" y="92"/>
                </a:cubicBezTo>
                <a:cubicBezTo>
                  <a:pt x="217" y="92"/>
                  <a:pt x="228" y="92"/>
                  <a:pt x="239" y="92"/>
                </a:cubicBezTo>
                <a:cubicBezTo>
                  <a:pt x="287" y="91"/>
                  <a:pt x="287" y="91"/>
                  <a:pt x="287" y="91"/>
                </a:cubicBezTo>
                <a:cubicBezTo>
                  <a:pt x="345" y="89"/>
                  <a:pt x="345" y="89"/>
                  <a:pt x="345" y="89"/>
                </a:cubicBezTo>
                <a:cubicBezTo>
                  <a:pt x="348" y="89"/>
                  <a:pt x="348" y="89"/>
                  <a:pt x="348" y="89"/>
                </a:cubicBezTo>
                <a:cubicBezTo>
                  <a:pt x="352" y="89"/>
                  <a:pt x="356" y="89"/>
                  <a:pt x="360" y="88"/>
                </a:cubicBezTo>
                <a:cubicBezTo>
                  <a:pt x="361" y="89"/>
                  <a:pt x="362" y="88"/>
                  <a:pt x="363" y="88"/>
                </a:cubicBezTo>
                <a:cubicBezTo>
                  <a:pt x="363" y="88"/>
                  <a:pt x="365" y="88"/>
                  <a:pt x="365" y="88"/>
                </a:cubicBezTo>
                <a:cubicBezTo>
                  <a:pt x="365" y="88"/>
                  <a:pt x="365" y="88"/>
                  <a:pt x="365" y="88"/>
                </a:cubicBezTo>
                <a:cubicBezTo>
                  <a:pt x="374" y="88"/>
                  <a:pt x="374" y="88"/>
                  <a:pt x="374" y="88"/>
                </a:cubicBezTo>
                <a:cubicBezTo>
                  <a:pt x="374" y="87"/>
                  <a:pt x="377" y="87"/>
                  <a:pt x="378" y="87"/>
                </a:cubicBezTo>
                <a:cubicBezTo>
                  <a:pt x="375" y="88"/>
                  <a:pt x="375" y="88"/>
                  <a:pt x="375" y="88"/>
                </a:cubicBezTo>
                <a:cubicBezTo>
                  <a:pt x="383" y="87"/>
                  <a:pt x="391" y="87"/>
                  <a:pt x="398" y="86"/>
                </a:cubicBezTo>
                <a:cubicBezTo>
                  <a:pt x="394" y="86"/>
                  <a:pt x="391" y="87"/>
                  <a:pt x="388" y="87"/>
                </a:cubicBezTo>
                <a:cubicBezTo>
                  <a:pt x="394" y="86"/>
                  <a:pt x="401" y="86"/>
                  <a:pt x="407" y="85"/>
                </a:cubicBezTo>
                <a:cubicBezTo>
                  <a:pt x="407" y="86"/>
                  <a:pt x="407" y="86"/>
                  <a:pt x="407" y="86"/>
                </a:cubicBezTo>
                <a:cubicBezTo>
                  <a:pt x="408" y="86"/>
                  <a:pt x="407" y="85"/>
                  <a:pt x="408" y="85"/>
                </a:cubicBezTo>
                <a:cubicBezTo>
                  <a:pt x="427" y="84"/>
                  <a:pt x="446" y="82"/>
                  <a:pt x="464" y="80"/>
                </a:cubicBezTo>
                <a:cubicBezTo>
                  <a:pt x="462" y="81"/>
                  <a:pt x="459" y="81"/>
                  <a:pt x="457" y="82"/>
                </a:cubicBezTo>
                <a:cubicBezTo>
                  <a:pt x="457" y="82"/>
                  <a:pt x="457" y="82"/>
                  <a:pt x="457" y="82"/>
                </a:cubicBezTo>
                <a:cubicBezTo>
                  <a:pt x="462" y="81"/>
                  <a:pt x="466" y="81"/>
                  <a:pt x="471" y="80"/>
                </a:cubicBezTo>
                <a:cubicBezTo>
                  <a:pt x="472" y="80"/>
                  <a:pt x="471" y="80"/>
                  <a:pt x="472" y="80"/>
                </a:cubicBezTo>
                <a:cubicBezTo>
                  <a:pt x="472" y="79"/>
                  <a:pt x="472" y="80"/>
                  <a:pt x="473" y="79"/>
                </a:cubicBezTo>
                <a:cubicBezTo>
                  <a:pt x="472" y="80"/>
                  <a:pt x="472" y="80"/>
                  <a:pt x="472" y="80"/>
                </a:cubicBezTo>
                <a:cubicBezTo>
                  <a:pt x="472" y="80"/>
                  <a:pt x="473" y="80"/>
                  <a:pt x="473" y="80"/>
                </a:cubicBezTo>
                <a:cubicBezTo>
                  <a:pt x="473" y="78"/>
                  <a:pt x="475" y="81"/>
                  <a:pt x="476" y="79"/>
                </a:cubicBezTo>
                <a:cubicBezTo>
                  <a:pt x="481" y="79"/>
                  <a:pt x="487" y="78"/>
                  <a:pt x="492" y="78"/>
                </a:cubicBezTo>
                <a:cubicBezTo>
                  <a:pt x="493" y="78"/>
                  <a:pt x="494" y="77"/>
                  <a:pt x="495" y="77"/>
                </a:cubicBezTo>
                <a:cubicBezTo>
                  <a:pt x="495" y="78"/>
                  <a:pt x="495" y="78"/>
                  <a:pt x="495" y="78"/>
                </a:cubicBezTo>
                <a:cubicBezTo>
                  <a:pt x="496" y="78"/>
                  <a:pt x="497" y="78"/>
                  <a:pt x="498" y="77"/>
                </a:cubicBezTo>
                <a:cubicBezTo>
                  <a:pt x="495" y="77"/>
                  <a:pt x="495" y="77"/>
                  <a:pt x="495" y="77"/>
                </a:cubicBezTo>
                <a:cubicBezTo>
                  <a:pt x="507" y="76"/>
                  <a:pt x="520" y="74"/>
                  <a:pt x="533" y="73"/>
                </a:cubicBezTo>
                <a:cubicBezTo>
                  <a:pt x="534" y="73"/>
                  <a:pt x="535" y="72"/>
                  <a:pt x="537" y="72"/>
                </a:cubicBezTo>
                <a:cubicBezTo>
                  <a:pt x="538" y="72"/>
                  <a:pt x="540" y="72"/>
                  <a:pt x="541" y="72"/>
                </a:cubicBezTo>
                <a:cubicBezTo>
                  <a:pt x="537" y="72"/>
                  <a:pt x="534" y="72"/>
                  <a:pt x="531" y="73"/>
                </a:cubicBezTo>
                <a:cubicBezTo>
                  <a:pt x="527" y="72"/>
                  <a:pt x="523" y="73"/>
                  <a:pt x="519" y="74"/>
                </a:cubicBezTo>
                <a:cubicBezTo>
                  <a:pt x="519" y="73"/>
                  <a:pt x="519" y="73"/>
                  <a:pt x="519" y="73"/>
                </a:cubicBezTo>
                <a:cubicBezTo>
                  <a:pt x="482" y="77"/>
                  <a:pt x="445" y="81"/>
                  <a:pt x="409" y="84"/>
                </a:cubicBezTo>
                <a:cubicBezTo>
                  <a:pt x="405" y="84"/>
                  <a:pt x="402" y="85"/>
                  <a:pt x="399" y="85"/>
                </a:cubicBezTo>
                <a:cubicBezTo>
                  <a:pt x="398" y="84"/>
                  <a:pt x="398" y="85"/>
                  <a:pt x="397" y="85"/>
                </a:cubicBezTo>
                <a:cubicBezTo>
                  <a:pt x="398" y="84"/>
                  <a:pt x="398" y="84"/>
                  <a:pt x="398" y="84"/>
                </a:cubicBezTo>
                <a:cubicBezTo>
                  <a:pt x="398" y="84"/>
                  <a:pt x="397" y="84"/>
                  <a:pt x="397" y="84"/>
                </a:cubicBezTo>
                <a:cubicBezTo>
                  <a:pt x="396" y="84"/>
                  <a:pt x="395" y="84"/>
                  <a:pt x="394" y="84"/>
                </a:cubicBezTo>
                <a:cubicBezTo>
                  <a:pt x="391" y="85"/>
                  <a:pt x="388" y="84"/>
                  <a:pt x="385" y="85"/>
                </a:cubicBezTo>
                <a:cubicBezTo>
                  <a:pt x="382" y="85"/>
                  <a:pt x="380" y="85"/>
                  <a:pt x="377" y="85"/>
                </a:cubicBezTo>
                <a:cubicBezTo>
                  <a:pt x="357" y="87"/>
                  <a:pt x="337" y="87"/>
                  <a:pt x="317" y="88"/>
                </a:cubicBezTo>
                <a:cubicBezTo>
                  <a:pt x="315" y="87"/>
                  <a:pt x="313" y="88"/>
                  <a:pt x="313" y="87"/>
                </a:cubicBezTo>
                <a:cubicBezTo>
                  <a:pt x="312" y="87"/>
                  <a:pt x="313" y="88"/>
                  <a:pt x="312" y="88"/>
                </a:cubicBezTo>
                <a:cubicBezTo>
                  <a:pt x="303" y="88"/>
                  <a:pt x="303" y="88"/>
                  <a:pt x="303" y="88"/>
                </a:cubicBezTo>
                <a:cubicBezTo>
                  <a:pt x="303" y="88"/>
                  <a:pt x="303" y="88"/>
                  <a:pt x="303" y="88"/>
                </a:cubicBezTo>
                <a:cubicBezTo>
                  <a:pt x="302" y="88"/>
                  <a:pt x="302" y="88"/>
                  <a:pt x="302" y="88"/>
                </a:cubicBezTo>
                <a:cubicBezTo>
                  <a:pt x="302" y="88"/>
                  <a:pt x="302" y="88"/>
                  <a:pt x="302" y="88"/>
                </a:cubicBezTo>
                <a:cubicBezTo>
                  <a:pt x="299" y="88"/>
                  <a:pt x="295" y="89"/>
                  <a:pt x="293" y="88"/>
                </a:cubicBezTo>
                <a:cubicBezTo>
                  <a:pt x="292" y="88"/>
                  <a:pt x="292" y="87"/>
                  <a:pt x="291" y="88"/>
                </a:cubicBezTo>
                <a:cubicBezTo>
                  <a:pt x="292" y="88"/>
                  <a:pt x="292" y="88"/>
                  <a:pt x="292" y="88"/>
                </a:cubicBezTo>
                <a:cubicBezTo>
                  <a:pt x="293" y="88"/>
                  <a:pt x="293" y="88"/>
                  <a:pt x="293" y="88"/>
                </a:cubicBezTo>
                <a:cubicBezTo>
                  <a:pt x="289" y="88"/>
                  <a:pt x="286" y="88"/>
                  <a:pt x="283" y="88"/>
                </a:cubicBezTo>
                <a:cubicBezTo>
                  <a:pt x="282" y="88"/>
                  <a:pt x="282" y="88"/>
                  <a:pt x="282" y="88"/>
                </a:cubicBezTo>
                <a:cubicBezTo>
                  <a:pt x="280" y="88"/>
                  <a:pt x="278" y="88"/>
                  <a:pt x="276" y="88"/>
                </a:cubicBezTo>
                <a:cubicBezTo>
                  <a:pt x="240" y="89"/>
                  <a:pt x="240" y="89"/>
                  <a:pt x="240" y="89"/>
                </a:cubicBezTo>
                <a:cubicBezTo>
                  <a:pt x="201" y="89"/>
                  <a:pt x="162" y="90"/>
                  <a:pt x="123" y="87"/>
                </a:cubicBezTo>
                <a:cubicBezTo>
                  <a:pt x="123" y="87"/>
                  <a:pt x="124" y="87"/>
                  <a:pt x="125" y="87"/>
                </a:cubicBezTo>
                <a:cubicBezTo>
                  <a:pt x="126" y="87"/>
                  <a:pt x="127" y="87"/>
                  <a:pt x="127" y="87"/>
                </a:cubicBezTo>
                <a:cubicBezTo>
                  <a:pt x="128" y="87"/>
                  <a:pt x="129" y="86"/>
                  <a:pt x="130" y="87"/>
                </a:cubicBezTo>
                <a:cubicBezTo>
                  <a:pt x="132" y="86"/>
                  <a:pt x="134" y="87"/>
                  <a:pt x="136" y="86"/>
                </a:cubicBezTo>
                <a:cubicBezTo>
                  <a:pt x="134" y="86"/>
                  <a:pt x="134" y="86"/>
                  <a:pt x="134" y="86"/>
                </a:cubicBezTo>
                <a:cubicBezTo>
                  <a:pt x="137" y="86"/>
                  <a:pt x="140" y="86"/>
                  <a:pt x="142" y="86"/>
                </a:cubicBezTo>
                <a:cubicBezTo>
                  <a:pt x="146" y="87"/>
                  <a:pt x="151" y="86"/>
                  <a:pt x="155" y="86"/>
                </a:cubicBezTo>
                <a:cubicBezTo>
                  <a:pt x="157" y="87"/>
                  <a:pt x="161" y="87"/>
                  <a:pt x="163" y="87"/>
                </a:cubicBezTo>
                <a:cubicBezTo>
                  <a:pt x="163" y="87"/>
                  <a:pt x="163" y="87"/>
                  <a:pt x="163" y="87"/>
                </a:cubicBezTo>
                <a:cubicBezTo>
                  <a:pt x="162" y="87"/>
                  <a:pt x="161" y="87"/>
                  <a:pt x="160" y="87"/>
                </a:cubicBezTo>
                <a:cubicBezTo>
                  <a:pt x="161" y="86"/>
                  <a:pt x="162" y="86"/>
                  <a:pt x="163" y="86"/>
                </a:cubicBezTo>
                <a:cubicBezTo>
                  <a:pt x="163" y="86"/>
                  <a:pt x="163" y="86"/>
                  <a:pt x="163" y="86"/>
                </a:cubicBezTo>
                <a:cubicBezTo>
                  <a:pt x="162" y="85"/>
                  <a:pt x="162" y="86"/>
                  <a:pt x="161" y="86"/>
                </a:cubicBezTo>
                <a:cubicBezTo>
                  <a:pt x="160" y="86"/>
                  <a:pt x="159" y="86"/>
                  <a:pt x="160" y="85"/>
                </a:cubicBezTo>
                <a:cubicBezTo>
                  <a:pt x="158" y="85"/>
                  <a:pt x="158" y="85"/>
                  <a:pt x="158" y="85"/>
                </a:cubicBezTo>
                <a:cubicBezTo>
                  <a:pt x="158" y="85"/>
                  <a:pt x="158" y="85"/>
                  <a:pt x="158" y="85"/>
                </a:cubicBezTo>
                <a:cubicBezTo>
                  <a:pt x="160" y="85"/>
                  <a:pt x="163" y="85"/>
                  <a:pt x="164" y="85"/>
                </a:cubicBezTo>
                <a:cubicBezTo>
                  <a:pt x="164" y="85"/>
                  <a:pt x="164" y="85"/>
                  <a:pt x="164" y="85"/>
                </a:cubicBezTo>
                <a:cubicBezTo>
                  <a:pt x="187" y="85"/>
                  <a:pt x="210" y="85"/>
                  <a:pt x="233" y="85"/>
                </a:cubicBezTo>
                <a:cubicBezTo>
                  <a:pt x="233" y="85"/>
                  <a:pt x="233" y="85"/>
                  <a:pt x="233" y="85"/>
                </a:cubicBezTo>
                <a:cubicBezTo>
                  <a:pt x="233" y="84"/>
                  <a:pt x="234" y="85"/>
                  <a:pt x="234" y="85"/>
                </a:cubicBezTo>
                <a:cubicBezTo>
                  <a:pt x="235" y="84"/>
                  <a:pt x="237" y="84"/>
                  <a:pt x="238" y="84"/>
                </a:cubicBezTo>
                <a:cubicBezTo>
                  <a:pt x="241" y="85"/>
                  <a:pt x="244" y="83"/>
                  <a:pt x="248" y="84"/>
                </a:cubicBezTo>
                <a:cubicBezTo>
                  <a:pt x="249" y="83"/>
                  <a:pt x="250" y="84"/>
                  <a:pt x="252" y="84"/>
                </a:cubicBezTo>
                <a:cubicBezTo>
                  <a:pt x="267" y="84"/>
                  <a:pt x="282" y="83"/>
                  <a:pt x="298" y="83"/>
                </a:cubicBezTo>
                <a:cubicBezTo>
                  <a:pt x="299" y="82"/>
                  <a:pt x="299" y="82"/>
                  <a:pt x="299" y="82"/>
                </a:cubicBezTo>
                <a:cubicBezTo>
                  <a:pt x="291" y="82"/>
                  <a:pt x="284" y="83"/>
                  <a:pt x="276" y="82"/>
                </a:cubicBezTo>
                <a:cubicBezTo>
                  <a:pt x="275" y="83"/>
                  <a:pt x="275" y="82"/>
                  <a:pt x="274" y="82"/>
                </a:cubicBezTo>
                <a:cubicBezTo>
                  <a:pt x="274" y="83"/>
                  <a:pt x="274" y="83"/>
                  <a:pt x="274" y="83"/>
                </a:cubicBezTo>
                <a:cubicBezTo>
                  <a:pt x="268" y="82"/>
                  <a:pt x="268" y="82"/>
                  <a:pt x="268" y="82"/>
                </a:cubicBezTo>
                <a:cubicBezTo>
                  <a:pt x="268" y="83"/>
                  <a:pt x="268" y="83"/>
                  <a:pt x="268" y="83"/>
                </a:cubicBezTo>
                <a:cubicBezTo>
                  <a:pt x="263" y="83"/>
                  <a:pt x="257" y="83"/>
                  <a:pt x="252" y="83"/>
                </a:cubicBezTo>
                <a:cubicBezTo>
                  <a:pt x="230" y="83"/>
                  <a:pt x="209" y="83"/>
                  <a:pt x="187" y="83"/>
                </a:cubicBezTo>
                <a:cubicBezTo>
                  <a:pt x="189" y="82"/>
                  <a:pt x="189" y="82"/>
                  <a:pt x="189" y="82"/>
                </a:cubicBezTo>
                <a:cubicBezTo>
                  <a:pt x="190" y="82"/>
                  <a:pt x="191" y="83"/>
                  <a:pt x="192" y="82"/>
                </a:cubicBezTo>
                <a:cubicBezTo>
                  <a:pt x="193" y="82"/>
                  <a:pt x="196" y="82"/>
                  <a:pt x="196" y="82"/>
                </a:cubicBezTo>
                <a:cubicBezTo>
                  <a:pt x="197" y="82"/>
                  <a:pt x="197" y="82"/>
                  <a:pt x="197" y="82"/>
                </a:cubicBezTo>
                <a:cubicBezTo>
                  <a:pt x="210" y="82"/>
                  <a:pt x="223" y="82"/>
                  <a:pt x="236" y="82"/>
                </a:cubicBezTo>
                <a:cubicBezTo>
                  <a:pt x="239" y="81"/>
                  <a:pt x="242" y="82"/>
                  <a:pt x="245" y="82"/>
                </a:cubicBezTo>
                <a:cubicBezTo>
                  <a:pt x="246" y="82"/>
                  <a:pt x="247" y="81"/>
                  <a:pt x="248" y="82"/>
                </a:cubicBezTo>
                <a:cubicBezTo>
                  <a:pt x="255" y="81"/>
                  <a:pt x="262" y="82"/>
                  <a:pt x="269" y="81"/>
                </a:cubicBezTo>
                <a:cubicBezTo>
                  <a:pt x="268" y="81"/>
                  <a:pt x="267" y="80"/>
                  <a:pt x="266" y="81"/>
                </a:cubicBezTo>
                <a:cubicBezTo>
                  <a:pt x="258" y="81"/>
                  <a:pt x="251" y="81"/>
                  <a:pt x="243" y="81"/>
                </a:cubicBezTo>
                <a:cubicBezTo>
                  <a:pt x="243" y="81"/>
                  <a:pt x="244" y="80"/>
                  <a:pt x="243" y="80"/>
                </a:cubicBezTo>
                <a:cubicBezTo>
                  <a:pt x="242" y="80"/>
                  <a:pt x="242" y="80"/>
                  <a:pt x="242" y="80"/>
                </a:cubicBezTo>
                <a:cubicBezTo>
                  <a:pt x="242" y="80"/>
                  <a:pt x="242" y="80"/>
                  <a:pt x="242" y="80"/>
                </a:cubicBezTo>
                <a:cubicBezTo>
                  <a:pt x="245" y="80"/>
                  <a:pt x="248" y="80"/>
                  <a:pt x="251" y="80"/>
                </a:cubicBezTo>
                <a:cubicBezTo>
                  <a:pt x="271" y="79"/>
                  <a:pt x="291" y="79"/>
                  <a:pt x="311" y="78"/>
                </a:cubicBezTo>
                <a:cubicBezTo>
                  <a:pt x="311" y="78"/>
                  <a:pt x="312" y="78"/>
                  <a:pt x="312" y="78"/>
                </a:cubicBezTo>
                <a:cubicBezTo>
                  <a:pt x="312" y="78"/>
                  <a:pt x="312" y="78"/>
                  <a:pt x="312" y="78"/>
                </a:cubicBezTo>
                <a:cubicBezTo>
                  <a:pt x="309" y="78"/>
                  <a:pt x="306" y="78"/>
                  <a:pt x="303" y="78"/>
                </a:cubicBezTo>
                <a:cubicBezTo>
                  <a:pt x="293" y="78"/>
                  <a:pt x="283" y="78"/>
                  <a:pt x="273" y="78"/>
                </a:cubicBezTo>
                <a:cubicBezTo>
                  <a:pt x="272" y="79"/>
                  <a:pt x="271" y="78"/>
                  <a:pt x="270" y="79"/>
                </a:cubicBezTo>
                <a:cubicBezTo>
                  <a:pt x="268" y="79"/>
                  <a:pt x="268" y="79"/>
                  <a:pt x="266" y="78"/>
                </a:cubicBezTo>
                <a:cubicBezTo>
                  <a:pt x="267" y="77"/>
                  <a:pt x="269" y="78"/>
                  <a:pt x="270" y="78"/>
                </a:cubicBezTo>
                <a:cubicBezTo>
                  <a:pt x="273" y="79"/>
                  <a:pt x="276" y="77"/>
                  <a:pt x="278" y="78"/>
                </a:cubicBezTo>
                <a:cubicBezTo>
                  <a:pt x="278" y="78"/>
                  <a:pt x="278" y="78"/>
                  <a:pt x="278" y="78"/>
                </a:cubicBezTo>
                <a:cubicBezTo>
                  <a:pt x="280" y="78"/>
                  <a:pt x="282" y="78"/>
                  <a:pt x="284" y="77"/>
                </a:cubicBezTo>
                <a:cubicBezTo>
                  <a:pt x="285" y="77"/>
                  <a:pt x="286" y="77"/>
                  <a:pt x="287" y="78"/>
                </a:cubicBezTo>
                <a:cubicBezTo>
                  <a:pt x="287" y="78"/>
                  <a:pt x="288" y="78"/>
                  <a:pt x="288" y="77"/>
                </a:cubicBezTo>
                <a:cubicBezTo>
                  <a:pt x="288" y="77"/>
                  <a:pt x="288" y="77"/>
                  <a:pt x="289" y="77"/>
                </a:cubicBezTo>
                <a:cubicBezTo>
                  <a:pt x="289" y="77"/>
                  <a:pt x="289" y="77"/>
                  <a:pt x="289" y="77"/>
                </a:cubicBezTo>
                <a:cubicBezTo>
                  <a:pt x="289" y="78"/>
                  <a:pt x="289" y="78"/>
                  <a:pt x="289" y="78"/>
                </a:cubicBezTo>
                <a:cubicBezTo>
                  <a:pt x="291" y="77"/>
                  <a:pt x="293" y="77"/>
                  <a:pt x="295" y="77"/>
                </a:cubicBezTo>
                <a:cubicBezTo>
                  <a:pt x="295" y="77"/>
                  <a:pt x="295" y="78"/>
                  <a:pt x="296" y="77"/>
                </a:cubicBezTo>
                <a:cubicBezTo>
                  <a:pt x="295" y="77"/>
                  <a:pt x="295" y="77"/>
                  <a:pt x="295" y="77"/>
                </a:cubicBezTo>
                <a:cubicBezTo>
                  <a:pt x="296" y="77"/>
                  <a:pt x="296" y="77"/>
                  <a:pt x="296" y="77"/>
                </a:cubicBezTo>
                <a:cubicBezTo>
                  <a:pt x="297" y="77"/>
                  <a:pt x="297" y="77"/>
                  <a:pt x="297" y="77"/>
                </a:cubicBezTo>
                <a:cubicBezTo>
                  <a:pt x="297" y="77"/>
                  <a:pt x="297" y="77"/>
                  <a:pt x="297" y="77"/>
                </a:cubicBezTo>
                <a:cubicBezTo>
                  <a:pt x="312" y="77"/>
                  <a:pt x="312" y="77"/>
                  <a:pt x="312" y="77"/>
                </a:cubicBezTo>
                <a:cubicBezTo>
                  <a:pt x="313" y="77"/>
                  <a:pt x="313" y="77"/>
                  <a:pt x="313" y="77"/>
                </a:cubicBezTo>
                <a:cubicBezTo>
                  <a:pt x="313" y="77"/>
                  <a:pt x="313" y="77"/>
                  <a:pt x="313" y="77"/>
                </a:cubicBezTo>
                <a:cubicBezTo>
                  <a:pt x="327" y="77"/>
                  <a:pt x="341" y="76"/>
                  <a:pt x="356" y="76"/>
                </a:cubicBezTo>
                <a:cubicBezTo>
                  <a:pt x="355" y="76"/>
                  <a:pt x="355" y="76"/>
                  <a:pt x="355" y="76"/>
                </a:cubicBezTo>
                <a:cubicBezTo>
                  <a:pt x="361" y="76"/>
                  <a:pt x="367" y="76"/>
                  <a:pt x="372" y="75"/>
                </a:cubicBezTo>
                <a:cubicBezTo>
                  <a:pt x="368" y="75"/>
                  <a:pt x="364" y="76"/>
                  <a:pt x="359" y="76"/>
                </a:cubicBezTo>
                <a:cubicBezTo>
                  <a:pt x="365" y="75"/>
                  <a:pt x="372" y="75"/>
                  <a:pt x="378" y="74"/>
                </a:cubicBezTo>
                <a:cubicBezTo>
                  <a:pt x="375" y="74"/>
                  <a:pt x="375" y="74"/>
                  <a:pt x="375" y="74"/>
                </a:cubicBezTo>
                <a:cubicBezTo>
                  <a:pt x="380" y="74"/>
                  <a:pt x="386" y="73"/>
                  <a:pt x="391" y="73"/>
                </a:cubicBezTo>
                <a:cubicBezTo>
                  <a:pt x="391" y="73"/>
                  <a:pt x="391" y="73"/>
                  <a:pt x="391" y="73"/>
                </a:cubicBezTo>
                <a:cubicBezTo>
                  <a:pt x="394" y="73"/>
                  <a:pt x="395" y="72"/>
                  <a:pt x="397" y="72"/>
                </a:cubicBezTo>
                <a:cubicBezTo>
                  <a:pt x="396" y="72"/>
                  <a:pt x="396" y="72"/>
                  <a:pt x="396" y="72"/>
                </a:cubicBezTo>
                <a:cubicBezTo>
                  <a:pt x="401" y="71"/>
                  <a:pt x="405" y="71"/>
                  <a:pt x="409" y="71"/>
                </a:cubicBezTo>
                <a:cubicBezTo>
                  <a:pt x="408" y="70"/>
                  <a:pt x="407" y="71"/>
                  <a:pt x="406" y="71"/>
                </a:cubicBezTo>
                <a:cubicBezTo>
                  <a:pt x="401" y="71"/>
                  <a:pt x="397" y="71"/>
                  <a:pt x="392" y="71"/>
                </a:cubicBezTo>
                <a:cubicBezTo>
                  <a:pt x="374" y="72"/>
                  <a:pt x="356" y="73"/>
                  <a:pt x="338" y="74"/>
                </a:cubicBezTo>
                <a:cubicBezTo>
                  <a:pt x="336" y="73"/>
                  <a:pt x="334" y="75"/>
                  <a:pt x="333" y="74"/>
                </a:cubicBezTo>
                <a:cubicBezTo>
                  <a:pt x="301" y="75"/>
                  <a:pt x="268" y="75"/>
                  <a:pt x="236" y="75"/>
                </a:cubicBezTo>
                <a:cubicBezTo>
                  <a:pt x="236" y="75"/>
                  <a:pt x="236" y="75"/>
                  <a:pt x="236" y="75"/>
                </a:cubicBezTo>
                <a:cubicBezTo>
                  <a:pt x="235" y="76"/>
                  <a:pt x="235" y="75"/>
                  <a:pt x="234" y="76"/>
                </a:cubicBezTo>
                <a:cubicBezTo>
                  <a:pt x="234" y="75"/>
                  <a:pt x="234" y="75"/>
                  <a:pt x="234" y="75"/>
                </a:cubicBezTo>
                <a:cubicBezTo>
                  <a:pt x="232" y="75"/>
                  <a:pt x="230" y="75"/>
                  <a:pt x="227" y="75"/>
                </a:cubicBezTo>
                <a:cubicBezTo>
                  <a:pt x="229" y="74"/>
                  <a:pt x="229" y="74"/>
                  <a:pt x="229" y="74"/>
                </a:cubicBezTo>
                <a:cubicBezTo>
                  <a:pt x="237" y="74"/>
                  <a:pt x="245" y="74"/>
                  <a:pt x="253" y="74"/>
                </a:cubicBezTo>
                <a:cubicBezTo>
                  <a:pt x="249" y="73"/>
                  <a:pt x="246" y="74"/>
                  <a:pt x="243" y="73"/>
                </a:cubicBezTo>
                <a:cubicBezTo>
                  <a:pt x="240" y="73"/>
                  <a:pt x="237" y="74"/>
                  <a:pt x="235" y="73"/>
                </a:cubicBezTo>
                <a:cubicBezTo>
                  <a:pt x="235" y="73"/>
                  <a:pt x="235" y="73"/>
                  <a:pt x="235" y="73"/>
                </a:cubicBezTo>
                <a:cubicBezTo>
                  <a:pt x="239" y="73"/>
                  <a:pt x="242" y="72"/>
                  <a:pt x="246" y="73"/>
                </a:cubicBezTo>
                <a:cubicBezTo>
                  <a:pt x="246" y="72"/>
                  <a:pt x="247" y="73"/>
                  <a:pt x="248" y="72"/>
                </a:cubicBezTo>
                <a:cubicBezTo>
                  <a:pt x="257" y="72"/>
                  <a:pt x="257" y="72"/>
                  <a:pt x="257" y="72"/>
                </a:cubicBezTo>
                <a:cubicBezTo>
                  <a:pt x="257" y="73"/>
                  <a:pt x="257" y="73"/>
                  <a:pt x="257" y="73"/>
                </a:cubicBezTo>
                <a:cubicBezTo>
                  <a:pt x="257" y="72"/>
                  <a:pt x="257" y="72"/>
                  <a:pt x="257" y="72"/>
                </a:cubicBezTo>
                <a:cubicBezTo>
                  <a:pt x="264" y="72"/>
                  <a:pt x="270" y="72"/>
                  <a:pt x="276" y="72"/>
                </a:cubicBezTo>
                <a:cubicBezTo>
                  <a:pt x="276" y="72"/>
                  <a:pt x="276" y="72"/>
                  <a:pt x="276" y="72"/>
                </a:cubicBezTo>
                <a:cubicBezTo>
                  <a:pt x="287" y="72"/>
                  <a:pt x="298" y="72"/>
                  <a:pt x="309" y="72"/>
                </a:cubicBezTo>
                <a:cubicBezTo>
                  <a:pt x="317" y="71"/>
                  <a:pt x="326" y="71"/>
                  <a:pt x="334" y="71"/>
                </a:cubicBezTo>
                <a:cubicBezTo>
                  <a:pt x="337" y="71"/>
                  <a:pt x="341" y="70"/>
                  <a:pt x="344" y="70"/>
                </a:cubicBezTo>
                <a:cubicBezTo>
                  <a:pt x="345" y="70"/>
                  <a:pt x="345" y="70"/>
                  <a:pt x="345" y="71"/>
                </a:cubicBezTo>
                <a:cubicBezTo>
                  <a:pt x="347" y="70"/>
                  <a:pt x="351" y="70"/>
                  <a:pt x="353" y="70"/>
                </a:cubicBezTo>
                <a:cubicBezTo>
                  <a:pt x="352" y="71"/>
                  <a:pt x="351" y="70"/>
                  <a:pt x="351" y="71"/>
                </a:cubicBezTo>
                <a:cubicBezTo>
                  <a:pt x="351" y="71"/>
                  <a:pt x="351" y="71"/>
                  <a:pt x="351" y="71"/>
                </a:cubicBezTo>
                <a:cubicBezTo>
                  <a:pt x="353" y="71"/>
                  <a:pt x="354" y="70"/>
                  <a:pt x="356" y="70"/>
                </a:cubicBezTo>
                <a:cubicBezTo>
                  <a:pt x="357" y="69"/>
                  <a:pt x="358" y="70"/>
                  <a:pt x="359" y="70"/>
                </a:cubicBezTo>
                <a:cubicBezTo>
                  <a:pt x="375" y="69"/>
                  <a:pt x="390" y="68"/>
                  <a:pt x="406" y="67"/>
                </a:cubicBezTo>
                <a:cubicBezTo>
                  <a:pt x="407" y="68"/>
                  <a:pt x="407" y="66"/>
                  <a:pt x="409" y="67"/>
                </a:cubicBezTo>
                <a:cubicBezTo>
                  <a:pt x="408" y="67"/>
                  <a:pt x="408" y="67"/>
                  <a:pt x="408" y="67"/>
                </a:cubicBezTo>
                <a:cubicBezTo>
                  <a:pt x="409" y="67"/>
                  <a:pt x="409" y="67"/>
                  <a:pt x="409" y="67"/>
                </a:cubicBezTo>
                <a:cubicBezTo>
                  <a:pt x="408" y="68"/>
                  <a:pt x="408" y="68"/>
                  <a:pt x="408" y="68"/>
                </a:cubicBezTo>
                <a:cubicBezTo>
                  <a:pt x="409" y="67"/>
                  <a:pt x="410" y="67"/>
                  <a:pt x="412" y="67"/>
                </a:cubicBezTo>
                <a:cubicBezTo>
                  <a:pt x="412" y="66"/>
                  <a:pt x="414" y="66"/>
                  <a:pt x="416" y="66"/>
                </a:cubicBezTo>
                <a:cubicBezTo>
                  <a:pt x="415" y="67"/>
                  <a:pt x="415" y="67"/>
                  <a:pt x="415" y="67"/>
                </a:cubicBezTo>
                <a:cubicBezTo>
                  <a:pt x="416" y="67"/>
                  <a:pt x="417" y="66"/>
                  <a:pt x="417" y="66"/>
                </a:cubicBezTo>
                <a:cubicBezTo>
                  <a:pt x="417" y="66"/>
                  <a:pt x="417" y="66"/>
                  <a:pt x="417" y="66"/>
                </a:cubicBezTo>
                <a:cubicBezTo>
                  <a:pt x="419" y="67"/>
                  <a:pt x="421" y="67"/>
                  <a:pt x="422" y="66"/>
                </a:cubicBezTo>
                <a:cubicBezTo>
                  <a:pt x="422" y="66"/>
                  <a:pt x="422" y="66"/>
                  <a:pt x="422" y="66"/>
                </a:cubicBezTo>
                <a:cubicBezTo>
                  <a:pt x="437" y="65"/>
                  <a:pt x="451" y="64"/>
                  <a:pt x="466" y="62"/>
                </a:cubicBezTo>
                <a:cubicBezTo>
                  <a:pt x="466" y="62"/>
                  <a:pt x="466" y="62"/>
                  <a:pt x="466" y="62"/>
                </a:cubicBezTo>
                <a:cubicBezTo>
                  <a:pt x="467" y="62"/>
                  <a:pt x="468" y="62"/>
                  <a:pt x="468" y="62"/>
                </a:cubicBezTo>
                <a:cubicBezTo>
                  <a:pt x="480" y="61"/>
                  <a:pt x="492" y="59"/>
                  <a:pt x="503" y="58"/>
                </a:cubicBezTo>
                <a:cubicBezTo>
                  <a:pt x="503" y="58"/>
                  <a:pt x="503" y="58"/>
                  <a:pt x="502" y="58"/>
                </a:cubicBezTo>
                <a:cubicBezTo>
                  <a:pt x="503" y="58"/>
                  <a:pt x="503" y="58"/>
                  <a:pt x="503" y="58"/>
                </a:cubicBezTo>
                <a:cubicBezTo>
                  <a:pt x="498" y="58"/>
                  <a:pt x="498" y="58"/>
                  <a:pt x="498" y="58"/>
                </a:cubicBezTo>
                <a:cubicBezTo>
                  <a:pt x="498" y="59"/>
                  <a:pt x="498" y="59"/>
                  <a:pt x="498" y="59"/>
                </a:cubicBezTo>
                <a:cubicBezTo>
                  <a:pt x="494" y="59"/>
                  <a:pt x="490" y="59"/>
                  <a:pt x="486" y="60"/>
                </a:cubicBezTo>
                <a:cubicBezTo>
                  <a:pt x="466" y="61"/>
                  <a:pt x="445" y="64"/>
                  <a:pt x="425" y="65"/>
                </a:cubicBezTo>
                <a:cubicBezTo>
                  <a:pt x="427" y="64"/>
                  <a:pt x="429" y="65"/>
                  <a:pt x="430" y="64"/>
                </a:cubicBezTo>
                <a:cubicBezTo>
                  <a:pt x="431" y="64"/>
                  <a:pt x="432" y="65"/>
                  <a:pt x="433" y="64"/>
                </a:cubicBezTo>
                <a:cubicBezTo>
                  <a:pt x="435" y="64"/>
                  <a:pt x="438" y="64"/>
                  <a:pt x="440" y="63"/>
                </a:cubicBezTo>
                <a:cubicBezTo>
                  <a:pt x="441" y="64"/>
                  <a:pt x="443" y="62"/>
                  <a:pt x="445" y="63"/>
                </a:cubicBezTo>
                <a:cubicBezTo>
                  <a:pt x="445" y="63"/>
                  <a:pt x="444" y="63"/>
                  <a:pt x="444" y="63"/>
                </a:cubicBezTo>
                <a:cubicBezTo>
                  <a:pt x="445" y="63"/>
                  <a:pt x="445" y="63"/>
                  <a:pt x="445" y="63"/>
                </a:cubicBezTo>
                <a:cubicBezTo>
                  <a:pt x="445" y="63"/>
                  <a:pt x="445" y="63"/>
                  <a:pt x="446" y="63"/>
                </a:cubicBezTo>
                <a:cubicBezTo>
                  <a:pt x="446" y="63"/>
                  <a:pt x="446" y="63"/>
                  <a:pt x="446" y="63"/>
                </a:cubicBezTo>
                <a:cubicBezTo>
                  <a:pt x="448" y="62"/>
                  <a:pt x="448" y="62"/>
                  <a:pt x="448" y="62"/>
                </a:cubicBezTo>
                <a:cubicBezTo>
                  <a:pt x="449" y="62"/>
                  <a:pt x="449" y="63"/>
                  <a:pt x="450" y="63"/>
                </a:cubicBezTo>
                <a:cubicBezTo>
                  <a:pt x="450" y="62"/>
                  <a:pt x="450" y="62"/>
                  <a:pt x="450" y="62"/>
                </a:cubicBezTo>
                <a:cubicBezTo>
                  <a:pt x="450" y="62"/>
                  <a:pt x="451" y="62"/>
                  <a:pt x="451" y="62"/>
                </a:cubicBezTo>
                <a:cubicBezTo>
                  <a:pt x="451" y="63"/>
                  <a:pt x="452" y="62"/>
                  <a:pt x="453" y="62"/>
                </a:cubicBezTo>
                <a:cubicBezTo>
                  <a:pt x="453" y="62"/>
                  <a:pt x="453" y="62"/>
                  <a:pt x="453" y="62"/>
                </a:cubicBezTo>
                <a:cubicBezTo>
                  <a:pt x="454" y="62"/>
                  <a:pt x="456" y="61"/>
                  <a:pt x="456" y="62"/>
                </a:cubicBezTo>
                <a:cubicBezTo>
                  <a:pt x="456" y="62"/>
                  <a:pt x="456" y="62"/>
                  <a:pt x="456" y="62"/>
                </a:cubicBezTo>
                <a:cubicBezTo>
                  <a:pt x="466" y="60"/>
                  <a:pt x="476" y="60"/>
                  <a:pt x="486" y="59"/>
                </a:cubicBezTo>
                <a:cubicBezTo>
                  <a:pt x="487" y="59"/>
                  <a:pt x="487" y="59"/>
                  <a:pt x="487" y="59"/>
                </a:cubicBezTo>
                <a:cubicBezTo>
                  <a:pt x="487" y="59"/>
                  <a:pt x="486" y="59"/>
                  <a:pt x="487" y="58"/>
                </a:cubicBezTo>
                <a:cubicBezTo>
                  <a:pt x="487" y="59"/>
                  <a:pt x="489" y="58"/>
                  <a:pt x="489" y="58"/>
                </a:cubicBezTo>
                <a:cubicBezTo>
                  <a:pt x="488" y="58"/>
                  <a:pt x="487" y="58"/>
                  <a:pt x="486" y="58"/>
                </a:cubicBezTo>
                <a:cubicBezTo>
                  <a:pt x="486" y="59"/>
                  <a:pt x="486" y="59"/>
                  <a:pt x="486" y="59"/>
                </a:cubicBezTo>
                <a:cubicBezTo>
                  <a:pt x="485" y="59"/>
                  <a:pt x="485" y="59"/>
                  <a:pt x="485" y="59"/>
                </a:cubicBezTo>
                <a:cubicBezTo>
                  <a:pt x="485" y="58"/>
                  <a:pt x="485" y="58"/>
                  <a:pt x="485" y="58"/>
                </a:cubicBezTo>
                <a:cubicBezTo>
                  <a:pt x="484" y="58"/>
                  <a:pt x="484" y="59"/>
                  <a:pt x="484" y="59"/>
                </a:cubicBezTo>
                <a:cubicBezTo>
                  <a:pt x="480" y="60"/>
                  <a:pt x="476" y="59"/>
                  <a:pt x="472" y="60"/>
                </a:cubicBezTo>
                <a:cubicBezTo>
                  <a:pt x="468" y="60"/>
                  <a:pt x="462" y="61"/>
                  <a:pt x="458" y="61"/>
                </a:cubicBezTo>
                <a:cubicBezTo>
                  <a:pt x="455" y="60"/>
                  <a:pt x="453" y="61"/>
                  <a:pt x="450" y="61"/>
                </a:cubicBezTo>
                <a:cubicBezTo>
                  <a:pt x="438" y="63"/>
                  <a:pt x="426" y="63"/>
                  <a:pt x="415" y="64"/>
                </a:cubicBezTo>
                <a:cubicBezTo>
                  <a:pt x="430" y="62"/>
                  <a:pt x="445" y="61"/>
                  <a:pt x="460" y="60"/>
                </a:cubicBezTo>
                <a:cubicBezTo>
                  <a:pt x="463" y="60"/>
                  <a:pt x="466" y="60"/>
                  <a:pt x="470" y="59"/>
                </a:cubicBezTo>
                <a:cubicBezTo>
                  <a:pt x="473" y="59"/>
                  <a:pt x="475" y="58"/>
                  <a:pt x="478" y="58"/>
                </a:cubicBezTo>
                <a:cubicBezTo>
                  <a:pt x="464" y="59"/>
                  <a:pt x="449" y="61"/>
                  <a:pt x="434" y="61"/>
                </a:cubicBezTo>
                <a:cubicBezTo>
                  <a:pt x="435" y="61"/>
                  <a:pt x="435" y="61"/>
                  <a:pt x="435" y="61"/>
                </a:cubicBezTo>
                <a:cubicBezTo>
                  <a:pt x="434" y="61"/>
                  <a:pt x="434" y="61"/>
                  <a:pt x="434" y="61"/>
                </a:cubicBezTo>
                <a:cubicBezTo>
                  <a:pt x="434" y="61"/>
                  <a:pt x="434" y="61"/>
                  <a:pt x="434" y="61"/>
                </a:cubicBezTo>
                <a:cubicBezTo>
                  <a:pt x="432" y="62"/>
                  <a:pt x="431" y="62"/>
                  <a:pt x="429" y="62"/>
                </a:cubicBezTo>
                <a:cubicBezTo>
                  <a:pt x="430" y="61"/>
                  <a:pt x="430" y="61"/>
                  <a:pt x="430" y="61"/>
                </a:cubicBezTo>
                <a:cubicBezTo>
                  <a:pt x="430" y="61"/>
                  <a:pt x="429" y="61"/>
                  <a:pt x="428" y="61"/>
                </a:cubicBezTo>
                <a:cubicBezTo>
                  <a:pt x="429" y="62"/>
                  <a:pt x="429" y="62"/>
                  <a:pt x="429" y="62"/>
                </a:cubicBezTo>
                <a:cubicBezTo>
                  <a:pt x="428" y="62"/>
                  <a:pt x="427" y="62"/>
                  <a:pt x="426" y="62"/>
                </a:cubicBezTo>
                <a:cubicBezTo>
                  <a:pt x="426" y="62"/>
                  <a:pt x="426" y="62"/>
                  <a:pt x="426" y="62"/>
                </a:cubicBezTo>
                <a:cubicBezTo>
                  <a:pt x="425" y="62"/>
                  <a:pt x="425" y="62"/>
                  <a:pt x="425" y="62"/>
                </a:cubicBezTo>
                <a:cubicBezTo>
                  <a:pt x="424" y="63"/>
                  <a:pt x="422" y="62"/>
                  <a:pt x="421" y="62"/>
                </a:cubicBezTo>
                <a:cubicBezTo>
                  <a:pt x="417" y="63"/>
                  <a:pt x="413" y="63"/>
                  <a:pt x="409" y="63"/>
                </a:cubicBezTo>
                <a:cubicBezTo>
                  <a:pt x="409" y="63"/>
                  <a:pt x="411" y="63"/>
                  <a:pt x="412" y="63"/>
                </a:cubicBezTo>
                <a:cubicBezTo>
                  <a:pt x="411" y="62"/>
                  <a:pt x="410" y="63"/>
                  <a:pt x="410" y="63"/>
                </a:cubicBezTo>
                <a:cubicBezTo>
                  <a:pt x="410" y="62"/>
                  <a:pt x="410" y="62"/>
                  <a:pt x="410" y="62"/>
                </a:cubicBezTo>
                <a:cubicBezTo>
                  <a:pt x="412" y="62"/>
                  <a:pt x="414" y="62"/>
                  <a:pt x="415" y="62"/>
                </a:cubicBezTo>
                <a:cubicBezTo>
                  <a:pt x="411" y="62"/>
                  <a:pt x="411" y="62"/>
                  <a:pt x="411" y="62"/>
                </a:cubicBezTo>
                <a:cubicBezTo>
                  <a:pt x="413" y="62"/>
                  <a:pt x="416" y="61"/>
                  <a:pt x="419" y="61"/>
                </a:cubicBezTo>
                <a:cubicBezTo>
                  <a:pt x="419" y="62"/>
                  <a:pt x="417" y="61"/>
                  <a:pt x="417" y="62"/>
                </a:cubicBezTo>
                <a:cubicBezTo>
                  <a:pt x="420" y="61"/>
                  <a:pt x="424" y="62"/>
                  <a:pt x="427" y="61"/>
                </a:cubicBezTo>
                <a:cubicBezTo>
                  <a:pt x="428" y="61"/>
                  <a:pt x="429" y="61"/>
                  <a:pt x="430" y="61"/>
                </a:cubicBezTo>
                <a:cubicBezTo>
                  <a:pt x="431" y="61"/>
                  <a:pt x="431" y="61"/>
                  <a:pt x="431" y="61"/>
                </a:cubicBezTo>
                <a:cubicBezTo>
                  <a:pt x="432" y="60"/>
                  <a:pt x="433" y="60"/>
                  <a:pt x="435" y="60"/>
                </a:cubicBezTo>
                <a:cubicBezTo>
                  <a:pt x="433" y="61"/>
                  <a:pt x="433" y="61"/>
                  <a:pt x="433" y="61"/>
                </a:cubicBezTo>
                <a:cubicBezTo>
                  <a:pt x="439" y="61"/>
                  <a:pt x="444" y="60"/>
                  <a:pt x="450" y="60"/>
                </a:cubicBezTo>
                <a:cubicBezTo>
                  <a:pt x="451" y="60"/>
                  <a:pt x="451" y="59"/>
                  <a:pt x="452" y="59"/>
                </a:cubicBezTo>
                <a:cubicBezTo>
                  <a:pt x="465" y="58"/>
                  <a:pt x="479" y="57"/>
                  <a:pt x="492" y="56"/>
                </a:cubicBezTo>
                <a:cubicBezTo>
                  <a:pt x="492" y="56"/>
                  <a:pt x="492" y="56"/>
                  <a:pt x="492" y="56"/>
                </a:cubicBezTo>
                <a:cubicBezTo>
                  <a:pt x="493" y="56"/>
                  <a:pt x="493" y="56"/>
                  <a:pt x="493" y="56"/>
                </a:cubicBezTo>
                <a:cubicBezTo>
                  <a:pt x="494" y="56"/>
                  <a:pt x="494" y="56"/>
                  <a:pt x="494" y="56"/>
                </a:cubicBezTo>
                <a:cubicBezTo>
                  <a:pt x="494" y="56"/>
                  <a:pt x="494" y="56"/>
                  <a:pt x="494" y="56"/>
                </a:cubicBezTo>
                <a:cubicBezTo>
                  <a:pt x="501" y="55"/>
                  <a:pt x="501" y="55"/>
                  <a:pt x="501" y="55"/>
                </a:cubicBezTo>
                <a:cubicBezTo>
                  <a:pt x="500" y="56"/>
                  <a:pt x="501" y="55"/>
                  <a:pt x="500" y="55"/>
                </a:cubicBezTo>
                <a:cubicBezTo>
                  <a:pt x="500" y="55"/>
                  <a:pt x="497" y="55"/>
                  <a:pt x="496" y="55"/>
                </a:cubicBezTo>
                <a:cubicBezTo>
                  <a:pt x="492" y="55"/>
                  <a:pt x="486" y="56"/>
                  <a:pt x="481" y="56"/>
                </a:cubicBezTo>
                <a:cubicBezTo>
                  <a:pt x="482" y="56"/>
                  <a:pt x="482" y="56"/>
                  <a:pt x="482" y="56"/>
                </a:cubicBezTo>
                <a:cubicBezTo>
                  <a:pt x="476" y="56"/>
                  <a:pt x="471" y="57"/>
                  <a:pt x="466" y="57"/>
                </a:cubicBezTo>
                <a:cubicBezTo>
                  <a:pt x="465" y="56"/>
                  <a:pt x="463" y="57"/>
                  <a:pt x="461" y="57"/>
                </a:cubicBezTo>
                <a:cubicBezTo>
                  <a:pt x="461" y="57"/>
                  <a:pt x="461" y="57"/>
                  <a:pt x="461" y="58"/>
                </a:cubicBezTo>
                <a:cubicBezTo>
                  <a:pt x="459" y="57"/>
                  <a:pt x="456" y="58"/>
                  <a:pt x="454" y="58"/>
                </a:cubicBezTo>
                <a:cubicBezTo>
                  <a:pt x="452" y="58"/>
                  <a:pt x="449" y="58"/>
                  <a:pt x="447" y="58"/>
                </a:cubicBezTo>
                <a:cubicBezTo>
                  <a:pt x="459" y="57"/>
                  <a:pt x="472" y="55"/>
                  <a:pt x="484" y="55"/>
                </a:cubicBezTo>
                <a:cubicBezTo>
                  <a:pt x="487" y="54"/>
                  <a:pt x="487" y="54"/>
                  <a:pt x="487" y="54"/>
                </a:cubicBezTo>
                <a:cubicBezTo>
                  <a:pt x="475" y="55"/>
                  <a:pt x="475" y="55"/>
                  <a:pt x="475" y="55"/>
                </a:cubicBezTo>
                <a:cubicBezTo>
                  <a:pt x="474" y="55"/>
                  <a:pt x="474" y="55"/>
                  <a:pt x="473" y="55"/>
                </a:cubicBezTo>
                <a:cubicBezTo>
                  <a:pt x="473" y="55"/>
                  <a:pt x="473" y="55"/>
                  <a:pt x="473" y="55"/>
                </a:cubicBezTo>
                <a:cubicBezTo>
                  <a:pt x="473" y="55"/>
                  <a:pt x="473" y="55"/>
                  <a:pt x="473" y="55"/>
                </a:cubicBezTo>
                <a:cubicBezTo>
                  <a:pt x="473" y="55"/>
                  <a:pt x="473" y="55"/>
                  <a:pt x="473" y="55"/>
                </a:cubicBezTo>
                <a:cubicBezTo>
                  <a:pt x="467" y="56"/>
                  <a:pt x="467" y="56"/>
                  <a:pt x="467" y="56"/>
                </a:cubicBezTo>
                <a:cubicBezTo>
                  <a:pt x="465" y="56"/>
                  <a:pt x="463" y="56"/>
                  <a:pt x="461" y="56"/>
                </a:cubicBezTo>
                <a:cubicBezTo>
                  <a:pt x="463" y="56"/>
                  <a:pt x="464" y="56"/>
                  <a:pt x="465" y="55"/>
                </a:cubicBezTo>
                <a:cubicBezTo>
                  <a:pt x="464" y="55"/>
                  <a:pt x="462" y="56"/>
                  <a:pt x="460" y="56"/>
                </a:cubicBezTo>
                <a:cubicBezTo>
                  <a:pt x="460" y="56"/>
                  <a:pt x="460" y="56"/>
                  <a:pt x="460" y="56"/>
                </a:cubicBezTo>
                <a:cubicBezTo>
                  <a:pt x="460" y="56"/>
                  <a:pt x="459" y="56"/>
                  <a:pt x="458" y="56"/>
                </a:cubicBezTo>
                <a:cubicBezTo>
                  <a:pt x="458" y="55"/>
                  <a:pt x="456" y="56"/>
                  <a:pt x="455" y="56"/>
                </a:cubicBezTo>
                <a:cubicBezTo>
                  <a:pt x="455" y="56"/>
                  <a:pt x="455" y="56"/>
                  <a:pt x="455" y="56"/>
                </a:cubicBezTo>
                <a:cubicBezTo>
                  <a:pt x="461" y="55"/>
                  <a:pt x="467" y="55"/>
                  <a:pt x="473" y="54"/>
                </a:cubicBezTo>
                <a:cubicBezTo>
                  <a:pt x="473" y="54"/>
                  <a:pt x="473" y="54"/>
                  <a:pt x="473" y="54"/>
                </a:cubicBezTo>
                <a:cubicBezTo>
                  <a:pt x="484" y="53"/>
                  <a:pt x="484" y="53"/>
                  <a:pt x="484" y="53"/>
                </a:cubicBezTo>
                <a:cubicBezTo>
                  <a:pt x="484" y="53"/>
                  <a:pt x="484" y="53"/>
                  <a:pt x="483" y="53"/>
                </a:cubicBezTo>
                <a:cubicBezTo>
                  <a:pt x="480" y="53"/>
                  <a:pt x="478" y="53"/>
                  <a:pt x="475" y="54"/>
                </a:cubicBezTo>
                <a:cubicBezTo>
                  <a:pt x="478" y="54"/>
                  <a:pt x="478" y="54"/>
                  <a:pt x="478" y="54"/>
                </a:cubicBezTo>
                <a:cubicBezTo>
                  <a:pt x="478" y="54"/>
                  <a:pt x="479" y="54"/>
                  <a:pt x="479" y="54"/>
                </a:cubicBezTo>
                <a:cubicBezTo>
                  <a:pt x="482" y="54"/>
                  <a:pt x="486" y="53"/>
                  <a:pt x="488" y="53"/>
                </a:cubicBezTo>
                <a:cubicBezTo>
                  <a:pt x="486" y="52"/>
                  <a:pt x="490" y="53"/>
                  <a:pt x="490" y="52"/>
                </a:cubicBezTo>
                <a:cubicBezTo>
                  <a:pt x="491" y="52"/>
                  <a:pt x="489" y="53"/>
                  <a:pt x="490" y="53"/>
                </a:cubicBezTo>
                <a:cubicBezTo>
                  <a:pt x="490" y="52"/>
                  <a:pt x="490" y="52"/>
                  <a:pt x="490" y="52"/>
                </a:cubicBezTo>
                <a:cubicBezTo>
                  <a:pt x="491" y="52"/>
                  <a:pt x="491" y="52"/>
                  <a:pt x="492" y="53"/>
                </a:cubicBezTo>
                <a:cubicBezTo>
                  <a:pt x="492" y="52"/>
                  <a:pt x="492" y="52"/>
                  <a:pt x="492" y="52"/>
                </a:cubicBezTo>
                <a:cubicBezTo>
                  <a:pt x="496" y="51"/>
                  <a:pt x="500" y="52"/>
                  <a:pt x="503" y="51"/>
                </a:cubicBezTo>
                <a:cubicBezTo>
                  <a:pt x="502" y="51"/>
                  <a:pt x="501" y="51"/>
                  <a:pt x="501" y="51"/>
                </a:cubicBezTo>
                <a:cubicBezTo>
                  <a:pt x="497" y="51"/>
                  <a:pt x="494" y="52"/>
                  <a:pt x="490" y="52"/>
                </a:cubicBezTo>
                <a:cubicBezTo>
                  <a:pt x="498" y="50"/>
                  <a:pt x="507" y="50"/>
                  <a:pt x="515" y="49"/>
                </a:cubicBezTo>
                <a:cubicBezTo>
                  <a:pt x="505" y="50"/>
                  <a:pt x="505" y="50"/>
                  <a:pt x="505" y="50"/>
                </a:cubicBezTo>
                <a:cubicBezTo>
                  <a:pt x="505" y="50"/>
                  <a:pt x="505" y="50"/>
                  <a:pt x="505" y="50"/>
                </a:cubicBezTo>
                <a:cubicBezTo>
                  <a:pt x="501" y="50"/>
                  <a:pt x="497" y="50"/>
                  <a:pt x="492" y="50"/>
                </a:cubicBezTo>
                <a:cubicBezTo>
                  <a:pt x="492" y="51"/>
                  <a:pt x="492" y="51"/>
                  <a:pt x="492" y="51"/>
                </a:cubicBezTo>
                <a:cubicBezTo>
                  <a:pt x="491" y="51"/>
                  <a:pt x="492" y="50"/>
                  <a:pt x="492" y="51"/>
                </a:cubicBezTo>
                <a:cubicBezTo>
                  <a:pt x="490" y="51"/>
                  <a:pt x="487" y="51"/>
                  <a:pt x="485" y="51"/>
                </a:cubicBezTo>
                <a:cubicBezTo>
                  <a:pt x="486" y="51"/>
                  <a:pt x="486" y="51"/>
                  <a:pt x="486" y="51"/>
                </a:cubicBezTo>
                <a:cubicBezTo>
                  <a:pt x="485" y="51"/>
                  <a:pt x="484" y="51"/>
                  <a:pt x="483" y="51"/>
                </a:cubicBezTo>
                <a:cubicBezTo>
                  <a:pt x="484" y="51"/>
                  <a:pt x="484" y="50"/>
                  <a:pt x="485" y="51"/>
                </a:cubicBezTo>
                <a:cubicBezTo>
                  <a:pt x="485" y="50"/>
                  <a:pt x="485" y="50"/>
                  <a:pt x="485" y="50"/>
                </a:cubicBezTo>
                <a:cubicBezTo>
                  <a:pt x="486" y="50"/>
                  <a:pt x="486" y="50"/>
                  <a:pt x="486" y="50"/>
                </a:cubicBezTo>
                <a:cubicBezTo>
                  <a:pt x="487" y="50"/>
                  <a:pt x="488" y="51"/>
                  <a:pt x="489" y="50"/>
                </a:cubicBezTo>
                <a:cubicBezTo>
                  <a:pt x="489" y="50"/>
                  <a:pt x="489" y="50"/>
                  <a:pt x="489" y="50"/>
                </a:cubicBezTo>
                <a:cubicBezTo>
                  <a:pt x="491" y="50"/>
                  <a:pt x="492" y="49"/>
                  <a:pt x="493" y="49"/>
                </a:cubicBezTo>
                <a:cubicBezTo>
                  <a:pt x="493" y="49"/>
                  <a:pt x="493" y="49"/>
                  <a:pt x="493" y="49"/>
                </a:cubicBezTo>
                <a:cubicBezTo>
                  <a:pt x="493" y="49"/>
                  <a:pt x="493" y="49"/>
                  <a:pt x="494" y="49"/>
                </a:cubicBezTo>
                <a:cubicBezTo>
                  <a:pt x="493" y="49"/>
                  <a:pt x="493" y="49"/>
                  <a:pt x="493" y="49"/>
                </a:cubicBezTo>
                <a:cubicBezTo>
                  <a:pt x="494" y="49"/>
                  <a:pt x="494" y="49"/>
                  <a:pt x="494" y="49"/>
                </a:cubicBezTo>
                <a:cubicBezTo>
                  <a:pt x="495" y="49"/>
                  <a:pt x="495" y="49"/>
                  <a:pt x="496" y="49"/>
                </a:cubicBezTo>
                <a:cubicBezTo>
                  <a:pt x="496" y="48"/>
                  <a:pt x="496" y="48"/>
                  <a:pt x="496" y="48"/>
                </a:cubicBezTo>
                <a:cubicBezTo>
                  <a:pt x="499" y="48"/>
                  <a:pt x="502" y="48"/>
                  <a:pt x="505" y="48"/>
                </a:cubicBezTo>
                <a:cubicBezTo>
                  <a:pt x="505" y="47"/>
                  <a:pt x="506" y="47"/>
                  <a:pt x="506" y="47"/>
                </a:cubicBezTo>
                <a:cubicBezTo>
                  <a:pt x="506" y="47"/>
                  <a:pt x="506" y="47"/>
                  <a:pt x="506" y="47"/>
                </a:cubicBezTo>
                <a:cubicBezTo>
                  <a:pt x="508" y="47"/>
                  <a:pt x="508" y="47"/>
                  <a:pt x="508" y="47"/>
                </a:cubicBezTo>
                <a:cubicBezTo>
                  <a:pt x="504" y="47"/>
                  <a:pt x="502" y="48"/>
                  <a:pt x="498" y="48"/>
                </a:cubicBezTo>
                <a:cubicBezTo>
                  <a:pt x="498" y="47"/>
                  <a:pt x="498" y="47"/>
                  <a:pt x="498" y="47"/>
                </a:cubicBezTo>
                <a:cubicBezTo>
                  <a:pt x="497" y="48"/>
                  <a:pt x="498" y="48"/>
                  <a:pt x="498" y="48"/>
                </a:cubicBezTo>
                <a:cubicBezTo>
                  <a:pt x="497" y="48"/>
                  <a:pt x="497" y="48"/>
                  <a:pt x="496" y="48"/>
                </a:cubicBezTo>
                <a:cubicBezTo>
                  <a:pt x="496" y="48"/>
                  <a:pt x="496" y="48"/>
                  <a:pt x="496" y="48"/>
                </a:cubicBezTo>
                <a:cubicBezTo>
                  <a:pt x="498" y="47"/>
                  <a:pt x="500" y="47"/>
                  <a:pt x="501" y="47"/>
                </a:cubicBezTo>
                <a:cubicBezTo>
                  <a:pt x="502" y="47"/>
                  <a:pt x="502" y="47"/>
                  <a:pt x="502" y="47"/>
                </a:cubicBezTo>
                <a:cubicBezTo>
                  <a:pt x="505" y="47"/>
                  <a:pt x="509" y="46"/>
                  <a:pt x="511" y="46"/>
                </a:cubicBezTo>
                <a:cubicBezTo>
                  <a:pt x="511" y="47"/>
                  <a:pt x="511" y="47"/>
                  <a:pt x="511" y="47"/>
                </a:cubicBezTo>
                <a:cubicBezTo>
                  <a:pt x="512" y="47"/>
                  <a:pt x="512" y="47"/>
                  <a:pt x="512" y="47"/>
                </a:cubicBezTo>
                <a:cubicBezTo>
                  <a:pt x="513" y="46"/>
                  <a:pt x="515" y="46"/>
                  <a:pt x="516" y="46"/>
                </a:cubicBezTo>
                <a:cubicBezTo>
                  <a:pt x="516" y="46"/>
                  <a:pt x="516" y="46"/>
                  <a:pt x="516" y="46"/>
                </a:cubicBezTo>
                <a:cubicBezTo>
                  <a:pt x="516" y="45"/>
                  <a:pt x="516" y="46"/>
                  <a:pt x="516" y="45"/>
                </a:cubicBezTo>
                <a:cubicBezTo>
                  <a:pt x="516" y="45"/>
                  <a:pt x="516" y="46"/>
                  <a:pt x="515" y="46"/>
                </a:cubicBezTo>
                <a:cubicBezTo>
                  <a:pt x="515" y="46"/>
                  <a:pt x="515" y="46"/>
                  <a:pt x="515" y="46"/>
                </a:cubicBezTo>
                <a:cubicBezTo>
                  <a:pt x="514" y="46"/>
                  <a:pt x="514" y="45"/>
                  <a:pt x="513" y="46"/>
                </a:cubicBezTo>
                <a:cubicBezTo>
                  <a:pt x="512" y="46"/>
                  <a:pt x="511" y="46"/>
                  <a:pt x="509" y="46"/>
                </a:cubicBezTo>
                <a:cubicBezTo>
                  <a:pt x="510" y="46"/>
                  <a:pt x="510" y="46"/>
                  <a:pt x="510" y="46"/>
                </a:cubicBezTo>
                <a:cubicBezTo>
                  <a:pt x="509" y="45"/>
                  <a:pt x="509" y="45"/>
                  <a:pt x="509" y="45"/>
                </a:cubicBezTo>
                <a:cubicBezTo>
                  <a:pt x="509" y="45"/>
                  <a:pt x="509" y="45"/>
                  <a:pt x="509" y="45"/>
                </a:cubicBezTo>
                <a:cubicBezTo>
                  <a:pt x="510" y="45"/>
                  <a:pt x="510" y="45"/>
                  <a:pt x="510" y="45"/>
                </a:cubicBezTo>
                <a:cubicBezTo>
                  <a:pt x="513" y="45"/>
                  <a:pt x="516" y="44"/>
                  <a:pt x="520" y="44"/>
                </a:cubicBezTo>
                <a:cubicBezTo>
                  <a:pt x="522" y="43"/>
                  <a:pt x="526" y="43"/>
                  <a:pt x="528" y="42"/>
                </a:cubicBezTo>
                <a:cubicBezTo>
                  <a:pt x="526" y="42"/>
                  <a:pt x="524" y="43"/>
                  <a:pt x="522" y="43"/>
                </a:cubicBezTo>
                <a:cubicBezTo>
                  <a:pt x="518" y="44"/>
                  <a:pt x="512" y="44"/>
                  <a:pt x="507" y="45"/>
                </a:cubicBezTo>
                <a:cubicBezTo>
                  <a:pt x="507" y="45"/>
                  <a:pt x="507" y="45"/>
                  <a:pt x="507" y="45"/>
                </a:cubicBezTo>
                <a:cubicBezTo>
                  <a:pt x="506" y="45"/>
                  <a:pt x="506" y="45"/>
                  <a:pt x="506" y="45"/>
                </a:cubicBezTo>
                <a:cubicBezTo>
                  <a:pt x="505" y="45"/>
                  <a:pt x="506" y="45"/>
                  <a:pt x="505" y="45"/>
                </a:cubicBezTo>
                <a:cubicBezTo>
                  <a:pt x="493" y="44"/>
                  <a:pt x="480" y="45"/>
                  <a:pt x="467" y="45"/>
                </a:cubicBezTo>
                <a:cubicBezTo>
                  <a:pt x="468" y="44"/>
                  <a:pt x="468" y="44"/>
                  <a:pt x="468" y="44"/>
                </a:cubicBezTo>
                <a:cubicBezTo>
                  <a:pt x="452" y="46"/>
                  <a:pt x="436" y="46"/>
                  <a:pt x="421" y="46"/>
                </a:cubicBezTo>
                <a:cubicBezTo>
                  <a:pt x="421" y="46"/>
                  <a:pt x="422" y="46"/>
                  <a:pt x="422" y="46"/>
                </a:cubicBezTo>
                <a:cubicBezTo>
                  <a:pt x="422" y="46"/>
                  <a:pt x="422" y="46"/>
                  <a:pt x="422" y="46"/>
                </a:cubicBezTo>
                <a:cubicBezTo>
                  <a:pt x="422" y="46"/>
                  <a:pt x="422" y="46"/>
                  <a:pt x="422" y="46"/>
                </a:cubicBezTo>
                <a:cubicBezTo>
                  <a:pt x="421" y="46"/>
                  <a:pt x="420" y="46"/>
                  <a:pt x="421" y="46"/>
                </a:cubicBezTo>
                <a:cubicBezTo>
                  <a:pt x="419" y="46"/>
                  <a:pt x="418" y="46"/>
                  <a:pt x="416" y="46"/>
                </a:cubicBezTo>
                <a:cubicBezTo>
                  <a:pt x="416" y="46"/>
                  <a:pt x="416" y="46"/>
                  <a:pt x="416" y="46"/>
                </a:cubicBezTo>
                <a:cubicBezTo>
                  <a:pt x="416" y="46"/>
                  <a:pt x="415" y="46"/>
                  <a:pt x="414" y="46"/>
                </a:cubicBezTo>
                <a:cubicBezTo>
                  <a:pt x="415" y="46"/>
                  <a:pt x="415" y="46"/>
                  <a:pt x="415" y="46"/>
                </a:cubicBezTo>
                <a:cubicBezTo>
                  <a:pt x="414" y="46"/>
                  <a:pt x="414" y="46"/>
                  <a:pt x="414" y="46"/>
                </a:cubicBezTo>
                <a:cubicBezTo>
                  <a:pt x="414" y="46"/>
                  <a:pt x="414" y="46"/>
                  <a:pt x="414" y="46"/>
                </a:cubicBezTo>
                <a:cubicBezTo>
                  <a:pt x="403" y="46"/>
                  <a:pt x="403" y="46"/>
                  <a:pt x="403" y="46"/>
                </a:cubicBezTo>
                <a:cubicBezTo>
                  <a:pt x="403" y="47"/>
                  <a:pt x="403" y="47"/>
                  <a:pt x="403" y="47"/>
                </a:cubicBezTo>
                <a:cubicBezTo>
                  <a:pt x="403" y="47"/>
                  <a:pt x="402" y="47"/>
                  <a:pt x="402" y="47"/>
                </a:cubicBezTo>
                <a:cubicBezTo>
                  <a:pt x="402" y="46"/>
                  <a:pt x="402" y="46"/>
                  <a:pt x="402" y="46"/>
                </a:cubicBezTo>
                <a:cubicBezTo>
                  <a:pt x="392" y="47"/>
                  <a:pt x="392" y="47"/>
                  <a:pt x="392" y="47"/>
                </a:cubicBezTo>
                <a:cubicBezTo>
                  <a:pt x="390" y="47"/>
                  <a:pt x="389" y="47"/>
                  <a:pt x="387" y="47"/>
                </a:cubicBezTo>
                <a:cubicBezTo>
                  <a:pt x="387" y="47"/>
                  <a:pt x="387" y="47"/>
                  <a:pt x="387" y="47"/>
                </a:cubicBezTo>
                <a:cubicBezTo>
                  <a:pt x="387" y="47"/>
                  <a:pt x="386" y="46"/>
                  <a:pt x="386" y="47"/>
                </a:cubicBezTo>
                <a:cubicBezTo>
                  <a:pt x="385" y="47"/>
                  <a:pt x="384" y="47"/>
                  <a:pt x="384" y="47"/>
                </a:cubicBezTo>
                <a:cubicBezTo>
                  <a:pt x="383" y="47"/>
                  <a:pt x="383" y="47"/>
                  <a:pt x="383" y="47"/>
                </a:cubicBezTo>
                <a:cubicBezTo>
                  <a:pt x="377" y="47"/>
                  <a:pt x="370" y="47"/>
                  <a:pt x="364" y="47"/>
                </a:cubicBezTo>
                <a:cubicBezTo>
                  <a:pt x="363" y="47"/>
                  <a:pt x="363" y="47"/>
                  <a:pt x="363" y="47"/>
                </a:cubicBezTo>
                <a:cubicBezTo>
                  <a:pt x="362" y="47"/>
                  <a:pt x="360" y="47"/>
                  <a:pt x="359" y="47"/>
                </a:cubicBezTo>
                <a:cubicBezTo>
                  <a:pt x="359" y="47"/>
                  <a:pt x="359" y="47"/>
                  <a:pt x="360" y="47"/>
                </a:cubicBezTo>
                <a:cubicBezTo>
                  <a:pt x="359" y="47"/>
                  <a:pt x="359" y="47"/>
                  <a:pt x="359" y="47"/>
                </a:cubicBezTo>
                <a:cubicBezTo>
                  <a:pt x="328" y="47"/>
                  <a:pt x="328" y="47"/>
                  <a:pt x="328" y="47"/>
                </a:cubicBezTo>
                <a:cubicBezTo>
                  <a:pt x="327" y="46"/>
                  <a:pt x="326" y="47"/>
                  <a:pt x="326" y="47"/>
                </a:cubicBezTo>
                <a:cubicBezTo>
                  <a:pt x="297" y="47"/>
                  <a:pt x="297" y="47"/>
                  <a:pt x="297" y="47"/>
                </a:cubicBezTo>
                <a:cubicBezTo>
                  <a:pt x="296" y="47"/>
                  <a:pt x="296" y="47"/>
                  <a:pt x="296" y="47"/>
                </a:cubicBezTo>
                <a:cubicBezTo>
                  <a:pt x="287" y="47"/>
                  <a:pt x="277" y="47"/>
                  <a:pt x="268" y="47"/>
                </a:cubicBezTo>
                <a:cubicBezTo>
                  <a:pt x="268" y="46"/>
                  <a:pt x="268" y="46"/>
                  <a:pt x="268" y="46"/>
                </a:cubicBezTo>
                <a:cubicBezTo>
                  <a:pt x="267" y="46"/>
                  <a:pt x="266" y="46"/>
                  <a:pt x="265" y="46"/>
                </a:cubicBezTo>
                <a:cubicBezTo>
                  <a:pt x="267" y="47"/>
                  <a:pt x="267" y="47"/>
                  <a:pt x="267" y="47"/>
                </a:cubicBezTo>
                <a:cubicBezTo>
                  <a:pt x="263" y="47"/>
                  <a:pt x="259" y="47"/>
                  <a:pt x="256" y="46"/>
                </a:cubicBezTo>
                <a:cubicBezTo>
                  <a:pt x="256" y="46"/>
                  <a:pt x="258" y="47"/>
                  <a:pt x="258" y="47"/>
                </a:cubicBezTo>
                <a:cubicBezTo>
                  <a:pt x="253" y="47"/>
                  <a:pt x="248" y="47"/>
                  <a:pt x="243" y="47"/>
                </a:cubicBezTo>
                <a:cubicBezTo>
                  <a:pt x="243" y="46"/>
                  <a:pt x="243" y="46"/>
                  <a:pt x="243" y="46"/>
                </a:cubicBezTo>
                <a:cubicBezTo>
                  <a:pt x="243" y="47"/>
                  <a:pt x="243" y="47"/>
                  <a:pt x="243" y="47"/>
                </a:cubicBezTo>
                <a:cubicBezTo>
                  <a:pt x="237" y="47"/>
                  <a:pt x="237" y="47"/>
                  <a:pt x="237" y="47"/>
                </a:cubicBezTo>
                <a:cubicBezTo>
                  <a:pt x="238" y="47"/>
                  <a:pt x="238" y="47"/>
                  <a:pt x="238" y="47"/>
                </a:cubicBezTo>
                <a:cubicBezTo>
                  <a:pt x="238" y="46"/>
                  <a:pt x="238" y="46"/>
                  <a:pt x="237" y="46"/>
                </a:cubicBezTo>
                <a:cubicBezTo>
                  <a:pt x="237" y="47"/>
                  <a:pt x="237" y="47"/>
                  <a:pt x="237" y="47"/>
                </a:cubicBezTo>
                <a:cubicBezTo>
                  <a:pt x="225" y="47"/>
                  <a:pt x="225" y="47"/>
                  <a:pt x="225" y="47"/>
                </a:cubicBezTo>
                <a:cubicBezTo>
                  <a:pt x="225" y="47"/>
                  <a:pt x="225" y="47"/>
                  <a:pt x="225" y="47"/>
                </a:cubicBezTo>
                <a:cubicBezTo>
                  <a:pt x="225" y="47"/>
                  <a:pt x="225" y="47"/>
                  <a:pt x="225" y="47"/>
                </a:cubicBezTo>
                <a:cubicBezTo>
                  <a:pt x="222" y="47"/>
                  <a:pt x="218" y="47"/>
                  <a:pt x="215" y="46"/>
                </a:cubicBezTo>
                <a:cubicBezTo>
                  <a:pt x="215" y="47"/>
                  <a:pt x="215" y="47"/>
                  <a:pt x="215" y="47"/>
                </a:cubicBezTo>
                <a:cubicBezTo>
                  <a:pt x="214" y="46"/>
                  <a:pt x="213" y="47"/>
                  <a:pt x="213" y="46"/>
                </a:cubicBezTo>
                <a:cubicBezTo>
                  <a:pt x="212" y="47"/>
                  <a:pt x="212" y="47"/>
                  <a:pt x="212" y="47"/>
                </a:cubicBezTo>
                <a:cubicBezTo>
                  <a:pt x="210" y="47"/>
                  <a:pt x="207" y="47"/>
                  <a:pt x="206" y="46"/>
                </a:cubicBezTo>
                <a:cubicBezTo>
                  <a:pt x="206" y="46"/>
                  <a:pt x="206" y="46"/>
                  <a:pt x="206" y="46"/>
                </a:cubicBezTo>
                <a:cubicBezTo>
                  <a:pt x="204" y="46"/>
                  <a:pt x="204" y="46"/>
                  <a:pt x="204" y="46"/>
                </a:cubicBezTo>
                <a:cubicBezTo>
                  <a:pt x="204" y="46"/>
                  <a:pt x="204" y="46"/>
                  <a:pt x="204" y="46"/>
                </a:cubicBezTo>
                <a:cubicBezTo>
                  <a:pt x="204" y="46"/>
                  <a:pt x="204" y="46"/>
                  <a:pt x="204" y="46"/>
                </a:cubicBezTo>
                <a:cubicBezTo>
                  <a:pt x="204" y="46"/>
                  <a:pt x="204" y="46"/>
                  <a:pt x="204" y="46"/>
                </a:cubicBezTo>
                <a:cubicBezTo>
                  <a:pt x="202" y="47"/>
                  <a:pt x="202" y="47"/>
                  <a:pt x="202" y="47"/>
                </a:cubicBezTo>
                <a:cubicBezTo>
                  <a:pt x="202" y="46"/>
                  <a:pt x="202" y="46"/>
                  <a:pt x="202" y="46"/>
                </a:cubicBezTo>
                <a:cubicBezTo>
                  <a:pt x="202" y="46"/>
                  <a:pt x="202" y="46"/>
                  <a:pt x="202" y="46"/>
                </a:cubicBezTo>
                <a:cubicBezTo>
                  <a:pt x="199" y="46"/>
                  <a:pt x="199" y="46"/>
                  <a:pt x="199" y="46"/>
                </a:cubicBezTo>
                <a:cubicBezTo>
                  <a:pt x="199" y="46"/>
                  <a:pt x="199" y="46"/>
                  <a:pt x="199" y="46"/>
                </a:cubicBezTo>
                <a:cubicBezTo>
                  <a:pt x="198" y="45"/>
                  <a:pt x="196" y="46"/>
                  <a:pt x="195" y="46"/>
                </a:cubicBezTo>
                <a:cubicBezTo>
                  <a:pt x="213" y="45"/>
                  <a:pt x="232" y="46"/>
                  <a:pt x="250" y="46"/>
                </a:cubicBezTo>
                <a:cubicBezTo>
                  <a:pt x="302" y="46"/>
                  <a:pt x="302" y="46"/>
                  <a:pt x="302" y="46"/>
                </a:cubicBezTo>
                <a:cubicBezTo>
                  <a:pt x="303" y="46"/>
                  <a:pt x="303" y="46"/>
                  <a:pt x="303" y="46"/>
                </a:cubicBezTo>
                <a:cubicBezTo>
                  <a:pt x="304" y="46"/>
                  <a:pt x="303" y="46"/>
                  <a:pt x="303" y="45"/>
                </a:cubicBezTo>
                <a:cubicBezTo>
                  <a:pt x="305" y="45"/>
                  <a:pt x="306" y="46"/>
                  <a:pt x="307" y="46"/>
                </a:cubicBezTo>
                <a:cubicBezTo>
                  <a:pt x="307" y="46"/>
                  <a:pt x="307" y="46"/>
                  <a:pt x="307" y="46"/>
                </a:cubicBezTo>
                <a:cubicBezTo>
                  <a:pt x="308" y="46"/>
                  <a:pt x="308" y="46"/>
                  <a:pt x="308" y="46"/>
                </a:cubicBezTo>
                <a:cubicBezTo>
                  <a:pt x="308" y="46"/>
                  <a:pt x="308" y="46"/>
                  <a:pt x="308" y="46"/>
                </a:cubicBezTo>
                <a:cubicBezTo>
                  <a:pt x="317" y="46"/>
                  <a:pt x="317" y="46"/>
                  <a:pt x="317" y="46"/>
                </a:cubicBezTo>
                <a:cubicBezTo>
                  <a:pt x="317" y="46"/>
                  <a:pt x="317" y="46"/>
                  <a:pt x="317" y="46"/>
                </a:cubicBezTo>
                <a:cubicBezTo>
                  <a:pt x="318" y="46"/>
                  <a:pt x="320" y="46"/>
                  <a:pt x="321" y="46"/>
                </a:cubicBezTo>
                <a:cubicBezTo>
                  <a:pt x="320" y="46"/>
                  <a:pt x="320" y="46"/>
                  <a:pt x="320" y="46"/>
                </a:cubicBezTo>
                <a:cubicBezTo>
                  <a:pt x="321" y="45"/>
                  <a:pt x="324" y="45"/>
                  <a:pt x="326" y="45"/>
                </a:cubicBezTo>
                <a:cubicBezTo>
                  <a:pt x="326" y="46"/>
                  <a:pt x="326" y="46"/>
                  <a:pt x="326" y="46"/>
                </a:cubicBezTo>
                <a:cubicBezTo>
                  <a:pt x="327" y="46"/>
                  <a:pt x="329" y="46"/>
                  <a:pt x="330" y="46"/>
                </a:cubicBezTo>
                <a:cubicBezTo>
                  <a:pt x="330" y="45"/>
                  <a:pt x="330" y="45"/>
                  <a:pt x="330" y="45"/>
                </a:cubicBezTo>
                <a:cubicBezTo>
                  <a:pt x="337" y="46"/>
                  <a:pt x="337" y="46"/>
                  <a:pt x="337" y="46"/>
                </a:cubicBezTo>
                <a:cubicBezTo>
                  <a:pt x="336" y="46"/>
                  <a:pt x="336" y="46"/>
                  <a:pt x="336" y="46"/>
                </a:cubicBezTo>
                <a:cubicBezTo>
                  <a:pt x="336" y="46"/>
                  <a:pt x="335" y="46"/>
                  <a:pt x="335" y="46"/>
                </a:cubicBezTo>
                <a:cubicBezTo>
                  <a:pt x="335" y="46"/>
                  <a:pt x="335" y="46"/>
                  <a:pt x="335" y="46"/>
                </a:cubicBezTo>
                <a:cubicBezTo>
                  <a:pt x="336" y="46"/>
                  <a:pt x="337" y="46"/>
                  <a:pt x="337" y="46"/>
                </a:cubicBezTo>
                <a:cubicBezTo>
                  <a:pt x="338" y="46"/>
                  <a:pt x="340" y="46"/>
                  <a:pt x="342" y="46"/>
                </a:cubicBezTo>
                <a:cubicBezTo>
                  <a:pt x="341" y="46"/>
                  <a:pt x="340" y="46"/>
                  <a:pt x="339" y="46"/>
                </a:cubicBezTo>
                <a:cubicBezTo>
                  <a:pt x="345" y="45"/>
                  <a:pt x="352" y="46"/>
                  <a:pt x="358" y="45"/>
                </a:cubicBezTo>
                <a:cubicBezTo>
                  <a:pt x="400" y="45"/>
                  <a:pt x="400" y="45"/>
                  <a:pt x="400" y="45"/>
                </a:cubicBezTo>
                <a:cubicBezTo>
                  <a:pt x="418" y="44"/>
                  <a:pt x="438" y="44"/>
                  <a:pt x="455" y="43"/>
                </a:cubicBezTo>
                <a:cubicBezTo>
                  <a:pt x="455" y="43"/>
                  <a:pt x="455" y="43"/>
                  <a:pt x="455" y="43"/>
                </a:cubicBezTo>
                <a:cubicBezTo>
                  <a:pt x="445" y="43"/>
                  <a:pt x="436" y="43"/>
                  <a:pt x="427" y="44"/>
                </a:cubicBezTo>
                <a:cubicBezTo>
                  <a:pt x="418" y="44"/>
                  <a:pt x="409" y="44"/>
                  <a:pt x="400" y="44"/>
                </a:cubicBezTo>
                <a:cubicBezTo>
                  <a:pt x="346" y="45"/>
                  <a:pt x="346" y="45"/>
                  <a:pt x="346" y="45"/>
                </a:cubicBezTo>
                <a:cubicBezTo>
                  <a:pt x="344" y="45"/>
                  <a:pt x="342" y="45"/>
                  <a:pt x="340" y="44"/>
                </a:cubicBezTo>
                <a:cubicBezTo>
                  <a:pt x="339" y="44"/>
                  <a:pt x="336" y="45"/>
                  <a:pt x="335" y="44"/>
                </a:cubicBezTo>
                <a:cubicBezTo>
                  <a:pt x="335" y="44"/>
                  <a:pt x="335" y="44"/>
                  <a:pt x="335" y="44"/>
                </a:cubicBezTo>
                <a:cubicBezTo>
                  <a:pt x="334" y="44"/>
                  <a:pt x="333" y="45"/>
                  <a:pt x="333" y="44"/>
                </a:cubicBezTo>
                <a:cubicBezTo>
                  <a:pt x="332" y="44"/>
                  <a:pt x="332" y="44"/>
                  <a:pt x="332" y="44"/>
                </a:cubicBezTo>
                <a:cubicBezTo>
                  <a:pt x="331" y="44"/>
                  <a:pt x="331" y="44"/>
                  <a:pt x="331" y="44"/>
                </a:cubicBezTo>
                <a:cubicBezTo>
                  <a:pt x="330" y="45"/>
                  <a:pt x="328" y="44"/>
                  <a:pt x="326" y="44"/>
                </a:cubicBezTo>
                <a:cubicBezTo>
                  <a:pt x="327" y="44"/>
                  <a:pt x="327" y="44"/>
                  <a:pt x="327" y="44"/>
                </a:cubicBezTo>
                <a:cubicBezTo>
                  <a:pt x="325" y="44"/>
                  <a:pt x="326" y="45"/>
                  <a:pt x="324" y="44"/>
                </a:cubicBezTo>
                <a:cubicBezTo>
                  <a:pt x="325" y="44"/>
                  <a:pt x="323" y="44"/>
                  <a:pt x="323" y="44"/>
                </a:cubicBezTo>
                <a:cubicBezTo>
                  <a:pt x="323" y="44"/>
                  <a:pt x="322" y="44"/>
                  <a:pt x="322" y="44"/>
                </a:cubicBezTo>
                <a:cubicBezTo>
                  <a:pt x="321" y="44"/>
                  <a:pt x="321" y="44"/>
                  <a:pt x="321" y="44"/>
                </a:cubicBezTo>
                <a:cubicBezTo>
                  <a:pt x="321" y="44"/>
                  <a:pt x="321" y="44"/>
                  <a:pt x="321" y="44"/>
                </a:cubicBezTo>
                <a:cubicBezTo>
                  <a:pt x="321" y="44"/>
                  <a:pt x="320" y="44"/>
                  <a:pt x="320" y="44"/>
                </a:cubicBezTo>
                <a:cubicBezTo>
                  <a:pt x="320" y="44"/>
                  <a:pt x="320" y="44"/>
                  <a:pt x="320" y="44"/>
                </a:cubicBezTo>
                <a:cubicBezTo>
                  <a:pt x="320" y="44"/>
                  <a:pt x="319" y="44"/>
                  <a:pt x="318" y="44"/>
                </a:cubicBezTo>
                <a:cubicBezTo>
                  <a:pt x="319" y="44"/>
                  <a:pt x="319" y="44"/>
                  <a:pt x="319" y="44"/>
                </a:cubicBezTo>
                <a:cubicBezTo>
                  <a:pt x="318" y="45"/>
                  <a:pt x="317" y="45"/>
                  <a:pt x="316" y="44"/>
                </a:cubicBezTo>
                <a:cubicBezTo>
                  <a:pt x="316" y="44"/>
                  <a:pt x="317" y="44"/>
                  <a:pt x="317" y="44"/>
                </a:cubicBezTo>
                <a:cubicBezTo>
                  <a:pt x="316" y="44"/>
                  <a:pt x="315" y="44"/>
                  <a:pt x="315" y="44"/>
                </a:cubicBezTo>
                <a:cubicBezTo>
                  <a:pt x="314" y="44"/>
                  <a:pt x="314" y="45"/>
                  <a:pt x="314" y="44"/>
                </a:cubicBezTo>
                <a:cubicBezTo>
                  <a:pt x="314" y="44"/>
                  <a:pt x="314" y="44"/>
                  <a:pt x="314" y="44"/>
                </a:cubicBezTo>
                <a:cubicBezTo>
                  <a:pt x="314" y="44"/>
                  <a:pt x="314" y="44"/>
                  <a:pt x="314" y="44"/>
                </a:cubicBezTo>
                <a:cubicBezTo>
                  <a:pt x="313" y="44"/>
                  <a:pt x="313" y="44"/>
                  <a:pt x="313" y="44"/>
                </a:cubicBezTo>
                <a:cubicBezTo>
                  <a:pt x="326" y="43"/>
                  <a:pt x="339" y="43"/>
                  <a:pt x="351" y="43"/>
                </a:cubicBezTo>
                <a:cubicBezTo>
                  <a:pt x="374" y="43"/>
                  <a:pt x="397" y="43"/>
                  <a:pt x="420" y="42"/>
                </a:cubicBezTo>
                <a:cubicBezTo>
                  <a:pt x="421" y="42"/>
                  <a:pt x="421" y="42"/>
                  <a:pt x="421" y="42"/>
                </a:cubicBezTo>
                <a:cubicBezTo>
                  <a:pt x="430" y="42"/>
                  <a:pt x="438" y="42"/>
                  <a:pt x="447" y="42"/>
                </a:cubicBezTo>
                <a:cubicBezTo>
                  <a:pt x="447" y="41"/>
                  <a:pt x="446" y="41"/>
                  <a:pt x="445" y="41"/>
                </a:cubicBezTo>
                <a:cubicBezTo>
                  <a:pt x="447" y="40"/>
                  <a:pt x="449" y="41"/>
                  <a:pt x="450" y="41"/>
                </a:cubicBezTo>
                <a:cubicBezTo>
                  <a:pt x="459" y="40"/>
                  <a:pt x="467" y="40"/>
                  <a:pt x="475" y="40"/>
                </a:cubicBezTo>
                <a:cubicBezTo>
                  <a:pt x="476" y="40"/>
                  <a:pt x="476" y="40"/>
                  <a:pt x="476" y="40"/>
                </a:cubicBezTo>
                <a:cubicBezTo>
                  <a:pt x="477" y="39"/>
                  <a:pt x="479" y="40"/>
                  <a:pt x="481" y="40"/>
                </a:cubicBezTo>
                <a:cubicBezTo>
                  <a:pt x="480" y="40"/>
                  <a:pt x="480" y="40"/>
                  <a:pt x="480" y="40"/>
                </a:cubicBezTo>
                <a:cubicBezTo>
                  <a:pt x="482" y="40"/>
                  <a:pt x="481" y="39"/>
                  <a:pt x="482" y="39"/>
                </a:cubicBezTo>
                <a:cubicBezTo>
                  <a:pt x="487" y="40"/>
                  <a:pt x="492" y="39"/>
                  <a:pt x="496" y="39"/>
                </a:cubicBezTo>
                <a:cubicBezTo>
                  <a:pt x="496" y="40"/>
                  <a:pt x="496" y="40"/>
                  <a:pt x="496" y="40"/>
                </a:cubicBezTo>
                <a:cubicBezTo>
                  <a:pt x="496" y="40"/>
                  <a:pt x="497" y="39"/>
                  <a:pt x="498" y="39"/>
                </a:cubicBezTo>
                <a:cubicBezTo>
                  <a:pt x="508" y="39"/>
                  <a:pt x="508" y="39"/>
                  <a:pt x="508" y="39"/>
                </a:cubicBezTo>
                <a:cubicBezTo>
                  <a:pt x="509" y="38"/>
                  <a:pt x="511" y="39"/>
                  <a:pt x="513" y="38"/>
                </a:cubicBezTo>
                <a:cubicBezTo>
                  <a:pt x="513" y="38"/>
                  <a:pt x="513" y="38"/>
                  <a:pt x="513" y="38"/>
                </a:cubicBezTo>
                <a:cubicBezTo>
                  <a:pt x="514" y="39"/>
                  <a:pt x="516" y="38"/>
                  <a:pt x="517" y="38"/>
                </a:cubicBezTo>
                <a:cubicBezTo>
                  <a:pt x="515" y="38"/>
                  <a:pt x="512" y="38"/>
                  <a:pt x="510" y="38"/>
                </a:cubicBezTo>
                <a:cubicBezTo>
                  <a:pt x="496" y="38"/>
                  <a:pt x="482" y="38"/>
                  <a:pt x="468" y="38"/>
                </a:cubicBezTo>
                <a:cubicBezTo>
                  <a:pt x="463" y="39"/>
                  <a:pt x="457" y="39"/>
                  <a:pt x="452" y="39"/>
                </a:cubicBezTo>
                <a:cubicBezTo>
                  <a:pt x="451" y="39"/>
                  <a:pt x="451" y="39"/>
                  <a:pt x="451" y="39"/>
                </a:cubicBezTo>
                <a:cubicBezTo>
                  <a:pt x="447" y="39"/>
                  <a:pt x="442" y="39"/>
                  <a:pt x="437" y="39"/>
                </a:cubicBezTo>
                <a:cubicBezTo>
                  <a:pt x="438" y="38"/>
                  <a:pt x="438" y="38"/>
                  <a:pt x="438" y="38"/>
                </a:cubicBezTo>
                <a:cubicBezTo>
                  <a:pt x="434" y="39"/>
                  <a:pt x="431" y="39"/>
                  <a:pt x="428" y="39"/>
                </a:cubicBezTo>
                <a:cubicBezTo>
                  <a:pt x="431" y="38"/>
                  <a:pt x="436" y="38"/>
                  <a:pt x="440" y="38"/>
                </a:cubicBezTo>
                <a:cubicBezTo>
                  <a:pt x="441" y="37"/>
                  <a:pt x="444" y="38"/>
                  <a:pt x="446" y="38"/>
                </a:cubicBezTo>
                <a:cubicBezTo>
                  <a:pt x="447" y="38"/>
                  <a:pt x="450" y="38"/>
                  <a:pt x="452" y="38"/>
                </a:cubicBezTo>
                <a:cubicBezTo>
                  <a:pt x="452" y="38"/>
                  <a:pt x="452" y="38"/>
                  <a:pt x="452" y="38"/>
                </a:cubicBezTo>
                <a:cubicBezTo>
                  <a:pt x="452" y="38"/>
                  <a:pt x="452" y="38"/>
                  <a:pt x="452" y="38"/>
                </a:cubicBezTo>
                <a:cubicBezTo>
                  <a:pt x="460" y="37"/>
                  <a:pt x="468" y="37"/>
                  <a:pt x="477" y="37"/>
                </a:cubicBezTo>
                <a:cubicBezTo>
                  <a:pt x="477" y="37"/>
                  <a:pt x="477" y="37"/>
                  <a:pt x="477" y="37"/>
                </a:cubicBezTo>
                <a:cubicBezTo>
                  <a:pt x="478" y="37"/>
                  <a:pt x="478" y="37"/>
                  <a:pt x="478" y="37"/>
                </a:cubicBezTo>
                <a:cubicBezTo>
                  <a:pt x="475" y="36"/>
                  <a:pt x="473" y="37"/>
                  <a:pt x="470" y="37"/>
                </a:cubicBezTo>
                <a:cubicBezTo>
                  <a:pt x="471" y="36"/>
                  <a:pt x="471" y="36"/>
                  <a:pt x="471" y="36"/>
                </a:cubicBezTo>
                <a:cubicBezTo>
                  <a:pt x="466" y="36"/>
                  <a:pt x="466" y="36"/>
                  <a:pt x="466" y="36"/>
                </a:cubicBezTo>
                <a:cubicBezTo>
                  <a:pt x="466" y="36"/>
                  <a:pt x="467" y="36"/>
                  <a:pt x="466" y="37"/>
                </a:cubicBezTo>
                <a:cubicBezTo>
                  <a:pt x="466" y="37"/>
                  <a:pt x="465" y="36"/>
                  <a:pt x="465" y="37"/>
                </a:cubicBezTo>
                <a:cubicBezTo>
                  <a:pt x="465" y="37"/>
                  <a:pt x="463" y="37"/>
                  <a:pt x="463" y="37"/>
                </a:cubicBezTo>
                <a:cubicBezTo>
                  <a:pt x="463" y="37"/>
                  <a:pt x="463" y="37"/>
                  <a:pt x="463" y="37"/>
                </a:cubicBezTo>
                <a:cubicBezTo>
                  <a:pt x="463" y="36"/>
                  <a:pt x="461" y="37"/>
                  <a:pt x="460" y="37"/>
                </a:cubicBezTo>
                <a:cubicBezTo>
                  <a:pt x="460" y="37"/>
                  <a:pt x="460" y="37"/>
                  <a:pt x="460" y="37"/>
                </a:cubicBezTo>
                <a:cubicBezTo>
                  <a:pt x="457" y="36"/>
                  <a:pt x="453" y="37"/>
                  <a:pt x="450" y="37"/>
                </a:cubicBezTo>
                <a:cubicBezTo>
                  <a:pt x="449" y="36"/>
                  <a:pt x="448" y="36"/>
                  <a:pt x="448" y="37"/>
                </a:cubicBezTo>
                <a:cubicBezTo>
                  <a:pt x="437" y="37"/>
                  <a:pt x="437" y="37"/>
                  <a:pt x="437" y="37"/>
                </a:cubicBezTo>
                <a:cubicBezTo>
                  <a:pt x="435" y="37"/>
                  <a:pt x="432" y="37"/>
                  <a:pt x="430" y="37"/>
                </a:cubicBezTo>
                <a:cubicBezTo>
                  <a:pt x="423" y="37"/>
                  <a:pt x="417" y="38"/>
                  <a:pt x="410" y="38"/>
                </a:cubicBezTo>
                <a:cubicBezTo>
                  <a:pt x="410" y="38"/>
                  <a:pt x="410" y="38"/>
                  <a:pt x="409" y="38"/>
                </a:cubicBezTo>
                <a:cubicBezTo>
                  <a:pt x="409" y="37"/>
                  <a:pt x="408" y="39"/>
                  <a:pt x="407" y="38"/>
                </a:cubicBezTo>
                <a:cubicBezTo>
                  <a:pt x="405" y="38"/>
                  <a:pt x="403" y="38"/>
                  <a:pt x="401" y="38"/>
                </a:cubicBezTo>
                <a:cubicBezTo>
                  <a:pt x="402" y="38"/>
                  <a:pt x="402" y="38"/>
                  <a:pt x="402" y="38"/>
                </a:cubicBezTo>
                <a:cubicBezTo>
                  <a:pt x="400" y="38"/>
                  <a:pt x="400" y="38"/>
                  <a:pt x="400" y="38"/>
                </a:cubicBezTo>
                <a:cubicBezTo>
                  <a:pt x="400" y="39"/>
                  <a:pt x="400" y="39"/>
                  <a:pt x="400" y="39"/>
                </a:cubicBezTo>
                <a:cubicBezTo>
                  <a:pt x="396" y="39"/>
                  <a:pt x="396" y="39"/>
                  <a:pt x="396" y="39"/>
                </a:cubicBezTo>
                <a:cubicBezTo>
                  <a:pt x="396" y="38"/>
                  <a:pt x="396" y="38"/>
                  <a:pt x="396" y="38"/>
                </a:cubicBezTo>
                <a:cubicBezTo>
                  <a:pt x="395" y="38"/>
                  <a:pt x="395" y="38"/>
                  <a:pt x="395" y="38"/>
                </a:cubicBezTo>
                <a:cubicBezTo>
                  <a:pt x="394" y="39"/>
                  <a:pt x="392" y="39"/>
                  <a:pt x="390" y="39"/>
                </a:cubicBezTo>
                <a:cubicBezTo>
                  <a:pt x="391" y="38"/>
                  <a:pt x="392" y="39"/>
                  <a:pt x="392" y="38"/>
                </a:cubicBezTo>
                <a:cubicBezTo>
                  <a:pt x="390" y="38"/>
                  <a:pt x="390" y="38"/>
                  <a:pt x="390" y="38"/>
                </a:cubicBezTo>
                <a:cubicBezTo>
                  <a:pt x="390" y="39"/>
                  <a:pt x="390" y="39"/>
                  <a:pt x="390" y="39"/>
                </a:cubicBezTo>
                <a:cubicBezTo>
                  <a:pt x="388" y="39"/>
                  <a:pt x="386" y="39"/>
                  <a:pt x="385" y="39"/>
                </a:cubicBezTo>
                <a:cubicBezTo>
                  <a:pt x="385" y="39"/>
                  <a:pt x="385" y="39"/>
                  <a:pt x="385" y="39"/>
                </a:cubicBezTo>
                <a:cubicBezTo>
                  <a:pt x="384" y="39"/>
                  <a:pt x="384" y="39"/>
                  <a:pt x="384" y="39"/>
                </a:cubicBezTo>
                <a:cubicBezTo>
                  <a:pt x="384" y="39"/>
                  <a:pt x="384" y="39"/>
                  <a:pt x="383" y="39"/>
                </a:cubicBezTo>
                <a:cubicBezTo>
                  <a:pt x="379" y="39"/>
                  <a:pt x="376" y="38"/>
                  <a:pt x="372" y="39"/>
                </a:cubicBezTo>
                <a:cubicBezTo>
                  <a:pt x="372" y="39"/>
                  <a:pt x="372" y="39"/>
                  <a:pt x="372" y="39"/>
                </a:cubicBezTo>
                <a:cubicBezTo>
                  <a:pt x="370" y="40"/>
                  <a:pt x="369" y="38"/>
                  <a:pt x="368" y="39"/>
                </a:cubicBezTo>
                <a:cubicBezTo>
                  <a:pt x="367" y="39"/>
                  <a:pt x="366" y="39"/>
                  <a:pt x="366" y="39"/>
                </a:cubicBezTo>
                <a:cubicBezTo>
                  <a:pt x="366" y="39"/>
                  <a:pt x="366" y="39"/>
                  <a:pt x="366" y="39"/>
                </a:cubicBezTo>
                <a:cubicBezTo>
                  <a:pt x="366" y="39"/>
                  <a:pt x="366" y="39"/>
                  <a:pt x="366" y="39"/>
                </a:cubicBezTo>
                <a:cubicBezTo>
                  <a:pt x="366" y="38"/>
                  <a:pt x="364" y="39"/>
                  <a:pt x="364" y="39"/>
                </a:cubicBezTo>
                <a:cubicBezTo>
                  <a:pt x="364" y="39"/>
                  <a:pt x="364" y="39"/>
                  <a:pt x="364" y="39"/>
                </a:cubicBezTo>
                <a:cubicBezTo>
                  <a:pt x="364" y="39"/>
                  <a:pt x="364" y="39"/>
                  <a:pt x="364" y="39"/>
                </a:cubicBezTo>
                <a:cubicBezTo>
                  <a:pt x="363" y="39"/>
                  <a:pt x="362" y="39"/>
                  <a:pt x="362" y="39"/>
                </a:cubicBezTo>
                <a:cubicBezTo>
                  <a:pt x="361" y="39"/>
                  <a:pt x="359" y="39"/>
                  <a:pt x="358" y="39"/>
                </a:cubicBezTo>
                <a:cubicBezTo>
                  <a:pt x="357" y="38"/>
                  <a:pt x="356" y="40"/>
                  <a:pt x="355" y="39"/>
                </a:cubicBezTo>
                <a:cubicBezTo>
                  <a:pt x="354" y="39"/>
                  <a:pt x="352" y="38"/>
                  <a:pt x="352" y="39"/>
                </a:cubicBezTo>
                <a:cubicBezTo>
                  <a:pt x="351" y="39"/>
                  <a:pt x="351" y="39"/>
                  <a:pt x="351" y="39"/>
                </a:cubicBezTo>
                <a:cubicBezTo>
                  <a:pt x="350" y="39"/>
                  <a:pt x="349" y="39"/>
                  <a:pt x="349" y="39"/>
                </a:cubicBezTo>
                <a:cubicBezTo>
                  <a:pt x="348" y="39"/>
                  <a:pt x="348" y="39"/>
                  <a:pt x="348" y="39"/>
                </a:cubicBezTo>
                <a:cubicBezTo>
                  <a:pt x="343" y="39"/>
                  <a:pt x="338" y="39"/>
                  <a:pt x="332" y="39"/>
                </a:cubicBezTo>
                <a:cubicBezTo>
                  <a:pt x="333" y="38"/>
                  <a:pt x="333" y="38"/>
                  <a:pt x="333" y="38"/>
                </a:cubicBezTo>
                <a:cubicBezTo>
                  <a:pt x="353" y="38"/>
                  <a:pt x="374" y="38"/>
                  <a:pt x="394" y="38"/>
                </a:cubicBezTo>
                <a:cubicBezTo>
                  <a:pt x="395" y="37"/>
                  <a:pt x="396" y="38"/>
                  <a:pt x="397" y="38"/>
                </a:cubicBezTo>
                <a:cubicBezTo>
                  <a:pt x="400" y="38"/>
                  <a:pt x="404" y="37"/>
                  <a:pt x="408" y="37"/>
                </a:cubicBezTo>
                <a:cubicBezTo>
                  <a:pt x="414" y="37"/>
                  <a:pt x="421" y="37"/>
                  <a:pt x="427" y="37"/>
                </a:cubicBezTo>
                <a:cubicBezTo>
                  <a:pt x="428" y="37"/>
                  <a:pt x="430" y="37"/>
                  <a:pt x="431" y="36"/>
                </a:cubicBezTo>
                <a:cubicBezTo>
                  <a:pt x="425" y="36"/>
                  <a:pt x="418" y="37"/>
                  <a:pt x="412" y="37"/>
                </a:cubicBezTo>
                <a:cubicBezTo>
                  <a:pt x="409" y="37"/>
                  <a:pt x="404" y="37"/>
                  <a:pt x="401" y="37"/>
                </a:cubicBezTo>
                <a:cubicBezTo>
                  <a:pt x="398" y="37"/>
                  <a:pt x="395" y="38"/>
                  <a:pt x="394" y="37"/>
                </a:cubicBezTo>
                <a:cubicBezTo>
                  <a:pt x="394" y="37"/>
                  <a:pt x="392" y="37"/>
                  <a:pt x="392" y="37"/>
                </a:cubicBezTo>
                <a:cubicBezTo>
                  <a:pt x="392" y="37"/>
                  <a:pt x="392" y="37"/>
                  <a:pt x="392" y="37"/>
                </a:cubicBezTo>
                <a:cubicBezTo>
                  <a:pt x="377" y="38"/>
                  <a:pt x="362" y="38"/>
                  <a:pt x="347" y="38"/>
                </a:cubicBezTo>
                <a:cubicBezTo>
                  <a:pt x="346" y="38"/>
                  <a:pt x="344" y="38"/>
                  <a:pt x="343" y="38"/>
                </a:cubicBezTo>
                <a:cubicBezTo>
                  <a:pt x="334" y="38"/>
                  <a:pt x="325" y="37"/>
                  <a:pt x="316" y="38"/>
                </a:cubicBezTo>
                <a:cubicBezTo>
                  <a:pt x="313" y="37"/>
                  <a:pt x="310" y="38"/>
                  <a:pt x="308" y="37"/>
                </a:cubicBezTo>
                <a:cubicBezTo>
                  <a:pt x="307" y="37"/>
                  <a:pt x="306" y="37"/>
                  <a:pt x="306" y="37"/>
                </a:cubicBezTo>
                <a:cubicBezTo>
                  <a:pt x="306" y="37"/>
                  <a:pt x="306" y="37"/>
                  <a:pt x="306" y="37"/>
                </a:cubicBezTo>
                <a:cubicBezTo>
                  <a:pt x="302" y="37"/>
                  <a:pt x="298" y="37"/>
                  <a:pt x="295" y="37"/>
                </a:cubicBezTo>
                <a:cubicBezTo>
                  <a:pt x="294" y="37"/>
                  <a:pt x="294" y="37"/>
                  <a:pt x="294" y="37"/>
                </a:cubicBezTo>
                <a:cubicBezTo>
                  <a:pt x="288" y="37"/>
                  <a:pt x="282" y="37"/>
                  <a:pt x="276" y="37"/>
                </a:cubicBezTo>
                <a:cubicBezTo>
                  <a:pt x="276" y="37"/>
                  <a:pt x="276" y="37"/>
                  <a:pt x="276" y="37"/>
                </a:cubicBezTo>
                <a:cubicBezTo>
                  <a:pt x="276" y="37"/>
                  <a:pt x="276" y="37"/>
                  <a:pt x="276" y="37"/>
                </a:cubicBezTo>
                <a:cubicBezTo>
                  <a:pt x="275" y="37"/>
                  <a:pt x="276" y="37"/>
                  <a:pt x="276" y="37"/>
                </a:cubicBezTo>
                <a:cubicBezTo>
                  <a:pt x="265" y="38"/>
                  <a:pt x="265" y="38"/>
                  <a:pt x="265" y="38"/>
                </a:cubicBezTo>
                <a:cubicBezTo>
                  <a:pt x="265" y="37"/>
                  <a:pt x="265" y="37"/>
                  <a:pt x="265" y="37"/>
                </a:cubicBezTo>
                <a:cubicBezTo>
                  <a:pt x="265" y="38"/>
                  <a:pt x="265" y="38"/>
                  <a:pt x="265" y="38"/>
                </a:cubicBezTo>
                <a:cubicBezTo>
                  <a:pt x="262" y="37"/>
                  <a:pt x="262" y="37"/>
                  <a:pt x="262" y="37"/>
                </a:cubicBezTo>
                <a:cubicBezTo>
                  <a:pt x="263" y="37"/>
                  <a:pt x="263" y="37"/>
                  <a:pt x="264" y="37"/>
                </a:cubicBezTo>
                <a:cubicBezTo>
                  <a:pt x="274" y="37"/>
                  <a:pt x="285" y="37"/>
                  <a:pt x="295" y="37"/>
                </a:cubicBezTo>
                <a:cubicBezTo>
                  <a:pt x="296" y="36"/>
                  <a:pt x="297" y="36"/>
                  <a:pt x="298" y="37"/>
                </a:cubicBezTo>
                <a:cubicBezTo>
                  <a:pt x="300" y="36"/>
                  <a:pt x="302" y="37"/>
                  <a:pt x="303" y="36"/>
                </a:cubicBezTo>
                <a:cubicBezTo>
                  <a:pt x="305" y="37"/>
                  <a:pt x="306" y="36"/>
                  <a:pt x="307" y="36"/>
                </a:cubicBezTo>
                <a:cubicBezTo>
                  <a:pt x="307" y="37"/>
                  <a:pt x="307" y="37"/>
                  <a:pt x="307" y="37"/>
                </a:cubicBezTo>
                <a:cubicBezTo>
                  <a:pt x="308" y="37"/>
                  <a:pt x="309" y="36"/>
                  <a:pt x="310" y="37"/>
                </a:cubicBezTo>
                <a:cubicBezTo>
                  <a:pt x="310" y="37"/>
                  <a:pt x="310" y="36"/>
                  <a:pt x="311" y="36"/>
                </a:cubicBezTo>
                <a:cubicBezTo>
                  <a:pt x="314" y="37"/>
                  <a:pt x="318" y="36"/>
                  <a:pt x="322" y="37"/>
                </a:cubicBezTo>
                <a:cubicBezTo>
                  <a:pt x="323" y="37"/>
                  <a:pt x="325" y="37"/>
                  <a:pt x="324" y="36"/>
                </a:cubicBezTo>
                <a:cubicBezTo>
                  <a:pt x="326" y="36"/>
                  <a:pt x="328" y="36"/>
                  <a:pt x="330" y="36"/>
                </a:cubicBezTo>
                <a:cubicBezTo>
                  <a:pt x="332" y="35"/>
                  <a:pt x="334" y="36"/>
                  <a:pt x="335" y="36"/>
                </a:cubicBezTo>
                <a:cubicBezTo>
                  <a:pt x="335" y="36"/>
                  <a:pt x="335" y="35"/>
                  <a:pt x="334" y="35"/>
                </a:cubicBezTo>
                <a:cubicBezTo>
                  <a:pt x="331" y="36"/>
                  <a:pt x="328" y="35"/>
                  <a:pt x="325" y="35"/>
                </a:cubicBezTo>
                <a:cubicBezTo>
                  <a:pt x="321" y="35"/>
                  <a:pt x="316" y="35"/>
                  <a:pt x="313" y="35"/>
                </a:cubicBezTo>
                <a:cubicBezTo>
                  <a:pt x="313" y="34"/>
                  <a:pt x="313" y="34"/>
                  <a:pt x="313" y="34"/>
                </a:cubicBezTo>
                <a:cubicBezTo>
                  <a:pt x="325" y="34"/>
                  <a:pt x="337" y="34"/>
                  <a:pt x="350" y="34"/>
                </a:cubicBezTo>
                <a:cubicBezTo>
                  <a:pt x="349" y="34"/>
                  <a:pt x="349" y="34"/>
                  <a:pt x="349" y="34"/>
                </a:cubicBezTo>
                <a:cubicBezTo>
                  <a:pt x="350" y="34"/>
                  <a:pt x="351" y="33"/>
                  <a:pt x="351" y="34"/>
                </a:cubicBezTo>
                <a:cubicBezTo>
                  <a:pt x="352" y="33"/>
                  <a:pt x="352" y="33"/>
                  <a:pt x="352" y="33"/>
                </a:cubicBezTo>
                <a:cubicBezTo>
                  <a:pt x="351" y="33"/>
                  <a:pt x="351" y="33"/>
                  <a:pt x="351" y="33"/>
                </a:cubicBezTo>
                <a:cubicBezTo>
                  <a:pt x="351" y="34"/>
                  <a:pt x="349" y="33"/>
                  <a:pt x="349" y="33"/>
                </a:cubicBezTo>
                <a:cubicBezTo>
                  <a:pt x="349" y="34"/>
                  <a:pt x="349" y="34"/>
                  <a:pt x="349" y="34"/>
                </a:cubicBezTo>
                <a:cubicBezTo>
                  <a:pt x="348" y="34"/>
                  <a:pt x="346" y="34"/>
                  <a:pt x="346" y="33"/>
                </a:cubicBezTo>
                <a:cubicBezTo>
                  <a:pt x="345" y="33"/>
                  <a:pt x="344" y="33"/>
                  <a:pt x="344" y="34"/>
                </a:cubicBezTo>
                <a:cubicBezTo>
                  <a:pt x="343" y="34"/>
                  <a:pt x="343" y="34"/>
                  <a:pt x="343" y="34"/>
                </a:cubicBezTo>
                <a:cubicBezTo>
                  <a:pt x="343" y="34"/>
                  <a:pt x="343" y="34"/>
                  <a:pt x="343" y="34"/>
                </a:cubicBezTo>
                <a:cubicBezTo>
                  <a:pt x="343" y="33"/>
                  <a:pt x="342" y="33"/>
                  <a:pt x="342" y="33"/>
                </a:cubicBezTo>
                <a:cubicBezTo>
                  <a:pt x="342" y="34"/>
                  <a:pt x="342" y="34"/>
                  <a:pt x="342" y="34"/>
                </a:cubicBezTo>
                <a:cubicBezTo>
                  <a:pt x="341" y="34"/>
                  <a:pt x="340" y="34"/>
                  <a:pt x="340" y="33"/>
                </a:cubicBezTo>
                <a:cubicBezTo>
                  <a:pt x="339" y="34"/>
                  <a:pt x="338" y="33"/>
                  <a:pt x="338" y="34"/>
                </a:cubicBezTo>
                <a:cubicBezTo>
                  <a:pt x="337" y="34"/>
                  <a:pt x="335" y="34"/>
                  <a:pt x="335" y="33"/>
                </a:cubicBezTo>
                <a:cubicBezTo>
                  <a:pt x="335" y="34"/>
                  <a:pt x="334" y="34"/>
                  <a:pt x="333" y="34"/>
                </a:cubicBezTo>
                <a:cubicBezTo>
                  <a:pt x="333" y="34"/>
                  <a:pt x="333" y="34"/>
                  <a:pt x="333" y="34"/>
                </a:cubicBezTo>
                <a:cubicBezTo>
                  <a:pt x="332" y="34"/>
                  <a:pt x="332" y="34"/>
                  <a:pt x="332" y="34"/>
                </a:cubicBezTo>
                <a:cubicBezTo>
                  <a:pt x="331" y="33"/>
                  <a:pt x="328" y="34"/>
                  <a:pt x="328" y="33"/>
                </a:cubicBezTo>
                <a:cubicBezTo>
                  <a:pt x="328" y="34"/>
                  <a:pt x="326" y="33"/>
                  <a:pt x="326" y="34"/>
                </a:cubicBezTo>
                <a:cubicBezTo>
                  <a:pt x="325" y="34"/>
                  <a:pt x="323" y="34"/>
                  <a:pt x="323" y="33"/>
                </a:cubicBezTo>
                <a:cubicBezTo>
                  <a:pt x="322" y="33"/>
                  <a:pt x="321" y="34"/>
                  <a:pt x="321" y="34"/>
                </a:cubicBezTo>
                <a:cubicBezTo>
                  <a:pt x="320" y="33"/>
                  <a:pt x="316" y="34"/>
                  <a:pt x="316" y="33"/>
                </a:cubicBezTo>
                <a:cubicBezTo>
                  <a:pt x="319" y="33"/>
                  <a:pt x="321" y="33"/>
                  <a:pt x="323" y="33"/>
                </a:cubicBezTo>
                <a:cubicBezTo>
                  <a:pt x="323" y="33"/>
                  <a:pt x="323" y="33"/>
                  <a:pt x="323" y="33"/>
                </a:cubicBezTo>
                <a:cubicBezTo>
                  <a:pt x="324" y="33"/>
                  <a:pt x="324" y="33"/>
                  <a:pt x="324" y="33"/>
                </a:cubicBezTo>
                <a:cubicBezTo>
                  <a:pt x="335" y="33"/>
                  <a:pt x="335" y="33"/>
                  <a:pt x="335" y="33"/>
                </a:cubicBezTo>
                <a:cubicBezTo>
                  <a:pt x="335" y="32"/>
                  <a:pt x="335" y="32"/>
                  <a:pt x="335" y="32"/>
                </a:cubicBezTo>
                <a:cubicBezTo>
                  <a:pt x="337" y="32"/>
                  <a:pt x="339" y="32"/>
                  <a:pt x="340" y="33"/>
                </a:cubicBezTo>
                <a:cubicBezTo>
                  <a:pt x="340" y="32"/>
                  <a:pt x="340" y="32"/>
                  <a:pt x="340" y="32"/>
                </a:cubicBezTo>
                <a:cubicBezTo>
                  <a:pt x="346" y="32"/>
                  <a:pt x="352" y="32"/>
                  <a:pt x="358" y="32"/>
                </a:cubicBezTo>
                <a:cubicBezTo>
                  <a:pt x="359" y="32"/>
                  <a:pt x="360" y="32"/>
                  <a:pt x="361" y="32"/>
                </a:cubicBezTo>
                <a:cubicBezTo>
                  <a:pt x="365" y="32"/>
                  <a:pt x="370" y="32"/>
                  <a:pt x="375" y="32"/>
                </a:cubicBezTo>
                <a:cubicBezTo>
                  <a:pt x="405" y="32"/>
                  <a:pt x="435" y="30"/>
                  <a:pt x="464" y="30"/>
                </a:cubicBezTo>
                <a:cubicBezTo>
                  <a:pt x="464" y="30"/>
                  <a:pt x="464" y="30"/>
                  <a:pt x="464" y="30"/>
                </a:cubicBezTo>
                <a:cubicBezTo>
                  <a:pt x="465" y="30"/>
                  <a:pt x="468" y="30"/>
                  <a:pt x="468" y="30"/>
                </a:cubicBezTo>
                <a:cubicBezTo>
                  <a:pt x="478" y="30"/>
                  <a:pt x="488" y="29"/>
                  <a:pt x="498" y="30"/>
                </a:cubicBezTo>
                <a:cubicBezTo>
                  <a:pt x="497" y="30"/>
                  <a:pt x="497" y="30"/>
                  <a:pt x="497" y="30"/>
                </a:cubicBezTo>
                <a:cubicBezTo>
                  <a:pt x="498" y="30"/>
                  <a:pt x="498" y="30"/>
                  <a:pt x="498" y="30"/>
                </a:cubicBezTo>
                <a:cubicBezTo>
                  <a:pt x="498" y="30"/>
                  <a:pt x="498" y="30"/>
                  <a:pt x="498" y="30"/>
                </a:cubicBezTo>
                <a:cubicBezTo>
                  <a:pt x="501" y="29"/>
                  <a:pt x="504" y="30"/>
                  <a:pt x="506" y="29"/>
                </a:cubicBezTo>
                <a:cubicBezTo>
                  <a:pt x="504" y="29"/>
                  <a:pt x="503" y="29"/>
                  <a:pt x="501" y="29"/>
                </a:cubicBezTo>
                <a:cubicBezTo>
                  <a:pt x="487" y="29"/>
                  <a:pt x="473" y="28"/>
                  <a:pt x="459" y="29"/>
                </a:cubicBezTo>
                <a:cubicBezTo>
                  <a:pt x="458" y="28"/>
                  <a:pt x="456" y="28"/>
                  <a:pt x="455" y="29"/>
                </a:cubicBezTo>
                <a:cubicBezTo>
                  <a:pt x="454" y="29"/>
                  <a:pt x="453" y="29"/>
                  <a:pt x="453" y="28"/>
                </a:cubicBezTo>
                <a:cubicBezTo>
                  <a:pt x="452" y="29"/>
                  <a:pt x="452" y="28"/>
                  <a:pt x="450" y="28"/>
                </a:cubicBezTo>
                <a:cubicBezTo>
                  <a:pt x="451" y="28"/>
                  <a:pt x="451" y="28"/>
                  <a:pt x="451" y="28"/>
                </a:cubicBezTo>
                <a:cubicBezTo>
                  <a:pt x="450" y="27"/>
                  <a:pt x="450" y="29"/>
                  <a:pt x="449" y="28"/>
                </a:cubicBezTo>
                <a:cubicBezTo>
                  <a:pt x="447" y="28"/>
                  <a:pt x="445" y="28"/>
                  <a:pt x="443" y="28"/>
                </a:cubicBezTo>
                <a:cubicBezTo>
                  <a:pt x="443" y="28"/>
                  <a:pt x="443" y="28"/>
                  <a:pt x="443" y="28"/>
                </a:cubicBezTo>
                <a:cubicBezTo>
                  <a:pt x="443" y="28"/>
                  <a:pt x="441" y="29"/>
                  <a:pt x="441" y="28"/>
                </a:cubicBezTo>
                <a:cubicBezTo>
                  <a:pt x="440" y="28"/>
                  <a:pt x="439" y="28"/>
                  <a:pt x="439" y="28"/>
                </a:cubicBezTo>
                <a:cubicBezTo>
                  <a:pt x="413" y="29"/>
                  <a:pt x="413" y="29"/>
                  <a:pt x="413" y="29"/>
                </a:cubicBezTo>
                <a:cubicBezTo>
                  <a:pt x="413" y="28"/>
                  <a:pt x="415" y="29"/>
                  <a:pt x="416" y="28"/>
                </a:cubicBezTo>
                <a:cubicBezTo>
                  <a:pt x="414" y="29"/>
                  <a:pt x="412" y="29"/>
                  <a:pt x="410" y="29"/>
                </a:cubicBezTo>
                <a:cubicBezTo>
                  <a:pt x="410" y="29"/>
                  <a:pt x="410" y="29"/>
                  <a:pt x="410" y="29"/>
                </a:cubicBezTo>
                <a:cubicBezTo>
                  <a:pt x="410" y="29"/>
                  <a:pt x="410" y="29"/>
                  <a:pt x="410" y="29"/>
                </a:cubicBezTo>
                <a:cubicBezTo>
                  <a:pt x="410" y="29"/>
                  <a:pt x="409" y="29"/>
                  <a:pt x="409" y="29"/>
                </a:cubicBezTo>
                <a:cubicBezTo>
                  <a:pt x="408" y="28"/>
                  <a:pt x="408" y="29"/>
                  <a:pt x="407" y="29"/>
                </a:cubicBezTo>
                <a:cubicBezTo>
                  <a:pt x="407" y="29"/>
                  <a:pt x="407" y="29"/>
                  <a:pt x="407" y="29"/>
                </a:cubicBezTo>
                <a:cubicBezTo>
                  <a:pt x="405" y="29"/>
                  <a:pt x="402" y="29"/>
                  <a:pt x="400" y="29"/>
                </a:cubicBezTo>
                <a:cubicBezTo>
                  <a:pt x="400" y="29"/>
                  <a:pt x="400" y="29"/>
                  <a:pt x="400" y="29"/>
                </a:cubicBezTo>
                <a:cubicBezTo>
                  <a:pt x="400" y="29"/>
                  <a:pt x="400" y="29"/>
                  <a:pt x="399" y="29"/>
                </a:cubicBezTo>
                <a:cubicBezTo>
                  <a:pt x="399" y="29"/>
                  <a:pt x="400" y="29"/>
                  <a:pt x="400" y="29"/>
                </a:cubicBezTo>
                <a:cubicBezTo>
                  <a:pt x="399" y="29"/>
                  <a:pt x="399" y="29"/>
                  <a:pt x="399" y="29"/>
                </a:cubicBezTo>
                <a:cubicBezTo>
                  <a:pt x="399" y="29"/>
                  <a:pt x="399" y="29"/>
                  <a:pt x="399" y="29"/>
                </a:cubicBezTo>
                <a:cubicBezTo>
                  <a:pt x="398" y="29"/>
                  <a:pt x="397" y="30"/>
                  <a:pt x="397" y="29"/>
                </a:cubicBezTo>
                <a:cubicBezTo>
                  <a:pt x="387" y="29"/>
                  <a:pt x="387" y="29"/>
                  <a:pt x="387" y="29"/>
                </a:cubicBezTo>
                <a:cubicBezTo>
                  <a:pt x="386" y="29"/>
                  <a:pt x="385" y="30"/>
                  <a:pt x="385" y="29"/>
                </a:cubicBezTo>
                <a:cubicBezTo>
                  <a:pt x="386" y="29"/>
                  <a:pt x="386" y="29"/>
                  <a:pt x="386" y="29"/>
                </a:cubicBezTo>
                <a:cubicBezTo>
                  <a:pt x="380" y="29"/>
                  <a:pt x="380" y="29"/>
                  <a:pt x="380" y="29"/>
                </a:cubicBezTo>
                <a:cubicBezTo>
                  <a:pt x="381" y="29"/>
                  <a:pt x="381" y="29"/>
                  <a:pt x="381" y="29"/>
                </a:cubicBezTo>
                <a:cubicBezTo>
                  <a:pt x="400" y="29"/>
                  <a:pt x="418" y="28"/>
                  <a:pt x="437" y="27"/>
                </a:cubicBezTo>
                <a:cubicBezTo>
                  <a:pt x="442" y="27"/>
                  <a:pt x="447" y="27"/>
                  <a:pt x="452" y="27"/>
                </a:cubicBezTo>
                <a:cubicBezTo>
                  <a:pt x="452" y="26"/>
                  <a:pt x="452" y="26"/>
                  <a:pt x="452" y="26"/>
                </a:cubicBezTo>
                <a:cubicBezTo>
                  <a:pt x="458" y="26"/>
                  <a:pt x="458" y="26"/>
                  <a:pt x="458" y="26"/>
                </a:cubicBezTo>
                <a:cubicBezTo>
                  <a:pt x="458" y="27"/>
                  <a:pt x="458" y="27"/>
                  <a:pt x="458" y="27"/>
                </a:cubicBezTo>
                <a:cubicBezTo>
                  <a:pt x="458" y="27"/>
                  <a:pt x="458" y="27"/>
                  <a:pt x="459" y="27"/>
                </a:cubicBezTo>
                <a:cubicBezTo>
                  <a:pt x="459" y="27"/>
                  <a:pt x="459" y="27"/>
                  <a:pt x="460" y="26"/>
                </a:cubicBezTo>
                <a:cubicBezTo>
                  <a:pt x="468" y="27"/>
                  <a:pt x="476" y="26"/>
                  <a:pt x="485" y="26"/>
                </a:cubicBezTo>
                <a:cubicBezTo>
                  <a:pt x="482" y="26"/>
                  <a:pt x="482" y="26"/>
                  <a:pt x="482" y="26"/>
                </a:cubicBezTo>
                <a:cubicBezTo>
                  <a:pt x="486" y="26"/>
                  <a:pt x="490" y="26"/>
                  <a:pt x="494" y="26"/>
                </a:cubicBezTo>
                <a:cubicBezTo>
                  <a:pt x="490" y="26"/>
                  <a:pt x="490" y="26"/>
                  <a:pt x="490" y="26"/>
                </a:cubicBezTo>
                <a:cubicBezTo>
                  <a:pt x="490" y="26"/>
                  <a:pt x="490" y="26"/>
                  <a:pt x="490" y="26"/>
                </a:cubicBezTo>
                <a:cubicBezTo>
                  <a:pt x="488" y="26"/>
                  <a:pt x="486" y="26"/>
                  <a:pt x="484" y="26"/>
                </a:cubicBezTo>
                <a:cubicBezTo>
                  <a:pt x="473" y="26"/>
                  <a:pt x="463" y="26"/>
                  <a:pt x="452" y="26"/>
                </a:cubicBezTo>
                <a:cubicBezTo>
                  <a:pt x="408" y="28"/>
                  <a:pt x="408" y="28"/>
                  <a:pt x="408" y="28"/>
                </a:cubicBezTo>
                <a:cubicBezTo>
                  <a:pt x="357" y="28"/>
                  <a:pt x="357" y="28"/>
                  <a:pt x="357" y="28"/>
                </a:cubicBezTo>
                <a:cubicBezTo>
                  <a:pt x="347" y="28"/>
                  <a:pt x="337" y="28"/>
                  <a:pt x="327" y="28"/>
                </a:cubicBezTo>
                <a:cubicBezTo>
                  <a:pt x="267" y="28"/>
                  <a:pt x="267" y="28"/>
                  <a:pt x="267" y="28"/>
                </a:cubicBezTo>
                <a:cubicBezTo>
                  <a:pt x="267" y="28"/>
                  <a:pt x="267" y="28"/>
                  <a:pt x="267" y="28"/>
                </a:cubicBezTo>
                <a:cubicBezTo>
                  <a:pt x="269" y="28"/>
                  <a:pt x="270" y="28"/>
                  <a:pt x="272" y="28"/>
                </a:cubicBezTo>
                <a:cubicBezTo>
                  <a:pt x="271" y="28"/>
                  <a:pt x="271" y="28"/>
                  <a:pt x="271" y="28"/>
                </a:cubicBezTo>
                <a:cubicBezTo>
                  <a:pt x="272" y="28"/>
                  <a:pt x="273" y="28"/>
                  <a:pt x="274" y="28"/>
                </a:cubicBezTo>
                <a:cubicBezTo>
                  <a:pt x="273" y="28"/>
                  <a:pt x="273" y="28"/>
                  <a:pt x="273" y="28"/>
                </a:cubicBezTo>
                <a:cubicBezTo>
                  <a:pt x="275" y="28"/>
                  <a:pt x="277" y="28"/>
                  <a:pt x="278" y="28"/>
                </a:cubicBezTo>
                <a:cubicBezTo>
                  <a:pt x="280" y="28"/>
                  <a:pt x="281" y="28"/>
                  <a:pt x="283" y="28"/>
                </a:cubicBezTo>
                <a:cubicBezTo>
                  <a:pt x="283" y="28"/>
                  <a:pt x="283" y="28"/>
                  <a:pt x="283" y="28"/>
                </a:cubicBezTo>
                <a:cubicBezTo>
                  <a:pt x="287" y="28"/>
                  <a:pt x="287" y="28"/>
                  <a:pt x="287" y="28"/>
                </a:cubicBezTo>
                <a:cubicBezTo>
                  <a:pt x="287" y="28"/>
                  <a:pt x="287" y="28"/>
                  <a:pt x="287" y="28"/>
                </a:cubicBezTo>
                <a:cubicBezTo>
                  <a:pt x="289" y="28"/>
                  <a:pt x="292" y="29"/>
                  <a:pt x="293" y="28"/>
                </a:cubicBezTo>
                <a:cubicBezTo>
                  <a:pt x="294" y="28"/>
                  <a:pt x="294" y="28"/>
                  <a:pt x="294" y="28"/>
                </a:cubicBezTo>
                <a:cubicBezTo>
                  <a:pt x="298" y="28"/>
                  <a:pt x="301" y="28"/>
                  <a:pt x="305" y="28"/>
                </a:cubicBezTo>
                <a:cubicBezTo>
                  <a:pt x="306" y="28"/>
                  <a:pt x="306" y="28"/>
                  <a:pt x="306" y="28"/>
                </a:cubicBezTo>
                <a:cubicBezTo>
                  <a:pt x="306" y="28"/>
                  <a:pt x="306" y="28"/>
                  <a:pt x="306" y="28"/>
                </a:cubicBezTo>
                <a:cubicBezTo>
                  <a:pt x="310" y="27"/>
                  <a:pt x="315" y="28"/>
                  <a:pt x="319" y="28"/>
                </a:cubicBezTo>
                <a:cubicBezTo>
                  <a:pt x="343" y="28"/>
                  <a:pt x="343" y="28"/>
                  <a:pt x="343" y="28"/>
                </a:cubicBezTo>
                <a:cubicBezTo>
                  <a:pt x="344" y="28"/>
                  <a:pt x="345" y="27"/>
                  <a:pt x="346" y="27"/>
                </a:cubicBezTo>
                <a:cubicBezTo>
                  <a:pt x="346" y="27"/>
                  <a:pt x="346" y="27"/>
                  <a:pt x="346" y="27"/>
                </a:cubicBezTo>
                <a:cubicBezTo>
                  <a:pt x="348" y="28"/>
                  <a:pt x="348" y="27"/>
                  <a:pt x="350" y="27"/>
                </a:cubicBezTo>
                <a:cubicBezTo>
                  <a:pt x="349" y="27"/>
                  <a:pt x="349" y="27"/>
                  <a:pt x="349" y="27"/>
                </a:cubicBezTo>
                <a:cubicBezTo>
                  <a:pt x="355" y="28"/>
                  <a:pt x="361" y="28"/>
                  <a:pt x="367" y="27"/>
                </a:cubicBezTo>
                <a:cubicBezTo>
                  <a:pt x="366" y="26"/>
                  <a:pt x="369" y="27"/>
                  <a:pt x="370" y="27"/>
                </a:cubicBezTo>
                <a:cubicBezTo>
                  <a:pt x="370" y="27"/>
                  <a:pt x="370" y="27"/>
                  <a:pt x="370" y="27"/>
                </a:cubicBezTo>
                <a:cubicBezTo>
                  <a:pt x="378" y="27"/>
                  <a:pt x="378" y="27"/>
                  <a:pt x="378" y="27"/>
                </a:cubicBezTo>
                <a:cubicBezTo>
                  <a:pt x="377" y="27"/>
                  <a:pt x="375" y="27"/>
                  <a:pt x="374" y="27"/>
                </a:cubicBezTo>
                <a:cubicBezTo>
                  <a:pt x="374" y="27"/>
                  <a:pt x="374" y="27"/>
                  <a:pt x="374" y="27"/>
                </a:cubicBezTo>
                <a:cubicBezTo>
                  <a:pt x="380" y="27"/>
                  <a:pt x="386" y="27"/>
                  <a:pt x="391" y="26"/>
                </a:cubicBezTo>
                <a:cubicBezTo>
                  <a:pt x="370" y="26"/>
                  <a:pt x="350" y="27"/>
                  <a:pt x="330" y="26"/>
                </a:cubicBezTo>
                <a:cubicBezTo>
                  <a:pt x="330" y="26"/>
                  <a:pt x="330" y="26"/>
                  <a:pt x="330" y="26"/>
                </a:cubicBezTo>
                <a:cubicBezTo>
                  <a:pt x="337" y="26"/>
                  <a:pt x="343" y="26"/>
                  <a:pt x="350" y="26"/>
                </a:cubicBezTo>
                <a:cubicBezTo>
                  <a:pt x="356" y="25"/>
                  <a:pt x="362" y="26"/>
                  <a:pt x="367" y="25"/>
                </a:cubicBezTo>
                <a:cubicBezTo>
                  <a:pt x="353" y="25"/>
                  <a:pt x="338" y="25"/>
                  <a:pt x="324" y="25"/>
                </a:cubicBezTo>
                <a:cubicBezTo>
                  <a:pt x="323" y="25"/>
                  <a:pt x="323" y="25"/>
                  <a:pt x="323" y="25"/>
                </a:cubicBezTo>
                <a:cubicBezTo>
                  <a:pt x="308" y="25"/>
                  <a:pt x="293" y="25"/>
                  <a:pt x="278" y="25"/>
                </a:cubicBezTo>
                <a:cubicBezTo>
                  <a:pt x="278" y="25"/>
                  <a:pt x="278" y="25"/>
                  <a:pt x="278" y="25"/>
                </a:cubicBezTo>
                <a:cubicBezTo>
                  <a:pt x="233" y="25"/>
                  <a:pt x="233" y="25"/>
                  <a:pt x="233" y="25"/>
                </a:cubicBezTo>
                <a:cubicBezTo>
                  <a:pt x="157" y="24"/>
                  <a:pt x="157" y="24"/>
                  <a:pt x="157" y="24"/>
                </a:cubicBezTo>
                <a:cubicBezTo>
                  <a:pt x="145" y="23"/>
                  <a:pt x="132" y="24"/>
                  <a:pt x="120" y="23"/>
                </a:cubicBezTo>
                <a:cubicBezTo>
                  <a:pt x="119" y="23"/>
                  <a:pt x="120" y="23"/>
                  <a:pt x="120" y="23"/>
                </a:cubicBezTo>
                <a:cubicBezTo>
                  <a:pt x="117" y="23"/>
                  <a:pt x="114" y="23"/>
                  <a:pt x="110" y="23"/>
                </a:cubicBezTo>
                <a:cubicBezTo>
                  <a:pt x="110" y="23"/>
                  <a:pt x="110" y="23"/>
                  <a:pt x="110" y="23"/>
                </a:cubicBezTo>
                <a:cubicBezTo>
                  <a:pt x="112" y="22"/>
                  <a:pt x="114" y="23"/>
                  <a:pt x="115" y="23"/>
                </a:cubicBezTo>
                <a:cubicBezTo>
                  <a:pt x="136" y="21"/>
                  <a:pt x="156" y="23"/>
                  <a:pt x="177" y="23"/>
                </a:cubicBezTo>
                <a:cubicBezTo>
                  <a:pt x="218" y="24"/>
                  <a:pt x="259" y="22"/>
                  <a:pt x="301" y="23"/>
                </a:cubicBezTo>
                <a:cubicBezTo>
                  <a:pt x="304" y="23"/>
                  <a:pt x="307" y="23"/>
                  <a:pt x="310" y="23"/>
                </a:cubicBezTo>
                <a:cubicBezTo>
                  <a:pt x="309" y="23"/>
                  <a:pt x="309" y="23"/>
                  <a:pt x="309" y="23"/>
                </a:cubicBezTo>
                <a:cubicBezTo>
                  <a:pt x="311" y="23"/>
                  <a:pt x="313" y="23"/>
                  <a:pt x="315" y="23"/>
                </a:cubicBezTo>
                <a:cubicBezTo>
                  <a:pt x="316" y="23"/>
                  <a:pt x="318" y="23"/>
                  <a:pt x="319" y="23"/>
                </a:cubicBezTo>
                <a:cubicBezTo>
                  <a:pt x="319" y="23"/>
                  <a:pt x="319" y="23"/>
                  <a:pt x="319" y="23"/>
                </a:cubicBezTo>
                <a:cubicBezTo>
                  <a:pt x="333" y="23"/>
                  <a:pt x="346" y="23"/>
                  <a:pt x="359" y="23"/>
                </a:cubicBezTo>
                <a:cubicBezTo>
                  <a:pt x="363" y="23"/>
                  <a:pt x="367" y="23"/>
                  <a:pt x="370" y="23"/>
                </a:cubicBezTo>
                <a:cubicBezTo>
                  <a:pt x="366" y="22"/>
                  <a:pt x="366" y="22"/>
                  <a:pt x="366" y="22"/>
                </a:cubicBezTo>
                <a:cubicBezTo>
                  <a:pt x="369" y="22"/>
                  <a:pt x="373" y="22"/>
                  <a:pt x="376" y="22"/>
                </a:cubicBezTo>
                <a:cubicBezTo>
                  <a:pt x="374" y="23"/>
                  <a:pt x="374" y="23"/>
                  <a:pt x="374" y="23"/>
                </a:cubicBezTo>
                <a:cubicBezTo>
                  <a:pt x="375" y="23"/>
                  <a:pt x="375" y="23"/>
                  <a:pt x="375" y="23"/>
                </a:cubicBezTo>
                <a:cubicBezTo>
                  <a:pt x="375" y="23"/>
                  <a:pt x="375" y="23"/>
                  <a:pt x="375" y="23"/>
                </a:cubicBezTo>
                <a:cubicBezTo>
                  <a:pt x="376" y="23"/>
                  <a:pt x="376" y="23"/>
                  <a:pt x="376" y="23"/>
                </a:cubicBezTo>
                <a:cubicBezTo>
                  <a:pt x="376" y="23"/>
                  <a:pt x="376" y="23"/>
                  <a:pt x="376" y="23"/>
                </a:cubicBezTo>
                <a:cubicBezTo>
                  <a:pt x="379" y="23"/>
                  <a:pt x="381" y="23"/>
                  <a:pt x="383" y="22"/>
                </a:cubicBezTo>
                <a:cubicBezTo>
                  <a:pt x="383" y="23"/>
                  <a:pt x="381" y="23"/>
                  <a:pt x="381" y="22"/>
                </a:cubicBezTo>
                <a:cubicBezTo>
                  <a:pt x="383" y="22"/>
                  <a:pt x="385" y="22"/>
                  <a:pt x="386" y="22"/>
                </a:cubicBezTo>
                <a:cubicBezTo>
                  <a:pt x="385" y="23"/>
                  <a:pt x="385" y="23"/>
                  <a:pt x="385" y="23"/>
                </a:cubicBezTo>
                <a:cubicBezTo>
                  <a:pt x="387" y="22"/>
                  <a:pt x="390" y="23"/>
                  <a:pt x="392" y="23"/>
                </a:cubicBezTo>
                <a:cubicBezTo>
                  <a:pt x="393" y="23"/>
                  <a:pt x="394" y="22"/>
                  <a:pt x="395" y="23"/>
                </a:cubicBezTo>
                <a:cubicBezTo>
                  <a:pt x="402" y="22"/>
                  <a:pt x="410" y="22"/>
                  <a:pt x="418" y="22"/>
                </a:cubicBezTo>
                <a:cubicBezTo>
                  <a:pt x="419" y="22"/>
                  <a:pt x="419" y="22"/>
                  <a:pt x="419" y="22"/>
                </a:cubicBezTo>
                <a:cubicBezTo>
                  <a:pt x="419" y="22"/>
                  <a:pt x="419" y="22"/>
                  <a:pt x="419" y="22"/>
                </a:cubicBezTo>
                <a:cubicBezTo>
                  <a:pt x="420" y="22"/>
                  <a:pt x="420" y="22"/>
                  <a:pt x="420" y="22"/>
                </a:cubicBezTo>
                <a:cubicBezTo>
                  <a:pt x="422" y="22"/>
                  <a:pt x="424" y="22"/>
                  <a:pt x="426" y="22"/>
                </a:cubicBezTo>
                <a:cubicBezTo>
                  <a:pt x="412" y="21"/>
                  <a:pt x="399" y="22"/>
                  <a:pt x="386" y="22"/>
                </a:cubicBezTo>
                <a:cubicBezTo>
                  <a:pt x="408" y="21"/>
                  <a:pt x="430" y="21"/>
                  <a:pt x="452" y="21"/>
                </a:cubicBezTo>
                <a:cubicBezTo>
                  <a:pt x="453" y="20"/>
                  <a:pt x="455" y="21"/>
                  <a:pt x="457" y="21"/>
                </a:cubicBezTo>
                <a:cubicBezTo>
                  <a:pt x="456" y="21"/>
                  <a:pt x="456" y="21"/>
                  <a:pt x="456" y="21"/>
                </a:cubicBezTo>
                <a:cubicBezTo>
                  <a:pt x="456" y="20"/>
                  <a:pt x="456" y="20"/>
                  <a:pt x="456" y="20"/>
                </a:cubicBezTo>
                <a:cubicBezTo>
                  <a:pt x="460" y="20"/>
                  <a:pt x="465" y="20"/>
                  <a:pt x="469" y="20"/>
                </a:cubicBezTo>
                <a:cubicBezTo>
                  <a:pt x="469" y="20"/>
                  <a:pt x="469" y="20"/>
                  <a:pt x="469" y="20"/>
                </a:cubicBezTo>
                <a:cubicBezTo>
                  <a:pt x="469" y="20"/>
                  <a:pt x="470" y="20"/>
                  <a:pt x="471" y="20"/>
                </a:cubicBezTo>
                <a:cubicBezTo>
                  <a:pt x="477" y="20"/>
                  <a:pt x="484" y="20"/>
                  <a:pt x="490" y="20"/>
                </a:cubicBezTo>
                <a:cubicBezTo>
                  <a:pt x="489" y="20"/>
                  <a:pt x="489" y="20"/>
                  <a:pt x="489" y="20"/>
                </a:cubicBezTo>
                <a:cubicBezTo>
                  <a:pt x="490" y="19"/>
                  <a:pt x="493" y="20"/>
                  <a:pt x="495" y="19"/>
                </a:cubicBezTo>
                <a:cubicBezTo>
                  <a:pt x="483" y="19"/>
                  <a:pt x="483" y="19"/>
                  <a:pt x="483" y="19"/>
                </a:cubicBezTo>
                <a:cubicBezTo>
                  <a:pt x="480" y="19"/>
                  <a:pt x="478" y="20"/>
                  <a:pt x="476" y="19"/>
                </a:cubicBezTo>
                <a:cubicBezTo>
                  <a:pt x="475" y="19"/>
                  <a:pt x="474" y="19"/>
                  <a:pt x="474" y="19"/>
                </a:cubicBezTo>
                <a:cubicBezTo>
                  <a:pt x="474" y="19"/>
                  <a:pt x="474" y="19"/>
                  <a:pt x="474" y="19"/>
                </a:cubicBezTo>
                <a:cubicBezTo>
                  <a:pt x="474" y="19"/>
                  <a:pt x="474" y="19"/>
                  <a:pt x="474" y="19"/>
                </a:cubicBezTo>
                <a:cubicBezTo>
                  <a:pt x="465" y="19"/>
                  <a:pt x="456" y="18"/>
                  <a:pt x="448" y="19"/>
                </a:cubicBezTo>
                <a:cubicBezTo>
                  <a:pt x="448" y="19"/>
                  <a:pt x="448" y="19"/>
                  <a:pt x="448" y="19"/>
                </a:cubicBezTo>
                <a:cubicBezTo>
                  <a:pt x="446" y="19"/>
                  <a:pt x="445" y="18"/>
                  <a:pt x="444" y="19"/>
                </a:cubicBezTo>
                <a:cubicBezTo>
                  <a:pt x="443" y="19"/>
                  <a:pt x="443" y="19"/>
                  <a:pt x="442" y="19"/>
                </a:cubicBezTo>
                <a:cubicBezTo>
                  <a:pt x="443" y="19"/>
                  <a:pt x="443" y="19"/>
                  <a:pt x="443" y="19"/>
                </a:cubicBezTo>
                <a:cubicBezTo>
                  <a:pt x="442" y="19"/>
                  <a:pt x="441" y="19"/>
                  <a:pt x="441" y="19"/>
                </a:cubicBezTo>
                <a:cubicBezTo>
                  <a:pt x="440" y="19"/>
                  <a:pt x="440" y="19"/>
                  <a:pt x="440" y="19"/>
                </a:cubicBezTo>
                <a:cubicBezTo>
                  <a:pt x="436" y="18"/>
                  <a:pt x="430" y="19"/>
                  <a:pt x="427" y="18"/>
                </a:cubicBezTo>
                <a:cubicBezTo>
                  <a:pt x="427" y="18"/>
                  <a:pt x="427" y="18"/>
                  <a:pt x="427" y="18"/>
                </a:cubicBezTo>
                <a:cubicBezTo>
                  <a:pt x="420" y="19"/>
                  <a:pt x="420" y="19"/>
                  <a:pt x="420" y="19"/>
                </a:cubicBezTo>
                <a:cubicBezTo>
                  <a:pt x="420" y="18"/>
                  <a:pt x="420" y="18"/>
                  <a:pt x="420" y="18"/>
                </a:cubicBezTo>
                <a:cubicBezTo>
                  <a:pt x="420" y="18"/>
                  <a:pt x="419" y="18"/>
                  <a:pt x="418" y="18"/>
                </a:cubicBezTo>
                <a:cubicBezTo>
                  <a:pt x="419" y="19"/>
                  <a:pt x="419" y="19"/>
                  <a:pt x="419" y="19"/>
                </a:cubicBezTo>
                <a:cubicBezTo>
                  <a:pt x="412" y="19"/>
                  <a:pt x="406" y="19"/>
                  <a:pt x="399" y="19"/>
                </a:cubicBezTo>
                <a:cubicBezTo>
                  <a:pt x="400" y="19"/>
                  <a:pt x="401" y="19"/>
                  <a:pt x="402" y="19"/>
                </a:cubicBezTo>
                <a:cubicBezTo>
                  <a:pt x="400" y="19"/>
                  <a:pt x="398" y="19"/>
                  <a:pt x="397" y="18"/>
                </a:cubicBezTo>
                <a:cubicBezTo>
                  <a:pt x="397" y="19"/>
                  <a:pt x="396" y="19"/>
                  <a:pt x="395" y="19"/>
                </a:cubicBezTo>
                <a:cubicBezTo>
                  <a:pt x="394" y="18"/>
                  <a:pt x="393" y="20"/>
                  <a:pt x="392" y="19"/>
                </a:cubicBezTo>
                <a:cubicBezTo>
                  <a:pt x="393" y="18"/>
                  <a:pt x="393" y="18"/>
                  <a:pt x="393" y="18"/>
                </a:cubicBezTo>
                <a:cubicBezTo>
                  <a:pt x="393" y="18"/>
                  <a:pt x="393" y="18"/>
                  <a:pt x="393" y="18"/>
                </a:cubicBezTo>
                <a:cubicBezTo>
                  <a:pt x="360" y="18"/>
                  <a:pt x="328" y="18"/>
                  <a:pt x="296" y="18"/>
                </a:cubicBezTo>
                <a:cubicBezTo>
                  <a:pt x="294" y="18"/>
                  <a:pt x="292" y="18"/>
                  <a:pt x="292" y="18"/>
                </a:cubicBezTo>
                <a:cubicBezTo>
                  <a:pt x="291" y="18"/>
                  <a:pt x="291" y="18"/>
                  <a:pt x="291" y="18"/>
                </a:cubicBezTo>
                <a:cubicBezTo>
                  <a:pt x="291" y="18"/>
                  <a:pt x="291" y="18"/>
                  <a:pt x="291" y="18"/>
                </a:cubicBezTo>
                <a:cubicBezTo>
                  <a:pt x="291" y="18"/>
                  <a:pt x="291" y="18"/>
                  <a:pt x="291" y="18"/>
                </a:cubicBezTo>
                <a:cubicBezTo>
                  <a:pt x="289" y="18"/>
                  <a:pt x="289" y="18"/>
                  <a:pt x="289" y="18"/>
                </a:cubicBezTo>
                <a:cubicBezTo>
                  <a:pt x="286" y="18"/>
                  <a:pt x="283" y="18"/>
                  <a:pt x="281" y="18"/>
                </a:cubicBezTo>
                <a:cubicBezTo>
                  <a:pt x="250" y="18"/>
                  <a:pt x="220" y="18"/>
                  <a:pt x="189" y="17"/>
                </a:cubicBezTo>
                <a:cubicBezTo>
                  <a:pt x="185" y="17"/>
                  <a:pt x="180" y="17"/>
                  <a:pt x="176" y="17"/>
                </a:cubicBezTo>
                <a:cubicBezTo>
                  <a:pt x="170" y="17"/>
                  <a:pt x="164" y="17"/>
                  <a:pt x="159" y="16"/>
                </a:cubicBezTo>
                <a:cubicBezTo>
                  <a:pt x="159" y="16"/>
                  <a:pt x="160" y="16"/>
                  <a:pt x="160" y="16"/>
                </a:cubicBezTo>
                <a:cubicBezTo>
                  <a:pt x="166" y="16"/>
                  <a:pt x="172" y="16"/>
                  <a:pt x="178" y="16"/>
                </a:cubicBezTo>
                <a:cubicBezTo>
                  <a:pt x="180" y="16"/>
                  <a:pt x="183" y="16"/>
                  <a:pt x="185" y="17"/>
                </a:cubicBezTo>
                <a:cubicBezTo>
                  <a:pt x="185" y="17"/>
                  <a:pt x="185" y="17"/>
                  <a:pt x="186" y="16"/>
                </a:cubicBezTo>
                <a:cubicBezTo>
                  <a:pt x="195" y="16"/>
                  <a:pt x="195" y="16"/>
                  <a:pt x="195" y="16"/>
                </a:cubicBezTo>
                <a:cubicBezTo>
                  <a:pt x="199" y="17"/>
                  <a:pt x="203" y="16"/>
                  <a:pt x="206" y="17"/>
                </a:cubicBezTo>
                <a:cubicBezTo>
                  <a:pt x="206" y="16"/>
                  <a:pt x="206" y="16"/>
                  <a:pt x="206" y="16"/>
                </a:cubicBezTo>
                <a:cubicBezTo>
                  <a:pt x="207" y="17"/>
                  <a:pt x="208" y="16"/>
                  <a:pt x="208" y="16"/>
                </a:cubicBezTo>
                <a:cubicBezTo>
                  <a:pt x="209" y="17"/>
                  <a:pt x="210" y="17"/>
                  <a:pt x="212" y="16"/>
                </a:cubicBezTo>
                <a:cubicBezTo>
                  <a:pt x="219" y="17"/>
                  <a:pt x="226" y="17"/>
                  <a:pt x="233" y="17"/>
                </a:cubicBezTo>
                <a:cubicBezTo>
                  <a:pt x="235" y="18"/>
                  <a:pt x="238" y="16"/>
                  <a:pt x="239" y="17"/>
                </a:cubicBezTo>
                <a:cubicBezTo>
                  <a:pt x="240" y="17"/>
                  <a:pt x="240" y="17"/>
                  <a:pt x="240" y="17"/>
                </a:cubicBezTo>
                <a:cubicBezTo>
                  <a:pt x="241" y="17"/>
                  <a:pt x="242" y="17"/>
                  <a:pt x="243" y="17"/>
                </a:cubicBezTo>
                <a:cubicBezTo>
                  <a:pt x="244" y="17"/>
                  <a:pt x="245" y="17"/>
                  <a:pt x="246" y="17"/>
                </a:cubicBezTo>
                <a:cubicBezTo>
                  <a:pt x="246" y="17"/>
                  <a:pt x="246" y="17"/>
                  <a:pt x="246" y="17"/>
                </a:cubicBezTo>
                <a:cubicBezTo>
                  <a:pt x="247" y="17"/>
                  <a:pt x="248" y="17"/>
                  <a:pt x="249" y="17"/>
                </a:cubicBezTo>
                <a:cubicBezTo>
                  <a:pt x="249" y="17"/>
                  <a:pt x="249" y="17"/>
                  <a:pt x="250" y="17"/>
                </a:cubicBezTo>
                <a:cubicBezTo>
                  <a:pt x="252" y="16"/>
                  <a:pt x="256" y="17"/>
                  <a:pt x="259" y="17"/>
                </a:cubicBezTo>
                <a:cubicBezTo>
                  <a:pt x="260" y="17"/>
                  <a:pt x="261" y="17"/>
                  <a:pt x="262" y="16"/>
                </a:cubicBezTo>
                <a:cubicBezTo>
                  <a:pt x="264" y="17"/>
                  <a:pt x="266" y="16"/>
                  <a:pt x="267" y="17"/>
                </a:cubicBezTo>
                <a:cubicBezTo>
                  <a:pt x="268" y="17"/>
                  <a:pt x="269" y="17"/>
                  <a:pt x="269" y="16"/>
                </a:cubicBezTo>
                <a:cubicBezTo>
                  <a:pt x="270" y="16"/>
                  <a:pt x="271" y="17"/>
                  <a:pt x="272" y="16"/>
                </a:cubicBezTo>
                <a:cubicBezTo>
                  <a:pt x="273" y="18"/>
                  <a:pt x="273" y="15"/>
                  <a:pt x="274" y="16"/>
                </a:cubicBezTo>
                <a:cubicBezTo>
                  <a:pt x="277" y="16"/>
                  <a:pt x="280" y="16"/>
                  <a:pt x="282" y="16"/>
                </a:cubicBezTo>
                <a:cubicBezTo>
                  <a:pt x="282" y="16"/>
                  <a:pt x="282" y="16"/>
                  <a:pt x="282" y="16"/>
                </a:cubicBezTo>
                <a:cubicBezTo>
                  <a:pt x="291" y="15"/>
                  <a:pt x="301" y="16"/>
                  <a:pt x="310" y="15"/>
                </a:cubicBezTo>
                <a:cubicBezTo>
                  <a:pt x="306" y="15"/>
                  <a:pt x="302" y="15"/>
                  <a:pt x="298" y="15"/>
                </a:cubicBezTo>
                <a:cubicBezTo>
                  <a:pt x="283" y="15"/>
                  <a:pt x="268" y="15"/>
                  <a:pt x="253" y="15"/>
                </a:cubicBezTo>
                <a:cubicBezTo>
                  <a:pt x="173" y="15"/>
                  <a:pt x="173" y="15"/>
                  <a:pt x="173" y="15"/>
                </a:cubicBezTo>
                <a:cubicBezTo>
                  <a:pt x="156" y="14"/>
                  <a:pt x="140" y="14"/>
                  <a:pt x="123" y="13"/>
                </a:cubicBezTo>
                <a:cubicBezTo>
                  <a:pt x="124" y="13"/>
                  <a:pt x="126" y="13"/>
                  <a:pt x="127" y="13"/>
                </a:cubicBezTo>
                <a:cubicBezTo>
                  <a:pt x="131" y="13"/>
                  <a:pt x="134" y="14"/>
                  <a:pt x="138" y="13"/>
                </a:cubicBezTo>
                <a:cubicBezTo>
                  <a:pt x="139" y="13"/>
                  <a:pt x="139" y="13"/>
                  <a:pt x="139" y="13"/>
                </a:cubicBezTo>
                <a:cubicBezTo>
                  <a:pt x="154" y="13"/>
                  <a:pt x="169" y="14"/>
                  <a:pt x="184" y="14"/>
                </a:cubicBezTo>
                <a:cubicBezTo>
                  <a:pt x="184" y="14"/>
                  <a:pt x="184" y="14"/>
                  <a:pt x="184" y="14"/>
                </a:cubicBezTo>
                <a:cubicBezTo>
                  <a:pt x="178" y="13"/>
                  <a:pt x="172" y="13"/>
                  <a:pt x="166" y="13"/>
                </a:cubicBezTo>
                <a:cubicBezTo>
                  <a:pt x="165" y="13"/>
                  <a:pt x="162" y="13"/>
                  <a:pt x="162" y="12"/>
                </a:cubicBezTo>
                <a:cubicBezTo>
                  <a:pt x="162" y="12"/>
                  <a:pt x="162" y="12"/>
                  <a:pt x="162" y="12"/>
                </a:cubicBezTo>
                <a:cubicBezTo>
                  <a:pt x="162" y="13"/>
                  <a:pt x="161" y="12"/>
                  <a:pt x="161" y="12"/>
                </a:cubicBezTo>
                <a:cubicBezTo>
                  <a:pt x="160" y="12"/>
                  <a:pt x="159" y="13"/>
                  <a:pt x="158" y="13"/>
                </a:cubicBezTo>
                <a:cubicBezTo>
                  <a:pt x="159" y="13"/>
                  <a:pt x="159" y="13"/>
                  <a:pt x="159" y="13"/>
                </a:cubicBezTo>
                <a:cubicBezTo>
                  <a:pt x="159" y="13"/>
                  <a:pt x="160" y="13"/>
                  <a:pt x="159" y="13"/>
                </a:cubicBezTo>
                <a:cubicBezTo>
                  <a:pt x="158" y="13"/>
                  <a:pt x="156" y="13"/>
                  <a:pt x="156" y="13"/>
                </a:cubicBezTo>
                <a:cubicBezTo>
                  <a:pt x="156" y="13"/>
                  <a:pt x="156" y="13"/>
                  <a:pt x="156" y="13"/>
                </a:cubicBezTo>
                <a:cubicBezTo>
                  <a:pt x="146" y="13"/>
                  <a:pt x="146" y="13"/>
                  <a:pt x="146" y="13"/>
                </a:cubicBezTo>
                <a:cubicBezTo>
                  <a:pt x="146" y="12"/>
                  <a:pt x="146" y="12"/>
                  <a:pt x="146" y="12"/>
                </a:cubicBezTo>
                <a:cubicBezTo>
                  <a:pt x="146" y="13"/>
                  <a:pt x="146" y="13"/>
                  <a:pt x="146" y="13"/>
                </a:cubicBezTo>
                <a:cubicBezTo>
                  <a:pt x="132" y="12"/>
                  <a:pt x="132" y="12"/>
                  <a:pt x="132" y="12"/>
                </a:cubicBezTo>
                <a:cubicBezTo>
                  <a:pt x="133" y="11"/>
                  <a:pt x="134" y="12"/>
                  <a:pt x="135" y="12"/>
                </a:cubicBezTo>
                <a:cubicBezTo>
                  <a:pt x="133" y="11"/>
                  <a:pt x="131" y="12"/>
                  <a:pt x="129" y="11"/>
                </a:cubicBezTo>
                <a:cubicBezTo>
                  <a:pt x="129" y="11"/>
                  <a:pt x="130" y="11"/>
                  <a:pt x="130" y="11"/>
                </a:cubicBezTo>
                <a:cubicBezTo>
                  <a:pt x="130" y="11"/>
                  <a:pt x="132" y="10"/>
                  <a:pt x="132" y="11"/>
                </a:cubicBezTo>
                <a:cubicBezTo>
                  <a:pt x="132" y="10"/>
                  <a:pt x="134" y="11"/>
                  <a:pt x="135" y="11"/>
                </a:cubicBezTo>
                <a:cubicBezTo>
                  <a:pt x="137" y="11"/>
                  <a:pt x="138" y="10"/>
                  <a:pt x="140" y="10"/>
                </a:cubicBezTo>
                <a:cubicBezTo>
                  <a:pt x="140" y="11"/>
                  <a:pt x="141" y="11"/>
                  <a:pt x="140" y="11"/>
                </a:cubicBezTo>
                <a:cubicBezTo>
                  <a:pt x="141" y="12"/>
                  <a:pt x="141" y="12"/>
                  <a:pt x="141" y="12"/>
                </a:cubicBezTo>
                <a:cubicBezTo>
                  <a:pt x="143" y="12"/>
                  <a:pt x="143" y="11"/>
                  <a:pt x="143" y="11"/>
                </a:cubicBezTo>
                <a:cubicBezTo>
                  <a:pt x="143" y="11"/>
                  <a:pt x="144" y="11"/>
                  <a:pt x="144" y="11"/>
                </a:cubicBezTo>
                <a:cubicBezTo>
                  <a:pt x="144" y="11"/>
                  <a:pt x="144" y="11"/>
                  <a:pt x="144" y="11"/>
                </a:cubicBezTo>
                <a:cubicBezTo>
                  <a:pt x="146" y="11"/>
                  <a:pt x="146" y="10"/>
                  <a:pt x="148" y="11"/>
                </a:cubicBezTo>
                <a:cubicBezTo>
                  <a:pt x="146" y="11"/>
                  <a:pt x="146" y="11"/>
                  <a:pt x="146" y="11"/>
                </a:cubicBezTo>
                <a:cubicBezTo>
                  <a:pt x="147" y="11"/>
                  <a:pt x="148" y="12"/>
                  <a:pt x="148" y="11"/>
                </a:cubicBezTo>
                <a:cubicBezTo>
                  <a:pt x="148" y="11"/>
                  <a:pt x="148" y="11"/>
                  <a:pt x="148" y="11"/>
                </a:cubicBezTo>
                <a:cubicBezTo>
                  <a:pt x="148" y="11"/>
                  <a:pt x="148" y="11"/>
                  <a:pt x="148" y="10"/>
                </a:cubicBezTo>
                <a:cubicBezTo>
                  <a:pt x="147" y="10"/>
                  <a:pt x="147" y="10"/>
                  <a:pt x="147" y="10"/>
                </a:cubicBezTo>
                <a:cubicBezTo>
                  <a:pt x="147" y="10"/>
                  <a:pt x="147" y="10"/>
                  <a:pt x="147" y="11"/>
                </a:cubicBezTo>
                <a:cubicBezTo>
                  <a:pt x="146" y="10"/>
                  <a:pt x="145" y="10"/>
                  <a:pt x="145" y="10"/>
                </a:cubicBezTo>
                <a:cubicBezTo>
                  <a:pt x="145" y="10"/>
                  <a:pt x="144" y="10"/>
                  <a:pt x="145" y="10"/>
                </a:cubicBezTo>
                <a:cubicBezTo>
                  <a:pt x="145" y="10"/>
                  <a:pt x="145" y="10"/>
                  <a:pt x="145" y="10"/>
                </a:cubicBezTo>
                <a:cubicBezTo>
                  <a:pt x="146" y="10"/>
                  <a:pt x="147" y="9"/>
                  <a:pt x="148" y="10"/>
                </a:cubicBezTo>
                <a:cubicBezTo>
                  <a:pt x="148" y="10"/>
                  <a:pt x="148" y="10"/>
                  <a:pt x="148" y="10"/>
                </a:cubicBezTo>
                <a:cubicBezTo>
                  <a:pt x="149" y="9"/>
                  <a:pt x="150" y="10"/>
                  <a:pt x="151" y="9"/>
                </a:cubicBezTo>
                <a:cubicBezTo>
                  <a:pt x="151" y="9"/>
                  <a:pt x="151" y="10"/>
                  <a:pt x="150" y="10"/>
                </a:cubicBezTo>
                <a:cubicBezTo>
                  <a:pt x="150" y="9"/>
                  <a:pt x="150" y="9"/>
                  <a:pt x="150" y="9"/>
                </a:cubicBezTo>
                <a:cubicBezTo>
                  <a:pt x="149" y="9"/>
                  <a:pt x="147" y="9"/>
                  <a:pt x="146" y="9"/>
                </a:cubicBezTo>
                <a:cubicBezTo>
                  <a:pt x="146" y="10"/>
                  <a:pt x="146" y="10"/>
                  <a:pt x="146" y="10"/>
                </a:cubicBezTo>
                <a:cubicBezTo>
                  <a:pt x="144" y="9"/>
                  <a:pt x="143" y="10"/>
                  <a:pt x="141" y="11"/>
                </a:cubicBezTo>
                <a:cubicBezTo>
                  <a:pt x="140" y="10"/>
                  <a:pt x="138" y="11"/>
                  <a:pt x="137" y="9"/>
                </a:cubicBezTo>
                <a:cubicBezTo>
                  <a:pt x="137" y="10"/>
                  <a:pt x="137" y="10"/>
                  <a:pt x="137" y="10"/>
                </a:cubicBezTo>
                <a:cubicBezTo>
                  <a:pt x="136" y="10"/>
                  <a:pt x="136" y="10"/>
                  <a:pt x="135" y="10"/>
                </a:cubicBezTo>
                <a:cubicBezTo>
                  <a:pt x="135" y="9"/>
                  <a:pt x="135" y="9"/>
                  <a:pt x="135" y="9"/>
                </a:cubicBezTo>
                <a:cubicBezTo>
                  <a:pt x="134" y="9"/>
                  <a:pt x="134" y="9"/>
                  <a:pt x="134" y="9"/>
                </a:cubicBezTo>
                <a:cubicBezTo>
                  <a:pt x="134" y="9"/>
                  <a:pt x="133" y="9"/>
                  <a:pt x="133" y="10"/>
                </a:cubicBezTo>
                <a:cubicBezTo>
                  <a:pt x="133" y="10"/>
                  <a:pt x="132" y="10"/>
                  <a:pt x="132" y="9"/>
                </a:cubicBezTo>
                <a:cubicBezTo>
                  <a:pt x="132" y="10"/>
                  <a:pt x="130" y="9"/>
                  <a:pt x="130" y="10"/>
                </a:cubicBezTo>
                <a:cubicBezTo>
                  <a:pt x="132" y="9"/>
                  <a:pt x="132" y="10"/>
                  <a:pt x="134" y="10"/>
                </a:cubicBezTo>
                <a:cubicBezTo>
                  <a:pt x="134" y="10"/>
                  <a:pt x="134" y="10"/>
                  <a:pt x="134" y="10"/>
                </a:cubicBezTo>
                <a:cubicBezTo>
                  <a:pt x="132" y="10"/>
                  <a:pt x="131" y="10"/>
                  <a:pt x="129" y="10"/>
                </a:cubicBezTo>
                <a:cubicBezTo>
                  <a:pt x="129" y="11"/>
                  <a:pt x="129" y="11"/>
                  <a:pt x="129" y="11"/>
                </a:cubicBezTo>
                <a:cubicBezTo>
                  <a:pt x="129" y="10"/>
                  <a:pt x="128" y="10"/>
                  <a:pt x="128" y="10"/>
                </a:cubicBezTo>
                <a:cubicBezTo>
                  <a:pt x="127" y="10"/>
                  <a:pt x="127" y="10"/>
                  <a:pt x="127" y="10"/>
                </a:cubicBezTo>
                <a:cubicBezTo>
                  <a:pt x="126" y="10"/>
                  <a:pt x="126" y="10"/>
                  <a:pt x="125" y="10"/>
                </a:cubicBezTo>
                <a:cubicBezTo>
                  <a:pt x="124" y="10"/>
                  <a:pt x="123" y="10"/>
                  <a:pt x="122" y="10"/>
                </a:cubicBezTo>
                <a:cubicBezTo>
                  <a:pt x="124" y="9"/>
                  <a:pt x="124" y="9"/>
                  <a:pt x="124" y="9"/>
                </a:cubicBezTo>
                <a:cubicBezTo>
                  <a:pt x="123" y="9"/>
                  <a:pt x="123" y="9"/>
                  <a:pt x="123" y="9"/>
                </a:cubicBezTo>
                <a:cubicBezTo>
                  <a:pt x="122" y="9"/>
                  <a:pt x="122" y="9"/>
                  <a:pt x="122" y="9"/>
                </a:cubicBezTo>
                <a:cubicBezTo>
                  <a:pt x="117" y="10"/>
                  <a:pt x="113" y="9"/>
                  <a:pt x="109" y="10"/>
                </a:cubicBezTo>
                <a:cubicBezTo>
                  <a:pt x="108" y="10"/>
                  <a:pt x="106" y="9"/>
                  <a:pt x="105" y="10"/>
                </a:cubicBezTo>
                <a:cubicBezTo>
                  <a:pt x="105" y="10"/>
                  <a:pt x="106" y="10"/>
                  <a:pt x="106" y="10"/>
                </a:cubicBezTo>
                <a:cubicBezTo>
                  <a:pt x="106" y="10"/>
                  <a:pt x="104" y="10"/>
                  <a:pt x="103" y="10"/>
                </a:cubicBezTo>
                <a:cubicBezTo>
                  <a:pt x="104" y="10"/>
                  <a:pt x="104" y="11"/>
                  <a:pt x="104" y="11"/>
                </a:cubicBezTo>
                <a:cubicBezTo>
                  <a:pt x="104" y="11"/>
                  <a:pt x="104" y="11"/>
                  <a:pt x="104" y="11"/>
                </a:cubicBezTo>
                <a:cubicBezTo>
                  <a:pt x="105" y="11"/>
                  <a:pt x="105" y="11"/>
                  <a:pt x="106" y="11"/>
                </a:cubicBezTo>
                <a:cubicBezTo>
                  <a:pt x="106" y="11"/>
                  <a:pt x="107" y="10"/>
                  <a:pt x="108" y="11"/>
                </a:cubicBezTo>
                <a:cubicBezTo>
                  <a:pt x="109" y="11"/>
                  <a:pt x="111" y="11"/>
                  <a:pt x="112" y="11"/>
                </a:cubicBezTo>
                <a:cubicBezTo>
                  <a:pt x="110" y="11"/>
                  <a:pt x="109" y="11"/>
                  <a:pt x="107" y="11"/>
                </a:cubicBezTo>
                <a:cubicBezTo>
                  <a:pt x="107" y="11"/>
                  <a:pt x="107" y="11"/>
                  <a:pt x="107" y="11"/>
                </a:cubicBezTo>
                <a:cubicBezTo>
                  <a:pt x="108" y="11"/>
                  <a:pt x="108" y="12"/>
                  <a:pt x="109" y="12"/>
                </a:cubicBezTo>
                <a:cubicBezTo>
                  <a:pt x="110" y="12"/>
                  <a:pt x="111" y="12"/>
                  <a:pt x="111" y="11"/>
                </a:cubicBezTo>
                <a:cubicBezTo>
                  <a:pt x="112" y="12"/>
                  <a:pt x="112" y="11"/>
                  <a:pt x="113" y="12"/>
                </a:cubicBezTo>
                <a:cubicBezTo>
                  <a:pt x="113" y="12"/>
                  <a:pt x="114" y="12"/>
                  <a:pt x="115" y="11"/>
                </a:cubicBezTo>
                <a:cubicBezTo>
                  <a:pt x="124" y="11"/>
                  <a:pt x="124" y="11"/>
                  <a:pt x="124" y="11"/>
                </a:cubicBezTo>
                <a:cubicBezTo>
                  <a:pt x="124" y="11"/>
                  <a:pt x="123" y="11"/>
                  <a:pt x="123" y="11"/>
                </a:cubicBezTo>
                <a:cubicBezTo>
                  <a:pt x="124" y="10"/>
                  <a:pt x="125" y="11"/>
                  <a:pt x="126" y="11"/>
                </a:cubicBezTo>
                <a:cubicBezTo>
                  <a:pt x="125" y="12"/>
                  <a:pt x="125" y="12"/>
                  <a:pt x="125" y="12"/>
                </a:cubicBezTo>
                <a:cubicBezTo>
                  <a:pt x="127" y="12"/>
                  <a:pt x="125" y="10"/>
                  <a:pt x="127" y="11"/>
                </a:cubicBezTo>
                <a:cubicBezTo>
                  <a:pt x="127" y="11"/>
                  <a:pt x="127" y="11"/>
                  <a:pt x="127" y="11"/>
                </a:cubicBezTo>
                <a:cubicBezTo>
                  <a:pt x="127" y="12"/>
                  <a:pt x="128" y="12"/>
                  <a:pt x="129" y="12"/>
                </a:cubicBezTo>
                <a:cubicBezTo>
                  <a:pt x="129" y="12"/>
                  <a:pt x="130" y="12"/>
                  <a:pt x="129" y="12"/>
                </a:cubicBezTo>
                <a:cubicBezTo>
                  <a:pt x="128" y="12"/>
                  <a:pt x="128" y="12"/>
                  <a:pt x="128" y="12"/>
                </a:cubicBezTo>
                <a:cubicBezTo>
                  <a:pt x="128" y="12"/>
                  <a:pt x="128" y="12"/>
                  <a:pt x="128" y="12"/>
                </a:cubicBezTo>
                <a:cubicBezTo>
                  <a:pt x="127" y="12"/>
                  <a:pt x="127" y="12"/>
                  <a:pt x="127" y="12"/>
                </a:cubicBezTo>
                <a:cubicBezTo>
                  <a:pt x="127" y="12"/>
                  <a:pt x="127" y="12"/>
                  <a:pt x="127" y="12"/>
                </a:cubicBezTo>
                <a:cubicBezTo>
                  <a:pt x="127" y="12"/>
                  <a:pt x="127" y="12"/>
                  <a:pt x="127" y="12"/>
                </a:cubicBezTo>
                <a:cubicBezTo>
                  <a:pt x="127" y="12"/>
                  <a:pt x="127" y="12"/>
                  <a:pt x="127" y="12"/>
                </a:cubicBezTo>
                <a:cubicBezTo>
                  <a:pt x="124" y="12"/>
                  <a:pt x="121" y="11"/>
                  <a:pt x="119" y="12"/>
                </a:cubicBezTo>
                <a:cubicBezTo>
                  <a:pt x="112" y="12"/>
                  <a:pt x="105" y="12"/>
                  <a:pt x="98" y="12"/>
                </a:cubicBezTo>
                <a:cubicBezTo>
                  <a:pt x="97" y="12"/>
                  <a:pt x="97" y="12"/>
                  <a:pt x="97" y="12"/>
                </a:cubicBezTo>
                <a:cubicBezTo>
                  <a:pt x="97" y="13"/>
                  <a:pt x="95" y="12"/>
                  <a:pt x="94" y="12"/>
                </a:cubicBezTo>
                <a:cubicBezTo>
                  <a:pt x="93" y="11"/>
                  <a:pt x="90" y="12"/>
                  <a:pt x="90" y="12"/>
                </a:cubicBezTo>
                <a:cubicBezTo>
                  <a:pt x="92" y="11"/>
                  <a:pt x="95" y="11"/>
                  <a:pt x="98" y="11"/>
                </a:cubicBezTo>
                <a:cubicBezTo>
                  <a:pt x="100" y="11"/>
                  <a:pt x="103" y="11"/>
                  <a:pt x="103" y="10"/>
                </a:cubicBezTo>
                <a:cubicBezTo>
                  <a:pt x="103" y="10"/>
                  <a:pt x="104" y="10"/>
                  <a:pt x="104" y="10"/>
                </a:cubicBezTo>
                <a:cubicBezTo>
                  <a:pt x="97" y="9"/>
                  <a:pt x="91" y="10"/>
                  <a:pt x="84" y="10"/>
                </a:cubicBezTo>
                <a:cubicBezTo>
                  <a:pt x="83" y="9"/>
                  <a:pt x="81" y="10"/>
                  <a:pt x="80" y="9"/>
                </a:cubicBezTo>
                <a:cubicBezTo>
                  <a:pt x="80" y="9"/>
                  <a:pt x="81" y="9"/>
                  <a:pt x="82" y="9"/>
                </a:cubicBezTo>
                <a:cubicBezTo>
                  <a:pt x="81" y="9"/>
                  <a:pt x="81" y="9"/>
                  <a:pt x="80" y="9"/>
                </a:cubicBezTo>
                <a:cubicBezTo>
                  <a:pt x="79" y="8"/>
                  <a:pt x="78" y="9"/>
                  <a:pt x="77" y="9"/>
                </a:cubicBezTo>
                <a:cubicBezTo>
                  <a:pt x="77" y="9"/>
                  <a:pt x="78" y="9"/>
                  <a:pt x="78" y="9"/>
                </a:cubicBezTo>
                <a:cubicBezTo>
                  <a:pt x="75" y="9"/>
                  <a:pt x="75" y="9"/>
                  <a:pt x="75" y="9"/>
                </a:cubicBezTo>
                <a:cubicBezTo>
                  <a:pt x="76" y="9"/>
                  <a:pt x="76" y="9"/>
                  <a:pt x="76" y="9"/>
                </a:cubicBezTo>
                <a:cubicBezTo>
                  <a:pt x="76" y="9"/>
                  <a:pt x="76" y="9"/>
                  <a:pt x="76" y="9"/>
                </a:cubicBezTo>
                <a:cubicBezTo>
                  <a:pt x="73" y="9"/>
                  <a:pt x="70" y="9"/>
                  <a:pt x="67" y="9"/>
                </a:cubicBezTo>
                <a:cubicBezTo>
                  <a:pt x="66" y="9"/>
                  <a:pt x="65" y="9"/>
                  <a:pt x="65" y="9"/>
                </a:cubicBezTo>
                <a:cubicBezTo>
                  <a:pt x="65" y="9"/>
                  <a:pt x="66" y="9"/>
                  <a:pt x="67" y="9"/>
                </a:cubicBezTo>
                <a:cubicBezTo>
                  <a:pt x="70" y="8"/>
                  <a:pt x="74" y="8"/>
                  <a:pt x="76" y="9"/>
                </a:cubicBezTo>
                <a:cubicBezTo>
                  <a:pt x="76" y="8"/>
                  <a:pt x="76" y="8"/>
                  <a:pt x="76" y="8"/>
                </a:cubicBezTo>
                <a:cubicBezTo>
                  <a:pt x="77" y="8"/>
                  <a:pt x="78" y="8"/>
                  <a:pt x="78" y="8"/>
                </a:cubicBezTo>
                <a:cubicBezTo>
                  <a:pt x="80" y="8"/>
                  <a:pt x="83" y="7"/>
                  <a:pt x="85" y="7"/>
                </a:cubicBezTo>
                <a:cubicBezTo>
                  <a:pt x="86" y="7"/>
                  <a:pt x="87" y="8"/>
                  <a:pt x="88" y="7"/>
                </a:cubicBezTo>
                <a:cubicBezTo>
                  <a:pt x="88" y="7"/>
                  <a:pt x="89" y="7"/>
                  <a:pt x="89" y="7"/>
                </a:cubicBezTo>
                <a:cubicBezTo>
                  <a:pt x="92" y="7"/>
                  <a:pt x="95" y="7"/>
                  <a:pt x="98" y="7"/>
                </a:cubicBezTo>
                <a:cubicBezTo>
                  <a:pt x="99" y="7"/>
                  <a:pt x="101" y="7"/>
                  <a:pt x="101" y="6"/>
                </a:cubicBezTo>
                <a:cubicBezTo>
                  <a:pt x="102" y="6"/>
                  <a:pt x="103" y="6"/>
                  <a:pt x="103" y="6"/>
                </a:cubicBezTo>
                <a:cubicBezTo>
                  <a:pt x="103" y="5"/>
                  <a:pt x="102" y="6"/>
                  <a:pt x="100" y="6"/>
                </a:cubicBezTo>
                <a:cubicBezTo>
                  <a:pt x="103" y="5"/>
                  <a:pt x="107" y="5"/>
                  <a:pt x="110" y="6"/>
                </a:cubicBezTo>
                <a:cubicBezTo>
                  <a:pt x="109" y="6"/>
                  <a:pt x="110" y="6"/>
                  <a:pt x="110" y="6"/>
                </a:cubicBezTo>
                <a:cubicBezTo>
                  <a:pt x="109" y="6"/>
                  <a:pt x="109" y="6"/>
                  <a:pt x="109" y="6"/>
                </a:cubicBezTo>
                <a:cubicBezTo>
                  <a:pt x="106" y="7"/>
                  <a:pt x="104" y="6"/>
                  <a:pt x="102" y="7"/>
                </a:cubicBezTo>
                <a:cubicBezTo>
                  <a:pt x="105" y="7"/>
                  <a:pt x="109" y="7"/>
                  <a:pt x="112" y="7"/>
                </a:cubicBezTo>
                <a:cubicBezTo>
                  <a:pt x="113" y="7"/>
                  <a:pt x="115" y="7"/>
                  <a:pt x="116" y="6"/>
                </a:cubicBezTo>
                <a:cubicBezTo>
                  <a:pt x="117" y="7"/>
                  <a:pt x="117" y="6"/>
                  <a:pt x="118" y="7"/>
                </a:cubicBezTo>
                <a:cubicBezTo>
                  <a:pt x="119" y="6"/>
                  <a:pt x="120" y="7"/>
                  <a:pt x="121" y="6"/>
                </a:cubicBezTo>
                <a:cubicBezTo>
                  <a:pt x="121" y="6"/>
                  <a:pt x="120" y="6"/>
                  <a:pt x="120" y="6"/>
                </a:cubicBezTo>
                <a:cubicBezTo>
                  <a:pt x="120" y="5"/>
                  <a:pt x="120" y="5"/>
                  <a:pt x="120" y="5"/>
                </a:cubicBezTo>
                <a:cubicBezTo>
                  <a:pt x="122" y="6"/>
                  <a:pt x="122" y="6"/>
                  <a:pt x="122" y="6"/>
                </a:cubicBezTo>
                <a:cubicBezTo>
                  <a:pt x="124" y="5"/>
                  <a:pt x="125" y="5"/>
                  <a:pt x="128" y="5"/>
                </a:cubicBezTo>
                <a:cubicBezTo>
                  <a:pt x="129" y="4"/>
                  <a:pt x="131" y="6"/>
                  <a:pt x="132" y="5"/>
                </a:cubicBezTo>
                <a:cubicBezTo>
                  <a:pt x="133" y="5"/>
                  <a:pt x="135" y="5"/>
                  <a:pt x="136" y="5"/>
                </a:cubicBezTo>
                <a:cubicBezTo>
                  <a:pt x="135" y="5"/>
                  <a:pt x="135" y="5"/>
                  <a:pt x="135" y="5"/>
                </a:cubicBezTo>
                <a:cubicBezTo>
                  <a:pt x="134" y="5"/>
                  <a:pt x="132" y="5"/>
                  <a:pt x="130" y="4"/>
                </a:cubicBezTo>
                <a:cubicBezTo>
                  <a:pt x="130" y="5"/>
                  <a:pt x="130" y="5"/>
                  <a:pt x="130" y="5"/>
                </a:cubicBezTo>
                <a:cubicBezTo>
                  <a:pt x="129" y="4"/>
                  <a:pt x="129" y="4"/>
                  <a:pt x="129" y="4"/>
                </a:cubicBezTo>
                <a:cubicBezTo>
                  <a:pt x="119" y="4"/>
                  <a:pt x="109" y="5"/>
                  <a:pt x="99" y="5"/>
                </a:cubicBezTo>
                <a:cubicBezTo>
                  <a:pt x="98" y="5"/>
                  <a:pt x="98" y="5"/>
                  <a:pt x="98" y="5"/>
                </a:cubicBezTo>
                <a:cubicBezTo>
                  <a:pt x="90" y="5"/>
                  <a:pt x="82" y="5"/>
                  <a:pt x="74" y="5"/>
                </a:cubicBezTo>
                <a:cubicBezTo>
                  <a:pt x="74" y="5"/>
                  <a:pt x="72" y="5"/>
                  <a:pt x="71" y="5"/>
                </a:cubicBezTo>
                <a:cubicBezTo>
                  <a:pt x="72" y="5"/>
                  <a:pt x="72" y="5"/>
                  <a:pt x="72" y="5"/>
                </a:cubicBezTo>
                <a:cubicBezTo>
                  <a:pt x="82" y="4"/>
                  <a:pt x="92" y="4"/>
                  <a:pt x="103" y="4"/>
                </a:cubicBezTo>
                <a:cubicBezTo>
                  <a:pt x="109" y="3"/>
                  <a:pt x="116" y="3"/>
                  <a:pt x="123" y="3"/>
                </a:cubicBezTo>
                <a:cubicBezTo>
                  <a:pt x="123" y="3"/>
                  <a:pt x="123" y="3"/>
                  <a:pt x="123" y="3"/>
                </a:cubicBezTo>
                <a:cubicBezTo>
                  <a:pt x="117" y="3"/>
                  <a:pt x="112" y="3"/>
                  <a:pt x="106" y="3"/>
                </a:cubicBezTo>
                <a:cubicBezTo>
                  <a:pt x="110" y="2"/>
                  <a:pt x="116" y="3"/>
                  <a:pt x="121" y="2"/>
                </a:cubicBezTo>
                <a:cubicBezTo>
                  <a:pt x="121" y="2"/>
                  <a:pt x="121" y="2"/>
                  <a:pt x="121" y="2"/>
                </a:cubicBezTo>
                <a:cubicBezTo>
                  <a:pt x="109" y="2"/>
                  <a:pt x="97" y="3"/>
                  <a:pt x="85" y="3"/>
                </a:cubicBezTo>
                <a:cubicBezTo>
                  <a:pt x="88" y="2"/>
                  <a:pt x="91" y="3"/>
                  <a:pt x="94" y="2"/>
                </a:cubicBezTo>
                <a:cubicBezTo>
                  <a:pt x="95" y="2"/>
                  <a:pt x="94" y="2"/>
                  <a:pt x="95" y="2"/>
                </a:cubicBezTo>
                <a:cubicBezTo>
                  <a:pt x="96" y="2"/>
                  <a:pt x="96" y="2"/>
                  <a:pt x="97" y="1"/>
                </a:cubicBezTo>
                <a:cubicBezTo>
                  <a:pt x="84" y="1"/>
                  <a:pt x="71" y="2"/>
                  <a:pt x="58" y="3"/>
                </a:cubicBezTo>
                <a:cubicBezTo>
                  <a:pt x="59" y="2"/>
                  <a:pt x="60" y="3"/>
                  <a:pt x="61" y="2"/>
                </a:cubicBezTo>
                <a:cubicBezTo>
                  <a:pt x="61" y="2"/>
                  <a:pt x="60" y="2"/>
                  <a:pt x="60" y="2"/>
                </a:cubicBezTo>
                <a:cubicBezTo>
                  <a:pt x="59" y="1"/>
                  <a:pt x="55" y="3"/>
                  <a:pt x="54" y="1"/>
                </a:cubicBezTo>
                <a:cubicBezTo>
                  <a:pt x="55" y="1"/>
                  <a:pt x="57" y="1"/>
                  <a:pt x="59" y="0"/>
                </a:cubicBezTo>
                <a:cubicBezTo>
                  <a:pt x="57" y="0"/>
                  <a:pt x="55" y="1"/>
                  <a:pt x="54" y="0"/>
                </a:cubicBezTo>
                <a:cubicBezTo>
                  <a:pt x="55" y="0"/>
                  <a:pt x="55" y="0"/>
                  <a:pt x="56" y="0"/>
                </a:cubicBezTo>
                <a:cubicBezTo>
                  <a:pt x="50" y="0"/>
                  <a:pt x="45" y="2"/>
                  <a:pt x="40" y="3"/>
                </a:cubicBezTo>
                <a:cubicBezTo>
                  <a:pt x="38" y="3"/>
                  <a:pt x="36" y="4"/>
                  <a:pt x="35" y="4"/>
                </a:cubicBezTo>
                <a:cubicBezTo>
                  <a:pt x="35" y="5"/>
                  <a:pt x="35" y="5"/>
                  <a:pt x="35" y="5"/>
                </a:cubicBezTo>
                <a:cubicBezTo>
                  <a:pt x="36" y="4"/>
                  <a:pt x="38" y="4"/>
                  <a:pt x="40" y="4"/>
                </a:cubicBezTo>
                <a:cubicBezTo>
                  <a:pt x="38" y="5"/>
                  <a:pt x="36" y="6"/>
                  <a:pt x="33" y="6"/>
                </a:cubicBezTo>
                <a:cubicBezTo>
                  <a:pt x="35" y="5"/>
                  <a:pt x="35" y="5"/>
                  <a:pt x="35" y="5"/>
                </a:cubicBezTo>
                <a:cubicBezTo>
                  <a:pt x="34" y="5"/>
                  <a:pt x="34" y="5"/>
                  <a:pt x="34" y="5"/>
                </a:cubicBezTo>
                <a:cubicBezTo>
                  <a:pt x="34" y="5"/>
                  <a:pt x="33" y="6"/>
                  <a:pt x="33" y="6"/>
                </a:cubicBezTo>
                <a:cubicBezTo>
                  <a:pt x="33" y="6"/>
                  <a:pt x="33" y="6"/>
                  <a:pt x="33" y="6"/>
                </a:cubicBezTo>
                <a:cubicBezTo>
                  <a:pt x="33" y="7"/>
                  <a:pt x="31" y="6"/>
                  <a:pt x="31" y="7"/>
                </a:cubicBezTo>
                <a:cubicBezTo>
                  <a:pt x="31" y="7"/>
                  <a:pt x="32" y="6"/>
                  <a:pt x="32" y="7"/>
                </a:cubicBezTo>
                <a:cubicBezTo>
                  <a:pt x="31" y="7"/>
                  <a:pt x="29" y="8"/>
                  <a:pt x="29" y="9"/>
                </a:cubicBezTo>
                <a:cubicBezTo>
                  <a:pt x="30" y="9"/>
                  <a:pt x="30" y="8"/>
                  <a:pt x="30" y="8"/>
                </a:cubicBezTo>
                <a:cubicBezTo>
                  <a:pt x="31" y="8"/>
                  <a:pt x="31" y="8"/>
                  <a:pt x="31" y="8"/>
                </a:cubicBezTo>
                <a:cubicBezTo>
                  <a:pt x="31" y="7"/>
                  <a:pt x="33" y="8"/>
                  <a:pt x="33" y="7"/>
                </a:cubicBezTo>
                <a:cubicBezTo>
                  <a:pt x="34" y="7"/>
                  <a:pt x="36" y="5"/>
                  <a:pt x="38" y="6"/>
                </a:cubicBezTo>
                <a:cubicBezTo>
                  <a:pt x="39" y="5"/>
                  <a:pt x="40" y="6"/>
                  <a:pt x="41" y="6"/>
                </a:cubicBezTo>
                <a:cubicBezTo>
                  <a:pt x="41" y="7"/>
                  <a:pt x="38" y="7"/>
                  <a:pt x="37" y="8"/>
                </a:cubicBezTo>
                <a:cubicBezTo>
                  <a:pt x="37" y="8"/>
                  <a:pt x="35" y="8"/>
                  <a:pt x="34" y="8"/>
                </a:cubicBezTo>
                <a:cubicBezTo>
                  <a:pt x="35" y="9"/>
                  <a:pt x="32" y="9"/>
                  <a:pt x="31" y="10"/>
                </a:cubicBezTo>
                <a:cubicBezTo>
                  <a:pt x="32" y="10"/>
                  <a:pt x="32" y="10"/>
                  <a:pt x="32" y="10"/>
                </a:cubicBezTo>
                <a:cubicBezTo>
                  <a:pt x="31" y="11"/>
                  <a:pt x="29" y="11"/>
                  <a:pt x="28" y="12"/>
                </a:cubicBezTo>
                <a:cubicBezTo>
                  <a:pt x="28" y="12"/>
                  <a:pt x="28" y="12"/>
                  <a:pt x="28" y="12"/>
                </a:cubicBezTo>
                <a:cubicBezTo>
                  <a:pt x="27" y="11"/>
                  <a:pt x="25" y="11"/>
                  <a:pt x="24" y="11"/>
                </a:cubicBezTo>
                <a:cubicBezTo>
                  <a:pt x="24" y="12"/>
                  <a:pt x="27" y="11"/>
                  <a:pt x="27" y="12"/>
                </a:cubicBezTo>
                <a:cubicBezTo>
                  <a:pt x="27" y="12"/>
                  <a:pt x="27" y="12"/>
                  <a:pt x="27" y="12"/>
                </a:cubicBezTo>
                <a:cubicBezTo>
                  <a:pt x="27" y="13"/>
                  <a:pt x="27" y="13"/>
                  <a:pt x="27" y="13"/>
                </a:cubicBezTo>
                <a:cubicBezTo>
                  <a:pt x="26" y="13"/>
                  <a:pt x="24" y="13"/>
                  <a:pt x="24" y="14"/>
                </a:cubicBezTo>
                <a:cubicBezTo>
                  <a:pt x="24" y="14"/>
                  <a:pt x="24" y="14"/>
                  <a:pt x="24" y="14"/>
                </a:cubicBezTo>
                <a:cubicBezTo>
                  <a:pt x="24" y="14"/>
                  <a:pt x="23" y="15"/>
                  <a:pt x="23" y="15"/>
                </a:cubicBezTo>
                <a:cubicBezTo>
                  <a:pt x="22" y="14"/>
                  <a:pt x="22" y="14"/>
                  <a:pt x="22" y="14"/>
                </a:cubicBezTo>
                <a:cubicBezTo>
                  <a:pt x="21" y="15"/>
                  <a:pt x="23" y="15"/>
                  <a:pt x="23" y="15"/>
                </a:cubicBezTo>
                <a:cubicBezTo>
                  <a:pt x="22" y="16"/>
                  <a:pt x="22" y="16"/>
                  <a:pt x="22" y="16"/>
                </a:cubicBezTo>
                <a:cubicBezTo>
                  <a:pt x="24" y="17"/>
                  <a:pt x="24" y="14"/>
                  <a:pt x="26" y="15"/>
                </a:cubicBezTo>
                <a:cubicBezTo>
                  <a:pt x="25" y="16"/>
                  <a:pt x="25" y="16"/>
                  <a:pt x="25" y="16"/>
                </a:cubicBezTo>
                <a:cubicBezTo>
                  <a:pt x="26" y="16"/>
                  <a:pt x="26" y="16"/>
                  <a:pt x="26" y="16"/>
                </a:cubicBezTo>
                <a:cubicBezTo>
                  <a:pt x="27" y="16"/>
                  <a:pt x="28" y="15"/>
                  <a:pt x="29" y="15"/>
                </a:cubicBezTo>
                <a:cubicBezTo>
                  <a:pt x="29" y="15"/>
                  <a:pt x="29" y="15"/>
                  <a:pt x="29" y="15"/>
                </a:cubicBezTo>
                <a:cubicBezTo>
                  <a:pt x="30" y="15"/>
                  <a:pt x="32" y="15"/>
                  <a:pt x="32" y="15"/>
                </a:cubicBezTo>
                <a:cubicBezTo>
                  <a:pt x="36" y="15"/>
                  <a:pt x="41" y="14"/>
                  <a:pt x="45" y="14"/>
                </a:cubicBezTo>
                <a:cubicBezTo>
                  <a:pt x="45" y="14"/>
                  <a:pt x="44" y="15"/>
                  <a:pt x="44" y="15"/>
                </a:cubicBezTo>
                <a:cubicBezTo>
                  <a:pt x="44" y="15"/>
                  <a:pt x="44" y="15"/>
                  <a:pt x="44" y="15"/>
                </a:cubicBezTo>
                <a:cubicBezTo>
                  <a:pt x="43" y="15"/>
                  <a:pt x="43" y="15"/>
                  <a:pt x="43" y="15"/>
                </a:cubicBezTo>
                <a:cubicBezTo>
                  <a:pt x="43" y="16"/>
                  <a:pt x="44" y="15"/>
                  <a:pt x="44" y="15"/>
                </a:cubicBezTo>
                <a:cubicBezTo>
                  <a:pt x="43" y="16"/>
                  <a:pt x="43" y="16"/>
                  <a:pt x="43" y="16"/>
                </a:cubicBezTo>
                <a:cubicBezTo>
                  <a:pt x="42" y="16"/>
                  <a:pt x="42" y="16"/>
                  <a:pt x="42" y="16"/>
                </a:cubicBezTo>
                <a:cubicBezTo>
                  <a:pt x="41" y="16"/>
                  <a:pt x="40" y="16"/>
                  <a:pt x="39" y="17"/>
                </a:cubicBezTo>
                <a:cubicBezTo>
                  <a:pt x="40" y="17"/>
                  <a:pt x="39" y="18"/>
                  <a:pt x="40" y="18"/>
                </a:cubicBezTo>
                <a:cubicBezTo>
                  <a:pt x="39" y="19"/>
                  <a:pt x="39" y="19"/>
                  <a:pt x="39" y="19"/>
                </a:cubicBezTo>
                <a:cubicBezTo>
                  <a:pt x="35" y="18"/>
                  <a:pt x="35" y="18"/>
                  <a:pt x="35" y="18"/>
                </a:cubicBezTo>
                <a:cubicBezTo>
                  <a:pt x="37" y="18"/>
                  <a:pt x="37" y="18"/>
                  <a:pt x="37" y="18"/>
                </a:cubicBezTo>
                <a:cubicBezTo>
                  <a:pt x="36" y="18"/>
                  <a:pt x="36" y="18"/>
                  <a:pt x="36" y="18"/>
                </a:cubicBezTo>
                <a:cubicBezTo>
                  <a:pt x="36" y="18"/>
                  <a:pt x="35" y="18"/>
                  <a:pt x="35" y="19"/>
                </a:cubicBezTo>
                <a:cubicBezTo>
                  <a:pt x="34" y="19"/>
                  <a:pt x="33" y="21"/>
                  <a:pt x="31" y="20"/>
                </a:cubicBezTo>
                <a:cubicBezTo>
                  <a:pt x="31" y="20"/>
                  <a:pt x="31" y="20"/>
                  <a:pt x="31" y="20"/>
                </a:cubicBezTo>
                <a:cubicBezTo>
                  <a:pt x="30" y="20"/>
                  <a:pt x="29" y="21"/>
                  <a:pt x="28" y="21"/>
                </a:cubicBezTo>
                <a:cubicBezTo>
                  <a:pt x="28" y="21"/>
                  <a:pt x="26" y="21"/>
                  <a:pt x="26" y="21"/>
                </a:cubicBezTo>
                <a:cubicBezTo>
                  <a:pt x="28" y="21"/>
                  <a:pt x="28" y="21"/>
                  <a:pt x="28" y="21"/>
                </a:cubicBezTo>
                <a:cubicBezTo>
                  <a:pt x="28" y="22"/>
                  <a:pt x="29" y="22"/>
                  <a:pt x="28" y="23"/>
                </a:cubicBezTo>
                <a:cubicBezTo>
                  <a:pt x="25" y="22"/>
                  <a:pt x="22" y="23"/>
                  <a:pt x="19" y="23"/>
                </a:cubicBezTo>
                <a:cubicBezTo>
                  <a:pt x="19" y="23"/>
                  <a:pt x="19" y="24"/>
                  <a:pt x="18" y="24"/>
                </a:cubicBezTo>
                <a:cubicBezTo>
                  <a:pt x="17" y="24"/>
                  <a:pt x="17" y="24"/>
                  <a:pt x="17" y="23"/>
                </a:cubicBezTo>
                <a:cubicBezTo>
                  <a:pt x="14" y="25"/>
                  <a:pt x="14" y="25"/>
                  <a:pt x="14" y="25"/>
                </a:cubicBezTo>
                <a:cubicBezTo>
                  <a:pt x="14" y="25"/>
                  <a:pt x="14" y="26"/>
                  <a:pt x="15" y="26"/>
                </a:cubicBezTo>
                <a:cubicBezTo>
                  <a:pt x="17" y="26"/>
                  <a:pt x="17" y="25"/>
                  <a:pt x="18" y="25"/>
                </a:cubicBezTo>
                <a:cubicBezTo>
                  <a:pt x="20" y="25"/>
                  <a:pt x="21" y="24"/>
                  <a:pt x="23" y="24"/>
                </a:cubicBezTo>
                <a:cubicBezTo>
                  <a:pt x="22" y="25"/>
                  <a:pt x="22" y="25"/>
                  <a:pt x="22" y="25"/>
                </a:cubicBezTo>
                <a:cubicBezTo>
                  <a:pt x="23" y="25"/>
                  <a:pt x="23" y="24"/>
                  <a:pt x="24" y="24"/>
                </a:cubicBezTo>
                <a:cubicBezTo>
                  <a:pt x="27" y="24"/>
                  <a:pt x="29" y="24"/>
                  <a:pt x="32" y="24"/>
                </a:cubicBezTo>
                <a:cubicBezTo>
                  <a:pt x="31" y="25"/>
                  <a:pt x="28" y="24"/>
                  <a:pt x="27" y="25"/>
                </a:cubicBezTo>
                <a:cubicBezTo>
                  <a:pt x="28" y="25"/>
                  <a:pt x="28" y="25"/>
                  <a:pt x="28" y="25"/>
                </a:cubicBezTo>
                <a:cubicBezTo>
                  <a:pt x="27" y="26"/>
                  <a:pt x="24" y="25"/>
                  <a:pt x="24" y="26"/>
                </a:cubicBezTo>
                <a:cubicBezTo>
                  <a:pt x="24" y="26"/>
                  <a:pt x="24" y="26"/>
                  <a:pt x="24" y="26"/>
                </a:cubicBezTo>
                <a:cubicBezTo>
                  <a:pt x="23" y="27"/>
                  <a:pt x="23" y="27"/>
                  <a:pt x="23" y="27"/>
                </a:cubicBezTo>
                <a:cubicBezTo>
                  <a:pt x="23" y="27"/>
                  <a:pt x="24" y="27"/>
                  <a:pt x="24" y="27"/>
                </a:cubicBezTo>
                <a:cubicBezTo>
                  <a:pt x="24" y="27"/>
                  <a:pt x="24" y="27"/>
                  <a:pt x="24" y="27"/>
                </a:cubicBezTo>
                <a:cubicBezTo>
                  <a:pt x="20" y="28"/>
                  <a:pt x="16" y="28"/>
                  <a:pt x="13" y="28"/>
                </a:cubicBezTo>
                <a:cubicBezTo>
                  <a:pt x="14" y="28"/>
                  <a:pt x="15" y="28"/>
                  <a:pt x="17" y="28"/>
                </a:cubicBezTo>
                <a:cubicBezTo>
                  <a:pt x="15" y="29"/>
                  <a:pt x="15" y="29"/>
                  <a:pt x="15" y="29"/>
                </a:cubicBezTo>
                <a:cubicBezTo>
                  <a:pt x="16" y="29"/>
                  <a:pt x="17" y="29"/>
                  <a:pt x="19" y="29"/>
                </a:cubicBezTo>
                <a:cubicBezTo>
                  <a:pt x="19" y="29"/>
                  <a:pt x="19" y="29"/>
                  <a:pt x="19" y="29"/>
                </a:cubicBezTo>
                <a:cubicBezTo>
                  <a:pt x="21" y="29"/>
                  <a:pt x="21" y="29"/>
                  <a:pt x="21" y="29"/>
                </a:cubicBezTo>
                <a:cubicBezTo>
                  <a:pt x="24" y="30"/>
                  <a:pt x="26" y="28"/>
                  <a:pt x="29" y="28"/>
                </a:cubicBezTo>
                <a:cubicBezTo>
                  <a:pt x="29" y="29"/>
                  <a:pt x="27" y="29"/>
                  <a:pt x="27" y="30"/>
                </a:cubicBezTo>
                <a:cubicBezTo>
                  <a:pt x="19" y="30"/>
                  <a:pt x="19" y="30"/>
                  <a:pt x="19" y="30"/>
                </a:cubicBezTo>
                <a:cubicBezTo>
                  <a:pt x="19" y="31"/>
                  <a:pt x="19" y="31"/>
                  <a:pt x="19" y="31"/>
                </a:cubicBezTo>
                <a:cubicBezTo>
                  <a:pt x="19" y="31"/>
                  <a:pt x="22" y="30"/>
                  <a:pt x="23" y="31"/>
                </a:cubicBezTo>
                <a:cubicBezTo>
                  <a:pt x="23" y="31"/>
                  <a:pt x="23" y="31"/>
                  <a:pt x="23" y="31"/>
                </a:cubicBezTo>
                <a:cubicBezTo>
                  <a:pt x="24" y="31"/>
                  <a:pt x="24" y="31"/>
                  <a:pt x="25" y="31"/>
                </a:cubicBezTo>
                <a:cubicBezTo>
                  <a:pt x="25" y="32"/>
                  <a:pt x="28" y="30"/>
                  <a:pt x="27" y="32"/>
                </a:cubicBezTo>
                <a:cubicBezTo>
                  <a:pt x="29" y="31"/>
                  <a:pt x="29" y="31"/>
                  <a:pt x="29" y="31"/>
                </a:cubicBezTo>
                <a:cubicBezTo>
                  <a:pt x="29" y="31"/>
                  <a:pt x="30" y="31"/>
                  <a:pt x="30" y="32"/>
                </a:cubicBezTo>
                <a:cubicBezTo>
                  <a:pt x="29" y="32"/>
                  <a:pt x="29" y="32"/>
                  <a:pt x="29" y="32"/>
                </a:cubicBezTo>
                <a:cubicBezTo>
                  <a:pt x="27" y="33"/>
                  <a:pt x="26" y="34"/>
                  <a:pt x="24" y="34"/>
                </a:cubicBezTo>
                <a:cubicBezTo>
                  <a:pt x="24" y="34"/>
                  <a:pt x="24" y="34"/>
                  <a:pt x="24" y="34"/>
                </a:cubicBezTo>
                <a:cubicBezTo>
                  <a:pt x="23" y="35"/>
                  <a:pt x="21" y="34"/>
                  <a:pt x="20" y="35"/>
                </a:cubicBezTo>
                <a:cubicBezTo>
                  <a:pt x="20" y="35"/>
                  <a:pt x="20" y="35"/>
                  <a:pt x="20" y="35"/>
                </a:cubicBezTo>
                <a:cubicBezTo>
                  <a:pt x="22" y="35"/>
                  <a:pt x="24" y="35"/>
                  <a:pt x="26" y="35"/>
                </a:cubicBezTo>
                <a:cubicBezTo>
                  <a:pt x="26" y="35"/>
                  <a:pt x="26" y="35"/>
                  <a:pt x="26" y="35"/>
                </a:cubicBezTo>
                <a:cubicBezTo>
                  <a:pt x="24" y="35"/>
                  <a:pt x="25" y="36"/>
                  <a:pt x="24" y="36"/>
                </a:cubicBezTo>
                <a:cubicBezTo>
                  <a:pt x="24" y="37"/>
                  <a:pt x="24" y="36"/>
                  <a:pt x="25" y="36"/>
                </a:cubicBezTo>
                <a:cubicBezTo>
                  <a:pt x="24" y="36"/>
                  <a:pt x="24" y="36"/>
                  <a:pt x="24" y="36"/>
                </a:cubicBezTo>
                <a:cubicBezTo>
                  <a:pt x="25" y="35"/>
                  <a:pt x="25" y="35"/>
                  <a:pt x="25" y="35"/>
                </a:cubicBezTo>
                <a:cubicBezTo>
                  <a:pt x="26" y="35"/>
                  <a:pt x="28" y="35"/>
                  <a:pt x="27" y="36"/>
                </a:cubicBezTo>
                <a:cubicBezTo>
                  <a:pt x="28" y="36"/>
                  <a:pt x="29" y="35"/>
                  <a:pt x="31" y="35"/>
                </a:cubicBezTo>
                <a:cubicBezTo>
                  <a:pt x="29" y="36"/>
                  <a:pt x="29" y="36"/>
                  <a:pt x="29" y="36"/>
                </a:cubicBezTo>
                <a:cubicBezTo>
                  <a:pt x="27" y="36"/>
                  <a:pt x="26" y="38"/>
                  <a:pt x="24" y="37"/>
                </a:cubicBezTo>
                <a:cubicBezTo>
                  <a:pt x="25" y="37"/>
                  <a:pt x="25" y="37"/>
                  <a:pt x="25" y="37"/>
                </a:cubicBezTo>
                <a:cubicBezTo>
                  <a:pt x="25" y="36"/>
                  <a:pt x="24" y="37"/>
                  <a:pt x="23" y="37"/>
                </a:cubicBezTo>
                <a:cubicBezTo>
                  <a:pt x="24" y="37"/>
                  <a:pt x="23" y="37"/>
                  <a:pt x="23" y="37"/>
                </a:cubicBezTo>
                <a:cubicBezTo>
                  <a:pt x="22" y="37"/>
                  <a:pt x="20" y="38"/>
                  <a:pt x="21" y="37"/>
                </a:cubicBezTo>
                <a:cubicBezTo>
                  <a:pt x="20" y="38"/>
                  <a:pt x="19" y="37"/>
                  <a:pt x="19" y="37"/>
                </a:cubicBezTo>
                <a:cubicBezTo>
                  <a:pt x="19" y="38"/>
                  <a:pt x="17" y="38"/>
                  <a:pt x="16" y="38"/>
                </a:cubicBezTo>
                <a:cubicBezTo>
                  <a:pt x="17" y="38"/>
                  <a:pt x="19" y="38"/>
                  <a:pt x="21" y="39"/>
                </a:cubicBezTo>
                <a:cubicBezTo>
                  <a:pt x="20" y="39"/>
                  <a:pt x="20" y="39"/>
                  <a:pt x="20" y="39"/>
                </a:cubicBezTo>
                <a:cubicBezTo>
                  <a:pt x="21" y="40"/>
                  <a:pt x="21" y="40"/>
                  <a:pt x="21" y="40"/>
                </a:cubicBezTo>
                <a:cubicBezTo>
                  <a:pt x="21" y="40"/>
                  <a:pt x="21" y="40"/>
                  <a:pt x="21" y="40"/>
                </a:cubicBezTo>
                <a:cubicBezTo>
                  <a:pt x="27" y="41"/>
                  <a:pt x="27" y="41"/>
                  <a:pt x="27" y="41"/>
                </a:cubicBezTo>
                <a:cubicBezTo>
                  <a:pt x="27" y="41"/>
                  <a:pt x="27" y="41"/>
                  <a:pt x="27" y="41"/>
                </a:cubicBezTo>
                <a:cubicBezTo>
                  <a:pt x="26" y="42"/>
                  <a:pt x="28" y="42"/>
                  <a:pt x="28" y="42"/>
                </a:cubicBezTo>
                <a:cubicBezTo>
                  <a:pt x="27" y="43"/>
                  <a:pt x="27" y="43"/>
                  <a:pt x="27" y="43"/>
                </a:cubicBezTo>
                <a:cubicBezTo>
                  <a:pt x="29" y="43"/>
                  <a:pt x="31" y="44"/>
                  <a:pt x="33" y="43"/>
                </a:cubicBezTo>
                <a:cubicBezTo>
                  <a:pt x="32" y="44"/>
                  <a:pt x="31" y="43"/>
                  <a:pt x="31" y="44"/>
                </a:cubicBezTo>
                <a:cubicBezTo>
                  <a:pt x="31" y="44"/>
                  <a:pt x="29" y="44"/>
                  <a:pt x="29" y="44"/>
                </a:cubicBezTo>
                <a:cubicBezTo>
                  <a:pt x="30" y="44"/>
                  <a:pt x="30" y="44"/>
                  <a:pt x="30" y="44"/>
                </a:cubicBezTo>
                <a:cubicBezTo>
                  <a:pt x="30" y="45"/>
                  <a:pt x="29" y="45"/>
                  <a:pt x="28" y="45"/>
                </a:cubicBezTo>
                <a:cubicBezTo>
                  <a:pt x="27" y="46"/>
                  <a:pt x="25" y="45"/>
                  <a:pt x="25" y="46"/>
                </a:cubicBezTo>
                <a:cubicBezTo>
                  <a:pt x="23" y="47"/>
                  <a:pt x="21" y="46"/>
                  <a:pt x="19" y="46"/>
                </a:cubicBezTo>
                <a:cubicBezTo>
                  <a:pt x="21" y="46"/>
                  <a:pt x="21" y="46"/>
                  <a:pt x="21" y="46"/>
                </a:cubicBezTo>
                <a:cubicBezTo>
                  <a:pt x="20" y="47"/>
                  <a:pt x="20" y="47"/>
                  <a:pt x="20" y="47"/>
                </a:cubicBezTo>
                <a:cubicBezTo>
                  <a:pt x="20" y="47"/>
                  <a:pt x="19" y="46"/>
                  <a:pt x="19" y="46"/>
                </a:cubicBezTo>
                <a:cubicBezTo>
                  <a:pt x="18" y="46"/>
                  <a:pt x="17" y="47"/>
                  <a:pt x="16" y="46"/>
                </a:cubicBezTo>
                <a:cubicBezTo>
                  <a:pt x="16" y="46"/>
                  <a:pt x="18" y="46"/>
                  <a:pt x="18" y="46"/>
                </a:cubicBezTo>
                <a:cubicBezTo>
                  <a:pt x="17" y="45"/>
                  <a:pt x="17" y="46"/>
                  <a:pt x="16" y="46"/>
                </a:cubicBezTo>
                <a:cubicBezTo>
                  <a:pt x="15" y="46"/>
                  <a:pt x="14" y="47"/>
                  <a:pt x="13" y="47"/>
                </a:cubicBezTo>
                <a:cubicBezTo>
                  <a:pt x="13" y="48"/>
                  <a:pt x="13" y="48"/>
                  <a:pt x="12" y="48"/>
                </a:cubicBezTo>
                <a:cubicBezTo>
                  <a:pt x="13" y="48"/>
                  <a:pt x="14" y="47"/>
                  <a:pt x="16" y="47"/>
                </a:cubicBezTo>
                <a:cubicBezTo>
                  <a:pt x="16" y="48"/>
                  <a:pt x="17" y="48"/>
                  <a:pt x="16" y="48"/>
                </a:cubicBezTo>
                <a:cubicBezTo>
                  <a:pt x="16" y="49"/>
                  <a:pt x="15" y="48"/>
                  <a:pt x="15" y="48"/>
                </a:cubicBezTo>
                <a:cubicBezTo>
                  <a:pt x="15" y="48"/>
                  <a:pt x="15" y="48"/>
                  <a:pt x="15" y="48"/>
                </a:cubicBezTo>
                <a:cubicBezTo>
                  <a:pt x="15" y="48"/>
                  <a:pt x="16" y="50"/>
                  <a:pt x="17" y="49"/>
                </a:cubicBezTo>
                <a:cubicBezTo>
                  <a:pt x="17" y="48"/>
                  <a:pt x="16" y="48"/>
                  <a:pt x="16" y="47"/>
                </a:cubicBezTo>
                <a:cubicBezTo>
                  <a:pt x="19" y="48"/>
                  <a:pt x="21" y="47"/>
                  <a:pt x="23" y="47"/>
                </a:cubicBezTo>
                <a:cubicBezTo>
                  <a:pt x="25" y="48"/>
                  <a:pt x="29" y="47"/>
                  <a:pt x="31" y="48"/>
                </a:cubicBezTo>
                <a:cubicBezTo>
                  <a:pt x="29" y="48"/>
                  <a:pt x="26" y="48"/>
                  <a:pt x="24" y="48"/>
                </a:cubicBezTo>
                <a:cubicBezTo>
                  <a:pt x="23" y="48"/>
                  <a:pt x="22" y="48"/>
                  <a:pt x="21" y="48"/>
                </a:cubicBezTo>
                <a:cubicBezTo>
                  <a:pt x="21" y="48"/>
                  <a:pt x="21" y="48"/>
                  <a:pt x="21" y="48"/>
                </a:cubicBezTo>
                <a:cubicBezTo>
                  <a:pt x="24" y="50"/>
                  <a:pt x="28" y="50"/>
                  <a:pt x="32" y="50"/>
                </a:cubicBezTo>
                <a:cubicBezTo>
                  <a:pt x="30" y="51"/>
                  <a:pt x="30" y="51"/>
                  <a:pt x="30" y="51"/>
                </a:cubicBezTo>
                <a:cubicBezTo>
                  <a:pt x="31" y="51"/>
                  <a:pt x="31" y="51"/>
                  <a:pt x="31" y="51"/>
                </a:cubicBezTo>
                <a:cubicBezTo>
                  <a:pt x="29" y="51"/>
                  <a:pt x="29" y="51"/>
                  <a:pt x="29" y="51"/>
                </a:cubicBezTo>
                <a:cubicBezTo>
                  <a:pt x="32" y="52"/>
                  <a:pt x="37" y="51"/>
                  <a:pt x="40" y="52"/>
                </a:cubicBezTo>
                <a:cubicBezTo>
                  <a:pt x="40" y="52"/>
                  <a:pt x="42" y="52"/>
                  <a:pt x="43" y="52"/>
                </a:cubicBezTo>
                <a:cubicBezTo>
                  <a:pt x="42" y="52"/>
                  <a:pt x="42" y="52"/>
                  <a:pt x="42" y="52"/>
                </a:cubicBezTo>
                <a:cubicBezTo>
                  <a:pt x="45" y="52"/>
                  <a:pt x="45" y="52"/>
                  <a:pt x="45" y="52"/>
                </a:cubicBezTo>
                <a:cubicBezTo>
                  <a:pt x="45" y="53"/>
                  <a:pt x="45" y="53"/>
                  <a:pt x="44" y="53"/>
                </a:cubicBezTo>
                <a:cubicBezTo>
                  <a:pt x="40" y="53"/>
                  <a:pt x="36" y="52"/>
                  <a:pt x="32" y="53"/>
                </a:cubicBezTo>
                <a:cubicBezTo>
                  <a:pt x="29" y="52"/>
                  <a:pt x="25" y="53"/>
                  <a:pt x="21" y="53"/>
                </a:cubicBezTo>
                <a:cubicBezTo>
                  <a:pt x="21" y="53"/>
                  <a:pt x="21" y="53"/>
                  <a:pt x="21" y="53"/>
                </a:cubicBezTo>
                <a:cubicBezTo>
                  <a:pt x="19" y="54"/>
                  <a:pt x="17" y="53"/>
                  <a:pt x="15" y="53"/>
                </a:cubicBezTo>
                <a:cubicBezTo>
                  <a:pt x="14" y="54"/>
                  <a:pt x="14" y="54"/>
                  <a:pt x="14" y="54"/>
                </a:cubicBezTo>
                <a:cubicBezTo>
                  <a:pt x="14" y="54"/>
                  <a:pt x="14" y="54"/>
                  <a:pt x="14" y="54"/>
                </a:cubicBezTo>
                <a:cubicBezTo>
                  <a:pt x="14" y="53"/>
                  <a:pt x="14" y="53"/>
                  <a:pt x="14" y="53"/>
                </a:cubicBezTo>
                <a:cubicBezTo>
                  <a:pt x="14" y="53"/>
                  <a:pt x="14" y="53"/>
                  <a:pt x="13" y="53"/>
                </a:cubicBezTo>
                <a:cubicBezTo>
                  <a:pt x="13" y="53"/>
                  <a:pt x="11" y="53"/>
                  <a:pt x="11" y="53"/>
                </a:cubicBezTo>
                <a:cubicBezTo>
                  <a:pt x="12" y="53"/>
                  <a:pt x="13" y="53"/>
                  <a:pt x="14" y="54"/>
                </a:cubicBezTo>
                <a:cubicBezTo>
                  <a:pt x="14" y="54"/>
                  <a:pt x="15" y="54"/>
                  <a:pt x="15" y="53"/>
                </a:cubicBezTo>
                <a:cubicBezTo>
                  <a:pt x="22" y="56"/>
                  <a:pt x="30" y="55"/>
                  <a:pt x="37" y="55"/>
                </a:cubicBezTo>
                <a:cubicBezTo>
                  <a:pt x="37" y="55"/>
                  <a:pt x="37" y="55"/>
                  <a:pt x="37" y="55"/>
                </a:cubicBezTo>
                <a:cubicBezTo>
                  <a:pt x="39" y="55"/>
                  <a:pt x="39" y="55"/>
                  <a:pt x="39" y="55"/>
                </a:cubicBezTo>
                <a:cubicBezTo>
                  <a:pt x="39" y="56"/>
                  <a:pt x="38" y="56"/>
                  <a:pt x="38" y="56"/>
                </a:cubicBezTo>
                <a:cubicBezTo>
                  <a:pt x="35" y="55"/>
                  <a:pt x="33" y="58"/>
                  <a:pt x="31" y="58"/>
                </a:cubicBezTo>
                <a:cubicBezTo>
                  <a:pt x="29" y="59"/>
                  <a:pt x="27" y="58"/>
                  <a:pt x="26" y="59"/>
                </a:cubicBezTo>
                <a:cubicBezTo>
                  <a:pt x="24" y="58"/>
                  <a:pt x="24" y="60"/>
                  <a:pt x="22" y="60"/>
                </a:cubicBezTo>
                <a:cubicBezTo>
                  <a:pt x="24" y="61"/>
                  <a:pt x="20" y="62"/>
                  <a:pt x="21" y="63"/>
                </a:cubicBezTo>
                <a:cubicBezTo>
                  <a:pt x="20" y="63"/>
                  <a:pt x="20" y="64"/>
                  <a:pt x="19" y="64"/>
                </a:cubicBezTo>
                <a:cubicBezTo>
                  <a:pt x="19" y="63"/>
                  <a:pt x="19" y="63"/>
                  <a:pt x="19" y="63"/>
                </a:cubicBezTo>
                <a:cubicBezTo>
                  <a:pt x="18" y="63"/>
                  <a:pt x="18" y="63"/>
                  <a:pt x="18" y="63"/>
                </a:cubicBezTo>
                <a:cubicBezTo>
                  <a:pt x="18" y="63"/>
                  <a:pt x="16" y="64"/>
                  <a:pt x="16" y="64"/>
                </a:cubicBezTo>
                <a:cubicBezTo>
                  <a:pt x="17" y="64"/>
                  <a:pt x="17" y="64"/>
                  <a:pt x="17" y="64"/>
                </a:cubicBezTo>
                <a:cubicBezTo>
                  <a:pt x="17" y="64"/>
                  <a:pt x="17" y="64"/>
                  <a:pt x="17" y="64"/>
                </a:cubicBezTo>
                <a:cubicBezTo>
                  <a:pt x="19" y="64"/>
                  <a:pt x="19" y="64"/>
                  <a:pt x="19" y="64"/>
                </a:cubicBezTo>
                <a:cubicBezTo>
                  <a:pt x="18" y="64"/>
                  <a:pt x="18" y="64"/>
                  <a:pt x="18" y="64"/>
                </a:cubicBezTo>
                <a:cubicBezTo>
                  <a:pt x="20" y="64"/>
                  <a:pt x="19" y="65"/>
                  <a:pt x="19" y="66"/>
                </a:cubicBezTo>
                <a:cubicBezTo>
                  <a:pt x="18" y="66"/>
                  <a:pt x="17" y="66"/>
                  <a:pt x="17" y="67"/>
                </a:cubicBezTo>
                <a:cubicBezTo>
                  <a:pt x="17" y="67"/>
                  <a:pt x="18" y="68"/>
                  <a:pt x="19" y="68"/>
                </a:cubicBezTo>
                <a:cubicBezTo>
                  <a:pt x="21" y="68"/>
                  <a:pt x="19" y="67"/>
                  <a:pt x="21" y="67"/>
                </a:cubicBezTo>
                <a:cubicBezTo>
                  <a:pt x="21" y="68"/>
                  <a:pt x="21" y="68"/>
                  <a:pt x="21" y="68"/>
                </a:cubicBezTo>
                <a:cubicBezTo>
                  <a:pt x="22" y="67"/>
                  <a:pt x="21" y="67"/>
                  <a:pt x="21" y="67"/>
                </a:cubicBezTo>
                <a:cubicBezTo>
                  <a:pt x="24" y="67"/>
                  <a:pt x="26" y="67"/>
                  <a:pt x="28" y="67"/>
                </a:cubicBezTo>
                <a:cubicBezTo>
                  <a:pt x="28" y="67"/>
                  <a:pt x="27" y="68"/>
                  <a:pt x="26" y="68"/>
                </a:cubicBezTo>
                <a:cubicBezTo>
                  <a:pt x="26" y="68"/>
                  <a:pt x="26" y="68"/>
                  <a:pt x="26" y="68"/>
                </a:cubicBezTo>
                <a:cubicBezTo>
                  <a:pt x="26" y="68"/>
                  <a:pt x="26" y="68"/>
                  <a:pt x="26" y="68"/>
                </a:cubicBezTo>
                <a:cubicBezTo>
                  <a:pt x="26" y="68"/>
                  <a:pt x="26" y="69"/>
                  <a:pt x="26" y="69"/>
                </a:cubicBezTo>
                <a:cubicBezTo>
                  <a:pt x="25" y="69"/>
                  <a:pt x="25" y="69"/>
                  <a:pt x="25" y="69"/>
                </a:cubicBezTo>
                <a:cubicBezTo>
                  <a:pt x="25" y="69"/>
                  <a:pt x="25" y="69"/>
                  <a:pt x="25" y="69"/>
                </a:cubicBezTo>
                <a:cubicBezTo>
                  <a:pt x="24" y="70"/>
                  <a:pt x="23" y="69"/>
                  <a:pt x="22" y="69"/>
                </a:cubicBezTo>
                <a:cubicBezTo>
                  <a:pt x="22" y="69"/>
                  <a:pt x="23" y="70"/>
                  <a:pt x="24" y="70"/>
                </a:cubicBezTo>
                <a:cubicBezTo>
                  <a:pt x="26" y="70"/>
                  <a:pt x="23" y="71"/>
                  <a:pt x="24" y="72"/>
                </a:cubicBezTo>
                <a:cubicBezTo>
                  <a:pt x="24" y="72"/>
                  <a:pt x="24" y="72"/>
                  <a:pt x="23" y="73"/>
                </a:cubicBezTo>
                <a:cubicBezTo>
                  <a:pt x="19" y="72"/>
                  <a:pt x="16" y="73"/>
                  <a:pt x="13" y="73"/>
                </a:cubicBezTo>
                <a:cubicBezTo>
                  <a:pt x="12" y="73"/>
                  <a:pt x="12" y="74"/>
                  <a:pt x="12" y="74"/>
                </a:cubicBezTo>
                <a:cubicBezTo>
                  <a:pt x="13" y="75"/>
                  <a:pt x="12" y="77"/>
                  <a:pt x="14" y="77"/>
                </a:cubicBezTo>
                <a:cubicBezTo>
                  <a:pt x="14" y="77"/>
                  <a:pt x="15" y="76"/>
                  <a:pt x="14" y="76"/>
                </a:cubicBezTo>
                <a:cubicBezTo>
                  <a:pt x="14" y="76"/>
                  <a:pt x="13" y="75"/>
                  <a:pt x="14" y="75"/>
                </a:cubicBezTo>
                <a:cubicBezTo>
                  <a:pt x="14" y="74"/>
                  <a:pt x="16" y="74"/>
                  <a:pt x="17" y="74"/>
                </a:cubicBezTo>
                <a:cubicBezTo>
                  <a:pt x="16" y="74"/>
                  <a:pt x="16" y="74"/>
                  <a:pt x="16" y="74"/>
                </a:cubicBezTo>
                <a:cubicBezTo>
                  <a:pt x="17" y="75"/>
                  <a:pt x="16" y="76"/>
                  <a:pt x="17" y="76"/>
                </a:cubicBezTo>
                <a:cubicBezTo>
                  <a:pt x="19" y="76"/>
                  <a:pt x="17" y="77"/>
                  <a:pt x="17" y="77"/>
                </a:cubicBezTo>
                <a:cubicBezTo>
                  <a:pt x="18" y="77"/>
                  <a:pt x="18" y="77"/>
                  <a:pt x="18" y="77"/>
                </a:cubicBezTo>
                <a:cubicBezTo>
                  <a:pt x="19" y="77"/>
                  <a:pt x="19" y="76"/>
                  <a:pt x="20" y="77"/>
                </a:cubicBezTo>
                <a:cubicBezTo>
                  <a:pt x="19" y="77"/>
                  <a:pt x="19" y="77"/>
                  <a:pt x="19" y="77"/>
                </a:cubicBezTo>
                <a:cubicBezTo>
                  <a:pt x="19" y="77"/>
                  <a:pt x="20" y="77"/>
                  <a:pt x="20" y="77"/>
                </a:cubicBezTo>
                <a:cubicBezTo>
                  <a:pt x="20" y="76"/>
                  <a:pt x="20" y="76"/>
                  <a:pt x="20" y="76"/>
                </a:cubicBezTo>
                <a:cubicBezTo>
                  <a:pt x="21" y="75"/>
                  <a:pt x="23" y="77"/>
                  <a:pt x="25" y="76"/>
                </a:cubicBezTo>
                <a:cubicBezTo>
                  <a:pt x="24" y="76"/>
                  <a:pt x="23" y="76"/>
                  <a:pt x="23" y="76"/>
                </a:cubicBezTo>
                <a:cubicBezTo>
                  <a:pt x="25" y="76"/>
                  <a:pt x="28" y="75"/>
                  <a:pt x="30" y="75"/>
                </a:cubicBezTo>
                <a:cubicBezTo>
                  <a:pt x="30" y="76"/>
                  <a:pt x="30" y="76"/>
                  <a:pt x="30" y="76"/>
                </a:cubicBezTo>
                <a:cubicBezTo>
                  <a:pt x="31" y="76"/>
                  <a:pt x="31" y="76"/>
                  <a:pt x="31" y="76"/>
                </a:cubicBezTo>
                <a:cubicBezTo>
                  <a:pt x="31" y="76"/>
                  <a:pt x="30" y="76"/>
                  <a:pt x="30" y="76"/>
                </a:cubicBezTo>
                <a:cubicBezTo>
                  <a:pt x="28" y="76"/>
                  <a:pt x="26" y="77"/>
                  <a:pt x="24" y="77"/>
                </a:cubicBezTo>
                <a:cubicBezTo>
                  <a:pt x="21" y="77"/>
                  <a:pt x="21" y="79"/>
                  <a:pt x="20" y="81"/>
                </a:cubicBezTo>
                <a:cubicBezTo>
                  <a:pt x="21" y="81"/>
                  <a:pt x="21" y="81"/>
                  <a:pt x="22" y="81"/>
                </a:cubicBezTo>
                <a:cubicBezTo>
                  <a:pt x="22" y="82"/>
                  <a:pt x="21" y="81"/>
                  <a:pt x="20" y="82"/>
                </a:cubicBezTo>
                <a:cubicBezTo>
                  <a:pt x="21" y="82"/>
                  <a:pt x="21" y="85"/>
                  <a:pt x="23" y="84"/>
                </a:cubicBezTo>
                <a:cubicBezTo>
                  <a:pt x="21" y="86"/>
                  <a:pt x="15" y="83"/>
                  <a:pt x="11" y="85"/>
                </a:cubicBezTo>
                <a:cubicBezTo>
                  <a:pt x="19" y="85"/>
                  <a:pt x="19" y="85"/>
                  <a:pt x="19" y="85"/>
                </a:cubicBezTo>
                <a:cubicBezTo>
                  <a:pt x="19" y="86"/>
                  <a:pt x="19" y="86"/>
                  <a:pt x="20" y="86"/>
                </a:cubicBezTo>
                <a:cubicBezTo>
                  <a:pt x="20" y="87"/>
                  <a:pt x="19" y="87"/>
                  <a:pt x="19" y="87"/>
                </a:cubicBezTo>
                <a:cubicBezTo>
                  <a:pt x="20" y="87"/>
                  <a:pt x="20" y="87"/>
                  <a:pt x="20" y="87"/>
                </a:cubicBezTo>
                <a:cubicBezTo>
                  <a:pt x="20" y="88"/>
                  <a:pt x="20" y="88"/>
                  <a:pt x="21" y="89"/>
                </a:cubicBezTo>
                <a:cubicBezTo>
                  <a:pt x="21" y="89"/>
                  <a:pt x="21" y="89"/>
                  <a:pt x="21" y="89"/>
                </a:cubicBezTo>
                <a:cubicBezTo>
                  <a:pt x="22" y="89"/>
                  <a:pt x="22" y="89"/>
                  <a:pt x="22" y="89"/>
                </a:cubicBezTo>
                <a:cubicBezTo>
                  <a:pt x="22" y="90"/>
                  <a:pt x="23" y="90"/>
                  <a:pt x="22" y="91"/>
                </a:cubicBezTo>
                <a:cubicBezTo>
                  <a:pt x="21" y="91"/>
                  <a:pt x="20" y="90"/>
                  <a:pt x="19" y="90"/>
                </a:cubicBezTo>
                <a:cubicBezTo>
                  <a:pt x="20" y="91"/>
                  <a:pt x="21" y="91"/>
                  <a:pt x="21" y="92"/>
                </a:cubicBezTo>
                <a:cubicBezTo>
                  <a:pt x="20" y="92"/>
                  <a:pt x="19" y="93"/>
                  <a:pt x="18" y="94"/>
                </a:cubicBezTo>
                <a:cubicBezTo>
                  <a:pt x="19" y="94"/>
                  <a:pt x="20" y="93"/>
                  <a:pt x="20" y="93"/>
                </a:cubicBezTo>
                <a:cubicBezTo>
                  <a:pt x="21" y="93"/>
                  <a:pt x="21" y="93"/>
                  <a:pt x="21" y="93"/>
                </a:cubicBezTo>
                <a:cubicBezTo>
                  <a:pt x="21" y="93"/>
                  <a:pt x="23" y="93"/>
                  <a:pt x="24" y="93"/>
                </a:cubicBezTo>
                <a:cubicBezTo>
                  <a:pt x="23" y="94"/>
                  <a:pt x="21" y="94"/>
                  <a:pt x="20" y="94"/>
                </a:cubicBezTo>
                <a:cubicBezTo>
                  <a:pt x="19" y="95"/>
                  <a:pt x="22" y="95"/>
                  <a:pt x="23" y="95"/>
                </a:cubicBezTo>
                <a:cubicBezTo>
                  <a:pt x="23" y="96"/>
                  <a:pt x="22" y="96"/>
                  <a:pt x="21" y="96"/>
                </a:cubicBezTo>
                <a:cubicBezTo>
                  <a:pt x="23" y="96"/>
                  <a:pt x="23" y="96"/>
                  <a:pt x="23" y="96"/>
                </a:cubicBezTo>
                <a:cubicBezTo>
                  <a:pt x="23" y="97"/>
                  <a:pt x="22" y="97"/>
                  <a:pt x="22" y="97"/>
                </a:cubicBezTo>
                <a:cubicBezTo>
                  <a:pt x="23" y="97"/>
                  <a:pt x="23" y="97"/>
                  <a:pt x="23" y="97"/>
                </a:cubicBezTo>
                <a:cubicBezTo>
                  <a:pt x="24" y="96"/>
                  <a:pt x="27" y="96"/>
                  <a:pt x="29" y="97"/>
                </a:cubicBezTo>
                <a:cubicBezTo>
                  <a:pt x="28" y="97"/>
                  <a:pt x="28" y="97"/>
                  <a:pt x="28" y="97"/>
                </a:cubicBezTo>
                <a:cubicBezTo>
                  <a:pt x="29" y="98"/>
                  <a:pt x="29" y="98"/>
                  <a:pt x="29" y="98"/>
                </a:cubicBezTo>
                <a:cubicBezTo>
                  <a:pt x="29" y="98"/>
                  <a:pt x="28" y="99"/>
                  <a:pt x="27" y="99"/>
                </a:cubicBezTo>
                <a:cubicBezTo>
                  <a:pt x="28" y="99"/>
                  <a:pt x="27" y="100"/>
                  <a:pt x="28" y="100"/>
                </a:cubicBezTo>
                <a:cubicBezTo>
                  <a:pt x="26" y="100"/>
                  <a:pt x="26" y="100"/>
                  <a:pt x="26" y="100"/>
                </a:cubicBezTo>
                <a:cubicBezTo>
                  <a:pt x="25" y="101"/>
                  <a:pt x="23" y="101"/>
                  <a:pt x="21" y="102"/>
                </a:cubicBezTo>
                <a:cubicBezTo>
                  <a:pt x="22" y="102"/>
                  <a:pt x="22" y="101"/>
                  <a:pt x="23" y="101"/>
                </a:cubicBezTo>
                <a:cubicBezTo>
                  <a:pt x="23" y="102"/>
                  <a:pt x="21" y="102"/>
                  <a:pt x="21" y="103"/>
                </a:cubicBezTo>
                <a:cubicBezTo>
                  <a:pt x="23" y="102"/>
                  <a:pt x="24" y="102"/>
                  <a:pt x="25" y="101"/>
                </a:cubicBezTo>
                <a:cubicBezTo>
                  <a:pt x="27" y="101"/>
                  <a:pt x="29" y="102"/>
                  <a:pt x="31" y="103"/>
                </a:cubicBezTo>
                <a:cubicBezTo>
                  <a:pt x="31" y="103"/>
                  <a:pt x="29" y="104"/>
                  <a:pt x="28" y="104"/>
                </a:cubicBezTo>
                <a:cubicBezTo>
                  <a:pt x="26" y="104"/>
                  <a:pt x="23" y="105"/>
                  <a:pt x="21" y="105"/>
                </a:cubicBezTo>
                <a:cubicBezTo>
                  <a:pt x="20" y="106"/>
                  <a:pt x="20" y="106"/>
                  <a:pt x="20" y="106"/>
                </a:cubicBezTo>
                <a:cubicBezTo>
                  <a:pt x="21" y="106"/>
                  <a:pt x="21" y="106"/>
                  <a:pt x="21" y="106"/>
                </a:cubicBezTo>
                <a:cubicBezTo>
                  <a:pt x="20" y="106"/>
                  <a:pt x="21" y="107"/>
                  <a:pt x="20" y="107"/>
                </a:cubicBezTo>
                <a:cubicBezTo>
                  <a:pt x="20" y="108"/>
                  <a:pt x="22" y="107"/>
                  <a:pt x="23" y="108"/>
                </a:cubicBezTo>
                <a:cubicBezTo>
                  <a:pt x="22" y="108"/>
                  <a:pt x="22" y="108"/>
                  <a:pt x="22" y="108"/>
                </a:cubicBezTo>
                <a:cubicBezTo>
                  <a:pt x="23" y="108"/>
                  <a:pt x="25" y="108"/>
                  <a:pt x="26" y="108"/>
                </a:cubicBezTo>
                <a:cubicBezTo>
                  <a:pt x="25" y="108"/>
                  <a:pt x="26" y="108"/>
                  <a:pt x="26" y="107"/>
                </a:cubicBezTo>
                <a:cubicBezTo>
                  <a:pt x="27" y="107"/>
                  <a:pt x="28" y="107"/>
                  <a:pt x="29" y="107"/>
                </a:cubicBezTo>
                <a:cubicBezTo>
                  <a:pt x="28" y="107"/>
                  <a:pt x="27" y="108"/>
                  <a:pt x="28" y="108"/>
                </a:cubicBezTo>
                <a:cubicBezTo>
                  <a:pt x="28" y="108"/>
                  <a:pt x="29" y="109"/>
                  <a:pt x="29" y="108"/>
                </a:cubicBezTo>
                <a:cubicBezTo>
                  <a:pt x="29" y="108"/>
                  <a:pt x="28" y="108"/>
                  <a:pt x="28" y="108"/>
                </a:cubicBezTo>
                <a:cubicBezTo>
                  <a:pt x="29" y="107"/>
                  <a:pt x="30" y="106"/>
                  <a:pt x="32" y="107"/>
                </a:cubicBezTo>
                <a:cubicBezTo>
                  <a:pt x="31" y="107"/>
                  <a:pt x="31" y="107"/>
                  <a:pt x="31" y="107"/>
                </a:cubicBezTo>
                <a:cubicBezTo>
                  <a:pt x="30" y="107"/>
                  <a:pt x="30" y="108"/>
                  <a:pt x="30" y="109"/>
                </a:cubicBezTo>
                <a:cubicBezTo>
                  <a:pt x="30" y="108"/>
                  <a:pt x="30" y="108"/>
                  <a:pt x="30" y="108"/>
                </a:cubicBezTo>
                <a:cubicBezTo>
                  <a:pt x="31" y="108"/>
                  <a:pt x="31" y="108"/>
                  <a:pt x="31" y="108"/>
                </a:cubicBezTo>
                <a:cubicBezTo>
                  <a:pt x="31" y="109"/>
                  <a:pt x="31" y="109"/>
                  <a:pt x="31" y="109"/>
                </a:cubicBezTo>
                <a:cubicBezTo>
                  <a:pt x="32" y="109"/>
                  <a:pt x="32" y="109"/>
                  <a:pt x="32" y="109"/>
                </a:cubicBezTo>
                <a:cubicBezTo>
                  <a:pt x="32" y="110"/>
                  <a:pt x="31" y="111"/>
                  <a:pt x="30" y="112"/>
                </a:cubicBezTo>
                <a:cubicBezTo>
                  <a:pt x="28" y="111"/>
                  <a:pt x="28" y="112"/>
                  <a:pt x="26" y="112"/>
                </a:cubicBezTo>
                <a:cubicBezTo>
                  <a:pt x="25" y="113"/>
                  <a:pt x="27" y="112"/>
                  <a:pt x="28" y="113"/>
                </a:cubicBezTo>
                <a:cubicBezTo>
                  <a:pt x="26" y="115"/>
                  <a:pt x="26" y="115"/>
                  <a:pt x="26" y="115"/>
                </a:cubicBezTo>
                <a:cubicBezTo>
                  <a:pt x="26" y="114"/>
                  <a:pt x="26" y="114"/>
                  <a:pt x="26" y="114"/>
                </a:cubicBezTo>
                <a:cubicBezTo>
                  <a:pt x="25" y="114"/>
                  <a:pt x="25" y="114"/>
                  <a:pt x="24" y="114"/>
                </a:cubicBezTo>
                <a:cubicBezTo>
                  <a:pt x="24" y="116"/>
                  <a:pt x="23" y="117"/>
                  <a:pt x="23" y="118"/>
                </a:cubicBezTo>
                <a:cubicBezTo>
                  <a:pt x="22" y="118"/>
                  <a:pt x="22" y="118"/>
                  <a:pt x="22" y="118"/>
                </a:cubicBezTo>
                <a:cubicBezTo>
                  <a:pt x="22" y="118"/>
                  <a:pt x="22" y="118"/>
                  <a:pt x="22" y="118"/>
                </a:cubicBezTo>
                <a:cubicBezTo>
                  <a:pt x="22" y="118"/>
                  <a:pt x="22" y="119"/>
                  <a:pt x="23" y="119"/>
                </a:cubicBezTo>
                <a:cubicBezTo>
                  <a:pt x="23" y="118"/>
                  <a:pt x="23" y="118"/>
                  <a:pt x="23" y="118"/>
                </a:cubicBezTo>
                <a:cubicBezTo>
                  <a:pt x="24" y="118"/>
                  <a:pt x="24" y="118"/>
                  <a:pt x="25" y="119"/>
                </a:cubicBezTo>
                <a:cubicBezTo>
                  <a:pt x="25" y="119"/>
                  <a:pt x="25" y="119"/>
                  <a:pt x="25" y="120"/>
                </a:cubicBezTo>
                <a:cubicBezTo>
                  <a:pt x="24" y="120"/>
                  <a:pt x="24" y="121"/>
                  <a:pt x="26" y="121"/>
                </a:cubicBezTo>
                <a:cubicBezTo>
                  <a:pt x="26" y="121"/>
                  <a:pt x="27" y="122"/>
                  <a:pt x="26" y="122"/>
                </a:cubicBezTo>
                <a:cubicBezTo>
                  <a:pt x="25" y="123"/>
                  <a:pt x="23" y="122"/>
                  <a:pt x="22" y="122"/>
                </a:cubicBezTo>
                <a:cubicBezTo>
                  <a:pt x="22" y="121"/>
                  <a:pt x="21" y="122"/>
                  <a:pt x="20" y="122"/>
                </a:cubicBezTo>
                <a:cubicBezTo>
                  <a:pt x="20" y="122"/>
                  <a:pt x="19" y="122"/>
                  <a:pt x="19" y="123"/>
                </a:cubicBezTo>
                <a:cubicBezTo>
                  <a:pt x="20" y="123"/>
                  <a:pt x="21" y="123"/>
                  <a:pt x="21" y="123"/>
                </a:cubicBezTo>
                <a:cubicBezTo>
                  <a:pt x="21" y="123"/>
                  <a:pt x="21" y="123"/>
                  <a:pt x="21" y="123"/>
                </a:cubicBezTo>
                <a:cubicBezTo>
                  <a:pt x="20" y="123"/>
                  <a:pt x="20" y="124"/>
                  <a:pt x="19" y="124"/>
                </a:cubicBezTo>
                <a:cubicBezTo>
                  <a:pt x="19" y="124"/>
                  <a:pt x="18" y="125"/>
                  <a:pt x="17" y="125"/>
                </a:cubicBezTo>
                <a:cubicBezTo>
                  <a:pt x="17" y="125"/>
                  <a:pt x="17" y="125"/>
                  <a:pt x="17" y="125"/>
                </a:cubicBezTo>
                <a:cubicBezTo>
                  <a:pt x="17" y="125"/>
                  <a:pt x="17" y="124"/>
                  <a:pt x="17" y="124"/>
                </a:cubicBezTo>
                <a:cubicBezTo>
                  <a:pt x="16" y="125"/>
                  <a:pt x="17" y="125"/>
                  <a:pt x="17" y="125"/>
                </a:cubicBezTo>
                <a:cubicBezTo>
                  <a:pt x="16" y="126"/>
                  <a:pt x="15" y="127"/>
                  <a:pt x="15" y="127"/>
                </a:cubicBezTo>
                <a:cubicBezTo>
                  <a:pt x="16" y="127"/>
                  <a:pt x="17" y="128"/>
                  <a:pt x="17" y="128"/>
                </a:cubicBezTo>
                <a:cubicBezTo>
                  <a:pt x="16" y="127"/>
                  <a:pt x="16" y="127"/>
                  <a:pt x="16" y="127"/>
                </a:cubicBezTo>
                <a:cubicBezTo>
                  <a:pt x="18" y="127"/>
                  <a:pt x="18" y="128"/>
                  <a:pt x="19" y="128"/>
                </a:cubicBezTo>
                <a:cubicBezTo>
                  <a:pt x="19" y="129"/>
                  <a:pt x="16" y="130"/>
                  <a:pt x="18" y="130"/>
                </a:cubicBezTo>
                <a:cubicBezTo>
                  <a:pt x="18" y="130"/>
                  <a:pt x="19" y="130"/>
                  <a:pt x="19" y="129"/>
                </a:cubicBezTo>
                <a:cubicBezTo>
                  <a:pt x="19" y="129"/>
                  <a:pt x="20" y="129"/>
                  <a:pt x="20" y="129"/>
                </a:cubicBezTo>
                <a:cubicBezTo>
                  <a:pt x="20" y="129"/>
                  <a:pt x="20" y="129"/>
                  <a:pt x="20" y="129"/>
                </a:cubicBezTo>
                <a:cubicBezTo>
                  <a:pt x="20" y="129"/>
                  <a:pt x="20" y="129"/>
                  <a:pt x="21" y="129"/>
                </a:cubicBezTo>
                <a:cubicBezTo>
                  <a:pt x="20" y="130"/>
                  <a:pt x="20" y="130"/>
                  <a:pt x="20" y="130"/>
                </a:cubicBezTo>
                <a:cubicBezTo>
                  <a:pt x="21" y="130"/>
                  <a:pt x="22" y="130"/>
                  <a:pt x="23" y="130"/>
                </a:cubicBezTo>
                <a:cubicBezTo>
                  <a:pt x="23" y="131"/>
                  <a:pt x="21" y="131"/>
                  <a:pt x="21" y="132"/>
                </a:cubicBezTo>
                <a:cubicBezTo>
                  <a:pt x="24" y="132"/>
                  <a:pt x="20" y="133"/>
                  <a:pt x="20" y="134"/>
                </a:cubicBezTo>
                <a:cubicBezTo>
                  <a:pt x="21" y="134"/>
                  <a:pt x="22" y="133"/>
                  <a:pt x="23" y="133"/>
                </a:cubicBezTo>
                <a:cubicBezTo>
                  <a:pt x="23" y="133"/>
                  <a:pt x="23" y="133"/>
                  <a:pt x="23" y="133"/>
                </a:cubicBezTo>
                <a:cubicBezTo>
                  <a:pt x="24" y="133"/>
                  <a:pt x="24" y="133"/>
                  <a:pt x="24" y="133"/>
                </a:cubicBezTo>
                <a:cubicBezTo>
                  <a:pt x="24" y="133"/>
                  <a:pt x="24" y="133"/>
                  <a:pt x="24" y="133"/>
                </a:cubicBezTo>
                <a:cubicBezTo>
                  <a:pt x="25" y="133"/>
                  <a:pt x="25" y="133"/>
                  <a:pt x="25" y="133"/>
                </a:cubicBezTo>
                <a:cubicBezTo>
                  <a:pt x="24" y="133"/>
                  <a:pt x="23" y="133"/>
                  <a:pt x="23" y="134"/>
                </a:cubicBezTo>
                <a:cubicBezTo>
                  <a:pt x="24" y="134"/>
                  <a:pt x="22" y="134"/>
                  <a:pt x="23" y="134"/>
                </a:cubicBezTo>
                <a:cubicBezTo>
                  <a:pt x="22" y="134"/>
                  <a:pt x="22" y="134"/>
                  <a:pt x="22" y="134"/>
                </a:cubicBezTo>
                <a:cubicBezTo>
                  <a:pt x="22" y="135"/>
                  <a:pt x="23" y="134"/>
                  <a:pt x="24" y="134"/>
                </a:cubicBezTo>
                <a:cubicBezTo>
                  <a:pt x="24" y="134"/>
                  <a:pt x="25" y="135"/>
                  <a:pt x="26" y="134"/>
                </a:cubicBezTo>
                <a:cubicBezTo>
                  <a:pt x="26" y="135"/>
                  <a:pt x="26" y="135"/>
                  <a:pt x="26" y="135"/>
                </a:cubicBezTo>
                <a:cubicBezTo>
                  <a:pt x="26" y="134"/>
                  <a:pt x="26" y="134"/>
                  <a:pt x="26" y="134"/>
                </a:cubicBezTo>
                <a:cubicBezTo>
                  <a:pt x="28" y="134"/>
                  <a:pt x="29" y="133"/>
                  <a:pt x="30" y="134"/>
                </a:cubicBezTo>
                <a:cubicBezTo>
                  <a:pt x="30" y="134"/>
                  <a:pt x="30" y="134"/>
                  <a:pt x="29" y="134"/>
                </a:cubicBezTo>
                <a:cubicBezTo>
                  <a:pt x="28" y="134"/>
                  <a:pt x="26" y="136"/>
                  <a:pt x="25" y="135"/>
                </a:cubicBezTo>
                <a:cubicBezTo>
                  <a:pt x="24" y="135"/>
                  <a:pt x="23" y="136"/>
                  <a:pt x="23" y="136"/>
                </a:cubicBezTo>
                <a:cubicBezTo>
                  <a:pt x="24" y="136"/>
                  <a:pt x="24" y="136"/>
                  <a:pt x="24" y="136"/>
                </a:cubicBezTo>
                <a:cubicBezTo>
                  <a:pt x="24" y="137"/>
                  <a:pt x="23" y="137"/>
                  <a:pt x="22" y="137"/>
                </a:cubicBezTo>
                <a:cubicBezTo>
                  <a:pt x="22" y="137"/>
                  <a:pt x="22" y="137"/>
                  <a:pt x="22" y="136"/>
                </a:cubicBezTo>
                <a:cubicBezTo>
                  <a:pt x="21" y="136"/>
                  <a:pt x="20" y="137"/>
                  <a:pt x="20" y="137"/>
                </a:cubicBezTo>
                <a:cubicBezTo>
                  <a:pt x="17" y="137"/>
                  <a:pt x="19" y="139"/>
                  <a:pt x="16" y="139"/>
                </a:cubicBezTo>
                <a:cubicBezTo>
                  <a:pt x="15" y="140"/>
                  <a:pt x="17" y="140"/>
                  <a:pt x="16" y="140"/>
                </a:cubicBezTo>
                <a:cubicBezTo>
                  <a:pt x="15" y="141"/>
                  <a:pt x="15" y="141"/>
                  <a:pt x="15" y="141"/>
                </a:cubicBezTo>
                <a:cubicBezTo>
                  <a:pt x="15" y="140"/>
                  <a:pt x="15" y="140"/>
                  <a:pt x="15" y="140"/>
                </a:cubicBezTo>
                <a:cubicBezTo>
                  <a:pt x="13" y="140"/>
                  <a:pt x="16" y="141"/>
                  <a:pt x="14" y="142"/>
                </a:cubicBezTo>
                <a:cubicBezTo>
                  <a:pt x="14" y="142"/>
                  <a:pt x="16" y="142"/>
                  <a:pt x="15" y="143"/>
                </a:cubicBezTo>
                <a:cubicBezTo>
                  <a:pt x="16" y="143"/>
                  <a:pt x="16" y="143"/>
                  <a:pt x="16" y="143"/>
                </a:cubicBezTo>
                <a:cubicBezTo>
                  <a:pt x="15" y="143"/>
                  <a:pt x="15" y="143"/>
                  <a:pt x="15" y="143"/>
                </a:cubicBezTo>
                <a:cubicBezTo>
                  <a:pt x="16" y="143"/>
                  <a:pt x="16" y="143"/>
                  <a:pt x="16" y="143"/>
                </a:cubicBezTo>
                <a:cubicBezTo>
                  <a:pt x="16" y="142"/>
                  <a:pt x="18" y="143"/>
                  <a:pt x="18" y="142"/>
                </a:cubicBezTo>
                <a:cubicBezTo>
                  <a:pt x="17" y="142"/>
                  <a:pt x="17" y="142"/>
                  <a:pt x="17" y="142"/>
                </a:cubicBezTo>
                <a:cubicBezTo>
                  <a:pt x="17" y="142"/>
                  <a:pt x="16" y="142"/>
                  <a:pt x="17" y="142"/>
                </a:cubicBezTo>
                <a:cubicBezTo>
                  <a:pt x="16" y="142"/>
                  <a:pt x="16" y="142"/>
                  <a:pt x="16" y="142"/>
                </a:cubicBezTo>
                <a:cubicBezTo>
                  <a:pt x="16" y="142"/>
                  <a:pt x="16" y="141"/>
                  <a:pt x="16" y="141"/>
                </a:cubicBezTo>
                <a:cubicBezTo>
                  <a:pt x="18" y="141"/>
                  <a:pt x="17" y="142"/>
                  <a:pt x="19" y="142"/>
                </a:cubicBezTo>
                <a:cubicBezTo>
                  <a:pt x="21" y="141"/>
                  <a:pt x="22" y="142"/>
                  <a:pt x="23" y="143"/>
                </a:cubicBezTo>
                <a:cubicBezTo>
                  <a:pt x="23" y="143"/>
                  <a:pt x="23" y="143"/>
                  <a:pt x="23" y="143"/>
                </a:cubicBezTo>
                <a:cubicBezTo>
                  <a:pt x="24" y="143"/>
                  <a:pt x="24" y="143"/>
                  <a:pt x="24" y="143"/>
                </a:cubicBezTo>
                <a:cubicBezTo>
                  <a:pt x="24" y="143"/>
                  <a:pt x="26" y="143"/>
                  <a:pt x="25" y="144"/>
                </a:cubicBezTo>
                <a:cubicBezTo>
                  <a:pt x="27" y="143"/>
                  <a:pt x="27" y="143"/>
                  <a:pt x="27" y="143"/>
                </a:cubicBezTo>
                <a:cubicBezTo>
                  <a:pt x="27" y="144"/>
                  <a:pt x="26" y="145"/>
                  <a:pt x="27" y="145"/>
                </a:cubicBezTo>
                <a:cubicBezTo>
                  <a:pt x="27" y="144"/>
                  <a:pt x="30" y="145"/>
                  <a:pt x="30" y="144"/>
                </a:cubicBezTo>
                <a:cubicBezTo>
                  <a:pt x="31" y="143"/>
                  <a:pt x="31" y="145"/>
                  <a:pt x="31" y="144"/>
                </a:cubicBezTo>
                <a:cubicBezTo>
                  <a:pt x="30" y="146"/>
                  <a:pt x="30" y="146"/>
                  <a:pt x="30" y="146"/>
                </a:cubicBezTo>
                <a:cubicBezTo>
                  <a:pt x="29" y="146"/>
                  <a:pt x="27" y="146"/>
                  <a:pt x="27" y="147"/>
                </a:cubicBezTo>
                <a:cubicBezTo>
                  <a:pt x="25" y="146"/>
                  <a:pt x="25" y="148"/>
                  <a:pt x="23" y="148"/>
                </a:cubicBezTo>
                <a:cubicBezTo>
                  <a:pt x="21" y="150"/>
                  <a:pt x="17" y="151"/>
                  <a:pt x="15" y="153"/>
                </a:cubicBezTo>
                <a:cubicBezTo>
                  <a:pt x="18" y="154"/>
                  <a:pt x="18" y="154"/>
                  <a:pt x="18" y="154"/>
                </a:cubicBezTo>
                <a:cubicBezTo>
                  <a:pt x="16" y="154"/>
                  <a:pt x="16" y="156"/>
                  <a:pt x="14" y="155"/>
                </a:cubicBezTo>
                <a:cubicBezTo>
                  <a:pt x="14" y="155"/>
                  <a:pt x="14" y="155"/>
                  <a:pt x="13" y="155"/>
                </a:cubicBezTo>
                <a:cubicBezTo>
                  <a:pt x="14" y="156"/>
                  <a:pt x="18" y="156"/>
                  <a:pt x="17" y="157"/>
                </a:cubicBezTo>
                <a:cubicBezTo>
                  <a:pt x="14" y="157"/>
                  <a:pt x="14" y="157"/>
                  <a:pt x="14" y="157"/>
                </a:cubicBezTo>
                <a:cubicBezTo>
                  <a:pt x="13" y="157"/>
                  <a:pt x="12" y="156"/>
                  <a:pt x="11" y="157"/>
                </a:cubicBezTo>
                <a:cubicBezTo>
                  <a:pt x="11" y="157"/>
                  <a:pt x="12" y="157"/>
                  <a:pt x="12" y="157"/>
                </a:cubicBezTo>
                <a:cubicBezTo>
                  <a:pt x="12" y="158"/>
                  <a:pt x="12" y="158"/>
                  <a:pt x="12" y="158"/>
                </a:cubicBezTo>
                <a:cubicBezTo>
                  <a:pt x="11" y="158"/>
                  <a:pt x="11" y="157"/>
                  <a:pt x="11" y="158"/>
                </a:cubicBezTo>
                <a:cubicBezTo>
                  <a:pt x="10" y="158"/>
                  <a:pt x="11" y="158"/>
                  <a:pt x="10" y="158"/>
                </a:cubicBezTo>
                <a:cubicBezTo>
                  <a:pt x="9" y="159"/>
                  <a:pt x="9" y="158"/>
                  <a:pt x="8" y="158"/>
                </a:cubicBezTo>
                <a:cubicBezTo>
                  <a:pt x="8" y="158"/>
                  <a:pt x="9" y="158"/>
                  <a:pt x="9" y="159"/>
                </a:cubicBezTo>
                <a:cubicBezTo>
                  <a:pt x="8" y="159"/>
                  <a:pt x="7" y="159"/>
                  <a:pt x="7" y="159"/>
                </a:cubicBezTo>
                <a:cubicBezTo>
                  <a:pt x="8" y="158"/>
                  <a:pt x="8" y="158"/>
                  <a:pt x="8" y="158"/>
                </a:cubicBezTo>
                <a:cubicBezTo>
                  <a:pt x="5" y="158"/>
                  <a:pt x="6" y="160"/>
                  <a:pt x="4" y="160"/>
                </a:cubicBezTo>
                <a:cubicBezTo>
                  <a:pt x="6" y="161"/>
                  <a:pt x="7" y="161"/>
                  <a:pt x="8" y="162"/>
                </a:cubicBezTo>
                <a:cubicBezTo>
                  <a:pt x="9" y="162"/>
                  <a:pt x="10" y="161"/>
                  <a:pt x="10" y="161"/>
                </a:cubicBezTo>
                <a:cubicBezTo>
                  <a:pt x="12" y="161"/>
                  <a:pt x="15" y="161"/>
                  <a:pt x="15" y="162"/>
                </a:cubicBezTo>
                <a:cubicBezTo>
                  <a:pt x="16" y="162"/>
                  <a:pt x="16" y="162"/>
                  <a:pt x="16" y="162"/>
                </a:cubicBezTo>
                <a:cubicBezTo>
                  <a:pt x="17" y="162"/>
                  <a:pt x="19" y="162"/>
                  <a:pt x="19" y="162"/>
                </a:cubicBezTo>
                <a:cubicBezTo>
                  <a:pt x="19" y="162"/>
                  <a:pt x="19" y="162"/>
                  <a:pt x="19" y="162"/>
                </a:cubicBezTo>
                <a:cubicBezTo>
                  <a:pt x="20" y="162"/>
                  <a:pt x="20" y="162"/>
                  <a:pt x="20" y="162"/>
                </a:cubicBezTo>
                <a:cubicBezTo>
                  <a:pt x="21" y="162"/>
                  <a:pt x="22" y="163"/>
                  <a:pt x="22" y="162"/>
                </a:cubicBezTo>
                <a:cubicBezTo>
                  <a:pt x="24" y="162"/>
                  <a:pt x="24" y="162"/>
                  <a:pt x="24" y="162"/>
                </a:cubicBezTo>
                <a:cubicBezTo>
                  <a:pt x="24" y="162"/>
                  <a:pt x="24" y="162"/>
                  <a:pt x="24" y="162"/>
                </a:cubicBezTo>
                <a:cubicBezTo>
                  <a:pt x="25" y="162"/>
                  <a:pt x="26" y="162"/>
                  <a:pt x="26" y="163"/>
                </a:cubicBezTo>
                <a:cubicBezTo>
                  <a:pt x="25" y="163"/>
                  <a:pt x="25" y="163"/>
                  <a:pt x="24" y="163"/>
                </a:cubicBezTo>
                <a:cubicBezTo>
                  <a:pt x="24" y="163"/>
                  <a:pt x="24" y="163"/>
                  <a:pt x="24" y="163"/>
                </a:cubicBezTo>
                <a:cubicBezTo>
                  <a:pt x="24" y="163"/>
                  <a:pt x="24" y="163"/>
                  <a:pt x="24" y="163"/>
                </a:cubicBezTo>
                <a:cubicBezTo>
                  <a:pt x="24" y="163"/>
                  <a:pt x="23" y="163"/>
                  <a:pt x="23" y="163"/>
                </a:cubicBezTo>
                <a:cubicBezTo>
                  <a:pt x="22" y="163"/>
                  <a:pt x="21" y="164"/>
                  <a:pt x="21" y="164"/>
                </a:cubicBezTo>
                <a:cubicBezTo>
                  <a:pt x="20" y="164"/>
                  <a:pt x="19" y="164"/>
                  <a:pt x="19" y="164"/>
                </a:cubicBezTo>
                <a:cubicBezTo>
                  <a:pt x="19" y="164"/>
                  <a:pt x="20" y="164"/>
                  <a:pt x="20" y="165"/>
                </a:cubicBezTo>
                <a:cubicBezTo>
                  <a:pt x="17" y="165"/>
                  <a:pt x="13" y="164"/>
                  <a:pt x="9" y="164"/>
                </a:cubicBezTo>
                <a:cubicBezTo>
                  <a:pt x="9" y="164"/>
                  <a:pt x="8" y="164"/>
                  <a:pt x="8" y="163"/>
                </a:cubicBezTo>
                <a:cubicBezTo>
                  <a:pt x="8" y="163"/>
                  <a:pt x="8" y="163"/>
                  <a:pt x="8" y="163"/>
                </a:cubicBezTo>
                <a:cubicBezTo>
                  <a:pt x="7" y="163"/>
                  <a:pt x="8" y="163"/>
                  <a:pt x="8" y="164"/>
                </a:cubicBezTo>
                <a:cubicBezTo>
                  <a:pt x="6" y="164"/>
                  <a:pt x="5" y="163"/>
                  <a:pt x="4" y="164"/>
                </a:cubicBezTo>
                <a:cubicBezTo>
                  <a:pt x="3" y="164"/>
                  <a:pt x="1" y="163"/>
                  <a:pt x="0" y="164"/>
                </a:cubicBezTo>
                <a:cubicBezTo>
                  <a:pt x="0" y="164"/>
                  <a:pt x="0" y="164"/>
                  <a:pt x="0" y="164"/>
                </a:cubicBezTo>
                <a:cubicBezTo>
                  <a:pt x="1" y="164"/>
                  <a:pt x="1" y="164"/>
                  <a:pt x="1" y="164"/>
                </a:cubicBezTo>
                <a:cubicBezTo>
                  <a:pt x="2" y="164"/>
                  <a:pt x="2" y="164"/>
                  <a:pt x="2" y="164"/>
                </a:cubicBezTo>
                <a:cubicBezTo>
                  <a:pt x="2" y="164"/>
                  <a:pt x="2" y="164"/>
                  <a:pt x="2" y="164"/>
                </a:cubicBezTo>
                <a:cubicBezTo>
                  <a:pt x="2" y="165"/>
                  <a:pt x="2" y="166"/>
                  <a:pt x="3" y="165"/>
                </a:cubicBezTo>
                <a:cubicBezTo>
                  <a:pt x="4" y="166"/>
                  <a:pt x="5" y="166"/>
                  <a:pt x="4" y="167"/>
                </a:cubicBezTo>
                <a:cubicBezTo>
                  <a:pt x="5" y="167"/>
                  <a:pt x="5" y="167"/>
                  <a:pt x="5" y="168"/>
                </a:cubicBezTo>
                <a:cubicBezTo>
                  <a:pt x="7" y="168"/>
                  <a:pt x="10" y="167"/>
                  <a:pt x="11" y="166"/>
                </a:cubicBezTo>
                <a:cubicBezTo>
                  <a:pt x="12" y="166"/>
                  <a:pt x="12" y="167"/>
                  <a:pt x="12" y="168"/>
                </a:cubicBezTo>
                <a:cubicBezTo>
                  <a:pt x="12" y="168"/>
                  <a:pt x="12" y="169"/>
                  <a:pt x="11" y="169"/>
                </a:cubicBezTo>
                <a:cubicBezTo>
                  <a:pt x="11" y="169"/>
                  <a:pt x="12" y="169"/>
                  <a:pt x="12" y="169"/>
                </a:cubicBezTo>
                <a:cubicBezTo>
                  <a:pt x="12" y="169"/>
                  <a:pt x="12" y="169"/>
                  <a:pt x="11" y="169"/>
                </a:cubicBezTo>
                <a:cubicBezTo>
                  <a:pt x="12" y="169"/>
                  <a:pt x="12" y="169"/>
                  <a:pt x="13" y="169"/>
                </a:cubicBezTo>
                <a:cubicBezTo>
                  <a:pt x="12" y="170"/>
                  <a:pt x="12" y="170"/>
                  <a:pt x="12" y="170"/>
                </a:cubicBezTo>
                <a:cubicBezTo>
                  <a:pt x="13" y="169"/>
                  <a:pt x="14" y="170"/>
                  <a:pt x="14" y="170"/>
                </a:cubicBezTo>
                <a:cubicBezTo>
                  <a:pt x="13" y="170"/>
                  <a:pt x="13" y="170"/>
                  <a:pt x="13" y="170"/>
                </a:cubicBezTo>
                <a:cubicBezTo>
                  <a:pt x="15" y="170"/>
                  <a:pt x="16" y="170"/>
                  <a:pt x="17" y="170"/>
                </a:cubicBezTo>
                <a:cubicBezTo>
                  <a:pt x="17" y="170"/>
                  <a:pt x="17" y="170"/>
                  <a:pt x="17" y="170"/>
                </a:cubicBezTo>
                <a:cubicBezTo>
                  <a:pt x="18" y="169"/>
                  <a:pt x="19" y="170"/>
                  <a:pt x="19" y="170"/>
                </a:cubicBezTo>
                <a:cubicBezTo>
                  <a:pt x="19" y="170"/>
                  <a:pt x="19" y="170"/>
                  <a:pt x="19" y="170"/>
                </a:cubicBezTo>
                <a:cubicBezTo>
                  <a:pt x="19" y="170"/>
                  <a:pt x="19" y="170"/>
                  <a:pt x="19" y="170"/>
                </a:cubicBezTo>
                <a:cubicBezTo>
                  <a:pt x="19" y="170"/>
                  <a:pt x="19" y="170"/>
                  <a:pt x="20" y="170"/>
                </a:cubicBezTo>
                <a:cubicBezTo>
                  <a:pt x="19" y="170"/>
                  <a:pt x="20" y="171"/>
                  <a:pt x="19" y="171"/>
                </a:cubicBezTo>
                <a:cubicBezTo>
                  <a:pt x="18" y="172"/>
                  <a:pt x="18" y="172"/>
                  <a:pt x="18" y="173"/>
                </a:cubicBezTo>
                <a:cubicBezTo>
                  <a:pt x="16" y="173"/>
                  <a:pt x="14" y="172"/>
                  <a:pt x="12" y="173"/>
                </a:cubicBezTo>
                <a:cubicBezTo>
                  <a:pt x="11" y="173"/>
                  <a:pt x="10" y="173"/>
                  <a:pt x="9" y="173"/>
                </a:cubicBezTo>
                <a:cubicBezTo>
                  <a:pt x="10" y="172"/>
                  <a:pt x="10" y="172"/>
                  <a:pt x="10" y="172"/>
                </a:cubicBezTo>
                <a:cubicBezTo>
                  <a:pt x="10" y="172"/>
                  <a:pt x="12" y="173"/>
                  <a:pt x="12" y="172"/>
                </a:cubicBezTo>
                <a:cubicBezTo>
                  <a:pt x="11" y="172"/>
                  <a:pt x="11" y="172"/>
                  <a:pt x="11" y="172"/>
                </a:cubicBezTo>
                <a:cubicBezTo>
                  <a:pt x="12" y="172"/>
                  <a:pt x="12" y="172"/>
                  <a:pt x="12" y="172"/>
                </a:cubicBezTo>
                <a:cubicBezTo>
                  <a:pt x="9" y="172"/>
                  <a:pt x="7" y="171"/>
                  <a:pt x="4" y="171"/>
                </a:cubicBezTo>
                <a:cubicBezTo>
                  <a:pt x="3" y="171"/>
                  <a:pt x="4" y="170"/>
                  <a:pt x="3" y="170"/>
                </a:cubicBezTo>
                <a:cubicBezTo>
                  <a:pt x="2" y="171"/>
                  <a:pt x="2" y="171"/>
                  <a:pt x="2" y="171"/>
                </a:cubicBezTo>
                <a:cubicBezTo>
                  <a:pt x="3" y="171"/>
                  <a:pt x="3" y="171"/>
                  <a:pt x="4" y="171"/>
                </a:cubicBezTo>
                <a:cubicBezTo>
                  <a:pt x="5" y="172"/>
                  <a:pt x="5" y="172"/>
                  <a:pt x="5" y="172"/>
                </a:cubicBezTo>
                <a:cubicBezTo>
                  <a:pt x="6" y="173"/>
                  <a:pt x="5" y="174"/>
                  <a:pt x="7" y="174"/>
                </a:cubicBezTo>
                <a:cubicBezTo>
                  <a:pt x="6" y="175"/>
                  <a:pt x="6" y="175"/>
                  <a:pt x="6" y="175"/>
                </a:cubicBezTo>
                <a:cubicBezTo>
                  <a:pt x="6" y="175"/>
                  <a:pt x="6" y="176"/>
                  <a:pt x="7" y="176"/>
                </a:cubicBezTo>
                <a:cubicBezTo>
                  <a:pt x="7" y="175"/>
                  <a:pt x="7" y="175"/>
                  <a:pt x="7" y="175"/>
                </a:cubicBezTo>
                <a:cubicBezTo>
                  <a:pt x="10" y="175"/>
                  <a:pt x="8" y="174"/>
                  <a:pt x="9" y="173"/>
                </a:cubicBezTo>
                <a:cubicBezTo>
                  <a:pt x="9" y="174"/>
                  <a:pt x="11" y="173"/>
                  <a:pt x="11" y="174"/>
                </a:cubicBezTo>
                <a:cubicBezTo>
                  <a:pt x="11" y="174"/>
                  <a:pt x="11" y="174"/>
                  <a:pt x="10" y="174"/>
                </a:cubicBezTo>
                <a:cubicBezTo>
                  <a:pt x="12" y="176"/>
                  <a:pt x="12" y="176"/>
                  <a:pt x="12" y="176"/>
                </a:cubicBezTo>
                <a:cubicBezTo>
                  <a:pt x="12" y="177"/>
                  <a:pt x="10" y="177"/>
                  <a:pt x="10" y="177"/>
                </a:cubicBezTo>
                <a:cubicBezTo>
                  <a:pt x="9" y="177"/>
                  <a:pt x="8" y="178"/>
                  <a:pt x="9" y="179"/>
                </a:cubicBezTo>
                <a:cubicBezTo>
                  <a:pt x="8" y="178"/>
                  <a:pt x="10" y="178"/>
                  <a:pt x="10" y="177"/>
                </a:cubicBezTo>
                <a:cubicBezTo>
                  <a:pt x="12" y="176"/>
                  <a:pt x="13" y="178"/>
                  <a:pt x="15" y="178"/>
                </a:cubicBezTo>
                <a:cubicBezTo>
                  <a:pt x="15" y="179"/>
                  <a:pt x="14" y="180"/>
                  <a:pt x="16" y="181"/>
                </a:cubicBezTo>
                <a:cubicBezTo>
                  <a:pt x="18" y="181"/>
                  <a:pt x="16" y="183"/>
                  <a:pt x="19" y="182"/>
                </a:cubicBezTo>
                <a:cubicBezTo>
                  <a:pt x="18" y="183"/>
                  <a:pt x="18" y="183"/>
                  <a:pt x="18" y="183"/>
                </a:cubicBezTo>
                <a:cubicBezTo>
                  <a:pt x="19" y="183"/>
                  <a:pt x="20" y="182"/>
                  <a:pt x="20" y="183"/>
                </a:cubicBezTo>
                <a:cubicBezTo>
                  <a:pt x="20" y="183"/>
                  <a:pt x="18" y="184"/>
                  <a:pt x="18" y="184"/>
                </a:cubicBezTo>
                <a:cubicBezTo>
                  <a:pt x="18" y="185"/>
                  <a:pt x="19" y="184"/>
                  <a:pt x="19" y="184"/>
                </a:cubicBezTo>
                <a:cubicBezTo>
                  <a:pt x="19" y="185"/>
                  <a:pt x="19" y="185"/>
                  <a:pt x="19" y="185"/>
                </a:cubicBezTo>
                <a:cubicBezTo>
                  <a:pt x="17" y="185"/>
                  <a:pt x="19" y="186"/>
                  <a:pt x="17" y="186"/>
                </a:cubicBezTo>
                <a:cubicBezTo>
                  <a:pt x="16" y="185"/>
                  <a:pt x="16" y="185"/>
                  <a:pt x="16" y="185"/>
                </a:cubicBezTo>
                <a:cubicBezTo>
                  <a:pt x="17" y="186"/>
                  <a:pt x="15" y="186"/>
                  <a:pt x="14" y="187"/>
                </a:cubicBezTo>
                <a:cubicBezTo>
                  <a:pt x="14" y="186"/>
                  <a:pt x="14" y="186"/>
                  <a:pt x="14" y="186"/>
                </a:cubicBezTo>
                <a:cubicBezTo>
                  <a:pt x="14" y="185"/>
                  <a:pt x="16" y="185"/>
                  <a:pt x="16" y="185"/>
                </a:cubicBezTo>
                <a:cubicBezTo>
                  <a:pt x="15" y="185"/>
                  <a:pt x="16" y="185"/>
                  <a:pt x="15" y="184"/>
                </a:cubicBezTo>
                <a:cubicBezTo>
                  <a:pt x="15" y="185"/>
                  <a:pt x="15" y="185"/>
                  <a:pt x="15" y="185"/>
                </a:cubicBezTo>
                <a:cubicBezTo>
                  <a:pt x="14" y="185"/>
                  <a:pt x="13" y="185"/>
                  <a:pt x="12" y="185"/>
                </a:cubicBezTo>
                <a:cubicBezTo>
                  <a:pt x="10" y="184"/>
                  <a:pt x="7" y="185"/>
                  <a:pt x="4" y="184"/>
                </a:cubicBezTo>
                <a:cubicBezTo>
                  <a:pt x="4" y="184"/>
                  <a:pt x="5" y="184"/>
                  <a:pt x="3" y="184"/>
                </a:cubicBezTo>
                <a:cubicBezTo>
                  <a:pt x="4" y="184"/>
                  <a:pt x="3" y="185"/>
                  <a:pt x="2" y="185"/>
                </a:cubicBezTo>
                <a:cubicBezTo>
                  <a:pt x="4" y="186"/>
                  <a:pt x="6" y="186"/>
                  <a:pt x="8" y="186"/>
                </a:cubicBezTo>
                <a:cubicBezTo>
                  <a:pt x="10" y="186"/>
                  <a:pt x="11" y="187"/>
                  <a:pt x="11" y="188"/>
                </a:cubicBezTo>
                <a:cubicBezTo>
                  <a:pt x="11" y="188"/>
                  <a:pt x="10" y="188"/>
                  <a:pt x="10" y="188"/>
                </a:cubicBezTo>
                <a:cubicBezTo>
                  <a:pt x="10" y="189"/>
                  <a:pt x="10" y="189"/>
                  <a:pt x="10" y="189"/>
                </a:cubicBezTo>
                <a:cubicBezTo>
                  <a:pt x="10" y="189"/>
                  <a:pt x="9" y="190"/>
                  <a:pt x="10" y="190"/>
                </a:cubicBezTo>
                <a:cubicBezTo>
                  <a:pt x="10" y="190"/>
                  <a:pt x="10" y="190"/>
                  <a:pt x="10" y="190"/>
                </a:cubicBezTo>
                <a:cubicBezTo>
                  <a:pt x="12" y="190"/>
                  <a:pt x="11" y="190"/>
                  <a:pt x="11" y="189"/>
                </a:cubicBezTo>
                <a:cubicBezTo>
                  <a:pt x="14" y="189"/>
                  <a:pt x="14" y="190"/>
                  <a:pt x="17" y="190"/>
                </a:cubicBezTo>
                <a:cubicBezTo>
                  <a:pt x="17" y="191"/>
                  <a:pt x="20" y="191"/>
                  <a:pt x="21" y="191"/>
                </a:cubicBezTo>
                <a:cubicBezTo>
                  <a:pt x="21" y="192"/>
                  <a:pt x="21" y="192"/>
                  <a:pt x="21" y="192"/>
                </a:cubicBezTo>
                <a:cubicBezTo>
                  <a:pt x="20" y="191"/>
                  <a:pt x="20" y="191"/>
                  <a:pt x="20" y="191"/>
                </a:cubicBezTo>
                <a:cubicBezTo>
                  <a:pt x="20" y="191"/>
                  <a:pt x="19" y="191"/>
                  <a:pt x="19" y="192"/>
                </a:cubicBezTo>
                <a:cubicBezTo>
                  <a:pt x="17" y="192"/>
                  <a:pt x="14" y="192"/>
                  <a:pt x="13" y="192"/>
                </a:cubicBezTo>
                <a:cubicBezTo>
                  <a:pt x="13" y="192"/>
                  <a:pt x="12" y="192"/>
                  <a:pt x="12" y="191"/>
                </a:cubicBezTo>
                <a:cubicBezTo>
                  <a:pt x="11" y="191"/>
                  <a:pt x="10" y="192"/>
                  <a:pt x="9" y="192"/>
                </a:cubicBezTo>
                <a:cubicBezTo>
                  <a:pt x="9" y="192"/>
                  <a:pt x="9" y="193"/>
                  <a:pt x="10" y="193"/>
                </a:cubicBezTo>
                <a:cubicBezTo>
                  <a:pt x="13" y="193"/>
                  <a:pt x="15" y="193"/>
                  <a:pt x="17" y="194"/>
                </a:cubicBezTo>
                <a:cubicBezTo>
                  <a:pt x="19" y="194"/>
                  <a:pt x="20" y="194"/>
                  <a:pt x="21" y="195"/>
                </a:cubicBezTo>
                <a:cubicBezTo>
                  <a:pt x="20" y="195"/>
                  <a:pt x="20" y="195"/>
                  <a:pt x="20" y="195"/>
                </a:cubicBezTo>
                <a:cubicBezTo>
                  <a:pt x="21" y="195"/>
                  <a:pt x="21" y="195"/>
                  <a:pt x="21" y="195"/>
                </a:cubicBezTo>
                <a:cubicBezTo>
                  <a:pt x="20" y="196"/>
                  <a:pt x="20" y="196"/>
                  <a:pt x="20" y="196"/>
                </a:cubicBezTo>
                <a:cubicBezTo>
                  <a:pt x="20" y="196"/>
                  <a:pt x="21" y="196"/>
                  <a:pt x="20" y="196"/>
                </a:cubicBezTo>
                <a:cubicBezTo>
                  <a:pt x="18" y="197"/>
                  <a:pt x="21" y="198"/>
                  <a:pt x="19" y="198"/>
                </a:cubicBezTo>
                <a:cubicBezTo>
                  <a:pt x="18" y="198"/>
                  <a:pt x="17" y="198"/>
                  <a:pt x="16" y="198"/>
                </a:cubicBezTo>
                <a:cubicBezTo>
                  <a:pt x="18" y="197"/>
                  <a:pt x="18" y="197"/>
                  <a:pt x="18" y="197"/>
                </a:cubicBezTo>
                <a:cubicBezTo>
                  <a:pt x="17" y="197"/>
                  <a:pt x="15" y="197"/>
                  <a:pt x="14" y="198"/>
                </a:cubicBezTo>
                <a:cubicBezTo>
                  <a:pt x="15" y="198"/>
                  <a:pt x="16" y="198"/>
                  <a:pt x="16" y="199"/>
                </a:cubicBezTo>
                <a:cubicBezTo>
                  <a:pt x="16" y="198"/>
                  <a:pt x="16" y="198"/>
                  <a:pt x="16" y="198"/>
                </a:cubicBezTo>
                <a:cubicBezTo>
                  <a:pt x="18" y="199"/>
                  <a:pt x="18" y="198"/>
                  <a:pt x="19" y="199"/>
                </a:cubicBezTo>
                <a:cubicBezTo>
                  <a:pt x="20" y="199"/>
                  <a:pt x="20" y="199"/>
                  <a:pt x="19" y="199"/>
                </a:cubicBezTo>
                <a:cubicBezTo>
                  <a:pt x="19" y="199"/>
                  <a:pt x="19" y="199"/>
                  <a:pt x="19" y="199"/>
                </a:cubicBezTo>
                <a:cubicBezTo>
                  <a:pt x="18" y="199"/>
                  <a:pt x="18" y="199"/>
                  <a:pt x="18" y="199"/>
                </a:cubicBezTo>
                <a:cubicBezTo>
                  <a:pt x="14" y="200"/>
                  <a:pt x="9" y="199"/>
                  <a:pt x="5" y="200"/>
                </a:cubicBezTo>
                <a:cubicBezTo>
                  <a:pt x="6" y="200"/>
                  <a:pt x="8" y="199"/>
                  <a:pt x="10" y="200"/>
                </a:cubicBezTo>
                <a:cubicBezTo>
                  <a:pt x="9" y="200"/>
                  <a:pt x="9" y="200"/>
                  <a:pt x="9" y="200"/>
                </a:cubicBezTo>
                <a:cubicBezTo>
                  <a:pt x="13" y="200"/>
                  <a:pt x="18" y="200"/>
                  <a:pt x="21" y="200"/>
                </a:cubicBezTo>
                <a:cubicBezTo>
                  <a:pt x="21" y="199"/>
                  <a:pt x="21" y="199"/>
                  <a:pt x="21" y="199"/>
                </a:cubicBezTo>
                <a:cubicBezTo>
                  <a:pt x="21" y="199"/>
                  <a:pt x="22" y="199"/>
                  <a:pt x="22" y="199"/>
                </a:cubicBezTo>
                <a:cubicBezTo>
                  <a:pt x="23" y="200"/>
                  <a:pt x="26" y="199"/>
                  <a:pt x="28" y="200"/>
                </a:cubicBezTo>
                <a:cubicBezTo>
                  <a:pt x="27" y="201"/>
                  <a:pt x="27" y="201"/>
                  <a:pt x="27" y="201"/>
                </a:cubicBezTo>
                <a:cubicBezTo>
                  <a:pt x="27" y="201"/>
                  <a:pt x="27" y="201"/>
                  <a:pt x="27" y="201"/>
                </a:cubicBezTo>
                <a:cubicBezTo>
                  <a:pt x="27" y="201"/>
                  <a:pt x="28" y="201"/>
                  <a:pt x="28" y="201"/>
                </a:cubicBezTo>
                <a:cubicBezTo>
                  <a:pt x="30" y="201"/>
                  <a:pt x="33" y="201"/>
                  <a:pt x="36" y="201"/>
                </a:cubicBezTo>
                <a:cubicBezTo>
                  <a:pt x="36" y="202"/>
                  <a:pt x="35" y="202"/>
                  <a:pt x="34" y="202"/>
                </a:cubicBezTo>
                <a:cubicBezTo>
                  <a:pt x="33" y="202"/>
                  <a:pt x="33" y="201"/>
                  <a:pt x="32" y="202"/>
                </a:cubicBezTo>
                <a:cubicBezTo>
                  <a:pt x="30" y="202"/>
                  <a:pt x="28" y="202"/>
                  <a:pt x="25" y="202"/>
                </a:cubicBezTo>
                <a:cubicBezTo>
                  <a:pt x="25" y="202"/>
                  <a:pt x="24" y="202"/>
                  <a:pt x="24" y="202"/>
                </a:cubicBezTo>
                <a:cubicBezTo>
                  <a:pt x="23" y="202"/>
                  <a:pt x="23" y="202"/>
                  <a:pt x="22" y="202"/>
                </a:cubicBezTo>
                <a:cubicBezTo>
                  <a:pt x="20" y="201"/>
                  <a:pt x="18" y="202"/>
                  <a:pt x="15" y="202"/>
                </a:cubicBezTo>
                <a:cubicBezTo>
                  <a:pt x="14" y="202"/>
                  <a:pt x="11" y="203"/>
                  <a:pt x="11" y="201"/>
                </a:cubicBezTo>
                <a:cubicBezTo>
                  <a:pt x="10" y="201"/>
                  <a:pt x="8" y="201"/>
                  <a:pt x="7" y="202"/>
                </a:cubicBezTo>
                <a:cubicBezTo>
                  <a:pt x="7" y="202"/>
                  <a:pt x="7" y="202"/>
                  <a:pt x="7" y="202"/>
                </a:cubicBezTo>
                <a:cubicBezTo>
                  <a:pt x="7" y="202"/>
                  <a:pt x="6" y="203"/>
                  <a:pt x="6" y="203"/>
                </a:cubicBezTo>
                <a:cubicBezTo>
                  <a:pt x="7" y="203"/>
                  <a:pt x="8" y="204"/>
                  <a:pt x="8" y="204"/>
                </a:cubicBezTo>
                <a:close/>
                <a:moveTo>
                  <a:pt x="61" y="199"/>
                </a:moveTo>
                <a:cubicBezTo>
                  <a:pt x="59" y="199"/>
                  <a:pt x="59" y="199"/>
                  <a:pt x="59" y="199"/>
                </a:cubicBezTo>
                <a:cubicBezTo>
                  <a:pt x="59" y="199"/>
                  <a:pt x="59" y="199"/>
                  <a:pt x="59" y="199"/>
                </a:cubicBezTo>
                <a:cubicBezTo>
                  <a:pt x="59" y="199"/>
                  <a:pt x="59" y="199"/>
                  <a:pt x="59" y="199"/>
                </a:cubicBezTo>
                <a:cubicBezTo>
                  <a:pt x="59" y="199"/>
                  <a:pt x="60" y="199"/>
                  <a:pt x="61" y="199"/>
                </a:cubicBezTo>
                <a:close/>
                <a:moveTo>
                  <a:pt x="80" y="194"/>
                </a:moveTo>
                <a:cubicBezTo>
                  <a:pt x="81" y="194"/>
                  <a:pt x="81" y="194"/>
                  <a:pt x="81" y="194"/>
                </a:cubicBezTo>
                <a:cubicBezTo>
                  <a:pt x="80" y="194"/>
                  <a:pt x="80" y="194"/>
                  <a:pt x="80" y="194"/>
                </a:cubicBezTo>
                <a:close/>
                <a:moveTo>
                  <a:pt x="66" y="185"/>
                </a:moveTo>
                <a:cubicBezTo>
                  <a:pt x="66" y="185"/>
                  <a:pt x="66" y="185"/>
                  <a:pt x="66" y="185"/>
                </a:cubicBezTo>
                <a:cubicBezTo>
                  <a:pt x="66" y="185"/>
                  <a:pt x="66" y="185"/>
                  <a:pt x="66" y="185"/>
                </a:cubicBezTo>
                <a:cubicBezTo>
                  <a:pt x="66" y="185"/>
                  <a:pt x="66" y="185"/>
                  <a:pt x="66" y="185"/>
                </a:cubicBezTo>
                <a:close/>
                <a:moveTo>
                  <a:pt x="290" y="174"/>
                </a:moveTo>
                <a:cubicBezTo>
                  <a:pt x="288" y="174"/>
                  <a:pt x="288" y="174"/>
                  <a:pt x="288" y="174"/>
                </a:cubicBezTo>
                <a:cubicBezTo>
                  <a:pt x="287" y="174"/>
                  <a:pt x="287" y="174"/>
                  <a:pt x="287" y="174"/>
                </a:cubicBezTo>
                <a:lnTo>
                  <a:pt x="290" y="174"/>
                </a:lnTo>
                <a:close/>
                <a:moveTo>
                  <a:pt x="280" y="174"/>
                </a:moveTo>
                <a:cubicBezTo>
                  <a:pt x="278" y="174"/>
                  <a:pt x="278" y="174"/>
                  <a:pt x="278" y="174"/>
                </a:cubicBezTo>
                <a:cubicBezTo>
                  <a:pt x="278" y="174"/>
                  <a:pt x="278" y="174"/>
                  <a:pt x="278" y="174"/>
                </a:cubicBezTo>
                <a:lnTo>
                  <a:pt x="280" y="174"/>
                </a:lnTo>
                <a:close/>
                <a:moveTo>
                  <a:pt x="221" y="175"/>
                </a:moveTo>
                <a:cubicBezTo>
                  <a:pt x="220" y="175"/>
                  <a:pt x="220" y="175"/>
                  <a:pt x="220" y="175"/>
                </a:cubicBezTo>
                <a:cubicBezTo>
                  <a:pt x="220" y="175"/>
                  <a:pt x="220" y="175"/>
                  <a:pt x="220" y="175"/>
                </a:cubicBezTo>
                <a:lnTo>
                  <a:pt x="221" y="175"/>
                </a:lnTo>
                <a:close/>
                <a:moveTo>
                  <a:pt x="190" y="176"/>
                </a:moveTo>
                <a:cubicBezTo>
                  <a:pt x="187" y="177"/>
                  <a:pt x="185" y="177"/>
                  <a:pt x="182" y="177"/>
                </a:cubicBezTo>
                <a:cubicBezTo>
                  <a:pt x="182" y="177"/>
                  <a:pt x="182" y="177"/>
                  <a:pt x="182" y="177"/>
                </a:cubicBezTo>
                <a:cubicBezTo>
                  <a:pt x="180" y="177"/>
                  <a:pt x="177" y="177"/>
                  <a:pt x="175" y="177"/>
                </a:cubicBezTo>
                <a:lnTo>
                  <a:pt x="190" y="176"/>
                </a:lnTo>
                <a:close/>
                <a:moveTo>
                  <a:pt x="165" y="177"/>
                </a:moveTo>
                <a:cubicBezTo>
                  <a:pt x="164" y="177"/>
                  <a:pt x="164" y="177"/>
                  <a:pt x="164" y="177"/>
                </a:cubicBezTo>
                <a:cubicBezTo>
                  <a:pt x="166" y="177"/>
                  <a:pt x="166" y="177"/>
                  <a:pt x="166" y="177"/>
                </a:cubicBezTo>
                <a:lnTo>
                  <a:pt x="165" y="177"/>
                </a:lnTo>
                <a:close/>
                <a:moveTo>
                  <a:pt x="165" y="176"/>
                </a:moveTo>
                <a:cubicBezTo>
                  <a:pt x="164" y="177"/>
                  <a:pt x="163" y="176"/>
                  <a:pt x="162" y="177"/>
                </a:cubicBezTo>
                <a:cubicBezTo>
                  <a:pt x="163" y="176"/>
                  <a:pt x="164" y="176"/>
                  <a:pt x="165" y="176"/>
                </a:cubicBezTo>
                <a:close/>
                <a:moveTo>
                  <a:pt x="155" y="177"/>
                </a:moveTo>
                <a:cubicBezTo>
                  <a:pt x="154" y="177"/>
                  <a:pt x="154" y="177"/>
                  <a:pt x="154" y="177"/>
                </a:cubicBezTo>
                <a:cubicBezTo>
                  <a:pt x="156" y="177"/>
                  <a:pt x="156" y="177"/>
                  <a:pt x="156" y="177"/>
                </a:cubicBezTo>
                <a:lnTo>
                  <a:pt x="155" y="177"/>
                </a:lnTo>
                <a:close/>
                <a:moveTo>
                  <a:pt x="162" y="177"/>
                </a:moveTo>
                <a:cubicBezTo>
                  <a:pt x="162" y="177"/>
                  <a:pt x="161" y="177"/>
                  <a:pt x="161" y="177"/>
                </a:cubicBezTo>
                <a:cubicBezTo>
                  <a:pt x="160" y="177"/>
                  <a:pt x="159" y="177"/>
                  <a:pt x="158" y="177"/>
                </a:cubicBezTo>
                <a:cubicBezTo>
                  <a:pt x="159" y="177"/>
                  <a:pt x="160" y="177"/>
                  <a:pt x="161" y="177"/>
                </a:cubicBezTo>
                <a:cubicBezTo>
                  <a:pt x="161" y="177"/>
                  <a:pt x="162" y="177"/>
                  <a:pt x="162" y="177"/>
                </a:cubicBezTo>
                <a:close/>
                <a:moveTo>
                  <a:pt x="157" y="177"/>
                </a:moveTo>
                <a:cubicBezTo>
                  <a:pt x="155" y="177"/>
                  <a:pt x="154" y="177"/>
                  <a:pt x="152" y="177"/>
                </a:cubicBezTo>
                <a:cubicBezTo>
                  <a:pt x="154" y="177"/>
                  <a:pt x="155" y="176"/>
                  <a:pt x="157" y="177"/>
                </a:cubicBezTo>
                <a:close/>
                <a:moveTo>
                  <a:pt x="146" y="177"/>
                </a:moveTo>
                <a:cubicBezTo>
                  <a:pt x="148" y="177"/>
                  <a:pt x="148" y="177"/>
                  <a:pt x="148" y="177"/>
                </a:cubicBezTo>
                <a:cubicBezTo>
                  <a:pt x="146" y="177"/>
                  <a:pt x="146" y="177"/>
                  <a:pt x="146" y="177"/>
                </a:cubicBezTo>
                <a:close/>
                <a:moveTo>
                  <a:pt x="144" y="177"/>
                </a:moveTo>
                <a:cubicBezTo>
                  <a:pt x="141" y="177"/>
                  <a:pt x="141" y="177"/>
                  <a:pt x="141" y="177"/>
                </a:cubicBezTo>
                <a:cubicBezTo>
                  <a:pt x="142" y="177"/>
                  <a:pt x="143" y="176"/>
                  <a:pt x="144" y="177"/>
                </a:cubicBezTo>
                <a:close/>
                <a:moveTo>
                  <a:pt x="137" y="177"/>
                </a:moveTo>
                <a:cubicBezTo>
                  <a:pt x="126" y="177"/>
                  <a:pt x="126" y="177"/>
                  <a:pt x="126" y="177"/>
                </a:cubicBezTo>
                <a:cubicBezTo>
                  <a:pt x="130" y="176"/>
                  <a:pt x="133" y="177"/>
                  <a:pt x="137" y="177"/>
                </a:cubicBezTo>
                <a:close/>
                <a:moveTo>
                  <a:pt x="125" y="176"/>
                </a:moveTo>
                <a:cubicBezTo>
                  <a:pt x="123" y="176"/>
                  <a:pt x="123" y="176"/>
                  <a:pt x="123" y="176"/>
                </a:cubicBezTo>
                <a:cubicBezTo>
                  <a:pt x="124" y="176"/>
                  <a:pt x="125" y="176"/>
                  <a:pt x="125" y="176"/>
                </a:cubicBezTo>
                <a:close/>
                <a:moveTo>
                  <a:pt x="122" y="177"/>
                </a:moveTo>
                <a:cubicBezTo>
                  <a:pt x="121" y="177"/>
                  <a:pt x="121" y="177"/>
                  <a:pt x="121" y="177"/>
                </a:cubicBezTo>
                <a:cubicBezTo>
                  <a:pt x="120" y="177"/>
                  <a:pt x="122" y="177"/>
                  <a:pt x="122" y="177"/>
                </a:cubicBezTo>
                <a:close/>
                <a:moveTo>
                  <a:pt x="104" y="175"/>
                </a:moveTo>
                <a:cubicBezTo>
                  <a:pt x="104" y="175"/>
                  <a:pt x="104" y="175"/>
                  <a:pt x="104" y="175"/>
                </a:cubicBezTo>
                <a:cubicBezTo>
                  <a:pt x="104" y="175"/>
                  <a:pt x="105" y="175"/>
                  <a:pt x="105" y="175"/>
                </a:cubicBezTo>
                <a:cubicBezTo>
                  <a:pt x="105" y="175"/>
                  <a:pt x="105" y="175"/>
                  <a:pt x="105" y="175"/>
                </a:cubicBezTo>
                <a:cubicBezTo>
                  <a:pt x="104" y="175"/>
                  <a:pt x="104" y="175"/>
                  <a:pt x="104" y="175"/>
                </a:cubicBezTo>
                <a:cubicBezTo>
                  <a:pt x="104" y="175"/>
                  <a:pt x="104" y="175"/>
                  <a:pt x="104" y="175"/>
                </a:cubicBezTo>
                <a:cubicBezTo>
                  <a:pt x="100" y="175"/>
                  <a:pt x="100" y="175"/>
                  <a:pt x="100" y="175"/>
                </a:cubicBezTo>
                <a:cubicBezTo>
                  <a:pt x="101" y="174"/>
                  <a:pt x="102" y="175"/>
                  <a:pt x="104" y="175"/>
                </a:cubicBezTo>
                <a:close/>
                <a:moveTo>
                  <a:pt x="98" y="175"/>
                </a:moveTo>
                <a:cubicBezTo>
                  <a:pt x="96" y="175"/>
                  <a:pt x="95" y="175"/>
                  <a:pt x="94" y="174"/>
                </a:cubicBezTo>
                <a:cubicBezTo>
                  <a:pt x="95" y="175"/>
                  <a:pt x="97" y="174"/>
                  <a:pt x="98" y="175"/>
                </a:cubicBezTo>
                <a:close/>
                <a:moveTo>
                  <a:pt x="93" y="174"/>
                </a:moveTo>
                <a:cubicBezTo>
                  <a:pt x="94" y="175"/>
                  <a:pt x="94" y="175"/>
                  <a:pt x="94" y="175"/>
                </a:cubicBezTo>
                <a:cubicBezTo>
                  <a:pt x="93" y="175"/>
                  <a:pt x="93" y="175"/>
                  <a:pt x="93" y="175"/>
                </a:cubicBezTo>
                <a:cubicBezTo>
                  <a:pt x="92" y="175"/>
                  <a:pt x="93" y="174"/>
                  <a:pt x="93" y="174"/>
                </a:cubicBezTo>
                <a:close/>
                <a:moveTo>
                  <a:pt x="86" y="181"/>
                </a:moveTo>
                <a:cubicBezTo>
                  <a:pt x="84" y="181"/>
                  <a:pt x="82" y="181"/>
                  <a:pt x="80" y="181"/>
                </a:cubicBezTo>
                <a:cubicBezTo>
                  <a:pt x="79" y="181"/>
                  <a:pt x="77" y="181"/>
                  <a:pt x="76" y="181"/>
                </a:cubicBezTo>
                <a:cubicBezTo>
                  <a:pt x="77" y="181"/>
                  <a:pt x="78" y="181"/>
                  <a:pt x="80" y="181"/>
                </a:cubicBezTo>
                <a:cubicBezTo>
                  <a:pt x="82" y="181"/>
                  <a:pt x="84" y="181"/>
                  <a:pt x="86" y="181"/>
                </a:cubicBezTo>
                <a:close/>
                <a:moveTo>
                  <a:pt x="65" y="177"/>
                </a:moveTo>
                <a:cubicBezTo>
                  <a:pt x="64" y="177"/>
                  <a:pt x="64" y="177"/>
                  <a:pt x="64" y="177"/>
                </a:cubicBezTo>
                <a:cubicBezTo>
                  <a:pt x="64" y="177"/>
                  <a:pt x="65" y="177"/>
                  <a:pt x="65" y="177"/>
                </a:cubicBezTo>
                <a:close/>
                <a:moveTo>
                  <a:pt x="63" y="177"/>
                </a:moveTo>
                <a:cubicBezTo>
                  <a:pt x="62" y="177"/>
                  <a:pt x="62" y="177"/>
                  <a:pt x="62" y="177"/>
                </a:cubicBezTo>
                <a:cubicBezTo>
                  <a:pt x="63" y="177"/>
                  <a:pt x="63" y="177"/>
                  <a:pt x="63" y="177"/>
                </a:cubicBezTo>
                <a:close/>
                <a:moveTo>
                  <a:pt x="62" y="177"/>
                </a:moveTo>
                <a:cubicBezTo>
                  <a:pt x="62" y="177"/>
                  <a:pt x="61" y="177"/>
                  <a:pt x="60" y="177"/>
                </a:cubicBezTo>
                <a:lnTo>
                  <a:pt x="62" y="177"/>
                </a:lnTo>
                <a:close/>
                <a:moveTo>
                  <a:pt x="58" y="177"/>
                </a:moveTo>
                <a:cubicBezTo>
                  <a:pt x="59" y="177"/>
                  <a:pt x="59" y="177"/>
                  <a:pt x="59" y="177"/>
                </a:cubicBezTo>
                <a:cubicBezTo>
                  <a:pt x="59" y="177"/>
                  <a:pt x="59" y="177"/>
                  <a:pt x="59" y="177"/>
                </a:cubicBezTo>
                <a:cubicBezTo>
                  <a:pt x="59" y="177"/>
                  <a:pt x="58" y="177"/>
                  <a:pt x="58" y="177"/>
                </a:cubicBezTo>
                <a:cubicBezTo>
                  <a:pt x="58" y="177"/>
                  <a:pt x="58" y="177"/>
                  <a:pt x="58" y="177"/>
                </a:cubicBezTo>
                <a:cubicBezTo>
                  <a:pt x="58" y="177"/>
                  <a:pt x="58" y="177"/>
                  <a:pt x="58" y="177"/>
                </a:cubicBezTo>
                <a:close/>
                <a:moveTo>
                  <a:pt x="139" y="171"/>
                </a:moveTo>
                <a:cubicBezTo>
                  <a:pt x="140" y="171"/>
                  <a:pt x="141" y="171"/>
                  <a:pt x="142" y="171"/>
                </a:cubicBezTo>
                <a:lnTo>
                  <a:pt x="139" y="171"/>
                </a:lnTo>
                <a:close/>
                <a:moveTo>
                  <a:pt x="133" y="171"/>
                </a:moveTo>
                <a:cubicBezTo>
                  <a:pt x="128" y="171"/>
                  <a:pt x="128" y="171"/>
                  <a:pt x="128" y="171"/>
                </a:cubicBezTo>
                <a:cubicBezTo>
                  <a:pt x="127" y="171"/>
                  <a:pt x="127" y="171"/>
                  <a:pt x="127" y="171"/>
                </a:cubicBezTo>
                <a:lnTo>
                  <a:pt x="133" y="171"/>
                </a:lnTo>
                <a:close/>
                <a:moveTo>
                  <a:pt x="334" y="159"/>
                </a:moveTo>
                <a:cubicBezTo>
                  <a:pt x="335" y="160"/>
                  <a:pt x="337" y="159"/>
                  <a:pt x="339" y="159"/>
                </a:cubicBezTo>
                <a:cubicBezTo>
                  <a:pt x="328" y="160"/>
                  <a:pt x="328" y="160"/>
                  <a:pt x="328" y="160"/>
                </a:cubicBezTo>
                <a:cubicBezTo>
                  <a:pt x="329" y="159"/>
                  <a:pt x="332" y="160"/>
                  <a:pt x="334" y="159"/>
                </a:cubicBezTo>
                <a:close/>
                <a:moveTo>
                  <a:pt x="299" y="163"/>
                </a:moveTo>
                <a:cubicBezTo>
                  <a:pt x="298" y="163"/>
                  <a:pt x="298" y="163"/>
                  <a:pt x="298" y="163"/>
                </a:cubicBezTo>
                <a:cubicBezTo>
                  <a:pt x="295" y="163"/>
                  <a:pt x="295" y="163"/>
                  <a:pt x="295" y="163"/>
                </a:cubicBezTo>
                <a:lnTo>
                  <a:pt x="299" y="163"/>
                </a:lnTo>
                <a:close/>
                <a:moveTo>
                  <a:pt x="278" y="164"/>
                </a:moveTo>
                <a:cubicBezTo>
                  <a:pt x="279" y="164"/>
                  <a:pt x="280" y="164"/>
                  <a:pt x="281" y="164"/>
                </a:cubicBezTo>
                <a:cubicBezTo>
                  <a:pt x="281" y="164"/>
                  <a:pt x="281" y="164"/>
                  <a:pt x="281" y="164"/>
                </a:cubicBezTo>
                <a:cubicBezTo>
                  <a:pt x="282" y="164"/>
                  <a:pt x="282" y="164"/>
                  <a:pt x="282" y="164"/>
                </a:cubicBezTo>
                <a:cubicBezTo>
                  <a:pt x="282" y="164"/>
                  <a:pt x="282" y="164"/>
                  <a:pt x="282" y="164"/>
                </a:cubicBezTo>
                <a:cubicBezTo>
                  <a:pt x="283" y="164"/>
                  <a:pt x="284" y="164"/>
                  <a:pt x="284" y="164"/>
                </a:cubicBezTo>
                <a:cubicBezTo>
                  <a:pt x="285" y="164"/>
                  <a:pt x="285" y="164"/>
                  <a:pt x="286" y="164"/>
                </a:cubicBezTo>
                <a:cubicBezTo>
                  <a:pt x="287" y="164"/>
                  <a:pt x="287" y="164"/>
                  <a:pt x="287" y="164"/>
                </a:cubicBezTo>
                <a:cubicBezTo>
                  <a:pt x="287" y="164"/>
                  <a:pt x="287" y="164"/>
                  <a:pt x="287" y="164"/>
                </a:cubicBezTo>
                <a:cubicBezTo>
                  <a:pt x="288" y="164"/>
                  <a:pt x="288" y="164"/>
                  <a:pt x="288" y="164"/>
                </a:cubicBezTo>
                <a:cubicBezTo>
                  <a:pt x="287" y="163"/>
                  <a:pt x="288" y="164"/>
                  <a:pt x="288" y="164"/>
                </a:cubicBezTo>
                <a:cubicBezTo>
                  <a:pt x="289" y="164"/>
                  <a:pt x="289" y="164"/>
                  <a:pt x="289" y="164"/>
                </a:cubicBezTo>
                <a:cubicBezTo>
                  <a:pt x="289" y="164"/>
                  <a:pt x="289" y="164"/>
                  <a:pt x="288" y="164"/>
                </a:cubicBezTo>
                <a:cubicBezTo>
                  <a:pt x="288" y="164"/>
                  <a:pt x="287" y="164"/>
                  <a:pt x="286" y="164"/>
                </a:cubicBezTo>
                <a:cubicBezTo>
                  <a:pt x="285" y="164"/>
                  <a:pt x="285" y="164"/>
                  <a:pt x="284" y="164"/>
                </a:cubicBezTo>
                <a:cubicBezTo>
                  <a:pt x="278" y="164"/>
                  <a:pt x="272" y="165"/>
                  <a:pt x="267" y="165"/>
                </a:cubicBezTo>
                <a:cubicBezTo>
                  <a:pt x="266" y="165"/>
                  <a:pt x="265" y="165"/>
                  <a:pt x="264" y="165"/>
                </a:cubicBezTo>
                <a:cubicBezTo>
                  <a:pt x="264" y="165"/>
                  <a:pt x="264" y="165"/>
                  <a:pt x="264" y="165"/>
                </a:cubicBezTo>
                <a:cubicBezTo>
                  <a:pt x="264" y="165"/>
                  <a:pt x="264" y="165"/>
                  <a:pt x="264" y="165"/>
                </a:cubicBezTo>
                <a:cubicBezTo>
                  <a:pt x="265" y="165"/>
                  <a:pt x="266" y="165"/>
                  <a:pt x="267" y="165"/>
                </a:cubicBezTo>
                <a:cubicBezTo>
                  <a:pt x="267" y="165"/>
                  <a:pt x="268" y="165"/>
                  <a:pt x="268" y="165"/>
                </a:cubicBezTo>
                <a:cubicBezTo>
                  <a:pt x="268" y="164"/>
                  <a:pt x="268" y="164"/>
                  <a:pt x="268" y="164"/>
                </a:cubicBezTo>
                <a:cubicBezTo>
                  <a:pt x="268" y="164"/>
                  <a:pt x="268" y="165"/>
                  <a:pt x="268" y="165"/>
                </a:cubicBezTo>
                <a:cubicBezTo>
                  <a:pt x="268" y="165"/>
                  <a:pt x="268" y="165"/>
                  <a:pt x="268" y="165"/>
                </a:cubicBezTo>
                <a:cubicBezTo>
                  <a:pt x="271" y="165"/>
                  <a:pt x="274" y="165"/>
                  <a:pt x="278" y="164"/>
                </a:cubicBezTo>
                <a:close/>
                <a:moveTo>
                  <a:pt x="269" y="162"/>
                </a:moveTo>
                <a:cubicBezTo>
                  <a:pt x="267" y="162"/>
                  <a:pt x="266" y="163"/>
                  <a:pt x="264" y="163"/>
                </a:cubicBezTo>
                <a:cubicBezTo>
                  <a:pt x="264" y="163"/>
                  <a:pt x="264" y="163"/>
                  <a:pt x="263" y="163"/>
                </a:cubicBezTo>
                <a:cubicBezTo>
                  <a:pt x="264" y="163"/>
                  <a:pt x="264" y="163"/>
                  <a:pt x="264" y="163"/>
                </a:cubicBezTo>
                <a:cubicBezTo>
                  <a:pt x="265" y="162"/>
                  <a:pt x="267" y="162"/>
                  <a:pt x="269" y="162"/>
                </a:cubicBezTo>
                <a:close/>
                <a:moveTo>
                  <a:pt x="365" y="152"/>
                </a:moveTo>
                <a:cubicBezTo>
                  <a:pt x="365" y="152"/>
                  <a:pt x="365" y="152"/>
                  <a:pt x="365" y="152"/>
                </a:cubicBezTo>
                <a:cubicBezTo>
                  <a:pt x="364" y="152"/>
                  <a:pt x="364" y="152"/>
                  <a:pt x="364" y="152"/>
                </a:cubicBezTo>
                <a:lnTo>
                  <a:pt x="365" y="152"/>
                </a:lnTo>
                <a:close/>
                <a:moveTo>
                  <a:pt x="367" y="153"/>
                </a:moveTo>
                <a:cubicBezTo>
                  <a:pt x="367" y="154"/>
                  <a:pt x="367" y="154"/>
                  <a:pt x="367" y="154"/>
                </a:cubicBezTo>
                <a:cubicBezTo>
                  <a:pt x="362" y="154"/>
                  <a:pt x="362" y="154"/>
                  <a:pt x="362" y="154"/>
                </a:cubicBezTo>
                <a:cubicBezTo>
                  <a:pt x="363" y="153"/>
                  <a:pt x="365" y="153"/>
                  <a:pt x="367" y="153"/>
                </a:cubicBezTo>
                <a:close/>
                <a:moveTo>
                  <a:pt x="450" y="147"/>
                </a:moveTo>
                <a:cubicBezTo>
                  <a:pt x="449" y="147"/>
                  <a:pt x="449" y="147"/>
                  <a:pt x="449" y="147"/>
                </a:cubicBezTo>
                <a:cubicBezTo>
                  <a:pt x="449" y="147"/>
                  <a:pt x="449" y="146"/>
                  <a:pt x="450" y="147"/>
                </a:cubicBezTo>
                <a:cubicBezTo>
                  <a:pt x="451" y="146"/>
                  <a:pt x="451" y="146"/>
                  <a:pt x="451" y="146"/>
                </a:cubicBezTo>
                <a:cubicBezTo>
                  <a:pt x="451" y="147"/>
                  <a:pt x="450" y="147"/>
                  <a:pt x="450" y="147"/>
                </a:cubicBezTo>
                <a:close/>
                <a:moveTo>
                  <a:pt x="456" y="145"/>
                </a:moveTo>
                <a:cubicBezTo>
                  <a:pt x="454" y="145"/>
                  <a:pt x="453" y="146"/>
                  <a:pt x="451" y="146"/>
                </a:cubicBezTo>
                <a:cubicBezTo>
                  <a:pt x="453" y="146"/>
                  <a:pt x="454" y="145"/>
                  <a:pt x="456" y="145"/>
                </a:cubicBezTo>
                <a:close/>
                <a:moveTo>
                  <a:pt x="450" y="146"/>
                </a:moveTo>
                <a:cubicBezTo>
                  <a:pt x="450" y="146"/>
                  <a:pt x="449" y="146"/>
                  <a:pt x="448" y="146"/>
                </a:cubicBezTo>
                <a:cubicBezTo>
                  <a:pt x="448" y="146"/>
                  <a:pt x="450" y="146"/>
                  <a:pt x="450" y="146"/>
                </a:cubicBezTo>
                <a:close/>
                <a:moveTo>
                  <a:pt x="397" y="148"/>
                </a:moveTo>
                <a:cubicBezTo>
                  <a:pt x="398" y="148"/>
                  <a:pt x="400" y="148"/>
                  <a:pt x="401" y="148"/>
                </a:cubicBezTo>
                <a:cubicBezTo>
                  <a:pt x="402" y="148"/>
                  <a:pt x="402" y="148"/>
                  <a:pt x="403" y="148"/>
                </a:cubicBezTo>
                <a:cubicBezTo>
                  <a:pt x="403" y="148"/>
                  <a:pt x="403" y="148"/>
                  <a:pt x="403" y="148"/>
                </a:cubicBezTo>
                <a:cubicBezTo>
                  <a:pt x="403" y="148"/>
                  <a:pt x="403" y="148"/>
                  <a:pt x="403" y="148"/>
                </a:cubicBezTo>
                <a:cubicBezTo>
                  <a:pt x="404" y="147"/>
                  <a:pt x="404" y="148"/>
                  <a:pt x="404" y="148"/>
                </a:cubicBezTo>
                <a:cubicBezTo>
                  <a:pt x="405" y="148"/>
                  <a:pt x="406" y="148"/>
                  <a:pt x="407" y="148"/>
                </a:cubicBezTo>
                <a:cubicBezTo>
                  <a:pt x="406" y="147"/>
                  <a:pt x="406" y="147"/>
                  <a:pt x="406" y="147"/>
                </a:cubicBezTo>
                <a:cubicBezTo>
                  <a:pt x="409" y="147"/>
                  <a:pt x="412" y="148"/>
                  <a:pt x="415" y="147"/>
                </a:cubicBezTo>
                <a:cubicBezTo>
                  <a:pt x="416" y="148"/>
                  <a:pt x="418" y="146"/>
                  <a:pt x="419" y="147"/>
                </a:cubicBezTo>
                <a:cubicBezTo>
                  <a:pt x="420" y="147"/>
                  <a:pt x="422" y="147"/>
                  <a:pt x="423" y="147"/>
                </a:cubicBezTo>
                <a:cubicBezTo>
                  <a:pt x="426" y="147"/>
                  <a:pt x="429" y="146"/>
                  <a:pt x="432" y="147"/>
                </a:cubicBezTo>
                <a:cubicBezTo>
                  <a:pt x="432" y="146"/>
                  <a:pt x="434" y="147"/>
                  <a:pt x="435" y="147"/>
                </a:cubicBezTo>
                <a:cubicBezTo>
                  <a:pt x="437" y="147"/>
                  <a:pt x="439" y="146"/>
                  <a:pt x="441" y="146"/>
                </a:cubicBezTo>
                <a:cubicBezTo>
                  <a:pt x="440" y="146"/>
                  <a:pt x="440" y="146"/>
                  <a:pt x="440" y="146"/>
                </a:cubicBezTo>
                <a:cubicBezTo>
                  <a:pt x="441" y="146"/>
                  <a:pt x="443" y="146"/>
                  <a:pt x="444" y="146"/>
                </a:cubicBezTo>
                <a:cubicBezTo>
                  <a:pt x="445" y="146"/>
                  <a:pt x="446" y="146"/>
                  <a:pt x="446" y="146"/>
                </a:cubicBezTo>
                <a:cubicBezTo>
                  <a:pt x="445" y="146"/>
                  <a:pt x="445" y="146"/>
                  <a:pt x="444" y="146"/>
                </a:cubicBezTo>
                <a:cubicBezTo>
                  <a:pt x="432" y="148"/>
                  <a:pt x="420" y="148"/>
                  <a:pt x="408" y="148"/>
                </a:cubicBezTo>
                <a:cubicBezTo>
                  <a:pt x="405" y="149"/>
                  <a:pt x="401" y="149"/>
                  <a:pt x="398" y="148"/>
                </a:cubicBezTo>
                <a:cubicBezTo>
                  <a:pt x="398" y="148"/>
                  <a:pt x="398" y="148"/>
                  <a:pt x="398" y="148"/>
                </a:cubicBezTo>
                <a:cubicBezTo>
                  <a:pt x="398" y="148"/>
                  <a:pt x="397" y="148"/>
                  <a:pt x="397" y="148"/>
                </a:cubicBezTo>
                <a:cubicBezTo>
                  <a:pt x="397" y="148"/>
                  <a:pt x="397" y="148"/>
                  <a:pt x="397" y="148"/>
                </a:cubicBezTo>
                <a:cubicBezTo>
                  <a:pt x="397" y="148"/>
                  <a:pt x="397" y="148"/>
                  <a:pt x="397" y="148"/>
                </a:cubicBezTo>
                <a:cubicBezTo>
                  <a:pt x="398" y="148"/>
                  <a:pt x="398" y="148"/>
                  <a:pt x="398" y="148"/>
                </a:cubicBezTo>
                <a:cubicBezTo>
                  <a:pt x="398" y="148"/>
                  <a:pt x="398" y="148"/>
                  <a:pt x="398" y="148"/>
                </a:cubicBezTo>
                <a:lnTo>
                  <a:pt x="397" y="148"/>
                </a:lnTo>
                <a:close/>
                <a:moveTo>
                  <a:pt x="385" y="149"/>
                </a:moveTo>
                <a:cubicBezTo>
                  <a:pt x="383" y="149"/>
                  <a:pt x="383" y="149"/>
                  <a:pt x="383" y="149"/>
                </a:cubicBezTo>
                <a:cubicBezTo>
                  <a:pt x="383" y="150"/>
                  <a:pt x="382" y="150"/>
                  <a:pt x="381" y="149"/>
                </a:cubicBezTo>
                <a:cubicBezTo>
                  <a:pt x="383" y="149"/>
                  <a:pt x="383" y="149"/>
                  <a:pt x="383" y="149"/>
                </a:cubicBezTo>
                <a:cubicBezTo>
                  <a:pt x="384" y="149"/>
                  <a:pt x="384" y="149"/>
                  <a:pt x="385" y="149"/>
                </a:cubicBezTo>
                <a:close/>
                <a:moveTo>
                  <a:pt x="380" y="149"/>
                </a:moveTo>
                <a:cubicBezTo>
                  <a:pt x="380" y="150"/>
                  <a:pt x="380" y="150"/>
                  <a:pt x="380" y="150"/>
                </a:cubicBezTo>
                <a:cubicBezTo>
                  <a:pt x="379" y="150"/>
                  <a:pt x="379" y="150"/>
                  <a:pt x="379" y="150"/>
                </a:cubicBezTo>
                <a:lnTo>
                  <a:pt x="380" y="149"/>
                </a:lnTo>
                <a:close/>
                <a:moveTo>
                  <a:pt x="462" y="138"/>
                </a:moveTo>
                <a:cubicBezTo>
                  <a:pt x="463" y="138"/>
                  <a:pt x="463" y="138"/>
                  <a:pt x="463" y="138"/>
                </a:cubicBezTo>
                <a:cubicBezTo>
                  <a:pt x="462" y="138"/>
                  <a:pt x="462" y="138"/>
                  <a:pt x="462" y="138"/>
                </a:cubicBezTo>
                <a:close/>
                <a:moveTo>
                  <a:pt x="466" y="139"/>
                </a:moveTo>
                <a:cubicBezTo>
                  <a:pt x="463" y="140"/>
                  <a:pt x="463" y="140"/>
                  <a:pt x="463" y="140"/>
                </a:cubicBezTo>
                <a:cubicBezTo>
                  <a:pt x="464" y="140"/>
                  <a:pt x="465" y="139"/>
                  <a:pt x="466" y="139"/>
                </a:cubicBezTo>
                <a:close/>
                <a:moveTo>
                  <a:pt x="450" y="140"/>
                </a:moveTo>
                <a:cubicBezTo>
                  <a:pt x="450" y="140"/>
                  <a:pt x="450" y="140"/>
                  <a:pt x="450" y="140"/>
                </a:cubicBezTo>
                <a:cubicBezTo>
                  <a:pt x="449" y="140"/>
                  <a:pt x="450" y="140"/>
                  <a:pt x="450" y="140"/>
                </a:cubicBezTo>
                <a:close/>
                <a:moveTo>
                  <a:pt x="453" y="142"/>
                </a:moveTo>
                <a:cubicBezTo>
                  <a:pt x="453" y="141"/>
                  <a:pt x="454" y="142"/>
                  <a:pt x="455" y="142"/>
                </a:cubicBezTo>
                <a:cubicBezTo>
                  <a:pt x="456" y="141"/>
                  <a:pt x="457" y="142"/>
                  <a:pt x="457" y="141"/>
                </a:cubicBezTo>
                <a:cubicBezTo>
                  <a:pt x="457" y="141"/>
                  <a:pt x="457" y="141"/>
                  <a:pt x="457" y="141"/>
                </a:cubicBezTo>
                <a:cubicBezTo>
                  <a:pt x="457" y="141"/>
                  <a:pt x="460" y="140"/>
                  <a:pt x="460" y="141"/>
                </a:cubicBezTo>
                <a:cubicBezTo>
                  <a:pt x="462" y="141"/>
                  <a:pt x="462" y="141"/>
                  <a:pt x="462" y="141"/>
                </a:cubicBezTo>
                <a:cubicBezTo>
                  <a:pt x="458" y="142"/>
                  <a:pt x="454" y="142"/>
                  <a:pt x="451" y="142"/>
                </a:cubicBezTo>
                <a:cubicBezTo>
                  <a:pt x="451" y="142"/>
                  <a:pt x="452" y="142"/>
                  <a:pt x="453" y="142"/>
                </a:cubicBezTo>
                <a:close/>
                <a:moveTo>
                  <a:pt x="448" y="139"/>
                </a:moveTo>
                <a:cubicBezTo>
                  <a:pt x="445" y="139"/>
                  <a:pt x="445" y="139"/>
                  <a:pt x="445" y="139"/>
                </a:cubicBezTo>
                <a:cubicBezTo>
                  <a:pt x="444" y="139"/>
                  <a:pt x="444" y="139"/>
                  <a:pt x="444" y="139"/>
                </a:cubicBezTo>
                <a:lnTo>
                  <a:pt x="448" y="139"/>
                </a:lnTo>
                <a:close/>
                <a:moveTo>
                  <a:pt x="427" y="143"/>
                </a:moveTo>
                <a:cubicBezTo>
                  <a:pt x="433" y="143"/>
                  <a:pt x="440" y="142"/>
                  <a:pt x="447" y="142"/>
                </a:cubicBezTo>
                <a:cubicBezTo>
                  <a:pt x="447" y="142"/>
                  <a:pt x="446" y="142"/>
                  <a:pt x="446" y="142"/>
                </a:cubicBezTo>
                <a:cubicBezTo>
                  <a:pt x="447" y="142"/>
                  <a:pt x="448" y="142"/>
                  <a:pt x="448" y="142"/>
                </a:cubicBezTo>
                <a:cubicBezTo>
                  <a:pt x="448" y="142"/>
                  <a:pt x="448" y="142"/>
                  <a:pt x="448" y="142"/>
                </a:cubicBezTo>
                <a:cubicBezTo>
                  <a:pt x="447" y="142"/>
                  <a:pt x="447" y="142"/>
                  <a:pt x="447" y="142"/>
                </a:cubicBezTo>
                <a:cubicBezTo>
                  <a:pt x="449" y="142"/>
                  <a:pt x="449" y="142"/>
                  <a:pt x="449" y="142"/>
                </a:cubicBezTo>
                <a:cubicBezTo>
                  <a:pt x="449" y="142"/>
                  <a:pt x="449" y="142"/>
                  <a:pt x="449" y="142"/>
                </a:cubicBezTo>
                <a:cubicBezTo>
                  <a:pt x="444" y="142"/>
                  <a:pt x="441" y="143"/>
                  <a:pt x="437" y="143"/>
                </a:cubicBezTo>
                <a:cubicBezTo>
                  <a:pt x="436" y="143"/>
                  <a:pt x="433" y="143"/>
                  <a:pt x="433" y="144"/>
                </a:cubicBezTo>
                <a:cubicBezTo>
                  <a:pt x="431" y="144"/>
                  <a:pt x="429" y="143"/>
                  <a:pt x="427" y="144"/>
                </a:cubicBezTo>
                <a:cubicBezTo>
                  <a:pt x="426" y="144"/>
                  <a:pt x="426" y="144"/>
                  <a:pt x="426" y="144"/>
                </a:cubicBezTo>
                <a:lnTo>
                  <a:pt x="427" y="143"/>
                </a:lnTo>
                <a:close/>
                <a:moveTo>
                  <a:pt x="407" y="145"/>
                </a:moveTo>
                <a:cubicBezTo>
                  <a:pt x="406" y="145"/>
                  <a:pt x="406" y="145"/>
                  <a:pt x="406" y="145"/>
                </a:cubicBezTo>
                <a:cubicBezTo>
                  <a:pt x="406" y="145"/>
                  <a:pt x="406" y="145"/>
                  <a:pt x="406" y="145"/>
                </a:cubicBezTo>
                <a:cubicBezTo>
                  <a:pt x="406" y="145"/>
                  <a:pt x="406" y="145"/>
                  <a:pt x="406" y="145"/>
                </a:cubicBezTo>
                <a:cubicBezTo>
                  <a:pt x="404" y="145"/>
                  <a:pt x="402" y="145"/>
                  <a:pt x="400" y="145"/>
                </a:cubicBezTo>
                <a:cubicBezTo>
                  <a:pt x="400" y="145"/>
                  <a:pt x="400" y="145"/>
                  <a:pt x="400" y="145"/>
                </a:cubicBezTo>
                <a:cubicBezTo>
                  <a:pt x="400" y="145"/>
                  <a:pt x="400" y="145"/>
                  <a:pt x="400" y="145"/>
                </a:cubicBezTo>
                <a:cubicBezTo>
                  <a:pt x="402" y="145"/>
                  <a:pt x="404" y="145"/>
                  <a:pt x="406" y="145"/>
                </a:cubicBezTo>
                <a:cubicBezTo>
                  <a:pt x="406" y="145"/>
                  <a:pt x="406" y="145"/>
                  <a:pt x="406" y="145"/>
                </a:cubicBezTo>
                <a:cubicBezTo>
                  <a:pt x="406" y="145"/>
                  <a:pt x="406" y="145"/>
                  <a:pt x="407" y="145"/>
                </a:cubicBezTo>
                <a:cubicBezTo>
                  <a:pt x="407" y="145"/>
                  <a:pt x="407" y="145"/>
                  <a:pt x="407" y="145"/>
                </a:cubicBezTo>
                <a:cubicBezTo>
                  <a:pt x="407" y="145"/>
                  <a:pt x="407" y="145"/>
                  <a:pt x="407" y="145"/>
                </a:cubicBezTo>
                <a:close/>
                <a:moveTo>
                  <a:pt x="408" y="145"/>
                </a:moveTo>
                <a:cubicBezTo>
                  <a:pt x="409" y="145"/>
                  <a:pt x="410" y="145"/>
                  <a:pt x="411" y="145"/>
                </a:cubicBezTo>
                <a:cubicBezTo>
                  <a:pt x="410" y="145"/>
                  <a:pt x="409" y="145"/>
                  <a:pt x="408" y="145"/>
                </a:cubicBezTo>
                <a:close/>
                <a:moveTo>
                  <a:pt x="364" y="141"/>
                </a:moveTo>
                <a:cubicBezTo>
                  <a:pt x="365" y="141"/>
                  <a:pt x="365" y="141"/>
                  <a:pt x="365" y="141"/>
                </a:cubicBezTo>
                <a:cubicBezTo>
                  <a:pt x="364" y="141"/>
                  <a:pt x="364" y="141"/>
                  <a:pt x="364" y="141"/>
                </a:cubicBezTo>
                <a:cubicBezTo>
                  <a:pt x="365" y="141"/>
                  <a:pt x="365" y="141"/>
                  <a:pt x="365" y="141"/>
                </a:cubicBezTo>
                <a:cubicBezTo>
                  <a:pt x="365" y="141"/>
                  <a:pt x="365" y="141"/>
                  <a:pt x="365" y="141"/>
                </a:cubicBezTo>
                <a:cubicBezTo>
                  <a:pt x="378" y="140"/>
                  <a:pt x="391" y="141"/>
                  <a:pt x="403" y="141"/>
                </a:cubicBezTo>
                <a:cubicBezTo>
                  <a:pt x="408" y="141"/>
                  <a:pt x="408" y="141"/>
                  <a:pt x="408" y="141"/>
                </a:cubicBezTo>
                <a:cubicBezTo>
                  <a:pt x="408" y="141"/>
                  <a:pt x="408" y="141"/>
                  <a:pt x="408" y="141"/>
                </a:cubicBezTo>
                <a:cubicBezTo>
                  <a:pt x="397" y="141"/>
                  <a:pt x="386" y="142"/>
                  <a:pt x="376" y="141"/>
                </a:cubicBezTo>
                <a:cubicBezTo>
                  <a:pt x="373" y="141"/>
                  <a:pt x="370" y="141"/>
                  <a:pt x="367" y="141"/>
                </a:cubicBezTo>
                <a:cubicBezTo>
                  <a:pt x="366" y="141"/>
                  <a:pt x="365" y="141"/>
                  <a:pt x="364" y="141"/>
                </a:cubicBezTo>
                <a:cubicBezTo>
                  <a:pt x="364" y="141"/>
                  <a:pt x="363" y="141"/>
                  <a:pt x="364" y="141"/>
                </a:cubicBezTo>
                <a:close/>
                <a:moveTo>
                  <a:pt x="363" y="141"/>
                </a:moveTo>
                <a:cubicBezTo>
                  <a:pt x="361" y="141"/>
                  <a:pt x="361" y="141"/>
                  <a:pt x="361" y="141"/>
                </a:cubicBezTo>
                <a:cubicBezTo>
                  <a:pt x="360" y="141"/>
                  <a:pt x="360" y="141"/>
                  <a:pt x="359" y="141"/>
                </a:cubicBezTo>
                <a:cubicBezTo>
                  <a:pt x="361" y="141"/>
                  <a:pt x="361" y="141"/>
                  <a:pt x="361" y="141"/>
                </a:cubicBezTo>
                <a:cubicBezTo>
                  <a:pt x="362" y="141"/>
                  <a:pt x="362" y="141"/>
                  <a:pt x="363" y="141"/>
                </a:cubicBezTo>
                <a:close/>
                <a:moveTo>
                  <a:pt x="340" y="139"/>
                </a:moveTo>
                <a:cubicBezTo>
                  <a:pt x="341" y="139"/>
                  <a:pt x="341" y="139"/>
                  <a:pt x="341" y="139"/>
                </a:cubicBezTo>
                <a:cubicBezTo>
                  <a:pt x="340" y="139"/>
                  <a:pt x="340" y="139"/>
                  <a:pt x="340" y="139"/>
                </a:cubicBezTo>
                <a:close/>
                <a:moveTo>
                  <a:pt x="435" y="128"/>
                </a:moveTo>
                <a:cubicBezTo>
                  <a:pt x="434" y="128"/>
                  <a:pt x="434" y="128"/>
                  <a:pt x="434" y="128"/>
                </a:cubicBezTo>
                <a:cubicBezTo>
                  <a:pt x="435" y="128"/>
                  <a:pt x="435" y="128"/>
                  <a:pt x="435" y="128"/>
                </a:cubicBezTo>
                <a:close/>
                <a:moveTo>
                  <a:pt x="434" y="129"/>
                </a:moveTo>
                <a:cubicBezTo>
                  <a:pt x="431" y="129"/>
                  <a:pt x="431" y="129"/>
                  <a:pt x="431" y="129"/>
                </a:cubicBezTo>
                <a:cubicBezTo>
                  <a:pt x="431" y="129"/>
                  <a:pt x="431" y="129"/>
                  <a:pt x="431" y="129"/>
                </a:cubicBezTo>
                <a:lnTo>
                  <a:pt x="434" y="129"/>
                </a:lnTo>
                <a:close/>
                <a:moveTo>
                  <a:pt x="413" y="133"/>
                </a:moveTo>
                <a:cubicBezTo>
                  <a:pt x="413" y="133"/>
                  <a:pt x="413" y="133"/>
                  <a:pt x="413" y="133"/>
                </a:cubicBezTo>
                <a:cubicBezTo>
                  <a:pt x="413" y="133"/>
                  <a:pt x="413" y="133"/>
                  <a:pt x="413" y="133"/>
                </a:cubicBezTo>
                <a:cubicBezTo>
                  <a:pt x="413" y="133"/>
                  <a:pt x="413" y="133"/>
                  <a:pt x="413" y="133"/>
                </a:cubicBezTo>
                <a:cubicBezTo>
                  <a:pt x="414" y="133"/>
                  <a:pt x="415" y="133"/>
                  <a:pt x="416" y="133"/>
                </a:cubicBezTo>
                <a:cubicBezTo>
                  <a:pt x="413" y="133"/>
                  <a:pt x="411" y="134"/>
                  <a:pt x="408" y="133"/>
                </a:cubicBezTo>
                <a:cubicBezTo>
                  <a:pt x="408" y="133"/>
                  <a:pt x="410" y="133"/>
                  <a:pt x="410" y="133"/>
                </a:cubicBezTo>
                <a:cubicBezTo>
                  <a:pt x="410" y="133"/>
                  <a:pt x="412" y="133"/>
                  <a:pt x="413" y="133"/>
                </a:cubicBezTo>
                <a:close/>
                <a:moveTo>
                  <a:pt x="405" y="133"/>
                </a:moveTo>
                <a:cubicBezTo>
                  <a:pt x="407" y="134"/>
                  <a:pt x="407" y="134"/>
                  <a:pt x="407" y="134"/>
                </a:cubicBezTo>
                <a:cubicBezTo>
                  <a:pt x="405" y="133"/>
                  <a:pt x="403" y="134"/>
                  <a:pt x="401" y="134"/>
                </a:cubicBezTo>
                <a:cubicBezTo>
                  <a:pt x="402" y="133"/>
                  <a:pt x="404" y="134"/>
                  <a:pt x="404" y="133"/>
                </a:cubicBezTo>
                <a:cubicBezTo>
                  <a:pt x="399" y="133"/>
                  <a:pt x="399" y="133"/>
                  <a:pt x="399" y="133"/>
                </a:cubicBezTo>
                <a:cubicBezTo>
                  <a:pt x="406" y="133"/>
                  <a:pt x="406" y="133"/>
                  <a:pt x="406" y="133"/>
                </a:cubicBezTo>
                <a:cubicBezTo>
                  <a:pt x="406" y="133"/>
                  <a:pt x="405" y="133"/>
                  <a:pt x="405" y="133"/>
                </a:cubicBezTo>
                <a:close/>
                <a:moveTo>
                  <a:pt x="402" y="133"/>
                </a:moveTo>
                <a:cubicBezTo>
                  <a:pt x="403" y="133"/>
                  <a:pt x="403" y="133"/>
                  <a:pt x="403" y="133"/>
                </a:cubicBezTo>
                <a:cubicBezTo>
                  <a:pt x="402" y="133"/>
                  <a:pt x="402" y="133"/>
                  <a:pt x="402" y="133"/>
                </a:cubicBezTo>
                <a:cubicBezTo>
                  <a:pt x="399" y="133"/>
                  <a:pt x="399" y="133"/>
                  <a:pt x="399" y="133"/>
                </a:cubicBezTo>
                <a:cubicBezTo>
                  <a:pt x="399" y="132"/>
                  <a:pt x="401" y="133"/>
                  <a:pt x="402" y="133"/>
                </a:cubicBezTo>
                <a:close/>
                <a:moveTo>
                  <a:pt x="339" y="134"/>
                </a:moveTo>
                <a:cubicBezTo>
                  <a:pt x="339" y="134"/>
                  <a:pt x="340" y="134"/>
                  <a:pt x="340" y="134"/>
                </a:cubicBezTo>
                <a:cubicBezTo>
                  <a:pt x="339" y="134"/>
                  <a:pt x="339" y="134"/>
                  <a:pt x="339" y="134"/>
                </a:cubicBezTo>
                <a:close/>
                <a:moveTo>
                  <a:pt x="409" y="125"/>
                </a:moveTo>
                <a:cubicBezTo>
                  <a:pt x="409" y="125"/>
                  <a:pt x="409" y="125"/>
                  <a:pt x="409" y="125"/>
                </a:cubicBezTo>
                <a:cubicBezTo>
                  <a:pt x="410" y="125"/>
                  <a:pt x="410" y="125"/>
                  <a:pt x="410" y="125"/>
                </a:cubicBezTo>
                <a:lnTo>
                  <a:pt x="409" y="125"/>
                </a:lnTo>
                <a:close/>
                <a:moveTo>
                  <a:pt x="422" y="123"/>
                </a:moveTo>
                <a:cubicBezTo>
                  <a:pt x="418" y="123"/>
                  <a:pt x="414" y="123"/>
                  <a:pt x="410" y="123"/>
                </a:cubicBezTo>
                <a:cubicBezTo>
                  <a:pt x="410" y="123"/>
                  <a:pt x="410" y="123"/>
                  <a:pt x="409" y="123"/>
                </a:cubicBezTo>
                <a:cubicBezTo>
                  <a:pt x="407" y="123"/>
                  <a:pt x="405" y="123"/>
                  <a:pt x="403" y="123"/>
                </a:cubicBezTo>
                <a:cubicBezTo>
                  <a:pt x="409" y="123"/>
                  <a:pt x="415" y="123"/>
                  <a:pt x="422" y="123"/>
                </a:cubicBezTo>
                <a:close/>
                <a:moveTo>
                  <a:pt x="381" y="126"/>
                </a:moveTo>
                <a:cubicBezTo>
                  <a:pt x="390" y="126"/>
                  <a:pt x="390" y="126"/>
                  <a:pt x="390" y="126"/>
                </a:cubicBezTo>
                <a:cubicBezTo>
                  <a:pt x="390" y="126"/>
                  <a:pt x="390" y="126"/>
                  <a:pt x="389" y="126"/>
                </a:cubicBezTo>
                <a:cubicBezTo>
                  <a:pt x="389" y="126"/>
                  <a:pt x="389" y="126"/>
                  <a:pt x="389" y="126"/>
                </a:cubicBezTo>
                <a:cubicBezTo>
                  <a:pt x="391" y="127"/>
                  <a:pt x="391" y="127"/>
                  <a:pt x="391" y="127"/>
                </a:cubicBezTo>
                <a:cubicBezTo>
                  <a:pt x="391" y="127"/>
                  <a:pt x="391" y="127"/>
                  <a:pt x="391" y="127"/>
                </a:cubicBezTo>
                <a:cubicBezTo>
                  <a:pt x="391" y="127"/>
                  <a:pt x="391" y="127"/>
                  <a:pt x="392" y="127"/>
                </a:cubicBezTo>
                <a:cubicBezTo>
                  <a:pt x="392" y="126"/>
                  <a:pt x="392" y="126"/>
                  <a:pt x="392" y="126"/>
                </a:cubicBezTo>
                <a:cubicBezTo>
                  <a:pt x="392" y="127"/>
                  <a:pt x="393" y="126"/>
                  <a:pt x="393" y="126"/>
                </a:cubicBezTo>
                <a:cubicBezTo>
                  <a:pt x="393" y="126"/>
                  <a:pt x="393" y="126"/>
                  <a:pt x="392" y="126"/>
                </a:cubicBezTo>
                <a:cubicBezTo>
                  <a:pt x="394" y="126"/>
                  <a:pt x="395" y="126"/>
                  <a:pt x="396" y="126"/>
                </a:cubicBezTo>
                <a:cubicBezTo>
                  <a:pt x="397" y="126"/>
                  <a:pt x="397" y="126"/>
                  <a:pt x="397" y="126"/>
                </a:cubicBezTo>
                <a:cubicBezTo>
                  <a:pt x="396" y="126"/>
                  <a:pt x="396" y="126"/>
                  <a:pt x="396" y="126"/>
                </a:cubicBezTo>
                <a:cubicBezTo>
                  <a:pt x="399" y="125"/>
                  <a:pt x="403" y="126"/>
                  <a:pt x="406" y="125"/>
                </a:cubicBezTo>
                <a:cubicBezTo>
                  <a:pt x="405" y="126"/>
                  <a:pt x="404" y="125"/>
                  <a:pt x="403" y="126"/>
                </a:cubicBezTo>
                <a:cubicBezTo>
                  <a:pt x="404" y="126"/>
                  <a:pt x="404" y="126"/>
                  <a:pt x="404" y="126"/>
                </a:cubicBezTo>
                <a:cubicBezTo>
                  <a:pt x="400" y="126"/>
                  <a:pt x="396" y="128"/>
                  <a:pt x="391" y="127"/>
                </a:cubicBezTo>
                <a:cubicBezTo>
                  <a:pt x="386" y="128"/>
                  <a:pt x="382" y="127"/>
                  <a:pt x="377" y="127"/>
                </a:cubicBezTo>
                <a:cubicBezTo>
                  <a:pt x="378" y="126"/>
                  <a:pt x="380" y="127"/>
                  <a:pt x="381" y="126"/>
                </a:cubicBezTo>
                <a:close/>
                <a:moveTo>
                  <a:pt x="386" y="116"/>
                </a:moveTo>
                <a:cubicBezTo>
                  <a:pt x="386" y="116"/>
                  <a:pt x="386" y="116"/>
                  <a:pt x="386" y="116"/>
                </a:cubicBezTo>
                <a:cubicBezTo>
                  <a:pt x="386" y="116"/>
                  <a:pt x="386" y="116"/>
                  <a:pt x="386" y="116"/>
                </a:cubicBezTo>
                <a:close/>
                <a:moveTo>
                  <a:pt x="104" y="115"/>
                </a:moveTo>
                <a:cubicBezTo>
                  <a:pt x="104" y="115"/>
                  <a:pt x="104" y="115"/>
                  <a:pt x="104" y="115"/>
                </a:cubicBezTo>
                <a:cubicBezTo>
                  <a:pt x="104" y="115"/>
                  <a:pt x="104" y="115"/>
                  <a:pt x="104" y="115"/>
                </a:cubicBezTo>
                <a:close/>
                <a:moveTo>
                  <a:pt x="129" y="112"/>
                </a:moveTo>
                <a:cubicBezTo>
                  <a:pt x="132" y="112"/>
                  <a:pt x="132" y="112"/>
                  <a:pt x="132" y="112"/>
                </a:cubicBezTo>
                <a:cubicBezTo>
                  <a:pt x="132" y="112"/>
                  <a:pt x="132" y="112"/>
                  <a:pt x="132" y="112"/>
                </a:cubicBezTo>
                <a:cubicBezTo>
                  <a:pt x="131" y="112"/>
                  <a:pt x="129" y="113"/>
                  <a:pt x="129" y="112"/>
                </a:cubicBezTo>
                <a:close/>
                <a:moveTo>
                  <a:pt x="128" y="112"/>
                </a:moveTo>
                <a:cubicBezTo>
                  <a:pt x="127" y="112"/>
                  <a:pt x="127" y="112"/>
                  <a:pt x="127" y="112"/>
                </a:cubicBezTo>
                <a:cubicBezTo>
                  <a:pt x="127" y="112"/>
                  <a:pt x="127" y="112"/>
                  <a:pt x="127" y="112"/>
                </a:cubicBezTo>
                <a:lnTo>
                  <a:pt x="128" y="112"/>
                </a:lnTo>
                <a:close/>
                <a:moveTo>
                  <a:pt x="133" y="161"/>
                </a:moveTo>
                <a:cubicBezTo>
                  <a:pt x="133" y="161"/>
                  <a:pt x="132" y="161"/>
                  <a:pt x="132" y="160"/>
                </a:cubicBezTo>
                <a:cubicBezTo>
                  <a:pt x="132" y="160"/>
                  <a:pt x="133" y="160"/>
                  <a:pt x="134" y="160"/>
                </a:cubicBezTo>
                <a:cubicBezTo>
                  <a:pt x="133" y="161"/>
                  <a:pt x="133" y="161"/>
                  <a:pt x="133" y="161"/>
                </a:cubicBezTo>
                <a:close/>
                <a:moveTo>
                  <a:pt x="225" y="167"/>
                </a:moveTo>
                <a:cubicBezTo>
                  <a:pt x="225" y="167"/>
                  <a:pt x="225" y="167"/>
                  <a:pt x="225" y="167"/>
                </a:cubicBezTo>
                <a:cubicBezTo>
                  <a:pt x="226" y="166"/>
                  <a:pt x="226" y="166"/>
                  <a:pt x="226" y="166"/>
                </a:cubicBezTo>
                <a:lnTo>
                  <a:pt x="225" y="167"/>
                </a:lnTo>
                <a:close/>
                <a:moveTo>
                  <a:pt x="226" y="164"/>
                </a:moveTo>
                <a:cubicBezTo>
                  <a:pt x="225" y="164"/>
                  <a:pt x="225" y="164"/>
                  <a:pt x="225" y="164"/>
                </a:cubicBezTo>
                <a:cubicBezTo>
                  <a:pt x="224" y="164"/>
                  <a:pt x="224" y="164"/>
                  <a:pt x="224" y="164"/>
                </a:cubicBezTo>
                <a:cubicBezTo>
                  <a:pt x="225" y="164"/>
                  <a:pt x="225" y="164"/>
                  <a:pt x="225" y="164"/>
                </a:cubicBezTo>
                <a:cubicBezTo>
                  <a:pt x="225" y="164"/>
                  <a:pt x="226" y="163"/>
                  <a:pt x="226" y="163"/>
                </a:cubicBezTo>
                <a:cubicBezTo>
                  <a:pt x="226" y="163"/>
                  <a:pt x="226" y="163"/>
                  <a:pt x="226" y="164"/>
                </a:cubicBezTo>
                <a:cubicBezTo>
                  <a:pt x="227" y="164"/>
                  <a:pt x="227" y="164"/>
                  <a:pt x="227" y="164"/>
                </a:cubicBezTo>
                <a:cubicBezTo>
                  <a:pt x="227" y="163"/>
                  <a:pt x="227" y="163"/>
                  <a:pt x="228" y="163"/>
                </a:cubicBezTo>
                <a:cubicBezTo>
                  <a:pt x="227" y="164"/>
                  <a:pt x="227" y="164"/>
                  <a:pt x="227" y="164"/>
                </a:cubicBezTo>
                <a:cubicBezTo>
                  <a:pt x="227" y="164"/>
                  <a:pt x="227" y="164"/>
                  <a:pt x="226" y="164"/>
                </a:cubicBezTo>
                <a:close/>
                <a:moveTo>
                  <a:pt x="232" y="166"/>
                </a:moveTo>
                <a:cubicBezTo>
                  <a:pt x="230" y="166"/>
                  <a:pt x="230" y="166"/>
                  <a:pt x="230" y="166"/>
                </a:cubicBezTo>
                <a:cubicBezTo>
                  <a:pt x="230" y="166"/>
                  <a:pt x="230" y="166"/>
                  <a:pt x="230" y="166"/>
                </a:cubicBezTo>
                <a:lnTo>
                  <a:pt x="232" y="166"/>
                </a:lnTo>
                <a:close/>
                <a:moveTo>
                  <a:pt x="256" y="161"/>
                </a:moveTo>
                <a:cubicBezTo>
                  <a:pt x="257" y="161"/>
                  <a:pt x="257" y="161"/>
                  <a:pt x="257" y="161"/>
                </a:cubicBezTo>
                <a:cubicBezTo>
                  <a:pt x="257" y="161"/>
                  <a:pt x="257" y="161"/>
                  <a:pt x="257" y="161"/>
                </a:cubicBezTo>
                <a:lnTo>
                  <a:pt x="256" y="161"/>
                </a:lnTo>
                <a:close/>
                <a:moveTo>
                  <a:pt x="308" y="156"/>
                </a:moveTo>
                <a:cubicBezTo>
                  <a:pt x="303" y="156"/>
                  <a:pt x="298" y="156"/>
                  <a:pt x="293" y="156"/>
                </a:cubicBezTo>
                <a:cubicBezTo>
                  <a:pt x="292" y="157"/>
                  <a:pt x="292" y="155"/>
                  <a:pt x="291" y="156"/>
                </a:cubicBezTo>
                <a:cubicBezTo>
                  <a:pt x="291" y="156"/>
                  <a:pt x="289" y="156"/>
                  <a:pt x="289" y="156"/>
                </a:cubicBezTo>
                <a:cubicBezTo>
                  <a:pt x="278" y="157"/>
                  <a:pt x="266" y="158"/>
                  <a:pt x="254" y="158"/>
                </a:cubicBezTo>
                <a:cubicBezTo>
                  <a:pt x="261" y="157"/>
                  <a:pt x="267" y="157"/>
                  <a:pt x="273" y="157"/>
                </a:cubicBezTo>
                <a:cubicBezTo>
                  <a:pt x="274" y="156"/>
                  <a:pt x="275" y="157"/>
                  <a:pt x="276" y="156"/>
                </a:cubicBezTo>
                <a:cubicBezTo>
                  <a:pt x="274" y="156"/>
                  <a:pt x="272" y="156"/>
                  <a:pt x="271" y="156"/>
                </a:cubicBezTo>
                <a:cubicBezTo>
                  <a:pt x="271" y="156"/>
                  <a:pt x="271" y="156"/>
                  <a:pt x="271" y="156"/>
                </a:cubicBezTo>
                <a:cubicBezTo>
                  <a:pt x="269" y="156"/>
                  <a:pt x="267" y="156"/>
                  <a:pt x="266" y="156"/>
                </a:cubicBezTo>
                <a:cubicBezTo>
                  <a:pt x="267" y="156"/>
                  <a:pt x="267" y="156"/>
                  <a:pt x="267" y="156"/>
                </a:cubicBezTo>
                <a:cubicBezTo>
                  <a:pt x="265" y="157"/>
                  <a:pt x="265" y="157"/>
                  <a:pt x="265" y="157"/>
                </a:cubicBezTo>
                <a:cubicBezTo>
                  <a:pt x="265" y="157"/>
                  <a:pt x="265" y="157"/>
                  <a:pt x="265" y="157"/>
                </a:cubicBezTo>
                <a:cubicBezTo>
                  <a:pt x="265" y="157"/>
                  <a:pt x="265" y="157"/>
                  <a:pt x="265" y="157"/>
                </a:cubicBezTo>
                <a:cubicBezTo>
                  <a:pt x="258" y="157"/>
                  <a:pt x="258" y="157"/>
                  <a:pt x="258" y="157"/>
                </a:cubicBezTo>
                <a:cubicBezTo>
                  <a:pt x="258" y="157"/>
                  <a:pt x="258" y="157"/>
                  <a:pt x="258" y="157"/>
                </a:cubicBezTo>
                <a:cubicBezTo>
                  <a:pt x="258" y="157"/>
                  <a:pt x="258" y="157"/>
                  <a:pt x="258" y="157"/>
                </a:cubicBezTo>
                <a:cubicBezTo>
                  <a:pt x="257" y="157"/>
                  <a:pt x="257" y="157"/>
                  <a:pt x="257" y="157"/>
                </a:cubicBezTo>
                <a:cubicBezTo>
                  <a:pt x="257" y="157"/>
                  <a:pt x="257" y="157"/>
                  <a:pt x="257" y="157"/>
                </a:cubicBezTo>
                <a:cubicBezTo>
                  <a:pt x="257" y="157"/>
                  <a:pt x="258" y="157"/>
                  <a:pt x="258" y="157"/>
                </a:cubicBezTo>
                <a:cubicBezTo>
                  <a:pt x="258" y="157"/>
                  <a:pt x="258" y="157"/>
                  <a:pt x="258" y="157"/>
                </a:cubicBezTo>
                <a:cubicBezTo>
                  <a:pt x="258" y="157"/>
                  <a:pt x="258" y="157"/>
                  <a:pt x="258" y="157"/>
                </a:cubicBezTo>
                <a:cubicBezTo>
                  <a:pt x="258" y="156"/>
                  <a:pt x="257" y="157"/>
                  <a:pt x="256" y="157"/>
                </a:cubicBezTo>
                <a:cubicBezTo>
                  <a:pt x="256" y="157"/>
                  <a:pt x="255" y="157"/>
                  <a:pt x="254" y="157"/>
                </a:cubicBezTo>
                <a:cubicBezTo>
                  <a:pt x="254" y="157"/>
                  <a:pt x="254" y="157"/>
                  <a:pt x="254" y="157"/>
                </a:cubicBezTo>
                <a:cubicBezTo>
                  <a:pt x="252" y="157"/>
                  <a:pt x="250" y="157"/>
                  <a:pt x="248" y="158"/>
                </a:cubicBezTo>
                <a:cubicBezTo>
                  <a:pt x="248" y="157"/>
                  <a:pt x="249" y="157"/>
                  <a:pt x="249" y="157"/>
                </a:cubicBezTo>
                <a:cubicBezTo>
                  <a:pt x="238" y="158"/>
                  <a:pt x="238" y="158"/>
                  <a:pt x="238" y="158"/>
                </a:cubicBezTo>
                <a:cubicBezTo>
                  <a:pt x="238" y="157"/>
                  <a:pt x="238" y="157"/>
                  <a:pt x="238" y="157"/>
                </a:cubicBezTo>
                <a:cubicBezTo>
                  <a:pt x="238" y="157"/>
                  <a:pt x="238" y="157"/>
                  <a:pt x="238" y="157"/>
                </a:cubicBezTo>
                <a:cubicBezTo>
                  <a:pt x="237" y="157"/>
                  <a:pt x="237" y="157"/>
                  <a:pt x="236" y="157"/>
                </a:cubicBezTo>
                <a:cubicBezTo>
                  <a:pt x="237" y="157"/>
                  <a:pt x="237" y="157"/>
                  <a:pt x="238" y="157"/>
                </a:cubicBezTo>
                <a:cubicBezTo>
                  <a:pt x="245" y="157"/>
                  <a:pt x="253" y="156"/>
                  <a:pt x="260" y="156"/>
                </a:cubicBezTo>
                <a:cubicBezTo>
                  <a:pt x="261" y="156"/>
                  <a:pt x="261" y="156"/>
                  <a:pt x="261" y="156"/>
                </a:cubicBezTo>
                <a:cubicBezTo>
                  <a:pt x="261" y="156"/>
                  <a:pt x="261" y="156"/>
                  <a:pt x="261" y="156"/>
                </a:cubicBezTo>
                <a:cubicBezTo>
                  <a:pt x="262" y="156"/>
                  <a:pt x="262" y="156"/>
                  <a:pt x="262" y="156"/>
                </a:cubicBezTo>
                <a:cubicBezTo>
                  <a:pt x="262" y="156"/>
                  <a:pt x="261" y="157"/>
                  <a:pt x="263" y="157"/>
                </a:cubicBezTo>
                <a:cubicBezTo>
                  <a:pt x="263" y="156"/>
                  <a:pt x="263" y="156"/>
                  <a:pt x="263" y="156"/>
                </a:cubicBezTo>
                <a:cubicBezTo>
                  <a:pt x="268" y="156"/>
                  <a:pt x="273" y="155"/>
                  <a:pt x="278" y="155"/>
                </a:cubicBezTo>
                <a:cubicBezTo>
                  <a:pt x="279" y="155"/>
                  <a:pt x="281" y="155"/>
                  <a:pt x="282" y="155"/>
                </a:cubicBezTo>
                <a:cubicBezTo>
                  <a:pt x="285" y="154"/>
                  <a:pt x="287" y="155"/>
                  <a:pt x="290" y="155"/>
                </a:cubicBezTo>
                <a:cubicBezTo>
                  <a:pt x="290" y="155"/>
                  <a:pt x="290" y="155"/>
                  <a:pt x="289" y="155"/>
                </a:cubicBezTo>
                <a:cubicBezTo>
                  <a:pt x="289" y="155"/>
                  <a:pt x="289" y="155"/>
                  <a:pt x="289" y="155"/>
                </a:cubicBezTo>
                <a:cubicBezTo>
                  <a:pt x="290" y="156"/>
                  <a:pt x="292" y="155"/>
                  <a:pt x="292" y="156"/>
                </a:cubicBezTo>
                <a:cubicBezTo>
                  <a:pt x="294" y="156"/>
                  <a:pt x="294" y="155"/>
                  <a:pt x="295" y="155"/>
                </a:cubicBezTo>
                <a:cubicBezTo>
                  <a:pt x="295" y="155"/>
                  <a:pt x="295" y="155"/>
                  <a:pt x="295" y="155"/>
                </a:cubicBezTo>
                <a:cubicBezTo>
                  <a:pt x="297" y="156"/>
                  <a:pt x="299" y="155"/>
                  <a:pt x="300" y="155"/>
                </a:cubicBezTo>
                <a:cubicBezTo>
                  <a:pt x="305" y="155"/>
                  <a:pt x="310" y="155"/>
                  <a:pt x="314" y="155"/>
                </a:cubicBezTo>
                <a:cubicBezTo>
                  <a:pt x="316" y="155"/>
                  <a:pt x="316" y="155"/>
                  <a:pt x="316" y="155"/>
                </a:cubicBezTo>
                <a:cubicBezTo>
                  <a:pt x="314" y="156"/>
                  <a:pt x="311" y="156"/>
                  <a:pt x="308" y="156"/>
                </a:cubicBezTo>
                <a:close/>
                <a:moveTo>
                  <a:pt x="250" y="156"/>
                </a:moveTo>
                <a:cubicBezTo>
                  <a:pt x="251" y="156"/>
                  <a:pt x="251" y="155"/>
                  <a:pt x="251" y="156"/>
                </a:cubicBezTo>
                <a:lnTo>
                  <a:pt x="250" y="156"/>
                </a:lnTo>
                <a:close/>
                <a:moveTo>
                  <a:pt x="255" y="155"/>
                </a:moveTo>
                <a:cubicBezTo>
                  <a:pt x="254" y="155"/>
                  <a:pt x="254" y="155"/>
                  <a:pt x="254" y="155"/>
                </a:cubicBezTo>
                <a:cubicBezTo>
                  <a:pt x="254" y="155"/>
                  <a:pt x="254" y="155"/>
                  <a:pt x="254" y="156"/>
                </a:cubicBezTo>
                <a:cubicBezTo>
                  <a:pt x="255" y="156"/>
                  <a:pt x="255" y="156"/>
                  <a:pt x="255" y="156"/>
                </a:cubicBezTo>
                <a:cubicBezTo>
                  <a:pt x="252" y="156"/>
                  <a:pt x="252" y="156"/>
                  <a:pt x="252" y="156"/>
                </a:cubicBezTo>
                <a:cubicBezTo>
                  <a:pt x="252" y="155"/>
                  <a:pt x="252" y="155"/>
                  <a:pt x="252" y="155"/>
                </a:cubicBezTo>
                <a:cubicBezTo>
                  <a:pt x="253" y="155"/>
                  <a:pt x="254" y="155"/>
                  <a:pt x="254" y="155"/>
                </a:cubicBezTo>
                <a:cubicBezTo>
                  <a:pt x="254" y="155"/>
                  <a:pt x="254" y="155"/>
                  <a:pt x="255" y="155"/>
                </a:cubicBezTo>
                <a:cubicBezTo>
                  <a:pt x="256" y="155"/>
                  <a:pt x="257" y="155"/>
                  <a:pt x="257" y="155"/>
                </a:cubicBezTo>
                <a:cubicBezTo>
                  <a:pt x="255" y="155"/>
                  <a:pt x="255" y="155"/>
                  <a:pt x="255" y="155"/>
                </a:cubicBezTo>
                <a:cubicBezTo>
                  <a:pt x="255" y="155"/>
                  <a:pt x="255" y="155"/>
                  <a:pt x="255" y="155"/>
                </a:cubicBezTo>
                <a:cubicBezTo>
                  <a:pt x="255" y="155"/>
                  <a:pt x="255" y="155"/>
                  <a:pt x="255" y="155"/>
                </a:cubicBezTo>
                <a:close/>
                <a:moveTo>
                  <a:pt x="306" y="153"/>
                </a:moveTo>
                <a:cubicBezTo>
                  <a:pt x="306" y="153"/>
                  <a:pt x="305" y="154"/>
                  <a:pt x="304" y="153"/>
                </a:cubicBezTo>
                <a:cubicBezTo>
                  <a:pt x="305" y="153"/>
                  <a:pt x="305" y="153"/>
                  <a:pt x="306" y="153"/>
                </a:cubicBezTo>
                <a:cubicBezTo>
                  <a:pt x="307" y="153"/>
                  <a:pt x="307" y="153"/>
                  <a:pt x="307" y="153"/>
                </a:cubicBezTo>
                <a:cubicBezTo>
                  <a:pt x="308" y="153"/>
                  <a:pt x="309" y="153"/>
                  <a:pt x="310" y="153"/>
                </a:cubicBezTo>
                <a:cubicBezTo>
                  <a:pt x="312" y="153"/>
                  <a:pt x="312" y="153"/>
                  <a:pt x="312" y="153"/>
                </a:cubicBezTo>
                <a:cubicBezTo>
                  <a:pt x="311" y="153"/>
                  <a:pt x="310" y="153"/>
                  <a:pt x="310" y="153"/>
                </a:cubicBezTo>
                <a:cubicBezTo>
                  <a:pt x="307" y="153"/>
                  <a:pt x="307" y="153"/>
                  <a:pt x="307" y="153"/>
                </a:cubicBezTo>
                <a:cubicBezTo>
                  <a:pt x="307" y="154"/>
                  <a:pt x="307" y="154"/>
                  <a:pt x="307" y="153"/>
                </a:cubicBezTo>
                <a:cubicBezTo>
                  <a:pt x="307" y="153"/>
                  <a:pt x="307" y="153"/>
                  <a:pt x="307" y="153"/>
                </a:cubicBezTo>
                <a:cubicBezTo>
                  <a:pt x="307" y="153"/>
                  <a:pt x="307" y="153"/>
                  <a:pt x="307" y="153"/>
                </a:cubicBezTo>
                <a:cubicBezTo>
                  <a:pt x="308" y="153"/>
                  <a:pt x="308" y="153"/>
                  <a:pt x="308" y="153"/>
                </a:cubicBezTo>
                <a:cubicBezTo>
                  <a:pt x="307" y="153"/>
                  <a:pt x="307" y="153"/>
                  <a:pt x="307" y="153"/>
                </a:cubicBezTo>
                <a:cubicBezTo>
                  <a:pt x="307" y="153"/>
                  <a:pt x="307" y="153"/>
                  <a:pt x="306" y="153"/>
                </a:cubicBezTo>
                <a:close/>
                <a:moveTo>
                  <a:pt x="314" y="151"/>
                </a:moveTo>
                <a:cubicBezTo>
                  <a:pt x="310" y="151"/>
                  <a:pt x="307" y="152"/>
                  <a:pt x="303" y="151"/>
                </a:cubicBezTo>
                <a:cubicBezTo>
                  <a:pt x="303" y="152"/>
                  <a:pt x="302" y="151"/>
                  <a:pt x="302" y="151"/>
                </a:cubicBezTo>
                <a:cubicBezTo>
                  <a:pt x="302" y="151"/>
                  <a:pt x="301" y="151"/>
                  <a:pt x="301" y="152"/>
                </a:cubicBezTo>
                <a:cubicBezTo>
                  <a:pt x="301" y="151"/>
                  <a:pt x="302" y="151"/>
                  <a:pt x="302" y="151"/>
                </a:cubicBezTo>
                <a:cubicBezTo>
                  <a:pt x="302" y="151"/>
                  <a:pt x="302" y="151"/>
                  <a:pt x="302" y="151"/>
                </a:cubicBezTo>
                <a:cubicBezTo>
                  <a:pt x="299" y="151"/>
                  <a:pt x="296" y="152"/>
                  <a:pt x="294" y="151"/>
                </a:cubicBezTo>
                <a:cubicBezTo>
                  <a:pt x="298" y="151"/>
                  <a:pt x="302" y="151"/>
                  <a:pt x="305" y="151"/>
                </a:cubicBezTo>
                <a:cubicBezTo>
                  <a:pt x="305" y="151"/>
                  <a:pt x="305" y="151"/>
                  <a:pt x="305" y="151"/>
                </a:cubicBezTo>
                <a:cubicBezTo>
                  <a:pt x="305" y="151"/>
                  <a:pt x="306" y="151"/>
                  <a:pt x="306" y="151"/>
                </a:cubicBezTo>
                <a:cubicBezTo>
                  <a:pt x="307" y="151"/>
                  <a:pt x="307" y="151"/>
                  <a:pt x="307" y="151"/>
                </a:cubicBezTo>
                <a:cubicBezTo>
                  <a:pt x="306" y="150"/>
                  <a:pt x="306" y="150"/>
                  <a:pt x="306" y="150"/>
                </a:cubicBezTo>
                <a:cubicBezTo>
                  <a:pt x="307" y="150"/>
                  <a:pt x="310" y="150"/>
                  <a:pt x="313" y="150"/>
                </a:cubicBezTo>
                <a:cubicBezTo>
                  <a:pt x="312" y="150"/>
                  <a:pt x="313" y="151"/>
                  <a:pt x="313" y="151"/>
                </a:cubicBezTo>
                <a:cubicBezTo>
                  <a:pt x="313" y="151"/>
                  <a:pt x="314" y="151"/>
                  <a:pt x="314" y="151"/>
                </a:cubicBezTo>
                <a:close/>
                <a:moveTo>
                  <a:pt x="327" y="156"/>
                </a:moveTo>
                <a:cubicBezTo>
                  <a:pt x="327" y="156"/>
                  <a:pt x="327" y="156"/>
                  <a:pt x="327" y="156"/>
                </a:cubicBezTo>
                <a:cubicBezTo>
                  <a:pt x="328" y="156"/>
                  <a:pt x="328" y="156"/>
                  <a:pt x="328" y="156"/>
                </a:cubicBezTo>
                <a:lnTo>
                  <a:pt x="327" y="156"/>
                </a:lnTo>
                <a:close/>
                <a:moveTo>
                  <a:pt x="330" y="156"/>
                </a:moveTo>
                <a:cubicBezTo>
                  <a:pt x="331" y="156"/>
                  <a:pt x="331" y="156"/>
                  <a:pt x="331" y="156"/>
                </a:cubicBezTo>
                <a:cubicBezTo>
                  <a:pt x="332" y="156"/>
                  <a:pt x="334" y="156"/>
                  <a:pt x="335" y="156"/>
                </a:cubicBezTo>
                <a:cubicBezTo>
                  <a:pt x="331" y="156"/>
                  <a:pt x="331" y="156"/>
                  <a:pt x="331" y="156"/>
                </a:cubicBezTo>
                <a:cubicBezTo>
                  <a:pt x="331" y="156"/>
                  <a:pt x="330" y="156"/>
                  <a:pt x="330" y="156"/>
                </a:cubicBezTo>
                <a:close/>
                <a:moveTo>
                  <a:pt x="315" y="127"/>
                </a:moveTo>
                <a:cubicBezTo>
                  <a:pt x="317" y="127"/>
                  <a:pt x="317" y="127"/>
                  <a:pt x="317" y="127"/>
                </a:cubicBezTo>
                <a:cubicBezTo>
                  <a:pt x="317" y="128"/>
                  <a:pt x="316" y="127"/>
                  <a:pt x="315" y="127"/>
                </a:cubicBezTo>
                <a:close/>
                <a:moveTo>
                  <a:pt x="361" y="153"/>
                </a:moveTo>
                <a:cubicBezTo>
                  <a:pt x="361" y="154"/>
                  <a:pt x="361" y="154"/>
                  <a:pt x="361" y="154"/>
                </a:cubicBezTo>
                <a:cubicBezTo>
                  <a:pt x="360" y="154"/>
                  <a:pt x="360" y="154"/>
                  <a:pt x="360" y="154"/>
                </a:cubicBezTo>
                <a:cubicBezTo>
                  <a:pt x="360" y="153"/>
                  <a:pt x="361" y="154"/>
                  <a:pt x="361" y="153"/>
                </a:cubicBezTo>
                <a:close/>
                <a:moveTo>
                  <a:pt x="354" y="152"/>
                </a:moveTo>
                <a:cubicBezTo>
                  <a:pt x="354" y="152"/>
                  <a:pt x="354" y="152"/>
                  <a:pt x="354" y="152"/>
                </a:cubicBezTo>
                <a:cubicBezTo>
                  <a:pt x="355" y="152"/>
                  <a:pt x="356" y="152"/>
                  <a:pt x="356" y="152"/>
                </a:cubicBezTo>
                <a:cubicBezTo>
                  <a:pt x="354" y="152"/>
                  <a:pt x="354" y="152"/>
                  <a:pt x="354" y="152"/>
                </a:cubicBezTo>
                <a:cubicBezTo>
                  <a:pt x="354" y="152"/>
                  <a:pt x="353" y="152"/>
                  <a:pt x="354" y="152"/>
                </a:cubicBezTo>
                <a:close/>
                <a:moveTo>
                  <a:pt x="359" y="153"/>
                </a:moveTo>
                <a:cubicBezTo>
                  <a:pt x="358" y="154"/>
                  <a:pt x="358" y="154"/>
                  <a:pt x="358" y="154"/>
                </a:cubicBezTo>
                <a:cubicBezTo>
                  <a:pt x="358" y="153"/>
                  <a:pt x="357" y="153"/>
                  <a:pt x="356" y="153"/>
                </a:cubicBezTo>
                <a:cubicBezTo>
                  <a:pt x="355" y="154"/>
                  <a:pt x="355" y="153"/>
                  <a:pt x="354" y="153"/>
                </a:cubicBezTo>
                <a:cubicBezTo>
                  <a:pt x="353" y="153"/>
                  <a:pt x="353" y="153"/>
                  <a:pt x="353" y="153"/>
                </a:cubicBezTo>
                <a:cubicBezTo>
                  <a:pt x="353" y="153"/>
                  <a:pt x="354" y="153"/>
                  <a:pt x="354" y="153"/>
                </a:cubicBezTo>
                <a:cubicBezTo>
                  <a:pt x="355" y="153"/>
                  <a:pt x="357" y="153"/>
                  <a:pt x="359" y="153"/>
                </a:cubicBezTo>
                <a:close/>
                <a:moveTo>
                  <a:pt x="357" y="154"/>
                </a:moveTo>
                <a:cubicBezTo>
                  <a:pt x="348" y="155"/>
                  <a:pt x="348" y="155"/>
                  <a:pt x="348" y="155"/>
                </a:cubicBezTo>
                <a:cubicBezTo>
                  <a:pt x="348" y="156"/>
                  <a:pt x="347" y="155"/>
                  <a:pt x="346" y="155"/>
                </a:cubicBezTo>
                <a:cubicBezTo>
                  <a:pt x="347" y="155"/>
                  <a:pt x="347" y="155"/>
                  <a:pt x="347" y="155"/>
                </a:cubicBezTo>
                <a:cubicBezTo>
                  <a:pt x="347" y="155"/>
                  <a:pt x="347" y="155"/>
                  <a:pt x="346" y="155"/>
                </a:cubicBezTo>
                <a:cubicBezTo>
                  <a:pt x="346" y="156"/>
                  <a:pt x="345" y="156"/>
                  <a:pt x="344" y="156"/>
                </a:cubicBezTo>
                <a:cubicBezTo>
                  <a:pt x="344" y="155"/>
                  <a:pt x="343" y="156"/>
                  <a:pt x="343" y="156"/>
                </a:cubicBezTo>
                <a:cubicBezTo>
                  <a:pt x="343" y="156"/>
                  <a:pt x="343" y="156"/>
                  <a:pt x="343" y="155"/>
                </a:cubicBezTo>
                <a:cubicBezTo>
                  <a:pt x="342" y="155"/>
                  <a:pt x="339" y="156"/>
                  <a:pt x="338" y="156"/>
                </a:cubicBezTo>
                <a:cubicBezTo>
                  <a:pt x="338" y="155"/>
                  <a:pt x="338" y="155"/>
                  <a:pt x="338" y="155"/>
                </a:cubicBezTo>
                <a:cubicBezTo>
                  <a:pt x="339" y="155"/>
                  <a:pt x="340" y="155"/>
                  <a:pt x="341" y="155"/>
                </a:cubicBezTo>
                <a:cubicBezTo>
                  <a:pt x="347" y="154"/>
                  <a:pt x="352" y="154"/>
                  <a:pt x="357" y="154"/>
                </a:cubicBezTo>
                <a:close/>
                <a:moveTo>
                  <a:pt x="324" y="127"/>
                </a:moveTo>
                <a:cubicBezTo>
                  <a:pt x="324" y="127"/>
                  <a:pt x="324" y="127"/>
                  <a:pt x="324" y="127"/>
                </a:cubicBezTo>
                <a:cubicBezTo>
                  <a:pt x="324" y="127"/>
                  <a:pt x="324" y="127"/>
                  <a:pt x="324" y="127"/>
                </a:cubicBezTo>
                <a:close/>
                <a:moveTo>
                  <a:pt x="331" y="128"/>
                </a:moveTo>
                <a:cubicBezTo>
                  <a:pt x="330" y="128"/>
                  <a:pt x="330" y="128"/>
                  <a:pt x="330" y="128"/>
                </a:cubicBezTo>
                <a:cubicBezTo>
                  <a:pt x="329" y="128"/>
                  <a:pt x="330" y="128"/>
                  <a:pt x="331" y="128"/>
                </a:cubicBezTo>
                <a:close/>
                <a:moveTo>
                  <a:pt x="335" y="127"/>
                </a:moveTo>
                <a:cubicBezTo>
                  <a:pt x="340" y="126"/>
                  <a:pt x="347" y="127"/>
                  <a:pt x="354" y="127"/>
                </a:cubicBezTo>
                <a:cubicBezTo>
                  <a:pt x="348" y="127"/>
                  <a:pt x="341" y="127"/>
                  <a:pt x="335" y="127"/>
                </a:cubicBezTo>
                <a:close/>
                <a:moveTo>
                  <a:pt x="372" y="123"/>
                </a:moveTo>
                <a:cubicBezTo>
                  <a:pt x="373" y="123"/>
                  <a:pt x="373" y="123"/>
                  <a:pt x="373" y="123"/>
                </a:cubicBezTo>
                <a:cubicBezTo>
                  <a:pt x="373" y="124"/>
                  <a:pt x="372" y="124"/>
                  <a:pt x="372" y="123"/>
                </a:cubicBezTo>
                <a:cubicBezTo>
                  <a:pt x="371" y="123"/>
                  <a:pt x="371" y="123"/>
                  <a:pt x="371" y="123"/>
                </a:cubicBezTo>
                <a:cubicBezTo>
                  <a:pt x="372" y="123"/>
                  <a:pt x="372" y="123"/>
                  <a:pt x="372" y="123"/>
                </a:cubicBezTo>
                <a:close/>
                <a:moveTo>
                  <a:pt x="370" y="124"/>
                </a:moveTo>
                <a:cubicBezTo>
                  <a:pt x="365" y="124"/>
                  <a:pt x="365" y="124"/>
                  <a:pt x="365" y="124"/>
                </a:cubicBezTo>
                <a:cubicBezTo>
                  <a:pt x="364" y="124"/>
                  <a:pt x="364" y="124"/>
                  <a:pt x="364" y="124"/>
                </a:cubicBezTo>
                <a:lnTo>
                  <a:pt x="370" y="124"/>
                </a:lnTo>
                <a:close/>
                <a:moveTo>
                  <a:pt x="364" y="119"/>
                </a:moveTo>
                <a:cubicBezTo>
                  <a:pt x="361" y="119"/>
                  <a:pt x="357" y="119"/>
                  <a:pt x="353" y="120"/>
                </a:cubicBezTo>
                <a:cubicBezTo>
                  <a:pt x="357" y="120"/>
                  <a:pt x="357" y="120"/>
                  <a:pt x="357" y="120"/>
                </a:cubicBezTo>
                <a:cubicBezTo>
                  <a:pt x="340" y="120"/>
                  <a:pt x="323" y="120"/>
                  <a:pt x="306" y="120"/>
                </a:cubicBezTo>
                <a:cubicBezTo>
                  <a:pt x="326" y="119"/>
                  <a:pt x="345" y="119"/>
                  <a:pt x="364" y="119"/>
                </a:cubicBezTo>
                <a:close/>
                <a:moveTo>
                  <a:pt x="310" y="127"/>
                </a:moveTo>
                <a:cubicBezTo>
                  <a:pt x="309" y="127"/>
                  <a:pt x="308" y="127"/>
                  <a:pt x="307" y="127"/>
                </a:cubicBezTo>
                <a:cubicBezTo>
                  <a:pt x="306" y="127"/>
                  <a:pt x="306" y="127"/>
                  <a:pt x="306" y="127"/>
                </a:cubicBezTo>
                <a:cubicBezTo>
                  <a:pt x="306" y="127"/>
                  <a:pt x="306" y="127"/>
                  <a:pt x="307" y="127"/>
                </a:cubicBezTo>
                <a:cubicBezTo>
                  <a:pt x="308" y="127"/>
                  <a:pt x="309" y="127"/>
                  <a:pt x="310" y="127"/>
                </a:cubicBezTo>
                <a:close/>
                <a:moveTo>
                  <a:pt x="310" y="139"/>
                </a:moveTo>
                <a:cubicBezTo>
                  <a:pt x="310" y="139"/>
                  <a:pt x="310" y="139"/>
                  <a:pt x="310" y="139"/>
                </a:cubicBezTo>
                <a:cubicBezTo>
                  <a:pt x="313" y="138"/>
                  <a:pt x="314" y="139"/>
                  <a:pt x="316" y="139"/>
                </a:cubicBezTo>
                <a:cubicBezTo>
                  <a:pt x="316" y="140"/>
                  <a:pt x="315" y="139"/>
                  <a:pt x="315" y="140"/>
                </a:cubicBezTo>
                <a:cubicBezTo>
                  <a:pt x="316" y="140"/>
                  <a:pt x="316" y="140"/>
                  <a:pt x="316" y="140"/>
                </a:cubicBezTo>
                <a:cubicBezTo>
                  <a:pt x="301" y="140"/>
                  <a:pt x="285" y="140"/>
                  <a:pt x="271" y="140"/>
                </a:cubicBezTo>
                <a:cubicBezTo>
                  <a:pt x="271" y="140"/>
                  <a:pt x="271" y="140"/>
                  <a:pt x="271" y="140"/>
                </a:cubicBezTo>
                <a:cubicBezTo>
                  <a:pt x="270" y="140"/>
                  <a:pt x="270" y="140"/>
                  <a:pt x="270" y="140"/>
                </a:cubicBezTo>
                <a:cubicBezTo>
                  <a:pt x="256" y="140"/>
                  <a:pt x="242" y="140"/>
                  <a:pt x="228" y="140"/>
                </a:cubicBezTo>
                <a:cubicBezTo>
                  <a:pt x="228" y="139"/>
                  <a:pt x="227" y="139"/>
                  <a:pt x="227" y="139"/>
                </a:cubicBezTo>
                <a:cubicBezTo>
                  <a:pt x="229" y="139"/>
                  <a:pt x="232" y="139"/>
                  <a:pt x="234" y="139"/>
                </a:cubicBezTo>
                <a:cubicBezTo>
                  <a:pt x="234" y="139"/>
                  <a:pt x="234" y="139"/>
                  <a:pt x="234" y="139"/>
                </a:cubicBezTo>
                <a:cubicBezTo>
                  <a:pt x="235" y="139"/>
                  <a:pt x="235" y="138"/>
                  <a:pt x="237" y="139"/>
                </a:cubicBezTo>
                <a:cubicBezTo>
                  <a:pt x="237" y="138"/>
                  <a:pt x="238" y="139"/>
                  <a:pt x="239" y="139"/>
                </a:cubicBezTo>
                <a:cubicBezTo>
                  <a:pt x="239" y="139"/>
                  <a:pt x="240" y="139"/>
                  <a:pt x="240" y="138"/>
                </a:cubicBezTo>
                <a:cubicBezTo>
                  <a:pt x="241" y="138"/>
                  <a:pt x="241" y="138"/>
                  <a:pt x="241" y="138"/>
                </a:cubicBezTo>
                <a:cubicBezTo>
                  <a:pt x="241" y="138"/>
                  <a:pt x="241" y="139"/>
                  <a:pt x="241" y="139"/>
                </a:cubicBezTo>
                <a:cubicBezTo>
                  <a:pt x="241" y="139"/>
                  <a:pt x="242" y="139"/>
                  <a:pt x="243" y="139"/>
                </a:cubicBezTo>
                <a:cubicBezTo>
                  <a:pt x="242" y="138"/>
                  <a:pt x="242" y="138"/>
                  <a:pt x="242" y="138"/>
                </a:cubicBezTo>
                <a:cubicBezTo>
                  <a:pt x="244" y="138"/>
                  <a:pt x="244" y="138"/>
                  <a:pt x="244" y="138"/>
                </a:cubicBezTo>
                <a:cubicBezTo>
                  <a:pt x="243" y="138"/>
                  <a:pt x="243" y="138"/>
                  <a:pt x="243" y="139"/>
                </a:cubicBezTo>
                <a:cubicBezTo>
                  <a:pt x="243" y="139"/>
                  <a:pt x="244" y="139"/>
                  <a:pt x="245" y="139"/>
                </a:cubicBezTo>
                <a:cubicBezTo>
                  <a:pt x="245" y="138"/>
                  <a:pt x="245" y="138"/>
                  <a:pt x="245" y="138"/>
                </a:cubicBezTo>
                <a:cubicBezTo>
                  <a:pt x="264" y="138"/>
                  <a:pt x="284" y="139"/>
                  <a:pt x="304" y="139"/>
                </a:cubicBezTo>
                <a:cubicBezTo>
                  <a:pt x="304" y="139"/>
                  <a:pt x="304" y="139"/>
                  <a:pt x="305" y="139"/>
                </a:cubicBezTo>
                <a:cubicBezTo>
                  <a:pt x="304" y="139"/>
                  <a:pt x="304" y="139"/>
                  <a:pt x="304" y="139"/>
                </a:cubicBezTo>
                <a:cubicBezTo>
                  <a:pt x="303" y="139"/>
                  <a:pt x="303" y="139"/>
                  <a:pt x="302" y="139"/>
                </a:cubicBezTo>
                <a:cubicBezTo>
                  <a:pt x="302" y="139"/>
                  <a:pt x="302" y="139"/>
                  <a:pt x="302" y="139"/>
                </a:cubicBezTo>
                <a:cubicBezTo>
                  <a:pt x="302" y="139"/>
                  <a:pt x="303" y="139"/>
                  <a:pt x="303" y="139"/>
                </a:cubicBezTo>
                <a:cubicBezTo>
                  <a:pt x="303" y="139"/>
                  <a:pt x="303" y="140"/>
                  <a:pt x="304" y="140"/>
                </a:cubicBezTo>
                <a:cubicBezTo>
                  <a:pt x="304" y="139"/>
                  <a:pt x="305" y="139"/>
                  <a:pt x="306" y="139"/>
                </a:cubicBezTo>
                <a:cubicBezTo>
                  <a:pt x="307" y="140"/>
                  <a:pt x="308" y="139"/>
                  <a:pt x="308" y="139"/>
                </a:cubicBezTo>
                <a:cubicBezTo>
                  <a:pt x="309" y="139"/>
                  <a:pt x="309" y="139"/>
                  <a:pt x="309" y="139"/>
                </a:cubicBezTo>
                <a:cubicBezTo>
                  <a:pt x="308" y="139"/>
                  <a:pt x="308" y="139"/>
                  <a:pt x="307" y="139"/>
                </a:cubicBezTo>
                <a:cubicBezTo>
                  <a:pt x="308" y="139"/>
                  <a:pt x="309" y="139"/>
                  <a:pt x="309" y="139"/>
                </a:cubicBezTo>
                <a:cubicBezTo>
                  <a:pt x="309" y="139"/>
                  <a:pt x="309" y="139"/>
                  <a:pt x="309" y="139"/>
                </a:cubicBezTo>
                <a:cubicBezTo>
                  <a:pt x="309" y="139"/>
                  <a:pt x="309" y="139"/>
                  <a:pt x="310" y="139"/>
                </a:cubicBezTo>
                <a:cubicBezTo>
                  <a:pt x="310" y="139"/>
                  <a:pt x="310" y="139"/>
                  <a:pt x="310" y="139"/>
                </a:cubicBezTo>
                <a:close/>
                <a:moveTo>
                  <a:pt x="229" y="136"/>
                </a:moveTo>
                <a:cubicBezTo>
                  <a:pt x="229" y="136"/>
                  <a:pt x="229" y="136"/>
                  <a:pt x="229" y="136"/>
                </a:cubicBezTo>
                <a:cubicBezTo>
                  <a:pt x="222" y="137"/>
                  <a:pt x="214" y="136"/>
                  <a:pt x="206" y="136"/>
                </a:cubicBezTo>
                <a:cubicBezTo>
                  <a:pt x="205" y="136"/>
                  <a:pt x="205" y="136"/>
                  <a:pt x="204" y="136"/>
                </a:cubicBezTo>
                <a:cubicBezTo>
                  <a:pt x="205" y="136"/>
                  <a:pt x="205" y="136"/>
                  <a:pt x="206" y="136"/>
                </a:cubicBezTo>
                <a:cubicBezTo>
                  <a:pt x="211" y="136"/>
                  <a:pt x="216" y="136"/>
                  <a:pt x="220" y="136"/>
                </a:cubicBezTo>
                <a:cubicBezTo>
                  <a:pt x="223" y="136"/>
                  <a:pt x="226" y="136"/>
                  <a:pt x="229" y="136"/>
                </a:cubicBezTo>
                <a:cubicBezTo>
                  <a:pt x="229" y="136"/>
                  <a:pt x="229" y="136"/>
                  <a:pt x="229" y="136"/>
                </a:cubicBezTo>
                <a:close/>
                <a:moveTo>
                  <a:pt x="214" y="134"/>
                </a:moveTo>
                <a:cubicBezTo>
                  <a:pt x="218" y="135"/>
                  <a:pt x="222" y="134"/>
                  <a:pt x="225" y="135"/>
                </a:cubicBezTo>
                <a:cubicBezTo>
                  <a:pt x="252" y="134"/>
                  <a:pt x="277" y="135"/>
                  <a:pt x="304" y="135"/>
                </a:cubicBezTo>
                <a:cubicBezTo>
                  <a:pt x="305" y="135"/>
                  <a:pt x="305" y="134"/>
                  <a:pt x="307" y="135"/>
                </a:cubicBezTo>
                <a:cubicBezTo>
                  <a:pt x="306" y="136"/>
                  <a:pt x="306" y="136"/>
                  <a:pt x="306" y="136"/>
                </a:cubicBezTo>
                <a:cubicBezTo>
                  <a:pt x="306" y="136"/>
                  <a:pt x="306" y="136"/>
                  <a:pt x="306" y="136"/>
                </a:cubicBezTo>
                <a:cubicBezTo>
                  <a:pt x="306" y="137"/>
                  <a:pt x="306" y="137"/>
                  <a:pt x="306" y="137"/>
                </a:cubicBezTo>
                <a:cubicBezTo>
                  <a:pt x="306" y="137"/>
                  <a:pt x="306" y="137"/>
                  <a:pt x="306" y="137"/>
                </a:cubicBezTo>
                <a:cubicBezTo>
                  <a:pt x="304" y="137"/>
                  <a:pt x="304" y="137"/>
                  <a:pt x="304" y="137"/>
                </a:cubicBezTo>
                <a:cubicBezTo>
                  <a:pt x="304" y="137"/>
                  <a:pt x="304" y="137"/>
                  <a:pt x="304" y="137"/>
                </a:cubicBezTo>
                <a:cubicBezTo>
                  <a:pt x="297" y="136"/>
                  <a:pt x="291" y="136"/>
                  <a:pt x="285" y="136"/>
                </a:cubicBezTo>
                <a:cubicBezTo>
                  <a:pt x="285" y="136"/>
                  <a:pt x="284" y="136"/>
                  <a:pt x="283" y="136"/>
                </a:cubicBezTo>
                <a:cubicBezTo>
                  <a:pt x="283" y="136"/>
                  <a:pt x="283" y="136"/>
                  <a:pt x="283" y="136"/>
                </a:cubicBezTo>
                <a:cubicBezTo>
                  <a:pt x="284" y="136"/>
                  <a:pt x="284" y="136"/>
                  <a:pt x="284" y="136"/>
                </a:cubicBezTo>
                <a:cubicBezTo>
                  <a:pt x="282" y="136"/>
                  <a:pt x="279" y="136"/>
                  <a:pt x="277" y="136"/>
                </a:cubicBezTo>
                <a:cubicBezTo>
                  <a:pt x="277" y="136"/>
                  <a:pt x="277" y="136"/>
                  <a:pt x="277" y="136"/>
                </a:cubicBezTo>
                <a:cubicBezTo>
                  <a:pt x="277" y="136"/>
                  <a:pt x="277" y="136"/>
                  <a:pt x="277" y="136"/>
                </a:cubicBezTo>
                <a:cubicBezTo>
                  <a:pt x="269" y="136"/>
                  <a:pt x="262" y="136"/>
                  <a:pt x="254" y="136"/>
                </a:cubicBezTo>
                <a:cubicBezTo>
                  <a:pt x="252" y="137"/>
                  <a:pt x="249" y="136"/>
                  <a:pt x="245" y="136"/>
                </a:cubicBezTo>
                <a:cubicBezTo>
                  <a:pt x="245" y="136"/>
                  <a:pt x="244" y="136"/>
                  <a:pt x="244" y="136"/>
                </a:cubicBezTo>
                <a:cubicBezTo>
                  <a:pt x="244" y="137"/>
                  <a:pt x="243" y="136"/>
                  <a:pt x="242" y="136"/>
                </a:cubicBezTo>
                <a:cubicBezTo>
                  <a:pt x="242" y="136"/>
                  <a:pt x="242" y="136"/>
                  <a:pt x="242" y="136"/>
                </a:cubicBezTo>
                <a:cubicBezTo>
                  <a:pt x="242" y="136"/>
                  <a:pt x="242" y="137"/>
                  <a:pt x="241" y="136"/>
                </a:cubicBezTo>
                <a:cubicBezTo>
                  <a:pt x="241" y="136"/>
                  <a:pt x="241" y="136"/>
                  <a:pt x="240" y="136"/>
                </a:cubicBezTo>
                <a:cubicBezTo>
                  <a:pt x="240" y="136"/>
                  <a:pt x="240" y="136"/>
                  <a:pt x="240" y="136"/>
                </a:cubicBezTo>
                <a:cubicBezTo>
                  <a:pt x="237" y="137"/>
                  <a:pt x="233" y="136"/>
                  <a:pt x="230" y="136"/>
                </a:cubicBezTo>
                <a:cubicBezTo>
                  <a:pt x="230" y="136"/>
                  <a:pt x="231" y="137"/>
                  <a:pt x="231" y="136"/>
                </a:cubicBezTo>
                <a:cubicBezTo>
                  <a:pt x="232" y="137"/>
                  <a:pt x="233" y="136"/>
                  <a:pt x="234" y="136"/>
                </a:cubicBezTo>
                <a:cubicBezTo>
                  <a:pt x="235" y="136"/>
                  <a:pt x="236" y="137"/>
                  <a:pt x="237" y="136"/>
                </a:cubicBezTo>
                <a:cubicBezTo>
                  <a:pt x="238" y="136"/>
                  <a:pt x="239" y="137"/>
                  <a:pt x="240" y="136"/>
                </a:cubicBezTo>
                <a:cubicBezTo>
                  <a:pt x="240" y="136"/>
                  <a:pt x="239" y="136"/>
                  <a:pt x="239" y="136"/>
                </a:cubicBezTo>
                <a:cubicBezTo>
                  <a:pt x="239" y="136"/>
                  <a:pt x="242" y="136"/>
                  <a:pt x="243" y="135"/>
                </a:cubicBezTo>
                <a:cubicBezTo>
                  <a:pt x="243" y="135"/>
                  <a:pt x="243" y="135"/>
                  <a:pt x="243" y="135"/>
                </a:cubicBezTo>
                <a:cubicBezTo>
                  <a:pt x="243" y="135"/>
                  <a:pt x="243" y="135"/>
                  <a:pt x="243" y="135"/>
                </a:cubicBezTo>
                <a:cubicBezTo>
                  <a:pt x="243" y="135"/>
                  <a:pt x="243" y="135"/>
                  <a:pt x="243" y="135"/>
                </a:cubicBezTo>
                <a:cubicBezTo>
                  <a:pt x="244" y="135"/>
                  <a:pt x="244" y="135"/>
                  <a:pt x="244" y="135"/>
                </a:cubicBezTo>
                <a:cubicBezTo>
                  <a:pt x="244" y="135"/>
                  <a:pt x="244" y="135"/>
                  <a:pt x="243" y="135"/>
                </a:cubicBezTo>
                <a:cubicBezTo>
                  <a:pt x="243" y="135"/>
                  <a:pt x="243" y="135"/>
                  <a:pt x="243" y="135"/>
                </a:cubicBezTo>
                <a:cubicBezTo>
                  <a:pt x="243" y="135"/>
                  <a:pt x="243" y="135"/>
                  <a:pt x="243" y="135"/>
                </a:cubicBezTo>
                <a:cubicBezTo>
                  <a:pt x="245" y="135"/>
                  <a:pt x="245" y="135"/>
                  <a:pt x="246" y="135"/>
                </a:cubicBezTo>
                <a:cubicBezTo>
                  <a:pt x="244" y="135"/>
                  <a:pt x="241" y="135"/>
                  <a:pt x="239" y="135"/>
                </a:cubicBezTo>
                <a:cubicBezTo>
                  <a:pt x="230" y="134"/>
                  <a:pt x="221" y="135"/>
                  <a:pt x="212" y="135"/>
                </a:cubicBezTo>
                <a:cubicBezTo>
                  <a:pt x="211" y="134"/>
                  <a:pt x="211" y="135"/>
                  <a:pt x="210" y="135"/>
                </a:cubicBezTo>
                <a:cubicBezTo>
                  <a:pt x="210" y="134"/>
                  <a:pt x="212" y="135"/>
                  <a:pt x="214" y="134"/>
                </a:cubicBezTo>
                <a:close/>
                <a:moveTo>
                  <a:pt x="206" y="135"/>
                </a:moveTo>
                <a:cubicBezTo>
                  <a:pt x="206" y="135"/>
                  <a:pt x="206" y="135"/>
                  <a:pt x="206" y="135"/>
                </a:cubicBezTo>
                <a:cubicBezTo>
                  <a:pt x="207" y="135"/>
                  <a:pt x="207" y="135"/>
                  <a:pt x="207" y="135"/>
                </a:cubicBezTo>
                <a:cubicBezTo>
                  <a:pt x="207" y="135"/>
                  <a:pt x="207" y="135"/>
                  <a:pt x="207" y="135"/>
                </a:cubicBezTo>
                <a:cubicBezTo>
                  <a:pt x="207" y="135"/>
                  <a:pt x="209" y="134"/>
                  <a:pt x="209" y="135"/>
                </a:cubicBezTo>
                <a:cubicBezTo>
                  <a:pt x="207" y="135"/>
                  <a:pt x="207" y="135"/>
                  <a:pt x="207" y="135"/>
                </a:cubicBezTo>
                <a:cubicBezTo>
                  <a:pt x="207" y="135"/>
                  <a:pt x="207" y="135"/>
                  <a:pt x="207" y="135"/>
                </a:cubicBezTo>
                <a:cubicBezTo>
                  <a:pt x="206" y="135"/>
                  <a:pt x="206" y="135"/>
                  <a:pt x="206" y="135"/>
                </a:cubicBezTo>
                <a:cubicBezTo>
                  <a:pt x="205" y="135"/>
                  <a:pt x="205" y="135"/>
                  <a:pt x="205" y="135"/>
                </a:cubicBezTo>
                <a:lnTo>
                  <a:pt x="206" y="135"/>
                </a:lnTo>
                <a:close/>
                <a:moveTo>
                  <a:pt x="204" y="135"/>
                </a:moveTo>
                <a:cubicBezTo>
                  <a:pt x="202" y="135"/>
                  <a:pt x="202" y="135"/>
                  <a:pt x="202" y="135"/>
                </a:cubicBezTo>
                <a:cubicBezTo>
                  <a:pt x="202" y="135"/>
                  <a:pt x="203" y="134"/>
                  <a:pt x="204" y="135"/>
                </a:cubicBezTo>
                <a:close/>
                <a:moveTo>
                  <a:pt x="200" y="135"/>
                </a:moveTo>
                <a:cubicBezTo>
                  <a:pt x="199" y="135"/>
                  <a:pt x="199" y="135"/>
                  <a:pt x="199" y="135"/>
                </a:cubicBezTo>
                <a:cubicBezTo>
                  <a:pt x="199" y="135"/>
                  <a:pt x="200" y="135"/>
                  <a:pt x="200" y="135"/>
                </a:cubicBezTo>
                <a:close/>
                <a:moveTo>
                  <a:pt x="196" y="135"/>
                </a:moveTo>
                <a:cubicBezTo>
                  <a:pt x="196" y="135"/>
                  <a:pt x="195" y="135"/>
                  <a:pt x="195" y="135"/>
                </a:cubicBezTo>
                <a:lnTo>
                  <a:pt x="196" y="135"/>
                </a:lnTo>
                <a:close/>
                <a:moveTo>
                  <a:pt x="220" y="139"/>
                </a:moveTo>
                <a:cubicBezTo>
                  <a:pt x="220" y="139"/>
                  <a:pt x="220" y="139"/>
                  <a:pt x="220" y="139"/>
                </a:cubicBezTo>
                <a:cubicBezTo>
                  <a:pt x="222" y="139"/>
                  <a:pt x="224" y="140"/>
                  <a:pt x="226" y="139"/>
                </a:cubicBezTo>
                <a:cubicBezTo>
                  <a:pt x="227" y="140"/>
                  <a:pt x="227" y="140"/>
                  <a:pt x="227" y="140"/>
                </a:cubicBezTo>
                <a:cubicBezTo>
                  <a:pt x="224" y="140"/>
                  <a:pt x="221" y="140"/>
                  <a:pt x="218" y="139"/>
                </a:cubicBezTo>
                <a:cubicBezTo>
                  <a:pt x="218" y="138"/>
                  <a:pt x="216" y="139"/>
                  <a:pt x="215" y="139"/>
                </a:cubicBezTo>
                <a:cubicBezTo>
                  <a:pt x="212" y="139"/>
                  <a:pt x="208" y="139"/>
                  <a:pt x="205" y="139"/>
                </a:cubicBezTo>
                <a:cubicBezTo>
                  <a:pt x="207" y="139"/>
                  <a:pt x="207" y="139"/>
                  <a:pt x="207" y="139"/>
                </a:cubicBezTo>
                <a:cubicBezTo>
                  <a:pt x="207" y="139"/>
                  <a:pt x="208" y="139"/>
                  <a:pt x="208" y="139"/>
                </a:cubicBezTo>
                <a:cubicBezTo>
                  <a:pt x="207" y="139"/>
                  <a:pt x="207" y="139"/>
                  <a:pt x="207" y="139"/>
                </a:cubicBezTo>
                <a:cubicBezTo>
                  <a:pt x="207" y="139"/>
                  <a:pt x="207" y="139"/>
                  <a:pt x="207" y="139"/>
                </a:cubicBezTo>
                <a:cubicBezTo>
                  <a:pt x="207" y="140"/>
                  <a:pt x="207" y="140"/>
                  <a:pt x="207" y="140"/>
                </a:cubicBezTo>
                <a:cubicBezTo>
                  <a:pt x="206" y="140"/>
                  <a:pt x="205" y="139"/>
                  <a:pt x="205" y="140"/>
                </a:cubicBezTo>
                <a:cubicBezTo>
                  <a:pt x="205" y="140"/>
                  <a:pt x="205" y="140"/>
                  <a:pt x="205" y="140"/>
                </a:cubicBezTo>
                <a:cubicBezTo>
                  <a:pt x="202" y="140"/>
                  <a:pt x="197" y="139"/>
                  <a:pt x="194" y="139"/>
                </a:cubicBezTo>
                <a:cubicBezTo>
                  <a:pt x="203" y="138"/>
                  <a:pt x="211" y="139"/>
                  <a:pt x="220" y="139"/>
                </a:cubicBezTo>
                <a:close/>
                <a:moveTo>
                  <a:pt x="236" y="157"/>
                </a:moveTo>
                <a:cubicBezTo>
                  <a:pt x="234" y="158"/>
                  <a:pt x="232" y="158"/>
                  <a:pt x="231" y="158"/>
                </a:cubicBezTo>
                <a:cubicBezTo>
                  <a:pt x="230" y="158"/>
                  <a:pt x="230" y="158"/>
                  <a:pt x="230" y="158"/>
                </a:cubicBezTo>
                <a:cubicBezTo>
                  <a:pt x="230" y="158"/>
                  <a:pt x="230" y="158"/>
                  <a:pt x="231" y="158"/>
                </a:cubicBezTo>
                <a:cubicBezTo>
                  <a:pt x="232" y="158"/>
                  <a:pt x="234" y="157"/>
                  <a:pt x="236" y="157"/>
                </a:cubicBezTo>
                <a:close/>
                <a:moveTo>
                  <a:pt x="229" y="157"/>
                </a:moveTo>
                <a:cubicBezTo>
                  <a:pt x="228" y="157"/>
                  <a:pt x="228" y="157"/>
                  <a:pt x="228" y="157"/>
                </a:cubicBezTo>
                <a:cubicBezTo>
                  <a:pt x="228" y="157"/>
                  <a:pt x="228" y="157"/>
                  <a:pt x="228" y="157"/>
                </a:cubicBezTo>
                <a:lnTo>
                  <a:pt x="229" y="157"/>
                </a:lnTo>
                <a:close/>
                <a:moveTo>
                  <a:pt x="224" y="157"/>
                </a:moveTo>
                <a:cubicBezTo>
                  <a:pt x="220" y="157"/>
                  <a:pt x="220" y="157"/>
                  <a:pt x="220" y="157"/>
                </a:cubicBezTo>
                <a:cubicBezTo>
                  <a:pt x="219" y="157"/>
                  <a:pt x="219" y="157"/>
                  <a:pt x="219" y="157"/>
                </a:cubicBezTo>
                <a:lnTo>
                  <a:pt x="224" y="157"/>
                </a:lnTo>
                <a:close/>
                <a:moveTo>
                  <a:pt x="218" y="157"/>
                </a:moveTo>
                <a:cubicBezTo>
                  <a:pt x="216" y="158"/>
                  <a:pt x="214" y="157"/>
                  <a:pt x="212" y="158"/>
                </a:cubicBezTo>
                <a:cubicBezTo>
                  <a:pt x="210" y="158"/>
                  <a:pt x="207" y="158"/>
                  <a:pt x="205" y="158"/>
                </a:cubicBezTo>
                <a:cubicBezTo>
                  <a:pt x="204" y="158"/>
                  <a:pt x="203" y="158"/>
                  <a:pt x="203" y="158"/>
                </a:cubicBezTo>
                <a:cubicBezTo>
                  <a:pt x="203" y="158"/>
                  <a:pt x="204" y="158"/>
                  <a:pt x="205" y="158"/>
                </a:cubicBezTo>
                <a:cubicBezTo>
                  <a:pt x="209" y="158"/>
                  <a:pt x="214" y="157"/>
                  <a:pt x="218" y="157"/>
                </a:cubicBezTo>
                <a:close/>
                <a:moveTo>
                  <a:pt x="194" y="158"/>
                </a:moveTo>
                <a:cubicBezTo>
                  <a:pt x="194" y="158"/>
                  <a:pt x="194" y="158"/>
                  <a:pt x="194" y="158"/>
                </a:cubicBezTo>
                <a:cubicBezTo>
                  <a:pt x="193" y="158"/>
                  <a:pt x="193" y="158"/>
                  <a:pt x="193" y="158"/>
                </a:cubicBezTo>
                <a:lnTo>
                  <a:pt x="194" y="158"/>
                </a:lnTo>
                <a:close/>
                <a:moveTo>
                  <a:pt x="159" y="160"/>
                </a:moveTo>
                <a:cubicBezTo>
                  <a:pt x="157" y="160"/>
                  <a:pt x="157" y="160"/>
                  <a:pt x="157" y="160"/>
                </a:cubicBezTo>
                <a:cubicBezTo>
                  <a:pt x="157" y="160"/>
                  <a:pt x="157" y="160"/>
                  <a:pt x="157" y="160"/>
                </a:cubicBezTo>
                <a:lnTo>
                  <a:pt x="159" y="160"/>
                </a:lnTo>
                <a:close/>
                <a:moveTo>
                  <a:pt x="143" y="161"/>
                </a:moveTo>
                <a:cubicBezTo>
                  <a:pt x="145" y="161"/>
                  <a:pt x="148" y="161"/>
                  <a:pt x="151" y="161"/>
                </a:cubicBezTo>
                <a:cubicBezTo>
                  <a:pt x="151" y="161"/>
                  <a:pt x="151" y="161"/>
                  <a:pt x="151" y="161"/>
                </a:cubicBezTo>
                <a:cubicBezTo>
                  <a:pt x="150" y="160"/>
                  <a:pt x="150" y="160"/>
                  <a:pt x="151" y="161"/>
                </a:cubicBezTo>
                <a:cubicBezTo>
                  <a:pt x="151" y="161"/>
                  <a:pt x="151" y="161"/>
                  <a:pt x="151" y="161"/>
                </a:cubicBezTo>
                <a:cubicBezTo>
                  <a:pt x="151" y="161"/>
                  <a:pt x="151" y="161"/>
                  <a:pt x="151" y="161"/>
                </a:cubicBezTo>
                <a:cubicBezTo>
                  <a:pt x="151" y="161"/>
                  <a:pt x="151" y="161"/>
                  <a:pt x="150" y="161"/>
                </a:cubicBezTo>
                <a:cubicBezTo>
                  <a:pt x="152" y="161"/>
                  <a:pt x="152" y="161"/>
                  <a:pt x="153" y="161"/>
                </a:cubicBezTo>
                <a:cubicBezTo>
                  <a:pt x="156" y="161"/>
                  <a:pt x="157" y="161"/>
                  <a:pt x="160" y="161"/>
                </a:cubicBezTo>
                <a:cubicBezTo>
                  <a:pt x="160" y="161"/>
                  <a:pt x="162" y="161"/>
                  <a:pt x="163" y="161"/>
                </a:cubicBezTo>
                <a:cubicBezTo>
                  <a:pt x="165" y="161"/>
                  <a:pt x="167" y="161"/>
                  <a:pt x="169" y="160"/>
                </a:cubicBezTo>
                <a:cubicBezTo>
                  <a:pt x="168" y="160"/>
                  <a:pt x="168" y="160"/>
                  <a:pt x="168" y="160"/>
                </a:cubicBezTo>
                <a:cubicBezTo>
                  <a:pt x="169" y="160"/>
                  <a:pt x="171" y="161"/>
                  <a:pt x="173" y="160"/>
                </a:cubicBezTo>
                <a:cubicBezTo>
                  <a:pt x="173" y="160"/>
                  <a:pt x="173" y="160"/>
                  <a:pt x="173" y="160"/>
                </a:cubicBezTo>
                <a:cubicBezTo>
                  <a:pt x="173" y="160"/>
                  <a:pt x="173" y="160"/>
                  <a:pt x="173" y="160"/>
                </a:cubicBezTo>
                <a:cubicBezTo>
                  <a:pt x="173" y="160"/>
                  <a:pt x="173" y="160"/>
                  <a:pt x="173" y="160"/>
                </a:cubicBezTo>
                <a:cubicBezTo>
                  <a:pt x="174" y="161"/>
                  <a:pt x="174" y="160"/>
                  <a:pt x="175" y="160"/>
                </a:cubicBezTo>
                <a:cubicBezTo>
                  <a:pt x="175" y="160"/>
                  <a:pt x="174" y="160"/>
                  <a:pt x="174" y="160"/>
                </a:cubicBezTo>
                <a:cubicBezTo>
                  <a:pt x="172" y="159"/>
                  <a:pt x="172" y="161"/>
                  <a:pt x="171" y="160"/>
                </a:cubicBezTo>
                <a:cubicBezTo>
                  <a:pt x="171" y="160"/>
                  <a:pt x="172" y="160"/>
                  <a:pt x="172" y="160"/>
                </a:cubicBezTo>
                <a:cubicBezTo>
                  <a:pt x="168" y="160"/>
                  <a:pt x="164" y="160"/>
                  <a:pt x="160" y="160"/>
                </a:cubicBezTo>
                <a:cubicBezTo>
                  <a:pt x="176" y="160"/>
                  <a:pt x="192" y="159"/>
                  <a:pt x="208" y="159"/>
                </a:cubicBezTo>
                <a:cubicBezTo>
                  <a:pt x="210" y="159"/>
                  <a:pt x="212" y="159"/>
                  <a:pt x="214" y="159"/>
                </a:cubicBezTo>
                <a:cubicBezTo>
                  <a:pt x="215" y="159"/>
                  <a:pt x="217" y="159"/>
                  <a:pt x="218" y="159"/>
                </a:cubicBezTo>
                <a:cubicBezTo>
                  <a:pt x="218" y="159"/>
                  <a:pt x="219" y="159"/>
                  <a:pt x="219" y="159"/>
                </a:cubicBezTo>
                <a:cubicBezTo>
                  <a:pt x="219" y="159"/>
                  <a:pt x="218" y="159"/>
                  <a:pt x="218" y="159"/>
                </a:cubicBezTo>
                <a:cubicBezTo>
                  <a:pt x="212" y="159"/>
                  <a:pt x="205" y="159"/>
                  <a:pt x="199" y="159"/>
                </a:cubicBezTo>
                <a:cubicBezTo>
                  <a:pt x="199" y="160"/>
                  <a:pt x="198" y="159"/>
                  <a:pt x="197" y="159"/>
                </a:cubicBezTo>
                <a:cubicBezTo>
                  <a:pt x="194" y="160"/>
                  <a:pt x="190" y="159"/>
                  <a:pt x="186" y="160"/>
                </a:cubicBezTo>
                <a:cubicBezTo>
                  <a:pt x="186" y="160"/>
                  <a:pt x="186" y="160"/>
                  <a:pt x="186" y="160"/>
                </a:cubicBezTo>
                <a:cubicBezTo>
                  <a:pt x="195" y="160"/>
                  <a:pt x="203" y="159"/>
                  <a:pt x="212" y="160"/>
                </a:cubicBezTo>
                <a:cubicBezTo>
                  <a:pt x="214" y="159"/>
                  <a:pt x="215" y="160"/>
                  <a:pt x="216" y="159"/>
                </a:cubicBezTo>
                <a:cubicBezTo>
                  <a:pt x="218" y="159"/>
                  <a:pt x="221" y="160"/>
                  <a:pt x="223" y="159"/>
                </a:cubicBezTo>
                <a:cubicBezTo>
                  <a:pt x="223" y="159"/>
                  <a:pt x="223" y="159"/>
                  <a:pt x="223" y="159"/>
                </a:cubicBezTo>
                <a:cubicBezTo>
                  <a:pt x="228" y="160"/>
                  <a:pt x="234" y="159"/>
                  <a:pt x="239" y="159"/>
                </a:cubicBezTo>
                <a:cubicBezTo>
                  <a:pt x="240" y="158"/>
                  <a:pt x="241" y="159"/>
                  <a:pt x="242" y="159"/>
                </a:cubicBezTo>
                <a:cubicBezTo>
                  <a:pt x="242" y="159"/>
                  <a:pt x="242" y="159"/>
                  <a:pt x="242" y="159"/>
                </a:cubicBezTo>
                <a:cubicBezTo>
                  <a:pt x="242" y="159"/>
                  <a:pt x="242" y="159"/>
                  <a:pt x="242" y="159"/>
                </a:cubicBezTo>
                <a:cubicBezTo>
                  <a:pt x="242" y="159"/>
                  <a:pt x="242" y="159"/>
                  <a:pt x="242" y="159"/>
                </a:cubicBezTo>
                <a:cubicBezTo>
                  <a:pt x="243" y="159"/>
                  <a:pt x="244" y="158"/>
                  <a:pt x="244" y="159"/>
                </a:cubicBezTo>
                <a:cubicBezTo>
                  <a:pt x="247" y="159"/>
                  <a:pt x="247" y="159"/>
                  <a:pt x="247" y="159"/>
                </a:cubicBezTo>
                <a:cubicBezTo>
                  <a:pt x="234" y="159"/>
                  <a:pt x="221" y="160"/>
                  <a:pt x="209" y="160"/>
                </a:cubicBezTo>
                <a:cubicBezTo>
                  <a:pt x="206" y="161"/>
                  <a:pt x="202" y="160"/>
                  <a:pt x="199" y="161"/>
                </a:cubicBezTo>
                <a:cubicBezTo>
                  <a:pt x="190" y="161"/>
                  <a:pt x="181" y="161"/>
                  <a:pt x="172" y="161"/>
                </a:cubicBezTo>
                <a:cubicBezTo>
                  <a:pt x="172" y="161"/>
                  <a:pt x="171" y="161"/>
                  <a:pt x="170" y="161"/>
                </a:cubicBezTo>
                <a:cubicBezTo>
                  <a:pt x="169" y="161"/>
                  <a:pt x="168" y="161"/>
                  <a:pt x="166" y="161"/>
                </a:cubicBezTo>
                <a:cubicBezTo>
                  <a:pt x="163" y="161"/>
                  <a:pt x="159" y="162"/>
                  <a:pt x="157" y="161"/>
                </a:cubicBezTo>
                <a:cubicBezTo>
                  <a:pt x="153" y="162"/>
                  <a:pt x="150" y="161"/>
                  <a:pt x="146" y="161"/>
                </a:cubicBezTo>
                <a:cubicBezTo>
                  <a:pt x="145" y="161"/>
                  <a:pt x="144" y="161"/>
                  <a:pt x="143" y="161"/>
                </a:cubicBezTo>
                <a:cubicBezTo>
                  <a:pt x="141" y="161"/>
                  <a:pt x="138" y="161"/>
                  <a:pt x="136" y="161"/>
                </a:cubicBezTo>
                <a:cubicBezTo>
                  <a:pt x="136" y="161"/>
                  <a:pt x="134" y="161"/>
                  <a:pt x="134" y="161"/>
                </a:cubicBezTo>
                <a:cubicBezTo>
                  <a:pt x="137" y="161"/>
                  <a:pt x="140" y="161"/>
                  <a:pt x="143" y="161"/>
                </a:cubicBezTo>
                <a:close/>
                <a:moveTo>
                  <a:pt x="87" y="113"/>
                </a:moveTo>
                <a:cubicBezTo>
                  <a:pt x="87" y="113"/>
                  <a:pt x="87" y="113"/>
                  <a:pt x="87" y="113"/>
                </a:cubicBezTo>
                <a:cubicBezTo>
                  <a:pt x="87" y="113"/>
                  <a:pt x="88" y="113"/>
                  <a:pt x="88" y="113"/>
                </a:cubicBezTo>
                <a:lnTo>
                  <a:pt x="87" y="113"/>
                </a:lnTo>
                <a:close/>
                <a:moveTo>
                  <a:pt x="84" y="112"/>
                </a:moveTo>
                <a:cubicBezTo>
                  <a:pt x="84" y="113"/>
                  <a:pt x="84" y="113"/>
                  <a:pt x="84" y="113"/>
                </a:cubicBezTo>
                <a:cubicBezTo>
                  <a:pt x="84" y="112"/>
                  <a:pt x="84" y="112"/>
                  <a:pt x="84" y="112"/>
                </a:cubicBezTo>
                <a:close/>
                <a:moveTo>
                  <a:pt x="99" y="106"/>
                </a:moveTo>
                <a:cubicBezTo>
                  <a:pt x="96" y="106"/>
                  <a:pt x="96" y="106"/>
                  <a:pt x="96" y="106"/>
                </a:cubicBezTo>
                <a:cubicBezTo>
                  <a:pt x="97" y="106"/>
                  <a:pt x="99" y="106"/>
                  <a:pt x="99" y="106"/>
                </a:cubicBezTo>
                <a:close/>
                <a:moveTo>
                  <a:pt x="246" y="101"/>
                </a:moveTo>
                <a:cubicBezTo>
                  <a:pt x="245" y="101"/>
                  <a:pt x="245" y="101"/>
                  <a:pt x="245" y="101"/>
                </a:cubicBezTo>
                <a:cubicBezTo>
                  <a:pt x="244" y="101"/>
                  <a:pt x="244" y="101"/>
                  <a:pt x="244" y="101"/>
                </a:cubicBezTo>
                <a:lnTo>
                  <a:pt x="246" y="101"/>
                </a:lnTo>
                <a:close/>
                <a:moveTo>
                  <a:pt x="215" y="101"/>
                </a:moveTo>
                <a:cubicBezTo>
                  <a:pt x="214" y="101"/>
                  <a:pt x="214" y="101"/>
                  <a:pt x="214" y="101"/>
                </a:cubicBezTo>
                <a:cubicBezTo>
                  <a:pt x="214" y="101"/>
                  <a:pt x="214" y="101"/>
                  <a:pt x="214" y="101"/>
                </a:cubicBezTo>
                <a:lnTo>
                  <a:pt x="215" y="101"/>
                </a:lnTo>
                <a:close/>
                <a:moveTo>
                  <a:pt x="211" y="101"/>
                </a:moveTo>
                <a:cubicBezTo>
                  <a:pt x="211" y="101"/>
                  <a:pt x="211" y="101"/>
                  <a:pt x="211" y="101"/>
                </a:cubicBezTo>
                <a:cubicBezTo>
                  <a:pt x="211" y="101"/>
                  <a:pt x="211" y="101"/>
                  <a:pt x="211" y="101"/>
                </a:cubicBezTo>
                <a:cubicBezTo>
                  <a:pt x="211" y="101"/>
                  <a:pt x="212" y="101"/>
                  <a:pt x="212" y="101"/>
                </a:cubicBezTo>
                <a:cubicBezTo>
                  <a:pt x="213" y="100"/>
                  <a:pt x="212" y="101"/>
                  <a:pt x="212" y="101"/>
                </a:cubicBezTo>
                <a:cubicBezTo>
                  <a:pt x="213" y="101"/>
                  <a:pt x="213" y="101"/>
                  <a:pt x="213" y="101"/>
                </a:cubicBezTo>
                <a:cubicBezTo>
                  <a:pt x="212" y="101"/>
                  <a:pt x="212" y="101"/>
                  <a:pt x="212" y="101"/>
                </a:cubicBezTo>
                <a:cubicBezTo>
                  <a:pt x="211" y="101"/>
                  <a:pt x="211" y="101"/>
                  <a:pt x="211" y="101"/>
                </a:cubicBezTo>
                <a:close/>
                <a:moveTo>
                  <a:pt x="392" y="85"/>
                </a:moveTo>
                <a:cubicBezTo>
                  <a:pt x="391" y="85"/>
                  <a:pt x="389" y="85"/>
                  <a:pt x="388" y="85"/>
                </a:cubicBezTo>
                <a:cubicBezTo>
                  <a:pt x="389" y="85"/>
                  <a:pt x="391" y="85"/>
                  <a:pt x="392" y="85"/>
                </a:cubicBezTo>
                <a:close/>
                <a:moveTo>
                  <a:pt x="384" y="85"/>
                </a:moveTo>
                <a:cubicBezTo>
                  <a:pt x="383" y="86"/>
                  <a:pt x="383" y="86"/>
                  <a:pt x="383" y="86"/>
                </a:cubicBezTo>
                <a:cubicBezTo>
                  <a:pt x="383" y="86"/>
                  <a:pt x="383" y="86"/>
                  <a:pt x="383" y="86"/>
                </a:cubicBezTo>
                <a:lnTo>
                  <a:pt x="384" y="85"/>
                </a:lnTo>
                <a:close/>
                <a:moveTo>
                  <a:pt x="371" y="86"/>
                </a:moveTo>
                <a:cubicBezTo>
                  <a:pt x="375" y="86"/>
                  <a:pt x="379" y="86"/>
                  <a:pt x="382" y="86"/>
                </a:cubicBezTo>
                <a:cubicBezTo>
                  <a:pt x="374" y="87"/>
                  <a:pt x="366" y="87"/>
                  <a:pt x="358" y="87"/>
                </a:cubicBezTo>
                <a:cubicBezTo>
                  <a:pt x="362" y="87"/>
                  <a:pt x="367" y="87"/>
                  <a:pt x="371" y="86"/>
                </a:cubicBezTo>
                <a:close/>
                <a:moveTo>
                  <a:pt x="208" y="90"/>
                </a:moveTo>
                <a:cubicBezTo>
                  <a:pt x="214" y="90"/>
                  <a:pt x="222" y="90"/>
                  <a:pt x="230" y="90"/>
                </a:cubicBezTo>
                <a:cubicBezTo>
                  <a:pt x="230" y="90"/>
                  <a:pt x="230" y="90"/>
                  <a:pt x="230" y="90"/>
                </a:cubicBezTo>
                <a:cubicBezTo>
                  <a:pt x="231" y="90"/>
                  <a:pt x="231" y="90"/>
                  <a:pt x="231" y="90"/>
                </a:cubicBezTo>
                <a:cubicBezTo>
                  <a:pt x="230" y="90"/>
                  <a:pt x="230" y="90"/>
                  <a:pt x="230" y="90"/>
                </a:cubicBezTo>
                <a:cubicBezTo>
                  <a:pt x="238" y="90"/>
                  <a:pt x="238" y="90"/>
                  <a:pt x="238" y="90"/>
                </a:cubicBezTo>
                <a:cubicBezTo>
                  <a:pt x="238" y="90"/>
                  <a:pt x="238" y="90"/>
                  <a:pt x="238" y="90"/>
                </a:cubicBezTo>
                <a:cubicBezTo>
                  <a:pt x="239" y="90"/>
                  <a:pt x="239" y="90"/>
                  <a:pt x="239" y="90"/>
                </a:cubicBezTo>
                <a:cubicBezTo>
                  <a:pt x="239" y="90"/>
                  <a:pt x="239" y="90"/>
                  <a:pt x="239" y="90"/>
                </a:cubicBezTo>
                <a:cubicBezTo>
                  <a:pt x="278" y="89"/>
                  <a:pt x="316" y="89"/>
                  <a:pt x="355" y="87"/>
                </a:cubicBezTo>
                <a:cubicBezTo>
                  <a:pt x="356" y="87"/>
                  <a:pt x="356" y="87"/>
                  <a:pt x="356" y="87"/>
                </a:cubicBezTo>
                <a:cubicBezTo>
                  <a:pt x="314" y="89"/>
                  <a:pt x="314" y="89"/>
                  <a:pt x="314" y="89"/>
                </a:cubicBezTo>
                <a:cubicBezTo>
                  <a:pt x="239" y="90"/>
                  <a:pt x="239" y="90"/>
                  <a:pt x="239" y="90"/>
                </a:cubicBezTo>
                <a:cubicBezTo>
                  <a:pt x="229" y="91"/>
                  <a:pt x="218" y="90"/>
                  <a:pt x="209" y="90"/>
                </a:cubicBezTo>
                <a:cubicBezTo>
                  <a:pt x="208" y="90"/>
                  <a:pt x="209" y="90"/>
                  <a:pt x="208" y="90"/>
                </a:cubicBezTo>
                <a:close/>
                <a:moveTo>
                  <a:pt x="208" y="90"/>
                </a:moveTo>
                <a:cubicBezTo>
                  <a:pt x="207" y="90"/>
                  <a:pt x="207" y="90"/>
                  <a:pt x="207" y="90"/>
                </a:cubicBezTo>
                <a:cubicBezTo>
                  <a:pt x="207" y="90"/>
                  <a:pt x="206" y="90"/>
                  <a:pt x="206" y="90"/>
                </a:cubicBezTo>
                <a:cubicBezTo>
                  <a:pt x="207" y="90"/>
                  <a:pt x="207" y="90"/>
                  <a:pt x="207" y="90"/>
                </a:cubicBezTo>
                <a:cubicBezTo>
                  <a:pt x="207" y="90"/>
                  <a:pt x="207" y="90"/>
                  <a:pt x="208" y="90"/>
                </a:cubicBezTo>
                <a:close/>
                <a:moveTo>
                  <a:pt x="206" y="90"/>
                </a:moveTo>
                <a:cubicBezTo>
                  <a:pt x="206" y="90"/>
                  <a:pt x="206" y="90"/>
                  <a:pt x="206" y="90"/>
                </a:cubicBezTo>
                <a:cubicBezTo>
                  <a:pt x="206" y="90"/>
                  <a:pt x="206" y="90"/>
                  <a:pt x="206" y="90"/>
                </a:cubicBezTo>
                <a:cubicBezTo>
                  <a:pt x="205" y="90"/>
                  <a:pt x="205" y="90"/>
                  <a:pt x="205" y="90"/>
                </a:cubicBezTo>
                <a:cubicBezTo>
                  <a:pt x="206" y="90"/>
                  <a:pt x="206" y="90"/>
                  <a:pt x="206" y="90"/>
                </a:cubicBezTo>
                <a:cubicBezTo>
                  <a:pt x="205" y="91"/>
                  <a:pt x="205" y="90"/>
                  <a:pt x="204" y="90"/>
                </a:cubicBezTo>
                <a:cubicBezTo>
                  <a:pt x="204" y="90"/>
                  <a:pt x="205" y="90"/>
                  <a:pt x="206" y="90"/>
                </a:cubicBezTo>
                <a:close/>
                <a:moveTo>
                  <a:pt x="202" y="90"/>
                </a:moveTo>
                <a:cubicBezTo>
                  <a:pt x="201" y="90"/>
                  <a:pt x="201" y="90"/>
                  <a:pt x="201" y="90"/>
                </a:cubicBezTo>
                <a:cubicBezTo>
                  <a:pt x="199" y="90"/>
                  <a:pt x="199" y="90"/>
                  <a:pt x="199" y="90"/>
                </a:cubicBezTo>
                <a:lnTo>
                  <a:pt x="202" y="90"/>
                </a:lnTo>
                <a:close/>
                <a:moveTo>
                  <a:pt x="266" y="78"/>
                </a:moveTo>
                <a:cubicBezTo>
                  <a:pt x="266" y="79"/>
                  <a:pt x="266" y="79"/>
                  <a:pt x="266" y="79"/>
                </a:cubicBezTo>
                <a:cubicBezTo>
                  <a:pt x="265" y="79"/>
                  <a:pt x="265" y="79"/>
                  <a:pt x="264" y="78"/>
                </a:cubicBezTo>
                <a:cubicBezTo>
                  <a:pt x="264" y="78"/>
                  <a:pt x="265" y="78"/>
                  <a:pt x="266" y="78"/>
                </a:cubicBezTo>
                <a:close/>
                <a:moveTo>
                  <a:pt x="229" y="75"/>
                </a:moveTo>
                <a:cubicBezTo>
                  <a:pt x="229" y="75"/>
                  <a:pt x="229" y="75"/>
                  <a:pt x="229" y="75"/>
                </a:cubicBezTo>
                <a:cubicBezTo>
                  <a:pt x="228" y="75"/>
                  <a:pt x="228" y="75"/>
                  <a:pt x="228" y="75"/>
                </a:cubicBezTo>
                <a:lnTo>
                  <a:pt x="229" y="75"/>
                </a:lnTo>
                <a:close/>
                <a:moveTo>
                  <a:pt x="425" y="65"/>
                </a:moveTo>
                <a:cubicBezTo>
                  <a:pt x="423" y="65"/>
                  <a:pt x="423" y="65"/>
                  <a:pt x="423" y="65"/>
                </a:cubicBezTo>
                <a:cubicBezTo>
                  <a:pt x="422" y="65"/>
                  <a:pt x="422" y="65"/>
                  <a:pt x="422" y="65"/>
                </a:cubicBezTo>
                <a:lnTo>
                  <a:pt x="425" y="65"/>
                </a:lnTo>
                <a:close/>
                <a:moveTo>
                  <a:pt x="497" y="55"/>
                </a:moveTo>
                <a:cubicBezTo>
                  <a:pt x="499" y="55"/>
                  <a:pt x="499" y="55"/>
                  <a:pt x="499" y="55"/>
                </a:cubicBezTo>
                <a:cubicBezTo>
                  <a:pt x="499" y="55"/>
                  <a:pt x="499" y="55"/>
                  <a:pt x="499" y="55"/>
                </a:cubicBezTo>
                <a:cubicBezTo>
                  <a:pt x="499" y="55"/>
                  <a:pt x="499" y="55"/>
                  <a:pt x="499" y="55"/>
                </a:cubicBezTo>
                <a:cubicBezTo>
                  <a:pt x="498" y="55"/>
                  <a:pt x="498" y="55"/>
                  <a:pt x="498" y="55"/>
                </a:cubicBezTo>
                <a:cubicBezTo>
                  <a:pt x="498" y="55"/>
                  <a:pt x="499" y="55"/>
                  <a:pt x="500" y="55"/>
                </a:cubicBezTo>
                <a:cubicBezTo>
                  <a:pt x="499" y="55"/>
                  <a:pt x="499" y="55"/>
                  <a:pt x="499" y="55"/>
                </a:cubicBezTo>
                <a:cubicBezTo>
                  <a:pt x="499" y="55"/>
                  <a:pt x="499" y="55"/>
                  <a:pt x="499" y="55"/>
                </a:cubicBezTo>
                <a:cubicBezTo>
                  <a:pt x="499" y="55"/>
                  <a:pt x="499" y="55"/>
                  <a:pt x="499" y="55"/>
                </a:cubicBezTo>
                <a:cubicBezTo>
                  <a:pt x="497" y="56"/>
                  <a:pt x="497" y="56"/>
                  <a:pt x="497" y="56"/>
                </a:cubicBezTo>
                <a:lnTo>
                  <a:pt x="497" y="55"/>
                </a:lnTo>
                <a:close/>
                <a:moveTo>
                  <a:pt x="495" y="55"/>
                </a:moveTo>
                <a:cubicBezTo>
                  <a:pt x="496" y="55"/>
                  <a:pt x="496" y="55"/>
                  <a:pt x="496" y="55"/>
                </a:cubicBezTo>
                <a:cubicBezTo>
                  <a:pt x="495" y="56"/>
                  <a:pt x="495" y="56"/>
                  <a:pt x="495" y="56"/>
                </a:cubicBezTo>
                <a:cubicBezTo>
                  <a:pt x="495" y="56"/>
                  <a:pt x="495" y="56"/>
                  <a:pt x="495" y="55"/>
                </a:cubicBezTo>
                <a:close/>
                <a:moveTo>
                  <a:pt x="490" y="56"/>
                </a:moveTo>
                <a:cubicBezTo>
                  <a:pt x="491" y="56"/>
                  <a:pt x="491" y="56"/>
                  <a:pt x="491" y="56"/>
                </a:cubicBezTo>
                <a:cubicBezTo>
                  <a:pt x="490" y="56"/>
                  <a:pt x="490" y="56"/>
                  <a:pt x="490" y="56"/>
                </a:cubicBezTo>
                <a:close/>
                <a:moveTo>
                  <a:pt x="457" y="56"/>
                </a:moveTo>
                <a:cubicBezTo>
                  <a:pt x="458" y="56"/>
                  <a:pt x="458" y="56"/>
                  <a:pt x="458" y="56"/>
                </a:cubicBezTo>
                <a:cubicBezTo>
                  <a:pt x="457" y="56"/>
                  <a:pt x="457" y="56"/>
                  <a:pt x="457" y="56"/>
                </a:cubicBezTo>
                <a:cubicBezTo>
                  <a:pt x="457" y="56"/>
                  <a:pt x="457" y="56"/>
                  <a:pt x="457" y="56"/>
                </a:cubicBezTo>
                <a:close/>
                <a:moveTo>
                  <a:pt x="509" y="46"/>
                </a:moveTo>
                <a:cubicBezTo>
                  <a:pt x="508" y="46"/>
                  <a:pt x="508" y="46"/>
                  <a:pt x="507" y="46"/>
                </a:cubicBezTo>
                <a:cubicBezTo>
                  <a:pt x="507" y="46"/>
                  <a:pt x="509" y="45"/>
                  <a:pt x="509" y="46"/>
                </a:cubicBezTo>
                <a:close/>
                <a:moveTo>
                  <a:pt x="470" y="37"/>
                </a:moveTo>
                <a:cubicBezTo>
                  <a:pt x="470" y="37"/>
                  <a:pt x="470" y="37"/>
                  <a:pt x="470" y="37"/>
                </a:cubicBezTo>
                <a:cubicBezTo>
                  <a:pt x="468" y="36"/>
                  <a:pt x="468" y="36"/>
                  <a:pt x="468" y="36"/>
                </a:cubicBezTo>
                <a:lnTo>
                  <a:pt x="470" y="37"/>
                </a:lnTo>
                <a:close/>
                <a:moveTo>
                  <a:pt x="402" y="29"/>
                </a:moveTo>
                <a:cubicBezTo>
                  <a:pt x="404" y="29"/>
                  <a:pt x="404" y="29"/>
                  <a:pt x="404" y="29"/>
                </a:cubicBezTo>
                <a:cubicBezTo>
                  <a:pt x="402" y="29"/>
                  <a:pt x="402" y="29"/>
                  <a:pt x="402" y="29"/>
                </a:cubicBezTo>
                <a:close/>
                <a:moveTo>
                  <a:pt x="401" y="29"/>
                </a:moveTo>
                <a:cubicBezTo>
                  <a:pt x="402" y="29"/>
                  <a:pt x="402" y="29"/>
                  <a:pt x="402" y="29"/>
                </a:cubicBezTo>
                <a:cubicBezTo>
                  <a:pt x="401" y="29"/>
                  <a:pt x="401" y="29"/>
                  <a:pt x="401" y="29"/>
                </a:cubicBezTo>
                <a:close/>
                <a:moveTo>
                  <a:pt x="395" y="29"/>
                </a:moveTo>
                <a:cubicBezTo>
                  <a:pt x="394" y="29"/>
                  <a:pt x="394" y="29"/>
                  <a:pt x="394" y="29"/>
                </a:cubicBezTo>
                <a:cubicBezTo>
                  <a:pt x="394" y="29"/>
                  <a:pt x="394" y="29"/>
                  <a:pt x="394" y="29"/>
                </a:cubicBezTo>
                <a:lnTo>
                  <a:pt x="395" y="29"/>
                </a:lnTo>
                <a:close/>
                <a:moveTo>
                  <a:pt x="390" y="29"/>
                </a:moveTo>
                <a:cubicBezTo>
                  <a:pt x="390" y="29"/>
                  <a:pt x="390" y="29"/>
                  <a:pt x="390" y="29"/>
                </a:cubicBezTo>
                <a:cubicBezTo>
                  <a:pt x="390" y="29"/>
                  <a:pt x="390" y="29"/>
                  <a:pt x="390" y="29"/>
                </a:cubicBezTo>
                <a:cubicBezTo>
                  <a:pt x="389" y="29"/>
                  <a:pt x="389" y="29"/>
                  <a:pt x="389" y="29"/>
                </a:cubicBezTo>
                <a:cubicBezTo>
                  <a:pt x="389" y="29"/>
                  <a:pt x="389" y="29"/>
                  <a:pt x="390" y="29"/>
                </a:cubicBezTo>
                <a:close/>
                <a:moveTo>
                  <a:pt x="365" y="29"/>
                </a:moveTo>
                <a:cubicBezTo>
                  <a:pt x="370" y="29"/>
                  <a:pt x="375" y="29"/>
                  <a:pt x="380" y="29"/>
                </a:cubicBezTo>
                <a:cubicBezTo>
                  <a:pt x="379" y="29"/>
                  <a:pt x="379" y="29"/>
                  <a:pt x="379" y="29"/>
                </a:cubicBezTo>
                <a:cubicBezTo>
                  <a:pt x="368" y="29"/>
                  <a:pt x="356" y="29"/>
                  <a:pt x="345" y="29"/>
                </a:cubicBezTo>
                <a:cubicBezTo>
                  <a:pt x="352" y="29"/>
                  <a:pt x="359" y="29"/>
                  <a:pt x="365" y="29"/>
                </a:cubicBezTo>
                <a:close/>
                <a:moveTo>
                  <a:pt x="381" y="31"/>
                </a:moveTo>
                <a:cubicBezTo>
                  <a:pt x="375" y="31"/>
                  <a:pt x="369" y="31"/>
                  <a:pt x="362" y="31"/>
                </a:cubicBezTo>
                <a:cubicBezTo>
                  <a:pt x="362" y="32"/>
                  <a:pt x="362" y="32"/>
                  <a:pt x="362" y="32"/>
                </a:cubicBezTo>
                <a:cubicBezTo>
                  <a:pt x="355" y="31"/>
                  <a:pt x="348" y="32"/>
                  <a:pt x="341" y="31"/>
                </a:cubicBezTo>
                <a:cubicBezTo>
                  <a:pt x="354" y="31"/>
                  <a:pt x="367" y="31"/>
                  <a:pt x="381" y="31"/>
                </a:cubicBezTo>
                <a:close/>
                <a:moveTo>
                  <a:pt x="373" y="27"/>
                </a:moveTo>
                <a:cubicBezTo>
                  <a:pt x="372" y="27"/>
                  <a:pt x="372" y="27"/>
                  <a:pt x="372" y="27"/>
                </a:cubicBezTo>
                <a:cubicBezTo>
                  <a:pt x="372" y="27"/>
                  <a:pt x="372" y="27"/>
                  <a:pt x="372" y="27"/>
                </a:cubicBezTo>
                <a:lnTo>
                  <a:pt x="373" y="27"/>
                </a:lnTo>
                <a:close/>
                <a:moveTo>
                  <a:pt x="372" y="27"/>
                </a:moveTo>
                <a:cubicBezTo>
                  <a:pt x="372" y="27"/>
                  <a:pt x="372" y="27"/>
                  <a:pt x="372" y="27"/>
                </a:cubicBezTo>
                <a:cubicBezTo>
                  <a:pt x="371" y="27"/>
                  <a:pt x="371" y="27"/>
                  <a:pt x="371" y="27"/>
                </a:cubicBezTo>
                <a:lnTo>
                  <a:pt x="372" y="27"/>
                </a:lnTo>
                <a:close/>
                <a:moveTo>
                  <a:pt x="343" y="27"/>
                </a:moveTo>
                <a:cubicBezTo>
                  <a:pt x="344" y="27"/>
                  <a:pt x="344" y="27"/>
                  <a:pt x="344" y="27"/>
                </a:cubicBezTo>
                <a:cubicBezTo>
                  <a:pt x="344" y="27"/>
                  <a:pt x="344" y="27"/>
                  <a:pt x="344" y="27"/>
                </a:cubicBezTo>
                <a:lnTo>
                  <a:pt x="343" y="27"/>
                </a:lnTo>
                <a:close/>
                <a:moveTo>
                  <a:pt x="282" y="28"/>
                </a:moveTo>
                <a:cubicBezTo>
                  <a:pt x="282" y="28"/>
                  <a:pt x="282" y="28"/>
                  <a:pt x="282" y="28"/>
                </a:cubicBezTo>
                <a:cubicBezTo>
                  <a:pt x="282" y="28"/>
                  <a:pt x="282" y="28"/>
                  <a:pt x="282" y="28"/>
                </a:cubicBezTo>
                <a:close/>
                <a:moveTo>
                  <a:pt x="471" y="19"/>
                </a:moveTo>
                <a:cubicBezTo>
                  <a:pt x="471" y="19"/>
                  <a:pt x="471" y="19"/>
                  <a:pt x="471" y="19"/>
                </a:cubicBezTo>
                <a:cubicBezTo>
                  <a:pt x="471" y="19"/>
                  <a:pt x="471" y="19"/>
                  <a:pt x="471" y="19"/>
                </a:cubicBezTo>
                <a:close/>
                <a:moveTo>
                  <a:pt x="390" y="19"/>
                </a:moveTo>
                <a:cubicBezTo>
                  <a:pt x="390" y="19"/>
                  <a:pt x="391" y="19"/>
                  <a:pt x="392" y="19"/>
                </a:cubicBezTo>
                <a:cubicBezTo>
                  <a:pt x="391" y="19"/>
                  <a:pt x="391" y="19"/>
                  <a:pt x="390" y="19"/>
                </a:cubicBezTo>
                <a:cubicBezTo>
                  <a:pt x="390" y="19"/>
                  <a:pt x="390" y="19"/>
                  <a:pt x="390" y="19"/>
                </a:cubicBezTo>
                <a:cubicBezTo>
                  <a:pt x="390" y="19"/>
                  <a:pt x="390" y="19"/>
                  <a:pt x="390" y="19"/>
                </a:cubicBezTo>
                <a:close/>
                <a:moveTo>
                  <a:pt x="290" y="18"/>
                </a:moveTo>
                <a:cubicBezTo>
                  <a:pt x="289" y="18"/>
                  <a:pt x="289" y="18"/>
                  <a:pt x="288" y="18"/>
                </a:cubicBezTo>
                <a:cubicBezTo>
                  <a:pt x="286" y="18"/>
                  <a:pt x="284" y="18"/>
                  <a:pt x="282" y="18"/>
                </a:cubicBezTo>
                <a:cubicBezTo>
                  <a:pt x="284" y="18"/>
                  <a:pt x="286" y="18"/>
                  <a:pt x="288" y="18"/>
                </a:cubicBezTo>
                <a:cubicBezTo>
                  <a:pt x="289" y="18"/>
                  <a:pt x="289" y="18"/>
                  <a:pt x="290" y="18"/>
                </a:cubicBezTo>
                <a:close/>
                <a:moveTo>
                  <a:pt x="280" y="18"/>
                </a:moveTo>
                <a:cubicBezTo>
                  <a:pt x="282" y="18"/>
                  <a:pt x="282" y="18"/>
                  <a:pt x="282" y="18"/>
                </a:cubicBezTo>
                <a:cubicBezTo>
                  <a:pt x="279" y="18"/>
                  <a:pt x="277" y="18"/>
                  <a:pt x="274" y="18"/>
                </a:cubicBezTo>
                <a:cubicBezTo>
                  <a:pt x="276" y="18"/>
                  <a:pt x="278" y="18"/>
                  <a:pt x="280" y="18"/>
                </a:cubicBezTo>
                <a:close/>
                <a:moveTo>
                  <a:pt x="156" y="16"/>
                </a:moveTo>
                <a:cubicBezTo>
                  <a:pt x="156" y="16"/>
                  <a:pt x="156" y="16"/>
                  <a:pt x="156" y="16"/>
                </a:cubicBezTo>
                <a:cubicBezTo>
                  <a:pt x="156" y="16"/>
                  <a:pt x="156" y="16"/>
                  <a:pt x="157" y="16"/>
                </a:cubicBezTo>
                <a:cubicBezTo>
                  <a:pt x="157" y="16"/>
                  <a:pt x="157" y="16"/>
                  <a:pt x="157" y="16"/>
                </a:cubicBezTo>
                <a:cubicBezTo>
                  <a:pt x="157" y="16"/>
                  <a:pt x="157" y="16"/>
                  <a:pt x="157" y="16"/>
                </a:cubicBezTo>
                <a:cubicBezTo>
                  <a:pt x="158" y="16"/>
                  <a:pt x="158" y="16"/>
                  <a:pt x="158" y="16"/>
                </a:cubicBezTo>
                <a:cubicBezTo>
                  <a:pt x="159" y="16"/>
                  <a:pt x="159" y="16"/>
                  <a:pt x="159" y="16"/>
                </a:cubicBezTo>
                <a:cubicBezTo>
                  <a:pt x="157" y="16"/>
                  <a:pt x="157" y="16"/>
                  <a:pt x="157" y="16"/>
                </a:cubicBezTo>
                <a:cubicBezTo>
                  <a:pt x="157" y="16"/>
                  <a:pt x="157" y="16"/>
                  <a:pt x="157" y="16"/>
                </a:cubicBezTo>
                <a:cubicBezTo>
                  <a:pt x="157" y="16"/>
                  <a:pt x="157" y="16"/>
                  <a:pt x="157" y="16"/>
                </a:cubicBezTo>
                <a:cubicBezTo>
                  <a:pt x="156" y="16"/>
                  <a:pt x="156" y="16"/>
                  <a:pt x="156" y="16"/>
                </a:cubicBezTo>
                <a:cubicBezTo>
                  <a:pt x="156" y="16"/>
                  <a:pt x="156" y="16"/>
                  <a:pt x="156" y="16"/>
                </a:cubicBezTo>
                <a:cubicBezTo>
                  <a:pt x="155" y="16"/>
                  <a:pt x="155" y="16"/>
                  <a:pt x="155" y="16"/>
                </a:cubicBezTo>
                <a:cubicBezTo>
                  <a:pt x="155" y="16"/>
                  <a:pt x="155" y="16"/>
                  <a:pt x="156" y="16"/>
                </a:cubicBezTo>
                <a:close/>
                <a:moveTo>
                  <a:pt x="154" y="16"/>
                </a:moveTo>
                <a:cubicBezTo>
                  <a:pt x="154" y="16"/>
                  <a:pt x="154" y="16"/>
                  <a:pt x="154" y="16"/>
                </a:cubicBezTo>
                <a:cubicBezTo>
                  <a:pt x="153" y="16"/>
                  <a:pt x="153" y="16"/>
                  <a:pt x="153" y="16"/>
                </a:cubicBezTo>
                <a:cubicBezTo>
                  <a:pt x="153" y="16"/>
                  <a:pt x="153" y="16"/>
                  <a:pt x="154" y="16"/>
                </a:cubicBezTo>
                <a:close/>
                <a:moveTo>
                  <a:pt x="151" y="16"/>
                </a:moveTo>
                <a:cubicBezTo>
                  <a:pt x="151" y="16"/>
                  <a:pt x="153" y="15"/>
                  <a:pt x="153" y="16"/>
                </a:cubicBezTo>
                <a:cubicBezTo>
                  <a:pt x="149" y="16"/>
                  <a:pt x="149" y="16"/>
                  <a:pt x="149" y="16"/>
                </a:cubicBezTo>
                <a:cubicBezTo>
                  <a:pt x="149" y="16"/>
                  <a:pt x="150" y="16"/>
                  <a:pt x="151" y="16"/>
                </a:cubicBezTo>
                <a:close/>
                <a:moveTo>
                  <a:pt x="148" y="16"/>
                </a:moveTo>
                <a:cubicBezTo>
                  <a:pt x="147" y="16"/>
                  <a:pt x="147" y="16"/>
                  <a:pt x="147" y="16"/>
                </a:cubicBezTo>
                <a:cubicBezTo>
                  <a:pt x="147" y="16"/>
                  <a:pt x="147" y="16"/>
                  <a:pt x="147" y="16"/>
                </a:cubicBezTo>
                <a:cubicBezTo>
                  <a:pt x="146" y="16"/>
                  <a:pt x="146" y="16"/>
                  <a:pt x="146" y="16"/>
                </a:cubicBezTo>
                <a:cubicBezTo>
                  <a:pt x="146" y="16"/>
                  <a:pt x="145" y="16"/>
                  <a:pt x="144" y="16"/>
                </a:cubicBezTo>
                <a:cubicBezTo>
                  <a:pt x="143" y="16"/>
                  <a:pt x="143" y="16"/>
                  <a:pt x="143" y="16"/>
                </a:cubicBezTo>
                <a:cubicBezTo>
                  <a:pt x="144" y="16"/>
                  <a:pt x="147" y="15"/>
                  <a:pt x="148" y="16"/>
                </a:cubicBezTo>
                <a:close/>
                <a:moveTo>
                  <a:pt x="141" y="11"/>
                </a:moveTo>
                <a:cubicBezTo>
                  <a:pt x="142" y="11"/>
                  <a:pt x="142" y="11"/>
                  <a:pt x="142" y="11"/>
                </a:cubicBezTo>
                <a:cubicBezTo>
                  <a:pt x="142" y="11"/>
                  <a:pt x="141" y="11"/>
                  <a:pt x="141" y="11"/>
                </a:cubicBezTo>
                <a:close/>
                <a:moveTo>
                  <a:pt x="116" y="10"/>
                </a:moveTo>
                <a:cubicBezTo>
                  <a:pt x="117" y="10"/>
                  <a:pt x="118" y="10"/>
                  <a:pt x="119" y="10"/>
                </a:cubicBezTo>
                <a:cubicBezTo>
                  <a:pt x="118" y="11"/>
                  <a:pt x="117" y="10"/>
                  <a:pt x="116" y="10"/>
                </a:cubicBezTo>
                <a:close/>
                <a:moveTo>
                  <a:pt x="110" y="10"/>
                </a:moveTo>
                <a:cubicBezTo>
                  <a:pt x="107" y="10"/>
                  <a:pt x="107" y="10"/>
                  <a:pt x="107" y="10"/>
                </a:cubicBezTo>
                <a:cubicBezTo>
                  <a:pt x="108" y="10"/>
                  <a:pt x="109" y="10"/>
                  <a:pt x="110" y="10"/>
                </a:cubicBezTo>
                <a:cubicBezTo>
                  <a:pt x="112" y="10"/>
                  <a:pt x="112" y="10"/>
                  <a:pt x="112" y="10"/>
                </a:cubicBezTo>
                <a:cubicBezTo>
                  <a:pt x="111" y="10"/>
                  <a:pt x="111" y="10"/>
                  <a:pt x="110" y="10"/>
                </a:cubicBezTo>
                <a:close/>
                <a:moveTo>
                  <a:pt x="113" y="11"/>
                </a:moveTo>
                <a:cubicBezTo>
                  <a:pt x="114" y="11"/>
                  <a:pt x="115" y="11"/>
                  <a:pt x="117" y="11"/>
                </a:cubicBezTo>
                <a:cubicBezTo>
                  <a:pt x="122" y="11"/>
                  <a:pt x="122" y="11"/>
                  <a:pt x="122" y="11"/>
                </a:cubicBezTo>
                <a:cubicBezTo>
                  <a:pt x="120" y="11"/>
                  <a:pt x="118" y="11"/>
                  <a:pt x="117" y="11"/>
                </a:cubicBezTo>
                <a:lnTo>
                  <a:pt x="113" y="11"/>
                </a:lnTo>
                <a:close/>
                <a:moveTo>
                  <a:pt x="122" y="10"/>
                </a:moveTo>
                <a:cubicBezTo>
                  <a:pt x="121" y="10"/>
                  <a:pt x="121" y="10"/>
                  <a:pt x="121" y="10"/>
                </a:cubicBezTo>
                <a:cubicBezTo>
                  <a:pt x="122" y="10"/>
                  <a:pt x="122" y="10"/>
                  <a:pt x="122" y="10"/>
                </a:cubicBezTo>
                <a:close/>
                <a:moveTo>
                  <a:pt x="129" y="11"/>
                </a:moveTo>
                <a:cubicBezTo>
                  <a:pt x="128" y="11"/>
                  <a:pt x="127" y="11"/>
                  <a:pt x="127" y="11"/>
                </a:cubicBezTo>
                <a:cubicBezTo>
                  <a:pt x="128" y="11"/>
                  <a:pt x="128" y="11"/>
                  <a:pt x="128" y="11"/>
                </a:cubicBezTo>
                <a:cubicBezTo>
                  <a:pt x="128" y="11"/>
                  <a:pt x="128" y="11"/>
                  <a:pt x="128" y="11"/>
                </a:cubicBezTo>
                <a:cubicBezTo>
                  <a:pt x="128" y="11"/>
                  <a:pt x="129" y="11"/>
                  <a:pt x="129" y="11"/>
                </a:cubicBezTo>
                <a:close/>
                <a:moveTo>
                  <a:pt x="175" y="70"/>
                </a:moveTo>
                <a:cubicBezTo>
                  <a:pt x="175" y="70"/>
                  <a:pt x="175" y="70"/>
                  <a:pt x="175" y="70"/>
                </a:cubicBezTo>
                <a:cubicBezTo>
                  <a:pt x="176" y="70"/>
                  <a:pt x="177" y="70"/>
                  <a:pt x="178" y="70"/>
                </a:cubicBezTo>
                <a:cubicBezTo>
                  <a:pt x="177" y="71"/>
                  <a:pt x="176" y="70"/>
                  <a:pt x="175" y="70"/>
                </a:cubicBezTo>
                <a:close/>
                <a:moveTo>
                  <a:pt x="214" y="75"/>
                </a:moveTo>
                <a:cubicBezTo>
                  <a:pt x="214" y="75"/>
                  <a:pt x="214" y="75"/>
                  <a:pt x="214" y="75"/>
                </a:cubicBezTo>
                <a:cubicBezTo>
                  <a:pt x="213" y="75"/>
                  <a:pt x="213" y="75"/>
                  <a:pt x="214" y="75"/>
                </a:cubicBezTo>
                <a:cubicBezTo>
                  <a:pt x="214" y="75"/>
                  <a:pt x="215" y="75"/>
                  <a:pt x="214" y="75"/>
                </a:cubicBezTo>
                <a:cubicBezTo>
                  <a:pt x="215" y="75"/>
                  <a:pt x="214" y="76"/>
                  <a:pt x="214" y="75"/>
                </a:cubicBezTo>
                <a:close/>
                <a:moveTo>
                  <a:pt x="216" y="75"/>
                </a:moveTo>
                <a:cubicBezTo>
                  <a:pt x="216" y="75"/>
                  <a:pt x="215" y="75"/>
                  <a:pt x="216" y="75"/>
                </a:cubicBezTo>
                <a:cubicBezTo>
                  <a:pt x="216" y="75"/>
                  <a:pt x="217" y="75"/>
                  <a:pt x="217" y="75"/>
                </a:cubicBezTo>
                <a:cubicBezTo>
                  <a:pt x="218" y="75"/>
                  <a:pt x="218" y="75"/>
                  <a:pt x="218" y="75"/>
                </a:cubicBezTo>
                <a:cubicBezTo>
                  <a:pt x="219" y="75"/>
                  <a:pt x="220" y="75"/>
                  <a:pt x="221" y="75"/>
                </a:cubicBezTo>
                <a:cubicBezTo>
                  <a:pt x="218" y="75"/>
                  <a:pt x="218" y="75"/>
                  <a:pt x="218" y="75"/>
                </a:cubicBezTo>
                <a:cubicBezTo>
                  <a:pt x="218" y="75"/>
                  <a:pt x="217" y="75"/>
                  <a:pt x="217" y="75"/>
                </a:cubicBezTo>
                <a:lnTo>
                  <a:pt x="216" y="75"/>
                </a:lnTo>
                <a:close/>
                <a:moveTo>
                  <a:pt x="217" y="75"/>
                </a:moveTo>
                <a:cubicBezTo>
                  <a:pt x="218" y="75"/>
                  <a:pt x="220" y="74"/>
                  <a:pt x="222" y="75"/>
                </a:cubicBezTo>
                <a:lnTo>
                  <a:pt x="217" y="75"/>
                </a:lnTo>
                <a:close/>
                <a:moveTo>
                  <a:pt x="227" y="75"/>
                </a:moveTo>
                <a:cubicBezTo>
                  <a:pt x="226" y="75"/>
                  <a:pt x="223" y="75"/>
                  <a:pt x="223" y="75"/>
                </a:cubicBezTo>
                <a:cubicBezTo>
                  <a:pt x="223" y="75"/>
                  <a:pt x="223" y="75"/>
                  <a:pt x="223" y="75"/>
                </a:cubicBezTo>
                <a:cubicBezTo>
                  <a:pt x="224" y="74"/>
                  <a:pt x="226" y="76"/>
                  <a:pt x="227" y="75"/>
                </a:cubicBezTo>
                <a:close/>
                <a:moveTo>
                  <a:pt x="381" y="68"/>
                </a:moveTo>
                <a:cubicBezTo>
                  <a:pt x="379" y="68"/>
                  <a:pt x="378" y="68"/>
                  <a:pt x="376" y="68"/>
                </a:cubicBezTo>
                <a:cubicBezTo>
                  <a:pt x="372" y="69"/>
                  <a:pt x="367" y="68"/>
                  <a:pt x="364" y="69"/>
                </a:cubicBezTo>
                <a:cubicBezTo>
                  <a:pt x="363" y="69"/>
                  <a:pt x="361" y="69"/>
                  <a:pt x="360" y="69"/>
                </a:cubicBezTo>
                <a:cubicBezTo>
                  <a:pt x="360" y="69"/>
                  <a:pt x="359" y="69"/>
                  <a:pt x="359" y="69"/>
                </a:cubicBezTo>
                <a:cubicBezTo>
                  <a:pt x="359" y="69"/>
                  <a:pt x="359" y="69"/>
                  <a:pt x="358" y="69"/>
                </a:cubicBezTo>
                <a:cubicBezTo>
                  <a:pt x="358" y="69"/>
                  <a:pt x="357" y="69"/>
                  <a:pt x="357" y="69"/>
                </a:cubicBezTo>
                <a:cubicBezTo>
                  <a:pt x="356" y="69"/>
                  <a:pt x="356" y="69"/>
                  <a:pt x="356" y="69"/>
                </a:cubicBezTo>
                <a:cubicBezTo>
                  <a:pt x="356" y="69"/>
                  <a:pt x="356" y="69"/>
                  <a:pt x="356" y="69"/>
                </a:cubicBezTo>
                <a:cubicBezTo>
                  <a:pt x="355" y="69"/>
                  <a:pt x="355" y="69"/>
                  <a:pt x="355" y="69"/>
                </a:cubicBezTo>
                <a:cubicBezTo>
                  <a:pt x="355" y="70"/>
                  <a:pt x="353" y="69"/>
                  <a:pt x="352" y="69"/>
                </a:cubicBezTo>
                <a:cubicBezTo>
                  <a:pt x="352" y="69"/>
                  <a:pt x="352" y="69"/>
                  <a:pt x="351" y="69"/>
                </a:cubicBezTo>
                <a:cubicBezTo>
                  <a:pt x="350" y="70"/>
                  <a:pt x="348" y="69"/>
                  <a:pt x="346" y="69"/>
                </a:cubicBezTo>
                <a:cubicBezTo>
                  <a:pt x="343" y="69"/>
                  <a:pt x="341" y="69"/>
                  <a:pt x="338" y="70"/>
                </a:cubicBezTo>
                <a:cubicBezTo>
                  <a:pt x="337" y="70"/>
                  <a:pt x="336" y="70"/>
                  <a:pt x="335" y="70"/>
                </a:cubicBezTo>
                <a:cubicBezTo>
                  <a:pt x="336" y="70"/>
                  <a:pt x="336" y="70"/>
                  <a:pt x="336" y="70"/>
                </a:cubicBezTo>
                <a:cubicBezTo>
                  <a:pt x="335" y="70"/>
                  <a:pt x="335" y="70"/>
                  <a:pt x="335" y="70"/>
                </a:cubicBezTo>
                <a:cubicBezTo>
                  <a:pt x="334" y="70"/>
                  <a:pt x="334" y="70"/>
                  <a:pt x="334" y="70"/>
                </a:cubicBezTo>
                <a:cubicBezTo>
                  <a:pt x="335" y="70"/>
                  <a:pt x="335" y="70"/>
                  <a:pt x="335" y="70"/>
                </a:cubicBezTo>
                <a:cubicBezTo>
                  <a:pt x="335" y="70"/>
                  <a:pt x="335" y="70"/>
                  <a:pt x="335" y="70"/>
                </a:cubicBezTo>
                <a:cubicBezTo>
                  <a:pt x="334" y="69"/>
                  <a:pt x="333" y="70"/>
                  <a:pt x="332" y="70"/>
                </a:cubicBezTo>
                <a:cubicBezTo>
                  <a:pt x="332" y="70"/>
                  <a:pt x="331" y="70"/>
                  <a:pt x="330" y="70"/>
                </a:cubicBezTo>
                <a:cubicBezTo>
                  <a:pt x="330" y="70"/>
                  <a:pt x="330" y="70"/>
                  <a:pt x="330" y="70"/>
                </a:cubicBezTo>
                <a:cubicBezTo>
                  <a:pt x="330" y="70"/>
                  <a:pt x="330" y="70"/>
                  <a:pt x="330" y="70"/>
                </a:cubicBezTo>
                <a:cubicBezTo>
                  <a:pt x="330" y="70"/>
                  <a:pt x="330" y="70"/>
                  <a:pt x="330" y="70"/>
                </a:cubicBezTo>
                <a:cubicBezTo>
                  <a:pt x="329" y="70"/>
                  <a:pt x="328" y="70"/>
                  <a:pt x="328" y="70"/>
                </a:cubicBezTo>
                <a:cubicBezTo>
                  <a:pt x="327" y="70"/>
                  <a:pt x="326" y="70"/>
                  <a:pt x="325" y="70"/>
                </a:cubicBezTo>
                <a:cubicBezTo>
                  <a:pt x="325" y="70"/>
                  <a:pt x="325" y="70"/>
                  <a:pt x="325" y="70"/>
                </a:cubicBezTo>
                <a:cubicBezTo>
                  <a:pt x="325" y="70"/>
                  <a:pt x="325" y="70"/>
                  <a:pt x="325" y="70"/>
                </a:cubicBezTo>
                <a:cubicBezTo>
                  <a:pt x="323" y="70"/>
                  <a:pt x="323" y="70"/>
                  <a:pt x="323" y="70"/>
                </a:cubicBezTo>
                <a:cubicBezTo>
                  <a:pt x="323" y="70"/>
                  <a:pt x="323" y="70"/>
                  <a:pt x="323" y="70"/>
                </a:cubicBezTo>
                <a:cubicBezTo>
                  <a:pt x="320" y="70"/>
                  <a:pt x="317" y="71"/>
                  <a:pt x="314" y="70"/>
                </a:cubicBezTo>
                <a:cubicBezTo>
                  <a:pt x="314" y="71"/>
                  <a:pt x="313" y="70"/>
                  <a:pt x="313" y="71"/>
                </a:cubicBezTo>
                <a:cubicBezTo>
                  <a:pt x="310" y="71"/>
                  <a:pt x="306" y="71"/>
                  <a:pt x="303" y="71"/>
                </a:cubicBezTo>
                <a:cubicBezTo>
                  <a:pt x="302" y="71"/>
                  <a:pt x="302" y="71"/>
                  <a:pt x="302" y="71"/>
                </a:cubicBezTo>
                <a:cubicBezTo>
                  <a:pt x="302" y="71"/>
                  <a:pt x="302" y="71"/>
                  <a:pt x="302" y="71"/>
                </a:cubicBezTo>
                <a:cubicBezTo>
                  <a:pt x="302" y="71"/>
                  <a:pt x="301" y="71"/>
                  <a:pt x="300" y="71"/>
                </a:cubicBezTo>
                <a:cubicBezTo>
                  <a:pt x="300" y="71"/>
                  <a:pt x="299" y="71"/>
                  <a:pt x="298" y="71"/>
                </a:cubicBezTo>
                <a:cubicBezTo>
                  <a:pt x="298" y="71"/>
                  <a:pt x="298" y="71"/>
                  <a:pt x="298" y="71"/>
                </a:cubicBezTo>
                <a:cubicBezTo>
                  <a:pt x="298" y="71"/>
                  <a:pt x="298" y="71"/>
                  <a:pt x="298" y="71"/>
                </a:cubicBezTo>
                <a:cubicBezTo>
                  <a:pt x="293" y="71"/>
                  <a:pt x="289" y="71"/>
                  <a:pt x="284" y="71"/>
                </a:cubicBezTo>
                <a:cubicBezTo>
                  <a:pt x="284" y="71"/>
                  <a:pt x="286" y="71"/>
                  <a:pt x="286" y="71"/>
                </a:cubicBezTo>
                <a:cubicBezTo>
                  <a:pt x="282" y="71"/>
                  <a:pt x="279" y="71"/>
                  <a:pt x="275" y="71"/>
                </a:cubicBezTo>
                <a:cubicBezTo>
                  <a:pt x="271" y="71"/>
                  <a:pt x="267" y="71"/>
                  <a:pt x="263" y="71"/>
                </a:cubicBezTo>
                <a:cubicBezTo>
                  <a:pt x="263" y="71"/>
                  <a:pt x="263" y="71"/>
                  <a:pt x="263" y="71"/>
                </a:cubicBezTo>
                <a:cubicBezTo>
                  <a:pt x="273" y="72"/>
                  <a:pt x="273" y="72"/>
                  <a:pt x="273" y="72"/>
                </a:cubicBezTo>
                <a:cubicBezTo>
                  <a:pt x="255" y="72"/>
                  <a:pt x="238" y="72"/>
                  <a:pt x="221" y="72"/>
                </a:cubicBezTo>
                <a:cubicBezTo>
                  <a:pt x="224" y="71"/>
                  <a:pt x="228" y="72"/>
                  <a:pt x="231" y="72"/>
                </a:cubicBezTo>
                <a:cubicBezTo>
                  <a:pt x="229" y="71"/>
                  <a:pt x="229" y="71"/>
                  <a:pt x="229" y="71"/>
                </a:cubicBezTo>
                <a:cubicBezTo>
                  <a:pt x="229" y="71"/>
                  <a:pt x="229" y="71"/>
                  <a:pt x="229" y="71"/>
                </a:cubicBezTo>
                <a:cubicBezTo>
                  <a:pt x="228" y="71"/>
                  <a:pt x="228" y="71"/>
                  <a:pt x="228" y="71"/>
                </a:cubicBezTo>
                <a:cubicBezTo>
                  <a:pt x="229" y="72"/>
                  <a:pt x="226" y="71"/>
                  <a:pt x="225" y="71"/>
                </a:cubicBezTo>
                <a:cubicBezTo>
                  <a:pt x="224" y="72"/>
                  <a:pt x="222" y="71"/>
                  <a:pt x="221" y="72"/>
                </a:cubicBezTo>
                <a:cubicBezTo>
                  <a:pt x="221" y="71"/>
                  <a:pt x="221" y="71"/>
                  <a:pt x="220" y="71"/>
                </a:cubicBezTo>
                <a:cubicBezTo>
                  <a:pt x="220" y="71"/>
                  <a:pt x="220" y="72"/>
                  <a:pt x="220" y="72"/>
                </a:cubicBezTo>
                <a:cubicBezTo>
                  <a:pt x="218" y="73"/>
                  <a:pt x="219" y="71"/>
                  <a:pt x="217" y="71"/>
                </a:cubicBezTo>
                <a:cubicBezTo>
                  <a:pt x="216" y="71"/>
                  <a:pt x="214" y="72"/>
                  <a:pt x="214" y="71"/>
                </a:cubicBezTo>
                <a:cubicBezTo>
                  <a:pt x="214" y="71"/>
                  <a:pt x="214" y="71"/>
                  <a:pt x="213" y="71"/>
                </a:cubicBezTo>
                <a:cubicBezTo>
                  <a:pt x="213" y="71"/>
                  <a:pt x="213" y="71"/>
                  <a:pt x="213" y="71"/>
                </a:cubicBezTo>
                <a:cubicBezTo>
                  <a:pt x="210" y="71"/>
                  <a:pt x="210" y="71"/>
                  <a:pt x="210" y="71"/>
                </a:cubicBezTo>
                <a:cubicBezTo>
                  <a:pt x="210" y="71"/>
                  <a:pt x="209" y="71"/>
                  <a:pt x="209" y="71"/>
                </a:cubicBezTo>
                <a:cubicBezTo>
                  <a:pt x="209" y="71"/>
                  <a:pt x="209" y="71"/>
                  <a:pt x="209" y="71"/>
                </a:cubicBezTo>
                <a:cubicBezTo>
                  <a:pt x="208" y="70"/>
                  <a:pt x="207" y="70"/>
                  <a:pt x="206" y="70"/>
                </a:cubicBezTo>
                <a:cubicBezTo>
                  <a:pt x="206" y="71"/>
                  <a:pt x="207" y="71"/>
                  <a:pt x="207" y="71"/>
                </a:cubicBezTo>
                <a:cubicBezTo>
                  <a:pt x="205" y="71"/>
                  <a:pt x="204" y="70"/>
                  <a:pt x="202" y="70"/>
                </a:cubicBezTo>
                <a:cubicBezTo>
                  <a:pt x="201" y="71"/>
                  <a:pt x="202" y="71"/>
                  <a:pt x="201" y="71"/>
                </a:cubicBezTo>
                <a:cubicBezTo>
                  <a:pt x="200" y="71"/>
                  <a:pt x="200" y="71"/>
                  <a:pt x="200" y="71"/>
                </a:cubicBezTo>
                <a:cubicBezTo>
                  <a:pt x="200" y="71"/>
                  <a:pt x="199" y="70"/>
                  <a:pt x="198" y="71"/>
                </a:cubicBezTo>
                <a:cubicBezTo>
                  <a:pt x="198" y="71"/>
                  <a:pt x="198" y="71"/>
                  <a:pt x="198" y="70"/>
                </a:cubicBezTo>
                <a:cubicBezTo>
                  <a:pt x="196" y="70"/>
                  <a:pt x="196" y="70"/>
                  <a:pt x="194" y="70"/>
                </a:cubicBezTo>
                <a:cubicBezTo>
                  <a:pt x="194" y="71"/>
                  <a:pt x="194" y="71"/>
                  <a:pt x="194" y="71"/>
                </a:cubicBezTo>
                <a:cubicBezTo>
                  <a:pt x="194" y="70"/>
                  <a:pt x="194" y="70"/>
                  <a:pt x="193" y="70"/>
                </a:cubicBezTo>
                <a:cubicBezTo>
                  <a:pt x="193" y="70"/>
                  <a:pt x="193" y="71"/>
                  <a:pt x="193" y="71"/>
                </a:cubicBezTo>
                <a:cubicBezTo>
                  <a:pt x="183" y="71"/>
                  <a:pt x="183" y="71"/>
                  <a:pt x="183" y="71"/>
                </a:cubicBezTo>
                <a:cubicBezTo>
                  <a:pt x="184" y="71"/>
                  <a:pt x="184" y="71"/>
                  <a:pt x="184" y="70"/>
                </a:cubicBezTo>
                <a:cubicBezTo>
                  <a:pt x="184" y="70"/>
                  <a:pt x="183" y="70"/>
                  <a:pt x="183" y="70"/>
                </a:cubicBezTo>
                <a:cubicBezTo>
                  <a:pt x="183" y="71"/>
                  <a:pt x="182" y="71"/>
                  <a:pt x="181" y="71"/>
                </a:cubicBezTo>
                <a:cubicBezTo>
                  <a:pt x="182" y="71"/>
                  <a:pt x="182" y="70"/>
                  <a:pt x="182" y="71"/>
                </a:cubicBezTo>
                <a:cubicBezTo>
                  <a:pt x="182" y="70"/>
                  <a:pt x="182" y="70"/>
                  <a:pt x="182" y="70"/>
                </a:cubicBezTo>
                <a:cubicBezTo>
                  <a:pt x="182" y="70"/>
                  <a:pt x="181" y="70"/>
                  <a:pt x="181" y="70"/>
                </a:cubicBezTo>
                <a:cubicBezTo>
                  <a:pt x="181" y="71"/>
                  <a:pt x="181" y="71"/>
                  <a:pt x="180" y="71"/>
                </a:cubicBezTo>
                <a:cubicBezTo>
                  <a:pt x="180" y="71"/>
                  <a:pt x="180" y="71"/>
                  <a:pt x="180" y="71"/>
                </a:cubicBezTo>
                <a:cubicBezTo>
                  <a:pt x="182" y="69"/>
                  <a:pt x="185" y="70"/>
                  <a:pt x="187" y="70"/>
                </a:cubicBezTo>
                <a:cubicBezTo>
                  <a:pt x="188" y="70"/>
                  <a:pt x="188" y="70"/>
                  <a:pt x="188" y="70"/>
                </a:cubicBezTo>
                <a:cubicBezTo>
                  <a:pt x="188" y="70"/>
                  <a:pt x="188" y="70"/>
                  <a:pt x="188" y="70"/>
                </a:cubicBezTo>
                <a:cubicBezTo>
                  <a:pt x="189" y="70"/>
                  <a:pt x="191" y="70"/>
                  <a:pt x="192" y="70"/>
                </a:cubicBezTo>
                <a:cubicBezTo>
                  <a:pt x="192" y="70"/>
                  <a:pt x="192" y="70"/>
                  <a:pt x="192" y="70"/>
                </a:cubicBezTo>
                <a:cubicBezTo>
                  <a:pt x="193" y="70"/>
                  <a:pt x="194" y="69"/>
                  <a:pt x="196" y="69"/>
                </a:cubicBezTo>
                <a:cubicBezTo>
                  <a:pt x="198" y="70"/>
                  <a:pt x="201" y="69"/>
                  <a:pt x="204" y="70"/>
                </a:cubicBezTo>
                <a:cubicBezTo>
                  <a:pt x="204" y="70"/>
                  <a:pt x="204" y="69"/>
                  <a:pt x="204" y="69"/>
                </a:cubicBezTo>
                <a:cubicBezTo>
                  <a:pt x="207" y="69"/>
                  <a:pt x="212" y="69"/>
                  <a:pt x="216" y="70"/>
                </a:cubicBezTo>
                <a:cubicBezTo>
                  <a:pt x="218" y="69"/>
                  <a:pt x="221" y="70"/>
                  <a:pt x="223" y="69"/>
                </a:cubicBezTo>
                <a:cubicBezTo>
                  <a:pt x="224" y="70"/>
                  <a:pt x="225" y="70"/>
                  <a:pt x="226" y="70"/>
                </a:cubicBezTo>
                <a:cubicBezTo>
                  <a:pt x="226" y="69"/>
                  <a:pt x="226" y="69"/>
                  <a:pt x="226" y="69"/>
                </a:cubicBezTo>
                <a:cubicBezTo>
                  <a:pt x="226" y="69"/>
                  <a:pt x="226" y="69"/>
                  <a:pt x="226" y="69"/>
                </a:cubicBezTo>
                <a:cubicBezTo>
                  <a:pt x="230" y="69"/>
                  <a:pt x="235" y="69"/>
                  <a:pt x="239" y="69"/>
                </a:cubicBezTo>
                <a:cubicBezTo>
                  <a:pt x="238" y="69"/>
                  <a:pt x="237" y="69"/>
                  <a:pt x="236" y="69"/>
                </a:cubicBezTo>
                <a:cubicBezTo>
                  <a:pt x="238" y="69"/>
                  <a:pt x="241" y="70"/>
                  <a:pt x="243" y="69"/>
                </a:cubicBezTo>
                <a:cubicBezTo>
                  <a:pt x="241" y="69"/>
                  <a:pt x="241" y="69"/>
                  <a:pt x="241" y="69"/>
                </a:cubicBezTo>
                <a:cubicBezTo>
                  <a:pt x="242" y="69"/>
                  <a:pt x="244" y="69"/>
                  <a:pt x="245" y="69"/>
                </a:cubicBezTo>
                <a:cubicBezTo>
                  <a:pt x="244" y="69"/>
                  <a:pt x="244" y="69"/>
                  <a:pt x="244" y="69"/>
                </a:cubicBezTo>
                <a:cubicBezTo>
                  <a:pt x="245" y="69"/>
                  <a:pt x="245" y="69"/>
                  <a:pt x="246" y="69"/>
                </a:cubicBezTo>
                <a:cubicBezTo>
                  <a:pt x="246" y="69"/>
                  <a:pt x="246" y="69"/>
                  <a:pt x="246" y="69"/>
                </a:cubicBezTo>
                <a:cubicBezTo>
                  <a:pt x="246" y="69"/>
                  <a:pt x="246" y="69"/>
                  <a:pt x="246" y="69"/>
                </a:cubicBezTo>
                <a:cubicBezTo>
                  <a:pt x="244" y="69"/>
                  <a:pt x="244" y="69"/>
                  <a:pt x="244" y="69"/>
                </a:cubicBezTo>
                <a:cubicBezTo>
                  <a:pt x="246" y="70"/>
                  <a:pt x="249" y="69"/>
                  <a:pt x="251" y="69"/>
                </a:cubicBezTo>
                <a:cubicBezTo>
                  <a:pt x="251" y="69"/>
                  <a:pt x="251" y="69"/>
                  <a:pt x="251" y="69"/>
                </a:cubicBezTo>
                <a:cubicBezTo>
                  <a:pt x="252" y="69"/>
                  <a:pt x="254" y="70"/>
                  <a:pt x="256" y="69"/>
                </a:cubicBezTo>
                <a:cubicBezTo>
                  <a:pt x="257" y="69"/>
                  <a:pt x="258" y="70"/>
                  <a:pt x="259" y="69"/>
                </a:cubicBezTo>
                <a:cubicBezTo>
                  <a:pt x="260" y="70"/>
                  <a:pt x="260" y="69"/>
                  <a:pt x="262" y="69"/>
                </a:cubicBezTo>
                <a:cubicBezTo>
                  <a:pt x="262" y="69"/>
                  <a:pt x="263" y="69"/>
                  <a:pt x="263" y="69"/>
                </a:cubicBezTo>
                <a:cubicBezTo>
                  <a:pt x="267" y="69"/>
                  <a:pt x="267" y="69"/>
                  <a:pt x="267" y="69"/>
                </a:cubicBezTo>
                <a:cubicBezTo>
                  <a:pt x="262" y="71"/>
                  <a:pt x="257" y="69"/>
                  <a:pt x="252" y="70"/>
                </a:cubicBezTo>
                <a:cubicBezTo>
                  <a:pt x="252" y="70"/>
                  <a:pt x="253" y="70"/>
                  <a:pt x="253" y="70"/>
                </a:cubicBezTo>
                <a:cubicBezTo>
                  <a:pt x="269" y="70"/>
                  <a:pt x="269" y="70"/>
                  <a:pt x="269" y="70"/>
                </a:cubicBezTo>
                <a:cubicBezTo>
                  <a:pt x="269" y="71"/>
                  <a:pt x="270" y="70"/>
                  <a:pt x="271" y="70"/>
                </a:cubicBezTo>
                <a:cubicBezTo>
                  <a:pt x="278" y="70"/>
                  <a:pt x="287" y="70"/>
                  <a:pt x="294" y="70"/>
                </a:cubicBezTo>
                <a:cubicBezTo>
                  <a:pt x="296" y="70"/>
                  <a:pt x="297" y="70"/>
                  <a:pt x="298" y="70"/>
                </a:cubicBezTo>
                <a:cubicBezTo>
                  <a:pt x="299" y="70"/>
                  <a:pt x="299" y="69"/>
                  <a:pt x="300" y="69"/>
                </a:cubicBezTo>
                <a:cubicBezTo>
                  <a:pt x="305" y="70"/>
                  <a:pt x="305" y="70"/>
                  <a:pt x="305" y="70"/>
                </a:cubicBezTo>
                <a:cubicBezTo>
                  <a:pt x="306" y="70"/>
                  <a:pt x="307" y="69"/>
                  <a:pt x="308" y="70"/>
                </a:cubicBezTo>
                <a:cubicBezTo>
                  <a:pt x="308" y="69"/>
                  <a:pt x="308" y="69"/>
                  <a:pt x="308" y="69"/>
                </a:cubicBezTo>
                <a:cubicBezTo>
                  <a:pt x="309" y="69"/>
                  <a:pt x="310" y="69"/>
                  <a:pt x="310" y="69"/>
                </a:cubicBezTo>
                <a:cubicBezTo>
                  <a:pt x="310" y="69"/>
                  <a:pt x="310" y="70"/>
                  <a:pt x="310" y="70"/>
                </a:cubicBezTo>
                <a:cubicBezTo>
                  <a:pt x="312" y="70"/>
                  <a:pt x="314" y="69"/>
                  <a:pt x="314" y="70"/>
                </a:cubicBezTo>
                <a:cubicBezTo>
                  <a:pt x="314" y="70"/>
                  <a:pt x="315" y="70"/>
                  <a:pt x="315" y="69"/>
                </a:cubicBezTo>
                <a:cubicBezTo>
                  <a:pt x="316" y="69"/>
                  <a:pt x="319" y="70"/>
                  <a:pt x="321" y="69"/>
                </a:cubicBezTo>
                <a:cubicBezTo>
                  <a:pt x="321" y="70"/>
                  <a:pt x="322" y="70"/>
                  <a:pt x="322" y="69"/>
                </a:cubicBezTo>
                <a:cubicBezTo>
                  <a:pt x="325" y="69"/>
                  <a:pt x="328" y="69"/>
                  <a:pt x="331" y="69"/>
                </a:cubicBezTo>
                <a:cubicBezTo>
                  <a:pt x="332" y="69"/>
                  <a:pt x="333" y="69"/>
                  <a:pt x="334" y="69"/>
                </a:cubicBezTo>
                <a:cubicBezTo>
                  <a:pt x="334" y="69"/>
                  <a:pt x="334" y="69"/>
                  <a:pt x="334" y="69"/>
                </a:cubicBezTo>
                <a:cubicBezTo>
                  <a:pt x="335" y="69"/>
                  <a:pt x="336" y="69"/>
                  <a:pt x="337" y="69"/>
                </a:cubicBezTo>
                <a:cubicBezTo>
                  <a:pt x="338" y="68"/>
                  <a:pt x="340" y="69"/>
                  <a:pt x="341" y="69"/>
                </a:cubicBezTo>
                <a:cubicBezTo>
                  <a:pt x="342" y="69"/>
                  <a:pt x="344" y="69"/>
                  <a:pt x="345" y="69"/>
                </a:cubicBezTo>
                <a:cubicBezTo>
                  <a:pt x="346" y="69"/>
                  <a:pt x="349" y="69"/>
                  <a:pt x="350" y="69"/>
                </a:cubicBezTo>
                <a:cubicBezTo>
                  <a:pt x="349" y="68"/>
                  <a:pt x="349" y="68"/>
                  <a:pt x="349" y="68"/>
                </a:cubicBezTo>
                <a:cubicBezTo>
                  <a:pt x="351" y="68"/>
                  <a:pt x="351" y="68"/>
                  <a:pt x="351" y="68"/>
                </a:cubicBezTo>
                <a:cubicBezTo>
                  <a:pt x="350" y="69"/>
                  <a:pt x="350" y="69"/>
                  <a:pt x="350" y="69"/>
                </a:cubicBezTo>
                <a:cubicBezTo>
                  <a:pt x="353" y="68"/>
                  <a:pt x="356" y="69"/>
                  <a:pt x="358" y="68"/>
                </a:cubicBezTo>
                <a:cubicBezTo>
                  <a:pt x="358" y="68"/>
                  <a:pt x="358" y="68"/>
                  <a:pt x="358" y="68"/>
                </a:cubicBezTo>
                <a:cubicBezTo>
                  <a:pt x="359" y="68"/>
                  <a:pt x="361" y="69"/>
                  <a:pt x="361" y="68"/>
                </a:cubicBezTo>
                <a:cubicBezTo>
                  <a:pt x="363" y="68"/>
                  <a:pt x="363" y="68"/>
                  <a:pt x="363" y="68"/>
                </a:cubicBezTo>
                <a:cubicBezTo>
                  <a:pt x="363" y="68"/>
                  <a:pt x="363" y="68"/>
                  <a:pt x="363" y="68"/>
                </a:cubicBezTo>
                <a:cubicBezTo>
                  <a:pt x="369" y="68"/>
                  <a:pt x="376" y="67"/>
                  <a:pt x="382" y="68"/>
                </a:cubicBezTo>
                <a:cubicBezTo>
                  <a:pt x="381" y="68"/>
                  <a:pt x="381" y="68"/>
                  <a:pt x="381" y="68"/>
                </a:cubicBezTo>
                <a:close/>
                <a:moveTo>
                  <a:pt x="216" y="65"/>
                </a:moveTo>
                <a:cubicBezTo>
                  <a:pt x="215" y="65"/>
                  <a:pt x="215" y="65"/>
                  <a:pt x="215" y="65"/>
                </a:cubicBezTo>
                <a:cubicBezTo>
                  <a:pt x="213" y="65"/>
                  <a:pt x="213" y="65"/>
                  <a:pt x="213" y="65"/>
                </a:cubicBezTo>
                <a:lnTo>
                  <a:pt x="216" y="65"/>
                </a:lnTo>
                <a:close/>
                <a:moveTo>
                  <a:pt x="227" y="65"/>
                </a:moveTo>
                <a:cubicBezTo>
                  <a:pt x="218" y="65"/>
                  <a:pt x="218" y="65"/>
                  <a:pt x="218" y="65"/>
                </a:cubicBezTo>
                <a:cubicBezTo>
                  <a:pt x="217" y="65"/>
                  <a:pt x="217" y="65"/>
                  <a:pt x="217" y="65"/>
                </a:cubicBezTo>
                <a:lnTo>
                  <a:pt x="227" y="65"/>
                </a:lnTo>
                <a:close/>
                <a:moveTo>
                  <a:pt x="219" y="61"/>
                </a:moveTo>
                <a:cubicBezTo>
                  <a:pt x="218" y="61"/>
                  <a:pt x="218" y="61"/>
                  <a:pt x="218" y="61"/>
                </a:cubicBezTo>
                <a:cubicBezTo>
                  <a:pt x="217" y="61"/>
                  <a:pt x="219" y="60"/>
                  <a:pt x="219" y="61"/>
                </a:cubicBezTo>
                <a:close/>
                <a:moveTo>
                  <a:pt x="229" y="65"/>
                </a:moveTo>
                <a:cubicBezTo>
                  <a:pt x="229" y="65"/>
                  <a:pt x="228" y="65"/>
                  <a:pt x="227" y="65"/>
                </a:cubicBezTo>
                <a:lnTo>
                  <a:pt x="229" y="65"/>
                </a:lnTo>
                <a:close/>
                <a:moveTo>
                  <a:pt x="225" y="61"/>
                </a:moveTo>
                <a:cubicBezTo>
                  <a:pt x="225" y="60"/>
                  <a:pt x="225" y="60"/>
                  <a:pt x="225" y="60"/>
                </a:cubicBezTo>
                <a:cubicBezTo>
                  <a:pt x="231" y="60"/>
                  <a:pt x="231" y="60"/>
                  <a:pt x="231" y="60"/>
                </a:cubicBezTo>
                <a:lnTo>
                  <a:pt x="225" y="61"/>
                </a:lnTo>
                <a:close/>
                <a:moveTo>
                  <a:pt x="248" y="69"/>
                </a:moveTo>
                <a:cubicBezTo>
                  <a:pt x="248" y="69"/>
                  <a:pt x="248" y="69"/>
                  <a:pt x="248" y="69"/>
                </a:cubicBezTo>
                <a:cubicBezTo>
                  <a:pt x="249" y="69"/>
                  <a:pt x="250" y="69"/>
                  <a:pt x="250" y="69"/>
                </a:cubicBezTo>
                <a:cubicBezTo>
                  <a:pt x="249" y="69"/>
                  <a:pt x="248" y="69"/>
                  <a:pt x="248" y="69"/>
                </a:cubicBezTo>
                <a:close/>
                <a:moveTo>
                  <a:pt x="256" y="68"/>
                </a:moveTo>
                <a:cubicBezTo>
                  <a:pt x="256" y="68"/>
                  <a:pt x="257" y="69"/>
                  <a:pt x="257" y="69"/>
                </a:cubicBezTo>
                <a:cubicBezTo>
                  <a:pt x="256" y="69"/>
                  <a:pt x="256" y="69"/>
                  <a:pt x="256" y="68"/>
                </a:cubicBezTo>
                <a:close/>
                <a:moveTo>
                  <a:pt x="259" y="68"/>
                </a:moveTo>
                <a:cubicBezTo>
                  <a:pt x="259" y="68"/>
                  <a:pt x="261" y="69"/>
                  <a:pt x="262" y="68"/>
                </a:cubicBezTo>
                <a:cubicBezTo>
                  <a:pt x="263" y="69"/>
                  <a:pt x="263" y="69"/>
                  <a:pt x="263" y="69"/>
                </a:cubicBezTo>
                <a:lnTo>
                  <a:pt x="259" y="68"/>
                </a:lnTo>
                <a:close/>
                <a:moveTo>
                  <a:pt x="266" y="68"/>
                </a:moveTo>
                <a:cubicBezTo>
                  <a:pt x="266" y="68"/>
                  <a:pt x="266" y="68"/>
                  <a:pt x="266" y="68"/>
                </a:cubicBezTo>
                <a:cubicBezTo>
                  <a:pt x="267" y="68"/>
                  <a:pt x="267" y="68"/>
                  <a:pt x="267" y="68"/>
                </a:cubicBezTo>
                <a:lnTo>
                  <a:pt x="266" y="68"/>
                </a:lnTo>
                <a:close/>
                <a:moveTo>
                  <a:pt x="268" y="68"/>
                </a:moveTo>
                <a:cubicBezTo>
                  <a:pt x="268" y="68"/>
                  <a:pt x="268" y="68"/>
                  <a:pt x="268" y="68"/>
                </a:cubicBezTo>
                <a:cubicBezTo>
                  <a:pt x="268" y="68"/>
                  <a:pt x="267" y="68"/>
                  <a:pt x="267" y="68"/>
                </a:cubicBezTo>
                <a:cubicBezTo>
                  <a:pt x="268" y="68"/>
                  <a:pt x="268" y="68"/>
                  <a:pt x="268" y="68"/>
                </a:cubicBezTo>
                <a:cubicBezTo>
                  <a:pt x="268" y="68"/>
                  <a:pt x="268" y="68"/>
                  <a:pt x="268" y="68"/>
                </a:cubicBezTo>
                <a:cubicBezTo>
                  <a:pt x="268" y="68"/>
                  <a:pt x="268" y="68"/>
                  <a:pt x="268" y="68"/>
                </a:cubicBezTo>
                <a:close/>
                <a:moveTo>
                  <a:pt x="295" y="69"/>
                </a:moveTo>
                <a:cubicBezTo>
                  <a:pt x="295" y="69"/>
                  <a:pt x="295" y="69"/>
                  <a:pt x="295" y="69"/>
                </a:cubicBezTo>
                <a:cubicBezTo>
                  <a:pt x="295" y="69"/>
                  <a:pt x="295" y="69"/>
                  <a:pt x="295" y="68"/>
                </a:cubicBezTo>
                <a:cubicBezTo>
                  <a:pt x="295" y="69"/>
                  <a:pt x="295" y="69"/>
                  <a:pt x="295" y="69"/>
                </a:cubicBezTo>
                <a:cubicBezTo>
                  <a:pt x="295" y="69"/>
                  <a:pt x="295" y="69"/>
                  <a:pt x="295" y="69"/>
                </a:cubicBezTo>
                <a:cubicBezTo>
                  <a:pt x="295" y="69"/>
                  <a:pt x="295" y="69"/>
                  <a:pt x="295" y="69"/>
                </a:cubicBezTo>
                <a:cubicBezTo>
                  <a:pt x="296" y="69"/>
                  <a:pt x="296" y="69"/>
                  <a:pt x="296" y="69"/>
                </a:cubicBezTo>
                <a:cubicBezTo>
                  <a:pt x="296" y="69"/>
                  <a:pt x="297" y="68"/>
                  <a:pt x="296" y="68"/>
                </a:cubicBezTo>
                <a:cubicBezTo>
                  <a:pt x="296" y="68"/>
                  <a:pt x="296" y="68"/>
                  <a:pt x="296" y="68"/>
                </a:cubicBezTo>
                <a:cubicBezTo>
                  <a:pt x="297" y="68"/>
                  <a:pt x="297" y="68"/>
                  <a:pt x="297" y="68"/>
                </a:cubicBezTo>
                <a:cubicBezTo>
                  <a:pt x="297" y="68"/>
                  <a:pt x="297" y="68"/>
                  <a:pt x="296" y="69"/>
                </a:cubicBezTo>
                <a:cubicBezTo>
                  <a:pt x="296" y="69"/>
                  <a:pt x="297" y="69"/>
                  <a:pt x="297" y="69"/>
                </a:cubicBezTo>
                <a:cubicBezTo>
                  <a:pt x="298" y="69"/>
                  <a:pt x="298" y="69"/>
                  <a:pt x="298" y="68"/>
                </a:cubicBezTo>
                <a:cubicBezTo>
                  <a:pt x="298" y="68"/>
                  <a:pt x="298" y="68"/>
                  <a:pt x="298" y="68"/>
                </a:cubicBezTo>
                <a:cubicBezTo>
                  <a:pt x="300" y="68"/>
                  <a:pt x="300" y="68"/>
                  <a:pt x="300" y="68"/>
                </a:cubicBezTo>
                <a:cubicBezTo>
                  <a:pt x="299" y="68"/>
                  <a:pt x="299" y="68"/>
                  <a:pt x="299" y="68"/>
                </a:cubicBezTo>
                <a:cubicBezTo>
                  <a:pt x="300" y="69"/>
                  <a:pt x="301" y="69"/>
                  <a:pt x="302" y="69"/>
                </a:cubicBezTo>
                <a:cubicBezTo>
                  <a:pt x="302" y="68"/>
                  <a:pt x="301" y="68"/>
                  <a:pt x="300" y="68"/>
                </a:cubicBezTo>
                <a:cubicBezTo>
                  <a:pt x="301" y="68"/>
                  <a:pt x="303" y="68"/>
                  <a:pt x="303" y="68"/>
                </a:cubicBezTo>
                <a:cubicBezTo>
                  <a:pt x="299" y="68"/>
                  <a:pt x="294" y="68"/>
                  <a:pt x="290" y="68"/>
                </a:cubicBezTo>
                <a:cubicBezTo>
                  <a:pt x="289" y="67"/>
                  <a:pt x="288" y="68"/>
                  <a:pt x="287" y="68"/>
                </a:cubicBezTo>
                <a:cubicBezTo>
                  <a:pt x="281" y="68"/>
                  <a:pt x="276" y="68"/>
                  <a:pt x="269" y="68"/>
                </a:cubicBezTo>
                <a:cubicBezTo>
                  <a:pt x="269" y="68"/>
                  <a:pt x="269" y="68"/>
                  <a:pt x="269" y="68"/>
                </a:cubicBezTo>
                <a:cubicBezTo>
                  <a:pt x="269" y="68"/>
                  <a:pt x="269" y="68"/>
                  <a:pt x="269" y="68"/>
                </a:cubicBezTo>
                <a:cubicBezTo>
                  <a:pt x="270" y="68"/>
                  <a:pt x="270" y="68"/>
                  <a:pt x="270" y="68"/>
                </a:cubicBezTo>
                <a:cubicBezTo>
                  <a:pt x="272" y="68"/>
                  <a:pt x="274" y="68"/>
                  <a:pt x="276" y="67"/>
                </a:cubicBezTo>
                <a:cubicBezTo>
                  <a:pt x="275" y="67"/>
                  <a:pt x="275" y="67"/>
                  <a:pt x="275" y="68"/>
                </a:cubicBezTo>
                <a:cubicBezTo>
                  <a:pt x="283" y="67"/>
                  <a:pt x="283" y="67"/>
                  <a:pt x="283" y="67"/>
                </a:cubicBezTo>
                <a:cubicBezTo>
                  <a:pt x="283" y="67"/>
                  <a:pt x="283" y="67"/>
                  <a:pt x="283" y="67"/>
                </a:cubicBezTo>
                <a:cubicBezTo>
                  <a:pt x="287" y="67"/>
                  <a:pt x="292" y="67"/>
                  <a:pt x="296" y="67"/>
                </a:cubicBezTo>
                <a:cubicBezTo>
                  <a:pt x="296" y="67"/>
                  <a:pt x="296" y="67"/>
                  <a:pt x="297" y="67"/>
                </a:cubicBezTo>
                <a:cubicBezTo>
                  <a:pt x="297" y="67"/>
                  <a:pt x="297" y="67"/>
                  <a:pt x="298" y="67"/>
                </a:cubicBezTo>
                <a:cubicBezTo>
                  <a:pt x="299" y="68"/>
                  <a:pt x="301" y="68"/>
                  <a:pt x="302" y="67"/>
                </a:cubicBezTo>
                <a:cubicBezTo>
                  <a:pt x="299" y="67"/>
                  <a:pt x="299" y="67"/>
                  <a:pt x="299" y="67"/>
                </a:cubicBezTo>
                <a:cubicBezTo>
                  <a:pt x="308" y="67"/>
                  <a:pt x="308" y="67"/>
                  <a:pt x="308" y="67"/>
                </a:cubicBezTo>
                <a:cubicBezTo>
                  <a:pt x="308" y="67"/>
                  <a:pt x="307" y="67"/>
                  <a:pt x="307" y="67"/>
                </a:cubicBezTo>
                <a:cubicBezTo>
                  <a:pt x="307" y="67"/>
                  <a:pt x="307" y="67"/>
                  <a:pt x="307" y="67"/>
                </a:cubicBezTo>
                <a:cubicBezTo>
                  <a:pt x="323" y="67"/>
                  <a:pt x="340" y="66"/>
                  <a:pt x="356" y="66"/>
                </a:cubicBezTo>
                <a:cubicBezTo>
                  <a:pt x="365" y="65"/>
                  <a:pt x="374" y="65"/>
                  <a:pt x="383" y="64"/>
                </a:cubicBezTo>
                <a:cubicBezTo>
                  <a:pt x="384" y="65"/>
                  <a:pt x="384" y="64"/>
                  <a:pt x="386" y="64"/>
                </a:cubicBezTo>
                <a:cubicBezTo>
                  <a:pt x="387" y="64"/>
                  <a:pt x="387" y="64"/>
                  <a:pt x="387" y="64"/>
                </a:cubicBezTo>
                <a:cubicBezTo>
                  <a:pt x="387" y="64"/>
                  <a:pt x="387" y="64"/>
                  <a:pt x="387" y="64"/>
                </a:cubicBezTo>
                <a:cubicBezTo>
                  <a:pt x="388" y="63"/>
                  <a:pt x="389" y="64"/>
                  <a:pt x="390" y="64"/>
                </a:cubicBezTo>
                <a:cubicBezTo>
                  <a:pt x="393" y="64"/>
                  <a:pt x="397" y="63"/>
                  <a:pt x="400" y="63"/>
                </a:cubicBezTo>
                <a:cubicBezTo>
                  <a:pt x="399" y="63"/>
                  <a:pt x="397" y="63"/>
                  <a:pt x="396" y="64"/>
                </a:cubicBezTo>
                <a:cubicBezTo>
                  <a:pt x="397" y="64"/>
                  <a:pt x="398" y="64"/>
                  <a:pt x="399" y="64"/>
                </a:cubicBezTo>
                <a:cubicBezTo>
                  <a:pt x="400" y="64"/>
                  <a:pt x="402" y="64"/>
                  <a:pt x="404" y="64"/>
                </a:cubicBezTo>
                <a:cubicBezTo>
                  <a:pt x="401" y="64"/>
                  <a:pt x="401" y="64"/>
                  <a:pt x="401" y="64"/>
                </a:cubicBezTo>
                <a:cubicBezTo>
                  <a:pt x="400" y="64"/>
                  <a:pt x="400" y="64"/>
                  <a:pt x="399" y="64"/>
                </a:cubicBezTo>
                <a:cubicBezTo>
                  <a:pt x="384" y="65"/>
                  <a:pt x="369" y="66"/>
                  <a:pt x="355" y="66"/>
                </a:cubicBezTo>
                <a:cubicBezTo>
                  <a:pt x="355" y="66"/>
                  <a:pt x="355" y="66"/>
                  <a:pt x="355" y="66"/>
                </a:cubicBezTo>
                <a:cubicBezTo>
                  <a:pt x="353" y="66"/>
                  <a:pt x="351" y="66"/>
                  <a:pt x="350" y="66"/>
                </a:cubicBezTo>
                <a:cubicBezTo>
                  <a:pt x="349" y="66"/>
                  <a:pt x="348" y="67"/>
                  <a:pt x="347" y="67"/>
                </a:cubicBezTo>
                <a:cubicBezTo>
                  <a:pt x="345" y="67"/>
                  <a:pt x="344" y="67"/>
                  <a:pt x="343" y="67"/>
                </a:cubicBezTo>
                <a:cubicBezTo>
                  <a:pt x="343" y="67"/>
                  <a:pt x="342" y="67"/>
                  <a:pt x="341" y="67"/>
                </a:cubicBezTo>
                <a:cubicBezTo>
                  <a:pt x="341" y="67"/>
                  <a:pt x="341" y="67"/>
                  <a:pt x="341" y="67"/>
                </a:cubicBezTo>
                <a:cubicBezTo>
                  <a:pt x="341" y="67"/>
                  <a:pt x="341" y="67"/>
                  <a:pt x="341" y="67"/>
                </a:cubicBezTo>
                <a:cubicBezTo>
                  <a:pt x="342" y="67"/>
                  <a:pt x="342" y="67"/>
                  <a:pt x="342" y="67"/>
                </a:cubicBezTo>
                <a:cubicBezTo>
                  <a:pt x="342" y="67"/>
                  <a:pt x="341" y="67"/>
                  <a:pt x="341" y="67"/>
                </a:cubicBezTo>
                <a:cubicBezTo>
                  <a:pt x="341" y="68"/>
                  <a:pt x="339" y="67"/>
                  <a:pt x="338" y="67"/>
                </a:cubicBezTo>
                <a:cubicBezTo>
                  <a:pt x="335" y="67"/>
                  <a:pt x="335" y="67"/>
                  <a:pt x="335" y="67"/>
                </a:cubicBezTo>
                <a:cubicBezTo>
                  <a:pt x="335" y="67"/>
                  <a:pt x="336" y="67"/>
                  <a:pt x="336" y="67"/>
                </a:cubicBezTo>
                <a:cubicBezTo>
                  <a:pt x="335" y="67"/>
                  <a:pt x="334" y="67"/>
                  <a:pt x="333" y="67"/>
                </a:cubicBezTo>
                <a:cubicBezTo>
                  <a:pt x="333" y="67"/>
                  <a:pt x="333" y="67"/>
                  <a:pt x="333" y="67"/>
                </a:cubicBezTo>
                <a:cubicBezTo>
                  <a:pt x="333" y="67"/>
                  <a:pt x="333" y="67"/>
                  <a:pt x="333" y="67"/>
                </a:cubicBezTo>
                <a:cubicBezTo>
                  <a:pt x="334" y="67"/>
                  <a:pt x="334" y="67"/>
                  <a:pt x="334" y="67"/>
                </a:cubicBezTo>
                <a:cubicBezTo>
                  <a:pt x="334" y="67"/>
                  <a:pt x="334" y="67"/>
                  <a:pt x="335" y="67"/>
                </a:cubicBezTo>
                <a:cubicBezTo>
                  <a:pt x="334" y="67"/>
                  <a:pt x="334" y="67"/>
                  <a:pt x="334" y="67"/>
                </a:cubicBezTo>
                <a:cubicBezTo>
                  <a:pt x="334" y="67"/>
                  <a:pt x="333" y="67"/>
                  <a:pt x="333" y="67"/>
                </a:cubicBezTo>
                <a:cubicBezTo>
                  <a:pt x="333" y="67"/>
                  <a:pt x="333" y="67"/>
                  <a:pt x="333" y="67"/>
                </a:cubicBezTo>
                <a:cubicBezTo>
                  <a:pt x="333" y="67"/>
                  <a:pt x="333" y="67"/>
                  <a:pt x="333" y="67"/>
                </a:cubicBezTo>
                <a:cubicBezTo>
                  <a:pt x="331" y="67"/>
                  <a:pt x="328" y="67"/>
                  <a:pt x="326" y="67"/>
                </a:cubicBezTo>
                <a:cubicBezTo>
                  <a:pt x="327" y="68"/>
                  <a:pt x="329" y="67"/>
                  <a:pt x="330" y="68"/>
                </a:cubicBezTo>
                <a:cubicBezTo>
                  <a:pt x="329" y="68"/>
                  <a:pt x="329" y="68"/>
                  <a:pt x="329" y="68"/>
                </a:cubicBezTo>
                <a:cubicBezTo>
                  <a:pt x="329" y="69"/>
                  <a:pt x="332" y="68"/>
                  <a:pt x="334" y="68"/>
                </a:cubicBezTo>
                <a:cubicBezTo>
                  <a:pt x="331" y="68"/>
                  <a:pt x="330" y="69"/>
                  <a:pt x="328" y="68"/>
                </a:cubicBezTo>
                <a:cubicBezTo>
                  <a:pt x="328" y="68"/>
                  <a:pt x="328" y="68"/>
                  <a:pt x="328" y="68"/>
                </a:cubicBezTo>
                <a:cubicBezTo>
                  <a:pt x="328" y="68"/>
                  <a:pt x="327" y="68"/>
                  <a:pt x="327" y="68"/>
                </a:cubicBezTo>
                <a:cubicBezTo>
                  <a:pt x="327" y="68"/>
                  <a:pt x="327" y="68"/>
                  <a:pt x="327" y="68"/>
                </a:cubicBezTo>
                <a:cubicBezTo>
                  <a:pt x="325" y="67"/>
                  <a:pt x="322" y="69"/>
                  <a:pt x="320" y="68"/>
                </a:cubicBezTo>
                <a:cubicBezTo>
                  <a:pt x="318" y="68"/>
                  <a:pt x="318" y="68"/>
                  <a:pt x="318" y="68"/>
                </a:cubicBezTo>
                <a:cubicBezTo>
                  <a:pt x="318" y="68"/>
                  <a:pt x="318" y="68"/>
                  <a:pt x="318" y="68"/>
                </a:cubicBezTo>
                <a:cubicBezTo>
                  <a:pt x="317" y="66"/>
                  <a:pt x="315" y="68"/>
                  <a:pt x="313" y="68"/>
                </a:cubicBezTo>
                <a:cubicBezTo>
                  <a:pt x="313" y="68"/>
                  <a:pt x="312" y="68"/>
                  <a:pt x="313" y="68"/>
                </a:cubicBezTo>
                <a:cubicBezTo>
                  <a:pt x="313" y="67"/>
                  <a:pt x="314" y="68"/>
                  <a:pt x="315" y="68"/>
                </a:cubicBezTo>
                <a:cubicBezTo>
                  <a:pt x="315" y="68"/>
                  <a:pt x="315" y="68"/>
                  <a:pt x="315" y="68"/>
                </a:cubicBezTo>
                <a:cubicBezTo>
                  <a:pt x="315" y="68"/>
                  <a:pt x="315" y="68"/>
                  <a:pt x="315" y="68"/>
                </a:cubicBezTo>
                <a:cubicBezTo>
                  <a:pt x="305" y="69"/>
                  <a:pt x="305" y="69"/>
                  <a:pt x="305" y="69"/>
                </a:cubicBezTo>
                <a:cubicBezTo>
                  <a:pt x="304" y="69"/>
                  <a:pt x="304" y="69"/>
                  <a:pt x="304" y="69"/>
                </a:cubicBezTo>
                <a:cubicBezTo>
                  <a:pt x="304" y="69"/>
                  <a:pt x="304" y="69"/>
                  <a:pt x="304" y="69"/>
                </a:cubicBezTo>
                <a:cubicBezTo>
                  <a:pt x="301" y="69"/>
                  <a:pt x="299" y="69"/>
                  <a:pt x="295" y="69"/>
                </a:cubicBezTo>
                <a:cubicBezTo>
                  <a:pt x="295" y="69"/>
                  <a:pt x="295" y="69"/>
                  <a:pt x="295" y="69"/>
                </a:cubicBezTo>
                <a:cubicBezTo>
                  <a:pt x="295" y="69"/>
                  <a:pt x="295" y="69"/>
                  <a:pt x="295" y="69"/>
                </a:cubicBezTo>
                <a:cubicBezTo>
                  <a:pt x="295" y="69"/>
                  <a:pt x="295" y="69"/>
                  <a:pt x="295" y="69"/>
                </a:cubicBezTo>
                <a:cubicBezTo>
                  <a:pt x="295" y="69"/>
                  <a:pt x="295" y="69"/>
                  <a:pt x="295" y="69"/>
                </a:cubicBezTo>
                <a:cubicBezTo>
                  <a:pt x="295" y="69"/>
                  <a:pt x="295" y="69"/>
                  <a:pt x="295" y="69"/>
                </a:cubicBezTo>
                <a:cubicBezTo>
                  <a:pt x="294" y="69"/>
                  <a:pt x="294" y="69"/>
                  <a:pt x="294" y="69"/>
                </a:cubicBezTo>
                <a:cubicBezTo>
                  <a:pt x="293" y="69"/>
                  <a:pt x="291" y="69"/>
                  <a:pt x="290" y="69"/>
                </a:cubicBezTo>
                <a:cubicBezTo>
                  <a:pt x="289" y="69"/>
                  <a:pt x="289" y="69"/>
                  <a:pt x="289" y="69"/>
                </a:cubicBezTo>
                <a:cubicBezTo>
                  <a:pt x="282" y="69"/>
                  <a:pt x="276" y="69"/>
                  <a:pt x="269" y="70"/>
                </a:cubicBezTo>
                <a:cubicBezTo>
                  <a:pt x="269" y="69"/>
                  <a:pt x="269" y="69"/>
                  <a:pt x="269" y="69"/>
                </a:cubicBezTo>
                <a:cubicBezTo>
                  <a:pt x="271" y="69"/>
                  <a:pt x="274" y="68"/>
                  <a:pt x="276" y="69"/>
                </a:cubicBezTo>
                <a:cubicBezTo>
                  <a:pt x="278" y="69"/>
                  <a:pt x="279" y="69"/>
                  <a:pt x="280" y="69"/>
                </a:cubicBezTo>
                <a:cubicBezTo>
                  <a:pt x="282" y="69"/>
                  <a:pt x="285" y="69"/>
                  <a:pt x="287" y="68"/>
                </a:cubicBezTo>
                <a:cubicBezTo>
                  <a:pt x="288" y="69"/>
                  <a:pt x="288" y="69"/>
                  <a:pt x="288" y="69"/>
                </a:cubicBezTo>
                <a:cubicBezTo>
                  <a:pt x="287" y="69"/>
                  <a:pt x="287" y="69"/>
                  <a:pt x="287" y="69"/>
                </a:cubicBezTo>
                <a:cubicBezTo>
                  <a:pt x="290" y="70"/>
                  <a:pt x="292" y="68"/>
                  <a:pt x="295" y="69"/>
                </a:cubicBezTo>
                <a:close/>
                <a:moveTo>
                  <a:pt x="400" y="65"/>
                </a:moveTo>
                <a:cubicBezTo>
                  <a:pt x="389" y="66"/>
                  <a:pt x="389" y="66"/>
                  <a:pt x="389" y="66"/>
                </a:cubicBezTo>
                <a:cubicBezTo>
                  <a:pt x="389" y="66"/>
                  <a:pt x="389" y="66"/>
                  <a:pt x="389" y="66"/>
                </a:cubicBezTo>
                <a:cubicBezTo>
                  <a:pt x="389" y="66"/>
                  <a:pt x="389" y="66"/>
                  <a:pt x="390" y="65"/>
                </a:cubicBezTo>
                <a:cubicBezTo>
                  <a:pt x="390" y="66"/>
                  <a:pt x="390" y="66"/>
                  <a:pt x="390" y="66"/>
                </a:cubicBezTo>
                <a:cubicBezTo>
                  <a:pt x="393" y="65"/>
                  <a:pt x="397" y="66"/>
                  <a:pt x="401" y="65"/>
                </a:cubicBezTo>
                <a:cubicBezTo>
                  <a:pt x="401" y="65"/>
                  <a:pt x="402" y="65"/>
                  <a:pt x="403" y="65"/>
                </a:cubicBezTo>
                <a:cubicBezTo>
                  <a:pt x="403" y="65"/>
                  <a:pt x="403" y="65"/>
                  <a:pt x="403" y="65"/>
                </a:cubicBezTo>
                <a:cubicBezTo>
                  <a:pt x="403" y="65"/>
                  <a:pt x="403" y="65"/>
                  <a:pt x="403" y="65"/>
                </a:cubicBezTo>
                <a:cubicBezTo>
                  <a:pt x="402" y="65"/>
                  <a:pt x="402" y="65"/>
                  <a:pt x="402" y="65"/>
                </a:cubicBezTo>
                <a:cubicBezTo>
                  <a:pt x="402" y="65"/>
                  <a:pt x="402" y="65"/>
                  <a:pt x="402" y="65"/>
                </a:cubicBezTo>
                <a:cubicBezTo>
                  <a:pt x="402" y="65"/>
                  <a:pt x="402" y="65"/>
                  <a:pt x="402" y="65"/>
                </a:cubicBezTo>
                <a:cubicBezTo>
                  <a:pt x="401" y="65"/>
                  <a:pt x="401" y="64"/>
                  <a:pt x="400" y="65"/>
                </a:cubicBezTo>
                <a:close/>
                <a:moveTo>
                  <a:pt x="387" y="66"/>
                </a:moveTo>
                <a:cubicBezTo>
                  <a:pt x="386" y="66"/>
                  <a:pt x="386" y="66"/>
                  <a:pt x="386" y="66"/>
                </a:cubicBezTo>
                <a:cubicBezTo>
                  <a:pt x="386" y="66"/>
                  <a:pt x="386" y="66"/>
                  <a:pt x="386" y="66"/>
                </a:cubicBezTo>
                <a:lnTo>
                  <a:pt x="387" y="66"/>
                </a:lnTo>
                <a:close/>
                <a:moveTo>
                  <a:pt x="376" y="67"/>
                </a:moveTo>
                <a:cubicBezTo>
                  <a:pt x="375" y="66"/>
                  <a:pt x="371" y="67"/>
                  <a:pt x="369" y="67"/>
                </a:cubicBezTo>
                <a:cubicBezTo>
                  <a:pt x="369" y="67"/>
                  <a:pt x="369" y="67"/>
                  <a:pt x="368" y="67"/>
                </a:cubicBezTo>
                <a:cubicBezTo>
                  <a:pt x="368" y="67"/>
                  <a:pt x="368" y="67"/>
                  <a:pt x="368" y="67"/>
                </a:cubicBezTo>
                <a:cubicBezTo>
                  <a:pt x="368" y="67"/>
                  <a:pt x="368" y="67"/>
                  <a:pt x="368" y="67"/>
                </a:cubicBezTo>
                <a:cubicBezTo>
                  <a:pt x="368" y="67"/>
                  <a:pt x="368" y="67"/>
                  <a:pt x="368" y="67"/>
                </a:cubicBezTo>
                <a:cubicBezTo>
                  <a:pt x="368" y="67"/>
                  <a:pt x="367" y="67"/>
                  <a:pt x="367" y="67"/>
                </a:cubicBezTo>
                <a:cubicBezTo>
                  <a:pt x="366" y="67"/>
                  <a:pt x="365" y="67"/>
                  <a:pt x="365" y="67"/>
                </a:cubicBezTo>
                <a:cubicBezTo>
                  <a:pt x="365" y="67"/>
                  <a:pt x="365" y="67"/>
                  <a:pt x="364" y="67"/>
                </a:cubicBezTo>
                <a:cubicBezTo>
                  <a:pt x="368" y="67"/>
                  <a:pt x="373" y="66"/>
                  <a:pt x="377" y="66"/>
                </a:cubicBezTo>
                <a:cubicBezTo>
                  <a:pt x="379" y="66"/>
                  <a:pt x="382" y="66"/>
                  <a:pt x="385" y="66"/>
                </a:cubicBezTo>
                <a:cubicBezTo>
                  <a:pt x="384" y="67"/>
                  <a:pt x="381" y="65"/>
                  <a:pt x="381" y="67"/>
                </a:cubicBezTo>
                <a:cubicBezTo>
                  <a:pt x="379" y="67"/>
                  <a:pt x="379" y="67"/>
                  <a:pt x="379" y="67"/>
                </a:cubicBezTo>
                <a:cubicBezTo>
                  <a:pt x="380" y="67"/>
                  <a:pt x="380" y="67"/>
                  <a:pt x="381" y="67"/>
                </a:cubicBezTo>
                <a:cubicBezTo>
                  <a:pt x="380" y="66"/>
                  <a:pt x="378" y="67"/>
                  <a:pt x="376" y="67"/>
                </a:cubicBezTo>
                <a:close/>
                <a:moveTo>
                  <a:pt x="363" y="67"/>
                </a:moveTo>
                <a:cubicBezTo>
                  <a:pt x="363" y="67"/>
                  <a:pt x="363" y="67"/>
                  <a:pt x="363" y="67"/>
                </a:cubicBezTo>
                <a:cubicBezTo>
                  <a:pt x="362" y="67"/>
                  <a:pt x="362" y="67"/>
                  <a:pt x="362" y="67"/>
                </a:cubicBezTo>
                <a:lnTo>
                  <a:pt x="363" y="67"/>
                </a:lnTo>
                <a:close/>
                <a:moveTo>
                  <a:pt x="354" y="67"/>
                </a:moveTo>
                <a:cubicBezTo>
                  <a:pt x="359" y="67"/>
                  <a:pt x="359" y="67"/>
                  <a:pt x="359" y="67"/>
                </a:cubicBezTo>
                <a:cubicBezTo>
                  <a:pt x="359" y="67"/>
                  <a:pt x="359" y="67"/>
                  <a:pt x="359" y="67"/>
                </a:cubicBezTo>
                <a:lnTo>
                  <a:pt x="354" y="67"/>
                </a:lnTo>
                <a:close/>
                <a:moveTo>
                  <a:pt x="356" y="68"/>
                </a:moveTo>
                <a:cubicBezTo>
                  <a:pt x="356" y="68"/>
                  <a:pt x="356" y="68"/>
                  <a:pt x="356" y="68"/>
                </a:cubicBezTo>
                <a:cubicBezTo>
                  <a:pt x="353" y="68"/>
                  <a:pt x="353" y="68"/>
                  <a:pt x="353" y="68"/>
                </a:cubicBezTo>
                <a:cubicBezTo>
                  <a:pt x="354" y="68"/>
                  <a:pt x="355" y="68"/>
                  <a:pt x="356" y="68"/>
                </a:cubicBezTo>
                <a:close/>
                <a:moveTo>
                  <a:pt x="351" y="67"/>
                </a:moveTo>
                <a:cubicBezTo>
                  <a:pt x="350" y="68"/>
                  <a:pt x="350" y="68"/>
                  <a:pt x="350" y="68"/>
                </a:cubicBezTo>
                <a:cubicBezTo>
                  <a:pt x="350" y="68"/>
                  <a:pt x="350" y="68"/>
                  <a:pt x="350" y="68"/>
                </a:cubicBezTo>
                <a:lnTo>
                  <a:pt x="351" y="67"/>
                </a:lnTo>
                <a:close/>
                <a:moveTo>
                  <a:pt x="349" y="68"/>
                </a:moveTo>
                <a:cubicBezTo>
                  <a:pt x="349" y="68"/>
                  <a:pt x="349" y="68"/>
                  <a:pt x="348" y="68"/>
                </a:cubicBezTo>
                <a:cubicBezTo>
                  <a:pt x="348" y="68"/>
                  <a:pt x="349" y="68"/>
                  <a:pt x="349" y="68"/>
                </a:cubicBezTo>
                <a:close/>
                <a:moveTo>
                  <a:pt x="348" y="68"/>
                </a:moveTo>
                <a:cubicBezTo>
                  <a:pt x="347" y="68"/>
                  <a:pt x="347" y="68"/>
                  <a:pt x="347" y="68"/>
                </a:cubicBezTo>
                <a:cubicBezTo>
                  <a:pt x="345" y="68"/>
                  <a:pt x="345" y="68"/>
                  <a:pt x="345" y="68"/>
                </a:cubicBezTo>
                <a:lnTo>
                  <a:pt x="348" y="68"/>
                </a:lnTo>
                <a:close/>
                <a:moveTo>
                  <a:pt x="335" y="68"/>
                </a:moveTo>
                <a:cubicBezTo>
                  <a:pt x="335" y="68"/>
                  <a:pt x="335" y="68"/>
                  <a:pt x="335" y="68"/>
                </a:cubicBezTo>
                <a:cubicBezTo>
                  <a:pt x="335" y="68"/>
                  <a:pt x="335" y="68"/>
                  <a:pt x="335" y="68"/>
                </a:cubicBezTo>
                <a:close/>
                <a:moveTo>
                  <a:pt x="330" y="68"/>
                </a:moveTo>
                <a:cubicBezTo>
                  <a:pt x="330" y="67"/>
                  <a:pt x="330" y="67"/>
                  <a:pt x="330" y="67"/>
                </a:cubicBezTo>
                <a:cubicBezTo>
                  <a:pt x="331" y="67"/>
                  <a:pt x="331" y="68"/>
                  <a:pt x="332" y="67"/>
                </a:cubicBezTo>
                <a:cubicBezTo>
                  <a:pt x="331" y="67"/>
                  <a:pt x="332" y="68"/>
                  <a:pt x="331" y="68"/>
                </a:cubicBezTo>
                <a:cubicBezTo>
                  <a:pt x="332" y="67"/>
                  <a:pt x="331" y="68"/>
                  <a:pt x="330" y="68"/>
                </a:cubicBezTo>
                <a:close/>
                <a:moveTo>
                  <a:pt x="418" y="66"/>
                </a:moveTo>
                <a:cubicBezTo>
                  <a:pt x="418" y="66"/>
                  <a:pt x="418" y="66"/>
                  <a:pt x="418" y="66"/>
                </a:cubicBezTo>
                <a:cubicBezTo>
                  <a:pt x="422" y="66"/>
                  <a:pt x="422" y="66"/>
                  <a:pt x="422" y="66"/>
                </a:cubicBezTo>
                <a:lnTo>
                  <a:pt x="418" y="66"/>
                </a:lnTo>
                <a:close/>
                <a:moveTo>
                  <a:pt x="419" y="66"/>
                </a:moveTo>
                <a:cubicBezTo>
                  <a:pt x="408" y="66"/>
                  <a:pt x="408" y="66"/>
                  <a:pt x="408" y="66"/>
                </a:cubicBezTo>
                <a:cubicBezTo>
                  <a:pt x="408" y="66"/>
                  <a:pt x="408" y="66"/>
                  <a:pt x="408" y="66"/>
                </a:cubicBezTo>
                <a:cubicBezTo>
                  <a:pt x="408" y="66"/>
                  <a:pt x="408" y="66"/>
                  <a:pt x="408" y="66"/>
                </a:cubicBezTo>
                <a:cubicBezTo>
                  <a:pt x="408" y="66"/>
                  <a:pt x="407" y="66"/>
                  <a:pt x="407" y="66"/>
                </a:cubicBezTo>
                <a:cubicBezTo>
                  <a:pt x="403" y="67"/>
                  <a:pt x="403" y="67"/>
                  <a:pt x="403" y="67"/>
                </a:cubicBezTo>
                <a:cubicBezTo>
                  <a:pt x="403" y="67"/>
                  <a:pt x="403" y="67"/>
                  <a:pt x="403" y="67"/>
                </a:cubicBezTo>
                <a:cubicBezTo>
                  <a:pt x="403" y="66"/>
                  <a:pt x="402" y="66"/>
                  <a:pt x="402" y="67"/>
                </a:cubicBezTo>
                <a:cubicBezTo>
                  <a:pt x="402" y="67"/>
                  <a:pt x="399" y="67"/>
                  <a:pt x="398" y="67"/>
                </a:cubicBezTo>
                <a:cubicBezTo>
                  <a:pt x="398" y="67"/>
                  <a:pt x="396" y="67"/>
                  <a:pt x="397" y="67"/>
                </a:cubicBezTo>
                <a:cubicBezTo>
                  <a:pt x="396" y="67"/>
                  <a:pt x="393" y="67"/>
                  <a:pt x="392" y="67"/>
                </a:cubicBezTo>
                <a:cubicBezTo>
                  <a:pt x="390" y="67"/>
                  <a:pt x="388" y="68"/>
                  <a:pt x="386" y="68"/>
                </a:cubicBezTo>
                <a:cubicBezTo>
                  <a:pt x="385" y="68"/>
                  <a:pt x="384" y="68"/>
                  <a:pt x="383" y="68"/>
                </a:cubicBezTo>
                <a:cubicBezTo>
                  <a:pt x="383" y="68"/>
                  <a:pt x="383" y="68"/>
                  <a:pt x="383" y="68"/>
                </a:cubicBezTo>
                <a:cubicBezTo>
                  <a:pt x="383" y="68"/>
                  <a:pt x="384" y="68"/>
                  <a:pt x="384" y="68"/>
                </a:cubicBezTo>
                <a:cubicBezTo>
                  <a:pt x="384" y="67"/>
                  <a:pt x="385" y="67"/>
                  <a:pt x="384" y="67"/>
                </a:cubicBezTo>
                <a:cubicBezTo>
                  <a:pt x="384" y="67"/>
                  <a:pt x="384" y="67"/>
                  <a:pt x="384" y="67"/>
                </a:cubicBezTo>
                <a:cubicBezTo>
                  <a:pt x="384" y="67"/>
                  <a:pt x="384" y="67"/>
                  <a:pt x="384" y="67"/>
                </a:cubicBezTo>
                <a:cubicBezTo>
                  <a:pt x="385" y="67"/>
                  <a:pt x="385" y="67"/>
                  <a:pt x="385" y="67"/>
                </a:cubicBezTo>
                <a:cubicBezTo>
                  <a:pt x="385" y="67"/>
                  <a:pt x="385" y="67"/>
                  <a:pt x="385" y="67"/>
                </a:cubicBezTo>
                <a:cubicBezTo>
                  <a:pt x="386" y="67"/>
                  <a:pt x="387" y="67"/>
                  <a:pt x="387" y="67"/>
                </a:cubicBezTo>
                <a:cubicBezTo>
                  <a:pt x="388" y="67"/>
                  <a:pt x="390" y="67"/>
                  <a:pt x="392" y="67"/>
                </a:cubicBezTo>
                <a:cubicBezTo>
                  <a:pt x="391" y="66"/>
                  <a:pt x="390" y="67"/>
                  <a:pt x="389" y="67"/>
                </a:cubicBezTo>
                <a:cubicBezTo>
                  <a:pt x="390" y="66"/>
                  <a:pt x="391" y="67"/>
                  <a:pt x="393" y="66"/>
                </a:cubicBezTo>
                <a:cubicBezTo>
                  <a:pt x="393" y="67"/>
                  <a:pt x="393" y="67"/>
                  <a:pt x="393" y="67"/>
                </a:cubicBezTo>
                <a:cubicBezTo>
                  <a:pt x="394" y="66"/>
                  <a:pt x="393" y="66"/>
                  <a:pt x="395" y="67"/>
                </a:cubicBezTo>
                <a:cubicBezTo>
                  <a:pt x="395" y="66"/>
                  <a:pt x="395" y="66"/>
                  <a:pt x="395" y="66"/>
                </a:cubicBezTo>
                <a:cubicBezTo>
                  <a:pt x="398" y="67"/>
                  <a:pt x="401" y="66"/>
                  <a:pt x="403" y="66"/>
                </a:cubicBezTo>
                <a:cubicBezTo>
                  <a:pt x="406" y="66"/>
                  <a:pt x="409" y="66"/>
                  <a:pt x="412" y="66"/>
                </a:cubicBezTo>
                <a:cubicBezTo>
                  <a:pt x="412" y="66"/>
                  <a:pt x="412" y="66"/>
                  <a:pt x="412" y="66"/>
                </a:cubicBezTo>
                <a:cubicBezTo>
                  <a:pt x="414" y="66"/>
                  <a:pt x="417" y="65"/>
                  <a:pt x="419" y="66"/>
                </a:cubicBezTo>
                <a:close/>
                <a:moveTo>
                  <a:pt x="408" y="65"/>
                </a:moveTo>
                <a:cubicBezTo>
                  <a:pt x="407" y="65"/>
                  <a:pt x="407" y="65"/>
                  <a:pt x="407" y="65"/>
                </a:cubicBezTo>
                <a:cubicBezTo>
                  <a:pt x="407" y="65"/>
                  <a:pt x="408" y="64"/>
                  <a:pt x="408" y="65"/>
                </a:cubicBezTo>
                <a:close/>
                <a:moveTo>
                  <a:pt x="413" y="64"/>
                </a:moveTo>
                <a:cubicBezTo>
                  <a:pt x="412" y="64"/>
                  <a:pt x="410" y="65"/>
                  <a:pt x="409" y="64"/>
                </a:cubicBezTo>
                <a:cubicBezTo>
                  <a:pt x="410" y="64"/>
                  <a:pt x="412" y="64"/>
                  <a:pt x="413" y="64"/>
                </a:cubicBezTo>
                <a:close/>
                <a:moveTo>
                  <a:pt x="431" y="58"/>
                </a:moveTo>
                <a:cubicBezTo>
                  <a:pt x="431" y="59"/>
                  <a:pt x="431" y="59"/>
                  <a:pt x="431" y="59"/>
                </a:cubicBezTo>
                <a:cubicBezTo>
                  <a:pt x="431" y="58"/>
                  <a:pt x="431" y="58"/>
                  <a:pt x="431" y="58"/>
                </a:cubicBezTo>
                <a:cubicBezTo>
                  <a:pt x="431" y="58"/>
                  <a:pt x="430" y="58"/>
                  <a:pt x="430" y="58"/>
                </a:cubicBezTo>
                <a:cubicBezTo>
                  <a:pt x="430" y="58"/>
                  <a:pt x="430" y="59"/>
                  <a:pt x="430" y="59"/>
                </a:cubicBezTo>
                <a:cubicBezTo>
                  <a:pt x="430" y="59"/>
                  <a:pt x="430" y="59"/>
                  <a:pt x="430" y="59"/>
                </a:cubicBezTo>
                <a:cubicBezTo>
                  <a:pt x="429" y="59"/>
                  <a:pt x="428" y="59"/>
                  <a:pt x="427" y="59"/>
                </a:cubicBezTo>
                <a:cubicBezTo>
                  <a:pt x="427" y="59"/>
                  <a:pt x="426" y="59"/>
                  <a:pt x="425" y="59"/>
                </a:cubicBezTo>
                <a:cubicBezTo>
                  <a:pt x="425" y="59"/>
                  <a:pt x="424" y="59"/>
                  <a:pt x="425" y="59"/>
                </a:cubicBezTo>
                <a:cubicBezTo>
                  <a:pt x="425" y="59"/>
                  <a:pt x="425" y="59"/>
                  <a:pt x="425" y="59"/>
                </a:cubicBezTo>
                <a:cubicBezTo>
                  <a:pt x="425" y="59"/>
                  <a:pt x="425" y="59"/>
                  <a:pt x="425" y="59"/>
                </a:cubicBezTo>
                <a:cubicBezTo>
                  <a:pt x="425" y="58"/>
                  <a:pt x="424" y="58"/>
                  <a:pt x="424" y="59"/>
                </a:cubicBezTo>
                <a:cubicBezTo>
                  <a:pt x="424" y="59"/>
                  <a:pt x="424" y="59"/>
                  <a:pt x="424" y="59"/>
                </a:cubicBezTo>
                <a:cubicBezTo>
                  <a:pt x="423" y="59"/>
                  <a:pt x="423" y="59"/>
                  <a:pt x="423" y="59"/>
                </a:cubicBezTo>
                <a:cubicBezTo>
                  <a:pt x="423" y="59"/>
                  <a:pt x="422" y="59"/>
                  <a:pt x="423" y="59"/>
                </a:cubicBezTo>
                <a:cubicBezTo>
                  <a:pt x="422" y="59"/>
                  <a:pt x="422" y="59"/>
                  <a:pt x="422" y="59"/>
                </a:cubicBezTo>
                <a:cubicBezTo>
                  <a:pt x="422" y="59"/>
                  <a:pt x="422" y="59"/>
                  <a:pt x="422" y="59"/>
                </a:cubicBezTo>
                <a:cubicBezTo>
                  <a:pt x="416" y="60"/>
                  <a:pt x="412" y="59"/>
                  <a:pt x="407" y="60"/>
                </a:cubicBezTo>
                <a:cubicBezTo>
                  <a:pt x="406" y="60"/>
                  <a:pt x="406" y="60"/>
                  <a:pt x="406" y="60"/>
                </a:cubicBezTo>
                <a:cubicBezTo>
                  <a:pt x="406" y="60"/>
                  <a:pt x="405" y="60"/>
                  <a:pt x="405" y="60"/>
                </a:cubicBezTo>
                <a:cubicBezTo>
                  <a:pt x="405" y="60"/>
                  <a:pt x="403" y="60"/>
                  <a:pt x="403" y="60"/>
                </a:cubicBezTo>
                <a:cubicBezTo>
                  <a:pt x="402" y="61"/>
                  <a:pt x="400" y="60"/>
                  <a:pt x="400" y="61"/>
                </a:cubicBezTo>
                <a:cubicBezTo>
                  <a:pt x="377" y="62"/>
                  <a:pt x="355" y="63"/>
                  <a:pt x="333" y="64"/>
                </a:cubicBezTo>
                <a:cubicBezTo>
                  <a:pt x="332" y="63"/>
                  <a:pt x="332" y="64"/>
                  <a:pt x="331" y="64"/>
                </a:cubicBezTo>
                <a:cubicBezTo>
                  <a:pt x="326" y="64"/>
                  <a:pt x="322" y="64"/>
                  <a:pt x="317" y="64"/>
                </a:cubicBezTo>
                <a:cubicBezTo>
                  <a:pt x="316" y="64"/>
                  <a:pt x="315" y="64"/>
                  <a:pt x="314" y="64"/>
                </a:cubicBezTo>
                <a:cubicBezTo>
                  <a:pt x="314" y="64"/>
                  <a:pt x="314" y="64"/>
                  <a:pt x="314" y="64"/>
                </a:cubicBezTo>
                <a:cubicBezTo>
                  <a:pt x="314" y="64"/>
                  <a:pt x="314" y="64"/>
                  <a:pt x="314" y="64"/>
                </a:cubicBezTo>
                <a:cubicBezTo>
                  <a:pt x="314" y="64"/>
                  <a:pt x="314" y="64"/>
                  <a:pt x="314" y="64"/>
                </a:cubicBezTo>
                <a:cubicBezTo>
                  <a:pt x="314" y="64"/>
                  <a:pt x="314" y="64"/>
                  <a:pt x="314" y="64"/>
                </a:cubicBezTo>
                <a:cubicBezTo>
                  <a:pt x="314" y="64"/>
                  <a:pt x="313" y="63"/>
                  <a:pt x="313" y="64"/>
                </a:cubicBezTo>
                <a:cubicBezTo>
                  <a:pt x="313" y="64"/>
                  <a:pt x="312" y="64"/>
                  <a:pt x="312" y="64"/>
                </a:cubicBezTo>
                <a:cubicBezTo>
                  <a:pt x="312" y="64"/>
                  <a:pt x="312" y="64"/>
                  <a:pt x="312" y="64"/>
                </a:cubicBezTo>
                <a:cubicBezTo>
                  <a:pt x="313" y="64"/>
                  <a:pt x="313" y="64"/>
                  <a:pt x="313" y="64"/>
                </a:cubicBezTo>
                <a:cubicBezTo>
                  <a:pt x="312" y="64"/>
                  <a:pt x="312" y="64"/>
                  <a:pt x="312" y="64"/>
                </a:cubicBezTo>
                <a:cubicBezTo>
                  <a:pt x="311" y="64"/>
                  <a:pt x="311" y="64"/>
                  <a:pt x="311" y="64"/>
                </a:cubicBezTo>
                <a:cubicBezTo>
                  <a:pt x="312" y="64"/>
                  <a:pt x="312" y="64"/>
                  <a:pt x="312" y="64"/>
                </a:cubicBezTo>
                <a:cubicBezTo>
                  <a:pt x="312" y="64"/>
                  <a:pt x="312" y="64"/>
                  <a:pt x="312" y="64"/>
                </a:cubicBezTo>
                <a:cubicBezTo>
                  <a:pt x="312" y="64"/>
                  <a:pt x="312" y="64"/>
                  <a:pt x="312" y="64"/>
                </a:cubicBezTo>
                <a:cubicBezTo>
                  <a:pt x="312" y="64"/>
                  <a:pt x="312" y="64"/>
                  <a:pt x="312" y="64"/>
                </a:cubicBezTo>
                <a:cubicBezTo>
                  <a:pt x="312" y="64"/>
                  <a:pt x="312" y="64"/>
                  <a:pt x="311" y="64"/>
                </a:cubicBezTo>
                <a:cubicBezTo>
                  <a:pt x="310" y="64"/>
                  <a:pt x="310" y="64"/>
                  <a:pt x="308" y="64"/>
                </a:cubicBezTo>
                <a:cubicBezTo>
                  <a:pt x="308" y="64"/>
                  <a:pt x="307" y="64"/>
                  <a:pt x="306" y="64"/>
                </a:cubicBezTo>
                <a:cubicBezTo>
                  <a:pt x="307" y="64"/>
                  <a:pt x="307" y="64"/>
                  <a:pt x="307" y="64"/>
                </a:cubicBezTo>
                <a:cubicBezTo>
                  <a:pt x="306" y="64"/>
                  <a:pt x="304" y="64"/>
                  <a:pt x="302" y="64"/>
                </a:cubicBezTo>
                <a:cubicBezTo>
                  <a:pt x="302" y="65"/>
                  <a:pt x="302" y="65"/>
                  <a:pt x="302" y="65"/>
                </a:cubicBezTo>
                <a:cubicBezTo>
                  <a:pt x="301" y="64"/>
                  <a:pt x="300" y="65"/>
                  <a:pt x="299" y="65"/>
                </a:cubicBezTo>
                <a:cubicBezTo>
                  <a:pt x="255" y="65"/>
                  <a:pt x="255" y="65"/>
                  <a:pt x="255" y="65"/>
                </a:cubicBezTo>
                <a:cubicBezTo>
                  <a:pt x="247" y="65"/>
                  <a:pt x="238" y="65"/>
                  <a:pt x="229" y="66"/>
                </a:cubicBezTo>
                <a:cubicBezTo>
                  <a:pt x="230" y="65"/>
                  <a:pt x="230" y="65"/>
                  <a:pt x="230" y="65"/>
                </a:cubicBezTo>
                <a:cubicBezTo>
                  <a:pt x="230" y="65"/>
                  <a:pt x="230" y="65"/>
                  <a:pt x="230" y="65"/>
                </a:cubicBezTo>
                <a:cubicBezTo>
                  <a:pt x="235" y="65"/>
                  <a:pt x="241" y="65"/>
                  <a:pt x="247" y="65"/>
                </a:cubicBezTo>
                <a:cubicBezTo>
                  <a:pt x="247" y="65"/>
                  <a:pt x="247" y="65"/>
                  <a:pt x="248" y="65"/>
                </a:cubicBezTo>
                <a:cubicBezTo>
                  <a:pt x="248" y="65"/>
                  <a:pt x="248" y="65"/>
                  <a:pt x="248" y="65"/>
                </a:cubicBezTo>
                <a:cubicBezTo>
                  <a:pt x="248" y="65"/>
                  <a:pt x="248" y="65"/>
                  <a:pt x="248" y="65"/>
                </a:cubicBezTo>
                <a:cubicBezTo>
                  <a:pt x="250" y="65"/>
                  <a:pt x="250" y="65"/>
                  <a:pt x="250" y="65"/>
                </a:cubicBezTo>
                <a:cubicBezTo>
                  <a:pt x="250" y="65"/>
                  <a:pt x="250" y="65"/>
                  <a:pt x="250" y="65"/>
                </a:cubicBezTo>
                <a:cubicBezTo>
                  <a:pt x="250" y="65"/>
                  <a:pt x="251" y="65"/>
                  <a:pt x="251" y="65"/>
                </a:cubicBezTo>
                <a:cubicBezTo>
                  <a:pt x="251" y="65"/>
                  <a:pt x="251" y="65"/>
                  <a:pt x="251" y="65"/>
                </a:cubicBezTo>
                <a:cubicBezTo>
                  <a:pt x="251" y="65"/>
                  <a:pt x="252" y="65"/>
                  <a:pt x="252" y="65"/>
                </a:cubicBezTo>
                <a:cubicBezTo>
                  <a:pt x="252" y="65"/>
                  <a:pt x="252" y="65"/>
                  <a:pt x="252" y="65"/>
                </a:cubicBezTo>
                <a:cubicBezTo>
                  <a:pt x="253" y="65"/>
                  <a:pt x="254" y="65"/>
                  <a:pt x="255" y="65"/>
                </a:cubicBezTo>
                <a:cubicBezTo>
                  <a:pt x="256" y="65"/>
                  <a:pt x="257" y="65"/>
                  <a:pt x="259" y="65"/>
                </a:cubicBezTo>
                <a:cubicBezTo>
                  <a:pt x="259" y="65"/>
                  <a:pt x="260" y="65"/>
                  <a:pt x="260" y="65"/>
                </a:cubicBezTo>
                <a:cubicBezTo>
                  <a:pt x="261" y="64"/>
                  <a:pt x="263" y="65"/>
                  <a:pt x="264" y="65"/>
                </a:cubicBezTo>
                <a:cubicBezTo>
                  <a:pt x="266" y="65"/>
                  <a:pt x="267" y="64"/>
                  <a:pt x="269" y="65"/>
                </a:cubicBezTo>
                <a:cubicBezTo>
                  <a:pt x="270" y="64"/>
                  <a:pt x="270" y="65"/>
                  <a:pt x="271" y="64"/>
                </a:cubicBezTo>
                <a:cubicBezTo>
                  <a:pt x="272" y="64"/>
                  <a:pt x="274" y="65"/>
                  <a:pt x="275" y="64"/>
                </a:cubicBezTo>
                <a:cubicBezTo>
                  <a:pt x="276" y="64"/>
                  <a:pt x="276" y="64"/>
                  <a:pt x="276" y="64"/>
                </a:cubicBezTo>
                <a:cubicBezTo>
                  <a:pt x="277" y="65"/>
                  <a:pt x="278" y="64"/>
                  <a:pt x="279" y="64"/>
                </a:cubicBezTo>
                <a:cubicBezTo>
                  <a:pt x="280" y="64"/>
                  <a:pt x="281" y="65"/>
                  <a:pt x="282" y="64"/>
                </a:cubicBezTo>
                <a:cubicBezTo>
                  <a:pt x="284" y="64"/>
                  <a:pt x="286" y="64"/>
                  <a:pt x="287" y="64"/>
                </a:cubicBezTo>
                <a:cubicBezTo>
                  <a:pt x="289" y="64"/>
                  <a:pt x="290" y="63"/>
                  <a:pt x="292" y="64"/>
                </a:cubicBezTo>
                <a:cubicBezTo>
                  <a:pt x="292" y="64"/>
                  <a:pt x="292" y="64"/>
                  <a:pt x="293" y="64"/>
                </a:cubicBezTo>
                <a:cubicBezTo>
                  <a:pt x="293" y="64"/>
                  <a:pt x="294" y="63"/>
                  <a:pt x="294" y="64"/>
                </a:cubicBezTo>
                <a:cubicBezTo>
                  <a:pt x="334" y="62"/>
                  <a:pt x="375" y="62"/>
                  <a:pt x="414" y="59"/>
                </a:cubicBezTo>
                <a:cubicBezTo>
                  <a:pt x="415" y="59"/>
                  <a:pt x="415" y="59"/>
                  <a:pt x="415" y="59"/>
                </a:cubicBezTo>
                <a:cubicBezTo>
                  <a:pt x="416" y="59"/>
                  <a:pt x="419" y="58"/>
                  <a:pt x="420" y="59"/>
                </a:cubicBezTo>
                <a:cubicBezTo>
                  <a:pt x="420" y="58"/>
                  <a:pt x="421" y="58"/>
                  <a:pt x="422" y="59"/>
                </a:cubicBezTo>
                <a:cubicBezTo>
                  <a:pt x="423" y="58"/>
                  <a:pt x="426" y="58"/>
                  <a:pt x="427" y="58"/>
                </a:cubicBezTo>
                <a:cubicBezTo>
                  <a:pt x="429" y="58"/>
                  <a:pt x="429" y="58"/>
                  <a:pt x="429" y="58"/>
                </a:cubicBezTo>
                <a:cubicBezTo>
                  <a:pt x="429" y="58"/>
                  <a:pt x="429" y="58"/>
                  <a:pt x="429" y="58"/>
                </a:cubicBezTo>
                <a:cubicBezTo>
                  <a:pt x="432" y="58"/>
                  <a:pt x="432" y="58"/>
                  <a:pt x="432" y="58"/>
                </a:cubicBezTo>
                <a:cubicBezTo>
                  <a:pt x="432" y="58"/>
                  <a:pt x="432" y="58"/>
                  <a:pt x="432" y="58"/>
                </a:cubicBezTo>
                <a:cubicBezTo>
                  <a:pt x="433" y="58"/>
                  <a:pt x="433" y="57"/>
                  <a:pt x="434" y="58"/>
                </a:cubicBezTo>
                <a:cubicBezTo>
                  <a:pt x="433" y="58"/>
                  <a:pt x="432" y="58"/>
                  <a:pt x="431" y="58"/>
                </a:cubicBezTo>
                <a:cubicBezTo>
                  <a:pt x="431" y="58"/>
                  <a:pt x="431" y="58"/>
                  <a:pt x="431" y="58"/>
                </a:cubicBezTo>
                <a:close/>
                <a:moveTo>
                  <a:pt x="232" y="60"/>
                </a:moveTo>
                <a:cubicBezTo>
                  <a:pt x="234" y="60"/>
                  <a:pt x="235" y="60"/>
                  <a:pt x="236" y="60"/>
                </a:cubicBezTo>
                <a:cubicBezTo>
                  <a:pt x="238" y="60"/>
                  <a:pt x="240" y="60"/>
                  <a:pt x="242" y="60"/>
                </a:cubicBezTo>
                <a:cubicBezTo>
                  <a:pt x="240" y="60"/>
                  <a:pt x="238" y="60"/>
                  <a:pt x="236" y="60"/>
                </a:cubicBezTo>
                <a:cubicBezTo>
                  <a:pt x="235" y="60"/>
                  <a:pt x="233" y="60"/>
                  <a:pt x="232" y="60"/>
                </a:cubicBezTo>
                <a:close/>
                <a:moveTo>
                  <a:pt x="249" y="60"/>
                </a:moveTo>
                <a:cubicBezTo>
                  <a:pt x="250" y="60"/>
                  <a:pt x="250" y="60"/>
                  <a:pt x="250" y="60"/>
                </a:cubicBezTo>
                <a:cubicBezTo>
                  <a:pt x="250" y="60"/>
                  <a:pt x="250" y="60"/>
                  <a:pt x="250" y="60"/>
                </a:cubicBezTo>
                <a:cubicBezTo>
                  <a:pt x="253" y="60"/>
                  <a:pt x="256" y="60"/>
                  <a:pt x="258" y="60"/>
                </a:cubicBezTo>
                <a:cubicBezTo>
                  <a:pt x="259" y="60"/>
                  <a:pt x="260" y="60"/>
                  <a:pt x="260" y="60"/>
                </a:cubicBezTo>
                <a:cubicBezTo>
                  <a:pt x="260" y="60"/>
                  <a:pt x="259" y="60"/>
                  <a:pt x="258" y="60"/>
                </a:cubicBezTo>
                <a:cubicBezTo>
                  <a:pt x="256" y="60"/>
                  <a:pt x="253" y="60"/>
                  <a:pt x="250" y="60"/>
                </a:cubicBezTo>
                <a:cubicBezTo>
                  <a:pt x="250" y="60"/>
                  <a:pt x="250" y="60"/>
                  <a:pt x="249" y="60"/>
                </a:cubicBezTo>
                <a:cubicBezTo>
                  <a:pt x="248" y="60"/>
                  <a:pt x="247" y="60"/>
                  <a:pt x="246" y="60"/>
                </a:cubicBezTo>
                <a:cubicBezTo>
                  <a:pt x="245" y="60"/>
                  <a:pt x="244" y="60"/>
                  <a:pt x="243" y="60"/>
                </a:cubicBezTo>
                <a:cubicBezTo>
                  <a:pt x="243" y="60"/>
                  <a:pt x="245" y="60"/>
                  <a:pt x="246" y="60"/>
                </a:cubicBezTo>
                <a:cubicBezTo>
                  <a:pt x="247" y="60"/>
                  <a:pt x="248" y="60"/>
                  <a:pt x="249" y="60"/>
                </a:cubicBezTo>
                <a:close/>
                <a:moveTo>
                  <a:pt x="241" y="55"/>
                </a:moveTo>
                <a:cubicBezTo>
                  <a:pt x="244" y="55"/>
                  <a:pt x="244" y="55"/>
                  <a:pt x="244" y="55"/>
                </a:cubicBezTo>
                <a:cubicBezTo>
                  <a:pt x="242" y="55"/>
                  <a:pt x="242" y="55"/>
                  <a:pt x="242" y="55"/>
                </a:cubicBezTo>
                <a:lnTo>
                  <a:pt x="241" y="55"/>
                </a:lnTo>
                <a:close/>
                <a:moveTo>
                  <a:pt x="251" y="55"/>
                </a:moveTo>
                <a:cubicBezTo>
                  <a:pt x="251" y="54"/>
                  <a:pt x="253" y="54"/>
                  <a:pt x="254" y="55"/>
                </a:cubicBezTo>
                <a:cubicBezTo>
                  <a:pt x="255" y="55"/>
                  <a:pt x="255" y="55"/>
                  <a:pt x="255" y="55"/>
                </a:cubicBezTo>
                <a:cubicBezTo>
                  <a:pt x="255" y="54"/>
                  <a:pt x="255" y="54"/>
                  <a:pt x="255" y="54"/>
                </a:cubicBezTo>
                <a:cubicBezTo>
                  <a:pt x="255" y="54"/>
                  <a:pt x="255" y="54"/>
                  <a:pt x="255" y="54"/>
                </a:cubicBezTo>
                <a:cubicBezTo>
                  <a:pt x="255" y="55"/>
                  <a:pt x="255" y="55"/>
                  <a:pt x="255" y="55"/>
                </a:cubicBezTo>
                <a:cubicBezTo>
                  <a:pt x="255" y="55"/>
                  <a:pt x="255" y="55"/>
                  <a:pt x="255" y="55"/>
                </a:cubicBezTo>
                <a:cubicBezTo>
                  <a:pt x="255" y="55"/>
                  <a:pt x="254" y="55"/>
                  <a:pt x="254" y="55"/>
                </a:cubicBezTo>
                <a:lnTo>
                  <a:pt x="251" y="55"/>
                </a:lnTo>
                <a:close/>
                <a:moveTo>
                  <a:pt x="263" y="60"/>
                </a:moveTo>
                <a:cubicBezTo>
                  <a:pt x="268" y="60"/>
                  <a:pt x="268" y="60"/>
                  <a:pt x="268" y="60"/>
                </a:cubicBezTo>
                <a:cubicBezTo>
                  <a:pt x="263" y="60"/>
                  <a:pt x="263" y="60"/>
                  <a:pt x="263" y="60"/>
                </a:cubicBezTo>
                <a:close/>
                <a:moveTo>
                  <a:pt x="266" y="55"/>
                </a:moveTo>
                <a:cubicBezTo>
                  <a:pt x="266" y="55"/>
                  <a:pt x="266" y="55"/>
                  <a:pt x="266" y="55"/>
                </a:cubicBezTo>
                <a:cubicBezTo>
                  <a:pt x="267" y="55"/>
                  <a:pt x="268" y="55"/>
                  <a:pt x="267" y="55"/>
                </a:cubicBezTo>
                <a:cubicBezTo>
                  <a:pt x="267" y="55"/>
                  <a:pt x="267" y="55"/>
                  <a:pt x="266" y="55"/>
                </a:cubicBezTo>
                <a:close/>
                <a:moveTo>
                  <a:pt x="332" y="56"/>
                </a:moveTo>
                <a:cubicBezTo>
                  <a:pt x="335" y="55"/>
                  <a:pt x="338" y="56"/>
                  <a:pt x="340" y="56"/>
                </a:cubicBezTo>
                <a:cubicBezTo>
                  <a:pt x="341" y="56"/>
                  <a:pt x="342" y="56"/>
                  <a:pt x="342" y="56"/>
                </a:cubicBezTo>
                <a:cubicBezTo>
                  <a:pt x="342" y="56"/>
                  <a:pt x="341" y="56"/>
                  <a:pt x="340" y="56"/>
                </a:cubicBezTo>
                <a:cubicBezTo>
                  <a:pt x="328" y="56"/>
                  <a:pt x="315" y="57"/>
                  <a:pt x="302" y="57"/>
                </a:cubicBezTo>
                <a:cubicBezTo>
                  <a:pt x="309" y="56"/>
                  <a:pt x="316" y="56"/>
                  <a:pt x="323" y="56"/>
                </a:cubicBezTo>
                <a:cubicBezTo>
                  <a:pt x="326" y="57"/>
                  <a:pt x="329" y="56"/>
                  <a:pt x="332" y="56"/>
                </a:cubicBezTo>
                <a:close/>
                <a:moveTo>
                  <a:pt x="344" y="55"/>
                </a:moveTo>
                <a:cubicBezTo>
                  <a:pt x="345" y="54"/>
                  <a:pt x="345" y="54"/>
                  <a:pt x="346" y="55"/>
                </a:cubicBezTo>
                <a:cubicBezTo>
                  <a:pt x="345" y="55"/>
                  <a:pt x="345" y="55"/>
                  <a:pt x="344" y="55"/>
                </a:cubicBezTo>
                <a:cubicBezTo>
                  <a:pt x="344" y="55"/>
                  <a:pt x="343" y="55"/>
                  <a:pt x="343" y="55"/>
                </a:cubicBezTo>
                <a:cubicBezTo>
                  <a:pt x="343" y="55"/>
                  <a:pt x="343" y="55"/>
                  <a:pt x="344" y="55"/>
                </a:cubicBezTo>
                <a:close/>
                <a:moveTo>
                  <a:pt x="350" y="57"/>
                </a:moveTo>
                <a:cubicBezTo>
                  <a:pt x="351" y="57"/>
                  <a:pt x="353" y="57"/>
                  <a:pt x="354" y="57"/>
                </a:cubicBezTo>
                <a:cubicBezTo>
                  <a:pt x="355" y="57"/>
                  <a:pt x="355" y="58"/>
                  <a:pt x="355" y="57"/>
                </a:cubicBezTo>
                <a:cubicBezTo>
                  <a:pt x="355" y="57"/>
                  <a:pt x="355" y="57"/>
                  <a:pt x="355" y="57"/>
                </a:cubicBezTo>
                <a:cubicBezTo>
                  <a:pt x="355" y="58"/>
                  <a:pt x="355" y="58"/>
                  <a:pt x="355" y="58"/>
                </a:cubicBezTo>
                <a:cubicBezTo>
                  <a:pt x="355" y="57"/>
                  <a:pt x="355" y="57"/>
                  <a:pt x="354" y="57"/>
                </a:cubicBezTo>
                <a:cubicBezTo>
                  <a:pt x="354" y="58"/>
                  <a:pt x="354" y="58"/>
                  <a:pt x="354" y="58"/>
                </a:cubicBezTo>
                <a:cubicBezTo>
                  <a:pt x="351" y="57"/>
                  <a:pt x="346" y="58"/>
                  <a:pt x="342" y="58"/>
                </a:cubicBezTo>
                <a:cubicBezTo>
                  <a:pt x="342" y="58"/>
                  <a:pt x="342" y="58"/>
                  <a:pt x="342" y="58"/>
                </a:cubicBezTo>
                <a:cubicBezTo>
                  <a:pt x="339" y="57"/>
                  <a:pt x="336" y="58"/>
                  <a:pt x="333" y="58"/>
                </a:cubicBezTo>
                <a:cubicBezTo>
                  <a:pt x="333" y="58"/>
                  <a:pt x="333" y="58"/>
                  <a:pt x="332" y="58"/>
                </a:cubicBezTo>
                <a:cubicBezTo>
                  <a:pt x="332" y="58"/>
                  <a:pt x="331" y="58"/>
                  <a:pt x="332" y="58"/>
                </a:cubicBezTo>
                <a:cubicBezTo>
                  <a:pt x="332" y="58"/>
                  <a:pt x="332" y="58"/>
                  <a:pt x="332" y="58"/>
                </a:cubicBezTo>
                <a:cubicBezTo>
                  <a:pt x="332" y="58"/>
                  <a:pt x="332" y="58"/>
                  <a:pt x="332" y="58"/>
                </a:cubicBezTo>
                <a:cubicBezTo>
                  <a:pt x="332" y="58"/>
                  <a:pt x="332" y="58"/>
                  <a:pt x="332" y="58"/>
                </a:cubicBezTo>
                <a:cubicBezTo>
                  <a:pt x="331" y="58"/>
                  <a:pt x="330" y="58"/>
                  <a:pt x="329" y="58"/>
                </a:cubicBezTo>
                <a:cubicBezTo>
                  <a:pt x="336" y="58"/>
                  <a:pt x="343" y="57"/>
                  <a:pt x="350" y="57"/>
                </a:cubicBezTo>
                <a:close/>
                <a:moveTo>
                  <a:pt x="358" y="57"/>
                </a:moveTo>
                <a:cubicBezTo>
                  <a:pt x="357" y="58"/>
                  <a:pt x="357" y="58"/>
                  <a:pt x="357" y="58"/>
                </a:cubicBezTo>
                <a:cubicBezTo>
                  <a:pt x="357" y="57"/>
                  <a:pt x="356" y="57"/>
                  <a:pt x="356" y="57"/>
                </a:cubicBezTo>
                <a:cubicBezTo>
                  <a:pt x="357" y="57"/>
                  <a:pt x="358" y="57"/>
                  <a:pt x="359" y="57"/>
                </a:cubicBezTo>
                <a:cubicBezTo>
                  <a:pt x="358" y="58"/>
                  <a:pt x="359" y="57"/>
                  <a:pt x="358" y="57"/>
                </a:cubicBezTo>
                <a:close/>
                <a:moveTo>
                  <a:pt x="352" y="56"/>
                </a:moveTo>
                <a:cubicBezTo>
                  <a:pt x="354" y="55"/>
                  <a:pt x="355" y="56"/>
                  <a:pt x="357" y="56"/>
                </a:cubicBezTo>
                <a:lnTo>
                  <a:pt x="352" y="56"/>
                </a:lnTo>
                <a:close/>
                <a:moveTo>
                  <a:pt x="326" y="58"/>
                </a:moveTo>
                <a:cubicBezTo>
                  <a:pt x="328" y="59"/>
                  <a:pt x="328" y="58"/>
                  <a:pt x="329" y="58"/>
                </a:cubicBezTo>
                <a:cubicBezTo>
                  <a:pt x="318" y="59"/>
                  <a:pt x="318" y="59"/>
                  <a:pt x="318" y="59"/>
                </a:cubicBezTo>
                <a:cubicBezTo>
                  <a:pt x="318" y="59"/>
                  <a:pt x="318" y="58"/>
                  <a:pt x="317" y="58"/>
                </a:cubicBezTo>
                <a:cubicBezTo>
                  <a:pt x="317" y="58"/>
                  <a:pt x="317" y="59"/>
                  <a:pt x="317" y="59"/>
                </a:cubicBezTo>
                <a:cubicBezTo>
                  <a:pt x="315" y="58"/>
                  <a:pt x="312" y="59"/>
                  <a:pt x="310" y="59"/>
                </a:cubicBezTo>
                <a:cubicBezTo>
                  <a:pt x="309" y="59"/>
                  <a:pt x="307" y="59"/>
                  <a:pt x="305" y="59"/>
                </a:cubicBezTo>
                <a:cubicBezTo>
                  <a:pt x="305" y="59"/>
                  <a:pt x="304" y="59"/>
                  <a:pt x="304" y="59"/>
                </a:cubicBezTo>
                <a:cubicBezTo>
                  <a:pt x="311" y="58"/>
                  <a:pt x="319" y="58"/>
                  <a:pt x="326" y="58"/>
                </a:cubicBezTo>
                <a:close/>
                <a:moveTo>
                  <a:pt x="360" y="56"/>
                </a:moveTo>
                <a:cubicBezTo>
                  <a:pt x="359" y="56"/>
                  <a:pt x="359" y="56"/>
                  <a:pt x="359" y="56"/>
                </a:cubicBezTo>
                <a:cubicBezTo>
                  <a:pt x="364" y="55"/>
                  <a:pt x="364" y="55"/>
                  <a:pt x="364" y="55"/>
                </a:cubicBezTo>
                <a:lnTo>
                  <a:pt x="360" y="56"/>
                </a:lnTo>
                <a:close/>
                <a:moveTo>
                  <a:pt x="361" y="57"/>
                </a:moveTo>
                <a:cubicBezTo>
                  <a:pt x="360" y="57"/>
                  <a:pt x="360" y="57"/>
                  <a:pt x="360" y="57"/>
                </a:cubicBezTo>
                <a:cubicBezTo>
                  <a:pt x="360" y="57"/>
                  <a:pt x="360" y="57"/>
                  <a:pt x="360" y="57"/>
                </a:cubicBezTo>
                <a:lnTo>
                  <a:pt x="361" y="57"/>
                </a:lnTo>
                <a:close/>
                <a:moveTo>
                  <a:pt x="374" y="56"/>
                </a:moveTo>
                <a:cubicBezTo>
                  <a:pt x="375" y="57"/>
                  <a:pt x="376" y="56"/>
                  <a:pt x="377" y="57"/>
                </a:cubicBezTo>
                <a:cubicBezTo>
                  <a:pt x="374" y="57"/>
                  <a:pt x="374" y="57"/>
                  <a:pt x="374" y="57"/>
                </a:cubicBezTo>
                <a:cubicBezTo>
                  <a:pt x="374" y="57"/>
                  <a:pt x="374" y="56"/>
                  <a:pt x="374" y="56"/>
                </a:cubicBezTo>
                <a:cubicBezTo>
                  <a:pt x="373" y="56"/>
                  <a:pt x="373" y="57"/>
                  <a:pt x="372" y="57"/>
                </a:cubicBezTo>
                <a:cubicBezTo>
                  <a:pt x="372" y="56"/>
                  <a:pt x="372" y="56"/>
                  <a:pt x="372" y="56"/>
                </a:cubicBezTo>
                <a:cubicBezTo>
                  <a:pt x="373" y="56"/>
                  <a:pt x="374" y="56"/>
                  <a:pt x="374" y="56"/>
                </a:cubicBezTo>
                <a:close/>
                <a:moveTo>
                  <a:pt x="377" y="55"/>
                </a:moveTo>
                <a:cubicBezTo>
                  <a:pt x="377" y="55"/>
                  <a:pt x="377" y="55"/>
                  <a:pt x="377" y="55"/>
                </a:cubicBezTo>
                <a:cubicBezTo>
                  <a:pt x="377" y="55"/>
                  <a:pt x="377" y="55"/>
                  <a:pt x="377" y="55"/>
                </a:cubicBezTo>
                <a:close/>
                <a:moveTo>
                  <a:pt x="386" y="57"/>
                </a:moveTo>
                <a:cubicBezTo>
                  <a:pt x="386" y="58"/>
                  <a:pt x="386" y="58"/>
                  <a:pt x="386" y="58"/>
                </a:cubicBezTo>
                <a:cubicBezTo>
                  <a:pt x="381" y="58"/>
                  <a:pt x="381" y="58"/>
                  <a:pt x="381" y="58"/>
                </a:cubicBezTo>
                <a:lnTo>
                  <a:pt x="386" y="57"/>
                </a:lnTo>
                <a:close/>
                <a:moveTo>
                  <a:pt x="398" y="57"/>
                </a:moveTo>
                <a:cubicBezTo>
                  <a:pt x="398" y="57"/>
                  <a:pt x="398" y="57"/>
                  <a:pt x="397" y="57"/>
                </a:cubicBezTo>
                <a:cubicBezTo>
                  <a:pt x="397" y="57"/>
                  <a:pt x="397" y="57"/>
                  <a:pt x="397" y="57"/>
                </a:cubicBezTo>
                <a:cubicBezTo>
                  <a:pt x="397" y="57"/>
                  <a:pt x="397" y="57"/>
                  <a:pt x="397" y="57"/>
                </a:cubicBezTo>
                <a:cubicBezTo>
                  <a:pt x="403" y="56"/>
                  <a:pt x="403" y="56"/>
                  <a:pt x="403" y="56"/>
                </a:cubicBezTo>
                <a:cubicBezTo>
                  <a:pt x="402" y="56"/>
                  <a:pt x="402" y="56"/>
                  <a:pt x="402" y="57"/>
                </a:cubicBezTo>
                <a:cubicBezTo>
                  <a:pt x="402" y="57"/>
                  <a:pt x="402" y="57"/>
                  <a:pt x="402" y="57"/>
                </a:cubicBezTo>
                <a:cubicBezTo>
                  <a:pt x="403" y="57"/>
                  <a:pt x="403" y="57"/>
                  <a:pt x="404" y="56"/>
                </a:cubicBezTo>
                <a:cubicBezTo>
                  <a:pt x="404" y="56"/>
                  <a:pt x="404" y="56"/>
                  <a:pt x="404" y="56"/>
                </a:cubicBezTo>
                <a:cubicBezTo>
                  <a:pt x="405" y="56"/>
                  <a:pt x="405" y="56"/>
                  <a:pt x="405" y="56"/>
                </a:cubicBezTo>
                <a:cubicBezTo>
                  <a:pt x="405" y="56"/>
                  <a:pt x="404" y="56"/>
                  <a:pt x="404" y="56"/>
                </a:cubicBezTo>
                <a:cubicBezTo>
                  <a:pt x="404" y="56"/>
                  <a:pt x="404" y="56"/>
                  <a:pt x="404" y="56"/>
                </a:cubicBezTo>
                <a:cubicBezTo>
                  <a:pt x="403" y="57"/>
                  <a:pt x="403" y="57"/>
                  <a:pt x="402" y="57"/>
                </a:cubicBezTo>
                <a:cubicBezTo>
                  <a:pt x="397" y="57"/>
                  <a:pt x="392" y="57"/>
                  <a:pt x="387" y="58"/>
                </a:cubicBezTo>
                <a:cubicBezTo>
                  <a:pt x="390" y="57"/>
                  <a:pt x="395" y="57"/>
                  <a:pt x="398" y="57"/>
                </a:cubicBezTo>
                <a:close/>
                <a:moveTo>
                  <a:pt x="386" y="56"/>
                </a:moveTo>
                <a:cubicBezTo>
                  <a:pt x="386" y="56"/>
                  <a:pt x="386" y="56"/>
                  <a:pt x="386" y="56"/>
                </a:cubicBezTo>
                <a:cubicBezTo>
                  <a:pt x="387" y="56"/>
                  <a:pt x="387" y="56"/>
                  <a:pt x="387" y="56"/>
                </a:cubicBezTo>
                <a:lnTo>
                  <a:pt x="386" y="56"/>
                </a:lnTo>
                <a:close/>
                <a:moveTo>
                  <a:pt x="435" y="58"/>
                </a:moveTo>
                <a:cubicBezTo>
                  <a:pt x="435" y="58"/>
                  <a:pt x="435" y="58"/>
                  <a:pt x="435" y="58"/>
                </a:cubicBezTo>
                <a:cubicBezTo>
                  <a:pt x="436" y="58"/>
                  <a:pt x="436" y="58"/>
                  <a:pt x="436" y="58"/>
                </a:cubicBezTo>
                <a:lnTo>
                  <a:pt x="435" y="58"/>
                </a:lnTo>
                <a:close/>
                <a:moveTo>
                  <a:pt x="438" y="59"/>
                </a:moveTo>
                <a:cubicBezTo>
                  <a:pt x="438" y="59"/>
                  <a:pt x="438" y="59"/>
                  <a:pt x="438" y="59"/>
                </a:cubicBezTo>
                <a:cubicBezTo>
                  <a:pt x="440" y="58"/>
                  <a:pt x="440" y="58"/>
                  <a:pt x="440" y="58"/>
                </a:cubicBezTo>
                <a:lnTo>
                  <a:pt x="438" y="59"/>
                </a:lnTo>
                <a:close/>
                <a:moveTo>
                  <a:pt x="439" y="57"/>
                </a:moveTo>
                <a:cubicBezTo>
                  <a:pt x="438" y="58"/>
                  <a:pt x="437" y="58"/>
                  <a:pt x="437" y="57"/>
                </a:cubicBezTo>
                <a:cubicBezTo>
                  <a:pt x="437" y="57"/>
                  <a:pt x="438" y="58"/>
                  <a:pt x="438" y="57"/>
                </a:cubicBezTo>
                <a:cubicBezTo>
                  <a:pt x="438" y="57"/>
                  <a:pt x="438" y="57"/>
                  <a:pt x="438" y="57"/>
                </a:cubicBezTo>
                <a:cubicBezTo>
                  <a:pt x="438" y="57"/>
                  <a:pt x="438" y="57"/>
                  <a:pt x="438" y="57"/>
                </a:cubicBezTo>
                <a:cubicBezTo>
                  <a:pt x="438" y="57"/>
                  <a:pt x="438" y="57"/>
                  <a:pt x="438" y="57"/>
                </a:cubicBezTo>
                <a:cubicBezTo>
                  <a:pt x="439" y="57"/>
                  <a:pt x="439" y="57"/>
                  <a:pt x="439" y="57"/>
                </a:cubicBezTo>
                <a:cubicBezTo>
                  <a:pt x="440" y="57"/>
                  <a:pt x="440" y="57"/>
                  <a:pt x="440" y="57"/>
                </a:cubicBezTo>
                <a:cubicBezTo>
                  <a:pt x="440" y="57"/>
                  <a:pt x="440" y="57"/>
                  <a:pt x="441" y="57"/>
                </a:cubicBezTo>
                <a:cubicBezTo>
                  <a:pt x="440" y="57"/>
                  <a:pt x="440" y="57"/>
                  <a:pt x="440" y="57"/>
                </a:cubicBezTo>
                <a:cubicBezTo>
                  <a:pt x="440" y="57"/>
                  <a:pt x="440" y="58"/>
                  <a:pt x="439" y="57"/>
                </a:cubicBezTo>
                <a:close/>
                <a:moveTo>
                  <a:pt x="444" y="59"/>
                </a:moveTo>
                <a:cubicBezTo>
                  <a:pt x="444" y="59"/>
                  <a:pt x="444" y="59"/>
                  <a:pt x="444" y="59"/>
                </a:cubicBezTo>
                <a:cubicBezTo>
                  <a:pt x="444" y="58"/>
                  <a:pt x="444" y="58"/>
                  <a:pt x="444" y="58"/>
                </a:cubicBezTo>
                <a:cubicBezTo>
                  <a:pt x="442" y="58"/>
                  <a:pt x="442" y="58"/>
                  <a:pt x="442" y="58"/>
                </a:cubicBezTo>
                <a:cubicBezTo>
                  <a:pt x="442" y="58"/>
                  <a:pt x="443" y="58"/>
                  <a:pt x="444" y="58"/>
                </a:cubicBezTo>
                <a:cubicBezTo>
                  <a:pt x="444" y="58"/>
                  <a:pt x="444" y="58"/>
                  <a:pt x="444" y="58"/>
                </a:cubicBezTo>
                <a:cubicBezTo>
                  <a:pt x="444" y="58"/>
                  <a:pt x="444" y="58"/>
                  <a:pt x="444" y="58"/>
                </a:cubicBezTo>
                <a:cubicBezTo>
                  <a:pt x="445" y="58"/>
                  <a:pt x="445" y="58"/>
                  <a:pt x="446" y="58"/>
                </a:cubicBezTo>
                <a:cubicBezTo>
                  <a:pt x="445" y="58"/>
                  <a:pt x="445" y="58"/>
                  <a:pt x="444" y="58"/>
                </a:cubicBezTo>
                <a:cubicBezTo>
                  <a:pt x="444" y="58"/>
                  <a:pt x="444" y="58"/>
                  <a:pt x="444" y="58"/>
                </a:cubicBezTo>
                <a:lnTo>
                  <a:pt x="444" y="59"/>
                </a:lnTo>
                <a:close/>
                <a:moveTo>
                  <a:pt x="451" y="56"/>
                </a:moveTo>
                <a:cubicBezTo>
                  <a:pt x="447" y="57"/>
                  <a:pt x="447" y="57"/>
                  <a:pt x="447" y="57"/>
                </a:cubicBezTo>
                <a:cubicBezTo>
                  <a:pt x="447" y="57"/>
                  <a:pt x="447" y="57"/>
                  <a:pt x="446" y="57"/>
                </a:cubicBezTo>
                <a:cubicBezTo>
                  <a:pt x="447" y="57"/>
                  <a:pt x="447" y="57"/>
                  <a:pt x="447" y="57"/>
                </a:cubicBezTo>
                <a:cubicBezTo>
                  <a:pt x="447" y="57"/>
                  <a:pt x="447" y="57"/>
                  <a:pt x="448" y="57"/>
                </a:cubicBezTo>
                <a:cubicBezTo>
                  <a:pt x="448" y="56"/>
                  <a:pt x="448" y="56"/>
                  <a:pt x="448" y="56"/>
                </a:cubicBezTo>
                <a:cubicBezTo>
                  <a:pt x="447" y="56"/>
                  <a:pt x="446" y="57"/>
                  <a:pt x="445" y="57"/>
                </a:cubicBezTo>
                <a:cubicBezTo>
                  <a:pt x="445" y="57"/>
                  <a:pt x="445" y="57"/>
                  <a:pt x="445" y="57"/>
                </a:cubicBezTo>
                <a:cubicBezTo>
                  <a:pt x="445" y="57"/>
                  <a:pt x="445" y="57"/>
                  <a:pt x="445" y="57"/>
                </a:cubicBezTo>
                <a:cubicBezTo>
                  <a:pt x="446" y="57"/>
                  <a:pt x="446" y="57"/>
                  <a:pt x="446" y="57"/>
                </a:cubicBezTo>
                <a:cubicBezTo>
                  <a:pt x="445" y="57"/>
                  <a:pt x="445" y="57"/>
                  <a:pt x="445" y="57"/>
                </a:cubicBezTo>
                <a:cubicBezTo>
                  <a:pt x="444" y="57"/>
                  <a:pt x="444" y="57"/>
                  <a:pt x="444" y="57"/>
                </a:cubicBezTo>
                <a:cubicBezTo>
                  <a:pt x="444" y="57"/>
                  <a:pt x="444" y="57"/>
                  <a:pt x="444" y="57"/>
                </a:cubicBezTo>
                <a:cubicBezTo>
                  <a:pt x="444" y="57"/>
                  <a:pt x="445" y="57"/>
                  <a:pt x="446" y="57"/>
                </a:cubicBezTo>
                <a:cubicBezTo>
                  <a:pt x="446" y="57"/>
                  <a:pt x="447" y="57"/>
                  <a:pt x="447" y="57"/>
                </a:cubicBezTo>
                <a:cubicBezTo>
                  <a:pt x="447" y="57"/>
                  <a:pt x="446" y="57"/>
                  <a:pt x="446" y="57"/>
                </a:cubicBezTo>
                <a:cubicBezTo>
                  <a:pt x="445" y="57"/>
                  <a:pt x="444" y="58"/>
                  <a:pt x="443" y="58"/>
                </a:cubicBezTo>
                <a:cubicBezTo>
                  <a:pt x="443" y="58"/>
                  <a:pt x="443" y="58"/>
                  <a:pt x="444" y="57"/>
                </a:cubicBezTo>
                <a:cubicBezTo>
                  <a:pt x="444" y="57"/>
                  <a:pt x="444" y="57"/>
                  <a:pt x="444" y="57"/>
                </a:cubicBezTo>
                <a:cubicBezTo>
                  <a:pt x="443" y="57"/>
                  <a:pt x="441" y="58"/>
                  <a:pt x="441" y="57"/>
                </a:cubicBezTo>
                <a:cubicBezTo>
                  <a:pt x="444" y="57"/>
                  <a:pt x="444" y="57"/>
                  <a:pt x="444" y="57"/>
                </a:cubicBezTo>
                <a:cubicBezTo>
                  <a:pt x="444" y="57"/>
                  <a:pt x="444" y="57"/>
                  <a:pt x="445" y="57"/>
                </a:cubicBezTo>
                <a:cubicBezTo>
                  <a:pt x="445" y="57"/>
                  <a:pt x="445" y="57"/>
                  <a:pt x="445" y="57"/>
                </a:cubicBezTo>
                <a:cubicBezTo>
                  <a:pt x="445" y="56"/>
                  <a:pt x="445" y="56"/>
                  <a:pt x="445" y="56"/>
                </a:cubicBezTo>
                <a:cubicBezTo>
                  <a:pt x="445" y="56"/>
                  <a:pt x="445" y="57"/>
                  <a:pt x="445" y="57"/>
                </a:cubicBezTo>
                <a:cubicBezTo>
                  <a:pt x="445" y="56"/>
                  <a:pt x="445" y="56"/>
                  <a:pt x="445" y="56"/>
                </a:cubicBezTo>
                <a:cubicBezTo>
                  <a:pt x="445" y="56"/>
                  <a:pt x="445" y="57"/>
                  <a:pt x="445" y="57"/>
                </a:cubicBezTo>
                <a:cubicBezTo>
                  <a:pt x="447" y="56"/>
                  <a:pt x="448" y="56"/>
                  <a:pt x="449" y="56"/>
                </a:cubicBezTo>
                <a:cubicBezTo>
                  <a:pt x="449" y="56"/>
                  <a:pt x="450" y="56"/>
                  <a:pt x="451" y="56"/>
                </a:cubicBezTo>
                <a:close/>
                <a:moveTo>
                  <a:pt x="454" y="56"/>
                </a:moveTo>
                <a:cubicBezTo>
                  <a:pt x="452" y="56"/>
                  <a:pt x="452" y="56"/>
                  <a:pt x="452" y="56"/>
                </a:cubicBezTo>
                <a:cubicBezTo>
                  <a:pt x="452" y="56"/>
                  <a:pt x="452" y="56"/>
                  <a:pt x="452" y="56"/>
                </a:cubicBezTo>
                <a:cubicBezTo>
                  <a:pt x="453" y="56"/>
                  <a:pt x="453" y="56"/>
                  <a:pt x="454" y="56"/>
                </a:cubicBezTo>
                <a:cubicBezTo>
                  <a:pt x="455" y="56"/>
                  <a:pt x="455" y="56"/>
                  <a:pt x="455" y="56"/>
                </a:cubicBezTo>
                <a:cubicBezTo>
                  <a:pt x="455" y="56"/>
                  <a:pt x="454" y="56"/>
                  <a:pt x="454" y="56"/>
                </a:cubicBezTo>
                <a:close/>
                <a:moveTo>
                  <a:pt x="455" y="54"/>
                </a:moveTo>
                <a:cubicBezTo>
                  <a:pt x="450" y="54"/>
                  <a:pt x="444" y="55"/>
                  <a:pt x="440" y="55"/>
                </a:cubicBezTo>
                <a:cubicBezTo>
                  <a:pt x="441" y="54"/>
                  <a:pt x="442" y="55"/>
                  <a:pt x="443" y="54"/>
                </a:cubicBezTo>
                <a:cubicBezTo>
                  <a:pt x="437" y="54"/>
                  <a:pt x="429" y="55"/>
                  <a:pt x="423" y="55"/>
                </a:cubicBezTo>
                <a:cubicBezTo>
                  <a:pt x="421" y="56"/>
                  <a:pt x="421" y="56"/>
                  <a:pt x="421" y="56"/>
                </a:cubicBezTo>
                <a:cubicBezTo>
                  <a:pt x="424" y="56"/>
                  <a:pt x="424" y="56"/>
                  <a:pt x="424" y="56"/>
                </a:cubicBezTo>
                <a:cubicBezTo>
                  <a:pt x="420" y="56"/>
                  <a:pt x="416" y="56"/>
                  <a:pt x="412" y="57"/>
                </a:cubicBezTo>
                <a:cubicBezTo>
                  <a:pt x="412" y="57"/>
                  <a:pt x="411" y="57"/>
                  <a:pt x="411" y="57"/>
                </a:cubicBezTo>
                <a:cubicBezTo>
                  <a:pt x="411" y="57"/>
                  <a:pt x="411" y="57"/>
                  <a:pt x="411" y="57"/>
                </a:cubicBezTo>
                <a:cubicBezTo>
                  <a:pt x="411" y="57"/>
                  <a:pt x="411" y="57"/>
                  <a:pt x="411" y="57"/>
                </a:cubicBezTo>
                <a:cubicBezTo>
                  <a:pt x="411" y="57"/>
                  <a:pt x="412" y="57"/>
                  <a:pt x="412" y="57"/>
                </a:cubicBezTo>
                <a:cubicBezTo>
                  <a:pt x="412" y="57"/>
                  <a:pt x="412" y="57"/>
                  <a:pt x="412" y="57"/>
                </a:cubicBezTo>
                <a:cubicBezTo>
                  <a:pt x="412" y="56"/>
                  <a:pt x="412" y="56"/>
                  <a:pt x="412" y="56"/>
                </a:cubicBezTo>
                <a:cubicBezTo>
                  <a:pt x="410" y="56"/>
                  <a:pt x="408" y="56"/>
                  <a:pt x="406" y="57"/>
                </a:cubicBezTo>
                <a:cubicBezTo>
                  <a:pt x="406" y="57"/>
                  <a:pt x="407" y="56"/>
                  <a:pt x="408" y="56"/>
                </a:cubicBezTo>
                <a:cubicBezTo>
                  <a:pt x="408" y="56"/>
                  <a:pt x="408" y="56"/>
                  <a:pt x="408" y="56"/>
                </a:cubicBezTo>
                <a:cubicBezTo>
                  <a:pt x="406" y="56"/>
                  <a:pt x="406" y="56"/>
                  <a:pt x="406" y="56"/>
                </a:cubicBezTo>
                <a:cubicBezTo>
                  <a:pt x="414" y="56"/>
                  <a:pt x="422" y="56"/>
                  <a:pt x="429" y="55"/>
                </a:cubicBezTo>
                <a:cubicBezTo>
                  <a:pt x="429" y="55"/>
                  <a:pt x="429" y="55"/>
                  <a:pt x="429" y="55"/>
                </a:cubicBezTo>
                <a:cubicBezTo>
                  <a:pt x="431" y="55"/>
                  <a:pt x="431" y="55"/>
                  <a:pt x="431" y="55"/>
                </a:cubicBezTo>
                <a:cubicBezTo>
                  <a:pt x="431" y="55"/>
                  <a:pt x="433" y="54"/>
                  <a:pt x="433" y="55"/>
                </a:cubicBezTo>
                <a:cubicBezTo>
                  <a:pt x="433" y="55"/>
                  <a:pt x="435" y="55"/>
                  <a:pt x="436" y="54"/>
                </a:cubicBezTo>
                <a:cubicBezTo>
                  <a:pt x="435" y="54"/>
                  <a:pt x="435" y="54"/>
                  <a:pt x="435" y="54"/>
                </a:cubicBezTo>
                <a:cubicBezTo>
                  <a:pt x="436" y="54"/>
                  <a:pt x="436" y="55"/>
                  <a:pt x="438" y="54"/>
                </a:cubicBezTo>
                <a:cubicBezTo>
                  <a:pt x="440" y="54"/>
                  <a:pt x="440" y="54"/>
                  <a:pt x="440" y="54"/>
                </a:cubicBezTo>
                <a:cubicBezTo>
                  <a:pt x="439" y="54"/>
                  <a:pt x="439" y="54"/>
                  <a:pt x="439" y="54"/>
                </a:cubicBezTo>
                <a:cubicBezTo>
                  <a:pt x="450" y="54"/>
                  <a:pt x="450" y="54"/>
                  <a:pt x="450" y="54"/>
                </a:cubicBezTo>
                <a:cubicBezTo>
                  <a:pt x="448" y="54"/>
                  <a:pt x="447" y="54"/>
                  <a:pt x="446" y="54"/>
                </a:cubicBezTo>
                <a:cubicBezTo>
                  <a:pt x="448" y="54"/>
                  <a:pt x="452" y="54"/>
                  <a:pt x="454" y="53"/>
                </a:cubicBezTo>
                <a:cubicBezTo>
                  <a:pt x="454" y="53"/>
                  <a:pt x="454" y="53"/>
                  <a:pt x="454" y="53"/>
                </a:cubicBezTo>
                <a:cubicBezTo>
                  <a:pt x="453" y="53"/>
                  <a:pt x="455" y="53"/>
                  <a:pt x="455" y="54"/>
                </a:cubicBezTo>
                <a:cubicBezTo>
                  <a:pt x="455" y="54"/>
                  <a:pt x="455" y="54"/>
                  <a:pt x="455" y="53"/>
                </a:cubicBezTo>
                <a:cubicBezTo>
                  <a:pt x="455" y="53"/>
                  <a:pt x="456" y="53"/>
                  <a:pt x="455" y="53"/>
                </a:cubicBezTo>
                <a:cubicBezTo>
                  <a:pt x="456" y="53"/>
                  <a:pt x="457" y="53"/>
                  <a:pt x="458" y="53"/>
                </a:cubicBezTo>
                <a:cubicBezTo>
                  <a:pt x="458" y="53"/>
                  <a:pt x="458" y="53"/>
                  <a:pt x="458" y="53"/>
                </a:cubicBezTo>
                <a:cubicBezTo>
                  <a:pt x="459" y="53"/>
                  <a:pt x="459" y="53"/>
                  <a:pt x="460" y="53"/>
                </a:cubicBezTo>
                <a:cubicBezTo>
                  <a:pt x="460" y="53"/>
                  <a:pt x="460" y="53"/>
                  <a:pt x="460" y="53"/>
                </a:cubicBezTo>
                <a:cubicBezTo>
                  <a:pt x="460" y="53"/>
                  <a:pt x="460" y="53"/>
                  <a:pt x="460" y="53"/>
                </a:cubicBezTo>
                <a:cubicBezTo>
                  <a:pt x="460" y="53"/>
                  <a:pt x="460" y="53"/>
                  <a:pt x="460" y="53"/>
                </a:cubicBezTo>
                <a:cubicBezTo>
                  <a:pt x="460" y="53"/>
                  <a:pt x="460" y="53"/>
                  <a:pt x="461" y="53"/>
                </a:cubicBezTo>
                <a:cubicBezTo>
                  <a:pt x="464" y="53"/>
                  <a:pt x="464" y="53"/>
                  <a:pt x="464" y="53"/>
                </a:cubicBezTo>
                <a:cubicBezTo>
                  <a:pt x="463" y="54"/>
                  <a:pt x="458" y="53"/>
                  <a:pt x="455" y="54"/>
                </a:cubicBezTo>
                <a:close/>
                <a:moveTo>
                  <a:pt x="411" y="54"/>
                </a:moveTo>
                <a:cubicBezTo>
                  <a:pt x="415" y="54"/>
                  <a:pt x="419" y="53"/>
                  <a:pt x="423" y="53"/>
                </a:cubicBezTo>
                <a:cubicBezTo>
                  <a:pt x="419" y="54"/>
                  <a:pt x="415" y="54"/>
                  <a:pt x="411" y="54"/>
                </a:cubicBezTo>
                <a:close/>
                <a:moveTo>
                  <a:pt x="424" y="53"/>
                </a:moveTo>
                <a:cubicBezTo>
                  <a:pt x="425" y="53"/>
                  <a:pt x="426" y="53"/>
                  <a:pt x="426" y="53"/>
                </a:cubicBezTo>
                <a:lnTo>
                  <a:pt x="424" y="53"/>
                </a:lnTo>
                <a:close/>
                <a:moveTo>
                  <a:pt x="463" y="50"/>
                </a:moveTo>
                <a:cubicBezTo>
                  <a:pt x="463" y="50"/>
                  <a:pt x="462" y="50"/>
                  <a:pt x="462" y="50"/>
                </a:cubicBezTo>
                <a:cubicBezTo>
                  <a:pt x="461" y="50"/>
                  <a:pt x="461" y="50"/>
                  <a:pt x="461" y="50"/>
                </a:cubicBezTo>
                <a:cubicBezTo>
                  <a:pt x="453" y="51"/>
                  <a:pt x="444" y="51"/>
                  <a:pt x="436" y="52"/>
                </a:cubicBezTo>
                <a:cubicBezTo>
                  <a:pt x="436" y="52"/>
                  <a:pt x="435" y="52"/>
                  <a:pt x="435" y="52"/>
                </a:cubicBezTo>
                <a:cubicBezTo>
                  <a:pt x="435" y="52"/>
                  <a:pt x="435" y="52"/>
                  <a:pt x="434" y="52"/>
                </a:cubicBezTo>
                <a:cubicBezTo>
                  <a:pt x="432" y="53"/>
                  <a:pt x="430" y="53"/>
                  <a:pt x="428" y="53"/>
                </a:cubicBezTo>
                <a:cubicBezTo>
                  <a:pt x="428" y="53"/>
                  <a:pt x="428" y="53"/>
                  <a:pt x="428" y="53"/>
                </a:cubicBezTo>
                <a:cubicBezTo>
                  <a:pt x="427" y="53"/>
                  <a:pt x="427" y="53"/>
                  <a:pt x="427" y="53"/>
                </a:cubicBezTo>
                <a:cubicBezTo>
                  <a:pt x="427" y="53"/>
                  <a:pt x="427" y="53"/>
                  <a:pt x="427" y="53"/>
                </a:cubicBezTo>
                <a:cubicBezTo>
                  <a:pt x="427" y="53"/>
                  <a:pt x="427" y="53"/>
                  <a:pt x="427" y="53"/>
                </a:cubicBezTo>
                <a:cubicBezTo>
                  <a:pt x="429" y="53"/>
                  <a:pt x="432" y="52"/>
                  <a:pt x="434" y="52"/>
                </a:cubicBezTo>
                <a:cubicBezTo>
                  <a:pt x="435" y="52"/>
                  <a:pt x="435" y="52"/>
                  <a:pt x="436" y="52"/>
                </a:cubicBezTo>
                <a:cubicBezTo>
                  <a:pt x="444" y="51"/>
                  <a:pt x="453" y="51"/>
                  <a:pt x="461" y="50"/>
                </a:cubicBezTo>
                <a:cubicBezTo>
                  <a:pt x="464" y="50"/>
                  <a:pt x="464" y="50"/>
                  <a:pt x="464" y="50"/>
                </a:cubicBezTo>
                <a:cubicBezTo>
                  <a:pt x="464" y="50"/>
                  <a:pt x="464" y="50"/>
                  <a:pt x="463" y="50"/>
                </a:cubicBezTo>
                <a:cubicBezTo>
                  <a:pt x="464" y="50"/>
                  <a:pt x="464" y="50"/>
                  <a:pt x="464" y="50"/>
                </a:cubicBezTo>
                <a:lnTo>
                  <a:pt x="463" y="50"/>
                </a:lnTo>
                <a:close/>
                <a:moveTo>
                  <a:pt x="473" y="54"/>
                </a:moveTo>
                <a:cubicBezTo>
                  <a:pt x="471" y="54"/>
                  <a:pt x="471" y="54"/>
                  <a:pt x="471" y="54"/>
                </a:cubicBezTo>
                <a:cubicBezTo>
                  <a:pt x="473" y="54"/>
                  <a:pt x="473" y="54"/>
                  <a:pt x="473" y="54"/>
                </a:cubicBezTo>
                <a:close/>
                <a:moveTo>
                  <a:pt x="473" y="52"/>
                </a:moveTo>
                <a:cubicBezTo>
                  <a:pt x="473" y="53"/>
                  <a:pt x="472" y="53"/>
                  <a:pt x="472" y="53"/>
                </a:cubicBezTo>
                <a:cubicBezTo>
                  <a:pt x="472" y="52"/>
                  <a:pt x="472" y="52"/>
                  <a:pt x="472" y="52"/>
                </a:cubicBezTo>
                <a:cubicBezTo>
                  <a:pt x="467" y="53"/>
                  <a:pt x="467" y="53"/>
                  <a:pt x="467" y="53"/>
                </a:cubicBezTo>
                <a:cubicBezTo>
                  <a:pt x="472" y="52"/>
                  <a:pt x="472" y="52"/>
                  <a:pt x="472" y="52"/>
                </a:cubicBezTo>
                <a:cubicBezTo>
                  <a:pt x="472" y="52"/>
                  <a:pt x="472" y="52"/>
                  <a:pt x="472" y="52"/>
                </a:cubicBezTo>
                <a:cubicBezTo>
                  <a:pt x="473" y="52"/>
                  <a:pt x="473" y="52"/>
                  <a:pt x="473" y="52"/>
                </a:cubicBezTo>
                <a:cubicBezTo>
                  <a:pt x="473" y="52"/>
                  <a:pt x="474" y="52"/>
                  <a:pt x="474" y="52"/>
                </a:cubicBezTo>
                <a:cubicBezTo>
                  <a:pt x="473" y="52"/>
                  <a:pt x="473" y="52"/>
                  <a:pt x="473" y="52"/>
                </a:cubicBezTo>
                <a:cubicBezTo>
                  <a:pt x="473" y="52"/>
                  <a:pt x="473" y="52"/>
                  <a:pt x="473" y="52"/>
                </a:cubicBezTo>
                <a:close/>
                <a:moveTo>
                  <a:pt x="486" y="50"/>
                </a:moveTo>
                <a:cubicBezTo>
                  <a:pt x="487" y="50"/>
                  <a:pt x="488" y="50"/>
                  <a:pt x="488" y="50"/>
                </a:cubicBezTo>
                <a:lnTo>
                  <a:pt x="486" y="50"/>
                </a:lnTo>
                <a:close/>
                <a:moveTo>
                  <a:pt x="484" y="50"/>
                </a:moveTo>
                <a:cubicBezTo>
                  <a:pt x="485" y="50"/>
                  <a:pt x="485" y="50"/>
                  <a:pt x="485" y="50"/>
                </a:cubicBezTo>
                <a:cubicBezTo>
                  <a:pt x="479" y="52"/>
                  <a:pt x="471" y="52"/>
                  <a:pt x="466" y="52"/>
                </a:cubicBezTo>
                <a:cubicBezTo>
                  <a:pt x="472" y="51"/>
                  <a:pt x="472" y="51"/>
                  <a:pt x="472" y="51"/>
                </a:cubicBezTo>
                <a:cubicBezTo>
                  <a:pt x="472" y="52"/>
                  <a:pt x="473" y="51"/>
                  <a:pt x="474" y="51"/>
                </a:cubicBezTo>
                <a:cubicBezTo>
                  <a:pt x="477" y="51"/>
                  <a:pt x="481" y="51"/>
                  <a:pt x="484" y="50"/>
                </a:cubicBezTo>
                <a:cubicBezTo>
                  <a:pt x="484" y="50"/>
                  <a:pt x="483" y="50"/>
                  <a:pt x="482" y="50"/>
                </a:cubicBezTo>
                <a:cubicBezTo>
                  <a:pt x="480" y="50"/>
                  <a:pt x="477" y="51"/>
                  <a:pt x="475" y="50"/>
                </a:cubicBezTo>
                <a:cubicBezTo>
                  <a:pt x="474" y="51"/>
                  <a:pt x="474" y="51"/>
                  <a:pt x="474" y="51"/>
                </a:cubicBezTo>
                <a:cubicBezTo>
                  <a:pt x="473" y="50"/>
                  <a:pt x="472" y="51"/>
                  <a:pt x="472" y="50"/>
                </a:cubicBezTo>
                <a:cubicBezTo>
                  <a:pt x="475" y="50"/>
                  <a:pt x="480" y="50"/>
                  <a:pt x="484" y="49"/>
                </a:cubicBezTo>
                <a:cubicBezTo>
                  <a:pt x="486" y="50"/>
                  <a:pt x="489" y="50"/>
                  <a:pt x="490" y="49"/>
                </a:cubicBezTo>
                <a:cubicBezTo>
                  <a:pt x="489" y="50"/>
                  <a:pt x="486" y="49"/>
                  <a:pt x="484" y="50"/>
                </a:cubicBezTo>
                <a:close/>
                <a:moveTo>
                  <a:pt x="474" y="49"/>
                </a:moveTo>
                <a:cubicBezTo>
                  <a:pt x="472" y="49"/>
                  <a:pt x="470" y="49"/>
                  <a:pt x="468" y="49"/>
                </a:cubicBezTo>
                <a:cubicBezTo>
                  <a:pt x="468" y="49"/>
                  <a:pt x="468" y="49"/>
                  <a:pt x="468" y="49"/>
                </a:cubicBezTo>
                <a:cubicBezTo>
                  <a:pt x="468" y="49"/>
                  <a:pt x="468" y="49"/>
                  <a:pt x="468" y="49"/>
                </a:cubicBezTo>
                <a:cubicBezTo>
                  <a:pt x="468" y="49"/>
                  <a:pt x="468" y="49"/>
                  <a:pt x="467" y="49"/>
                </a:cubicBezTo>
                <a:cubicBezTo>
                  <a:pt x="467" y="50"/>
                  <a:pt x="466" y="49"/>
                  <a:pt x="464" y="50"/>
                </a:cubicBezTo>
                <a:cubicBezTo>
                  <a:pt x="465" y="49"/>
                  <a:pt x="467" y="50"/>
                  <a:pt x="468" y="49"/>
                </a:cubicBezTo>
                <a:cubicBezTo>
                  <a:pt x="468" y="49"/>
                  <a:pt x="468" y="49"/>
                  <a:pt x="468" y="49"/>
                </a:cubicBezTo>
                <a:cubicBezTo>
                  <a:pt x="468" y="49"/>
                  <a:pt x="468" y="49"/>
                  <a:pt x="468" y="49"/>
                </a:cubicBezTo>
                <a:cubicBezTo>
                  <a:pt x="470" y="49"/>
                  <a:pt x="472" y="49"/>
                  <a:pt x="474" y="49"/>
                </a:cubicBezTo>
                <a:close/>
                <a:moveTo>
                  <a:pt x="468" y="51"/>
                </a:moveTo>
                <a:cubicBezTo>
                  <a:pt x="467" y="51"/>
                  <a:pt x="467" y="51"/>
                  <a:pt x="467" y="51"/>
                </a:cubicBezTo>
                <a:cubicBezTo>
                  <a:pt x="467" y="51"/>
                  <a:pt x="467" y="51"/>
                  <a:pt x="467" y="51"/>
                </a:cubicBezTo>
                <a:lnTo>
                  <a:pt x="468" y="51"/>
                </a:lnTo>
                <a:close/>
                <a:moveTo>
                  <a:pt x="482" y="49"/>
                </a:moveTo>
                <a:cubicBezTo>
                  <a:pt x="484" y="48"/>
                  <a:pt x="486" y="49"/>
                  <a:pt x="488" y="48"/>
                </a:cubicBezTo>
                <a:cubicBezTo>
                  <a:pt x="489" y="48"/>
                  <a:pt x="489" y="48"/>
                  <a:pt x="489" y="48"/>
                </a:cubicBezTo>
                <a:cubicBezTo>
                  <a:pt x="489" y="48"/>
                  <a:pt x="489" y="48"/>
                  <a:pt x="488" y="48"/>
                </a:cubicBezTo>
                <a:lnTo>
                  <a:pt x="482" y="49"/>
                </a:lnTo>
                <a:close/>
                <a:moveTo>
                  <a:pt x="491" y="48"/>
                </a:moveTo>
                <a:cubicBezTo>
                  <a:pt x="490" y="48"/>
                  <a:pt x="490" y="48"/>
                  <a:pt x="490" y="48"/>
                </a:cubicBezTo>
                <a:cubicBezTo>
                  <a:pt x="490" y="48"/>
                  <a:pt x="491" y="48"/>
                  <a:pt x="491" y="48"/>
                </a:cubicBezTo>
                <a:cubicBezTo>
                  <a:pt x="492" y="48"/>
                  <a:pt x="493" y="48"/>
                  <a:pt x="494" y="48"/>
                </a:cubicBezTo>
                <a:cubicBezTo>
                  <a:pt x="493" y="48"/>
                  <a:pt x="492" y="48"/>
                  <a:pt x="491" y="48"/>
                </a:cubicBezTo>
                <a:close/>
                <a:moveTo>
                  <a:pt x="474" y="47"/>
                </a:moveTo>
                <a:cubicBezTo>
                  <a:pt x="474" y="47"/>
                  <a:pt x="473" y="47"/>
                  <a:pt x="473" y="47"/>
                </a:cubicBezTo>
                <a:cubicBezTo>
                  <a:pt x="473" y="47"/>
                  <a:pt x="473" y="47"/>
                  <a:pt x="473" y="47"/>
                </a:cubicBezTo>
                <a:cubicBezTo>
                  <a:pt x="474" y="47"/>
                  <a:pt x="475" y="46"/>
                  <a:pt x="476" y="47"/>
                </a:cubicBezTo>
                <a:cubicBezTo>
                  <a:pt x="477" y="47"/>
                  <a:pt x="481" y="47"/>
                  <a:pt x="482" y="46"/>
                </a:cubicBezTo>
                <a:cubicBezTo>
                  <a:pt x="481" y="46"/>
                  <a:pt x="480" y="47"/>
                  <a:pt x="479" y="46"/>
                </a:cubicBezTo>
                <a:cubicBezTo>
                  <a:pt x="478" y="46"/>
                  <a:pt x="478" y="46"/>
                  <a:pt x="478" y="46"/>
                </a:cubicBezTo>
                <a:cubicBezTo>
                  <a:pt x="478" y="46"/>
                  <a:pt x="478" y="46"/>
                  <a:pt x="478" y="46"/>
                </a:cubicBezTo>
                <a:cubicBezTo>
                  <a:pt x="479" y="46"/>
                  <a:pt x="479" y="46"/>
                  <a:pt x="478" y="46"/>
                </a:cubicBezTo>
                <a:cubicBezTo>
                  <a:pt x="478" y="46"/>
                  <a:pt x="478" y="46"/>
                  <a:pt x="477" y="46"/>
                </a:cubicBezTo>
                <a:cubicBezTo>
                  <a:pt x="477" y="46"/>
                  <a:pt x="477" y="46"/>
                  <a:pt x="478" y="46"/>
                </a:cubicBezTo>
                <a:cubicBezTo>
                  <a:pt x="477" y="46"/>
                  <a:pt x="477" y="46"/>
                  <a:pt x="477" y="46"/>
                </a:cubicBezTo>
                <a:cubicBezTo>
                  <a:pt x="477" y="46"/>
                  <a:pt x="477" y="46"/>
                  <a:pt x="477" y="46"/>
                </a:cubicBezTo>
                <a:cubicBezTo>
                  <a:pt x="476" y="46"/>
                  <a:pt x="476" y="46"/>
                  <a:pt x="476" y="46"/>
                </a:cubicBezTo>
                <a:cubicBezTo>
                  <a:pt x="476" y="46"/>
                  <a:pt x="476" y="46"/>
                  <a:pt x="476" y="46"/>
                </a:cubicBezTo>
                <a:cubicBezTo>
                  <a:pt x="475" y="46"/>
                  <a:pt x="475" y="46"/>
                  <a:pt x="475" y="46"/>
                </a:cubicBezTo>
                <a:cubicBezTo>
                  <a:pt x="479" y="45"/>
                  <a:pt x="484" y="45"/>
                  <a:pt x="488" y="45"/>
                </a:cubicBezTo>
                <a:cubicBezTo>
                  <a:pt x="489" y="45"/>
                  <a:pt x="489" y="45"/>
                  <a:pt x="489" y="45"/>
                </a:cubicBezTo>
                <a:cubicBezTo>
                  <a:pt x="490" y="46"/>
                  <a:pt x="491" y="45"/>
                  <a:pt x="493" y="45"/>
                </a:cubicBezTo>
                <a:cubicBezTo>
                  <a:pt x="503" y="45"/>
                  <a:pt x="503" y="45"/>
                  <a:pt x="503" y="45"/>
                </a:cubicBezTo>
                <a:cubicBezTo>
                  <a:pt x="502" y="45"/>
                  <a:pt x="500" y="45"/>
                  <a:pt x="500" y="45"/>
                </a:cubicBezTo>
                <a:cubicBezTo>
                  <a:pt x="500" y="46"/>
                  <a:pt x="500" y="46"/>
                  <a:pt x="500" y="46"/>
                </a:cubicBezTo>
                <a:cubicBezTo>
                  <a:pt x="500" y="46"/>
                  <a:pt x="500" y="46"/>
                  <a:pt x="500" y="46"/>
                </a:cubicBezTo>
                <a:cubicBezTo>
                  <a:pt x="500" y="46"/>
                  <a:pt x="500" y="46"/>
                  <a:pt x="500" y="45"/>
                </a:cubicBezTo>
                <a:cubicBezTo>
                  <a:pt x="498" y="45"/>
                  <a:pt x="494" y="46"/>
                  <a:pt x="491" y="46"/>
                </a:cubicBezTo>
                <a:cubicBezTo>
                  <a:pt x="490" y="47"/>
                  <a:pt x="488" y="46"/>
                  <a:pt x="487" y="46"/>
                </a:cubicBezTo>
                <a:cubicBezTo>
                  <a:pt x="488" y="47"/>
                  <a:pt x="488" y="47"/>
                  <a:pt x="488" y="47"/>
                </a:cubicBezTo>
                <a:cubicBezTo>
                  <a:pt x="488" y="47"/>
                  <a:pt x="488" y="47"/>
                  <a:pt x="488" y="47"/>
                </a:cubicBezTo>
                <a:cubicBezTo>
                  <a:pt x="487" y="47"/>
                  <a:pt x="487" y="46"/>
                  <a:pt x="486" y="47"/>
                </a:cubicBezTo>
                <a:cubicBezTo>
                  <a:pt x="486" y="46"/>
                  <a:pt x="485" y="47"/>
                  <a:pt x="484" y="47"/>
                </a:cubicBezTo>
                <a:cubicBezTo>
                  <a:pt x="484" y="47"/>
                  <a:pt x="484" y="47"/>
                  <a:pt x="484" y="47"/>
                </a:cubicBezTo>
                <a:cubicBezTo>
                  <a:pt x="483" y="47"/>
                  <a:pt x="483" y="47"/>
                  <a:pt x="483" y="47"/>
                </a:cubicBezTo>
                <a:cubicBezTo>
                  <a:pt x="483" y="47"/>
                  <a:pt x="482" y="47"/>
                  <a:pt x="482" y="47"/>
                </a:cubicBezTo>
                <a:cubicBezTo>
                  <a:pt x="482" y="47"/>
                  <a:pt x="482" y="47"/>
                  <a:pt x="482" y="47"/>
                </a:cubicBezTo>
                <a:cubicBezTo>
                  <a:pt x="482" y="47"/>
                  <a:pt x="482" y="47"/>
                  <a:pt x="481" y="47"/>
                </a:cubicBezTo>
                <a:cubicBezTo>
                  <a:pt x="481" y="47"/>
                  <a:pt x="481" y="47"/>
                  <a:pt x="481" y="47"/>
                </a:cubicBezTo>
                <a:cubicBezTo>
                  <a:pt x="482" y="47"/>
                  <a:pt x="482" y="47"/>
                  <a:pt x="482" y="47"/>
                </a:cubicBezTo>
                <a:cubicBezTo>
                  <a:pt x="482" y="47"/>
                  <a:pt x="482" y="47"/>
                  <a:pt x="482" y="47"/>
                </a:cubicBezTo>
                <a:cubicBezTo>
                  <a:pt x="482" y="47"/>
                  <a:pt x="482" y="47"/>
                  <a:pt x="482" y="47"/>
                </a:cubicBezTo>
                <a:cubicBezTo>
                  <a:pt x="481" y="47"/>
                  <a:pt x="481" y="47"/>
                  <a:pt x="481" y="47"/>
                </a:cubicBezTo>
                <a:cubicBezTo>
                  <a:pt x="481" y="47"/>
                  <a:pt x="481" y="47"/>
                  <a:pt x="481" y="47"/>
                </a:cubicBezTo>
                <a:cubicBezTo>
                  <a:pt x="480" y="47"/>
                  <a:pt x="480" y="47"/>
                  <a:pt x="480" y="47"/>
                </a:cubicBezTo>
                <a:cubicBezTo>
                  <a:pt x="480" y="47"/>
                  <a:pt x="480" y="47"/>
                  <a:pt x="480" y="47"/>
                </a:cubicBezTo>
                <a:cubicBezTo>
                  <a:pt x="479" y="47"/>
                  <a:pt x="479" y="47"/>
                  <a:pt x="479" y="47"/>
                </a:cubicBezTo>
                <a:cubicBezTo>
                  <a:pt x="479" y="47"/>
                  <a:pt x="478" y="47"/>
                  <a:pt x="479" y="47"/>
                </a:cubicBezTo>
                <a:cubicBezTo>
                  <a:pt x="479" y="47"/>
                  <a:pt x="479" y="47"/>
                  <a:pt x="479" y="47"/>
                </a:cubicBezTo>
                <a:cubicBezTo>
                  <a:pt x="479" y="48"/>
                  <a:pt x="479" y="47"/>
                  <a:pt x="479" y="48"/>
                </a:cubicBezTo>
                <a:cubicBezTo>
                  <a:pt x="479" y="47"/>
                  <a:pt x="479" y="47"/>
                  <a:pt x="479" y="47"/>
                </a:cubicBezTo>
                <a:cubicBezTo>
                  <a:pt x="478" y="47"/>
                  <a:pt x="478" y="47"/>
                  <a:pt x="478" y="47"/>
                </a:cubicBezTo>
                <a:cubicBezTo>
                  <a:pt x="477" y="47"/>
                  <a:pt x="478" y="48"/>
                  <a:pt x="477" y="47"/>
                </a:cubicBezTo>
                <a:cubicBezTo>
                  <a:pt x="477" y="47"/>
                  <a:pt x="477" y="47"/>
                  <a:pt x="477" y="47"/>
                </a:cubicBezTo>
                <a:cubicBezTo>
                  <a:pt x="477" y="47"/>
                  <a:pt x="476" y="47"/>
                  <a:pt x="475" y="47"/>
                </a:cubicBezTo>
                <a:cubicBezTo>
                  <a:pt x="475" y="47"/>
                  <a:pt x="475" y="47"/>
                  <a:pt x="475" y="47"/>
                </a:cubicBezTo>
                <a:cubicBezTo>
                  <a:pt x="476" y="48"/>
                  <a:pt x="476" y="48"/>
                  <a:pt x="476" y="48"/>
                </a:cubicBezTo>
                <a:cubicBezTo>
                  <a:pt x="475" y="47"/>
                  <a:pt x="474" y="48"/>
                  <a:pt x="473" y="47"/>
                </a:cubicBezTo>
                <a:cubicBezTo>
                  <a:pt x="471" y="48"/>
                  <a:pt x="469" y="48"/>
                  <a:pt x="467" y="48"/>
                </a:cubicBezTo>
                <a:cubicBezTo>
                  <a:pt x="466" y="48"/>
                  <a:pt x="465" y="48"/>
                  <a:pt x="466" y="48"/>
                </a:cubicBezTo>
                <a:cubicBezTo>
                  <a:pt x="461" y="49"/>
                  <a:pt x="457" y="49"/>
                  <a:pt x="453" y="49"/>
                </a:cubicBezTo>
                <a:cubicBezTo>
                  <a:pt x="449" y="49"/>
                  <a:pt x="444" y="49"/>
                  <a:pt x="440" y="50"/>
                </a:cubicBezTo>
                <a:cubicBezTo>
                  <a:pt x="443" y="49"/>
                  <a:pt x="446" y="49"/>
                  <a:pt x="450" y="49"/>
                </a:cubicBezTo>
                <a:cubicBezTo>
                  <a:pt x="450" y="49"/>
                  <a:pt x="450" y="49"/>
                  <a:pt x="450" y="48"/>
                </a:cubicBezTo>
                <a:cubicBezTo>
                  <a:pt x="450" y="48"/>
                  <a:pt x="450" y="48"/>
                  <a:pt x="450" y="48"/>
                </a:cubicBezTo>
                <a:cubicBezTo>
                  <a:pt x="450" y="48"/>
                  <a:pt x="450" y="48"/>
                  <a:pt x="450" y="48"/>
                </a:cubicBezTo>
                <a:cubicBezTo>
                  <a:pt x="450" y="48"/>
                  <a:pt x="452" y="48"/>
                  <a:pt x="451" y="49"/>
                </a:cubicBezTo>
                <a:cubicBezTo>
                  <a:pt x="452" y="49"/>
                  <a:pt x="452" y="49"/>
                  <a:pt x="452" y="49"/>
                </a:cubicBezTo>
                <a:cubicBezTo>
                  <a:pt x="452" y="48"/>
                  <a:pt x="452" y="48"/>
                  <a:pt x="452" y="48"/>
                </a:cubicBezTo>
                <a:cubicBezTo>
                  <a:pt x="452" y="49"/>
                  <a:pt x="454" y="49"/>
                  <a:pt x="454" y="48"/>
                </a:cubicBezTo>
                <a:cubicBezTo>
                  <a:pt x="454" y="48"/>
                  <a:pt x="455" y="48"/>
                  <a:pt x="455" y="48"/>
                </a:cubicBezTo>
                <a:cubicBezTo>
                  <a:pt x="456" y="48"/>
                  <a:pt x="456" y="48"/>
                  <a:pt x="457" y="48"/>
                </a:cubicBezTo>
                <a:cubicBezTo>
                  <a:pt x="457" y="48"/>
                  <a:pt x="457" y="47"/>
                  <a:pt x="458" y="48"/>
                </a:cubicBezTo>
                <a:cubicBezTo>
                  <a:pt x="458" y="48"/>
                  <a:pt x="457" y="48"/>
                  <a:pt x="457" y="48"/>
                </a:cubicBezTo>
                <a:cubicBezTo>
                  <a:pt x="458" y="48"/>
                  <a:pt x="458" y="48"/>
                  <a:pt x="459" y="48"/>
                </a:cubicBezTo>
                <a:cubicBezTo>
                  <a:pt x="460" y="47"/>
                  <a:pt x="461" y="49"/>
                  <a:pt x="461" y="47"/>
                </a:cubicBezTo>
                <a:cubicBezTo>
                  <a:pt x="462" y="47"/>
                  <a:pt x="461" y="48"/>
                  <a:pt x="462" y="48"/>
                </a:cubicBezTo>
                <a:cubicBezTo>
                  <a:pt x="462" y="47"/>
                  <a:pt x="462" y="47"/>
                  <a:pt x="462" y="47"/>
                </a:cubicBezTo>
                <a:cubicBezTo>
                  <a:pt x="463" y="48"/>
                  <a:pt x="463" y="48"/>
                  <a:pt x="463" y="48"/>
                </a:cubicBezTo>
                <a:cubicBezTo>
                  <a:pt x="463" y="47"/>
                  <a:pt x="463" y="47"/>
                  <a:pt x="463" y="47"/>
                </a:cubicBezTo>
                <a:cubicBezTo>
                  <a:pt x="466" y="47"/>
                  <a:pt x="470" y="48"/>
                  <a:pt x="473" y="47"/>
                </a:cubicBezTo>
                <a:cubicBezTo>
                  <a:pt x="472" y="47"/>
                  <a:pt x="472" y="47"/>
                  <a:pt x="472" y="47"/>
                </a:cubicBezTo>
                <a:cubicBezTo>
                  <a:pt x="473" y="47"/>
                  <a:pt x="473" y="47"/>
                  <a:pt x="473" y="47"/>
                </a:cubicBezTo>
                <a:cubicBezTo>
                  <a:pt x="473" y="46"/>
                  <a:pt x="474" y="47"/>
                  <a:pt x="474" y="47"/>
                </a:cubicBezTo>
                <a:close/>
                <a:moveTo>
                  <a:pt x="443" y="47"/>
                </a:moveTo>
                <a:cubicBezTo>
                  <a:pt x="443" y="47"/>
                  <a:pt x="443" y="47"/>
                  <a:pt x="443" y="47"/>
                </a:cubicBezTo>
                <a:cubicBezTo>
                  <a:pt x="453" y="47"/>
                  <a:pt x="463" y="46"/>
                  <a:pt x="472" y="47"/>
                </a:cubicBezTo>
                <a:cubicBezTo>
                  <a:pt x="472" y="47"/>
                  <a:pt x="472" y="47"/>
                  <a:pt x="472" y="47"/>
                </a:cubicBezTo>
                <a:cubicBezTo>
                  <a:pt x="471" y="47"/>
                  <a:pt x="471" y="47"/>
                  <a:pt x="471" y="47"/>
                </a:cubicBezTo>
                <a:cubicBezTo>
                  <a:pt x="461" y="47"/>
                  <a:pt x="450" y="48"/>
                  <a:pt x="439" y="48"/>
                </a:cubicBezTo>
                <a:cubicBezTo>
                  <a:pt x="443" y="48"/>
                  <a:pt x="443" y="48"/>
                  <a:pt x="443" y="48"/>
                </a:cubicBezTo>
                <a:lnTo>
                  <a:pt x="443" y="47"/>
                </a:lnTo>
                <a:close/>
                <a:moveTo>
                  <a:pt x="423" y="48"/>
                </a:moveTo>
                <a:cubicBezTo>
                  <a:pt x="428" y="48"/>
                  <a:pt x="433" y="48"/>
                  <a:pt x="439" y="47"/>
                </a:cubicBezTo>
                <a:cubicBezTo>
                  <a:pt x="439" y="47"/>
                  <a:pt x="439" y="47"/>
                  <a:pt x="440" y="47"/>
                </a:cubicBezTo>
                <a:cubicBezTo>
                  <a:pt x="439" y="47"/>
                  <a:pt x="439" y="47"/>
                  <a:pt x="439" y="47"/>
                </a:cubicBezTo>
                <a:cubicBezTo>
                  <a:pt x="438" y="48"/>
                  <a:pt x="438" y="48"/>
                  <a:pt x="437" y="48"/>
                </a:cubicBezTo>
                <a:cubicBezTo>
                  <a:pt x="437" y="48"/>
                  <a:pt x="437" y="48"/>
                  <a:pt x="436" y="48"/>
                </a:cubicBezTo>
                <a:cubicBezTo>
                  <a:pt x="436" y="48"/>
                  <a:pt x="436" y="48"/>
                  <a:pt x="436" y="48"/>
                </a:cubicBezTo>
                <a:cubicBezTo>
                  <a:pt x="436" y="48"/>
                  <a:pt x="436" y="48"/>
                  <a:pt x="435" y="48"/>
                </a:cubicBezTo>
                <a:cubicBezTo>
                  <a:pt x="435" y="48"/>
                  <a:pt x="435" y="48"/>
                  <a:pt x="435" y="48"/>
                </a:cubicBezTo>
                <a:cubicBezTo>
                  <a:pt x="435" y="48"/>
                  <a:pt x="435" y="48"/>
                  <a:pt x="435" y="48"/>
                </a:cubicBezTo>
                <a:cubicBezTo>
                  <a:pt x="433" y="48"/>
                  <a:pt x="430" y="48"/>
                  <a:pt x="428" y="48"/>
                </a:cubicBezTo>
                <a:cubicBezTo>
                  <a:pt x="427" y="48"/>
                  <a:pt x="426" y="48"/>
                  <a:pt x="426" y="49"/>
                </a:cubicBezTo>
                <a:cubicBezTo>
                  <a:pt x="426" y="49"/>
                  <a:pt x="427" y="49"/>
                  <a:pt x="428" y="49"/>
                </a:cubicBezTo>
                <a:cubicBezTo>
                  <a:pt x="431" y="49"/>
                  <a:pt x="434" y="49"/>
                  <a:pt x="437" y="49"/>
                </a:cubicBezTo>
                <a:cubicBezTo>
                  <a:pt x="450" y="48"/>
                  <a:pt x="450" y="48"/>
                  <a:pt x="450" y="48"/>
                </a:cubicBezTo>
                <a:cubicBezTo>
                  <a:pt x="444" y="48"/>
                  <a:pt x="438" y="49"/>
                  <a:pt x="432" y="49"/>
                </a:cubicBezTo>
                <a:cubicBezTo>
                  <a:pt x="431" y="49"/>
                  <a:pt x="431" y="49"/>
                  <a:pt x="430" y="49"/>
                </a:cubicBezTo>
                <a:cubicBezTo>
                  <a:pt x="426" y="49"/>
                  <a:pt x="426" y="49"/>
                  <a:pt x="426" y="49"/>
                </a:cubicBezTo>
                <a:cubicBezTo>
                  <a:pt x="426" y="49"/>
                  <a:pt x="426" y="49"/>
                  <a:pt x="426" y="49"/>
                </a:cubicBezTo>
                <a:cubicBezTo>
                  <a:pt x="425" y="49"/>
                  <a:pt x="424" y="49"/>
                  <a:pt x="423" y="49"/>
                </a:cubicBezTo>
                <a:cubicBezTo>
                  <a:pt x="415" y="49"/>
                  <a:pt x="406" y="50"/>
                  <a:pt x="397" y="50"/>
                </a:cubicBezTo>
                <a:cubicBezTo>
                  <a:pt x="402" y="50"/>
                  <a:pt x="407" y="49"/>
                  <a:pt x="413" y="49"/>
                </a:cubicBezTo>
                <a:cubicBezTo>
                  <a:pt x="416" y="49"/>
                  <a:pt x="420" y="49"/>
                  <a:pt x="423" y="48"/>
                </a:cubicBezTo>
                <a:close/>
                <a:moveTo>
                  <a:pt x="401" y="47"/>
                </a:moveTo>
                <a:cubicBezTo>
                  <a:pt x="400" y="47"/>
                  <a:pt x="400" y="47"/>
                  <a:pt x="400" y="47"/>
                </a:cubicBezTo>
                <a:cubicBezTo>
                  <a:pt x="399" y="47"/>
                  <a:pt x="399" y="47"/>
                  <a:pt x="399" y="47"/>
                </a:cubicBezTo>
                <a:lnTo>
                  <a:pt x="401" y="47"/>
                </a:lnTo>
                <a:close/>
                <a:moveTo>
                  <a:pt x="414" y="48"/>
                </a:moveTo>
                <a:cubicBezTo>
                  <a:pt x="410" y="48"/>
                  <a:pt x="406" y="49"/>
                  <a:pt x="402" y="49"/>
                </a:cubicBezTo>
                <a:cubicBezTo>
                  <a:pt x="400" y="49"/>
                  <a:pt x="398" y="49"/>
                  <a:pt x="397" y="49"/>
                </a:cubicBezTo>
                <a:cubicBezTo>
                  <a:pt x="402" y="49"/>
                  <a:pt x="408" y="49"/>
                  <a:pt x="414" y="48"/>
                </a:cubicBezTo>
                <a:close/>
                <a:moveTo>
                  <a:pt x="214" y="50"/>
                </a:moveTo>
                <a:cubicBezTo>
                  <a:pt x="217" y="51"/>
                  <a:pt x="220" y="50"/>
                  <a:pt x="224" y="51"/>
                </a:cubicBezTo>
                <a:cubicBezTo>
                  <a:pt x="225" y="51"/>
                  <a:pt x="227" y="50"/>
                  <a:pt x="228" y="50"/>
                </a:cubicBezTo>
                <a:cubicBezTo>
                  <a:pt x="235" y="51"/>
                  <a:pt x="241" y="51"/>
                  <a:pt x="248" y="50"/>
                </a:cubicBezTo>
                <a:cubicBezTo>
                  <a:pt x="251" y="50"/>
                  <a:pt x="255" y="51"/>
                  <a:pt x="257" y="50"/>
                </a:cubicBezTo>
                <a:cubicBezTo>
                  <a:pt x="270" y="51"/>
                  <a:pt x="284" y="50"/>
                  <a:pt x="298" y="50"/>
                </a:cubicBezTo>
                <a:cubicBezTo>
                  <a:pt x="299" y="50"/>
                  <a:pt x="301" y="50"/>
                  <a:pt x="302" y="50"/>
                </a:cubicBezTo>
                <a:cubicBezTo>
                  <a:pt x="355" y="50"/>
                  <a:pt x="355" y="50"/>
                  <a:pt x="355" y="50"/>
                </a:cubicBezTo>
                <a:cubicBezTo>
                  <a:pt x="358" y="50"/>
                  <a:pt x="361" y="50"/>
                  <a:pt x="362" y="50"/>
                </a:cubicBezTo>
                <a:cubicBezTo>
                  <a:pt x="363" y="50"/>
                  <a:pt x="364" y="50"/>
                  <a:pt x="365" y="50"/>
                </a:cubicBezTo>
                <a:cubicBezTo>
                  <a:pt x="365" y="50"/>
                  <a:pt x="365" y="50"/>
                  <a:pt x="365" y="50"/>
                </a:cubicBezTo>
                <a:cubicBezTo>
                  <a:pt x="365" y="50"/>
                  <a:pt x="365" y="50"/>
                  <a:pt x="365" y="50"/>
                </a:cubicBezTo>
                <a:cubicBezTo>
                  <a:pt x="363" y="49"/>
                  <a:pt x="363" y="49"/>
                  <a:pt x="363" y="49"/>
                </a:cubicBezTo>
                <a:cubicBezTo>
                  <a:pt x="364" y="49"/>
                  <a:pt x="364" y="49"/>
                  <a:pt x="365" y="50"/>
                </a:cubicBezTo>
                <a:cubicBezTo>
                  <a:pt x="365" y="50"/>
                  <a:pt x="365" y="50"/>
                  <a:pt x="365" y="50"/>
                </a:cubicBezTo>
                <a:cubicBezTo>
                  <a:pt x="365" y="50"/>
                  <a:pt x="365" y="50"/>
                  <a:pt x="365" y="50"/>
                </a:cubicBezTo>
                <a:cubicBezTo>
                  <a:pt x="365" y="50"/>
                  <a:pt x="365" y="50"/>
                  <a:pt x="366" y="50"/>
                </a:cubicBezTo>
                <a:cubicBezTo>
                  <a:pt x="371" y="49"/>
                  <a:pt x="376" y="50"/>
                  <a:pt x="381" y="49"/>
                </a:cubicBezTo>
                <a:cubicBezTo>
                  <a:pt x="381" y="49"/>
                  <a:pt x="382" y="49"/>
                  <a:pt x="383" y="49"/>
                </a:cubicBezTo>
                <a:cubicBezTo>
                  <a:pt x="384" y="48"/>
                  <a:pt x="386" y="50"/>
                  <a:pt x="387" y="49"/>
                </a:cubicBezTo>
                <a:cubicBezTo>
                  <a:pt x="388" y="49"/>
                  <a:pt x="388" y="49"/>
                  <a:pt x="389" y="49"/>
                </a:cubicBezTo>
                <a:cubicBezTo>
                  <a:pt x="389" y="49"/>
                  <a:pt x="389" y="49"/>
                  <a:pt x="389" y="49"/>
                </a:cubicBezTo>
                <a:cubicBezTo>
                  <a:pt x="392" y="49"/>
                  <a:pt x="392" y="49"/>
                  <a:pt x="392" y="49"/>
                </a:cubicBezTo>
                <a:cubicBezTo>
                  <a:pt x="392" y="49"/>
                  <a:pt x="392" y="49"/>
                  <a:pt x="392" y="49"/>
                </a:cubicBezTo>
                <a:cubicBezTo>
                  <a:pt x="392" y="49"/>
                  <a:pt x="392" y="49"/>
                  <a:pt x="392" y="49"/>
                </a:cubicBezTo>
                <a:cubicBezTo>
                  <a:pt x="392" y="49"/>
                  <a:pt x="392" y="49"/>
                  <a:pt x="392" y="49"/>
                </a:cubicBezTo>
                <a:cubicBezTo>
                  <a:pt x="392" y="49"/>
                  <a:pt x="392" y="49"/>
                  <a:pt x="392" y="49"/>
                </a:cubicBezTo>
                <a:cubicBezTo>
                  <a:pt x="393" y="50"/>
                  <a:pt x="393" y="49"/>
                  <a:pt x="394" y="49"/>
                </a:cubicBezTo>
                <a:cubicBezTo>
                  <a:pt x="395" y="49"/>
                  <a:pt x="396" y="49"/>
                  <a:pt x="397" y="49"/>
                </a:cubicBezTo>
                <a:cubicBezTo>
                  <a:pt x="397" y="49"/>
                  <a:pt x="397" y="49"/>
                  <a:pt x="397" y="49"/>
                </a:cubicBezTo>
                <a:cubicBezTo>
                  <a:pt x="396" y="49"/>
                  <a:pt x="396" y="49"/>
                  <a:pt x="396" y="49"/>
                </a:cubicBezTo>
                <a:cubicBezTo>
                  <a:pt x="396" y="49"/>
                  <a:pt x="396" y="49"/>
                  <a:pt x="397" y="49"/>
                </a:cubicBezTo>
                <a:cubicBezTo>
                  <a:pt x="397" y="49"/>
                  <a:pt x="397" y="49"/>
                  <a:pt x="397" y="49"/>
                </a:cubicBezTo>
                <a:cubicBezTo>
                  <a:pt x="397" y="49"/>
                  <a:pt x="397" y="49"/>
                  <a:pt x="397" y="49"/>
                </a:cubicBezTo>
                <a:cubicBezTo>
                  <a:pt x="397" y="49"/>
                  <a:pt x="397" y="49"/>
                  <a:pt x="397" y="49"/>
                </a:cubicBezTo>
                <a:cubicBezTo>
                  <a:pt x="397" y="49"/>
                  <a:pt x="397" y="49"/>
                  <a:pt x="397" y="49"/>
                </a:cubicBezTo>
                <a:cubicBezTo>
                  <a:pt x="397" y="49"/>
                  <a:pt x="397" y="49"/>
                  <a:pt x="397" y="49"/>
                </a:cubicBezTo>
                <a:cubicBezTo>
                  <a:pt x="393" y="50"/>
                  <a:pt x="389" y="49"/>
                  <a:pt x="385" y="50"/>
                </a:cubicBezTo>
                <a:cubicBezTo>
                  <a:pt x="371" y="50"/>
                  <a:pt x="357" y="51"/>
                  <a:pt x="343" y="51"/>
                </a:cubicBezTo>
                <a:cubicBezTo>
                  <a:pt x="338" y="50"/>
                  <a:pt x="334" y="51"/>
                  <a:pt x="330" y="51"/>
                </a:cubicBezTo>
                <a:cubicBezTo>
                  <a:pt x="330" y="51"/>
                  <a:pt x="330" y="51"/>
                  <a:pt x="330" y="51"/>
                </a:cubicBezTo>
                <a:cubicBezTo>
                  <a:pt x="329" y="51"/>
                  <a:pt x="327" y="51"/>
                  <a:pt x="326" y="51"/>
                </a:cubicBezTo>
                <a:cubicBezTo>
                  <a:pt x="326" y="51"/>
                  <a:pt x="328" y="51"/>
                  <a:pt x="329" y="51"/>
                </a:cubicBezTo>
                <a:cubicBezTo>
                  <a:pt x="327" y="51"/>
                  <a:pt x="326" y="51"/>
                  <a:pt x="324" y="51"/>
                </a:cubicBezTo>
                <a:cubicBezTo>
                  <a:pt x="323" y="51"/>
                  <a:pt x="321" y="51"/>
                  <a:pt x="320" y="51"/>
                </a:cubicBezTo>
                <a:cubicBezTo>
                  <a:pt x="320" y="51"/>
                  <a:pt x="320" y="51"/>
                  <a:pt x="320" y="51"/>
                </a:cubicBezTo>
                <a:cubicBezTo>
                  <a:pt x="307" y="51"/>
                  <a:pt x="295" y="51"/>
                  <a:pt x="282" y="51"/>
                </a:cubicBezTo>
                <a:cubicBezTo>
                  <a:pt x="282" y="51"/>
                  <a:pt x="284" y="51"/>
                  <a:pt x="285" y="51"/>
                </a:cubicBezTo>
                <a:cubicBezTo>
                  <a:pt x="281" y="51"/>
                  <a:pt x="276" y="51"/>
                  <a:pt x="272" y="51"/>
                </a:cubicBezTo>
                <a:cubicBezTo>
                  <a:pt x="268" y="51"/>
                  <a:pt x="264" y="51"/>
                  <a:pt x="260" y="51"/>
                </a:cubicBezTo>
                <a:cubicBezTo>
                  <a:pt x="260" y="51"/>
                  <a:pt x="260" y="51"/>
                  <a:pt x="260" y="51"/>
                </a:cubicBezTo>
                <a:cubicBezTo>
                  <a:pt x="251" y="51"/>
                  <a:pt x="242" y="51"/>
                  <a:pt x="233" y="51"/>
                </a:cubicBezTo>
                <a:cubicBezTo>
                  <a:pt x="232" y="51"/>
                  <a:pt x="232" y="51"/>
                  <a:pt x="232" y="51"/>
                </a:cubicBezTo>
                <a:cubicBezTo>
                  <a:pt x="233" y="51"/>
                  <a:pt x="233" y="51"/>
                  <a:pt x="233" y="51"/>
                </a:cubicBezTo>
                <a:cubicBezTo>
                  <a:pt x="230" y="51"/>
                  <a:pt x="228" y="51"/>
                  <a:pt x="225" y="51"/>
                </a:cubicBezTo>
                <a:cubicBezTo>
                  <a:pt x="225" y="51"/>
                  <a:pt x="225" y="51"/>
                  <a:pt x="225" y="51"/>
                </a:cubicBezTo>
                <a:cubicBezTo>
                  <a:pt x="218" y="51"/>
                  <a:pt x="211" y="51"/>
                  <a:pt x="205" y="51"/>
                </a:cubicBezTo>
                <a:cubicBezTo>
                  <a:pt x="208" y="50"/>
                  <a:pt x="211" y="51"/>
                  <a:pt x="214" y="50"/>
                </a:cubicBezTo>
                <a:close/>
                <a:moveTo>
                  <a:pt x="278" y="51"/>
                </a:moveTo>
                <a:cubicBezTo>
                  <a:pt x="276" y="51"/>
                  <a:pt x="274" y="51"/>
                  <a:pt x="273" y="51"/>
                </a:cubicBezTo>
                <a:cubicBezTo>
                  <a:pt x="274" y="51"/>
                  <a:pt x="277" y="51"/>
                  <a:pt x="278" y="51"/>
                </a:cubicBezTo>
                <a:close/>
                <a:moveTo>
                  <a:pt x="204" y="51"/>
                </a:moveTo>
                <a:cubicBezTo>
                  <a:pt x="194" y="50"/>
                  <a:pt x="194" y="50"/>
                  <a:pt x="194" y="50"/>
                </a:cubicBezTo>
                <a:cubicBezTo>
                  <a:pt x="198" y="50"/>
                  <a:pt x="201" y="50"/>
                  <a:pt x="204" y="51"/>
                </a:cubicBezTo>
                <a:close/>
                <a:moveTo>
                  <a:pt x="191" y="46"/>
                </a:moveTo>
                <a:cubicBezTo>
                  <a:pt x="191" y="46"/>
                  <a:pt x="192" y="46"/>
                  <a:pt x="192" y="46"/>
                </a:cubicBezTo>
                <a:cubicBezTo>
                  <a:pt x="192" y="46"/>
                  <a:pt x="191" y="46"/>
                  <a:pt x="191" y="46"/>
                </a:cubicBezTo>
                <a:close/>
                <a:moveTo>
                  <a:pt x="190" y="46"/>
                </a:moveTo>
                <a:cubicBezTo>
                  <a:pt x="190" y="45"/>
                  <a:pt x="191" y="45"/>
                  <a:pt x="191" y="45"/>
                </a:cubicBezTo>
                <a:cubicBezTo>
                  <a:pt x="192" y="45"/>
                  <a:pt x="193" y="45"/>
                  <a:pt x="194" y="45"/>
                </a:cubicBezTo>
                <a:cubicBezTo>
                  <a:pt x="193" y="46"/>
                  <a:pt x="192" y="45"/>
                  <a:pt x="191" y="45"/>
                </a:cubicBezTo>
                <a:cubicBezTo>
                  <a:pt x="191" y="45"/>
                  <a:pt x="190" y="45"/>
                  <a:pt x="190" y="46"/>
                </a:cubicBezTo>
                <a:close/>
                <a:moveTo>
                  <a:pt x="267" y="45"/>
                </a:moveTo>
                <a:cubicBezTo>
                  <a:pt x="267" y="45"/>
                  <a:pt x="267" y="45"/>
                  <a:pt x="267" y="45"/>
                </a:cubicBezTo>
                <a:cubicBezTo>
                  <a:pt x="269" y="45"/>
                  <a:pt x="269" y="45"/>
                  <a:pt x="269" y="45"/>
                </a:cubicBezTo>
                <a:lnTo>
                  <a:pt x="267" y="45"/>
                </a:lnTo>
                <a:close/>
                <a:moveTo>
                  <a:pt x="287" y="45"/>
                </a:moveTo>
                <a:cubicBezTo>
                  <a:pt x="281" y="45"/>
                  <a:pt x="276" y="45"/>
                  <a:pt x="270" y="45"/>
                </a:cubicBezTo>
                <a:cubicBezTo>
                  <a:pt x="288" y="45"/>
                  <a:pt x="288" y="45"/>
                  <a:pt x="288" y="45"/>
                </a:cubicBezTo>
                <a:lnTo>
                  <a:pt x="287" y="45"/>
                </a:lnTo>
                <a:close/>
                <a:moveTo>
                  <a:pt x="299" y="44"/>
                </a:moveTo>
                <a:cubicBezTo>
                  <a:pt x="296" y="45"/>
                  <a:pt x="294" y="45"/>
                  <a:pt x="292" y="45"/>
                </a:cubicBezTo>
                <a:cubicBezTo>
                  <a:pt x="294" y="44"/>
                  <a:pt x="297" y="44"/>
                  <a:pt x="299" y="44"/>
                </a:cubicBezTo>
                <a:cubicBezTo>
                  <a:pt x="299" y="44"/>
                  <a:pt x="299" y="44"/>
                  <a:pt x="299" y="44"/>
                </a:cubicBezTo>
                <a:cubicBezTo>
                  <a:pt x="299" y="44"/>
                  <a:pt x="299" y="44"/>
                  <a:pt x="299" y="44"/>
                </a:cubicBezTo>
                <a:cubicBezTo>
                  <a:pt x="299" y="44"/>
                  <a:pt x="299" y="44"/>
                  <a:pt x="299" y="44"/>
                </a:cubicBezTo>
                <a:cubicBezTo>
                  <a:pt x="299" y="44"/>
                  <a:pt x="299" y="44"/>
                  <a:pt x="299" y="44"/>
                </a:cubicBezTo>
                <a:close/>
                <a:moveTo>
                  <a:pt x="292" y="44"/>
                </a:moveTo>
                <a:cubicBezTo>
                  <a:pt x="292" y="44"/>
                  <a:pt x="292" y="44"/>
                  <a:pt x="292" y="44"/>
                </a:cubicBezTo>
                <a:cubicBezTo>
                  <a:pt x="294" y="44"/>
                  <a:pt x="294" y="44"/>
                  <a:pt x="294" y="44"/>
                </a:cubicBezTo>
                <a:cubicBezTo>
                  <a:pt x="295" y="44"/>
                  <a:pt x="296" y="44"/>
                  <a:pt x="297" y="44"/>
                </a:cubicBezTo>
                <a:cubicBezTo>
                  <a:pt x="297" y="44"/>
                  <a:pt x="297" y="44"/>
                  <a:pt x="297" y="44"/>
                </a:cubicBezTo>
                <a:cubicBezTo>
                  <a:pt x="297" y="44"/>
                  <a:pt x="297" y="44"/>
                  <a:pt x="297" y="44"/>
                </a:cubicBezTo>
                <a:cubicBezTo>
                  <a:pt x="294" y="44"/>
                  <a:pt x="294" y="44"/>
                  <a:pt x="294" y="44"/>
                </a:cubicBezTo>
                <a:cubicBezTo>
                  <a:pt x="293" y="44"/>
                  <a:pt x="293" y="44"/>
                  <a:pt x="292" y="44"/>
                </a:cubicBezTo>
                <a:close/>
                <a:moveTo>
                  <a:pt x="306" y="44"/>
                </a:moveTo>
                <a:cubicBezTo>
                  <a:pt x="306" y="44"/>
                  <a:pt x="305" y="44"/>
                  <a:pt x="304" y="44"/>
                </a:cubicBezTo>
                <a:cubicBezTo>
                  <a:pt x="303" y="44"/>
                  <a:pt x="303" y="44"/>
                  <a:pt x="303" y="44"/>
                </a:cubicBezTo>
                <a:cubicBezTo>
                  <a:pt x="303" y="44"/>
                  <a:pt x="304" y="44"/>
                  <a:pt x="304" y="44"/>
                </a:cubicBezTo>
                <a:cubicBezTo>
                  <a:pt x="303" y="45"/>
                  <a:pt x="302" y="44"/>
                  <a:pt x="300" y="45"/>
                </a:cubicBezTo>
                <a:cubicBezTo>
                  <a:pt x="300" y="44"/>
                  <a:pt x="300" y="44"/>
                  <a:pt x="300" y="44"/>
                </a:cubicBezTo>
                <a:cubicBezTo>
                  <a:pt x="300" y="44"/>
                  <a:pt x="301" y="45"/>
                  <a:pt x="302" y="44"/>
                </a:cubicBezTo>
                <a:cubicBezTo>
                  <a:pt x="299" y="44"/>
                  <a:pt x="299" y="44"/>
                  <a:pt x="299" y="44"/>
                </a:cubicBezTo>
                <a:cubicBezTo>
                  <a:pt x="304" y="44"/>
                  <a:pt x="308" y="44"/>
                  <a:pt x="312" y="44"/>
                </a:cubicBezTo>
                <a:cubicBezTo>
                  <a:pt x="310" y="44"/>
                  <a:pt x="309" y="44"/>
                  <a:pt x="306" y="44"/>
                </a:cubicBezTo>
                <a:close/>
                <a:moveTo>
                  <a:pt x="427" y="39"/>
                </a:moveTo>
                <a:cubicBezTo>
                  <a:pt x="428" y="39"/>
                  <a:pt x="428" y="39"/>
                  <a:pt x="428" y="39"/>
                </a:cubicBezTo>
                <a:cubicBezTo>
                  <a:pt x="428" y="39"/>
                  <a:pt x="428" y="39"/>
                  <a:pt x="428" y="39"/>
                </a:cubicBezTo>
                <a:cubicBezTo>
                  <a:pt x="427" y="39"/>
                  <a:pt x="427" y="39"/>
                  <a:pt x="427" y="39"/>
                </a:cubicBezTo>
                <a:cubicBezTo>
                  <a:pt x="426" y="39"/>
                  <a:pt x="426" y="39"/>
                  <a:pt x="426" y="39"/>
                </a:cubicBezTo>
                <a:cubicBezTo>
                  <a:pt x="427" y="39"/>
                  <a:pt x="427" y="39"/>
                  <a:pt x="427" y="39"/>
                </a:cubicBezTo>
                <a:close/>
                <a:moveTo>
                  <a:pt x="395" y="39"/>
                </a:moveTo>
                <a:cubicBezTo>
                  <a:pt x="395" y="39"/>
                  <a:pt x="395" y="39"/>
                  <a:pt x="395" y="39"/>
                </a:cubicBezTo>
                <a:cubicBezTo>
                  <a:pt x="394" y="39"/>
                  <a:pt x="394" y="39"/>
                  <a:pt x="394" y="39"/>
                </a:cubicBezTo>
                <a:lnTo>
                  <a:pt x="395" y="39"/>
                </a:lnTo>
                <a:close/>
                <a:moveTo>
                  <a:pt x="379" y="39"/>
                </a:moveTo>
                <a:cubicBezTo>
                  <a:pt x="379" y="39"/>
                  <a:pt x="379" y="39"/>
                  <a:pt x="379" y="39"/>
                </a:cubicBezTo>
                <a:cubicBezTo>
                  <a:pt x="377" y="39"/>
                  <a:pt x="377" y="39"/>
                  <a:pt x="377" y="39"/>
                </a:cubicBezTo>
                <a:lnTo>
                  <a:pt x="379" y="39"/>
                </a:lnTo>
                <a:close/>
                <a:moveTo>
                  <a:pt x="375" y="39"/>
                </a:moveTo>
                <a:cubicBezTo>
                  <a:pt x="373" y="39"/>
                  <a:pt x="373" y="39"/>
                  <a:pt x="373" y="39"/>
                </a:cubicBezTo>
                <a:cubicBezTo>
                  <a:pt x="372" y="39"/>
                  <a:pt x="372" y="39"/>
                  <a:pt x="372" y="39"/>
                </a:cubicBezTo>
                <a:lnTo>
                  <a:pt x="375" y="39"/>
                </a:lnTo>
                <a:close/>
                <a:moveTo>
                  <a:pt x="262" y="37"/>
                </a:moveTo>
                <a:cubicBezTo>
                  <a:pt x="262" y="37"/>
                  <a:pt x="262" y="37"/>
                  <a:pt x="262" y="37"/>
                </a:cubicBezTo>
                <a:cubicBezTo>
                  <a:pt x="244" y="37"/>
                  <a:pt x="227" y="37"/>
                  <a:pt x="209" y="37"/>
                </a:cubicBezTo>
                <a:cubicBezTo>
                  <a:pt x="227" y="37"/>
                  <a:pt x="245" y="37"/>
                  <a:pt x="263" y="37"/>
                </a:cubicBezTo>
                <a:cubicBezTo>
                  <a:pt x="263" y="37"/>
                  <a:pt x="263" y="37"/>
                  <a:pt x="262" y="37"/>
                </a:cubicBezTo>
                <a:close/>
                <a:moveTo>
                  <a:pt x="281" y="35"/>
                </a:moveTo>
                <a:cubicBezTo>
                  <a:pt x="281" y="35"/>
                  <a:pt x="281" y="35"/>
                  <a:pt x="281" y="35"/>
                </a:cubicBezTo>
                <a:cubicBezTo>
                  <a:pt x="282" y="35"/>
                  <a:pt x="282" y="35"/>
                  <a:pt x="282" y="35"/>
                </a:cubicBezTo>
                <a:lnTo>
                  <a:pt x="281" y="35"/>
                </a:lnTo>
                <a:close/>
                <a:moveTo>
                  <a:pt x="283" y="35"/>
                </a:moveTo>
                <a:cubicBezTo>
                  <a:pt x="282" y="35"/>
                  <a:pt x="282" y="35"/>
                  <a:pt x="282" y="35"/>
                </a:cubicBezTo>
                <a:cubicBezTo>
                  <a:pt x="283" y="35"/>
                  <a:pt x="283" y="35"/>
                  <a:pt x="283" y="35"/>
                </a:cubicBezTo>
                <a:close/>
                <a:moveTo>
                  <a:pt x="263" y="28"/>
                </a:moveTo>
                <a:cubicBezTo>
                  <a:pt x="264" y="28"/>
                  <a:pt x="266" y="28"/>
                  <a:pt x="267" y="28"/>
                </a:cubicBezTo>
                <a:cubicBezTo>
                  <a:pt x="262" y="28"/>
                  <a:pt x="262" y="28"/>
                  <a:pt x="262" y="28"/>
                </a:cubicBezTo>
                <a:lnTo>
                  <a:pt x="263" y="28"/>
                </a:lnTo>
                <a:close/>
                <a:moveTo>
                  <a:pt x="262" y="28"/>
                </a:moveTo>
                <a:cubicBezTo>
                  <a:pt x="258" y="28"/>
                  <a:pt x="258" y="28"/>
                  <a:pt x="258" y="28"/>
                </a:cubicBezTo>
                <a:cubicBezTo>
                  <a:pt x="259" y="28"/>
                  <a:pt x="261" y="28"/>
                  <a:pt x="262" y="28"/>
                </a:cubicBezTo>
                <a:close/>
                <a:moveTo>
                  <a:pt x="257" y="28"/>
                </a:moveTo>
                <a:cubicBezTo>
                  <a:pt x="257" y="28"/>
                  <a:pt x="257" y="28"/>
                  <a:pt x="257" y="28"/>
                </a:cubicBezTo>
                <a:cubicBezTo>
                  <a:pt x="256" y="28"/>
                  <a:pt x="256" y="28"/>
                  <a:pt x="256" y="28"/>
                </a:cubicBezTo>
                <a:lnTo>
                  <a:pt x="257" y="28"/>
                </a:lnTo>
                <a:close/>
                <a:moveTo>
                  <a:pt x="146" y="32"/>
                </a:moveTo>
                <a:cubicBezTo>
                  <a:pt x="152" y="32"/>
                  <a:pt x="158" y="33"/>
                  <a:pt x="163" y="33"/>
                </a:cubicBezTo>
                <a:cubicBezTo>
                  <a:pt x="221" y="34"/>
                  <a:pt x="221" y="34"/>
                  <a:pt x="221" y="34"/>
                </a:cubicBezTo>
                <a:cubicBezTo>
                  <a:pt x="227" y="34"/>
                  <a:pt x="233" y="33"/>
                  <a:pt x="239" y="34"/>
                </a:cubicBezTo>
                <a:cubicBezTo>
                  <a:pt x="239" y="33"/>
                  <a:pt x="239" y="33"/>
                  <a:pt x="239" y="33"/>
                </a:cubicBezTo>
                <a:cubicBezTo>
                  <a:pt x="239" y="34"/>
                  <a:pt x="239" y="34"/>
                  <a:pt x="239" y="34"/>
                </a:cubicBezTo>
                <a:cubicBezTo>
                  <a:pt x="244" y="34"/>
                  <a:pt x="244" y="34"/>
                  <a:pt x="244" y="34"/>
                </a:cubicBezTo>
                <a:cubicBezTo>
                  <a:pt x="244" y="33"/>
                  <a:pt x="244" y="33"/>
                  <a:pt x="244" y="33"/>
                </a:cubicBezTo>
                <a:cubicBezTo>
                  <a:pt x="244" y="34"/>
                  <a:pt x="244" y="34"/>
                  <a:pt x="244" y="34"/>
                </a:cubicBezTo>
                <a:cubicBezTo>
                  <a:pt x="246" y="34"/>
                  <a:pt x="246" y="34"/>
                  <a:pt x="246" y="34"/>
                </a:cubicBezTo>
                <a:cubicBezTo>
                  <a:pt x="246" y="33"/>
                  <a:pt x="246" y="33"/>
                  <a:pt x="246" y="33"/>
                </a:cubicBezTo>
                <a:cubicBezTo>
                  <a:pt x="253" y="34"/>
                  <a:pt x="258" y="33"/>
                  <a:pt x="265" y="34"/>
                </a:cubicBezTo>
                <a:cubicBezTo>
                  <a:pt x="265" y="34"/>
                  <a:pt x="265" y="34"/>
                  <a:pt x="265" y="34"/>
                </a:cubicBezTo>
                <a:cubicBezTo>
                  <a:pt x="266" y="33"/>
                  <a:pt x="267" y="33"/>
                  <a:pt x="268" y="33"/>
                </a:cubicBezTo>
                <a:cubicBezTo>
                  <a:pt x="268" y="33"/>
                  <a:pt x="268" y="33"/>
                  <a:pt x="268" y="34"/>
                </a:cubicBezTo>
                <a:cubicBezTo>
                  <a:pt x="270" y="33"/>
                  <a:pt x="273" y="34"/>
                  <a:pt x="275" y="33"/>
                </a:cubicBezTo>
                <a:cubicBezTo>
                  <a:pt x="277" y="33"/>
                  <a:pt x="277" y="33"/>
                  <a:pt x="277" y="33"/>
                </a:cubicBezTo>
                <a:cubicBezTo>
                  <a:pt x="277" y="33"/>
                  <a:pt x="278" y="33"/>
                  <a:pt x="278" y="33"/>
                </a:cubicBezTo>
                <a:cubicBezTo>
                  <a:pt x="278" y="33"/>
                  <a:pt x="279" y="33"/>
                  <a:pt x="279" y="33"/>
                </a:cubicBezTo>
                <a:cubicBezTo>
                  <a:pt x="279" y="33"/>
                  <a:pt x="279" y="33"/>
                  <a:pt x="279" y="33"/>
                </a:cubicBezTo>
                <a:cubicBezTo>
                  <a:pt x="279" y="33"/>
                  <a:pt x="279" y="33"/>
                  <a:pt x="279" y="33"/>
                </a:cubicBezTo>
                <a:cubicBezTo>
                  <a:pt x="279" y="33"/>
                  <a:pt x="279" y="33"/>
                  <a:pt x="279" y="33"/>
                </a:cubicBezTo>
                <a:cubicBezTo>
                  <a:pt x="280" y="34"/>
                  <a:pt x="280" y="33"/>
                  <a:pt x="280" y="33"/>
                </a:cubicBezTo>
                <a:cubicBezTo>
                  <a:pt x="282" y="33"/>
                  <a:pt x="282" y="33"/>
                  <a:pt x="283" y="33"/>
                </a:cubicBezTo>
                <a:cubicBezTo>
                  <a:pt x="283" y="33"/>
                  <a:pt x="286" y="34"/>
                  <a:pt x="288" y="33"/>
                </a:cubicBezTo>
                <a:cubicBezTo>
                  <a:pt x="288" y="33"/>
                  <a:pt x="288" y="33"/>
                  <a:pt x="288" y="33"/>
                </a:cubicBezTo>
                <a:cubicBezTo>
                  <a:pt x="289" y="33"/>
                  <a:pt x="289" y="33"/>
                  <a:pt x="289" y="33"/>
                </a:cubicBezTo>
                <a:cubicBezTo>
                  <a:pt x="288" y="33"/>
                  <a:pt x="288" y="33"/>
                  <a:pt x="288" y="33"/>
                </a:cubicBezTo>
                <a:cubicBezTo>
                  <a:pt x="289" y="34"/>
                  <a:pt x="290" y="33"/>
                  <a:pt x="290" y="33"/>
                </a:cubicBezTo>
                <a:cubicBezTo>
                  <a:pt x="290" y="33"/>
                  <a:pt x="290" y="33"/>
                  <a:pt x="290" y="33"/>
                </a:cubicBezTo>
                <a:cubicBezTo>
                  <a:pt x="291" y="33"/>
                  <a:pt x="291" y="33"/>
                  <a:pt x="292" y="33"/>
                </a:cubicBezTo>
                <a:cubicBezTo>
                  <a:pt x="292" y="33"/>
                  <a:pt x="293" y="33"/>
                  <a:pt x="294" y="33"/>
                </a:cubicBezTo>
                <a:cubicBezTo>
                  <a:pt x="295" y="33"/>
                  <a:pt x="295" y="33"/>
                  <a:pt x="295" y="33"/>
                </a:cubicBezTo>
                <a:cubicBezTo>
                  <a:pt x="295" y="33"/>
                  <a:pt x="294" y="33"/>
                  <a:pt x="295" y="33"/>
                </a:cubicBezTo>
                <a:cubicBezTo>
                  <a:pt x="296" y="33"/>
                  <a:pt x="296" y="33"/>
                  <a:pt x="298" y="33"/>
                </a:cubicBezTo>
                <a:cubicBezTo>
                  <a:pt x="298" y="33"/>
                  <a:pt x="298" y="33"/>
                  <a:pt x="298" y="33"/>
                </a:cubicBezTo>
                <a:cubicBezTo>
                  <a:pt x="299" y="34"/>
                  <a:pt x="300" y="33"/>
                  <a:pt x="300" y="33"/>
                </a:cubicBezTo>
                <a:cubicBezTo>
                  <a:pt x="302" y="33"/>
                  <a:pt x="304" y="33"/>
                  <a:pt x="305" y="33"/>
                </a:cubicBezTo>
                <a:cubicBezTo>
                  <a:pt x="305" y="33"/>
                  <a:pt x="305" y="33"/>
                  <a:pt x="305" y="33"/>
                </a:cubicBezTo>
                <a:cubicBezTo>
                  <a:pt x="306" y="33"/>
                  <a:pt x="307" y="33"/>
                  <a:pt x="308" y="33"/>
                </a:cubicBezTo>
                <a:cubicBezTo>
                  <a:pt x="308" y="33"/>
                  <a:pt x="308" y="33"/>
                  <a:pt x="308" y="33"/>
                </a:cubicBezTo>
                <a:cubicBezTo>
                  <a:pt x="309" y="33"/>
                  <a:pt x="310" y="33"/>
                  <a:pt x="311" y="33"/>
                </a:cubicBezTo>
                <a:cubicBezTo>
                  <a:pt x="311" y="33"/>
                  <a:pt x="313" y="33"/>
                  <a:pt x="312" y="33"/>
                </a:cubicBezTo>
                <a:cubicBezTo>
                  <a:pt x="314" y="33"/>
                  <a:pt x="314" y="33"/>
                  <a:pt x="314" y="33"/>
                </a:cubicBezTo>
                <a:cubicBezTo>
                  <a:pt x="314" y="33"/>
                  <a:pt x="314" y="33"/>
                  <a:pt x="315" y="33"/>
                </a:cubicBezTo>
                <a:cubicBezTo>
                  <a:pt x="314" y="33"/>
                  <a:pt x="314" y="33"/>
                  <a:pt x="314" y="33"/>
                </a:cubicBezTo>
                <a:cubicBezTo>
                  <a:pt x="314" y="33"/>
                  <a:pt x="314" y="33"/>
                  <a:pt x="314" y="33"/>
                </a:cubicBezTo>
                <a:cubicBezTo>
                  <a:pt x="315" y="33"/>
                  <a:pt x="315" y="33"/>
                  <a:pt x="315" y="33"/>
                </a:cubicBezTo>
                <a:cubicBezTo>
                  <a:pt x="315" y="33"/>
                  <a:pt x="315" y="33"/>
                  <a:pt x="316" y="33"/>
                </a:cubicBezTo>
                <a:cubicBezTo>
                  <a:pt x="315" y="33"/>
                  <a:pt x="315" y="33"/>
                  <a:pt x="315" y="33"/>
                </a:cubicBezTo>
                <a:cubicBezTo>
                  <a:pt x="315" y="33"/>
                  <a:pt x="315" y="33"/>
                  <a:pt x="315" y="33"/>
                </a:cubicBezTo>
                <a:cubicBezTo>
                  <a:pt x="315" y="34"/>
                  <a:pt x="315" y="34"/>
                  <a:pt x="315" y="34"/>
                </a:cubicBezTo>
                <a:cubicBezTo>
                  <a:pt x="313" y="33"/>
                  <a:pt x="313" y="33"/>
                  <a:pt x="313" y="33"/>
                </a:cubicBezTo>
                <a:cubicBezTo>
                  <a:pt x="313" y="34"/>
                  <a:pt x="313" y="34"/>
                  <a:pt x="313" y="34"/>
                </a:cubicBezTo>
                <a:cubicBezTo>
                  <a:pt x="305" y="34"/>
                  <a:pt x="305" y="34"/>
                  <a:pt x="305" y="34"/>
                </a:cubicBezTo>
                <a:cubicBezTo>
                  <a:pt x="304" y="34"/>
                  <a:pt x="304" y="34"/>
                  <a:pt x="304" y="34"/>
                </a:cubicBezTo>
                <a:cubicBezTo>
                  <a:pt x="304" y="34"/>
                  <a:pt x="304" y="34"/>
                  <a:pt x="304" y="34"/>
                </a:cubicBezTo>
                <a:cubicBezTo>
                  <a:pt x="304" y="34"/>
                  <a:pt x="304" y="34"/>
                  <a:pt x="304" y="34"/>
                </a:cubicBezTo>
                <a:cubicBezTo>
                  <a:pt x="305" y="34"/>
                  <a:pt x="305" y="34"/>
                  <a:pt x="305" y="34"/>
                </a:cubicBezTo>
                <a:cubicBezTo>
                  <a:pt x="305" y="34"/>
                  <a:pt x="305" y="34"/>
                  <a:pt x="305" y="34"/>
                </a:cubicBezTo>
                <a:cubicBezTo>
                  <a:pt x="304" y="33"/>
                  <a:pt x="303" y="34"/>
                  <a:pt x="302" y="34"/>
                </a:cubicBezTo>
                <a:cubicBezTo>
                  <a:pt x="300" y="34"/>
                  <a:pt x="299" y="34"/>
                  <a:pt x="297" y="33"/>
                </a:cubicBezTo>
                <a:cubicBezTo>
                  <a:pt x="296" y="34"/>
                  <a:pt x="294" y="34"/>
                  <a:pt x="293" y="34"/>
                </a:cubicBezTo>
                <a:cubicBezTo>
                  <a:pt x="293" y="34"/>
                  <a:pt x="293" y="34"/>
                  <a:pt x="293" y="34"/>
                </a:cubicBezTo>
                <a:cubicBezTo>
                  <a:pt x="292" y="35"/>
                  <a:pt x="291" y="33"/>
                  <a:pt x="290" y="34"/>
                </a:cubicBezTo>
                <a:cubicBezTo>
                  <a:pt x="284" y="34"/>
                  <a:pt x="284" y="34"/>
                  <a:pt x="284" y="34"/>
                </a:cubicBezTo>
                <a:cubicBezTo>
                  <a:pt x="284" y="34"/>
                  <a:pt x="284" y="34"/>
                  <a:pt x="284" y="34"/>
                </a:cubicBezTo>
                <a:cubicBezTo>
                  <a:pt x="284" y="34"/>
                  <a:pt x="284" y="34"/>
                  <a:pt x="284" y="34"/>
                </a:cubicBezTo>
                <a:cubicBezTo>
                  <a:pt x="284" y="34"/>
                  <a:pt x="284" y="34"/>
                  <a:pt x="284" y="34"/>
                </a:cubicBezTo>
                <a:cubicBezTo>
                  <a:pt x="284" y="34"/>
                  <a:pt x="284" y="34"/>
                  <a:pt x="284" y="34"/>
                </a:cubicBezTo>
                <a:cubicBezTo>
                  <a:pt x="284" y="34"/>
                  <a:pt x="283" y="33"/>
                  <a:pt x="283" y="34"/>
                </a:cubicBezTo>
                <a:cubicBezTo>
                  <a:pt x="237" y="34"/>
                  <a:pt x="237" y="34"/>
                  <a:pt x="237" y="34"/>
                </a:cubicBezTo>
                <a:cubicBezTo>
                  <a:pt x="237" y="34"/>
                  <a:pt x="237" y="34"/>
                  <a:pt x="236" y="34"/>
                </a:cubicBezTo>
                <a:cubicBezTo>
                  <a:pt x="236" y="34"/>
                  <a:pt x="236" y="34"/>
                  <a:pt x="236" y="34"/>
                </a:cubicBezTo>
                <a:cubicBezTo>
                  <a:pt x="236" y="34"/>
                  <a:pt x="236" y="34"/>
                  <a:pt x="236" y="34"/>
                </a:cubicBezTo>
                <a:cubicBezTo>
                  <a:pt x="237" y="34"/>
                  <a:pt x="237" y="34"/>
                  <a:pt x="237" y="34"/>
                </a:cubicBezTo>
                <a:cubicBezTo>
                  <a:pt x="237" y="34"/>
                  <a:pt x="237" y="34"/>
                  <a:pt x="237" y="34"/>
                </a:cubicBezTo>
                <a:cubicBezTo>
                  <a:pt x="237" y="34"/>
                  <a:pt x="236" y="34"/>
                  <a:pt x="235" y="34"/>
                </a:cubicBezTo>
                <a:cubicBezTo>
                  <a:pt x="235" y="34"/>
                  <a:pt x="236" y="34"/>
                  <a:pt x="236" y="34"/>
                </a:cubicBezTo>
                <a:cubicBezTo>
                  <a:pt x="213" y="34"/>
                  <a:pt x="213" y="34"/>
                  <a:pt x="213" y="34"/>
                </a:cubicBezTo>
                <a:cubicBezTo>
                  <a:pt x="165" y="33"/>
                  <a:pt x="165" y="33"/>
                  <a:pt x="165" y="33"/>
                </a:cubicBezTo>
                <a:cubicBezTo>
                  <a:pt x="159" y="33"/>
                  <a:pt x="153" y="33"/>
                  <a:pt x="147" y="33"/>
                </a:cubicBezTo>
                <a:cubicBezTo>
                  <a:pt x="146" y="33"/>
                  <a:pt x="146" y="33"/>
                  <a:pt x="146" y="33"/>
                </a:cubicBezTo>
                <a:lnTo>
                  <a:pt x="146" y="32"/>
                </a:lnTo>
                <a:close/>
                <a:moveTo>
                  <a:pt x="197" y="37"/>
                </a:moveTo>
                <a:cubicBezTo>
                  <a:pt x="197" y="37"/>
                  <a:pt x="199" y="36"/>
                  <a:pt x="199" y="37"/>
                </a:cubicBezTo>
                <a:cubicBezTo>
                  <a:pt x="196" y="37"/>
                  <a:pt x="192" y="37"/>
                  <a:pt x="190" y="37"/>
                </a:cubicBezTo>
                <a:cubicBezTo>
                  <a:pt x="190" y="37"/>
                  <a:pt x="189" y="37"/>
                  <a:pt x="189" y="37"/>
                </a:cubicBezTo>
                <a:cubicBezTo>
                  <a:pt x="191" y="36"/>
                  <a:pt x="194" y="37"/>
                  <a:pt x="197" y="37"/>
                </a:cubicBezTo>
                <a:close/>
                <a:moveTo>
                  <a:pt x="197" y="34"/>
                </a:moveTo>
                <a:cubicBezTo>
                  <a:pt x="199" y="34"/>
                  <a:pt x="199" y="34"/>
                  <a:pt x="199" y="34"/>
                </a:cubicBezTo>
                <a:cubicBezTo>
                  <a:pt x="199" y="34"/>
                  <a:pt x="199" y="34"/>
                  <a:pt x="199" y="34"/>
                </a:cubicBezTo>
                <a:cubicBezTo>
                  <a:pt x="200" y="34"/>
                  <a:pt x="200" y="34"/>
                  <a:pt x="200" y="34"/>
                </a:cubicBezTo>
                <a:cubicBezTo>
                  <a:pt x="200" y="35"/>
                  <a:pt x="199" y="34"/>
                  <a:pt x="199" y="34"/>
                </a:cubicBezTo>
                <a:cubicBezTo>
                  <a:pt x="199" y="34"/>
                  <a:pt x="199" y="34"/>
                  <a:pt x="199" y="34"/>
                </a:cubicBezTo>
                <a:cubicBezTo>
                  <a:pt x="199" y="34"/>
                  <a:pt x="198" y="34"/>
                  <a:pt x="198" y="35"/>
                </a:cubicBezTo>
                <a:lnTo>
                  <a:pt x="197" y="34"/>
                </a:lnTo>
                <a:close/>
                <a:moveTo>
                  <a:pt x="184" y="37"/>
                </a:moveTo>
                <a:cubicBezTo>
                  <a:pt x="185" y="36"/>
                  <a:pt x="186" y="36"/>
                  <a:pt x="188" y="36"/>
                </a:cubicBezTo>
                <a:cubicBezTo>
                  <a:pt x="188" y="37"/>
                  <a:pt x="188" y="37"/>
                  <a:pt x="188" y="37"/>
                </a:cubicBezTo>
                <a:cubicBezTo>
                  <a:pt x="187" y="37"/>
                  <a:pt x="186" y="37"/>
                  <a:pt x="186" y="37"/>
                </a:cubicBezTo>
                <a:cubicBezTo>
                  <a:pt x="186" y="37"/>
                  <a:pt x="185" y="36"/>
                  <a:pt x="184" y="37"/>
                </a:cubicBezTo>
                <a:close/>
                <a:moveTo>
                  <a:pt x="185" y="35"/>
                </a:moveTo>
                <a:cubicBezTo>
                  <a:pt x="184" y="35"/>
                  <a:pt x="184" y="34"/>
                  <a:pt x="183" y="34"/>
                </a:cubicBezTo>
                <a:cubicBezTo>
                  <a:pt x="183" y="34"/>
                  <a:pt x="183" y="34"/>
                  <a:pt x="183" y="34"/>
                </a:cubicBezTo>
                <a:cubicBezTo>
                  <a:pt x="183" y="34"/>
                  <a:pt x="183" y="34"/>
                  <a:pt x="183" y="34"/>
                </a:cubicBezTo>
                <a:cubicBezTo>
                  <a:pt x="183" y="34"/>
                  <a:pt x="183" y="34"/>
                  <a:pt x="183" y="34"/>
                </a:cubicBezTo>
                <a:cubicBezTo>
                  <a:pt x="183" y="34"/>
                  <a:pt x="183" y="34"/>
                  <a:pt x="183" y="34"/>
                </a:cubicBezTo>
                <a:cubicBezTo>
                  <a:pt x="183" y="34"/>
                  <a:pt x="183" y="34"/>
                  <a:pt x="183" y="34"/>
                </a:cubicBezTo>
                <a:cubicBezTo>
                  <a:pt x="183" y="34"/>
                  <a:pt x="183" y="34"/>
                  <a:pt x="183" y="34"/>
                </a:cubicBezTo>
                <a:cubicBezTo>
                  <a:pt x="183" y="34"/>
                  <a:pt x="185" y="34"/>
                  <a:pt x="185" y="35"/>
                </a:cubicBezTo>
                <a:close/>
                <a:moveTo>
                  <a:pt x="179" y="37"/>
                </a:moveTo>
                <a:cubicBezTo>
                  <a:pt x="177" y="36"/>
                  <a:pt x="177" y="36"/>
                  <a:pt x="177" y="36"/>
                </a:cubicBezTo>
                <a:cubicBezTo>
                  <a:pt x="183" y="36"/>
                  <a:pt x="183" y="36"/>
                  <a:pt x="183" y="36"/>
                </a:cubicBezTo>
                <a:cubicBezTo>
                  <a:pt x="183" y="37"/>
                  <a:pt x="183" y="37"/>
                  <a:pt x="183" y="37"/>
                </a:cubicBezTo>
                <a:cubicBezTo>
                  <a:pt x="183" y="37"/>
                  <a:pt x="183" y="37"/>
                  <a:pt x="184" y="37"/>
                </a:cubicBezTo>
                <a:cubicBezTo>
                  <a:pt x="183" y="37"/>
                  <a:pt x="183" y="37"/>
                  <a:pt x="183" y="37"/>
                </a:cubicBezTo>
                <a:cubicBezTo>
                  <a:pt x="183" y="37"/>
                  <a:pt x="183" y="37"/>
                  <a:pt x="183" y="37"/>
                </a:cubicBezTo>
                <a:cubicBezTo>
                  <a:pt x="182" y="37"/>
                  <a:pt x="180" y="36"/>
                  <a:pt x="179" y="37"/>
                </a:cubicBezTo>
                <a:close/>
                <a:moveTo>
                  <a:pt x="162" y="34"/>
                </a:moveTo>
                <a:cubicBezTo>
                  <a:pt x="162" y="34"/>
                  <a:pt x="162" y="34"/>
                  <a:pt x="162" y="34"/>
                </a:cubicBezTo>
                <a:cubicBezTo>
                  <a:pt x="161" y="34"/>
                  <a:pt x="161" y="34"/>
                  <a:pt x="161" y="34"/>
                </a:cubicBezTo>
                <a:lnTo>
                  <a:pt x="162" y="34"/>
                </a:lnTo>
                <a:close/>
                <a:moveTo>
                  <a:pt x="158" y="34"/>
                </a:moveTo>
                <a:cubicBezTo>
                  <a:pt x="158" y="34"/>
                  <a:pt x="158" y="34"/>
                  <a:pt x="158" y="34"/>
                </a:cubicBezTo>
                <a:cubicBezTo>
                  <a:pt x="159" y="34"/>
                  <a:pt x="159" y="34"/>
                  <a:pt x="159" y="34"/>
                </a:cubicBezTo>
                <a:cubicBezTo>
                  <a:pt x="159" y="34"/>
                  <a:pt x="159" y="34"/>
                  <a:pt x="159" y="34"/>
                </a:cubicBezTo>
                <a:cubicBezTo>
                  <a:pt x="158" y="34"/>
                  <a:pt x="158" y="34"/>
                  <a:pt x="158" y="34"/>
                </a:cubicBezTo>
                <a:close/>
                <a:moveTo>
                  <a:pt x="158" y="36"/>
                </a:moveTo>
                <a:cubicBezTo>
                  <a:pt x="158" y="36"/>
                  <a:pt x="158" y="36"/>
                  <a:pt x="158" y="36"/>
                </a:cubicBezTo>
                <a:cubicBezTo>
                  <a:pt x="157" y="36"/>
                  <a:pt x="157" y="36"/>
                  <a:pt x="157" y="36"/>
                </a:cubicBezTo>
                <a:cubicBezTo>
                  <a:pt x="158" y="36"/>
                  <a:pt x="158" y="36"/>
                  <a:pt x="158" y="36"/>
                </a:cubicBezTo>
                <a:cubicBezTo>
                  <a:pt x="158" y="36"/>
                  <a:pt x="158" y="36"/>
                  <a:pt x="158" y="36"/>
                </a:cubicBezTo>
                <a:close/>
                <a:moveTo>
                  <a:pt x="154" y="34"/>
                </a:moveTo>
                <a:cubicBezTo>
                  <a:pt x="154" y="34"/>
                  <a:pt x="154" y="34"/>
                  <a:pt x="153" y="34"/>
                </a:cubicBezTo>
                <a:cubicBezTo>
                  <a:pt x="153" y="34"/>
                  <a:pt x="153" y="34"/>
                  <a:pt x="153" y="34"/>
                </a:cubicBezTo>
                <a:cubicBezTo>
                  <a:pt x="153" y="34"/>
                  <a:pt x="153" y="34"/>
                  <a:pt x="153" y="34"/>
                </a:cubicBezTo>
                <a:cubicBezTo>
                  <a:pt x="154" y="34"/>
                  <a:pt x="154" y="34"/>
                  <a:pt x="154" y="34"/>
                </a:cubicBezTo>
                <a:cubicBezTo>
                  <a:pt x="154" y="34"/>
                  <a:pt x="154" y="34"/>
                  <a:pt x="154" y="34"/>
                </a:cubicBezTo>
                <a:cubicBezTo>
                  <a:pt x="154" y="34"/>
                  <a:pt x="154" y="34"/>
                  <a:pt x="154" y="34"/>
                </a:cubicBezTo>
                <a:close/>
                <a:moveTo>
                  <a:pt x="152" y="34"/>
                </a:moveTo>
                <a:cubicBezTo>
                  <a:pt x="152" y="34"/>
                  <a:pt x="151" y="34"/>
                  <a:pt x="151" y="34"/>
                </a:cubicBezTo>
                <a:cubicBezTo>
                  <a:pt x="151" y="34"/>
                  <a:pt x="151" y="34"/>
                  <a:pt x="151" y="34"/>
                </a:cubicBezTo>
                <a:cubicBezTo>
                  <a:pt x="150" y="34"/>
                  <a:pt x="150" y="34"/>
                  <a:pt x="150" y="34"/>
                </a:cubicBezTo>
                <a:cubicBezTo>
                  <a:pt x="151" y="34"/>
                  <a:pt x="151" y="34"/>
                  <a:pt x="151" y="34"/>
                </a:cubicBezTo>
                <a:cubicBezTo>
                  <a:pt x="151" y="34"/>
                  <a:pt x="152" y="34"/>
                  <a:pt x="152" y="34"/>
                </a:cubicBezTo>
                <a:close/>
                <a:moveTo>
                  <a:pt x="145" y="33"/>
                </a:moveTo>
                <a:cubicBezTo>
                  <a:pt x="144" y="33"/>
                  <a:pt x="144" y="33"/>
                  <a:pt x="144" y="33"/>
                </a:cubicBezTo>
                <a:cubicBezTo>
                  <a:pt x="144" y="33"/>
                  <a:pt x="144" y="33"/>
                  <a:pt x="144" y="33"/>
                </a:cubicBezTo>
                <a:lnTo>
                  <a:pt x="145" y="33"/>
                </a:lnTo>
                <a:close/>
                <a:moveTo>
                  <a:pt x="153" y="38"/>
                </a:moveTo>
                <a:cubicBezTo>
                  <a:pt x="162" y="38"/>
                  <a:pt x="169" y="38"/>
                  <a:pt x="178" y="38"/>
                </a:cubicBezTo>
                <a:cubicBezTo>
                  <a:pt x="182" y="38"/>
                  <a:pt x="186" y="38"/>
                  <a:pt x="189" y="38"/>
                </a:cubicBezTo>
                <a:cubicBezTo>
                  <a:pt x="215" y="39"/>
                  <a:pt x="241" y="39"/>
                  <a:pt x="267" y="39"/>
                </a:cubicBezTo>
                <a:cubicBezTo>
                  <a:pt x="280" y="39"/>
                  <a:pt x="294" y="38"/>
                  <a:pt x="308" y="39"/>
                </a:cubicBezTo>
                <a:cubicBezTo>
                  <a:pt x="311" y="38"/>
                  <a:pt x="313" y="39"/>
                  <a:pt x="317" y="39"/>
                </a:cubicBezTo>
                <a:cubicBezTo>
                  <a:pt x="317" y="39"/>
                  <a:pt x="319" y="39"/>
                  <a:pt x="320" y="39"/>
                </a:cubicBezTo>
                <a:cubicBezTo>
                  <a:pt x="320" y="39"/>
                  <a:pt x="320" y="39"/>
                  <a:pt x="320" y="39"/>
                </a:cubicBezTo>
                <a:cubicBezTo>
                  <a:pt x="321" y="39"/>
                  <a:pt x="320" y="39"/>
                  <a:pt x="321" y="38"/>
                </a:cubicBezTo>
                <a:cubicBezTo>
                  <a:pt x="322" y="38"/>
                  <a:pt x="324" y="39"/>
                  <a:pt x="326" y="39"/>
                </a:cubicBezTo>
                <a:cubicBezTo>
                  <a:pt x="326" y="39"/>
                  <a:pt x="326" y="39"/>
                  <a:pt x="326" y="39"/>
                </a:cubicBezTo>
                <a:cubicBezTo>
                  <a:pt x="326" y="39"/>
                  <a:pt x="326" y="39"/>
                  <a:pt x="326" y="39"/>
                </a:cubicBezTo>
                <a:cubicBezTo>
                  <a:pt x="326" y="39"/>
                  <a:pt x="326" y="39"/>
                  <a:pt x="327" y="39"/>
                </a:cubicBezTo>
                <a:cubicBezTo>
                  <a:pt x="326" y="39"/>
                  <a:pt x="326" y="39"/>
                  <a:pt x="326" y="39"/>
                </a:cubicBezTo>
                <a:cubicBezTo>
                  <a:pt x="331" y="39"/>
                  <a:pt x="335" y="39"/>
                  <a:pt x="340" y="39"/>
                </a:cubicBezTo>
                <a:cubicBezTo>
                  <a:pt x="344" y="41"/>
                  <a:pt x="350" y="40"/>
                  <a:pt x="355" y="40"/>
                </a:cubicBezTo>
                <a:cubicBezTo>
                  <a:pt x="356" y="40"/>
                  <a:pt x="358" y="40"/>
                  <a:pt x="359" y="40"/>
                </a:cubicBezTo>
                <a:cubicBezTo>
                  <a:pt x="362" y="40"/>
                  <a:pt x="367" y="40"/>
                  <a:pt x="369" y="40"/>
                </a:cubicBezTo>
                <a:cubicBezTo>
                  <a:pt x="370" y="40"/>
                  <a:pt x="370" y="40"/>
                  <a:pt x="370" y="40"/>
                </a:cubicBezTo>
                <a:cubicBezTo>
                  <a:pt x="379" y="40"/>
                  <a:pt x="379" y="40"/>
                  <a:pt x="379" y="40"/>
                </a:cubicBezTo>
                <a:cubicBezTo>
                  <a:pt x="379" y="40"/>
                  <a:pt x="379" y="40"/>
                  <a:pt x="379" y="40"/>
                </a:cubicBezTo>
                <a:cubicBezTo>
                  <a:pt x="379" y="40"/>
                  <a:pt x="379" y="40"/>
                  <a:pt x="379" y="40"/>
                </a:cubicBezTo>
                <a:cubicBezTo>
                  <a:pt x="379" y="40"/>
                  <a:pt x="380" y="40"/>
                  <a:pt x="380" y="40"/>
                </a:cubicBezTo>
                <a:cubicBezTo>
                  <a:pt x="380" y="40"/>
                  <a:pt x="380" y="40"/>
                  <a:pt x="380" y="40"/>
                </a:cubicBezTo>
                <a:cubicBezTo>
                  <a:pt x="380" y="40"/>
                  <a:pt x="380" y="40"/>
                  <a:pt x="380" y="40"/>
                </a:cubicBezTo>
                <a:cubicBezTo>
                  <a:pt x="387" y="39"/>
                  <a:pt x="398" y="40"/>
                  <a:pt x="406" y="39"/>
                </a:cubicBezTo>
                <a:cubicBezTo>
                  <a:pt x="406" y="39"/>
                  <a:pt x="406" y="39"/>
                  <a:pt x="407" y="39"/>
                </a:cubicBezTo>
                <a:cubicBezTo>
                  <a:pt x="407" y="39"/>
                  <a:pt x="407" y="39"/>
                  <a:pt x="407" y="39"/>
                </a:cubicBezTo>
                <a:cubicBezTo>
                  <a:pt x="408" y="39"/>
                  <a:pt x="408" y="39"/>
                  <a:pt x="409" y="39"/>
                </a:cubicBezTo>
                <a:cubicBezTo>
                  <a:pt x="409" y="39"/>
                  <a:pt x="409" y="39"/>
                  <a:pt x="409" y="39"/>
                </a:cubicBezTo>
                <a:cubicBezTo>
                  <a:pt x="409" y="39"/>
                  <a:pt x="409" y="39"/>
                  <a:pt x="409" y="39"/>
                </a:cubicBezTo>
                <a:cubicBezTo>
                  <a:pt x="409" y="39"/>
                  <a:pt x="408" y="39"/>
                  <a:pt x="408" y="39"/>
                </a:cubicBezTo>
                <a:cubicBezTo>
                  <a:pt x="409" y="39"/>
                  <a:pt x="409" y="39"/>
                  <a:pt x="409" y="39"/>
                </a:cubicBezTo>
                <a:cubicBezTo>
                  <a:pt x="409" y="39"/>
                  <a:pt x="409" y="39"/>
                  <a:pt x="409" y="39"/>
                </a:cubicBezTo>
                <a:cubicBezTo>
                  <a:pt x="410" y="39"/>
                  <a:pt x="412" y="39"/>
                  <a:pt x="413" y="39"/>
                </a:cubicBezTo>
                <a:cubicBezTo>
                  <a:pt x="414" y="39"/>
                  <a:pt x="414" y="39"/>
                  <a:pt x="415" y="39"/>
                </a:cubicBezTo>
                <a:cubicBezTo>
                  <a:pt x="416" y="39"/>
                  <a:pt x="418" y="39"/>
                  <a:pt x="419" y="39"/>
                </a:cubicBezTo>
                <a:cubicBezTo>
                  <a:pt x="418" y="39"/>
                  <a:pt x="416" y="39"/>
                  <a:pt x="415" y="39"/>
                </a:cubicBezTo>
                <a:cubicBezTo>
                  <a:pt x="413" y="39"/>
                  <a:pt x="411" y="39"/>
                  <a:pt x="409" y="39"/>
                </a:cubicBezTo>
                <a:cubicBezTo>
                  <a:pt x="409" y="39"/>
                  <a:pt x="409" y="39"/>
                  <a:pt x="409" y="39"/>
                </a:cubicBezTo>
                <a:cubicBezTo>
                  <a:pt x="409" y="39"/>
                  <a:pt x="409" y="39"/>
                  <a:pt x="409" y="39"/>
                </a:cubicBezTo>
                <a:cubicBezTo>
                  <a:pt x="408" y="39"/>
                  <a:pt x="408" y="39"/>
                  <a:pt x="407" y="39"/>
                </a:cubicBezTo>
                <a:cubicBezTo>
                  <a:pt x="407" y="39"/>
                  <a:pt x="407" y="39"/>
                  <a:pt x="407" y="39"/>
                </a:cubicBezTo>
                <a:cubicBezTo>
                  <a:pt x="398" y="39"/>
                  <a:pt x="389" y="40"/>
                  <a:pt x="380" y="40"/>
                </a:cubicBezTo>
                <a:cubicBezTo>
                  <a:pt x="380" y="40"/>
                  <a:pt x="379" y="40"/>
                  <a:pt x="379" y="40"/>
                </a:cubicBezTo>
                <a:cubicBezTo>
                  <a:pt x="365" y="40"/>
                  <a:pt x="350" y="40"/>
                  <a:pt x="336" y="40"/>
                </a:cubicBezTo>
                <a:cubicBezTo>
                  <a:pt x="332" y="40"/>
                  <a:pt x="327" y="40"/>
                  <a:pt x="323" y="40"/>
                </a:cubicBezTo>
                <a:cubicBezTo>
                  <a:pt x="306" y="40"/>
                  <a:pt x="288" y="41"/>
                  <a:pt x="272" y="40"/>
                </a:cubicBezTo>
                <a:cubicBezTo>
                  <a:pt x="270" y="40"/>
                  <a:pt x="269" y="41"/>
                  <a:pt x="267" y="40"/>
                </a:cubicBezTo>
                <a:cubicBezTo>
                  <a:pt x="266" y="40"/>
                  <a:pt x="265" y="41"/>
                  <a:pt x="265" y="40"/>
                </a:cubicBezTo>
                <a:cubicBezTo>
                  <a:pt x="258" y="41"/>
                  <a:pt x="252" y="40"/>
                  <a:pt x="245" y="40"/>
                </a:cubicBezTo>
                <a:cubicBezTo>
                  <a:pt x="243" y="40"/>
                  <a:pt x="241" y="41"/>
                  <a:pt x="239" y="40"/>
                </a:cubicBezTo>
                <a:cubicBezTo>
                  <a:pt x="239" y="40"/>
                  <a:pt x="239" y="40"/>
                  <a:pt x="239" y="40"/>
                </a:cubicBezTo>
                <a:cubicBezTo>
                  <a:pt x="234" y="40"/>
                  <a:pt x="230" y="40"/>
                  <a:pt x="225" y="40"/>
                </a:cubicBezTo>
                <a:cubicBezTo>
                  <a:pt x="223" y="41"/>
                  <a:pt x="220" y="40"/>
                  <a:pt x="217" y="40"/>
                </a:cubicBezTo>
                <a:cubicBezTo>
                  <a:pt x="208" y="40"/>
                  <a:pt x="198" y="40"/>
                  <a:pt x="189" y="40"/>
                </a:cubicBezTo>
                <a:cubicBezTo>
                  <a:pt x="188" y="40"/>
                  <a:pt x="187" y="40"/>
                  <a:pt x="187" y="40"/>
                </a:cubicBezTo>
                <a:cubicBezTo>
                  <a:pt x="186" y="40"/>
                  <a:pt x="186" y="40"/>
                  <a:pt x="186" y="40"/>
                </a:cubicBezTo>
                <a:cubicBezTo>
                  <a:pt x="173" y="39"/>
                  <a:pt x="159" y="39"/>
                  <a:pt x="145" y="38"/>
                </a:cubicBezTo>
                <a:cubicBezTo>
                  <a:pt x="146" y="38"/>
                  <a:pt x="150" y="38"/>
                  <a:pt x="153" y="38"/>
                </a:cubicBezTo>
                <a:close/>
                <a:moveTo>
                  <a:pt x="191" y="50"/>
                </a:moveTo>
                <a:cubicBezTo>
                  <a:pt x="190" y="50"/>
                  <a:pt x="190" y="50"/>
                  <a:pt x="190" y="50"/>
                </a:cubicBezTo>
                <a:cubicBezTo>
                  <a:pt x="189" y="50"/>
                  <a:pt x="189" y="50"/>
                  <a:pt x="189" y="50"/>
                </a:cubicBezTo>
                <a:lnTo>
                  <a:pt x="191" y="50"/>
                </a:lnTo>
                <a:close/>
                <a:moveTo>
                  <a:pt x="176" y="53"/>
                </a:moveTo>
                <a:cubicBezTo>
                  <a:pt x="182" y="53"/>
                  <a:pt x="188" y="54"/>
                  <a:pt x="193" y="54"/>
                </a:cubicBezTo>
                <a:cubicBezTo>
                  <a:pt x="221" y="54"/>
                  <a:pt x="221" y="54"/>
                  <a:pt x="221" y="54"/>
                </a:cubicBezTo>
                <a:cubicBezTo>
                  <a:pt x="221" y="55"/>
                  <a:pt x="222" y="53"/>
                  <a:pt x="222" y="54"/>
                </a:cubicBezTo>
                <a:cubicBezTo>
                  <a:pt x="249" y="54"/>
                  <a:pt x="275" y="53"/>
                  <a:pt x="301" y="53"/>
                </a:cubicBezTo>
                <a:cubicBezTo>
                  <a:pt x="302" y="53"/>
                  <a:pt x="303" y="54"/>
                  <a:pt x="304" y="53"/>
                </a:cubicBezTo>
                <a:cubicBezTo>
                  <a:pt x="304" y="53"/>
                  <a:pt x="304" y="53"/>
                  <a:pt x="305" y="53"/>
                </a:cubicBezTo>
                <a:cubicBezTo>
                  <a:pt x="305" y="53"/>
                  <a:pt x="305" y="53"/>
                  <a:pt x="305" y="53"/>
                </a:cubicBezTo>
                <a:cubicBezTo>
                  <a:pt x="305" y="53"/>
                  <a:pt x="305" y="53"/>
                  <a:pt x="305" y="53"/>
                </a:cubicBezTo>
                <a:cubicBezTo>
                  <a:pt x="307" y="53"/>
                  <a:pt x="310" y="53"/>
                  <a:pt x="312" y="53"/>
                </a:cubicBezTo>
                <a:cubicBezTo>
                  <a:pt x="312" y="53"/>
                  <a:pt x="312" y="53"/>
                  <a:pt x="312" y="53"/>
                </a:cubicBezTo>
                <a:cubicBezTo>
                  <a:pt x="312" y="53"/>
                  <a:pt x="313" y="53"/>
                  <a:pt x="313" y="53"/>
                </a:cubicBezTo>
                <a:cubicBezTo>
                  <a:pt x="313" y="53"/>
                  <a:pt x="312" y="53"/>
                  <a:pt x="313" y="54"/>
                </a:cubicBezTo>
                <a:cubicBezTo>
                  <a:pt x="314" y="53"/>
                  <a:pt x="315" y="54"/>
                  <a:pt x="316" y="53"/>
                </a:cubicBezTo>
                <a:cubicBezTo>
                  <a:pt x="314" y="53"/>
                  <a:pt x="314" y="53"/>
                  <a:pt x="314" y="53"/>
                </a:cubicBezTo>
                <a:cubicBezTo>
                  <a:pt x="316" y="53"/>
                  <a:pt x="318" y="53"/>
                  <a:pt x="320" y="53"/>
                </a:cubicBezTo>
                <a:cubicBezTo>
                  <a:pt x="320" y="52"/>
                  <a:pt x="321" y="53"/>
                  <a:pt x="322" y="53"/>
                </a:cubicBezTo>
                <a:cubicBezTo>
                  <a:pt x="322" y="53"/>
                  <a:pt x="322" y="53"/>
                  <a:pt x="322" y="53"/>
                </a:cubicBezTo>
                <a:cubicBezTo>
                  <a:pt x="322" y="53"/>
                  <a:pt x="323" y="53"/>
                  <a:pt x="324" y="53"/>
                </a:cubicBezTo>
                <a:cubicBezTo>
                  <a:pt x="325" y="53"/>
                  <a:pt x="326" y="52"/>
                  <a:pt x="327" y="53"/>
                </a:cubicBezTo>
                <a:cubicBezTo>
                  <a:pt x="327" y="53"/>
                  <a:pt x="326" y="53"/>
                  <a:pt x="326" y="53"/>
                </a:cubicBezTo>
                <a:cubicBezTo>
                  <a:pt x="326" y="53"/>
                  <a:pt x="327" y="53"/>
                  <a:pt x="328" y="53"/>
                </a:cubicBezTo>
                <a:cubicBezTo>
                  <a:pt x="328" y="53"/>
                  <a:pt x="328" y="53"/>
                  <a:pt x="328" y="53"/>
                </a:cubicBezTo>
                <a:cubicBezTo>
                  <a:pt x="328" y="53"/>
                  <a:pt x="328" y="53"/>
                  <a:pt x="328" y="53"/>
                </a:cubicBezTo>
                <a:cubicBezTo>
                  <a:pt x="328" y="53"/>
                  <a:pt x="328" y="53"/>
                  <a:pt x="328" y="53"/>
                </a:cubicBezTo>
                <a:cubicBezTo>
                  <a:pt x="328" y="53"/>
                  <a:pt x="328" y="53"/>
                  <a:pt x="328" y="53"/>
                </a:cubicBezTo>
                <a:cubicBezTo>
                  <a:pt x="328" y="53"/>
                  <a:pt x="328" y="53"/>
                  <a:pt x="329" y="53"/>
                </a:cubicBezTo>
                <a:cubicBezTo>
                  <a:pt x="329" y="53"/>
                  <a:pt x="329" y="53"/>
                  <a:pt x="329" y="53"/>
                </a:cubicBezTo>
                <a:cubicBezTo>
                  <a:pt x="333" y="53"/>
                  <a:pt x="336" y="53"/>
                  <a:pt x="340" y="52"/>
                </a:cubicBezTo>
                <a:cubicBezTo>
                  <a:pt x="340" y="53"/>
                  <a:pt x="341" y="52"/>
                  <a:pt x="342" y="52"/>
                </a:cubicBezTo>
                <a:cubicBezTo>
                  <a:pt x="351" y="53"/>
                  <a:pt x="362" y="53"/>
                  <a:pt x="372" y="52"/>
                </a:cubicBezTo>
                <a:cubicBezTo>
                  <a:pt x="373" y="52"/>
                  <a:pt x="376" y="52"/>
                  <a:pt x="378" y="52"/>
                </a:cubicBezTo>
                <a:cubicBezTo>
                  <a:pt x="378" y="52"/>
                  <a:pt x="378" y="52"/>
                  <a:pt x="378" y="52"/>
                </a:cubicBezTo>
                <a:cubicBezTo>
                  <a:pt x="378" y="52"/>
                  <a:pt x="378" y="52"/>
                  <a:pt x="378" y="52"/>
                </a:cubicBezTo>
                <a:cubicBezTo>
                  <a:pt x="378" y="52"/>
                  <a:pt x="378" y="52"/>
                  <a:pt x="378" y="52"/>
                </a:cubicBezTo>
                <a:cubicBezTo>
                  <a:pt x="377" y="52"/>
                  <a:pt x="377" y="53"/>
                  <a:pt x="377" y="53"/>
                </a:cubicBezTo>
                <a:cubicBezTo>
                  <a:pt x="380" y="53"/>
                  <a:pt x="382" y="53"/>
                  <a:pt x="384" y="52"/>
                </a:cubicBezTo>
                <a:cubicBezTo>
                  <a:pt x="386" y="53"/>
                  <a:pt x="389" y="52"/>
                  <a:pt x="391" y="52"/>
                </a:cubicBezTo>
                <a:cubicBezTo>
                  <a:pt x="396" y="52"/>
                  <a:pt x="401" y="52"/>
                  <a:pt x="405" y="52"/>
                </a:cubicBezTo>
                <a:cubicBezTo>
                  <a:pt x="405" y="52"/>
                  <a:pt x="405" y="52"/>
                  <a:pt x="406" y="52"/>
                </a:cubicBezTo>
                <a:cubicBezTo>
                  <a:pt x="406" y="52"/>
                  <a:pt x="406" y="52"/>
                  <a:pt x="406" y="51"/>
                </a:cubicBezTo>
                <a:cubicBezTo>
                  <a:pt x="406" y="51"/>
                  <a:pt x="406" y="51"/>
                  <a:pt x="406" y="51"/>
                </a:cubicBezTo>
                <a:cubicBezTo>
                  <a:pt x="405" y="51"/>
                  <a:pt x="405" y="51"/>
                  <a:pt x="404" y="52"/>
                </a:cubicBezTo>
                <a:cubicBezTo>
                  <a:pt x="405" y="51"/>
                  <a:pt x="405" y="51"/>
                  <a:pt x="406" y="51"/>
                </a:cubicBezTo>
                <a:cubicBezTo>
                  <a:pt x="408" y="51"/>
                  <a:pt x="410" y="51"/>
                  <a:pt x="412" y="51"/>
                </a:cubicBezTo>
                <a:cubicBezTo>
                  <a:pt x="413" y="52"/>
                  <a:pt x="413" y="51"/>
                  <a:pt x="414" y="51"/>
                </a:cubicBezTo>
                <a:cubicBezTo>
                  <a:pt x="414" y="51"/>
                  <a:pt x="414" y="51"/>
                  <a:pt x="414" y="51"/>
                </a:cubicBezTo>
                <a:cubicBezTo>
                  <a:pt x="414" y="51"/>
                  <a:pt x="414" y="51"/>
                  <a:pt x="414" y="51"/>
                </a:cubicBezTo>
                <a:cubicBezTo>
                  <a:pt x="416" y="51"/>
                  <a:pt x="416" y="51"/>
                  <a:pt x="416" y="51"/>
                </a:cubicBezTo>
                <a:cubicBezTo>
                  <a:pt x="416" y="51"/>
                  <a:pt x="415" y="51"/>
                  <a:pt x="415" y="51"/>
                </a:cubicBezTo>
                <a:cubicBezTo>
                  <a:pt x="417" y="52"/>
                  <a:pt x="417" y="51"/>
                  <a:pt x="419" y="51"/>
                </a:cubicBezTo>
                <a:cubicBezTo>
                  <a:pt x="421" y="50"/>
                  <a:pt x="423" y="52"/>
                  <a:pt x="425" y="51"/>
                </a:cubicBezTo>
                <a:cubicBezTo>
                  <a:pt x="429" y="51"/>
                  <a:pt x="434" y="50"/>
                  <a:pt x="436" y="51"/>
                </a:cubicBezTo>
                <a:cubicBezTo>
                  <a:pt x="439" y="50"/>
                  <a:pt x="442" y="50"/>
                  <a:pt x="444" y="50"/>
                </a:cubicBezTo>
                <a:cubicBezTo>
                  <a:pt x="446" y="50"/>
                  <a:pt x="446" y="50"/>
                  <a:pt x="446" y="50"/>
                </a:cubicBezTo>
                <a:cubicBezTo>
                  <a:pt x="420" y="53"/>
                  <a:pt x="392" y="53"/>
                  <a:pt x="364" y="54"/>
                </a:cubicBezTo>
                <a:cubicBezTo>
                  <a:pt x="358" y="54"/>
                  <a:pt x="352" y="55"/>
                  <a:pt x="346" y="54"/>
                </a:cubicBezTo>
                <a:cubicBezTo>
                  <a:pt x="350" y="54"/>
                  <a:pt x="354" y="54"/>
                  <a:pt x="358" y="54"/>
                </a:cubicBezTo>
                <a:cubicBezTo>
                  <a:pt x="358" y="53"/>
                  <a:pt x="358" y="53"/>
                  <a:pt x="358" y="53"/>
                </a:cubicBezTo>
                <a:cubicBezTo>
                  <a:pt x="358" y="54"/>
                  <a:pt x="358" y="54"/>
                  <a:pt x="358" y="54"/>
                </a:cubicBezTo>
                <a:cubicBezTo>
                  <a:pt x="359" y="54"/>
                  <a:pt x="359" y="54"/>
                  <a:pt x="360" y="54"/>
                </a:cubicBezTo>
                <a:cubicBezTo>
                  <a:pt x="360" y="54"/>
                  <a:pt x="360" y="54"/>
                  <a:pt x="360" y="53"/>
                </a:cubicBezTo>
                <a:cubicBezTo>
                  <a:pt x="359" y="53"/>
                  <a:pt x="359" y="53"/>
                  <a:pt x="359" y="53"/>
                </a:cubicBezTo>
                <a:cubicBezTo>
                  <a:pt x="358" y="53"/>
                  <a:pt x="357" y="53"/>
                  <a:pt x="357" y="53"/>
                </a:cubicBezTo>
                <a:cubicBezTo>
                  <a:pt x="356" y="53"/>
                  <a:pt x="353" y="54"/>
                  <a:pt x="353" y="53"/>
                </a:cubicBezTo>
                <a:cubicBezTo>
                  <a:pt x="353" y="54"/>
                  <a:pt x="352" y="53"/>
                  <a:pt x="352" y="54"/>
                </a:cubicBezTo>
                <a:cubicBezTo>
                  <a:pt x="352" y="54"/>
                  <a:pt x="352" y="54"/>
                  <a:pt x="352" y="54"/>
                </a:cubicBezTo>
                <a:cubicBezTo>
                  <a:pt x="352" y="54"/>
                  <a:pt x="352" y="54"/>
                  <a:pt x="352" y="54"/>
                </a:cubicBezTo>
                <a:cubicBezTo>
                  <a:pt x="352" y="53"/>
                  <a:pt x="351" y="54"/>
                  <a:pt x="350" y="54"/>
                </a:cubicBezTo>
                <a:cubicBezTo>
                  <a:pt x="349" y="54"/>
                  <a:pt x="348" y="54"/>
                  <a:pt x="347" y="54"/>
                </a:cubicBezTo>
                <a:cubicBezTo>
                  <a:pt x="347" y="54"/>
                  <a:pt x="347" y="54"/>
                  <a:pt x="348" y="54"/>
                </a:cubicBezTo>
                <a:cubicBezTo>
                  <a:pt x="347" y="54"/>
                  <a:pt x="347" y="54"/>
                  <a:pt x="347" y="53"/>
                </a:cubicBezTo>
                <a:cubicBezTo>
                  <a:pt x="347" y="54"/>
                  <a:pt x="344" y="53"/>
                  <a:pt x="345" y="54"/>
                </a:cubicBezTo>
                <a:cubicBezTo>
                  <a:pt x="341" y="54"/>
                  <a:pt x="341" y="54"/>
                  <a:pt x="341" y="54"/>
                </a:cubicBezTo>
                <a:cubicBezTo>
                  <a:pt x="341" y="54"/>
                  <a:pt x="341" y="54"/>
                  <a:pt x="341" y="54"/>
                </a:cubicBezTo>
                <a:cubicBezTo>
                  <a:pt x="341" y="54"/>
                  <a:pt x="341" y="54"/>
                  <a:pt x="341" y="54"/>
                </a:cubicBezTo>
                <a:cubicBezTo>
                  <a:pt x="341" y="54"/>
                  <a:pt x="340" y="54"/>
                  <a:pt x="340" y="54"/>
                </a:cubicBezTo>
                <a:cubicBezTo>
                  <a:pt x="339" y="54"/>
                  <a:pt x="339" y="54"/>
                  <a:pt x="339" y="54"/>
                </a:cubicBezTo>
                <a:cubicBezTo>
                  <a:pt x="339" y="54"/>
                  <a:pt x="339" y="54"/>
                  <a:pt x="339" y="54"/>
                </a:cubicBezTo>
                <a:cubicBezTo>
                  <a:pt x="339" y="54"/>
                  <a:pt x="339" y="54"/>
                  <a:pt x="339" y="54"/>
                </a:cubicBezTo>
                <a:cubicBezTo>
                  <a:pt x="339" y="54"/>
                  <a:pt x="339" y="54"/>
                  <a:pt x="339" y="54"/>
                </a:cubicBezTo>
                <a:cubicBezTo>
                  <a:pt x="339" y="54"/>
                  <a:pt x="339" y="54"/>
                  <a:pt x="339" y="54"/>
                </a:cubicBezTo>
                <a:cubicBezTo>
                  <a:pt x="339" y="54"/>
                  <a:pt x="339" y="54"/>
                  <a:pt x="339" y="54"/>
                </a:cubicBezTo>
                <a:cubicBezTo>
                  <a:pt x="334" y="54"/>
                  <a:pt x="331" y="54"/>
                  <a:pt x="327" y="54"/>
                </a:cubicBezTo>
                <a:cubicBezTo>
                  <a:pt x="327" y="54"/>
                  <a:pt x="327" y="54"/>
                  <a:pt x="327" y="55"/>
                </a:cubicBezTo>
                <a:cubicBezTo>
                  <a:pt x="327" y="55"/>
                  <a:pt x="328" y="55"/>
                  <a:pt x="328" y="55"/>
                </a:cubicBezTo>
                <a:cubicBezTo>
                  <a:pt x="327" y="55"/>
                  <a:pt x="327" y="55"/>
                  <a:pt x="327" y="55"/>
                </a:cubicBezTo>
                <a:cubicBezTo>
                  <a:pt x="327" y="55"/>
                  <a:pt x="327" y="55"/>
                  <a:pt x="327" y="55"/>
                </a:cubicBezTo>
                <a:cubicBezTo>
                  <a:pt x="325" y="54"/>
                  <a:pt x="322" y="54"/>
                  <a:pt x="319" y="54"/>
                </a:cubicBezTo>
                <a:cubicBezTo>
                  <a:pt x="318" y="54"/>
                  <a:pt x="317" y="54"/>
                  <a:pt x="316" y="54"/>
                </a:cubicBezTo>
                <a:cubicBezTo>
                  <a:pt x="316" y="55"/>
                  <a:pt x="315" y="54"/>
                  <a:pt x="314" y="54"/>
                </a:cubicBezTo>
                <a:cubicBezTo>
                  <a:pt x="312" y="54"/>
                  <a:pt x="312" y="54"/>
                  <a:pt x="312" y="54"/>
                </a:cubicBezTo>
                <a:cubicBezTo>
                  <a:pt x="312" y="54"/>
                  <a:pt x="312" y="54"/>
                  <a:pt x="312" y="54"/>
                </a:cubicBezTo>
                <a:cubicBezTo>
                  <a:pt x="312" y="54"/>
                  <a:pt x="312" y="54"/>
                  <a:pt x="312" y="54"/>
                </a:cubicBezTo>
                <a:cubicBezTo>
                  <a:pt x="312" y="54"/>
                  <a:pt x="312" y="54"/>
                  <a:pt x="312" y="54"/>
                </a:cubicBezTo>
                <a:cubicBezTo>
                  <a:pt x="312" y="54"/>
                  <a:pt x="312" y="54"/>
                  <a:pt x="312" y="54"/>
                </a:cubicBezTo>
                <a:cubicBezTo>
                  <a:pt x="311" y="54"/>
                  <a:pt x="311" y="55"/>
                  <a:pt x="310" y="55"/>
                </a:cubicBezTo>
                <a:cubicBezTo>
                  <a:pt x="308" y="54"/>
                  <a:pt x="308" y="54"/>
                  <a:pt x="308" y="54"/>
                </a:cubicBezTo>
                <a:cubicBezTo>
                  <a:pt x="308" y="54"/>
                  <a:pt x="308" y="54"/>
                  <a:pt x="308" y="55"/>
                </a:cubicBezTo>
                <a:cubicBezTo>
                  <a:pt x="308" y="55"/>
                  <a:pt x="308" y="55"/>
                  <a:pt x="308" y="55"/>
                </a:cubicBezTo>
                <a:cubicBezTo>
                  <a:pt x="307" y="55"/>
                  <a:pt x="307" y="55"/>
                  <a:pt x="307" y="55"/>
                </a:cubicBezTo>
                <a:cubicBezTo>
                  <a:pt x="307" y="55"/>
                  <a:pt x="307" y="55"/>
                  <a:pt x="307" y="55"/>
                </a:cubicBezTo>
                <a:cubicBezTo>
                  <a:pt x="307" y="55"/>
                  <a:pt x="307" y="55"/>
                  <a:pt x="307" y="55"/>
                </a:cubicBezTo>
                <a:cubicBezTo>
                  <a:pt x="307" y="55"/>
                  <a:pt x="307" y="55"/>
                  <a:pt x="307" y="54"/>
                </a:cubicBezTo>
                <a:cubicBezTo>
                  <a:pt x="308" y="54"/>
                  <a:pt x="308" y="54"/>
                  <a:pt x="308" y="54"/>
                </a:cubicBezTo>
                <a:cubicBezTo>
                  <a:pt x="304" y="54"/>
                  <a:pt x="301" y="55"/>
                  <a:pt x="298" y="55"/>
                </a:cubicBezTo>
                <a:cubicBezTo>
                  <a:pt x="297" y="55"/>
                  <a:pt x="297" y="55"/>
                  <a:pt x="297" y="55"/>
                </a:cubicBezTo>
                <a:cubicBezTo>
                  <a:pt x="296" y="55"/>
                  <a:pt x="296" y="55"/>
                  <a:pt x="296" y="55"/>
                </a:cubicBezTo>
                <a:cubicBezTo>
                  <a:pt x="296" y="55"/>
                  <a:pt x="296" y="55"/>
                  <a:pt x="296" y="55"/>
                </a:cubicBezTo>
                <a:cubicBezTo>
                  <a:pt x="295" y="54"/>
                  <a:pt x="292" y="54"/>
                  <a:pt x="291" y="55"/>
                </a:cubicBezTo>
                <a:cubicBezTo>
                  <a:pt x="291" y="55"/>
                  <a:pt x="291" y="55"/>
                  <a:pt x="291" y="55"/>
                </a:cubicBezTo>
                <a:cubicBezTo>
                  <a:pt x="291" y="54"/>
                  <a:pt x="290" y="55"/>
                  <a:pt x="290" y="55"/>
                </a:cubicBezTo>
                <a:cubicBezTo>
                  <a:pt x="290" y="54"/>
                  <a:pt x="288" y="55"/>
                  <a:pt x="288" y="54"/>
                </a:cubicBezTo>
                <a:cubicBezTo>
                  <a:pt x="287" y="55"/>
                  <a:pt x="287" y="55"/>
                  <a:pt x="287" y="55"/>
                </a:cubicBezTo>
                <a:cubicBezTo>
                  <a:pt x="287" y="55"/>
                  <a:pt x="288" y="55"/>
                  <a:pt x="287" y="55"/>
                </a:cubicBezTo>
                <a:cubicBezTo>
                  <a:pt x="286" y="55"/>
                  <a:pt x="285" y="54"/>
                  <a:pt x="284" y="55"/>
                </a:cubicBezTo>
                <a:cubicBezTo>
                  <a:pt x="283" y="55"/>
                  <a:pt x="283" y="55"/>
                  <a:pt x="283" y="55"/>
                </a:cubicBezTo>
                <a:cubicBezTo>
                  <a:pt x="284" y="55"/>
                  <a:pt x="284" y="55"/>
                  <a:pt x="284" y="55"/>
                </a:cubicBezTo>
                <a:cubicBezTo>
                  <a:pt x="282" y="55"/>
                  <a:pt x="279" y="54"/>
                  <a:pt x="277" y="55"/>
                </a:cubicBezTo>
                <a:cubicBezTo>
                  <a:pt x="277" y="55"/>
                  <a:pt x="277" y="55"/>
                  <a:pt x="277" y="55"/>
                </a:cubicBezTo>
                <a:cubicBezTo>
                  <a:pt x="277" y="55"/>
                  <a:pt x="277" y="55"/>
                  <a:pt x="277" y="55"/>
                </a:cubicBezTo>
                <a:cubicBezTo>
                  <a:pt x="277" y="55"/>
                  <a:pt x="278" y="55"/>
                  <a:pt x="278" y="55"/>
                </a:cubicBezTo>
                <a:cubicBezTo>
                  <a:pt x="278" y="55"/>
                  <a:pt x="278" y="55"/>
                  <a:pt x="277" y="55"/>
                </a:cubicBezTo>
                <a:cubicBezTo>
                  <a:pt x="277" y="55"/>
                  <a:pt x="277" y="55"/>
                  <a:pt x="277" y="55"/>
                </a:cubicBezTo>
                <a:cubicBezTo>
                  <a:pt x="277" y="55"/>
                  <a:pt x="277" y="55"/>
                  <a:pt x="277" y="55"/>
                </a:cubicBezTo>
                <a:cubicBezTo>
                  <a:pt x="277" y="55"/>
                  <a:pt x="277" y="55"/>
                  <a:pt x="277" y="55"/>
                </a:cubicBezTo>
                <a:cubicBezTo>
                  <a:pt x="276" y="55"/>
                  <a:pt x="276" y="55"/>
                  <a:pt x="276" y="55"/>
                </a:cubicBezTo>
                <a:cubicBezTo>
                  <a:pt x="276" y="55"/>
                  <a:pt x="275" y="54"/>
                  <a:pt x="275" y="55"/>
                </a:cubicBezTo>
                <a:cubicBezTo>
                  <a:pt x="275" y="55"/>
                  <a:pt x="275" y="55"/>
                  <a:pt x="275" y="55"/>
                </a:cubicBezTo>
                <a:cubicBezTo>
                  <a:pt x="274" y="55"/>
                  <a:pt x="272" y="55"/>
                  <a:pt x="271" y="55"/>
                </a:cubicBezTo>
                <a:cubicBezTo>
                  <a:pt x="271" y="55"/>
                  <a:pt x="271" y="55"/>
                  <a:pt x="271" y="55"/>
                </a:cubicBezTo>
                <a:cubicBezTo>
                  <a:pt x="270" y="54"/>
                  <a:pt x="269" y="55"/>
                  <a:pt x="268" y="55"/>
                </a:cubicBezTo>
                <a:cubicBezTo>
                  <a:pt x="268" y="55"/>
                  <a:pt x="268" y="54"/>
                  <a:pt x="268" y="54"/>
                </a:cubicBezTo>
                <a:cubicBezTo>
                  <a:pt x="268" y="54"/>
                  <a:pt x="268" y="54"/>
                  <a:pt x="267" y="54"/>
                </a:cubicBezTo>
                <a:cubicBezTo>
                  <a:pt x="268" y="54"/>
                  <a:pt x="268" y="54"/>
                  <a:pt x="269" y="54"/>
                </a:cubicBezTo>
                <a:cubicBezTo>
                  <a:pt x="269" y="54"/>
                  <a:pt x="270" y="54"/>
                  <a:pt x="270" y="54"/>
                </a:cubicBezTo>
                <a:cubicBezTo>
                  <a:pt x="270" y="54"/>
                  <a:pt x="269" y="54"/>
                  <a:pt x="269" y="54"/>
                </a:cubicBezTo>
                <a:cubicBezTo>
                  <a:pt x="269" y="54"/>
                  <a:pt x="268" y="54"/>
                  <a:pt x="268" y="54"/>
                </a:cubicBezTo>
                <a:cubicBezTo>
                  <a:pt x="269" y="55"/>
                  <a:pt x="271" y="54"/>
                  <a:pt x="272" y="55"/>
                </a:cubicBezTo>
                <a:cubicBezTo>
                  <a:pt x="272" y="55"/>
                  <a:pt x="272" y="55"/>
                  <a:pt x="272" y="55"/>
                </a:cubicBezTo>
                <a:cubicBezTo>
                  <a:pt x="272" y="55"/>
                  <a:pt x="272" y="55"/>
                  <a:pt x="272" y="55"/>
                </a:cubicBezTo>
                <a:cubicBezTo>
                  <a:pt x="272" y="55"/>
                  <a:pt x="272" y="55"/>
                  <a:pt x="272" y="55"/>
                </a:cubicBezTo>
                <a:cubicBezTo>
                  <a:pt x="272" y="55"/>
                  <a:pt x="272" y="55"/>
                  <a:pt x="272" y="55"/>
                </a:cubicBezTo>
                <a:cubicBezTo>
                  <a:pt x="273" y="55"/>
                  <a:pt x="275" y="56"/>
                  <a:pt x="275" y="55"/>
                </a:cubicBezTo>
                <a:cubicBezTo>
                  <a:pt x="273" y="55"/>
                  <a:pt x="273" y="55"/>
                  <a:pt x="273" y="55"/>
                </a:cubicBezTo>
                <a:cubicBezTo>
                  <a:pt x="281" y="54"/>
                  <a:pt x="290" y="54"/>
                  <a:pt x="298" y="54"/>
                </a:cubicBezTo>
                <a:cubicBezTo>
                  <a:pt x="298" y="54"/>
                  <a:pt x="298" y="54"/>
                  <a:pt x="298" y="54"/>
                </a:cubicBezTo>
                <a:cubicBezTo>
                  <a:pt x="296" y="53"/>
                  <a:pt x="293" y="54"/>
                  <a:pt x="291" y="54"/>
                </a:cubicBezTo>
                <a:cubicBezTo>
                  <a:pt x="280" y="54"/>
                  <a:pt x="280" y="54"/>
                  <a:pt x="280" y="54"/>
                </a:cubicBezTo>
                <a:cubicBezTo>
                  <a:pt x="279" y="53"/>
                  <a:pt x="277" y="55"/>
                  <a:pt x="277" y="53"/>
                </a:cubicBezTo>
                <a:cubicBezTo>
                  <a:pt x="273" y="53"/>
                  <a:pt x="268" y="54"/>
                  <a:pt x="264" y="54"/>
                </a:cubicBezTo>
                <a:cubicBezTo>
                  <a:pt x="264" y="54"/>
                  <a:pt x="264" y="54"/>
                  <a:pt x="264" y="54"/>
                </a:cubicBezTo>
                <a:cubicBezTo>
                  <a:pt x="266" y="54"/>
                  <a:pt x="266" y="54"/>
                  <a:pt x="266" y="54"/>
                </a:cubicBezTo>
                <a:cubicBezTo>
                  <a:pt x="262" y="54"/>
                  <a:pt x="262" y="54"/>
                  <a:pt x="262" y="54"/>
                </a:cubicBezTo>
                <a:cubicBezTo>
                  <a:pt x="263" y="54"/>
                  <a:pt x="263" y="54"/>
                  <a:pt x="263" y="54"/>
                </a:cubicBezTo>
                <a:cubicBezTo>
                  <a:pt x="263" y="54"/>
                  <a:pt x="263" y="54"/>
                  <a:pt x="263" y="54"/>
                </a:cubicBezTo>
                <a:cubicBezTo>
                  <a:pt x="262" y="54"/>
                  <a:pt x="261" y="54"/>
                  <a:pt x="260" y="54"/>
                </a:cubicBezTo>
                <a:cubicBezTo>
                  <a:pt x="262" y="54"/>
                  <a:pt x="262" y="54"/>
                  <a:pt x="262" y="54"/>
                </a:cubicBezTo>
                <a:cubicBezTo>
                  <a:pt x="261" y="55"/>
                  <a:pt x="260" y="54"/>
                  <a:pt x="259" y="54"/>
                </a:cubicBezTo>
                <a:cubicBezTo>
                  <a:pt x="259" y="54"/>
                  <a:pt x="259" y="54"/>
                  <a:pt x="259" y="54"/>
                </a:cubicBezTo>
                <a:cubicBezTo>
                  <a:pt x="255" y="54"/>
                  <a:pt x="251" y="54"/>
                  <a:pt x="247" y="54"/>
                </a:cubicBezTo>
                <a:cubicBezTo>
                  <a:pt x="247" y="54"/>
                  <a:pt x="248" y="54"/>
                  <a:pt x="248" y="55"/>
                </a:cubicBezTo>
                <a:cubicBezTo>
                  <a:pt x="248" y="55"/>
                  <a:pt x="247" y="54"/>
                  <a:pt x="247" y="54"/>
                </a:cubicBezTo>
                <a:cubicBezTo>
                  <a:pt x="225" y="54"/>
                  <a:pt x="202" y="54"/>
                  <a:pt x="180" y="54"/>
                </a:cubicBezTo>
                <a:cubicBezTo>
                  <a:pt x="176" y="54"/>
                  <a:pt x="171" y="53"/>
                  <a:pt x="166" y="54"/>
                </a:cubicBezTo>
                <a:cubicBezTo>
                  <a:pt x="165" y="53"/>
                  <a:pt x="164" y="54"/>
                  <a:pt x="163" y="54"/>
                </a:cubicBezTo>
                <a:cubicBezTo>
                  <a:pt x="158" y="54"/>
                  <a:pt x="158" y="54"/>
                  <a:pt x="158" y="54"/>
                </a:cubicBezTo>
                <a:cubicBezTo>
                  <a:pt x="158" y="53"/>
                  <a:pt x="158" y="53"/>
                  <a:pt x="158" y="53"/>
                </a:cubicBezTo>
                <a:cubicBezTo>
                  <a:pt x="157" y="53"/>
                  <a:pt x="157" y="54"/>
                  <a:pt x="156" y="54"/>
                </a:cubicBezTo>
                <a:cubicBezTo>
                  <a:pt x="153" y="54"/>
                  <a:pt x="152" y="53"/>
                  <a:pt x="149" y="54"/>
                </a:cubicBezTo>
                <a:cubicBezTo>
                  <a:pt x="148" y="53"/>
                  <a:pt x="145" y="54"/>
                  <a:pt x="144" y="53"/>
                </a:cubicBezTo>
                <a:cubicBezTo>
                  <a:pt x="141" y="53"/>
                  <a:pt x="137" y="54"/>
                  <a:pt x="134" y="53"/>
                </a:cubicBezTo>
                <a:lnTo>
                  <a:pt x="176" y="53"/>
                </a:lnTo>
                <a:close/>
                <a:moveTo>
                  <a:pt x="271" y="54"/>
                </a:moveTo>
                <a:cubicBezTo>
                  <a:pt x="272" y="54"/>
                  <a:pt x="272" y="54"/>
                  <a:pt x="272" y="54"/>
                </a:cubicBezTo>
                <a:cubicBezTo>
                  <a:pt x="272" y="54"/>
                  <a:pt x="272" y="54"/>
                  <a:pt x="272" y="54"/>
                </a:cubicBezTo>
                <a:cubicBezTo>
                  <a:pt x="272" y="54"/>
                  <a:pt x="271" y="54"/>
                  <a:pt x="271" y="54"/>
                </a:cubicBezTo>
                <a:close/>
                <a:moveTo>
                  <a:pt x="275" y="54"/>
                </a:moveTo>
                <a:cubicBezTo>
                  <a:pt x="275" y="54"/>
                  <a:pt x="276" y="54"/>
                  <a:pt x="277" y="54"/>
                </a:cubicBezTo>
                <a:lnTo>
                  <a:pt x="275" y="54"/>
                </a:lnTo>
                <a:close/>
                <a:moveTo>
                  <a:pt x="139" y="69"/>
                </a:moveTo>
                <a:cubicBezTo>
                  <a:pt x="139" y="69"/>
                  <a:pt x="139" y="69"/>
                  <a:pt x="139" y="69"/>
                </a:cubicBezTo>
                <a:cubicBezTo>
                  <a:pt x="139" y="69"/>
                  <a:pt x="141" y="69"/>
                  <a:pt x="142" y="69"/>
                </a:cubicBezTo>
                <a:cubicBezTo>
                  <a:pt x="149" y="70"/>
                  <a:pt x="157" y="69"/>
                  <a:pt x="164" y="70"/>
                </a:cubicBezTo>
                <a:cubicBezTo>
                  <a:pt x="164"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69"/>
                  <a:pt x="167" y="70"/>
                  <a:pt x="168" y="70"/>
                </a:cubicBezTo>
                <a:cubicBezTo>
                  <a:pt x="167" y="70"/>
                  <a:pt x="167" y="70"/>
                  <a:pt x="167" y="70"/>
                </a:cubicBezTo>
                <a:cubicBezTo>
                  <a:pt x="168" y="70"/>
                  <a:pt x="168" y="70"/>
                  <a:pt x="169" y="70"/>
                </a:cubicBezTo>
                <a:cubicBezTo>
                  <a:pt x="170" y="70"/>
                  <a:pt x="170" y="70"/>
                  <a:pt x="170" y="70"/>
                </a:cubicBezTo>
                <a:cubicBezTo>
                  <a:pt x="170" y="70"/>
                  <a:pt x="170" y="70"/>
                  <a:pt x="170" y="70"/>
                </a:cubicBezTo>
                <a:cubicBezTo>
                  <a:pt x="169" y="70"/>
                  <a:pt x="170" y="70"/>
                  <a:pt x="170" y="71"/>
                </a:cubicBezTo>
                <a:cubicBezTo>
                  <a:pt x="170" y="71"/>
                  <a:pt x="171" y="70"/>
                  <a:pt x="171" y="71"/>
                </a:cubicBezTo>
                <a:cubicBezTo>
                  <a:pt x="171" y="71"/>
                  <a:pt x="170" y="71"/>
                  <a:pt x="170" y="71"/>
                </a:cubicBezTo>
                <a:cubicBezTo>
                  <a:pt x="170" y="71"/>
                  <a:pt x="171" y="71"/>
                  <a:pt x="172" y="71"/>
                </a:cubicBezTo>
                <a:cubicBezTo>
                  <a:pt x="172" y="71"/>
                  <a:pt x="172" y="71"/>
                  <a:pt x="172" y="71"/>
                </a:cubicBezTo>
                <a:cubicBezTo>
                  <a:pt x="173" y="72"/>
                  <a:pt x="175" y="71"/>
                  <a:pt x="177" y="71"/>
                </a:cubicBezTo>
                <a:cubicBezTo>
                  <a:pt x="177" y="71"/>
                  <a:pt x="177" y="71"/>
                  <a:pt x="177" y="71"/>
                </a:cubicBezTo>
                <a:cubicBezTo>
                  <a:pt x="178" y="72"/>
                  <a:pt x="178" y="72"/>
                  <a:pt x="178" y="72"/>
                </a:cubicBezTo>
                <a:cubicBezTo>
                  <a:pt x="177" y="72"/>
                  <a:pt x="177" y="72"/>
                  <a:pt x="177" y="72"/>
                </a:cubicBezTo>
                <a:cubicBezTo>
                  <a:pt x="172" y="71"/>
                  <a:pt x="172" y="71"/>
                  <a:pt x="172" y="71"/>
                </a:cubicBezTo>
                <a:cubicBezTo>
                  <a:pt x="171" y="71"/>
                  <a:pt x="170" y="71"/>
                  <a:pt x="168" y="71"/>
                </a:cubicBezTo>
                <a:cubicBezTo>
                  <a:pt x="168" y="71"/>
                  <a:pt x="168" y="70"/>
                  <a:pt x="168" y="70"/>
                </a:cubicBezTo>
                <a:cubicBezTo>
                  <a:pt x="167" y="70"/>
                  <a:pt x="167" y="71"/>
                  <a:pt x="167" y="71"/>
                </a:cubicBezTo>
                <a:cubicBezTo>
                  <a:pt x="167" y="71"/>
                  <a:pt x="167" y="71"/>
                  <a:pt x="167" y="71"/>
                </a:cubicBezTo>
                <a:cubicBezTo>
                  <a:pt x="168" y="71"/>
                  <a:pt x="168" y="71"/>
                  <a:pt x="168" y="71"/>
                </a:cubicBezTo>
                <a:cubicBezTo>
                  <a:pt x="167" y="71"/>
                  <a:pt x="167" y="71"/>
                  <a:pt x="167" y="71"/>
                </a:cubicBezTo>
                <a:cubicBezTo>
                  <a:pt x="167" y="71"/>
                  <a:pt x="167" y="71"/>
                  <a:pt x="167" y="71"/>
                </a:cubicBezTo>
                <a:cubicBezTo>
                  <a:pt x="167" y="70"/>
                  <a:pt x="167" y="70"/>
                  <a:pt x="167" y="70"/>
                </a:cubicBezTo>
                <a:cubicBezTo>
                  <a:pt x="167" y="70"/>
                  <a:pt x="167" y="70"/>
                  <a:pt x="168" y="70"/>
                </a:cubicBezTo>
                <a:cubicBezTo>
                  <a:pt x="167" y="70"/>
                  <a:pt x="167" y="70"/>
                  <a:pt x="166" y="70"/>
                </a:cubicBezTo>
                <a:cubicBezTo>
                  <a:pt x="165" y="70"/>
                  <a:pt x="166" y="71"/>
                  <a:pt x="166" y="70"/>
                </a:cubicBezTo>
                <a:cubicBezTo>
                  <a:pt x="166" y="70"/>
                  <a:pt x="165" y="70"/>
                  <a:pt x="164" y="70"/>
                </a:cubicBezTo>
                <a:cubicBezTo>
                  <a:pt x="164" y="70"/>
                  <a:pt x="164" y="70"/>
                  <a:pt x="164" y="70"/>
                </a:cubicBezTo>
                <a:cubicBezTo>
                  <a:pt x="164" y="71"/>
                  <a:pt x="165" y="71"/>
                  <a:pt x="165" y="71"/>
                </a:cubicBezTo>
                <a:cubicBezTo>
                  <a:pt x="166" y="71"/>
                  <a:pt x="166" y="71"/>
                  <a:pt x="166" y="71"/>
                </a:cubicBezTo>
                <a:cubicBezTo>
                  <a:pt x="165" y="71"/>
                  <a:pt x="165" y="71"/>
                  <a:pt x="165" y="71"/>
                </a:cubicBezTo>
                <a:cubicBezTo>
                  <a:pt x="165" y="71"/>
                  <a:pt x="165" y="71"/>
                  <a:pt x="165" y="71"/>
                </a:cubicBezTo>
                <a:cubicBezTo>
                  <a:pt x="164" y="71"/>
                  <a:pt x="164" y="71"/>
                  <a:pt x="164" y="71"/>
                </a:cubicBezTo>
                <a:cubicBezTo>
                  <a:pt x="164" y="70"/>
                  <a:pt x="164" y="70"/>
                  <a:pt x="164" y="70"/>
                </a:cubicBezTo>
                <a:cubicBezTo>
                  <a:pt x="164" y="70"/>
                  <a:pt x="162" y="71"/>
                  <a:pt x="161" y="70"/>
                </a:cubicBezTo>
                <a:cubicBezTo>
                  <a:pt x="160" y="71"/>
                  <a:pt x="157" y="70"/>
                  <a:pt x="154" y="70"/>
                </a:cubicBezTo>
                <a:cubicBezTo>
                  <a:pt x="154" y="70"/>
                  <a:pt x="153" y="70"/>
                  <a:pt x="152" y="70"/>
                </a:cubicBezTo>
                <a:cubicBezTo>
                  <a:pt x="152" y="70"/>
                  <a:pt x="152" y="70"/>
                  <a:pt x="152" y="70"/>
                </a:cubicBezTo>
                <a:cubicBezTo>
                  <a:pt x="150" y="70"/>
                  <a:pt x="148" y="69"/>
                  <a:pt x="147" y="70"/>
                </a:cubicBezTo>
                <a:cubicBezTo>
                  <a:pt x="146" y="70"/>
                  <a:pt x="146" y="70"/>
                  <a:pt x="145" y="69"/>
                </a:cubicBezTo>
                <a:cubicBezTo>
                  <a:pt x="144" y="69"/>
                  <a:pt x="144" y="69"/>
                  <a:pt x="143" y="70"/>
                </a:cubicBezTo>
                <a:cubicBezTo>
                  <a:pt x="141" y="70"/>
                  <a:pt x="139" y="71"/>
                  <a:pt x="138" y="70"/>
                </a:cubicBezTo>
                <a:lnTo>
                  <a:pt x="139" y="69"/>
                </a:lnTo>
                <a:close/>
                <a:moveTo>
                  <a:pt x="100" y="10"/>
                </a:moveTo>
                <a:cubicBezTo>
                  <a:pt x="100" y="10"/>
                  <a:pt x="100" y="10"/>
                  <a:pt x="100" y="10"/>
                </a:cubicBezTo>
                <a:cubicBezTo>
                  <a:pt x="102" y="11"/>
                  <a:pt x="102" y="11"/>
                  <a:pt x="102" y="11"/>
                </a:cubicBezTo>
                <a:cubicBezTo>
                  <a:pt x="100" y="10"/>
                  <a:pt x="99" y="11"/>
                  <a:pt x="97" y="11"/>
                </a:cubicBezTo>
                <a:cubicBezTo>
                  <a:pt x="98" y="11"/>
                  <a:pt x="98" y="10"/>
                  <a:pt x="100" y="10"/>
                </a:cubicBezTo>
                <a:close/>
                <a:moveTo>
                  <a:pt x="131" y="70"/>
                </a:moveTo>
                <a:cubicBezTo>
                  <a:pt x="131" y="69"/>
                  <a:pt x="132" y="69"/>
                  <a:pt x="131" y="69"/>
                </a:cubicBezTo>
                <a:cubicBezTo>
                  <a:pt x="131" y="69"/>
                  <a:pt x="131" y="69"/>
                  <a:pt x="131" y="69"/>
                </a:cubicBezTo>
                <a:cubicBezTo>
                  <a:pt x="131" y="69"/>
                  <a:pt x="131" y="69"/>
                  <a:pt x="131" y="69"/>
                </a:cubicBezTo>
                <a:cubicBezTo>
                  <a:pt x="131" y="69"/>
                  <a:pt x="134" y="68"/>
                  <a:pt x="134" y="69"/>
                </a:cubicBezTo>
                <a:cubicBezTo>
                  <a:pt x="134" y="69"/>
                  <a:pt x="134" y="69"/>
                  <a:pt x="134" y="69"/>
                </a:cubicBezTo>
                <a:cubicBezTo>
                  <a:pt x="134" y="69"/>
                  <a:pt x="134" y="69"/>
                  <a:pt x="134" y="69"/>
                </a:cubicBezTo>
                <a:cubicBezTo>
                  <a:pt x="134" y="69"/>
                  <a:pt x="133" y="69"/>
                  <a:pt x="133" y="70"/>
                </a:cubicBezTo>
                <a:cubicBezTo>
                  <a:pt x="134" y="70"/>
                  <a:pt x="134" y="69"/>
                  <a:pt x="135" y="69"/>
                </a:cubicBezTo>
                <a:cubicBezTo>
                  <a:pt x="135" y="69"/>
                  <a:pt x="135" y="69"/>
                  <a:pt x="135" y="69"/>
                </a:cubicBezTo>
                <a:cubicBezTo>
                  <a:pt x="135" y="69"/>
                  <a:pt x="134" y="70"/>
                  <a:pt x="134" y="70"/>
                </a:cubicBezTo>
                <a:cubicBezTo>
                  <a:pt x="134" y="70"/>
                  <a:pt x="134" y="70"/>
                  <a:pt x="134" y="70"/>
                </a:cubicBezTo>
                <a:cubicBezTo>
                  <a:pt x="133" y="70"/>
                  <a:pt x="132" y="71"/>
                  <a:pt x="131" y="70"/>
                </a:cubicBezTo>
                <a:cubicBezTo>
                  <a:pt x="131" y="70"/>
                  <a:pt x="131" y="70"/>
                  <a:pt x="131" y="70"/>
                </a:cubicBezTo>
                <a:cubicBezTo>
                  <a:pt x="130" y="70"/>
                  <a:pt x="129" y="70"/>
                  <a:pt x="128" y="70"/>
                </a:cubicBezTo>
                <a:cubicBezTo>
                  <a:pt x="130" y="69"/>
                  <a:pt x="131" y="71"/>
                  <a:pt x="131" y="70"/>
                </a:cubicBezTo>
                <a:close/>
                <a:moveTo>
                  <a:pt x="125" y="69"/>
                </a:moveTo>
                <a:cubicBezTo>
                  <a:pt x="128" y="69"/>
                  <a:pt x="128" y="69"/>
                  <a:pt x="128" y="69"/>
                </a:cubicBezTo>
                <a:cubicBezTo>
                  <a:pt x="128" y="69"/>
                  <a:pt x="128" y="69"/>
                  <a:pt x="128" y="69"/>
                </a:cubicBezTo>
                <a:cubicBezTo>
                  <a:pt x="128" y="69"/>
                  <a:pt x="128" y="69"/>
                  <a:pt x="128" y="69"/>
                </a:cubicBezTo>
                <a:cubicBezTo>
                  <a:pt x="127" y="69"/>
                  <a:pt x="126" y="70"/>
                  <a:pt x="125" y="69"/>
                </a:cubicBezTo>
                <a:close/>
                <a:moveTo>
                  <a:pt x="126" y="70"/>
                </a:moveTo>
                <a:cubicBezTo>
                  <a:pt x="126" y="70"/>
                  <a:pt x="126" y="70"/>
                  <a:pt x="126" y="70"/>
                </a:cubicBezTo>
                <a:cubicBezTo>
                  <a:pt x="124" y="70"/>
                  <a:pt x="124" y="70"/>
                  <a:pt x="124" y="70"/>
                </a:cubicBezTo>
                <a:lnTo>
                  <a:pt x="126" y="70"/>
                </a:lnTo>
                <a:close/>
                <a:moveTo>
                  <a:pt x="115" y="6"/>
                </a:moveTo>
                <a:cubicBezTo>
                  <a:pt x="120" y="6"/>
                  <a:pt x="120" y="6"/>
                  <a:pt x="120" y="6"/>
                </a:cubicBezTo>
                <a:cubicBezTo>
                  <a:pt x="119" y="6"/>
                  <a:pt x="119" y="6"/>
                  <a:pt x="119" y="6"/>
                </a:cubicBezTo>
                <a:cubicBezTo>
                  <a:pt x="120" y="6"/>
                  <a:pt x="120" y="6"/>
                  <a:pt x="120" y="6"/>
                </a:cubicBezTo>
                <a:cubicBezTo>
                  <a:pt x="119" y="6"/>
                  <a:pt x="118" y="6"/>
                  <a:pt x="118" y="6"/>
                </a:cubicBezTo>
                <a:cubicBezTo>
                  <a:pt x="118" y="6"/>
                  <a:pt x="117" y="6"/>
                  <a:pt x="116" y="6"/>
                </a:cubicBezTo>
                <a:cubicBezTo>
                  <a:pt x="116" y="6"/>
                  <a:pt x="116" y="6"/>
                  <a:pt x="116" y="6"/>
                </a:cubicBezTo>
                <a:cubicBezTo>
                  <a:pt x="116" y="6"/>
                  <a:pt x="116" y="6"/>
                  <a:pt x="115" y="6"/>
                </a:cubicBezTo>
                <a:close/>
                <a:moveTo>
                  <a:pt x="96" y="6"/>
                </a:moveTo>
                <a:cubicBezTo>
                  <a:pt x="95" y="7"/>
                  <a:pt x="95" y="7"/>
                  <a:pt x="95" y="7"/>
                </a:cubicBezTo>
                <a:cubicBezTo>
                  <a:pt x="94" y="7"/>
                  <a:pt x="94" y="7"/>
                  <a:pt x="94" y="7"/>
                </a:cubicBezTo>
                <a:lnTo>
                  <a:pt x="96" y="6"/>
                </a:lnTo>
                <a:close/>
                <a:moveTo>
                  <a:pt x="79" y="3"/>
                </a:moveTo>
                <a:cubicBezTo>
                  <a:pt x="85" y="3"/>
                  <a:pt x="85" y="3"/>
                  <a:pt x="85" y="3"/>
                </a:cubicBezTo>
                <a:cubicBezTo>
                  <a:pt x="78" y="3"/>
                  <a:pt x="78" y="3"/>
                  <a:pt x="78" y="3"/>
                </a:cubicBezTo>
                <a:lnTo>
                  <a:pt x="79" y="3"/>
                </a:lnTo>
                <a:close/>
                <a:moveTo>
                  <a:pt x="77" y="3"/>
                </a:moveTo>
                <a:cubicBezTo>
                  <a:pt x="73" y="4"/>
                  <a:pt x="69" y="3"/>
                  <a:pt x="65" y="3"/>
                </a:cubicBezTo>
                <a:lnTo>
                  <a:pt x="77" y="3"/>
                </a:lnTo>
                <a:close/>
                <a:moveTo>
                  <a:pt x="27" y="13"/>
                </a:moveTo>
                <a:cubicBezTo>
                  <a:pt x="28" y="14"/>
                  <a:pt x="26" y="14"/>
                  <a:pt x="26" y="14"/>
                </a:cubicBezTo>
                <a:lnTo>
                  <a:pt x="27" y="13"/>
                </a:lnTo>
                <a:close/>
                <a:moveTo>
                  <a:pt x="30" y="15"/>
                </a:moveTo>
                <a:cubicBezTo>
                  <a:pt x="29" y="15"/>
                  <a:pt x="29" y="15"/>
                  <a:pt x="29" y="15"/>
                </a:cubicBezTo>
                <a:cubicBezTo>
                  <a:pt x="29" y="15"/>
                  <a:pt x="29" y="15"/>
                  <a:pt x="29" y="15"/>
                </a:cubicBezTo>
                <a:cubicBezTo>
                  <a:pt x="28" y="14"/>
                  <a:pt x="27" y="15"/>
                  <a:pt x="26" y="16"/>
                </a:cubicBezTo>
                <a:cubicBezTo>
                  <a:pt x="26" y="15"/>
                  <a:pt x="28" y="15"/>
                  <a:pt x="29" y="15"/>
                </a:cubicBezTo>
                <a:lnTo>
                  <a:pt x="30" y="15"/>
                </a:lnTo>
                <a:close/>
                <a:moveTo>
                  <a:pt x="16" y="26"/>
                </a:moveTo>
                <a:cubicBezTo>
                  <a:pt x="16" y="26"/>
                  <a:pt x="16" y="25"/>
                  <a:pt x="16" y="25"/>
                </a:cubicBezTo>
                <a:cubicBezTo>
                  <a:pt x="17" y="25"/>
                  <a:pt x="17" y="25"/>
                  <a:pt x="17" y="25"/>
                </a:cubicBezTo>
                <a:lnTo>
                  <a:pt x="16" y="26"/>
                </a:lnTo>
                <a:close/>
                <a:moveTo>
                  <a:pt x="18" y="25"/>
                </a:moveTo>
                <a:cubicBezTo>
                  <a:pt x="18" y="25"/>
                  <a:pt x="18" y="25"/>
                  <a:pt x="17" y="25"/>
                </a:cubicBezTo>
                <a:cubicBezTo>
                  <a:pt x="18" y="24"/>
                  <a:pt x="18" y="24"/>
                  <a:pt x="18" y="24"/>
                </a:cubicBezTo>
                <a:lnTo>
                  <a:pt x="18" y="25"/>
                </a:lnTo>
                <a:close/>
                <a:moveTo>
                  <a:pt x="22" y="24"/>
                </a:moveTo>
                <a:cubicBezTo>
                  <a:pt x="22" y="24"/>
                  <a:pt x="23" y="24"/>
                  <a:pt x="24" y="24"/>
                </a:cubicBezTo>
                <a:lnTo>
                  <a:pt x="22" y="24"/>
                </a:lnTo>
                <a:close/>
                <a:moveTo>
                  <a:pt x="20" y="28"/>
                </a:moveTo>
                <a:cubicBezTo>
                  <a:pt x="20" y="28"/>
                  <a:pt x="20" y="28"/>
                  <a:pt x="20" y="28"/>
                </a:cubicBezTo>
                <a:cubicBezTo>
                  <a:pt x="19" y="28"/>
                  <a:pt x="19" y="28"/>
                  <a:pt x="19" y="28"/>
                </a:cubicBezTo>
                <a:cubicBezTo>
                  <a:pt x="19" y="28"/>
                  <a:pt x="19" y="28"/>
                  <a:pt x="19" y="28"/>
                </a:cubicBezTo>
                <a:cubicBezTo>
                  <a:pt x="19" y="28"/>
                  <a:pt x="18" y="29"/>
                  <a:pt x="17" y="28"/>
                </a:cubicBezTo>
                <a:cubicBezTo>
                  <a:pt x="17" y="28"/>
                  <a:pt x="18" y="28"/>
                  <a:pt x="19" y="28"/>
                </a:cubicBezTo>
                <a:cubicBezTo>
                  <a:pt x="19" y="28"/>
                  <a:pt x="19" y="28"/>
                  <a:pt x="20" y="28"/>
                </a:cubicBezTo>
                <a:cubicBezTo>
                  <a:pt x="20" y="28"/>
                  <a:pt x="20" y="28"/>
                  <a:pt x="20" y="28"/>
                </a:cubicBezTo>
                <a:close/>
                <a:moveTo>
                  <a:pt x="22" y="40"/>
                </a:moveTo>
                <a:cubicBezTo>
                  <a:pt x="22" y="40"/>
                  <a:pt x="22" y="40"/>
                  <a:pt x="22" y="40"/>
                </a:cubicBezTo>
                <a:cubicBezTo>
                  <a:pt x="22" y="40"/>
                  <a:pt x="23" y="39"/>
                  <a:pt x="24" y="40"/>
                </a:cubicBezTo>
                <a:lnTo>
                  <a:pt x="22" y="40"/>
                </a:lnTo>
                <a:close/>
                <a:moveTo>
                  <a:pt x="86" y="102"/>
                </a:moveTo>
                <a:cubicBezTo>
                  <a:pt x="85" y="102"/>
                  <a:pt x="85" y="102"/>
                  <a:pt x="85" y="102"/>
                </a:cubicBezTo>
                <a:cubicBezTo>
                  <a:pt x="87" y="102"/>
                  <a:pt x="87" y="102"/>
                  <a:pt x="87" y="102"/>
                </a:cubicBezTo>
                <a:lnTo>
                  <a:pt x="86" y="102"/>
                </a:lnTo>
                <a:close/>
                <a:moveTo>
                  <a:pt x="32" y="35"/>
                </a:moveTo>
                <a:cubicBezTo>
                  <a:pt x="32" y="35"/>
                  <a:pt x="33" y="35"/>
                  <a:pt x="33" y="35"/>
                </a:cubicBezTo>
                <a:cubicBezTo>
                  <a:pt x="33" y="35"/>
                  <a:pt x="33" y="35"/>
                  <a:pt x="32" y="35"/>
                </a:cubicBezTo>
                <a:close/>
                <a:moveTo>
                  <a:pt x="89" y="96"/>
                </a:moveTo>
                <a:cubicBezTo>
                  <a:pt x="89" y="97"/>
                  <a:pt x="89" y="97"/>
                  <a:pt x="89" y="97"/>
                </a:cubicBezTo>
                <a:cubicBezTo>
                  <a:pt x="88" y="97"/>
                  <a:pt x="88" y="97"/>
                  <a:pt x="88" y="97"/>
                </a:cubicBezTo>
                <a:cubicBezTo>
                  <a:pt x="88" y="97"/>
                  <a:pt x="88" y="97"/>
                  <a:pt x="88" y="97"/>
                </a:cubicBezTo>
                <a:cubicBezTo>
                  <a:pt x="88" y="96"/>
                  <a:pt x="86" y="96"/>
                  <a:pt x="85" y="96"/>
                </a:cubicBezTo>
                <a:cubicBezTo>
                  <a:pt x="85" y="96"/>
                  <a:pt x="85" y="96"/>
                  <a:pt x="85" y="97"/>
                </a:cubicBezTo>
                <a:cubicBezTo>
                  <a:pt x="86" y="97"/>
                  <a:pt x="86" y="97"/>
                  <a:pt x="86" y="97"/>
                </a:cubicBezTo>
                <a:cubicBezTo>
                  <a:pt x="84" y="97"/>
                  <a:pt x="84" y="97"/>
                  <a:pt x="84" y="97"/>
                </a:cubicBezTo>
                <a:cubicBezTo>
                  <a:pt x="84" y="97"/>
                  <a:pt x="84" y="97"/>
                  <a:pt x="84" y="97"/>
                </a:cubicBezTo>
                <a:cubicBezTo>
                  <a:pt x="83" y="96"/>
                  <a:pt x="82" y="97"/>
                  <a:pt x="81" y="96"/>
                </a:cubicBezTo>
                <a:cubicBezTo>
                  <a:pt x="84" y="96"/>
                  <a:pt x="86" y="96"/>
                  <a:pt x="89" y="96"/>
                </a:cubicBezTo>
                <a:close/>
                <a:moveTo>
                  <a:pt x="94" y="99"/>
                </a:moveTo>
                <a:cubicBezTo>
                  <a:pt x="94" y="99"/>
                  <a:pt x="92" y="99"/>
                  <a:pt x="92" y="99"/>
                </a:cubicBezTo>
                <a:cubicBezTo>
                  <a:pt x="92" y="98"/>
                  <a:pt x="92" y="98"/>
                  <a:pt x="93" y="98"/>
                </a:cubicBezTo>
                <a:lnTo>
                  <a:pt x="94" y="99"/>
                </a:lnTo>
                <a:close/>
                <a:moveTo>
                  <a:pt x="92" y="97"/>
                </a:moveTo>
                <a:cubicBezTo>
                  <a:pt x="93" y="97"/>
                  <a:pt x="93" y="97"/>
                  <a:pt x="94" y="98"/>
                </a:cubicBezTo>
                <a:cubicBezTo>
                  <a:pt x="93" y="98"/>
                  <a:pt x="93" y="97"/>
                  <a:pt x="92" y="97"/>
                </a:cubicBezTo>
                <a:close/>
                <a:moveTo>
                  <a:pt x="90" y="102"/>
                </a:moveTo>
                <a:cubicBezTo>
                  <a:pt x="89" y="103"/>
                  <a:pt x="88" y="102"/>
                  <a:pt x="88" y="102"/>
                </a:cubicBezTo>
                <a:cubicBezTo>
                  <a:pt x="87" y="102"/>
                  <a:pt x="87" y="102"/>
                  <a:pt x="87" y="102"/>
                </a:cubicBezTo>
                <a:cubicBezTo>
                  <a:pt x="87" y="102"/>
                  <a:pt x="88" y="102"/>
                  <a:pt x="88" y="102"/>
                </a:cubicBezTo>
                <a:cubicBezTo>
                  <a:pt x="90" y="102"/>
                  <a:pt x="90" y="102"/>
                  <a:pt x="90" y="102"/>
                </a:cubicBezTo>
                <a:close/>
                <a:moveTo>
                  <a:pt x="87" y="97"/>
                </a:moveTo>
                <a:cubicBezTo>
                  <a:pt x="87" y="97"/>
                  <a:pt x="87" y="97"/>
                  <a:pt x="87" y="97"/>
                </a:cubicBezTo>
                <a:cubicBezTo>
                  <a:pt x="88" y="97"/>
                  <a:pt x="88" y="97"/>
                  <a:pt x="89" y="97"/>
                </a:cubicBezTo>
                <a:cubicBezTo>
                  <a:pt x="87" y="97"/>
                  <a:pt x="87" y="97"/>
                  <a:pt x="87" y="97"/>
                </a:cubicBezTo>
                <a:cubicBezTo>
                  <a:pt x="87" y="98"/>
                  <a:pt x="86" y="98"/>
                  <a:pt x="87" y="97"/>
                </a:cubicBezTo>
                <a:close/>
                <a:moveTo>
                  <a:pt x="88" y="99"/>
                </a:moveTo>
                <a:cubicBezTo>
                  <a:pt x="89" y="99"/>
                  <a:pt x="89" y="99"/>
                  <a:pt x="89" y="99"/>
                </a:cubicBezTo>
                <a:cubicBezTo>
                  <a:pt x="89" y="99"/>
                  <a:pt x="89" y="99"/>
                  <a:pt x="89" y="99"/>
                </a:cubicBezTo>
                <a:lnTo>
                  <a:pt x="88" y="99"/>
                </a:lnTo>
                <a:close/>
                <a:moveTo>
                  <a:pt x="95" y="104"/>
                </a:moveTo>
                <a:cubicBezTo>
                  <a:pt x="95" y="104"/>
                  <a:pt x="96" y="104"/>
                  <a:pt x="97" y="104"/>
                </a:cubicBezTo>
                <a:cubicBezTo>
                  <a:pt x="97" y="104"/>
                  <a:pt x="95" y="104"/>
                  <a:pt x="95" y="104"/>
                </a:cubicBezTo>
                <a:close/>
                <a:moveTo>
                  <a:pt x="100" y="104"/>
                </a:moveTo>
                <a:cubicBezTo>
                  <a:pt x="98" y="104"/>
                  <a:pt x="98" y="104"/>
                  <a:pt x="98" y="104"/>
                </a:cubicBezTo>
                <a:cubicBezTo>
                  <a:pt x="99" y="103"/>
                  <a:pt x="99" y="103"/>
                  <a:pt x="99" y="103"/>
                </a:cubicBezTo>
                <a:cubicBezTo>
                  <a:pt x="96" y="103"/>
                  <a:pt x="96" y="103"/>
                  <a:pt x="96" y="103"/>
                </a:cubicBezTo>
                <a:cubicBezTo>
                  <a:pt x="98" y="103"/>
                  <a:pt x="99" y="103"/>
                  <a:pt x="101" y="103"/>
                </a:cubicBezTo>
                <a:cubicBezTo>
                  <a:pt x="100" y="103"/>
                  <a:pt x="100" y="103"/>
                  <a:pt x="100" y="104"/>
                </a:cubicBezTo>
                <a:close/>
                <a:moveTo>
                  <a:pt x="100" y="101"/>
                </a:moveTo>
                <a:cubicBezTo>
                  <a:pt x="99" y="101"/>
                  <a:pt x="99" y="101"/>
                  <a:pt x="99" y="101"/>
                </a:cubicBezTo>
                <a:cubicBezTo>
                  <a:pt x="99" y="100"/>
                  <a:pt x="99" y="100"/>
                  <a:pt x="99" y="100"/>
                </a:cubicBezTo>
                <a:lnTo>
                  <a:pt x="100" y="101"/>
                </a:lnTo>
                <a:close/>
                <a:moveTo>
                  <a:pt x="98" y="99"/>
                </a:moveTo>
                <a:cubicBezTo>
                  <a:pt x="98" y="98"/>
                  <a:pt x="96" y="99"/>
                  <a:pt x="96" y="99"/>
                </a:cubicBezTo>
                <a:cubicBezTo>
                  <a:pt x="95" y="99"/>
                  <a:pt x="95" y="98"/>
                  <a:pt x="94" y="99"/>
                </a:cubicBezTo>
                <a:cubicBezTo>
                  <a:pt x="94" y="99"/>
                  <a:pt x="95" y="98"/>
                  <a:pt x="96" y="98"/>
                </a:cubicBezTo>
                <a:cubicBezTo>
                  <a:pt x="97" y="99"/>
                  <a:pt x="98" y="99"/>
                  <a:pt x="98" y="98"/>
                </a:cubicBezTo>
                <a:cubicBezTo>
                  <a:pt x="98" y="98"/>
                  <a:pt x="98" y="98"/>
                  <a:pt x="98" y="98"/>
                </a:cubicBezTo>
                <a:cubicBezTo>
                  <a:pt x="100" y="99"/>
                  <a:pt x="100" y="99"/>
                  <a:pt x="100" y="99"/>
                </a:cubicBezTo>
                <a:lnTo>
                  <a:pt x="98" y="99"/>
                </a:lnTo>
                <a:close/>
                <a:moveTo>
                  <a:pt x="99" y="98"/>
                </a:moveTo>
                <a:cubicBezTo>
                  <a:pt x="98" y="98"/>
                  <a:pt x="97" y="98"/>
                  <a:pt x="95" y="97"/>
                </a:cubicBezTo>
                <a:cubicBezTo>
                  <a:pt x="95" y="97"/>
                  <a:pt x="95" y="97"/>
                  <a:pt x="95" y="97"/>
                </a:cubicBezTo>
                <a:cubicBezTo>
                  <a:pt x="95" y="97"/>
                  <a:pt x="95" y="97"/>
                  <a:pt x="95" y="97"/>
                </a:cubicBezTo>
                <a:cubicBezTo>
                  <a:pt x="96" y="97"/>
                  <a:pt x="96" y="97"/>
                  <a:pt x="96" y="97"/>
                </a:cubicBezTo>
                <a:cubicBezTo>
                  <a:pt x="97" y="97"/>
                  <a:pt x="97" y="97"/>
                  <a:pt x="97" y="97"/>
                </a:cubicBezTo>
                <a:cubicBezTo>
                  <a:pt x="95" y="97"/>
                  <a:pt x="96" y="96"/>
                  <a:pt x="95" y="96"/>
                </a:cubicBezTo>
                <a:cubicBezTo>
                  <a:pt x="95" y="97"/>
                  <a:pt x="94" y="96"/>
                  <a:pt x="93" y="97"/>
                </a:cubicBezTo>
                <a:cubicBezTo>
                  <a:pt x="91" y="97"/>
                  <a:pt x="91" y="97"/>
                  <a:pt x="91" y="97"/>
                </a:cubicBezTo>
                <a:cubicBezTo>
                  <a:pt x="91" y="96"/>
                  <a:pt x="93" y="97"/>
                  <a:pt x="93" y="96"/>
                </a:cubicBezTo>
                <a:cubicBezTo>
                  <a:pt x="90" y="96"/>
                  <a:pt x="90" y="96"/>
                  <a:pt x="90" y="96"/>
                </a:cubicBezTo>
                <a:cubicBezTo>
                  <a:pt x="93" y="96"/>
                  <a:pt x="96" y="96"/>
                  <a:pt x="98" y="96"/>
                </a:cubicBezTo>
                <a:cubicBezTo>
                  <a:pt x="98" y="97"/>
                  <a:pt x="96" y="97"/>
                  <a:pt x="96" y="97"/>
                </a:cubicBezTo>
                <a:cubicBezTo>
                  <a:pt x="97" y="98"/>
                  <a:pt x="98" y="97"/>
                  <a:pt x="99" y="98"/>
                </a:cubicBezTo>
                <a:close/>
                <a:moveTo>
                  <a:pt x="105" y="97"/>
                </a:moveTo>
                <a:cubicBezTo>
                  <a:pt x="104" y="97"/>
                  <a:pt x="104" y="97"/>
                  <a:pt x="104" y="97"/>
                </a:cubicBezTo>
                <a:cubicBezTo>
                  <a:pt x="104" y="97"/>
                  <a:pt x="104" y="97"/>
                  <a:pt x="104" y="97"/>
                </a:cubicBezTo>
                <a:cubicBezTo>
                  <a:pt x="104" y="97"/>
                  <a:pt x="104" y="97"/>
                  <a:pt x="104" y="97"/>
                </a:cubicBezTo>
                <a:cubicBezTo>
                  <a:pt x="104" y="97"/>
                  <a:pt x="105" y="97"/>
                  <a:pt x="105" y="97"/>
                </a:cubicBezTo>
                <a:cubicBezTo>
                  <a:pt x="106" y="97"/>
                  <a:pt x="106" y="97"/>
                  <a:pt x="106" y="97"/>
                </a:cubicBezTo>
                <a:cubicBezTo>
                  <a:pt x="105" y="98"/>
                  <a:pt x="105" y="98"/>
                  <a:pt x="105" y="98"/>
                </a:cubicBezTo>
                <a:cubicBezTo>
                  <a:pt x="105" y="98"/>
                  <a:pt x="105" y="97"/>
                  <a:pt x="105" y="97"/>
                </a:cubicBezTo>
                <a:close/>
                <a:moveTo>
                  <a:pt x="100" y="96"/>
                </a:moveTo>
                <a:cubicBezTo>
                  <a:pt x="100" y="96"/>
                  <a:pt x="102" y="96"/>
                  <a:pt x="103" y="96"/>
                </a:cubicBezTo>
                <a:cubicBezTo>
                  <a:pt x="104" y="96"/>
                  <a:pt x="104" y="96"/>
                  <a:pt x="104" y="96"/>
                </a:cubicBezTo>
                <a:cubicBezTo>
                  <a:pt x="102" y="96"/>
                  <a:pt x="100" y="96"/>
                  <a:pt x="100" y="96"/>
                </a:cubicBezTo>
                <a:close/>
                <a:moveTo>
                  <a:pt x="102" y="98"/>
                </a:moveTo>
                <a:cubicBezTo>
                  <a:pt x="101" y="98"/>
                  <a:pt x="101" y="98"/>
                  <a:pt x="101" y="98"/>
                </a:cubicBezTo>
                <a:cubicBezTo>
                  <a:pt x="100" y="98"/>
                  <a:pt x="100" y="98"/>
                  <a:pt x="100" y="98"/>
                </a:cubicBezTo>
                <a:lnTo>
                  <a:pt x="102" y="98"/>
                </a:lnTo>
                <a:close/>
                <a:moveTo>
                  <a:pt x="96" y="96"/>
                </a:moveTo>
                <a:cubicBezTo>
                  <a:pt x="97" y="96"/>
                  <a:pt x="98" y="95"/>
                  <a:pt x="99" y="96"/>
                </a:cubicBezTo>
                <a:lnTo>
                  <a:pt x="96" y="96"/>
                </a:lnTo>
                <a:close/>
                <a:moveTo>
                  <a:pt x="105" y="101"/>
                </a:moveTo>
                <a:cubicBezTo>
                  <a:pt x="105" y="101"/>
                  <a:pt x="105" y="101"/>
                  <a:pt x="105" y="101"/>
                </a:cubicBezTo>
                <a:cubicBezTo>
                  <a:pt x="104" y="101"/>
                  <a:pt x="103" y="101"/>
                  <a:pt x="103" y="101"/>
                </a:cubicBezTo>
                <a:cubicBezTo>
                  <a:pt x="103" y="101"/>
                  <a:pt x="103" y="101"/>
                  <a:pt x="103" y="101"/>
                </a:cubicBezTo>
                <a:cubicBezTo>
                  <a:pt x="103" y="101"/>
                  <a:pt x="103" y="101"/>
                  <a:pt x="103" y="101"/>
                </a:cubicBezTo>
                <a:cubicBezTo>
                  <a:pt x="103" y="101"/>
                  <a:pt x="104" y="101"/>
                  <a:pt x="105" y="101"/>
                </a:cubicBezTo>
                <a:cubicBezTo>
                  <a:pt x="105" y="101"/>
                  <a:pt x="105" y="101"/>
                  <a:pt x="105" y="101"/>
                </a:cubicBezTo>
                <a:cubicBezTo>
                  <a:pt x="106" y="100"/>
                  <a:pt x="107" y="100"/>
                  <a:pt x="107" y="101"/>
                </a:cubicBezTo>
                <a:cubicBezTo>
                  <a:pt x="107" y="101"/>
                  <a:pt x="106" y="101"/>
                  <a:pt x="105" y="101"/>
                </a:cubicBezTo>
                <a:cubicBezTo>
                  <a:pt x="105" y="101"/>
                  <a:pt x="105" y="101"/>
                  <a:pt x="105" y="101"/>
                </a:cubicBezTo>
                <a:close/>
                <a:moveTo>
                  <a:pt x="106" y="99"/>
                </a:moveTo>
                <a:cubicBezTo>
                  <a:pt x="106" y="99"/>
                  <a:pt x="105" y="99"/>
                  <a:pt x="104" y="99"/>
                </a:cubicBezTo>
                <a:cubicBezTo>
                  <a:pt x="104" y="99"/>
                  <a:pt x="104" y="99"/>
                  <a:pt x="104" y="99"/>
                </a:cubicBezTo>
                <a:cubicBezTo>
                  <a:pt x="103" y="99"/>
                  <a:pt x="103" y="99"/>
                  <a:pt x="102" y="99"/>
                </a:cubicBezTo>
                <a:cubicBezTo>
                  <a:pt x="102" y="99"/>
                  <a:pt x="102" y="99"/>
                  <a:pt x="102" y="99"/>
                </a:cubicBezTo>
                <a:cubicBezTo>
                  <a:pt x="102" y="99"/>
                  <a:pt x="102" y="99"/>
                  <a:pt x="101" y="99"/>
                </a:cubicBezTo>
                <a:cubicBezTo>
                  <a:pt x="101" y="99"/>
                  <a:pt x="102" y="99"/>
                  <a:pt x="102" y="99"/>
                </a:cubicBezTo>
                <a:cubicBezTo>
                  <a:pt x="102" y="99"/>
                  <a:pt x="103" y="99"/>
                  <a:pt x="103" y="99"/>
                </a:cubicBezTo>
                <a:cubicBezTo>
                  <a:pt x="103" y="98"/>
                  <a:pt x="103" y="98"/>
                  <a:pt x="103" y="98"/>
                </a:cubicBezTo>
                <a:cubicBezTo>
                  <a:pt x="103" y="99"/>
                  <a:pt x="104" y="99"/>
                  <a:pt x="104" y="99"/>
                </a:cubicBezTo>
                <a:cubicBezTo>
                  <a:pt x="104" y="99"/>
                  <a:pt x="104" y="99"/>
                  <a:pt x="104" y="99"/>
                </a:cubicBezTo>
                <a:cubicBezTo>
                  <a:pt x="105" y="99"/>
                  <a:pt x="106" y="98"/>
                  <a:pt x="106" y="99"/>
                </a:cubicBezTo>
                <a:close/>
                <a:moveTo>
                  <a:pt x="113" y="99"/>
                </a:moveTo>
                <a:cubicBezTo>
                  <a:pt x="114" y="99"/>
                  <a:pt x="115" y="99"/>
                  <a:pt x="117" y="99"/>
                </a:cubicBezTo>
                <a:lnTo>
                  <a:pt x="113" y="99"/>
                </a:lnTo>
                <a:close/>
                <a:moveTo>
                  <a:pt x="129" y="101"/>
                </a:moveTo>
                <a:cubicBezTo>
                  <a:pt x="127" y="101"/>
                  <a:pt x="127" y="101"/>
                  <a:pt x="127" y="101"/>
                </a:cubicBezTo>
                <a:cubicBezTo>
                  <a:pt x="127" y="100"/>
                  <a:pt x="128" y="101"/>
                  <a:pt x="129" y="100"/>
                </a:cubicBezTo>
                <a:lnTo>
                  <a:pt x="129" y="101"/>
                </a:lnTo>
                <a:close/>
                <a:moveTo>
                  <a:pt x="136" y="101"/>
                </a:moveTo>
                <a:cubicBezTo>
                  <a:pt x="136" y="100"/>
                  <a:pt x="135" y="101"/>
                  <a:pt x="134" y="101"/>
                </a:cubicBezTo>
                <a:cubicBezTo>
                  <a:pt x="135" y="100"/>
                  <a:pt x="136" y="100"/>
                  <a:pt x="136" y="101"/>
                </a:cubicBezTo>
                <a:close/>
                <a:moveTo>
                  <a:pt x="163" y="101"/>
                </a:moveTo>
                <a:cubicBezTo>
                  <a:pt x="164" y="101"/>
                  <a:pt x="164" y="101"/>
                  <a:pt x="164" y="101"/>
                </a:cubicBezTo>
                <a:cubicBezTo>
                  <a:pt x="164" y="101"/>
                  <a:pt x="164" y="101"/>
                  <a:pt x="164" y="101"/>
                </a:cubicBezTo>
                <a:cubicBezTo>
                  <a:pt x="164" y="101"/>
                  <a:pt x="164" y="101"/>
                  <a:pt x="164" y="101"/>
                </a:cubicBezTo>
                <a:cubicBezTo>
                  <a:pt x="164" y="101"/>
                  <a:pt x="163" y="101"/>
                  <a:pt x="163" y="101"/>
                </a:cubicBezTo>
                <a:close/>
                <a:moveTo>
                  <a:pt x="164" y="100"/>
                </a:moveTo>
                <a:cubicBezTo>
                  <a:pt x="163" y="100"/>
                  <a:pt x="163" y="99"/>
                  <a:pt x="162" y="100"/>
                </a:cubicBezTo>
                <a:cubicBezTo>
                  <a:pt x="161" y="100"/>
                  <a:pt x="160" y="100"/>
                  <a:pt x="160" y="100"/>
                </a:cubicBezTo>
                <a:cubicBezTo>
                  <a:pt x="159" y="100"/>
                  <a:pt x="159" y="100"/>
                  <a:pt x="159" y="100"/>
                </a:cubicBezTo>
                <a:cubicBezTo>
                  <a:pt x="159" y="100"/>
                  <a:pt x="159" y="100"/>
                  <a:pt x="159" y="100"/>
                </a:cubicBezTo>
                <a:cubicBezTo>
                  <a:pt x="158" y="99"/>
                  <a:pt x="159" y="100"/>
                  <a:pt x="158" y="100"/>
                </a:cubicBezTo>
                <a:cubicBezTo>
                  <a:pt x="158" y="100"/>
                  <a:pt x="157" y="100"/>
                  <a:pt x="157" y="100"/>
                </a:cubicBezTo>
                <a:cubicBezTo>
                  <a:pt x="156" y="100"/>
                  <a:pt x="156" y="100"/>
                  <a:pt x="155" y="100"/>
                </a:cubicBezTo>
                <a:cubicBezTo>
                  <a:pt x="155" y="100"/>
                  <a:pt x="155" y="100"/>
                  <a:pt x="155" y="100"/>
                </a:cubicBezTo>
                <a:cubicBezTo>
                  <a:pt x="154" y="100"/>
                  <a:pt x="154" y="100"/>
                  <a:pt x="154" y="100"/>
                </a:cubicBezTo>
                <a:cubicBezTo>
                  <a:pt x="154" y="100"/>
                  <a:pt x="152" y="100"/>
                  <a:pt x="151" y="100"/>
                </a:cubicBezTo>
                <a:cubicBezTo>
                  <a:pt x="152" y="100"/>
                  <a:pt x="152" y="100"/>
                  <a:pt x="152" y="100"/>
                </a:cubicBezTo>
                <a:cubicBezTo>
                  <a:pt x="151" y="99"/>
                  <a:pt x="151" y="99"/>
                  <a:pt x="150" y="100"/>
                </a:cubicBezTo>
                <a:cubicBezTo>
                  <a:pt x="150" y="100"/>
                  <a:pt x="150" y="100"/>
                  <a:pt x="150" y="100"/>
                </a:cubicBezTo>
                <a:cubicBezTo>
                  <a:pt x="150" y="100"/>
                  <a:pt x="150" y="100"/>
                  <a:pt x="149" y="100"/>
                </a:cubicBezTo>
                <a:cubicBezTo>
                  <a:pt x="149" y="99"/>
                  <a:pt x="148" y="100"/>
                  <a:pt x="148" y="100"/>
                </a:cubicBezTo>
                <a:cubicBezTo>
                  <a:pt x="147" y="100"/>
                  <a:pt x="146" y="100"/>
                  <a:pt x="145" y="100"/>
                </a:cubicBezTo>
                <a:cubicBezTo>
                  <a:pt x="145" y="100"/>
                  <a:pt x="145" y="100"/>
                  <a:pt x="145" y="100"/>
                </a:cubicBezTo>
                <a:cubicBezTo>
                  <a:pt x="144" y="99"/>
                  <a:pt x="142" y="99"/>
                  <a:pt x="141" y="100"/>
                </a:cubicBezTo>
                <a:cubicBezTo>
                  <a:pt x="140" y="99"/>
                  <a:pt x="139" y="100"/>
                  <a:pt x="139" y="100"/>
                </a:cubicBezTo>
                <a:cubicBezTo>
                  <a:pt x="139" y="100"/>
                  <a:pt x="138" y="100"/>
                  <a:pt x="138" y="100"/>
                </a:cubicBezTo>
                <a:cubicBezTo>
                  <a:pt x="138" y="100"/>
                  <a:pt x="137" y="100"/>
                  <a:pt x="137" y="100"/>
                </a:cubicBezTo>
                <a:cubicBezTo>
                  <a:pt x="137" y="99"/>
                  <a:pt x="136" y="100"/>
                  <a:pt x="136" y="100"/>
                </a:cubicBezTo>
                <a:cubicBezTo>
                  <a:pt x="136" y="100"/>
                  <a:pt x="136" y="100"/>
                  <a:pt x="136" y="100"/>
                </a:cubicBezTo>
                <a:cubicBezTo>
                  <a:pt x="136" y="99"/>
                  <a:pt x="136" y="99"/>
                  <a:pt x="135" y="100"/>
                </a:cubicBezTo>
                <a:cubicBezTo>
                  <a:pt x="135" y="100"/>
                  <a:pt x="135" y="100"/>
                  <a:pt x="135" y="100"/>
                </a:cubicBezTo>
                <a:cubicBezTo>
                  <a:pt x="135" y="100"/>
                  <a:pt x="135" y="100"/>
                  <a:pt x="135" y="100"/>
                </a:cubicBezTo>
                <a:cubicBezTo>
                  <a:pt x="133" y="100"/>
                  <a:pt x="132" y="99"/>
                  <a:pt x="131" y="99"/>
                </a:cubicBezTo>
                <a:cubicBezTo>
                  <a:pt x="130" y="99"/>
                  <a:pt x="129" y="99"/>
                  <a:pt x="128" y="99"/>
                </a:cubicBezTo>
                <a:cubicBezTo>
                  <a:pt x="127" y="99"/>
                  <a:pt x="126" y="100"/>
                  <a:pt x="125" y="100"/>
                </a:cubicBezTo>
                <a:cubicBezTo>
                  <a:pt x="124" y="99"/>
                  <a:pt x="122" y="100"/>
                  <a:pt x="120" y="100"/>
                </a:cubicBezTo>
                <a:cubicBezTo>
                  <a:pt x="120" y="100"/>
                  <a:pt x="120" y="100"/>
                  <a:pt x="120" y="100"/>
                </a:cubicBezTo>
                <a:cubicBezTo>
                  <a:pt x="120" y="100"/>
                  <a:pt x="120" y="99"/>
                  <a:pt x="119" y="99"/>
                </a:cubicBezTo>
                <a:cubicBezTo>
                  <a:pt x="119" y="99"/>
                  <a:pt x="119" y="99"/>
                  <a:pt x="119" y="99"/>
                </a:cubicBezTo>
                <a:cubicBezTo>
                  <a:pt x="118" y="100"/>
                  <a:pt x="118" y="100"/>
                  <a:pt x="117" y="100"/>
                </a:cubicBezTo>
                <a:cubicBezTo>
                  <a:pt x="118" y="100"/>
                  <a:pt x="118" y="99"/>
                  <a:pt x="119" y="99"/>
                </a:cubicBezTo>
                <a:cubicBezTo>
                  <a:pt x="119" y="99"/>
                  <a:pt x="119" y="99"/>
                  <a:pt x="119" y="99"/>
                </a:cubicBezTo>
                <a:cubicBezTo>
                  <a:pt x="122" y="99"/>
                  <a:pt x="125" y="99"/>
                  <a:pt x="128" y="99"/>
                </a:cubicBezTo>
                <a:cubicBezTo>
                  <a:pt x="129" y="99"/>
                  <a:pt x="130" y="99"/>
                  <a:pt x="131" y="99"/>
                </a:cubicBezTo>
                <a:cubicBezTo>
                  <a:pt x="133" y="99"/>
                  <a:pt x="135" y="99"/>
                  <a:pt x="137" y="99"/>
                </a:cubicBezTo>
                <a:cubicBezTo>
                  <a:pt x="143" y="100"/>
                  <a:pt x="149" y="99"/>
                  <a:pt x="154" y="99"/>
                </a:cubicBezTo>
                <a:cubicBezTo>
                  <a:pt x="155" y="99"/>
                  <a:pt x="155" y="99"/>
                  <a:pt x="155" y="99"/>
                </a:cubicBezTo>
                <a:cubicBezTo>
                  <a:pt x="156" y="99"/>
                  <a:pt x="157" y="99"/>
                  <a:pt x="158" y="99"/>
                </a:cubicBezTo>
                <a:cubicBezTo>
                  <a:pt x="159" y="99"/>
                  <a:pt x="161" y="100"/>
                  <a:pt x="163" y="99"/>
                </a:cubicBezTo>
                <a:cubicBezTo>
                  <a:pt x="165" y="100"/>
                  <a:pt x="165" y="100"/>
                  <a:pt x="165" y="100"/>
                </a:cubicBezTo>
                <a:cubicBezTo>
                  <a:pt x="164" y="99"/>
                  <a:pt x="165" y="100"/>
                  <a:pt x="164" y="100"/>
                </a:cubicBezTo>
                <a:close/>
                <a:moveTo>
                  <a:pt x="119" y="96"/>
                </a:moveTo>
                <a:cubicBezTo>
                  <a:pt x="119" y="97"/>
                  <a:pt x="119" y="97"/>
                  <a:pt x="118" y="97"/>
                </a:cubicBezTo>
                <a:cubicBezTo>
                  <a:pt x="118" y="97"/>
                  <a:pt x="118" y="97"/>
                  <a:pt x="118" y="97"/>
                </a:cubicBezTo>
                <a:cubicBezTo>
                  <a:pt x="118" y="97"/>
                  <a:pt x="118" y="97"/>
                  <a:pt x="118" y="97"/>
                </a:cubicBezTo>
                <a:cubicBezTo>
                  <a:pt x="119" y="97"/>
                  <a:pt x="119" y="97"/>
                  <a:pt x="119" y="96"/>
                </a:cubicBezTo>
                <a:close/>
                <a:moveTo>
                  <a:pt x="116" y="95"/>
                </a:moveTo>
                <a:cubicBezTo>
                  <a:pt x="116" y="95"/>
                  <a:pt x="116" y="95"/>
                  <a:pt x="116" y="95"/>
                </a:cubicBezTo>
                <a:cubicBezTo>
                  <a:pt x="117" y="94"/>
                  <a:pt x="118" y="94"/>
                  <a:pt x="119" y="95"/>
                </a:cubicBezTo>
                <a:cubicBezTo>
                  <a:pt x="118" y="95"/>
                  <a:pt x="117" y="94"/>
                  <a:pt x="116" y="95"/>
                </a:cubicBezTo>
                <a:close/>
                <a:moveTo>
                  <a:pt x="122" y="96"/>
                </a:moveTo>
                <a:cubicBezTo>
                  <a:pt x="122" y="96"/>
                  <a:pt x="122" y="96"/>
                  <a:pt x="122" y="96"/>
                </a:cubicBezTo>
                <a:cubicBezTo>
                  <a:pt x="123" y="96"/>
                  <a:pt x="123" y="96"/>
                  <a:pt x="123" y="96"/>
                </a:cubicBezTo>
                <a:cubicBezTo>
                  <a:pt x="123" y="96"/>
                  <a:pt x="123" y="96"/>
                  <a:pt x="123" y="96"/>
                </a:cubicBezTo>
                <a:cubicBezTo>
                  <a:pt x="123" y="96"/>
                  <a:pt x="123" y="96"/>
                  <a:pt x="123" y="96"/>
                </a:cubicBezTo>
                <a:lnTo>
                  <a:pt x="122" y="96"/>
                </a:lnTo>
                <a:close/>
                <a:moveTo>
                  <a:pt x="124" y="96"/>
                </a:moveTo>
                <a:cubicBezTo>
                  <a:pt x="124" y="96"/>
                  <a:pt x="124" y="96"/>
                  <a:pt x="125" y="96"/>
                </a:cubicBezTo>
                <a:cubicBezTo>
                  <a:pt x="125" y="96"/>
                  <a:pt x="125" y="96"/>
                  <a:pt x="125" y="96"/>
                </a:cubicBezTo>
                <a:cubicBezTo>
                  <a:pt x="125" y="96"/>
                  <a:pt x="126" y="96"/>
                  <a:pt x="126" y="97"/>
                </a:cubicBezTo>
                <a:cubicBezTo>
                  <a:pt x="125" y="97"/>
                  <a:pt x="125" y="97"/>
                  <a:pt x="124" y="97"/>
                </a:cubicBezTo>
                <a:cubicBezTo>
                  <a:pt x="125" y="97"/>
                  <a:pt x="125" y="96"/>
                  <a:pt x="125" y="96"/>
                </a:cubicBezTo>
                <a:lnTo>
                  <a:pt x="124" y="96"/>
                </a:lnTo>
                <a:close/>
                <a:moveTo>
                  <a:pt x="129" y="95"/>
                </a:moveTo>
                <a:cubicBezTo>
                  <a:pt x="128" y="95"/>
                  <a:pt x="128" y="95"/>
                  <a:pt x="128" y="95"/>
                </a:cubicBezTo>
                <a:cubicBezTo>
                  <a:pt x="131" y="95"/>
                  <a:pt x="131" y="95"/>
                  <a:pt x="131" y="95"/>
                </a:cubicBezTo>
                <a:lnTo>
                  <a:pt x="129" y="95"/>
                </a:lnTo>
                <a:close/>
                <a:moveTo>
                  <a:pt x="134" y="98"/>
                </a:moveTo>
                <a:cubicBezTo>
                  <a:pt x="133" y="98"/>
                  <a:pt x="133" y="98"/>
                  <a:pt x="133" y="98"/>
                </a:cubicBezTo>
                <a:cubicBezTo>
                  <a:pt x="133" y="98"/>
                  <a:pt x="133" y="98"/>
                  <a:pt x="133" y="98"/>
                </a:cubicBezTo>
                <a:lnTo>
                  <a:pt x="134" y="98"/>
                </a:lnTo>
                <a:close/>
                <a:moveTo>
                  <a:pt x="129" y="96"/>
                </a:moveTo>
                <a:cubicBezTo>
                  <a:pt x="129" y="96"/>
                  <a:pt x="129" y="96"/>
                  <a:pt x="129" y="96"/>
                </a:cubicBezTo>
                <a:cubicBezTo>
                  <a:pt x="129" y="96"/>
                  <a:pt x="128" y="96"/>
                  <a:pt x="128" y="96"/>
                </a:cubicBezTo>
                <a:cubicBezTo>
                  <a:pt x="128" y="96"/>
                  <a:pt x="129" y="96"/>
                  <a:pt x="129" y="96"/>
                </a:cubicBezTo>
                <a:close/>
                <a:moveTo>
                  <a:pt x="149" y="98"/>
                </a:moveTo>
                <a:cubicBezTo>
                  <a:pt x="150" y="98"/>
                  <a:pt x="150" y="98"/>
                  <a:pt x="150" y="98"/>
                </a:cubicBezTo>
                <a:cubicBezTo>
                  <a:pt x="149" y="98"/>
                  <a:pt x="149" y="98"/>
                  <a:pt x="149" y="98"/>
                </a:cubicBezTo>
                <a:close/>
                <a:moveTo>
                  <a:pt x="154" y="98"/>
                </a:moveTo>
                <a:cubicBezTo>
                  <a:pt x="155" y="98"/>
                  <a:pt x="155" y="98"/>
                  <a:pt x="156" y="98"/>
                </a:cubicBezTo>
                <a:cubicBezTo>
                  <a:pt x="156" y="98"/>
                  <a:pt x="156" y="98"/>
                  <a:pt x="156" y="98"/>
                </a:cubicBezTo>
                <a:cubicBezTo>
                  <a:pt x="157" y="98"/>
                  <a:pt x="157" y="98"/>
                  <a:pt x="157" y="98"/>
                </a:cubicBezTo>
                <a:cubicBezTo>
                  <a:pt x="157" y="98"/>
                  <a:pt x="154" y="98"/>
                  <a:pt x="154" y="98"/>
                </a:cubicBezTo>
                <a:close/>
                <a:moveTo>
                  <a:pt x="157" y="96"/>
                </a:moveTo>
                <a:cubicBezTo>
                  <a:pt x="157" y="96"/>
                  <a:pt x="158" y="96"/>
                  <a:pt x="158" y="96"/>
                </a:cubicBezTo>
                <a:cubicBezTo>
                  <a:pt x="158" y="96"/>
                  <a:pt x="157" y="96"/>
                  <a:pt x="157" y="96"/>
                </a:cubicBezTo>
                <a:close/>
                <a:moveTo>
                  <a:pt x="159" y="96"/>
                </a:moveTo>
                <a:cubicBezTo>
                  <a:pt x="160" y="96"/>
                  <a:pt x="161" y="96"/>
                  <a:pt x="161" y="96"/>
                </a:cubicBezTo>
                <a:cubicBezTo>
                  <a:pt x="161" y="97"/>
                  <a:pt x="159" y="97"/>
                  <a:pt x="159" y="96"/>
                </a:cubicBezTo>
                <a:close/>
                <a:moveTo>
                  <a:pt x="163" y="97"/>
                </a:moveTo>
                <a:cubicBezTo>
                  <a:pt x="162" y="97"/>
                  <a:pt x="162" y="97"/>
                  <a:pt x="162" y="97"/>
                </a:cubicBezTo>
                <a:cubicBezTo>
                  <a:pt x="162" y="97"/>
                  <a:pt x="162" y="97"/>
                  <a:pt x="161" y="97"/>
                </a:cubicBezTo>
                <a:cubicBezTo>
                  <a:pt x="162" y="97"/>
                  <a:pt x="163" y="97"/>
                  <a:pt x="163" y="97"/>
                </a:cubicBezTo>
                <a:close/>
                <a:moveTo>
                  <a:pt x="163" y="96"/>
                </a:moveTo>
                <a:cubicBezTo>
                  <a:pt x="163" y="96"/>
                  <a:pt x="165" y="96"/>
                  <a:pt x="166" y="96"/>
                </a:cubicBezTo>
                <a:cubicBezTo>
                  <a:pt x="166" y="96"/>
                  <a:pt x="164" y="97"/>
                  <a:pt x="163" y="96"/>
                </a:cubicBezTo>
                <a:close/>
                <a:moveTo>
                  <a:pt x="173" y="101"/>
                </a:moveTo>
                <a:cubicBezTo>
                  <a:pt x="172" y="101"/>
                  <a:pt x="172" y="101"/>
                  <a:pt x="172" y="101"/>
                </a:cubicBezTo>
                <a:cubicBezTo>
                  <a:pt x="173" y="101"/>
                  <a:pt x="173" y="101"/>
                  <a:pt x="173" y="101"/>
                </a:cubicBezTo>
                <a:close/>
                <a:moveTo>
                  <a:pt x="169" y="100"/>
                </a:moveTo>
                <a:cubicBezTo>
                  <a:pt x="169" y="100"/>
                  <a:pt x="169" y="100"/>
                  <a:pt x="169" y="100"/>
                </a:cubicBezTo>
                <a:cubicBezTo>
                  <a:pt x="169" y="100"/>
                  <a:pt x="168" y="100"/>
                  <a:pt x="167" y="100"/>
                </a:cubicBezTo>
                <a:cubicBezTo>
                  <a:pt x="167" y="100"/>
                  <a:pt x="167" y="100"/>
                  <a:pt x="167" y="99"/>
                </a:cubicBezTo>
                <a:cubicBezTo>
                  <a:pt x="168" y="99"/>
                  <a:pt x="170" y="100"/>
                  <a:pt x="172" y="99"/>
                </a:cubicBezTo>
                <a:cubicBezTo>
                  <a:pt x="172" y="99"/>
                  <a:pt x="173" y="100"/>
                  <a:pt x="174" y="100"/>
                </a:cubicBezTo>
                <a:cubicBezTo>
                  <a:pt x="172" y="100"/>
                  <a:pt x="171" y="100"/>
                  <a:pt x="169" y="100"/>
                </a:cubicBezTo>
                <a:close/>
                <a:moveTo>
                  <a:pt x="180" y="102"/>
                </a:moveTo>
                <a:cubicBezTo>
                  <a:pt x="179" y="102"/>
                  <a:pt x="179" y="102"/>
                  <a:pt x="179" y="102"/>
                </a:cubicBezTo>
                <a:cubicBezTo>
                  <a:pt x="179" y="102"/>
                  <a:pt x="179" y="102"/>
                  <a:pt x="179" y="102"/>
                </a:cubicBezTo>
                <a:cubicBezTo>
                  <a:pt x="179" y="102"/>
                  <a:pt x="179" y="102"/>
                  <a:pt x="179" y="102"/>
                </a:cubicBezTo>
                <a:cubicBezTo>
                  <a:pt x="180" y="102"/>
                  <a:pt x="180" y="101"/>
                  <a:pt x="180" y="102"/>
                </a:cubicBezTo>
                <a:close/>
                <a:moveTo>
                  <a:pt x="187" y="100"/>
                </a:moveTo>
                <a:cubicBezTo>
                  <a:pt x="187" y="100"/>
                  <a:pt x="187" y="100"/>
                  <a:pt x="187" y="100"/>
                </a:cubicBezTo>
                <a:cubicBezTo>
                  <a:pt x="187" y="100"/>
                  <a:pt x="187" y="100"/>
                  <a:pt x="187" y="100"/>
                </a:cubicBezTo>
                <a:cubicBezTo>
                  <a:pt x="187" y="100"/>
                  <a:pt x="186" y="100"/>
                  <a:pt x="186" y="100"/>
                </a:cubicBezTo>
                <a:cubicBezTo>
                  <a:pt x="185" y="100"/>
                  <a:pt x="184" y="100"/>
                  <a:pt x="183" y="100"/>
                </a:cubicBezTo>
                <a:cubicBezTo>
                  <a:pt x="183" y="100"/>
                  <a:pt x="183" y="100"/>
                  <a:pt x="183" y="100"/>
                </a:cubicBezTo>
                <a:cubicBezTo>
                  <a:pt x="184" y="100"/>
                  <a:pt x="184" y="100"/>
                  <a:pt x="184" y="100"/>
                </a:cubicBezTo>
                <a:cubicBezTo>
                  <a:pt x="183" y="101"/>
                  <a:pt x="181" y="99"/>
                  <a:pt x="182" y="101"/>
                </a:cubicBezTo>
                <a:cubicBezTo>
                  <a:pt x="182" y="101"/>
                  <a:pt x="182" y="101"/>
                  <a:pt x="182" y="101"/>
                </a:cubicBezTo>
                <a:cubicBezTo>
                  <a:pt x="182" y="100"/>
                  <a:pt x="182" y="100"/>
                  <a:pt x="181" y="100"/>
                </a:cubicBezTo>
                <a:cubicBezTo>
                  <a:pt x="181" y="100"/>
                  <a:pt x="179" y="101"/>
                  <a:pt x="178" y="100"/>
                </a:cubicBezTo>
                <a:cubicBezTo>
                  <a:pt x="177" y="100"/>
                  <a:pt x="176" y="100"/>
                  <a:pt x="175" y="100"/>
                </a:cubicBezTo>
                <a:cubicBezTo>
                  <a:pt x="175" y="99"/>
                  <a:pt x="176" y="100"/>
                  <a:pt x="176" y="100"/>
                </a:cubicBezTo>
                <a:cubicBezTo>
                  <a:pt x="176" y="100"/>
                  <a:pt x="177" y="100"/>
                  <a:pt x="178" y="100"/>
                </a:cubicBezTo>
                <a:cubicBezTo>
                  <a:pt x="178" y="99"/>
                  <a:pt x="178" y="99"/>
                  <a:pt x="178" y="99"/>
                </a:cubicBezTo>
                <a:cubicBezTo>
                  <a:pt x="178" y="99"/>
                  <a:pt x="179" y="100"/>
                  <a:pt x="179" y="99"/>
                </a:cubicBezTo>
                <a:cubicBezTo>
                  <a:pt x="179" y="99"/>
                  <a:pt x="179" y="99"/>
                  <a:pt x="179" y="99"/>
                </a:cubicBezTo>
                <a:cubicBezTo>
                  <a:pt x="180" y="99"/>
                  <a:pt x="181" y="99"/>
                  <a:pt x="181" y="99"/>
                </a:cubicBezTo>
                <a:cubicBezTo>
                  <a:pt x="181" y="99"/>
                  <a:pt x="181" y="99"/>
                  <a:pt x="181" y="99"/>
                </a:cubicBezTo>
                <a:cubicBezTo>
                  <a:pt x="182" y="100"/>
                  <a:pt x="184" y="100"/>
                  <a:pt x="185" y="99"/>
                </a:cubicBezTo>
                <a:cubicBezTo>
                  <a:pt x="185" y="99"/>
                  <a:pt x="185" y="99"/>
                  <a:pt x="185" y="99"/>
                </a:cubicBezTo>
                <a:cubicBezTo>
                  <a:pt x="185" y="99"/>
                  <a:pt x="186" y="100"/>
                  <a:pt x="187" y="100"/>
                </a:cubicBezTo>
                <a:close/>
                <a:moveTo>
                  <a:pt x="184" y="97"/>
                </a:moveTo>
                <a:cubicBezTo>
                  <a:pt x="182" y="97"/>
                  <a:pt x="182" y="97"/>
                  <a:pt x="182" y="97"/>
                </a:cubicBezTo>
                <a:cubicBezTo>
                  <a:pt x="183" y="97"/>
                  <a:pt x="184" y="97"/>
                  <a:pt x="184" y="97"/>
                </a:cubicBezTo>
                <a:close/>
                <a:moveTo>
                  <a:pt x="189" y="96"/>
                </a:moveTo>
                <a:cubicBezTo>
                  <a:pt x="189" y="96"/>
                  <a:pt x="189" y="96"/>
                  <a:pt x="189" y="96"/>
                </a:cubicBezTo>
                <a:cubicBezTo>
                  <a:pt x="189" y="96"/>
                  <a:pt x="189" y="96"/>
                  <a:pt x="189" y="96"/>
                </a:cubicBezTo>
                <a:cubicBezTo>
                  <a:pt x="190" y="96"/>
                  <a:pt x="190" y="96"/>
                  <a:pt x="190" y="96"/>
                </a:cubicBezTo>
                <a:cubicBezTo>
                  <a:pt x="190" y="96"/>
                  <a:pt x="190" y="96"/>
                  <a:pt x="190" y="96"/>
                </a:cubicBezTo>
                <a:cubicBezTo>
                  <a:pt x="190" y="96"/>
                  <a:pt x="190" y="96"/>
                  <a:pt x="190" y="96"/>
                </a:cubicBezTo>
                <a:cubicBezTo>
                  <a:pt x="190" y="96"/>
                  <a:pt x="190" y="96"/>
                  <a:pt x="189" y="96"/>
                </a:cubicBezTo>
                <a:cubicBezTo>
                  <a:pt x="189" y="96"/>
                  <a:pt x="189" y="96"/>
                  <a:pt x="189" y="96"/>
                </a:cubicBezTo>
                <a:cubicBezTo>
                  <a:pt x="189" y="96"/>
                  <a:pt x="189" y="96"/>
                  <a:pt x="189" y="96"/>
                </a:cubicBezTo>
                <a:cubicBezTo>
                  <a:pt x="189" y="96"/>
                  <a:pt x="189" y="96"/>
                  <a:pt x="189" y="96"/>
                </a:cubicBezTo>
                <a:close/>
                <a:moveTo>
                  <a:pt x="188" y="97"/>
                </a:moveTo>
                <a:cubicBezTo>
                  <a:pt x="189" y="96"/>
                  <a:pt x="189" y="96"/>
                  <a:pt x="188" y="96"/>
                </a:cubicBezTo>
                <a:cubicBezTo>
                  <a:pt x="189" y="96"/>
                  <a:pt x="189" y="96"/>
                  <a:pt x="189" y="96"/>
                </a:cubicBezTo>
                <a:cubicBezTo>
                  <a:pt x="189" y="97"/>
                  <a:pt x="189" y="97"/>
                  <a:pt x="189" y="97"/>
                </a:cubicBezTo>
                <a:cubicBezTo>
                  <a:pt x="188" y="97"/>
                  <a:pt x="188" y="97"/>
                  <a:pt x="187" y="97"/>
                </a:cubicBezTo>
                <a:cubicBezTo>
                  <a:pt x="187" y="97"/>
                  <a:pt x="188" y="97"/>
                  <a:pt x="188" y="97"/>
                </a:cubicBezTo>
                <a:close/>
                <a:moveTo>
                  <a:pt x="183" y="95"/>
                </a:moveTo>
                <a:cubicBezTo>
                  <a:pt x="183" y="95"/>
                  <a:pt x="183" y="95"/>
                  <a:pt x="183" y="95"/>
                </a:cubicBezTo>
                <a:cubicBezTo>
                  <a:pt x="186" y="96"/>
                  <a:pt x="186" y="96"/>
                  <a:pt x="186" y="96"/>
                </a:cubicBezTo>
                <a:cubicBezTo>
                  <a:pt x="186" y="96"/>
                  <a:pt x="185" y="95"/>
                  <a:pt x="185" y="96"/>
                </a:cubicBezTo>
                <a:cubicBezTo>
                  <a:pt x="184" y="96"/>
                  <a:pt x="186" y="96"/>
                  <a:pt x="185" y="97"/>
                </a:cubicBezTo>
                <a:cubicBezTo>
                  <a:pt x="184" y="97"/>
                  <a:pt x="183"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3" y="96"/>
                  <a:pt x="184" y="97"/>
                  <a:pt x="184" y="96"/>
                </a:cubicBezTo>
                <a:cubicBezTo>
                  <a:pt x="182" y="96"/>
                  <a:pt x="182" y="96"/>
                  <a:pt x="182" y="96"/>
                </a:cubicBezTo>
                <a:cubicBezTo>
                  <a:pt x="183" y="96"/>
                  <a:pt x="184" y="97"/>
                  <a:pt x="184" y="96"/>
                </a:cubicBezTo>
                <a:cubicBezTo>
                  <a:pt x="184" y="96"/>
                  <a:pt x="184" y="95"/>
                  <a:pt x="183" y="95"/>
                </a:cubicBezTo>
                <a:cubicBezTo>
                  <a:pt x="183" y="95"/>
                  <a:pt x="183" y="95"/>
                  <a:pt x="183" y="95"/>
                </a:cubicBezTo>
                <a:cubicBezTo>
                  <a:pt x="182" y="95"/>
                  <a:pt x="181" y="96"/>
                  <a:pt x="180" y="96"/>
                </a:cubicBezTo>
                <a:cubicBezTo>
                  <a:pt x="180" y="95"/>
                  <a:pt x="180" y="95"/>
                  <a:pt x="180" y="95"/>
                </a:cubicBezTo>
                <a:lnTo>
                  <a:pt x="183" y="95"/>
                </a:lnTo>
                <a:close/>
                <a:moveTo>
                  <a:pt x="180" y="96"/>
                </a:moveTo>
                <a:cubicBezTo>
                  <a:pt x="182" y="96"/>
                  <a:pt x="180" y="96"/>
                  <a:pt x="180" y="97"/>
                </a:cubicBezTo>
                <a:cubicBezTo>
                  <a:pt x="180" y="97"/>
                  <a:pt x="180" y="97"/>
                  <a:pt x="180" y="97"/>
                </a:cubicBezTo>
                <a:cubicBezTo>
                  <a:pt x="179" y="96"/>
                  <a:pt x="180" y="96"/>
                  <a:pt x="180" y="96"/>
                </a:cubicBezTo>
                <a:close/>
                <a:moveTo>
                  <a:pt x="181" y="97"/>
                </a:moveTo>
                <a:cubicBezTo>
                  <a:pt x="181" y="97"/>
                  <a:pt x="181" y="97"/>
                  <a:pt x="181" y="97"/>
                </a:cubicBezTo>
                <a:cubicBezTo>
                  <a:pt x="181" y="98"/>
                  <a:pt x="181" y="98"/>
                  <a:pt x="181" y="98"/>
                </a:cubicBezTo>
                <a:cubicBezTo>
                  <a:pt x="181" y="98"/>
                  <a:pt x="181" y="97"/>
                  <a:pt x="181" y="97"/>
                </a:cubicBezTo>
                <a:close/>
                <a:moveTo>
                  <a:pt x="182" y="98"/>
                </a:moveTo>
                <a:cubicBezTo>
                  <a:pt x="182" y="98"/>
                  <a:pt x="183" y="98"/>
                  <a:pt x="183" y="98"/>
                </a:cubicBezTo>
                <a:cubicBezTo>
                  <a:pt x="183" y="98"/>
                  <a:pt x="183" y="98"/>
                  <a:pt x="183" y="98"/>
                </a:cubicBezTo>
                <a:cubicBezTo>
                  <a:pt x="181" y="99"/>
                  <a:pt x="179" y="99"/>
                  <a:pt x="177" y="98"/>
                </a:cubicBezTo>
                <a:cubicBezTo>
                  <a:pt x="176" y="98"/>
                  <a:pt x="176" y="98"/>
                  <a:pt x="176" y="98"/>
                </a:cubicBezTo>
                <a:cubicBezTo>
                  <a:pt x="176" y="98"/>
                  <a:pt x="176" y="99"/>
                  <a:pt x="175" y="99"/>
                </a:cubicBezTo>
                <a:cubicBezTo>
                  <a:pt x="175" y="99"/>
                  <a:pt x="175" y="99"/>
                  <a:pt x="175" y="99"/>
                </a:cubicBezTo>
                <a:cubicBezTo>
                  <a:pt x="175" y="99"/>
                  <a:pt x="175" y="99"/>
                  <a:pt x="175" y="99"/>
                </a:cubicBezTo>
                <a:cubicBezTo>
                  <a:pt x="174" y="99"/>
                  <a:pt x="173" y="98"/>
                  <a:pt x="172" y="99"/>
                </a:cubicBezTo>
                <a:cubicBezTo>
                  <a:pt x="172" y="98"/>
                  <a:pt x="172" y="98"/>
                  <a:pt x="172" y="98"/>
                </a:cubicBezTo>
                <a:cubicBezTo>
                  <a:pt x="172" y="98"/>
                  <a:pt x="173" y="98"/>
                  <a:pt x="172" y="98"/>
                </a:cubicBezTo>
                <a:cubicBezTo>
                  <a:pt x="173" y="97"/>
                  <a:pt x="174" y="98"/>
                  <a:pt x="174" y="98"/>
                </a:cubicBezTo>
                <a:cubicBezTo>
                  <a:pt x="175" y="98"/>
                  <a:pt x="175" y="98"/>
                  <a:pt x="175" y="99"/>
                </a:cubicBezTo>
                <a:cubicBezTo>
                  <a:pt x="175" y="99"/>
                  <a:pt x="175" y="99"/>
                  <a:pt x="175" y="99"/>
                </a:cubicBezTo>
                <a:cubicBezTo>
                  <a:pt x="175" y="98"/>
                  <a:pt x="176" y="98"/>
                  <a:pt x="176" y="98"/>
                </a:cubicBezTo>
                <a:cubicBezTo>
                  <a:pt x="176" y="98"/>
                  <a:pt x="176" y="98"/>
                  <a:pt x="176" y="98"/>
                </a:cubicBezTo>
                <a:cubicBezTo>
                  <a:pt x="176" y="98"/>
                  <a:pt x="176" y="98"/>
                  <a:pt x="177" y="98"/>
                </a:cubicBezTo>
                <a:cubicBezTo>
                  <a:pt x="177" y="98"/>
                  <a:pt x="177" y="98"/>
                  <a:pt x="177" y="98"/>
                </a:cubicBezTo>
                <a:cubicBezTo>
                  <a:pt x="177" y="98"/>
                  <a:pt x="177" y="98"/>
                  <a:pt x="177" y="98"/>
                </a:cubicBezTo>
                <a:cubicBezTo>
                  <a:pt x="177" y="98"/>
                  <a:pt x="178" y="98"/>
                  <a:pt x="179" y="98"/>
                </a:cubicBezTo>
                <a:cubicBezTo>
                  <a:pt x="180" y="97"/>
                  <a:pt x="181" y="99"/>
                  <a:pt x="182" y="98"/>
                </a:cubicBezTo>
                <a:close/>
                <a:moveTo>
                  <a:pt x="178" y="97"/>
                </a:moveTo>
                <a:cubicBezTo>
                  <a:pt x="177" y="96"/>
                  <a:pt x="176" y="97"/>
                  <a:pt x="174" y="97"/>
                </a:cubicBezTo>
                <a:cubicBezTo>
                  <a:pt x="174" y="97"/>
                  <a:pt x="174" y="97"/>
                  <a:pt x="174" y="97"/>
                </a:cubicBezTo>
                <a:cubicBezTo>
                  <a:pt x="174" y="97"/>
                  <a:pt x="174" y="97"/>
                  <a:pt x="174" y="97"/>
                </a:cubicBezTo>
                <a:cubicBezTo>
                  <a:pt x="176" y="97"/>
                  <a:pt x="177" y="95"/>
                  <a:pt x="178" y="97"/>
                </a:cubicBezTo>
                <a:close/>
                <a:moveTo>
                  <a:pt x="173" y="94"/>
                </a:moveTo>
                <a:cubicBezTo>
                  <a:pt x="173" y="94"/>
                  <a:pt x="172" y="94"/>
                  <a:pt x="171" y="94"/>
                </a:cubicBezTo>
                <a:cubicBezTo>
                  <a:pt x="170" y="94"/>
                  <a:pt x="169" y="94"/>
                  <a:pt x="168" y="94"/>
                </a:cubicBezTo>
                <a:cubicBezTo>
                  <a:pt x="168" y="94"/>
                  <a:pt x="168" y="94"/>
                  <a:pt x="168" y="94"/>
                </a:cubicBezTo>
                <a:cubicBezTo>
                  <a:pt x="166" y="94"/>
                  <a:pt x="166" y="94"/>
                  <a:pt x="166" y="94"/>
                </a:cubicBezTo>
                <a:cubicBezTo>
                  <a:pt x="169" y="93"/>
                  <a:pt x="171" y="94"/>
                  <a:pt x="173" y="94"/>
                </a:cubicBezTo>
                <a:close/>
                <a:moveTo>
                  <a:pt x="160" y="93"/>
                </a:moveTo>
                <a:cubicBezTo>
                  <a:pt x="162" y="93"/>
                  <a:pt x="163" y="93"/>
                  <a:pt x="165" y="94"/>
                </a:cubicBezTo>
                <a:cubicBezTo>
                  <a:pt x="164" y="94"/>
                  <a:pt x="163" y="94"/>
                  <a:pt x="163" y="94"/>
                </a:cubicBezTo>
                <a:cubicBezTo>
                  <a:pt x="161" y="94"/>
                  <a:pt x="161" y="94"/>
                  <a:pt x="161" y="94"/>
                </a:cubicBezTo>
                <a:cubicBezTo>
                  <a:pt x="161" y="94"/>
                  <a:pt x="161" y="94"/>
                  <a:pt x="161" y="94"/>
                </a:cubicBezTo>
                <a:cubicBezTo>
                  <a:pt x="160" y="94"/>
                  <a:pt x="160" y="93"/>
                  <a:pt x="158" y="94"/>
                </a:cubicBezTo>
                <a:cubicBezTo>
                  <a:pt x="158" y="94"/>
                  <a:pt x="157" y="93"/>
                  <a:pt x="156" y="93"/>
                </a:cubicBezTo>
                <a:cubicBezTo>
                  <a:pt x="156" y="94"/>
                  <a:pt x="156" y="94"/>
                  <a:pt x="156" y="94"/>
                </a:cubicBezTo>
                <a:cubicBezTo>
                  <a:pt x="155" y="94"/>
                  <a:pt x="155" y="94"/>
                  <a:pt x="154" y="94"/>
                </a:cubicBezTo>
                <a:cubicBezTo>
                  <a:pt x="154" y="94"/>
                  <a:pt x="154" y="94"/>
                  <a:pt x="154" y="94"/>
                </a:cubicBezTo>
                <a:cubicBezTo>
                  <a:pt x="151" y="93"/>
                  <a:pt x="151" y="93"/>
                  <a:pt x="151" y="93"/>
                </a:cubicBezTo>
                <a:cubicBezTo>
                  <a:pt x="153" y="93"/>
                  <a:pt x="158" y="93"/>
                  <a:pt x="160" y="93"/>
                </a:cubicBezTo>
                <a:close/>
                <a:moveTo>
                  <a:pt x="153" y="96"/>
                </a:moveTo>
                <a:cubicBezTo>
                  <a:pt x="156" y="96"/>
                  <a:pt x="156" y="96"/>
                  <a:pt x="156" y="96"/>
                </a:cubicBezTo>
                <a:cubicBezTo>
                  <a:pt x="155" y="96"/>
                  <a:pt x="154" y="96"/>
                  <a:pt x="153" y="96"/>
                </a:cubicBezTo>
                <a:cubicBezTo>
                  <a:pt x="152" y="96"/>
                  <a:pt x="151" y="96"/>
                  <a:pt x="150" y="96"/>
                </a:cubicBezTo>
                <a:cubicBezTo>
                  <a:pt x="149" y="97"/>
                  <a:pt x="149" y="97"/>
                  <a:pt x="149" y="97"/>
                </a:cubicBezTo>
                <a:cubicBezTo>
                  <a:pt x="148" y="97"/>
                  <a:pt x="149" y="96"/>
                  <a:pt x="149" y="96"/>
                </a:cubicBezTo>
                <a:cubicBezTo>
                  <a:pt x="150" y="96"/>
                  <a:pt x="152" y="96"/>
                  <a:pt x="153" y="96"/>
                </a:cubicBezTo>
                <a:close/>
                <a:moveTo>
                  <a:pt x="149" y="93"/>
                </a:moveTo>
                <a:cubicBezTo>
                  <a:pt x="149" y="93"/>
                  <a:pt x="148" y="94"/>
                  <a:pt x="147" y="94"/>
                </a:cubicBezTo>
                <a:cubicBezTo>
                  <a:pt x="146" y="93"/>
                  <a:pt x="146" y="94"/>
                  <a:pt x="145" y="94"/>
                </a:cubicBezTo>
                <a:cubicBezTo>
                  <a:pt x="145" y="94"/>
                  <a:pt x="144" y="94"/>
                  <a:pt x="144" y="93"/>
                </a:cubicBezTo>
                <a:lnTo>
                  <a:pt x="149" y="93"/>
                </a:lnTo>
                <a:close/>
                <a:moveTo>
                  <a:pt x="147" y="98"/>
                </a:moveTo>
                <a:cubicBezTo>
                  <a:pt x="148" y="98"/>
                  <a:pt x="148" y="98"/>
                  <a:pt x="148" y="98"/>
                </a:cubicBezTo>
                <a:cubicBezTo>
                  <a:pt x="148" y="98"/>
                  <a:pt x="147" y="98"/>
                  <a:pt x="147" y="98"/>
                </a:cubicBezTo>
                <a:cubicBezTo>
                  <a:pt x="147" y="98"/>
                  <a:pt x="147" y="98"/>
                  <a:pt x="147" y="98"/>
                </a:cubicBezTo>
                <a:close/>
                <a:moveTo>
                  <a:pt x="141" y="96"/>
                </a:moveTo>
                <a:cubicBezTo>
                  <a:pt x="144" y="96"/>
                  <a:pt x="144" y="96"/>
                  <a:pt x="144" y="96"/>
                </a:cubicBezTo>
                <a:cubicBezTo>
                  <a:pt x="144" y="96"/>
                  <a:pt x="144" y="96"/>
                  <a:pt x="145" y="96"/>
                </a:cubicBezTo>
                <a:cubicBezTo>
                  <a:pt x="144" y="96"/>
                  <a:pt x="144" y="96"/>
                  <a:pt x="144" y="96"/>
                </a:cubicBezTo>
                <a:cubicBezTo>
                  <a:pt x="143" y="96"/>
                  <a:pt x="142" y="97"/>
                  <a:pt x="141" y="96"/>
                </a:cubicBezTo>
                <a:close/>
                <a:moveTo>
                  <a:pt x="138" y="93"/>
                </a:moveTo>
                <a:cubicBezTo>
                  <a:pt x="139" y="94"/>
                  <a:pt x="141" y="93"/>
                  <a:pt x="142" y="93"/>
                </a:cubicBezTo>
                <a:cubicBezTo>
                  <a:pt x="139" y="94"/>
                  <a:pt x="137" y="93"/>
                  <a:pt x="135" y="93"/>
                </a:cubicBezTo>
                <a:cubicBezTo>
                  <a:pt x="136" y="93"/>
                  <a:pt x="137" y="94"/>
                  <a:pt x="138" y="93"/>
                </a:cubicBezTo>
                <a:close/>
                <a:moveTo>
                  <a:pt x="120" y="93"/>
                </a:moveTo>
                <a:cubicBezTo>
                  <a:pt x="121" y="93"/>
                  <a:pt x="123" y="93"/>
                  <a:pt x="125" y="93"/>
                </a:cubicBezTo>
                <a:cubicBezTo>
                  <a:pt x="125" y="93"/>
                  <a:pt x="125" y="93"/>
                  <a:pt x="125" y="93"/>
                </a:cubicBezTo>
                <a:cubicBezTo>
                  <a:pt x="125" y="93"/>
                  <a:pt x="125" y="93"/>
                  <a:pt x="125" y="93"/>
                </a:cubicBezTo>
                <a:cubicBezTo>
                  <a:pt x="126" y="93"/>
                  <a:pt x="127" y="93"/>
                  <a:pt x="127" y="93"/>
                </a:cubicBezTo>
                <a:cubicBezTo>
                  <a:pt x="130" y="94"/>
                  <a:pt x="132" y="93"/>
                  <a:pt x="134" y="93"/>
                </a:cubicBezTo>
                <a:cubicBezTo>
                  <a:pt x="133" y="93"/>
                  <a:pt x="131" y="94"/>
                  <a:pt x="129" y="94"/>
                </a:cubicBezTo>
                <a:cubicBezTo>
                  <a:pt x="127" y="94"/>
                  <a:pt x="126" y="93"/>
                  <a:pt x="125" y="93"/>
                </a:cubicBezTo>
                <a:cubicBezTo>
                  <a:pt x="125" y="93"/>
                  <a:pt x="125" y="93"/>
                  <a:pt x="125" y="93"/>
                </a:cubicBezTo>
                <a:cubicBezTo>
                  <a:pt x="125" y="93"/>
                  <a:pt x="125" y="93"/>
                  <a:pt x="125" y="93"/>
                </a:cubicBezTo>
                <a:cubicBezTo>
                  <a:pt x="124" y="93"/>
                  <a:pt x="124" y="93"/>
                  <a:pt x="123" y="94"/>
                </a:cubicBezTo>
                <a:cubicBezTo>
                  <a:pt x="120" y="93"/>
                  <a:pt x="117" y="94"/>
                  <a:pt x="113" y="93"/>
                </a:cubicBezTo>
                <a:cubicBezTo>
                  <a:pt x="115" y="93"/>
                  <a:pt x="116" y="94"/>
                  <a:pt x="117" y="93"/>
                </a:cubicBezTo>
                <a:cubicBezTo>
                  <a:pt x="118" y="93"/>
                  <a:pt x="119" y="92"/>
                  <a:pt x="120" y="93"/>
                </a:cubicBezTo>
                <a:close/>
                <a:moveTo>
                  <a:pt x="108" y="86"/>
                </a:moveTo>
                <a:cubicBezTo>
                  <a:pt x="108" y="86"/>
                  <a:pt x="108" y="86"/>
                  <a:pt x="108" y="86"/>
                </a:cubicBezTo>
                <a:cubicBezTo>
                  <a:pt x="108" y="86"/>
                  <a:pt x="108" y="86"/>
                  <a:pt x="108" y="86"/>
                </a:cubicBezTo>
                <a:cubicBezTo>
                  <a:pt x="109" y="86"/>
                  <a:pt x="109" y="86"/>
                  <a:pt x="109" y="86"/>
                </a:cubicBezTo>
                <a:cubicBezTo>
                  <a:pt x="109" y="86"/>
                  <a:pt x="109" y="87"/>
                  <a:pt x="109" y="87"/>
                </a:cubicBezTo>
                <a:cubicBezTo>
                  <a:pt x="108" y="87"/>
                  <a:pt x="109" y="86"/>
                  <a:pt x="108" y="86"/>
                </a:cubicBezTo>
                <a:close/>
                <a:moveTo>
                  <a:pt x="45" y="4"/>
                </a:moveTo>
                <a:cubicBezTo>
                  <a:pt x="45" y="4"/>
                  <a:pt x="45" y="4"/>
                  <a:pt x="45" y="4"/>
                </a:cubicBezTo>
                <a:cubicBezTo>
                  <a:pt x="45" y="4"/>
                  <a:pt x="45" y="4"/>
                  <a:pt x="45" y="4"/>
                </a:cubicBezTo>
                <a:close/>
                <a:moveTo>
                  <a:pt x="51" y="10"/>
                </a:moveTo>
                <a:cubicBezTo>
                  <a:pt x="50" y="10"/>
                  <a:pt x="50" y="10"/>
                  <a:pt x="50" y="10"/>
                </a:cubicBezTo>
                <a:cubicBezTo>
                  <a:pt x="50" y="10"/>
                  <a:pt x="50" y="10"/>
                  <a:pt x="50" y="10"/>
                </a:cubicBezTo>
                <a:lnTo>
                  <a:pt x="51" y="10"/>
                </a:lnTo>
                <a:close/>
                <a:moveTo>
                  <a:pt x="46" y="4"/>
                </a:moveTo>
                <a:cubicBezTo>
                  <a:pt x="47" y="4"/>
                  <a:pt x="47" y="4"/>
                  <a:pt x="47" y="4"/>
                </a:cubicBezTo>
                <a:cubicBezTo>
                  <a:pt x="47" y="4"/>
                  <a:pt x="47" y="4"/>
                  <a:pt x="47" y="4"/>
                </a:cubicBezTo>
                <a:lnTo>
                  <a:pt x="46" y="4"/>
                </a:lnTo>
                <a:close/>
                <a:moveTo>
                  <a:pt x="56" y="3"/>
                </a:moveTo>
                <a:cubicBezTo>
                  <a:pt x="54" y="3"/>
                  <a:pt x="54" y="3"/>
                  <a:pt x="54" y="3"/>
                </a:cubicBezTo>
                <a:cubicBezTo>
                  <a:pt x="55" y="2"/>
                  <a:pt x="56" y="2"/>
                  <a:pt x="56" y="3"/>
                </a:cubicBezTo>
                <a:close/>
                <a:moveTo>
                  <a:pt x="51" y="1"/>
                </a:moveTo>
                <a:cubicBezTo>
                  <a:pt x="52" y="1"/>
                  <a:pt x="52" y="1"/>
                  <a:pt x="53" y="1"/>
                </a:cubicBezTo>
                <a:cubicBezTo>
                  <a:pt x="54" y="0"/>
                  <a:pt x="54" y="0"/>
                  <a:pt x="54" y="0"/>
                </a:cubicBezTo>
                <a:cubicBezTo>
                  <a:pt x="54" y="1"/>
                  <a:pt x="54" y="1"/>
                  <a:pt x="54" y="1"/>
                </a:cubicBezTo>
                <a:cubicBezTo>
                  <a:pt x="52" y="1"/>
                  <a:pt x="52" y="1"/>
                  <a:pt x="52" y="1"/>
                </a:cubicBezTo>
                <a:lnTo>
                  <a:pt x="51" y="1"/>
                </a:lnTo>
                <a:close/>
                <a:moveTo>
                  <a:pt x="44" y="3"/>
                </a:moveTo>
                <a:cubicBezTo>
                  <a:pt x="44" y="3"/>
                  <a:pt x="44" y="3"/>
                  <a:pt x="44" y="3"/>
                </a:cubicBezTo>
                <a:cubicBezTo>
                  <a:pt x="44" y="3"/>
                  <a:pt x="44" y="3"/>
                  <a:pt x="44" y="3"/>
                </a:cubicBezTo>
                <a:cubicBezTo>
                  <a:pt x="44" y="3"/>
                  <a:pt x="44" y="3"/>
                  <a:pt x="44" y="3"/>
                </a:cubicBezTo>
                <a:cubicBezTo>
                  <a:pt x="43" y="3"/>
                  <a:pt x="43" y="3"/>
                  <a:pt x="44" y="3"/>
                </a:cubicBezTo>
                <a:cubicBezTo>
                  <a:pt x="45" y="2"/>
                  <a:pt x="49" y="2"/>
                  <a:pt x="52" y="2"/>
                </a:cubicBezTo>
                <a:cubicBezTo>
                  <a:pt x="53" y="2"/>
                  <a:pt x="53" y="2"/>
                  <a:pt x="53" y="2"/>
                </a:cubicBezTo>
                <a:cubicBezTo>
                  <a:pt x="53" y="2"/>
                  <a:pt x="53" y="2"/>
                  <a:pt x="53" y="2"/>
                </a:cubicBezTo>
                <a:cubicBezTo>
                  <a:pt x="54" y="2"/>
                  <a:pt x="54" y="2"/>
                  <a:pt x="54" y="2"/>
                </a:cubicBezTo>
                <a:cubicBezTo>
                  <a:pt x="51" y="2"/>
                  <a:pt x="49" y="4"/>
                  <a:pt x="48" y="3"/>
                </a:cubicBezTo>
                <a:cubicBezTo>
                  <a:pt x="47" y="2"/>
                  <a:pt x="47" y="2"/>
                  <a:pt x="47" y="2"/>
                </a:cubicBezTo>
                <a:cubicBezTo>
                  <a:pt x="46" y="3"/>
                  <a:pt x="46" y="3"/>
                  <a:pt x="46" y="3"/>
                </a:cubicBezTo>
                <a:cubicBezTo>
                  <a:pt x="46" y="3"/>
                  <a:pt x="46" y="2"/>
                  <a:pt x="45" y="3"/>
                </a:cubicBezTo>
                <a:cubicBezTo>
                  <a:pt x="44" y="3"/>
                  <a:pt x="44" y="4"/>
                  <a:pt x="42" y="4"/>
                </a:cubicBezTo>
                <a:cubicBezTo>
                  <a:pt x="42" y="3"/>
                  <a:pt x="42" y="3"/>
                  <a:pt x="42" y="3"/>
                </a:cubicBezTo>
                <a:cubicBezTo>
                  <a:pt x="42" y="4"/>
                  <a:pt x="42" y="4"/>
                  <a:pt x="41" y="4"/>
                </a:cubicBezTo>
                <a:cubicBezTo>
                  <a:pt x="42" y="3"/>
                  <a:pt x="42" y="3"/>
                  <a:pt x="44" y="3"/>
                </a:cubicBezTo>
                <a:close/>
                <a:moveTo>
                  <a:pt x="41" y="4"/>
                </a:moveTo>
                <a:cubicBezTo>
                  <a:pt x="41" y="4"/>
                  <a:pt x="42" y="4"/>
                  <a:pt x="43" y="4"/>
                </a:cubicBezTo>
                <a:cubicBezTo>
                  <a:pt x="43" y="5"/>
                  <a:pt x="41" y="5"/>
                  <a:pt x="41" y="4"/>
                </a:cubicBezTo>
                <a:close/>
                <a:moveTo>
                  <a:pt x="42" y="6"/>
                </a:moveTo>
                <a:cubicBezTo>
                  <a:pt x="44" y="6"/>
                  <a:pt x="44" y="6"/>
                  <a:pt x="44" y="6"/>
                </a:cubicBezTo>
                <a:cubicBezTo>
                  <a:pt x="42" y="6"/>
                  <a:pt x="42" y="6"/>
                  <a:pt x="42" y="6"/>
                </a:cubicBezTo>
                <a:close/>
                <a:moveTo>
                  <a:pt x="39" y="4"/>
                </a:moveTo>
                <a:cubicBezTo>
                  <a:pt x="37" y="4"/>
                  <a:pt x="37" y="4"/>
                  <a:pt x="37" y="4"/>
                </a:cubicBezTo>
                <a:cubicBezTo>
                  <a:pt x="39" y="3"/>
                  <a:pt x="39" y="3"/>
                  <a:pt x="39" y="3"/>
                </a:cubicBezTo>
                <a:lnTo>
                  <a:pt x="39" y="4"/>
                </a:lnTo>
                <a:close/>
                <a:moveTo>
                  <a:pt x="43" y="8"/>
                </a:moveTo>
                <a:cubicBezTo>
                  <a:pt x="42" y="8"/>
                  <a:pt x="42" y="8"/>
                  <a:pt x="42" y="8"/>
                </a:cubicBezTo>
                <a:cubicBezTo>
                  <a:pt x="41" y="8"/>
                  <a:pt x="41" y="8"/>
                  <a:pt x="41" y="8"/>
                </a:cubicBezTo>
                <a:lnTo>
                  <a:pt x="43" y="8"/>
                </a:lnTo>
                <a:close/>
                <a:moveTo>
                  <a:pt x="40" y="10"/>
                </a:moveTo>
                <a:cubicBezTo>
                  <a:pt x="40" y="10"/>
                  <a:pt x="40" y="10"/>
                  <a:pt x="41" y="10"/>
                </a:cubicBezTo>
                <a:cubicBezTo>
                  <a:pt x="40" y="10"/>
                  <a:pt x="40" y="10"/>
                  <a:pt x="39" y="10"/>
                </a:cubicBezTo>
                <a:cubicBezTo>
                  <a:pt x="38" y="10"/>
                  <a:pt x="38" y="10"/>
                  <a:pt x="38" y="10"/>
                </a:cubicBezTo>
                <a:cubicBezTo>
                  <a:pt x="38" y="10"/>
                  <a:pt x="37" y="10"/>
                  <a:pt x="37" y="10"/>
                </a:cubicBezTo>
                <a:cubicBezTo>
                  <a:pt x="39" y="10"/>
                  <a:pt x="39" y="10"/>
                  <a:pt x="39" y="10"/>
                </a:cubicBezTo>
                <a:cubicBezTo>
                  <a:pt x="39" y="9"/>
                  <a:pt x="39" y="9"/>
                  <a:pt x="39" y="9"/>
                </a:cubicBezTo>
                <a:cubicBezTo>
                  <a:pt x="40" y="10"/>
                  <a:pt x="40" y="10"/>
                  <a:pt x="40" y="10"/>
                </a:cubicBezTo>
                <a:cubicBezTo>
                  <a:pt x="41" y="9"/>
                  <a:pt x="43" y="10"/>
                  <a:pt x="44" y="9"/>
                </a:cubicBezTo>
                <a:cubicBezTo>
                  <a:pt x="45" y="9"/>
                  <a:pt x="45" y="9"/>
                  <a:pt x="46" y="9"/>
                </a:cubicBezTo>
                <a:cubicBezTo>
                  <a:pt x="47" y="9"/>
                  <a:pt x="47" y="9"/>
                  <a:pt x="47" y="9"/>
                </a:cubicBezTo>
                <a:cubicBezTo>
                  <a:pt x="47" y="10"/>
                  <a:pt x="44" y="9"/>
                  <a:pt x="42" y="10"/>
                </a:cubicBezTo>
                <a:cubicBezTo>
                  <a:pt x="42" y="10"/>
                  <a:pt x="41" y="10"/>
                  <a:pt x="40" y="10"/>
                </a:cubicBezTo>
                <a:close/>
                <a:moveTo>
                  <a:pt x="105" y="86"/>
                </a:moveTo>
                <a:cubicBezTo>
                  <a:pt x="105" y="86"/>
                  <a:pt x="104" y="86"/>
                  <a:pt x="104" y="86"/>
                </a:cubicBezTo>
                <a:cubicBezTo>
                  <a:pt x="104" y="86"/>
                  <a:pt x="103" y="86"/>
                  <a:pt x="103" y="86"/>
                </a:cubicBezTo>
                <a:cubicBezTo>
                  <a:pt x="103" y="86"/>
                  <a:pt x="103" y="86"/>
                  <a:pt x="103" y="87"/>
                </a:cubicBezTo>
                <a:cubicBezTo>
                  <a:pt x="103" y="86"/>
                  <a:pt x="103" y="86"/>
                  <a:pt x="103" y="86"/>
                </a:cubicBezTo>
                <a:cubicBezTo>
                  <a:pt x="103" y="86"/>
                  <a:pt x="104" y="86"/>
                  <a:pt x="104" y="86"/>
                </a:cubicBezTo>
                <a:cubicBezTo>
                  <a:pt x="104" y="86"/>
                  <a:pt x="105" y="86"/>
                  <a:pt x="105" y="86"/>
                </a:cubicBezTo>
                <a:close/>
                <a:moveTo>
                  <a:pt x="113" y="93"/>
                </a:moveTo>
                <a:cubicBezTo>
                  <a:pt x="111" y="93"/>
                  <a:pt x="108" y="93"/>
                  <a:pt x="106" y="93"/>
                </a:cubicBezTo>
                <a:cubicBezTo>
                  <a:pt x="107" y="93"/>
                  <a:pt x="111" y="92"/>
                  <a:pt x="113" y="93"/>
                </a:cubicBezTo>
                <a:close/>
                <a:moveTo>
                  <a:pt x="108" y="96"/>
                </a:moveTo>
                <a:cubicBezTo>
                  <a:pt x="109" y="97"/>
                  <a:pt x="109" y="97"/>
                  <a:pt x="109" y="97"/>
                </a:cubicBezTo>
                <a:cubicBezTo>
                  <a:pt x="108" y="97"/>
                  <a:pt x="108" y="97"/>
                  <a:pt x="108" y="97"/>
                </a:cubicBezTo>
                <a:lnTo>
                  <a:pt x="108" y="96"/>
                </a:lnTo>
                <a:close/>
                <a:moveTo>
                  <a:pt x="113" y="97"/>
                </a:moveTo>
                <a:cubicBezTo>
                  <a:pt x="112" y="97"/>
                  <a:pt x="111" y="97"/>
                  <a:pt x="111" y="96"/>
                </a:cubicBezTo>
                <a:cubicBezTo>
                  <a:pt x="111" y="96"/>
                  <a:pt x="110" y="96"/>
                  <a:pt x="111" y="96"/>
                </a:cubicBezTo>
                <a:cubicBezTo>
                  <a:pt x="111" y="96"/>
                  <a:pt x="111" y="96"/>
                  <a:pt x="111" y="96"/>
                </a:cubicBezTo>
                <a:cubicBezTo>
                  <a:pt x="111" y="97"/>
                  <a:pt x="111" y="97"/>
                  <a:pt x="111" y="97"/>
                </a:cubicBezTo>
                <a:cubicBezTo>
                  <a:pt x="112" y="97"/>
                  <a:pt x="112" y="97"/>
                  <a:pt x="112" y="97"/>
                </a:cubicBezTo>
                <a:cubicBezTo>
                  <a:pt x="111" y="96"/>
                  <a:pt x="111" y="96"/>
                  <a:pt x="111" y="96"/>
                </a:cubicBezTo>
                <a:cubicBezTo>
                  <a:pt x="112" y="96"/>
                  <a:pt x="112" y="96"/>
                  <a:pt x="112" y="96"/>
                </a:cubicBezTo>
                <a:cubicBezTo>
                  <a:pt x="113" y="96"/>
                  <a:pt x="112" y="96"/>
                  <a:pt x="112" y="96"/>
                </a:cubicBezTo>
                <a:cubicBezTo>
                  <a:pt x="114" y="96"/>
                  <a:pt x="116" y="95"/>
                  <a:pt x="118" y="96"/>
                </a:cubicBezTo>
                <a:cubicBezTo>
                  <a:pt x="116" y="96"/>
                  <a:pt x="114" y="96"/>
                  <a:pt x="113" y="96"/>
                </a:cubicBezTo>
                <a:cubicBezTo>
                  <a:pt x="113" y="97"/>
                  <a:pt x="115" y="96"/>
                  <a:pt x="116" y="96"/>
                </a:cubicBezTo>
                <a:cubicBezTo>
                  <a:pt x="115" y="96"/>
                  <a:pt x="113" y="96"/>
                  <a:pt x="113" y="97"/>
                </a:cubicBezTo>
                <a:cubicBezTo>
                  <a:pt x="113" y="97"/>
                  <a:pt x="113" y="97"/>
                  <a:pt x="113" y="97"/>
                </a:cubicBezTo>
                <a:cubicBezTo>
                  <a:pt x="112" y="98"/>
                  <a:pt x="110" y="97"/>
                  <a:pt x="108" y="97"/>
                </a:cubicBezTo>
                <a:cubicBezTo>
                  <a:pt x="110" y="97"/>
                  <a:pt x="112" y="98"/>
                  <a:pt x="113" y="97"/>
                </a:cubicBezTo>
                <a:close/>
                <a:moveTo>
                  <a:pt x="110" y="98"/>
                </a:moveTo>
                <a:cubicBezTo>
                  <a:pt x="111" y="98"/>
                  <a:pt x="111" y="98"/>
                  <a:pt x="111" y="98"/>
                </a:cubicBezTo>
                <a:cubicBezTo>
                  <a:pt x="111" y="98"/>
                  <a:pt x="110" y="99"/>
                  <a:pt x="110" y="98"/>
                </a:cubicBezTo>
                <a:cubicBezTo>
                  <a:pt x="110" y="99"/>
                  <a:pt x="110" y="99"/>
                  <a:pt x="110" y="99"/>
                </a:cubicBezTo>
                <a:cubicBezTo>
                  <a:pt x="110" y="100"/>
                  <a:pt x="109" y="99"/>
                  <a:pt x="109" y="100"/>
                </a:cubicBezTo>
                <a:cubicBezTo>
                  <a:pt x="109" y="100"/>
                  <a:pt x="109" y="100"/>
                  <a:pt x="109" y="100"/>
                </a:cubicBezTo>
                <a:cubicBezTo>
                  <a:pt x="108" y="100"/>
                  <a:pt x="108" y="100"/>
                  <a:pt x="108" y="100"/>
                </a:cubicBezTo>
                <a:cubicBezTo>
                  <a:pt x="109" y="100"/>
                  <a:pt x="109" y="100"/>
                  <a:pt x="108" y="100"/>
                </a:cubicBezTo>
                <a:cubicBezTo>
                  <a:pt x="108" y="100"/>
                  <a:pt x="108" y="100"/>
                  <a:pt x="108" y="100"/>
                </a:cubicBezTo>
                <a:cubicBezTo>
                  <a:pt x="108" y="100"/>
                  <a:pt x="107" y="100"/>
                  <a:pt x="107" y="100"/>
                </a:cubicBezTo>
                <a:cubicBezTo>
                  <a:pt x="107" y="99"/>
                  <a:pt x="108" y="100"/>
                  <a:pt x="108" y="100"/>
                </a:cubicBezTo>
                <a:cubicBezTo>
                  <a:pt x="108" y="100"/>
                  <a:pt x="108" y="100"/>
                  <a:pt x="108" y="100"/>
                </a:cubicBezTo>
                <a:cubicBezTo>
                  <a:pt x="108" y="100"/>
                  <a:pt x="108" y="99"/>
                  <a:pt x="108" y="99"/>
                </a:cubicBezTo>
                <a:cubicBezTo>
                  <a:pt x="109" y="99"/>
                  <a:pt x="109" y="99"/>
                  <a:pt x="109" y="99"/>
                </a:cubicBezTo>
                <a:cubicBezTo>
                  <a:pt x="107" y="99"/>
                  <a:pt x="107" y="99"/>
                  <a:pt x="107" y="99"/>
                </a:cubicBezTo>
                <a:cubicBezTo>
                  <a:pt x="108" y="98"/>
                  <a:pt x="109" y="98"/>
                  <a:pt x="110" y="98"/>
                </a:cubicBezTo>
                <a:close/>
                <a:moveTo>
                  <a:pt x="105" y="95"/>
                </a:moveTo>
                <a:cubicBezTo>
                  <a:pt x="104" y="96"/>
                  <a:pt x="102" y="96"/>
                  <a:pt x="101" y="95"/>
                </a:cubicBezTo>
                <a:cubicBezTo>
                  <a:pt x="103" y="95"/>
                  <a:pt x="104" y="95"/>
                  <a:pt x="105" y="95"/>
                </a:cubicBezTo>
                <a:close/>
                <a:moveTo>
                  <a:pt x="40" y="24"/>
                </a:moveTo>
                <a:cubicBezTo>
                  <a:pt x="37" y="24"/>
                  <a:pt x="37" y="24"/>
                  <a:pt x="37" y="24"/>
                </a:cubicBezTo>
                <a:cubicBezTo>
                  <a:pt x="36" y="24"/>
                  <a:pt x="36" y="24"/>
                  <a:pt x="36" y="24"/>
                </a:cubicBezTo>
                <a:lnTo>
                  <a:pt x="40" y="24"/>
                </a:lnTo>
                <a:close/>
                <a:moveTo>
                  <a:pt x="35" y="24"/>
                </a:moveTo>
                <a:cubicBezTo>
                  <a:pt x="33" y="24"/>
                  <a:pt x="33" y="24"/>
                  <a:pt x="33" y="24"/>
                </a:cubicBezTo>
                <a:cubicBezTo>
                  <a:pt x="32" y="24"/>
                  <a:pt x="32" y="24"/>
                  <a:pt x="32" y="24"/>
                </a:cubicBezTo>
                <a:lnTo>
                  <a:pt x="35" y="24"/>
                </a:lnTo>
                <a:close/>
                <a:moveTo>
                  <a:pt x="25" y="27"/>
                </a:moveTo>
                <a:cubicBezTo>
                  <a:pt x="25" y="27"/>
                  <a:pt x="26" y="27"/>
                  <a:pt x="26" y="27"/>
                </a:cubicBezTo>
                <a:cubicBezTo>
                  <a:pt x="26" y="27"/>
                  <a:pt x="26" y="27"/>
                  <a:pt x="26" y="27"/>
                </a:cubicBezTo>
                <a:cubicBezTo>
                  <a:pt x="27" y="26"/>
                  <a:pt x="28" y="26"/>
                  <a:pt x="29" y="26"/>
                </a:cubicBezTo>
                <a:cubicBezTo>
                  <a:pt x="28" y="26"/>
                  <a:pt x="28" y="26"/>
                  <a:pt x="28" y="26"/>
                </a:cubicBezTo>
                <a:cubicBezTo>
                  <a:pt x="31" y="24"/>
                  <a:pt x="35" y="25"/>
                  <a:pt x="39" y="24"/>
                </a:cubicBezTo>
                <a:cubicBezTo>
                  <a:pt x="40" y="25"/>
                  <a:pt x="41" y="25"/>
                  <a:pt x="42" y="25"/>
                </a:cubicBezTo>
                <a:cubicBezTo>
                  <a:pt x="42" y="25"/>
                  <a:pt x="42" y="25"/>
                  <a:pt x="42" y="24"/>
                </a:cubicBezTo>
                <a:cubicBezTo>
                  <a:pt x="42" y="24"/>
                  <a:pt x="42" y="24"/>
                  <a:pt x="42" y="24"/>
                </a:cubicBezTo>
                <a:cubicBezTo>
                  <a:pt x="41" y="25"/>
                  <a:pt x="41" y="25"/>
                  <a:pt x="41" y="25"/>
                </a:cubicBezTo>
                <a:cubicBezTo>
                  <a:pt x="42" y="24"/>
                  <a:pt x="42" y="24"/>
                  <a:pt x="42" y="24"/>
                </a:cubicBezTo>
                <a:cubicBezTo>
                  <a:pt x="44" y="24"/>
                  <a:pt x="44" y="24"/>
                  <a:pt x="44" y="24"/>
                </a:cubicBezTo>
                <a:cubicBezTo>
                  <a:pt x="43" y="24"/>
                  <a:pt x="43" y="24"/>
                  <a:pt x="43" y="25"/>
                </a:cubicBezTo>
                <a:cubicBezTo>
                  <a:pt x="43" y="25"/>
                  <a:pt x="44" y="25"/>
                  <a:pt x="45" y="25"/>
                </a:cubicBezTo>
                <a:cubicBezTo>
                  <a:pt x="45" y="25"/>
                  <a:pt x="45" y="25"/>
                  <a:pt x="45" y="25"/>
                </a:cubicBezTo>
                <a:cubicBezTo>
                  <a:pt x="44" y="24"/>
                  <a:pt x="44" y="24"/>
                  <a:pt x="44" y="24"/>
                </a:cubicBezTo>
                <a:cubicBezTo>
                  <a:pt x="44" y="24"/>
                  <a:pt x="44" y="24"/>
                  <a:pt x="44" y="24"/>
                </a:cubicBezTo>
                <a:cubicBezTo>
                  <a:pt x="44" y="25"/>
                  <a:pt x="44" y="25"/>
                  <a:pt x="44" y="24"/>
                </a:cubicBezTo>
                <a:cubicBezTo>
                  <a:pt x="44" y="24"/>
                  <a:pt x="45" y="24"/>
                  <a:pt x="45" y="24"/>
                </a:cubicBezTo>
                <a:cubicBezTo>
                  <a:pt x="46" y="24"/>
                  <a:pt x="46" y="24"/>
                  <a:pt x="46" y="24"/>
                </a:cubicBezTo>
                <a:cubicBezTo>
                  <a:pt x="46" y="25"/>
                  <a:pt x="47" y="24"/>
                  <a:pt x="47" y="25"/>
                </a:cubicBezTo>
                <a:cubicBezTo>
                  <a:pt x="47" y="25"/>
                  <a:pt x="45" y="25"/>
                  <a:pt x="45" y="25"/>
                </a:cubicBezTo>
                <a:cubicBezTo>
                  <a:pt x="38" y="26"/>
                  <a:pt x="38" y="26"/>
                  <a:pt x="38" y="26"/>
                </a:cubicBezTo>
                <a:cubicBezTo>
                  <a:pt x="38" y="25"/>
                  <a:pt x="38" y="25"/>
                  <a:pt x="38" y="25"/>
                </a:cubicBezTo>
                <a:cubicBezTo>
                  <a:pt x="37" y="25"/>
                  <a:pt x="37" y="26"/>
                  <a:pt x="37" y="26"/>
                </a:cubicBezTo>
                <a:cubicBezTo>
                  <a:pt x="34" y="26"/>
                  <a:pt x="30" y="26"/>
                  <a:pt x="29" y="27"/>
                </a:cubicBezTo>
                <a:lnTo>
                  <a:pt x="25" y="27"/>
                </a:lnTo>
                <a:close/>
                <a:moveTo>
                  <a:pt x="29" y="27"/>
                </a:moveTo>
                <a:cubicBezTo>
                  <a:pt x="31" y="27"/>
                  <a:pt x="32" y="26"/>
                  <a:pt x="34" y="26"/>
                </a:cubicBezTo>
                <a:cubicBezTo>
                  <a:pt x="33" y="28"/>
                  <a:pt x="31" y="27"/>
                  <a:pt x="29" y="27"/>
                </a:cubicBezTo>
                <a:close/>
                <a:moveTo>
                  <a:pt x="26" y="34"/>
                </a:moveTo>
                <a:cubicBezTo>
                  <a:pt x="27" y="34"/>
                  <a:pt x="27" y="34"/>
                  <a:pt x="27" y="34"/>
                </a:cubicBezTo>
                <a:cubicBezTo>
                  <a:pt x="27" y="34"/>
                  <a:pt x="27" y="34"/>
                  <a:pt x="27" y="34"/>
                </a:cubicBezTo>
                <a:cubicBezTo>
                  <a:pt x="28" y="34"/>
                  <a:pt x="27" y="33"/>
                  <a:pt x="28" y="33"/>
                </a:cubicBezTo>
                <a:cubicBezTo>
                  <a:pt x="28" y="33"/>
                  <a:pt x="28" y="33"/>
                  <a:pt x="28" y="33"/>
                </a:cubicBezTo>
                <a:cubicBezTo>
                  <a:pt x="30" y="33"/>
                  <a:pt x="32" y="33"/>
                  <a:pt x="34" y="32"/>
                </a:cubicBezTo>
                <a:cubicBezTo>
                  <a:pt x="33" y="32"/>
                  <a:pt x="31" y="32"/>
                  <a:pt x="29" y="32"/>
                </a:cubicBezTo>
                <a:cubicBezTo>
                  <a:pt x="30" y="32"/>
                  <a:pt x="31" y="32"/>
                  <a:pt x="31" y="32"/>
                </a:cubicBezTo>
                <a:cubicBezTo>
                  <a:pt x="30" y="32"/>
                  <a:pt x="30" y="32"/>
                  <a:pt x="30" y="32"/>
                </a:cubicBezTo>
                <a:cubicBezTo>
                  <a:pt x="30" y="32"/>
                  <a:pt x="30" y="32"/>
                  <a:pt x="30" y="32"/>
                </a:cubicBezTo>
                <a:cubicBezTo>
                  <a:pt x="30" y="32"/>
                  <a:pt x="30" y="32"/>
                  <a:pt x="30" y="32"/>
                </a:cubicBezTo>
                <a:cubicBezTo>
                  <a:pt x="32" y="32"/>
                  <a:pt x="33" y="31"/>
                  <a:pt x="35" y="32"/>
                </a:cubicBezTo>
                <a:cubicBezTo>
                  <a:pt x="35" y="32"/>
                  <a:pt x="35" y="32"/>
                  <a:pt x="35" y="32"/>
                </a:cubicBezTo>
                <a:cubicBezTo>
                  <a:pt x="35" y="32"/>
                  <a:pt x="35" y="32"/>
                  <a:pt x="35" y="32"/>
                </a:cubicBezTo>
                <a:cubicBezTo>
                  <a:pt x="35" y="32"/>
                  <a:pt x="35" y="32"/>
                  <a:pt x="35" y="32"/>
                </a:cubicBezTo>
                <a:cubicBezTo>
                  <a:pt x="34" y="32"/>
                  <a:pt x="34" y="32"/>
                  <a:pt x="34" y="32"/>
                </a:cubicBezTo>
                <a:cubicBezTo>
                  <a:pt x="34" y="32"/>
                  <a:pt x="34" y="32"/>
                  <a:pt x="34" y="32"/>
                </a:cubicBezTo>
                <a:cubicBezTo>
                  <a:pt x="34" y="32"/>
                  <a:pt x="34" y="32"/>
                  <a:pt x="34" y="32"/>
                </a:cubicBezTo>
                <a:cubicBezTo>
                  <a:pt x="35" y="32"/>
                  <a:pt x="37" y="32"/>
                  <a:pt x="37" y="32"/>
                </a:cubicBezTo>
                <a:cubicBezTo>
                  <a:pt x="37" y="32"/>
                  <a:pt x="36" y="32"/>
                  <a:pt x="37" y="32"/>
                </a:cubicBezTo>
                <a:cubicBezTo>
                  <a:pt x="39" y="32"/>
                  <a:pt x="42" y="32"/>
                  <a:pt x="45" y="32"/>
                </a:cubicBezTo>
                <a:cubicBezTo>
                  <a:pt x="44" y="32"/>
                  <a:pt x="42" y="33"/>
                  <a:pt x="41" y="32"/>
                </a:cubicBezTo>
                <a:cubicBezTo>
                  <a:pt x="38" y="33"/>
                  <a:pt x="35" y="33"/>
                  <a:pt x="32" y="33"/>
                </a:cubicBezTo>
                <a:cubicBezTo>
                  <a:pt x="32" y="34"/>
                  <a:pt x="32" y="34"/>
                  <a:pt x="32" y="34"/>
                </a:cubicBezTo>
                <a:cubicBezTo>
                  <a:pt x="33" y="34"/>
                  <a:pt x="33" y="34"/>
                  <a:pt x="33" y="34"/>
                </a:cubicBezTo>
                <a:cubicBezTo>
                  <a:pt x="31" y="34"/>
                  <a:pt x="28" y="34"/>
                  <a:pt x="26" y="34"/>
                </a:cubicBezTo>
                <a:close/>
                <a:moveTo>
                  <a:pt x="30" y="39"/>
                </a:moveTo>
                <a:cubicBezTo>
                  <a:pt x="32" y="39"/>
                  <a:pt x="32" y="39"/>
                  <a:pt x="32" y="39"/>
                </a:cubicBezTo>
                <a:cubicBezTo>
                  <a:pt x="32" y="39"/>
                  <a:pt x="31" y="39"/>
                  <a:pt x="30" y="39"/>
                </a:cubicBezTo>
                <a:close/>
                <a:moveTo>
                  <a:pt x="33" y="40"/>
                </a:moveTo>
                <a:cubicBezTo>
                  <a:pt x="30" y="40"/>
                  <a:pt x="30" y="40"/>
                  <a:pt x="30" y="40"/>
                </a:cubicBezTo>
                <a:cubicBezTo>
                  <a:pt x="31" y="40"/>
                  <a:pt x="32" y="40"/>
                  <a:pt x="33" y="40"/>
                </a:cubicBezTo>
                <a:close/>
                <a:moveTo>
                  <a:pt x="30" y="42"/>
                </a:moveTo>
                <a:cubicBezTo>
                  <a:pt x="29" y="42"/>
                  <a:pt x="29" y="42"/>
                  <a:pt x="29" y="42"/>
                </a:cubicBezTo>
                <a:cubicBezTo>
                  <a:pt x="29" y="42"/>
                  <a:pt x="29" y="42"/>
                  <a:pt x="29" y="42"/>
                </a:cubicBezTo>
                <a:lnTo>
                  <a:pt x="30" y="42"/>
                </a:lnTo>
                <a:close/>
                <a:moveTo>
                  <a:pt x="29" y="43"/>
                </a:moveTo>
                <a:cubicBezTo>
                  <a:pt x="30" y="43"/>
                  <a:pt x="30" y="43"/>
                  <a:pt x="30" y="43"/>
                </a:cubicBezTo>
                <a:cubicBezTo>
                  <a:pt x="30" y="43"/>
                  <a:pt x="31" y="42"/>
                  <a:pt x="31" y="42"/>
                </a:cubicBezTo>
                <a:cubicBezTo>
                  <a:pt x="31" y="42"/>
                  <a:pt x="31" y="42"/>
                  <a:pt x="31" y="42"/>
                </a:cubicBezTo>
                <a:cubicBezTo>
                  <a:pt x="33" y="41"/>
                  <a:pt x="34" y="43"/>
                  <a:pt x="36" y="42"/>
                </a:cubicBezTo>
                <a:cubicBezTo>
                  <a:pt x="35" y="43"/>
                  <a:pt x="32" y="43"/>
                  <a:pt x="30" y="43"/>
                </a:cubicBezTo>
                <a:cubicBezTo>
                  <a:pt x="30" y="43"/>
                  <a:pt x="30" y="43"/>
                  <a:pt x="29" y="43"/>
                </a:cubicBezTo>
                <a:close/>
                <a:moveTo>
                  <a:pt x="34" y="44"/>
                </a:moveTo>
                <a:cubicBezTo>
                  <a:pt x="33" y="45"/>
                  <a:pt x="32" y="45"/>
                  <a:pt x="30" y="45"/>
                </a:cubicBezTo>
                <a:cubicBezTo>
                  <a:pt x="32" y="45"/>
                  <a:pt x="33" y="44"/>
                  <a:pt x="34" y="44"/>
                </a:cubicBezTo>
                <a:close/>
                <a:moveTo>
                  <a:pt x="39" y="48"/>
                </a:moveTo>
                <a:cubicBezTo>
                  <a:pt x="38" y="48"/>
                  <a:pt x="38" y="49"/>
                  <a:pt x="37" y="48"/>
                </a:cubicBezTo>
                <a:cubicBezTo>
                  <a:pt x="31" y="48"/>
                  <a:pt x="31" y="48"/>
                  <a:pt x="31" y="48"/>
                </a:cubicBezTo>
                <a:cubicBezTo>
                  <a:pt x="32" y="48"/>
                  <a:pt x="34" y="48"/>
                  <a:pt x="35" y="47"/>
                </a:cubicBezTo>
                <a:cubicBezTo>
                  <a:pt x="37" y="48"/>
                  <a:pt x="39" y="47"/>
                  <a:pt x="41" y="48"/>
                </a:cubicBezTo>
                <a:cubicBezTo>
                  <a:pt x="42" y="48"/>
                  <a:pt x="42" y="48"/>
                  <a:pt x="42" y="48"/>
                </a:cubicBezTo>
                <a:cubicBezTo>
                  <a:pt x="41" y="48"/>
                  <a:pt x="40" y="48"/>
                  <a:pt x="39" y="48"/>
                </a:cubicBezTo>
                <a:close/>
                <a:moveTo>
                  <a:pt x="43" y="52"/>
                </a:moveTo>
                <a:cubicBezTo>
                  <a:pt x="46" y="52"/>
                  <a:pt x="46" y="52"/>
                  <a:pt x="46" y="52"/>
                </a:cubicBezTo>
                <a:cubicBezTo>
                  <a:pt x="45" y="53"/>
                  <a:pt x="45" y="53"/>
                  <a:pt x="45" y="53"/>
                </a:cubicBezTo>
                <a:cubicBezTo>
                  <a:pt x="46" y="52"/>
                  <a:pt x="46" y="52"/>
                  <a:pt x="46" y="52"/>
                </a:cubicBezTo>
                <a:lnTo>
                  <a:pt x="43" y="52"/>
                </a:lnTo>
                <a:close/>
                <a:moveTo>
                  <a:pt x="80" y="97"/>
                </a:moveTo>
                <a:cubicBezTo>
                  <a:pt x="79" y="97"/>
                  <a:pt x="79" y="97"/>
                  <a:pt x="78" y="97"/>
                </a:cubicBezTo>
                <a:cubicBezTo>
                  <a:pt x="78" y="96"/>
                  <a:pt x="80" y="97"/>
                  <a:pt x="80" y="97"/>
                </a:cubicBezTo>
                <a:close/>
                <a:moveTo>
                  <a:pt x="70" y="96"/>
                </a:moveTo>
                <a:cubicBezTo>
                  <a:pt x="69" y="96"/>
                  <a:pt x="69" y="96"/>
                  <a:pt x="69" y="96"/>
                </a:cubicBezTo>
                <a:cubicBezTo>
                  <a:pt x="69" y="96"/>
                  <a:pt x="69" y="96"/>
                  <a:pt x="69" y="96"/>
                </a:cubicBezTo>
                <a:lnTo>
                  <a:pt x="70" y="96"/>
                </a:lnTo>
                <a:close/>
                <a:moveTo>
                  <a:pt x="68" y="97"/>
                </a:moveTo>
                <a:cubicBezTo>
                  <a:pt x="67" y="97"/>
                  <a:pt x="67" y="97"/>
                  <a:pt x="67" y="97"/>
                </a:cubicBezTo>
                <a:cubicBezTo>
                  <a:pt x="68" y="97"/>
                  <a:pt x="68" y="97"/>
                  <a:pt x="68" y="97"/>
                </a:cubicBezTo>
                <a:close/>
                <a:moveTo>
                  <a:pt x="68" y="96"/>
                </a:moveTo>
                <a:cubicBezTo>
                  <a:pt x="67" y="96"/>
                  <a:pt x="67" y="96"/>
                  <a:pt x="67" y="96"/>
                </a:cubicBezTo>
                <a:cubicBezTo>
                  <a:pt x="66" y="96"/>
                  <a:pt x="68" y="96"/>
                  <a:pt x="68" y="96"/>
                </a:cubicBezTo>
                <a:close/>
                <a:moveTo>
                  <a:pt x="66" y="96"/>
                </a:moveTo>
                <a:cubicBezTo>
                  <a:pt x="65" y="96"/>
                  <a:pt x="64" y="97"/>
                  <a:pt x="63" y="97"/>
                </a:cubicBezTo>
                <a:cubicBezTo>
                  <a:pt x="63" y="97"/>
                  <a:pt x="63" y="97"/>
                  <a:pt x="63" y="97"/>
                </a:cubicBezTo>
                <a:cubicBezTo>
                  <a:pt x="63" y="97"/>
                  <a:pt x="63" y="97"/>
                  <a:pt x="63" y="97"/>
                </a:cubicBezTo>
                <a:cubicBezTo>
                  <a:pt x="64" y="97"/>
                  <a:pt x="65" y="96"/>
                  <a:pt x="66" y="96"/>
                </a:cubicBezTo>
                <a:close/>
                <a:moveTo>
                  <a:pt x="26" y="64"/>
                </a:moveTo>
                <a:cubicBezTo>
                  <a:pt x="27" y="64"/>
                  <a:pt x="27" y="63"/>
                  <a:pt x="28" y="63"/>
                </a:cubicBezTo>
                <a:cubicBezTo>
                  <a:pt x="28" y="63"/>
                  <a:pt x="28" y="63"/>
                  <a:pt x="28" y="63"/>
                </a:cubicBezTo>
                <a:cubicBezTo>
                  <a:pt x="28" y="63"/>
                  <a:pt x="27" y="63"/>
                  <a:pt x="26" y="63"/>
                </a:cubicBezTo>
                <a:cubicBezTo>
                  <a:pt x="26" y="63"/>
                  <a:pt x="26" y="63"/>
                  <a:pt x="26" y="63"/>
                </a:cubicBezTo>
                <a:cubicBezTo>
                  <a:pt x="25" y="63"/>
                  <a:pt x="25" y="63"/>
                  <a:pt x="25" y="63"/>
                </a:cubicBezTo>
                <a:cubicBezTo>
                  <a:pt x="25" y="63"/>
                  <a:pt x="25" y="63"/>
                  <a:pt x="25" y="63"/>
                </a:cubicBezTo>
                <a:cubicBezTo>
                  <a:pt x="27" y="62"/>
                  <a:pt x="29" y="62"/>
                  <a:pt x="30" y="63"/>
                </a:cubicBezTo>
                <a:cubicBezTo>
                  <a:pt x="30" y="64"/>
                  <a:pt x="30" y="64"/>
                  <a:pt x="30" y="64"/>
                </a:cubicBezTo>
                <a:cubicBezTo>
                  <a:pt x="29" y="64"/>
                  <a:pt x="27" y="64"/>
                  <a:pt x="26" y="64"/>
                </a:cubicBezTo>
                <a:close/>
                <a:moveTo>
                  <a:pt x="26" y="86"/>
                </a:moveTo>
                <a:cubicBezTo>
                  <a:pt x="25" y="86"/>
                  <a:pt x="25" y="86"/>
                  <a:pt x="25" y="86"/>
                </a:cubicBezTo>
                <a:cubicBezTo>
                  <a:pt x="25" y="85"/>
                  <a:pt x="25" y="86"/>
                  <a:pt x="26" y="86"/>
                </a:cubicBezTo>
                <a:cubicBezTo>
                  <a:pt x="26" y="86"/>
                  <a:pt x="26" y="86"/>
                  <a:pt x="26" y="86"/>
                </a:cubicBezTo>
                <a:cubicBezTo>
                  <a:pt x="26" y="86"/>
                  <a:pt x="26" y="86"/>
                  <a:pt x="26" y="86"/>
                </a:cubicBezTo>
                <a:close/>
                <a:moveTo>
                  <a:pt x="94" y="170"/>
                </a:moveTo>
                <a:cubicBezTo>
                  <a:pt x="94" y="170"/>
                  <a:pt x="95" y="170"/>
                  <a:pt x="96" y="170"/>
                </a:cubicBezTo>
                <a:cubicBezTo>
                  <a:pt x="98" y="170"/>
                  <a:pt x="98" y="170"/>
                  <a:pt x="98" y="170"/>
                </a:cubicBezTo>
                <a:cubicBezTo>
                  <a:pt x="98" y="170"/>
                  <a:pt x="98" y="170"/>
                  <a:pt x="98" y="170"/>
                </a:cubicBezTo>
                <a:cubicBezTo>
                  <a:pt x="98" y="170"/>
                  <a:pt x="98" y="170"/>
                  <a:pt x="98" y="170"/>
                </a:cubicBezTo>
                <a:cubicBezTo>
                  <a:pt x="99" y="170"/>
                  <a:pt x="99" y="170"/>
                  <a:pt x="99" y="170"/>
                </a:cubicBezTo>
                <a:cubicBezTo>
                  <a:pt x="99" y="170"/>
                  <a:pt x="98" y="170"/>
                  <a:pt x="98" y="170"/>
                </a:cubicBezTo>
                <a:cubicBezTo>
                  <a:pt x="98" y="170"/>
                  <a:pt x="98" y="170"/>
                  <a:pt x="98" y="170"/>
                </a:cubicBezTo>
                <a:cubicBezTo>
                  <a:pt x="97" y="170"/>
                  <a:pt x="97" y="170"/>
                  <a:pt x="96" y="170"/>
                </a:cubicBezTo>
                <a:lnTo>
                  <a:pt x="94" y="170"/>
                </a:lnTo>
                <a:close/>
                <a:moveTo>
                  <a:pt x="106" y="171"/>
                </a:moveTo>
                <a:cubicBezTo>
                  <a:pt x="107" y="171"/>
                  <a:pt x="107" y="171"/>
                  <a:pt x="107" y="171"/>
                </a:cubicBezTo>
                <a:cubicBezTo>
                  <a:pt x="107" y="171"/>
                  <a:pt x="107" y="171"/>
                  <a:pt x="107" y="171"/>
                </a:cubicBezTo>
                <a:cubicBezTo>
                  <a:pt x="107" y="171"/>
                  <a:pt x="107" y="171"/>
                  <a:pt x="107" y="171"/>
                </a:cubicBezTo>
                <a:cubicBezTo>
                  <a:pt x="106" y="171"/>
                  <a:pt x="106" y="172"/>
                  <a:pt x="106" y="171"/>
                </a:cubicBezTo>
                <a:close/>
                <a:moveTo>
                  <a:pt x="27" y="81"/>
                </a:moveTo>
                <a:cubicBezTo>
                  <a:pt x="28" y="81"/>
                  <a:pt x="28" y="81"/>
                  <a:pt x="28" y="81"/>
                </a:cubicBezTo>
                <a:cubicBezTo>
                  <a:pt x="28" y="82"/>
                  <a:pt x="28" y="82"/>
                  <a:pt x="28" y="82"/>
                </a:cubicBezTo>
                <a:cubicBezTo>
                  <a:pt x="30" y="83"/>
                  <a:pt x="33" y="80"/>
                  <a:pt x="34" y="82"/>
                </a:cubicBezTo>
                <a:cubicBezTo>
                  <a:pt x="34" y="83"/>
                  <a:pt x="30" y="81"/>
                  <a:pt x="31" y="83"/>
                </a:cubicBezTo>
                <a:cubicBezTo>
                  <a:pt x="30" y="83"/>
                  <a:pt x="30" y="83"/>
                  <a:pt x="29" y="83"/>
                </a:cubicBezTo>
                <a:cubicBezTo>
                  <a:pt x="30" y="83"/>
                  <a:pt x="29" y="83"/>
                  <a:pt x="28" y="83"/>
                </a:cubicBezTo>
                <a:cubicBezTo>
                  <a:pt x="28" y="83"/>
                  <a:pt x="28" y="83"/>
                  <a:pt x="28" y="83"/>
                </a:cubicBezTo>
                <a:cubicBezTo>
                  <a:pt x="28" y="83"/>
                  <a:pt x="28" y="83"/>
                  <a:pt x="28" y="83"/>
                </a:cubicBezTo>
                <a:cubicBezTo>
                  <a:pt x="28" y="83"/>
                  <a:pt x="28" y="83"/>
                  <a:pt x="27" y="83"/>
                </a:cubicBezTo>
                <a:cubicBezTo>
                  <a:pt x="27" y="83"/>
                  <a:pt x="28" y="83"/>
                  <a:pt x="28" y="83"/>
                </a:cubicBezTo>
                <a:cubicBezTo>
                  <a:pt x="26" y="83"/>
                  <a:pt x="27" y="82"/>
                  <a:pt x="26" y="82"/>
                </a:cubicBezTo>
                <a:cubicBezTo>
                  <a:pt x="26" y="82"/>
                  <a:pt x="27" y="82"/>
                  <a:pt x="27" y="81"/>
                </a:cubicBezTo>
                <a:close/>
                <a:moveTo>
                  <a:pt x="25" y="84"/>
                </a:moveTo>
                <a:cubicBezTo>
                  <a:pt x="26" y="84"/>
                  <a:pt x="26" y="84"/>
                  <a:pt x="26" y="85"/>
                </a:cubicBezTo>
                <a:cubicBezTo>
                  <a:pt x="26" y="85"/>
                  <a:pt x="27" y="85"/>
                  <a:pt x="26" y="85"/>
                </a:cubicBezTo>
                <a:cubicBezTo>
                  <a:pt x="25" y="85"/>
                  <a:pt x="24" y="85"/>
                  <a:pt x="23" y="85"/>
                </a:cubicBezTo>
                <a:cubicBezTo>
                  <a:pt x="24" y="85"/>
                  <a:pt x="24" y="83"/>
                  <a:pt x="25" y="84"/>
                </a:cubicBezTo>
                <a:close/>
                <a:moveTo>
                  <a:pt x="30" y="93"/>
                </a:moveTo>
                <a:cubicBezTo>
                  <a:pt x="30" y="93"/>
                  <a:pt x="30" y="93"/>
                  <a:pt x="29" y="93"/>
                </a:cubicBezTo>
                <a:cubicBezTo>
                  <a:pt x="29" y="93"/>
                  <a:pt x="29" y="93"/>
                  <a:pt x="29" y="93"/>
                </a:cubicBezTo>
                <a:lnTo>
                  <a:pt x="30" y="93"/>
                </a:lnTo>
                <a:close/>
                <a:moveTo>
                  <a:pt x="20" y="85"/>
                </a:moveTo>
                <a:cubicBezTo>
                  <a:pt x="21" y="86"/>
                  <a:pt x="23" y="85"/>
                  <a:pt x="23" y="86"/>
                </a:cubicBezTo>
                <a:cubicBezTo>
                  <a:pt x="22" y="86"/>
                  <a:pt x="22" y="86"/>
                  <a:pt x="21" y="86"/>
                </a:cubicBezTo>
                <a:cubicBezTo>
                  <a:pt x="21" y="86"/>
                  <a:pt x="20" y="86"/>
                  <a:pt x="20" y="85"/>
                </a:cubicBezTo>
                <a:close/>
                <a:moveTo>
                  <a:pt x="21" y="105"/>
                </a:moveTo>
                <a:cubicBezTo>
                  <a:pt x="21" y="106"/>
                  <a:pt x="21" y="106"/>
                  <a:pt x="21" y="106"/>
                </a:cubicBezTo>
                <a:cubicBezTo>
                  <a:pt x="21" y="105"/>
                  <a:pt x="22" y="105"/>
                  <a:pt x="21" y="105"/>
                </a:cubicBezTo>
                <a:close/>
                <a:moveTo>
                  <a:pt x="42" y="113"/>
                </a:moveTo>
                <a:cubicBezTo>
                  <a:pt x="42" y="114"/>
                  <a:pt x="42" y="114"/>
                  <a:pt x="42" y="114"/>
                </a:cubicBezTo>
                <a:cubicBezTo>
                  <a:pt x="40" y="114"/>
                  <a:pt x="38" y="114"/>
                  <a:pt x="37" y="113"/>
                </a:cubicBezTo>
                <a:cubicBezTo>
                  <a:pt x="39" y="113"/>
                  <a:pt x="41" y="113"/>
                  <a:pt x="42" y="113"/>
                </a:cubicBezTo>
                <a:close/>
                <a:moveTo>
                  <a:pt x="31" y="104"/>
                </a:moveTo>
                <a:cubicBezTo>
                  <a:pt x="31" y="103"/>
                  <a:pt x="32" y="103"/>
                  <a:pt x="32" y="103"/>
                </a:cubicBezTo>
                <a:cubicBezTo>
                  <a:pt x="31" y="103"/>
                  <a:pt x="31" y="103"/>
                  <a:pt x="31" y="103"/>
                </a:cubicBezTo>
                <a:cubicBezTo>
                  <a:pt x="34" y="103"/>
                  <a:pt x="34" y="103"/>
                  <a:pt x="34" y="103"/>
                </a:cubicBezTo>
                <a:cubicBezTo>
                  <a:pt x="33" y="104"/>
                  <a:pt x="32" y="103"/>
                  <a:pt x="31" y="104"/>
                </a:cubicBezTo>
                <a:cubicBezTo>
                  <a:pt x="31" y="104"/>
                  <a:pt x="31" y="104"/>
                  <a:pt x="30" y="104"/>
                </a:cubicBezTo>
                <a:cubicBezTo>
                  <a:pt x="31" y="104"/>
                  <a:pt x="31" y="104"/>
                  <a:pt x="31" y="104"/>
                </a:cubicBezTo>
                <a:close/>
                <a:moveTo>
                  <a:pt x="28" y="106"/>
                </a:moveTo>
                <a:cubicBezTo>
                  <a:pt x="29" y="106"/>
                  <a:pt x="29" y="105"/>
                  <a:pt x="29" y="105"/>
                </a:cubicBezTo>
                <a:cubicBezTo>
                  <a:pt x="29" y="105"/>
                  <a:pt x="29" y="106"/>
                  <a:pt x="30" y="106"/>
                </a:cubicBezTo>
                <a:cubicBezTo>
                  <a:pt x="30" y="105"/>
                  <a:pt x="30" y="105"/>
                  <a:pt x="30" y="105"/>
                </a:cubicBezTo>
                <a:cubicBezTo>
                  <a:pt x="30" y="106"/>
                  <a:pt x="29" y="106"/>
                  <a:pt x="28" y="106"/>
                </a:cubicBezTo>
                <a:close/>
                <a:moveTo>
                  <a:pt x="31" y="106"/>
                </a:moveTo>
                <a:cubicBezTo>
                  <a:pt x="31" y="106"/>
                  <a:pt x="31" y="106"/>
                  <a:pt x="30" y="106"/>
                </a:cubicBezTo>
                <a:cubicBezTo>
                  <a:pt x="30" y="106"/>
                  <a:pt x="30" y="106"/>
                  <a:pt x="30" y="106"/>
                </a:cubicBezTo>
                <a:cubicBezTo>
                  <a:pt x="30" y="105"/>
                  <a:pt x="32" y="105"/>
                  <a:pt x="33" y="105"/>
                </a:cubicBezTo>
                <a:cubicBezTo>
                  <a:pt x="33" y="105"/>
                  <a:pt x="33" y="105"/>
                  <a:pt x="33" y="105"/>
                </a:cubicBezTo>
                <a:cubicBezTo>
                  <a:pt x="33" y="105"/>
                  <a:pt x="33" y="105"/>
                  <a:pt x="33" y="105"/>
                </a:cubicBezTo>
                <a:cubicBezTo>
                  <a:pt x="32" y="105"/>
                  <a:pt x="32" y="106"/>
                  <a:pt x="31" y="106"/>
                </a:cubicBezTo>
                <a:close/>
                <a:moveTo>
                  <a:pt x="32" y="107"/>
                </a:moveTo>
                <a:cubicBezTo>
                  <a:pt x="33" y="107"/>
                  <a:pt x="34" y="108"/>
                  <a:pt x="34" y="107"/>
                </a:cubicBezTo>
                <a:cubicBezTo>
                  <a:pt x="34" y="108"/>
                  <a:pt x="35" y="108"/>
                  <a:pt x="34" y="108"/>
                </a:cubicBezTo>
                <a:cubicBezTo>
                  <a:pt x="33" y="109"/>
                  <a:pt x="32" y="108"/>
                  <a:pt x="32" y="109"/>
                </a:cubicBezTo>
                <a:cubicBezTo>
                  <a:pt x="32" y="108"/>
                  <a:pt x="32" y="108"/>
                  <a:pt x="32" y="107"/>
                </a:cubicBezTo>
                <a:close/>
                <a:moveTo>
                  <a:pt x="41" y="117"/>
                </a:moveTo>
                <a:cubicBezTo>
                  <a:pt x="41" y="118"/>
                  <a:pt x="39" y="118"/>
                  <a:pt x="38" y="118"/>
                </a:cubicBezTo>
                <a:lnTo>
                  <a:pt x="41" y="117"/>
                </a:lnTo>
                <a:close/>
                <a:moveTo>
                  <a:pt x="31" y="118"/>
                </a:moveTo>
                <a:cubicBezTo>
                  <a:pt x="31" y="118"/>
                  <a:pt x="31" y="117"/>
                  <a:pt x="31" y="117"/>
                </a:cubicBezTo>
                <a:cubicBezTo>
                  <a:pt x="32" y="117"/>
                  <a:pt x="32" y="117"/>
                  <a:pt x="32" y="117"/>
                </a:cubicBezTo>
                <a:cubicBezTo>
                  <a:pt x="33" y="117"/>
                  <a:pt x="32" y="117"/>
                  <a:pt x="31" y="117"/>
                </a:cubicBezTo>
                <a:cubicBezTo>
                  <a:pt x="33" y="116"/>
                  <a:pt x="35" y="116"/>
                  <a:pt x="36" y="116"/>
                </a:cubicBezTo>
                <a:cubicBezTo>
                  <a:pt x="36" y="116"/>
                  <a:pt x="35" y="116"/>
                  <a:pt x="35" y="116"/>
                </a:cubicBezTo>
                <a:cubicBezTo>
                  <a:pt x="35" y="116"/>
                  <a:pt x="36" y="116"/>
                  <a:pt x="36" y="116"/>
                </a:cubicBezTo>
                <a:cubicBezTo>
                  <a:pt x="36" y="117"/>
                  <a:pt x="34" y="118"/>
                  <a:pt x="32" y="118"/>
                </a:cubicBezTo>
                <a:cubicBezTo>
                  <a:pt x="32" y="118"/>
                  <a:pt x="32" y="118"/>
                  <a:pt x="32" y="118"/>
                </a:cubicBezTo>
                <a:cubicBezTo>
                  <a:pt x="32" y="118"/>
                  <a:pt x="30" y="118"/>
                  <a:pt x="31" y="118"/>
                </a:cubicBezTo>
                <a:close/>
                <a:moveTo>
                  <a:pt x="33" y="128"/>
                </a:moveTo>
                <a:cubicBezTo>
                  <a:pt x="34" y="128"/>
                  <a:pt x="36" y="128"/>
                  <a:pt x="37" y="128"/>
                </a:cubicBezTo>
                <a:cubicBezTo>
                  <a:pt x="37" y="128"/>
                  <a:pt x="37" y="129"/>
                  <a:pt x="37" y="129"/>
                </a:cubicBezTo>
                <a:cubicBezTo>
                  <a:pt x="34" y="129"/>
                  <a:pt x="34" y="129"/>
                  <a:pt x="34" y="129"/>
                </a:cubicBezTo>
                <a:cubicBezTo>
                  <a:pt x="34" y="128"/>
                  <a:pt x="34" y="128"/>
                  <a:pt x="34" y="128"/>
                </a:cubicBezTo>
                <a:lnTo>
                  <a:pt x="33" y="128"/>
                </a:lnTo>
                <a:close/>
                <a:moveTo>
                  <a:pt x="21" y="128"/>
                </a:moveTo>
                <a:cubicBezTo>
                  <a:pt x="21" y="128"/>
                  <a:pt x="21" y="128"/>
                  <a:pt x="21" y="128"/>
                </a:cubicBezTo>
                <a:cubicBezTo>
                  <a:pt x="20" y="128"/>
                  <a:pt x="19" y="128"/>
                  <a:pt x="19" y="128"/>
                </a:cubicBezTo>
                <a:cubicBezTo>
                  <a:pt x="21" y="128"/>
                  <a:pt x="18" y="127"/>
                  <a:pt x="18" y="126"/>
                </a:cubicBezTo>
                <a:cubicBezTo>
                  <a:pt x="21" y="126"/>
                  <a:pt x="20" y="127"/>
                  <a:pt x="20" y="128"/>
                </a:cubicBezTo>
                <a:lnTo>
                  <a:pt x="21" y="128"/>
                </a:lnTo>
                <a:close/>
                <a:moveTo>
                  <a:pt x="33" y="135"/>
                </a:moveTo>
                <a:cubicBezTo>
                  <a:pt x="32" y="135"/>
                  <a:pt x="32" y="135"/>
                  <a:pt x="32" y="135"/>
                </a:cubicBezTo>
                <a:cubicBezTo>
                  <a:pt x="33" y="135"/>
                  <a:pt x="33" y="135"/>
                  <a:pt x="33" y="135"/>
                </a:cubicBezTo>
                <a:close/>
                <a:moveTo>
                  <a:pt x="24" y="123"/>
                </a:moveTo>
                <a:cubicBezTo>
                  <a:pt x="25" y="124"/>
                  <a:pt x="26" y="123"/>
                  <a:pt x="27" y="124"/>
                </a:cubicBezTo>
                <a:cubicBezTo>
                  <a:pt x="26" y="124"/>
                  <a:pt x="26" y="124"/>
                  <a:pt x="25" y="124"/>
                </a:cubicBezTo>
                <a:cubicBezTo>
                  <a:pt x="25" y="124"/>
                  <a:pt x="25" y="124"/>
                  <a:pt x="24" y="124"/>
                </a:cubicBezTo>
                <a:cubicBezTo>
                  <a:pt x="24" y="124"/>
                  <a:pt x="24" y="124"/>
                  <a:pt x="24" y="124"/>
                </a:cubicBezTo>
                <a:cubicBezTo>
                  <a:pt x="23" y="124"/>
                  <a:pt x="25" y="123"/>
                  <a:pt x="24" y="123"/>
                </a:cubicBezTo>
                <a:close/>
                <a:moveTo>
                  <a:pt x="20" y="126"/>
                </a:moveTo>
                <a:cubicBezTo>
                  <a:pt x="19" y="126"/>
                  <a:pt x="19" y="126"/>
                  <a:pt x="19" y="126"/>
                </a:cubicBezTo>
                <a:cubicBezTo>
                  <a:pt x="20" y="125"/>
                  <a:pt x="20" y="125"/>
                  <a:pt x="20" y="125"/>
                </a:cubicBezTo>
                <a:cubicBezTo>
                  <a:pt x="20" y="126"/>
                  <a:pt x="20" y="126"/>
                  <a:pt x="20" y="126"/>
                </a:cubicBezTo>
                <a:close/>
                <a:moveTo>
                  <a:pt x="29" y="133"/>
                </a:moveTo>
                <a:cubicBezTo>
                  <a:pt x="30" y="133"/>
                  <a:pt x="30" y="133"/>
                  <a:pt x="30" y="133"/>
                </a:cubicBezTo>
                <a:cubicBezTo>
                  <a:pt x="30" y="133"/>
                  <a:pt x="28" y="133"/>
                  <a:pt x="28" y="133"/>
                </a:cubicBezTo>
                <a:cubicBezTo>
                  <a:pt x="27" y="133"/>
                  <a:pt x="26" y="133"/>
                  <a:pt x="25" y="133"/>
                </a:cubicBezTo>
                <a:cubicBezTo>
                  <a:pt x="26" y="133"/>
                  <a:pt x="27" y="133"/>
                  <a:pt x="27" y="133"/>
                </a:cubicBezTo>
                <a:cubicBezTo>
                  <a:pt x="28" y="133"/>
                  <a:pt x="31" y="132"/>
                  <a:pt x="31" y="134"/>
                </a:cubicBezTo>
                <a:lnTo>
                  <a:pt x="29" y="133"/>
                </a:lnTo>
                <a:close/>
                <a:moveTo>
                  <a:pt x="31" y="134"/>
                </a:moveTo>
                <a:cubicBezTo>
                  <a:pt x="31" y="134"/>
                  <a:pt x="31" y="134"/>
                  <a:pt x="31" y="134"/>
                </a:cubicBezTo>
                <a:cubicBezTo>
                  <a:pt x="30" y="134"/>
                  <a:pt x="30" y="134"/>
                  <a:pt x="30" y="134"/>
                </a:cubicBezTo>
                <a:lnTo>
                  <a:pt x="31" y="134"/>
                </a:lnTo>
                <a:close/>
                <a:moveTo>
                  <a:pt x="22" y="142"/>
                </a:moveTo>
                <a:cubicBezTo>
                  <a:pt x="21" y="141"/>
                  <a:pt x="19" y="142"/>
                  <a:pt x="18" y="141"/>
                </a:cubicBezTo>
                <a:cubicBezTo>
                  <a:pt x="18" y="141"/>
                  <a:pt x="18" y="141"/>
                  <a:pt x="18" y="141"/>
                </a:cubicBezTo>
                <a:cubicBezTo>
                  <a:pt x="18" y="141"/>
                  <a:pt x="18" y="141"/>
                  <a:pt x="18" y="141"/>
                </a:cubicBezTo>
                <a:cubicBezTo>
                  <a:pt x="18" y="141"/>
                  <a:pt x="18" y="141"/>
                  <a:pt x="19" y="141"/>
                </a:cubicBezTo>
                <a:cubicBezTo>
                  <a:pt x="20" y="141"/>
                  <a:pt x="18" y="140"/>
                  <a:pt x="19" y="140"/>
                </a:cubicBezTo>
                <a:cubicBezTo>
                  <a:pt x="19" y="140"/>
                  <a:pt x="19" y="140"/>
                  <a:pt x="19" y="140"/>
                </a:cubicBezTo>
                <a:cubicBezTo>
                  <a:pt x="18" y="140"/>
                  <a:pt x="18" y="140"/>
                  <a:pt x="18" y="140"/>
                </a:cubicBezTo>
                <a:cubicBezTo>
                  <a:pt x="18" y="140"/>
                  <a:pt x="18" y="140"/>
                  <a:pt x="18" y="140"/>
                </a:cubicBezTo>
                <a:cubicBezTo>
                  <a:pt x="18" y="140"/>
                  <a:pt x="18" y="140"/>
                  <a:pt x="18" y="140"/>
                </a:cubicBezTo>
                <a:cubicBezTo>
                  <a:pt x="17" y="140"/>
                  <a:pt x="17" y="140"/>
                  <a:pt x="17" y="140"/>
                </a:cubicBezTo>
                <a:cubicBezTo>
                  <a:pt x="17" y="140"/>
                  <a:pt x="17" y="140"/>
                  <a:pt x="18" y="140"/>
                </a:cubicBezTo>
                <a:cubicBezTo>
                  <a:pt x="18" y="140"/>
                  <a:pt x="18" y="140"/>
                  <a:pt x="18" y="140"/>
                </a:cubicBezTo>
                <a:cubicBezTo>
                  <a:pt x="18" y="140"/>
                  <a:pt x="18" y="140"/>
                  <a:pt x="18" y="140"/>
                </a:cubicBezTo>
                <a:cubicBezTo>
                  <a:pt x="18" y="139"/>
                  <a:pt x="18" y="140"/>
                  <a:pt x="18" y="139"/>
                </a:cubicBezTo>
                <a:cubicBezTo>
                  <a:pt x="18" y="139"/>
                  <a:pt x="18" y="139"/>
                  <a:pt x="18" y="139"/>
                </a:cubicBezTo>
                <a:cubicBezTo>
                  <a:pt x="18" y="139"/>
                  <a:pt x="19" y="139"/>
                  <a:pt x="19" y="139"/>
                </a:cubicBezTo>
                <a:cubicBezTo>
                  <a:pt x="19" y="139"/>
                  <a:pt x="19" y="139"/>
                  <a:pt x="19" y="139"/>
                </a:cubicBezTo>
                <a:cubicBezTo>
                  <a:pt x="18" y="139"/>
                  <a:pt x="19" y="140"/>
                  <a:pt x="19" y="140"/>
                </a:cubicBezTo>
                <a:cubicBezTo>
                  <a:pt x="19" y="140"/>
                  <a:pt x="19" y="140"/>
                  <a:pt x="19" y="140"/>
                </a:cubicBezTo>
                <a:cubicBezTo>
                  <a:pt x="19" y="140"/>
                  <a:pt x="19" y="140"/>
                  <a:pt x="19" y="140"/>
                </a:cubicBezTo>
                <a:cubicBezTo>
                  <a:pt x="19" y="140"/>
                  <a:pt x="20" y="139"/>
                  <a:pt x="21" y="140"/>
                </a:cubicBezTo>
                <a:cubicBezTo>
                  <a:pt x="21" y="140"/>
                  <a:pt x="22" y="141"/>
                  <a:pt x="22" y="141"/>
                </a:cubicBezTo>
                <a:cubicBezTo>
                  <a:pt x="22" y="141"/>
                  <a:pt x="23" y="141"/>
                  <a:pt x="22" y="142"/>
                </a:cubicBezTo>
                <a:close/>
                <a:moveTo>
                  <a:pt x="27" y="143"/>
                </a:moveTo>
                <a:cubicBezTo>
                  <a:pt x="27" y="144"/>
                  <a:pt x="27" y="144"/>
                  <a:pt x="27" y="144"/>
                </a:cubicBezTo>
                <a:cubicBezTo>
                  <a:pt x="27" y="143"/>
                  <a:pt x="27" y="143"/>
                  <a:pt x="27" y="143"/>
                </a:cubicBezTo>
                <a:close/>
                <a:moveTo>
                  <a:pt x="37" y="145"/>
                </a:moveTo>
                <a:cubicBezTo>
                  <a:pt x="37" y="146"/>
                  <a:pt x="36" y="146"/>
                  <a:pt x="35" y="146"/>
                </a:cubicBezTo>
                <a:cubicBezTo>
                  <a:pt x="35" y="146"/>
                  <a:pt x="36" y="145"/>
                  <a:pt x="36" y="145"/>
                </a:cubicBezTo>
                <a:cubicBezTo>
                  <a:pt x="36" y="145"/>
                  <a:pt x="36" y="145"/>
                  <a:pt x="36" y="145"/>
                </a:cubicBezTo>
                <a:cubicBezTo>
                  <a:pt x="37" y="145"/>
                  <a:pt x="37" y="145"/>
                  <a:pt x="37" y="145"/>
                </a:cubicBezTo>
                <a:cubicBezTo>
                  <a:pt x="37" y="145"/>
                  <a:pt x="37" y="145"/>
                  <a:pt x="37" y="145"/>
                </a:cubicBezTo>
                <a:close/>
                <a:moveTo>
                  <a:pt x="36" y="144"/>
                </a:moveTo>
                <a:cubicBezTo>
                  <a:pt x="35" y="145"/>
                  <a:pt x="35" y="145"/>
                  <a:pt x="35" y="145"/>
                </a:cubicBezTo>
                <a:cubicBezTo>
                  <a:pt x="35" y="144"/>
                  <a:pt x="35" y="144"/>
                  <a:pt x="34" y="144"/>
                </a:cubicBezTo>
                <a:cubicBezTo>
                  <a:pt x="34" y="144"/>
                  <a:pt x="35" y="144"/>
                  <a:pt x="36" y="144"/>
                </a:cubicBezTo>
                <a:close/>
                <a:moveTo>
                  <a:pt x="28" y="137"/>
                </a:moveTo>
                <a:cubicBezTo>
                  <a:pt x="28" y="137"/>
                  <a:pt x="28" y="137"/>
                  <a:pt x="28" y="137"/>
                </a:cubicBezTo>
                <a:cubicBezTo>
                  <a:pt x="28" y="137"/>
                  <a:pt x="28" y="137"/>
                  <a:pt x="28" y="137"/>
                </a:cubicBezTo>
                <a:close/>
                <a:moveTo>
                  <a:pt x="33" y="145"/>
                </a:moveTo>
                <a:cubicBezTo>
                  <a:pt x="33" y="145"/>
                  <a:pt x="34" y="145"/>
                  <a:pt x="34" y="145"/>
                </a:cubicBezTo>
                <a:cubicBezTo>
                  <a:pt x="34" y="145"/>
                  <a:pt x="34" y="145"/>
                  <a:pt x="34" y="145"/>
                </a:cubicBezTo>
                <a:cubicBezTo>
                  <a:pt x="34" y="145"/>
                  <a:pt x="34" y="145"/>
                  <a:pt x="34" y="145"/>
                </a:cubicBezTo>
                <a:cubicBezTo>
                  <a:pt x="33" y="146"/>
                  <a:pt x="33" y="145"/>
                  <a:pt x="33" y="145"/>
                </a:cubicBezTo>
                <a:close/>
                <a:moveTo>
                  <a:pt x="14" y="158"/>
                </a:moveTo>
                <a:cubicBezTo>
                  <a:pt x="13" y="157"/>
                  <a:pt x="13" y="157"/>
                  <a:pt x="13" y="157"/>
                </a:cubicBezTo>
                <a:cubicBezTo>
                  <a:pt x="14" y="157"/>
                  <a:pt x="14" y="157"/>
                  <a:pt x="14" y="157"/>
                </a:cubicBezTo>
                <a:cubicBezTo>
                  <a:pt x="14" y="157"/>
                  <a:pt x="15" y="158"/>
                  <a:pt x="14" y="158"/>
                </a:cubicBezTo>
                <a:close/>
                <a:moveTo>
                  <a:pt x="11" y="172"/>
                </a:moveTo>
                <a:cubicBezTo>
                  <a:pt x="9" y="172"/>
                  <a:pt x="9" y="172"/>
                  <a:pt x="9" y="172"/>
                </a:cubicBezTo>
                <a:cubicBezTo>
                  <a:pt x="10" y="172"/>
                  <a:pt x="11" y="172"/>
                  <a:pt x="11" y="172"/>
                </a:cubicBezTo>
                <a:close/>
                <a:moveTo>
                  <a:pt x="8" y="186"/>
                </a:moveTo>
                <a:cubicBezTo>
                  <a:pt x="7" y="185"/>
                  <a:pt x="7" y="186"/>
                  <a:pt x="6" y="185"/>
                </a:cubicBezTo>
                <a:cubicBezTo>
                  <a:pt x="6" y="185"/>
                  <a:pt x="7" y="185"/>
                  <a:pt x="8" y="185"/>
                </a:cubicBezTo>
                <a:lnTo>
                  <a:pt x="8" y="186"/>
                </a:lnTo>
                <a:close/>
                <a:moveTo>
                  <a:pt x="9" y="186"/>
                </a:moveTo>
                <a:cubicBezTo>
                  <a:pt x="9" y="185"/>
                  <a:pt x="9" y="185"/>
                  <a:pt x="9" y="185"/>
                </a:cubicBezTo>
                <a:cubicBezTo>
                  <a:pt x="10" y="185"/>
                  <a:pt x="10" y="185"/>
                  <a:pt x="10" y="185"/>
                </a:cubicBezTo>
                <a:cubicBezTo>
                  <a:pt x="10" y="185"/>
                  <a:pt x="9" y="185"/>
                  <a:pt x="9" y="186"/>
                </a:cubicBezTo>
                <a:close/>
                <a:moveTo>
                  <a:pt x="13" y="186"/>
                </a:moveTo>
                <a:cubicBezTo>
                  <a:pt x="12" y="186"/>
                  <a:pt x="12" y="186"/>
                  <a:pt x="11" y="186"/>
                </a:cubicBezTo>
                <a:cubicBezTo>
                  <a:pt x="10" y="186"/>
                  <a:pt x="10" y="186"/>
                  <a:pt x="10" y="186"/>
                </a:cubicBezTo>
                <a:cubicBezTo>
                  <a:pt x="10" y="186"/>
                  <a:pt x="10" y="186"/>
                  <a:pt x="11" y="186"/>
                </a:cubicBezTo>
                <a:cubicBezTo>
                  <a:pt x="12" y="186"/>
                  <a:pt x="12" y="185"/>
                  <a:pt x="13" y="185"/>
                </a:cubicBezTo>
                <a:lnTo>
                  <a:pt x="13" y="186"/>
                </a:lnTo>
                <a:close/>
                <a:moveTo>
                  <a:pt x="16" y="187"/>
                </a:moveTo>
                <a:cubicBezTo>
                  <a:pt x="16" y="186"/>
                  <a:pt x="16" y="186"/>
                  <a:pt x="16" y="186"/>
                </a:cubicBezTo>
                <a:cubicBezTo>
                  <a:pt x="17" y="186"/>
                  <a:pt x="17" y="186"/>
                  <a:pt x="17" y="186"/>
                </a:cubicBezTo>
                <a:lnTo>
                  <a:pt x="16" y="187"/>
                </a:lnTo>
                <a:close/>
                <a:moveTo>
                  <a:pt x="21" y="196"/>
                </a:moveTo>
                <a:cubicBezTo>
                  <a:pt x="21" y="195"/>
                  <a:pt x="21" y="195"/>
                  <a:pt x="21" y="195"/>
                </a:cubicBezTo>
                <a:cubicBezTo>
                  <a:pt x="21" y="196"/>
                  <a:pt x="21" y="196"/>
                  <a:pt x="21" y="196"/>
                </a:cubicBezTo>
                <a:close/>
                <a:moveTo>
                  <a:pt x="25" y="199"/>
                </a:moveTo>
                <a:cubicBezTo>
                  <a:pt x="25" y="199"/>
                  <a:pt x="25" y="199"/>
                  <a:pt x="25" y="199"/>
                </a:cubicBezTo>
                <a:cubicBezTo>
                  <a:pt x="26" y="199"/>
                  <a:pt x="26" y="199"/>
                  <a:pt x="26" y="199"/>
                </a:cubicBezTo>
                <a:lnTo>
                  <a:pt x="25" y="199"/>
                </a:lnTo>
                <a:close/>
                <a:moveTo>
                  <a:pt x="25" y="197"/>
                </a:moveTo>
                <a:cubicBezTo>
                  <a:pt x="25" y="197"/>
                  <a:pt x="25" y="197"/>
                  <a:pt x="25" y="197"/>
                </a:cubicBezTo>
                <a:cubicBezTo>
                  <a:pt x="25" y="197"/>
                  <a:pt x="25" y="197"/>
                  <a:pt x="25" y="197"/>
                </a:cubicBezTo>
                <a:close/>
                <a:moveTo>
                  <a:pt x="22" y="191"/>
                </a:moveTo>
                <a:cubicBezTo>
                  <a:pt x="22" y="191"/>
                  <a:pt x="22" y="191"/>
                  <a:pt x="22" y="191"/>
                </a:cubicBezTo>
                <a:cubicBezTo>
                  <a:pt x="22" y="191"/>
                  <a:pt x="22" y="191"/>
                  <a:pt x="22" y="191"/>
                </a:cubicBezTo>
                <a:close/>
                <a:moveTo>
                  <a:pt x="24" y="182"/>
                </a:moveTo>
                <a:cubicBezTo>
                  <a:pt x="24" y="182"/>
                  <a:pt x="25" y="183"/>
                  <a:pt x="25" y="182"/>
                </a:cubicBezTo>
                <a:cubicBezTo>
                  <a:pt x="25" y="182"/>
                  <a:pt x="25" y="182"/>
                  <a:pt x="25" y="182"/>
                </a:cubicBezTo>
                <a:cubicBezTo>
                  <a:pt x="25" y="182"/>
                  <a:pt x="25" y="182"/>
                  <a:pt x="25" y="182"/>
                </a:cubicBezTo>
                <a:cubicBezTo>
                  <a:pt x="25" y="183"/>
                  <a:pt x="24" y="182"/>
                  <a:pt x="24" y="182"/>
                </a:cubicBezTo>
                <a:close/>
                <a:moveTo>
                  <a:pt x="25" y="183"/>
                </a:moveTo>
                <a:cubicBezTo>
                  <a:pt x="25" y="183"/>
                  <a:pt x="25" y="183"/>
                  <a:pt x="25" y="183"/>
                </a:cubicBezTo>
                <a:cubicBezTo>
                  <a:pt x="25" y="183"/>
                  <a:pt x="25" y="183"/>
                  <a:pt x="25" y="183"/>
                </a:cubicBezTo>
                <a:close/>
                <a:moveTo>
                  <a:pt x="43" y="201"/>
                </a:moveTo>
                <a:cubicBezTo>
                  <a:pt x="42" y="201"/>
                  <a:pt x="41" y="201"/>
                  <a:pt x="40" y="201"/>
                </a:cubicBezTo>
                <a:lnTo>
                  <a:pt x="43" y="201"/>
                </a:lnTo>
                <a:close/>
                <a:moveTo>
                  <a:pt x="34" y="186"/>
                </a:moveTo>
                <a:cubicBezTo>
                  <a:pt x="34" y="185"/>
                  <a:pt x="34" y="185"/>
                  <a:pt x="34" y="185"/>
                </a:cubicBezTo>
                <a:cubicBezTo>
                  <a:pt x="34" y="185"/>
                  <a:pt x="35" y="185"/>
                  <a:pt x="35" y="185"/>
                </a:cubicBezTo>
                <a:cubicBezTo>
                  <a:pt x="34" y="186"/>
                  <a:pt x="34" y="186"/>
                  <a:pt x="34" y="186"/>
                </a:cubicBezTo>
                <a:cubicBezTo>
                  <a:pt x="34" y="186"/>
                  <a:pt x="34" y="186"/>
                  <a:pt x="34" y="186"/>
                </a:cubicBezTo>
                <a:cubicBezTo>
                  <a:pt x="34" y="186"/>
                  <a:pt x="33" y="186"/>
                  <a:pt x="33" y="186"/>
                </a:cubicBezTo>
                <a:cubicBezTo>
                  <a:pt x="33" y="186"/>
                  <a:pt x="34" y="186"/>
                  <a:pt x="34" y="186"/>
                </a:cubicBezTo>
                <a:close/>
                <a:moveTo>
                  <a:pt x="43" y="197"/>
                </a:moveTo>
                <a:cubicBezTo>
                  <a:pt x="41" y="197"/>
                  <a:pt x="41" y="197"/>
                  <a:pt x="41" y="197"/>
                </a:cubicBezTo>
                <a:cubicBezTo>
                  <a:pt x="41" y="197"/>
                  <a:pt x="42" y="197"/>
                  <a:pt x="43" y="197"/>
                </a:cubicBezTo>
                <a:close/>
                <a:moveTo>
                  <a:pt x="30" y="185"/>
                </a:moveTo>
                <a:cubicBezTo>
                  <a:pt x="30" y="185"/>
                  <a:pt x="31" y="185"/>
                  <a:pt x="32" y="185"/>
                </a:cubicBezTo>
                <a:cubicBezTo>
                  <a:pt x="31" y="185"/>
                  <a:pt x="30" y="186"/>
                  <a:pt x="30" y="185"/>
                </a:cubicBezTo>
                <a:close/>
                <a:moveTo>
                  <a:pt x="44" y="202"/>
                </a:moveTo>
                <a:cubicBezTo>
                  <a:pt x="44" y="202"/>
                  <a:pt x="44" y="202"/>
                  <a:pt x="44" y="202"/>
                </a:cubicBezTo>
                <a:cubicBezTo>
                  <a:pt x="43" y="202"/>
                  <a:pt x="43" y="202"/>
                  <a:pt x="43" y="202"/>
                </a:cubicBezTo>
                <a:cubicBezTo>
                  <a:pt x="43" y="201"/>
                  <a:pt x="43" y="201"/>
                  <a:pt x="43" y="201"/>
                </a:cubicBezTo>
                <a:cubicBezTo>
                  <a:pt x="43" y="201"/>
                  <a:pt x="44" y="202"/>
                  <a:pt x="44" y="202"/>
                </a:cubicBezTo>
                <a:cubicBezTo>
                  <a:pt x="44" y="202"/>
                  <a:pt x="44" y="202"/>
                  <a:pt x="44" y="202"/>
                </a:cubicBezTo>
                <a:cubicBezTo>
                  <a:pt x="44" y="202"/>
                  <a:pt x="44" y="202"/>
                  <a:pt x="44" y="202"/>
                </a:cubicBezTo>
                <a:cubicBezTo>
                  <a:pt x="44" y="202"/>
                  <a:pt x="44" y="201"/>
                  <a:pt x="44" y="201"/>
                </a:cubicBezTo>
                <a:cubicBezTo>
                  <a:pt x="46" y="201"/>
                  <a:pt x="46" y="201"/>
                  <a:pt x="46" y="201"/>
                </a:cubicBezTo>
                <a:cubicBezTo>
                  <a:pt x="46" y="201"/>
                  <a:pt x="46" y="201"/>
                  <a:pt x="47" y="201"/>
                </a:cubicBezTo>
                <a:cubicBezTo>
                  <a:pt x="46" y="201"/>
                  <a:pt x="46" y="201"/>
                  <a:pt x="46" y="201"/>
                </a:cubicBezTo>
                <a:cubicBezTo>
                  <a:pt x="45" y="201"/>
                  <a:pt x="45" y="202"/>
                  <a:pt x="44" y="202"/>
                </a:cubicBezTo>
                <a:close/>
                <a:moveTo>
                  <a:pt x="45" y="197"/>
                </a:moveTo>
                <a:cubicBezTo>
                  <a:pt x="45" y="197"/>
                  <a:pt x="45" y="197"/>
                  <a:pt x="45" y="196"/>
                </a:cubicBezTo>
                <a:cubicBezTo>
                  <a:pt x="45" y="197"/>
                  <a:pt x="46" y="196"/>
                  <a:pt x="46" y="196"/>
                </a:cubicBezTo>
                <a:lnTo>
                  <a:pt x="45" y="197"/>
                </a:lnTo>
                <a:close/>
                <a:moveTo>
                  <a:pt x="36" y="188"/>
                </a:moveTo>
                <a:cubicBezTo>
                  <a:pt x="37" y="187"/>
                  <a:pt x="37" y="187"/>
                  <a:pt x="37" y="187"/>
                </a:cubicBezTo>
                <a:cubicBezTo>
                  <a:pt x="37" y="188"/>
                  <a:pt x="37" y="188"/>
                  <a:pt x="37" y="188"/>
                </a:cubicBezTo>
                <a:cubicBezTo>
                  <a:pt x="37" y="187"/>
                  <a:pt x="38" y="187"/>
                  <a:pt x="39" y="187"/>
                </a:cubicBezTo>
                <a:cubicBezTo>
                  <a:pt x="43" y="188"/>
                  <a:pt x="43" y="188"/>
                  <a:pt x="43" y="188"/>
                </a:cubicBezTo>
                <a:cubicBezTo>
                  <a:pt x="40" y="188"/>
                  <a:pt x="38" y="188"/>
                  <a:pt x="36" y="188"/>
                </a:cubicBezTo>
                <a:close/>
                <a:moveTo>
                  <a:pt x="37" y="183"/>
                </a:moveTo>
                <a:cubicBezTo>
                  <a:pt x="37" y="183"/>
                  <a:pt x="38" y="182"/>
                  <a:pt x="38" y="182"/>
                </a:cubicBezTo>
                <a:cubicBezTo>
                  <a:pt x="39" y="183"/>
                  <a:pt x="39" y="183"/>
                  <a:pt x="39" y="183"/>
                </a:cubicBezTo>
                <a:lnTo>
                  <a:pt x="37" y="183"/>
                </a:lnTo>
                <a:close/>
                <a:moveTo>
                  <a:pt x="54" y="200"/>
                </a:moveTo>
                <a:cubicBezTo>
                  <a:pt x="54" y="200"/>
                  <a:pt x="54" y="200"/>
                  <a:pt x="54" y="200"/>
                </a:cubicBezTo>
                <a:cubicBezTo>
                  <a:pt x="53" y="200"/>
                  <a:pt x="53" y="200"/>
                  <a:pt x="53" y="200"/>
                </a:cubicBezTo>
                <a:lnTo>
                  <a:pt x="54" y="200"/>
                </a:lnTo>
                <a:close/>
                <a:moveTo>
                  <a:pt x="41" y="183"/>
                </a:moveTo>
                <a:cubicBezTo>
                  <a:pt x="40" y="183"/>
                  <a:pt x="40" y="183"/>
                  <a:pt x="40" y="183"/>
                </a:cubicBezTo>
                <a:cubicBezTo>
                  <a:pt x="41" y="182"/>
                  <a:pt x="42" y="183"/>
                  <a:pt x="44" y="183"/>
                </a:cubicBezTo>
                <a:cubicBezTo>
                  <a:pt x="43" y="182"/>
                  <a:pt x="43" y="182"/>
                  <a:pt x="43" y="182"/>
                </a:cubicBezTo>
                <a:cubicBezTo>
                  <a:pt x="49" y="182"/>
                  <a:pt x="49" y="182"/>
                  <a:pt x="49" y="182"/>
                </a:cubicBezTo>
                <a:cubicBezTo>
                  <a:pt x="47" y="183"/>
                  <a:pt x="44" y="183"/>
                  <a:pt x="41" y="183"/>
                </a:cubicBezTo>
                <a:close/>
                <a:moveTo>
                  <a:pt x="58" y="187"/>
                </a:moveTo>
                <a:cubicBezTo>
                  <a:pt x="55" y="187"/>
                  <a:pt x="55" y="187"/>
                  <a:pt x="55" y="187"/>
                </a:cubicBezTo>
                <a:cubicBezTo>
                  <a:pt x="56" y="186"/>
                  <a:pt x="58" y="187"/>
                  <a:pt x="59" y="187"/>
                </a:cubicBezTo>
                <a:cubicBezTo>
                  <a:pt x="60" y="187"/>
                  <a:pt x="60" y="187"/>
                  <a:pt x="60" y="187"/>
                </a:cubicBezTo>
                <a:cubicBezTo>
                  <a:pt x="60" y="187"/>
                  <a:pt x="60" y="187"/>
                  <a:pt x="59" y="187"/>
                </a:cubicBezTo>
                <a:cubicBezTo>
                  <a:pt x="59" y="187"/>
                  <a:pt x="59" y="187"/>
                  <a:pt x="58" y="187"/>
                </a:cubicBezTo>
                <a:close/>
                <a:moveTo>
                  <a:pt x="63" y="185"/>
                </a:moveTo>
                <a:cubicBezTo>
                  <a:pt x="63" y="185"/>
                  <a:pt x="63" y="185"/>
                  <a:pt x="63" y="185"/>
                </a:cubicBezTo>
                <a:cubicBezTo>
                  <a:pt x="63" y="185"/>
                  <a:pt x="63" y="185"/>
                  <a:pt x="63" y="185"/>
                </a:cubicBezTo>
                <a:cubicBezTo>
                  <a:pt x="63" y="185"/>
                  <a:pt x="64" y="185"/>
                  <a:pt x="64" y="185"/>
                </a:cubicBezTo>
                <a:cubicBezTo>
                  <a:pt x="64" y="184"/>
                  <a:pt x="65" y="185"/>
                  <a:pt x="65" y="185"/>
                </a:cubicBezTo>
                <a:cubicBezTo>
                  <a:pt x="64" y="185"/>
                  <a:pt x="64" y="185"/>
                  <a:pt x="64" y="185"/>
                </a:cubicBezTo>
                <a:cubicBezTo>
                  <a:pt x="64" y="185"/>
                  <a:pt x="64" y="185"/>
                  <a:pt x="64" y="185"/>
                </a:cubicBezTo>
                <a:cubicBezTo>
                  <a:pt x="65" y="185"/>
                  <a:pt x="65" y="185"/>
                  <a:pt x="65" y="185"/>
                </a:cubicBezTo>
                <a:cubicBezTo>
                  <a:pt x="64" y="185"/>
                  <a:pt x="64" y="185"/>
                  <a:pt x="63" y="185"/>
                </a:cubicBezTo>
                <a:cubicBezTo>
                  <a:pt x="63" y="185"/>
                  <a:pt x="63" y="185"/>
                  <a:pt x="63" y="185"/>
                </a:cubicBezTo>
                <a:cubicBezTo>
                  <a:pt x="62" y="185"/>
                  <a:pt x="61" y="185"/>
                  <a:pt x="60" y="185"/>
                </a:cubicBezTo>
                <a:cubicBezTo>
                  <a:pt x="61" y="185"/>
                  <a:pt x="62" y="185"/>
                  <a:pt x="63" y="185"/>
                </a:cubicBezTo>
                <a:close/>
                <a:moveTo>
                  <a:pt x="58" y="183"/>
                </a:moveTo>
                <a:cubicBezTo>
                  <a:pt x="58" y="183"/>
                  <a:pt x="58" y="183"/>
                  <a:pt x="59" y="183"/>
                </a:cubicBezTo>
                <a:lnTo>
                  <a:pt x="58" y="183"/>
                </a:lnTo>
                <a:close/>
                <a:moveTo>
                  <a:pt x="48" y="171"/>
                </a:moveTo>
                <a:cubicBezTo>
                  <a:pt x="46" y="171"/>
                  <a:pt x="43" y="171"/>
                  <a:pt x="41" y="171"/>
                </a:cubicBezTo>
                <a:cubicBezTo>
                  <a:pt x="43" y="171"/>
                  <a:pt x="46" y="170"/>
                  <a:pt x="48" y="171"/>
                </a:cubicBezTo>
                <a:close/>
                <a:moveTo>
                  <a:pt x="27" y="152"/>
                </a:moveTo>
                <a:cubicBezTo>
                  <a:pt x="29" y="152"/>
                  <a:pt x="29" y="152"/>
                  <a:pt x="31" y="152"/>
                </a:cubicBezTo>
                <a:cubicBezTo>
                  <a:pt x="31" y="152"/>
                  <a:pt x="31" y="152"/>
                  <a:pt x="31" y="152"/>
                </a:cubicBezTo>
                <a:cubicBezTo>
                  <a:pt x="31" y="153"/>
                  <a:pt x="31" y="153"/>
                  <a:pt x="31" y="153"/>
                </a:cubicBezTo>
                <a:cubicBezTo>
                  <a:pt x="31" y="153"/>
                  <a:pt x="31" y="153"/>
                  <a:pt x="31" y="153"/>
                </a:cubicBezTo>
                <a:cubicBezTo>
                  <a:pt x="31" y="153"/>
                  <a:pt x="31" y="153"/>
                  <a:pt x="30" y="153"/>
                </a:cubicBezTo>
                <a:cubicBezTo>
                  <a:pt x="30" y="153"/>
                  <a:pt x="31" y="153"/>
                  <a:pt x="31" y="153"/>
                </a:cubicBezTo>
                <a:cubicBezTo>
                  <a:pt x="30" y="152"/>
                  <a:pt x="30" y="153"/>
                  <a:pt x="29" y="153"/>
                </a:cubicBezTo>
                <a:cubicBezTo>
                  <a:pt x="28" y="153"/>
                  <a:pt x="28" y="153"/>
                  <a:pt x="28" y="153"/>
                </a:cubicBezTo>
                <a:cubicBezTo>
                  <a:pt x="29" y="153"/>
                  <a:pt x="29" y="153"/>
                  <a:pt x="29" y="152"/>
                </a:cubicBezTo>
                <a:cubicBezTo>
                  <a:pt x="29" y="152"/>
                  <a:pt x="28" y="152"/>
                  <a:pt x="28" y="152"/>
                </a:cubicBezTo>
                <a:lnTo>
                  <a:pt x="27" y="152"/>
                </a:lnTo>
                <a:close/>
                <a:moveTo>
                  <a:pt x="24" y="149"/>
                </a:moveTo>
                <a:cubicBezTo>
                  <a:pt x="24" y="149"/>
                  <a:pt x="23" y="149"/>
                  <a:pt x="23" y="149"/>
                </a:cubicBezTo>
                <a:cubicBezTo>
                  <a:pt x="23" y="149"/>
                  <a:pt x="24" y="149"/>
                  <a:pt x="24" y="149"/>
                </a:cubicBezTo>
                <a:close/>
                <a:moveTo>
                  <a:pt x="19" y="152"/>
                </a:moveTo>
                <a:cubicBezTo>
                  <a:pt x="21" y="151"/>
                  <a:pt x="23" y="151"/>
                  <a:pt x="25" y="151"/>
                </a:cubicBezTo>
                <a:cubicBezTo>
                  <a:pt x="26" y="151"/>
                  <a:pt x="26" y="151"/>
                  <a:pt x="26" y="151"/>
                </a:cubicBezTo>
                <a:cubicBezTo>
                  <a:pt x="26" y="152"/>
                  <a:pt x="26" y="152"/>
                  <a:pt x="26" y="152"/>
                </a:cubicBezTo>
                <a:cubicBezTo>
                  <a:pt x="25" y="152"/>
                  <a:pt x="24" y="152"/>
                  <a:pt x="23" y="153"/>
                </a:cubicBezTo>
                <a:cubicBezTo>
                  <a:pt x="22" y="152"/>
                  <a:pt x="21" y="152"/>
                  <a:pt x="21" y="152"/>
                </a:cubicBezTo>
                <a:cubicBezTo>
                  <a:pt x="20" y="153"/>
                  <a:pt x="19" y="152"/>
                  <a:pt x="18" y="153"/>
                </a:cubicBezTo>
                <a:cubicBezTo>
                  <a:pt x="20" y="152"/>
                  <a:pt x="20" y="152"/>
                  <a:pt x="20" y="152"/>
                </a:cubicBezTo>
                <a:lnTo>
                  <a:pt x="19" y="152"/>
                </a:lnTo>
                <a:close/>
                <a:moveTo>
                  <a:pt x="19" y="155"/>
                </a:moveTo>
                <a:cubicBezTo>
                  <a:pt x="19" y="155"/>
                  <a:pt x="19" y="155"/>
                  <a:pt x="20" y="155"/>
                </a:cubicBezTo>
                <a:cubicBezTo>
                  <a:pt x="21" y="155"/>
                  <a:pt x="19" y="154"/>
                  <a:pt x="20" y="154"/>
                </a:cubicBezTo>
                <a:cubicBezTo>
                  <a:pt x="19" y="154"/>
                  <a:pt x="19" y="154"/>
                  <a:pt x="19" y="154"/>
                </a:cubicBezTo>
                <a:cubicBezTo>
                  <a:pt x="20" y="154"/>
                  <a:pt x="20" y="154"/>
                  <a:pt x="20" y="153"/>
                </a:cubicBezTo>
                <a:cubicBezTo>
                  <a:pt x="20" y="153"/>
                  <a:pt x="19" y="153"/>
                  <a:pt x="18" y="153"/>
                </a:cubicBezTo>
                <a:cubicBezTo>
                  <a:pt x="20" y="153"/>
                  <a:pt x="21" y="152"/>
                  <a:pt x="22" y="153"/>
                </a:cubicBezTo>
                <a:cubicBezTo>
                  <a:pt x="22" y="154"/>
                  <a:pt x="20" y="154"/>
                  <a:pt x="22" y="155"/>
                </a:cubicBezTo>
                <a:cubicBezTo>
                  <a:pt x="22" y="155"/>
                  <a:pt x="23" y="155"/>
                  <a:pt x="23" y="155"/>
                </a:cubicBezTo>
                <a:cubicBezTo>
                  <a:pt x="23" y="155"/>
                  <a:pt x="24" y="155"/>
                  <a:pt x="24" y="155"/>
                </a:cubicBezTo>
                <a:cubicBezTo>
                  <a:pt x="24" y="155"/>
                  <a:pt x="25" y="156"/>
                  <a:pt x="25" y="155"/>
                </a:cubicBezTo>
                <a:cubicBezTo>
                  <a:pt x="25" y="155"/>
                  <a:pt x="25" y="155"/>
                  <a:pt x="25" y="155"/>
                </a:cubicBezTo>
                <a:cubicBezTo>
                  <a:pt x="26" y="155"/>
                  <a:pt x="26" y="156"/>
                  <a:pt x="27" y="156"/>
                </a:cubicBezTo>
                <a:cubicBezTo>
                  <a:pt x="26" y="157"/>
                  <a:pt x="25" y="155"/>
                  <a:pt x="24" y="155"/>
                </a:cubicBezTo>
                <a:cubicBezTo>
                  <a:pt x="24" y="155"/>
                  <a:pt x="23" y="155"/>
                  <a:pt x="23" y="155"/>
                </a:cubicBezTo>
                <a:cubicBezTo>
                  <a:pt x="22" y="155"/>
                  <a:pt x="22" y="155"/>
                  <a:pt x="23" y="156"/>
                </a:cubicBezTo>
                <a:cubicBezTo>
                  <a:pt x="22" y="156"/>
                  <a:pt x="20" y="155"/>
                  <a:pt x="20" y="155"/>
                </a:cubicBezTo>
                <a:cubicBezTo>
                  <a:pt x="20" y="156"/>
                  <a:pt x="20" y="156"/>
                  <a:pt x="20" y="156"/>
                </a:cubicBezTo>
                <a:cubicBezTo>
                  <a:pt x="18" y="155"/>
                  <a:pt x="18" y="155"/>
                  <a:pt x="18" y="155"/>
                </a:cubicBezTo>
                <a:lnTo>
                  <a:pt x="19" y="155"/>
                </a:lnTo>
                <a:close/>
                <a:moveTo>
                  <a:pt x="20" y="157"/>
                </a:moveTo>
                <a:cubicBezTo>
                  <a:pt x="19" y="157"/>
                  <a:pt x="19" y="157"/>
                  <a:pt x="18" y="156"/>
                </a:cubicBezTo>
                <a:cubicBezTo>
                  <a:pt x="18" y="157"/>
                  <a:pt x="18" y="156"/>
                  <a:pt x="18" y="156"/>
                </a:cubicBezTo>
                <a:cubicBezTo>
                  <a:pt x="18" y="156"/>
                  <a:pt x="18" y="156"/>
                  <a:pt x="18" y="156"/>
                </a:cubicBezTo>
                <a:cubicBezTo>
                  <a:pt x="19" y="156"/>
                  <a:pt x="19" y="156"/>
                  <a:pt x="20" y="157"/>
                </a:cubicBezTo>
                <a:close/>
                <a:moveTo>
                  <a:pt x="17" y="158"/>
                </a:moveTo>
                <a:cubicBezTo>
                  <a:pt x="16" y="158"/>
                  <a:pt x="16" y="158"/>
                  <a:pt x="15" y="157"/>
                </a:cubicBezTo>
                <a:cubicBezTo>
                  <a:pt x="17" y="157"/>
                  <a:pt x="17" y="157"/>
                  <a:pt x="17" y="157"/>
                </a:cubicBezTo>
                <a:cubicBezTo>
                  <a:pt x="17" y="157"/>
                  <a:pt x="16" y="158"/>
                  <a:pt x="17" y="158"/>
                </a:cubicBezTo>
                <a:cubicBezTo>
                  <a:pt x="19" y="158"/>
                  <a:pt x="19" y="158"/>
                  <a:pt x="19" y="158"/>
                </a:cubicBezTo>
                <a:cubicBezTo>
                  <a:pt x="19" y="158"/>
                  <a:pt x="19" y="158"/>
                  <a:pt x="19" y="158"/>
                </a:cubicBezTo>
                <a:cubicBezTo>
                  <a:pt x="20" y="158"/>
                  <a:pt x="20" y="157"/>
                  <a:pt x="21" y="157"/>
                </a:cubicBezTo>
                <a:cubicBezTo>
                  <a:pt x="20" y="157"/>
                  <a:pt x="20" y="158"/>
                  <a:pt x="20" y="158"/>
                </a:cubicBezTo>
                <a:cubicBezTo>
                  <a:pt x="21" y="158"/>
                  <a:pt x="21" y="158"/>
                  <a:pt x="21" y="158"/>
                </a:cubicBezTo>
                <a:cubicBezTo>
                  <a:pt x="21" y="158"/>
                  <a:pt x="21" y="158"/>
                  <a:pt x="21" y="158"/>
                </a:cubicBezTo>
                <a:cubicBezTo>
                  <a:pt x="20" y="158"/>
                  <a:pt x="21" y="158"/>
                  <a:pt x="22" y="158"/>
                </a:cubicBezTo>
                <a:cubicBezTo>
                  <a:pt x="23" y="158"/>
                  <a:pt x="25" y="158"/>
                  <a:pt x="27" y="158"/>
                </a:cubicBezTo>
                <a:cubicBezTo>
                  <a:pt x="28" y="158"/>
                  <a:pt x="30" y="158"/>
                  <a:pt x="32" y="158"/>
                </a:cubicBezTo>
                <a:cubicBezTo>
                  <a:pt x="33" y="158"/>
                  <a:pt x="33" y="158"/>
                  <a:pt x="34" y="159"/>
                </a:cubicBezTo>
                <a:cubicBezTo>
                  <a:pt x="28" y="159"/>
                  <a:pt x="22" y="159"/>
                  <a:pt x="17" y="158"/>
                </a:cubicBezTo>
                <a:close/>
                <a:moveTo>
                  <a:pt x="40" y="170"/>
                </a:moveTo>
                <a:cubicBezTo>
                  <a:pt x="39" y="171"/>
                  <a:pt x="39" y="171"/>
                  <a:pt x="39" y="171"/>
                </a:cubicBezTo>
                <a:cubicBezTo>
                  <a:pt x="38" y="170"/>
                  <a:pt x="38" y="170"/>
                  <a:pt x="38" y="170"/>
                </a:cubicBezTo>
                <a:lnTo>
                  <a:pt x="40" y="170"/>
                </a:lnTo>
                <a:close/>
                <a:moveTo>
                  <a:pt x="36" y="171"/>
                </a:moveTo>
                <a:cubicBezTo>
                  <a:pt x="34" y="171"/>
                  <a:pt x="32" y="170"/>
                  <a:pt x="31" y="170"/>
                </a:cubicBezTo>
                <a:cubicBezTo>
                  <a:pt x="32" y="171"/>
                  <a:pt x="35" y="170"/>
                  <a:pt x="36" y="171"/>
                </a:cubicBezTo>
                <a:close/>
                <a:moveTo>
                  <a:pt x="36" y="171"/>
                </a:moveTo>
                <a:cubicBezTo>
                  <a:pt x="36" y="171"/>
                  <a:pt x="37" y="171"/>
                  <a:pt x="38" y="171"/>
                </a:cubicBezTo>
                <a:cubicBezTo>
                  <a:pt x="38" y="172"/>
                  <a:pt x="38" y="172"/>
                  <a:pt x="38" y="172"/>
                </a:cubicBezTo>
                <a:cubicBezTo>
                  <a:pt x="41" y="172"/>
                  <a:pt x="44" y="171"/>
                  <a:pt x="47" y="171"/>
                </a:cubicBezTo>
                <a:cubicBezTo>
                  <a:pt x="47" y="172"/>
                  <a:pt x="49" y="171"/>
                  <a:pt x="50" y="172"/>
                </a:cubicBezTo>
                <a:cubicBezTo>
                  <a:pt x="50" y="171"/>
                  <a:pt x="51" y="172"/>
                  <a:pt x="52" y="171"/>
                </a:cubicBezTo>
                <a:cubicBezTo>
                  <a:pt x="51" y="172"/>
                  <a:pt x="51" y="172"/>
                  <a:pt x="51" y="172"/>
                </a:cubicBezTo>
                <a:cubicBezTo>
                  <a:pt x="51" y="172"/>
                  <a:pt x="51" y="172"/>
                  <a:pt x="51" y="172"/>
                </a:cubicBezTo>
                <a:cubicBezTo>
                  <a:pt x="46" y="172"/>
                  <a:pt x="41" y="172"/>
                  <a:pt x="36" y="172"/>
                </a:cubicBezTo>
                <a:cubicBezTo>
                  <a:pt x="36" y="172"/>
                  <a:pt x="34" y="172"/>
                  <a:pt x="33" y="171"/>
                </a:cubicBezTo>
                <a:cubicBezTo>
                  <a:pt x="33" y="171"/>
                  <a:pt x="33" y="171"/>
                  <a:pt x="33" y="171"/>
                </a:cubicBezTo>
                <a:cubicBezTo>
                  <a:pt x="31" y="172"/>
                  <a:pt x="27" y="173"/>
                  <a:pt x="25" y="172"/>
                </a:cubicBezTo>
                <a:cubicBezTo>
                  <a:pt x="26" y="172"/>
                  <a:pt x="27" y="172"/>
                  <a:pt x="28" y="171"/>
                </a:cubicBezTo>
                <a:cubicBezTo>
                  <a:pt x="28" y="171"/>
                  <a:pt x="28" y="171"/>
                  <a:pt x="28" y="171"/>
                </a:cubicBezTo>
                <a:cubicBezTo>
                  <a:pt x="31" y="171"/>
                  <a:pt x="33" y="171"/>
                  <a:pt x="36" y="171"/>
                </a:cubicBezTo>
                <a:close/>
                <a:moveTo>
                  <a:pt x="25" y="167"/>
                </a:moveTo>
                <a:cubicBezTo>
                  <a:pt x="25" y="168"/>
                  <a:pt x="26" y="167"/>
                  <a:pt x="26" y="168"/>
                </a:cubicBezTo>
                <a:cubicBezTo>
                  <a:pt x="25" y="167"/>
                  <a:pt x="25" y="167"/>
                  <a:pt x="25" y="167"/>
                </a:cubicBezTo>
                <a:cubicBezTo>
                  <a:pt x="25" y="168"/>
                  <a:pt x="24" y="168"/>
                  <a:pt x="25" y="168"/>
                </a:cubicBezTo>
                <a:cubicBezTo>
                  <a:pt x="24" y="167"/>
                  <a:pt x="24" y="167"/>
                  <a:pt x="24" y="167"/>
                </a:cubicBezTo>
                <a:lnTo>
                  <a:pt x="25" y="167"/>
                </a:lnTo>
                <a:close/>
                <a:moveTo>
                  <a:pt x="21" y="165"/>
                </a:moveTo>
                <a:cubicBezTo>
                  <a:pt x="21" y="165"/>
                  <a:pt x="20" y="165"/>
                  <a:pt x="20" y="165"/>
                </a:cubicBezTo>
                <a:cubicBezTo>
                  <a:pt x="20" y="164"/>
                  <a:pt x="21" y="164"/>
                  <a:pt x="21" y="165"/>
                </a:cubicBezTo>
                <a:close/>
                <a:moveTo>
                  <a:pt x="23" y="168"/>
                </a:moveTo>
                <a:cubicBezTo>
                  <a:pt x="23" y="168"/>
                  <a:pt x="23" y="168"/>
                  <a:pt x="23" y="168"/>
                </a:cubicBezTo>
                <a:cubicBezTo>
                  <a:pt x="23" y="168"/>
                  <a:pt x="22" y="168"/>
                  <a:pt x="21" y="168"/>
                </a:cubicBezTo>
                <a:cubicBezTo>
                  <a:pt x="22" y="168"/>
                  <a:pt x="22" y="168"/>
                  <a:pt x="22" y="167"/>
                </a:cubicBezTo>
                <a:cubicBezTo>
                  <a:pt x="22" y="167"/>
                  <a:pt x="22" y="167"/>
                  <a:pt x="22" y="167"/>
                </a:cubicBezTo>
                <a:cubicBezTo>
                  <a:pt x="21" y="167"/>
                  <a:pt x="21" y="167"/>
                  <a:pt x="21" y="167"/>
                </a:cubicBezTo>
                <a:cubicBezTo>
                  <a:pt x="22" y="167"/>
                  <a:pt x="22" y="168"/>
                  <a:pt x="23" y="168"/>
                </a:cubicBezTo>
                <a:close/>
                <a:moveTo>
                  <a:pt x="33" y="181"/>
                </a:moveTo>
                <a:cubicBezTo>
                  <a:pt x="35" y="182"/>
                  <a:pt x="35" y="182"/>
                  <a:pt x="35" y="182"/>
                </a:cubicBezTo>
                <a:cubicBezTo>
                  <a:pt x="34" y="182"/>
                  <a:pt x="34" y="182"/>
                  <a:pt x="33" y="182"/>
                </a:cubicBezTo>
                <a:cubicBezTo>
                  <a:pt x="32" y="182"/>
                  <a:pt x="34" y="182"/>
                  <a:pt x="33" y="182"/>
                </a:cubicBezTo>
                <a:cubicBezTo>
                  <a:pt x="34" y="181"/>
                  <a:pt x="32" y="182"/>
                  <a:pt x="31" y="182"/>
                </a:cubicBezTo>
                <a:cubicBezTo>
                  <a:pt x="31" y="182"/>
                  <a:pt x="31" y="182"/>
                  <a:pt x="31" y="182"/>
                </a:cubicBezTo>
                <a:cubicBezTo>
                  <a:pt x="31" y="181"/>
                  <a:pt x="32" y="182"/>
                  <a:pt x="33" y="181"/>
                </a:cubicBezTo>
                <a:close/>
                <a:moveTo>
                  <a:pt x="18" y="169"/>
                </a:moveTo>
                <a:cubicBezTo>
                  <a:pt x="19" y="168"/>
                  <a:pt x="20" y="169"/>
                  <a:pt x="20" y="169"/>
                </a:cubicBezTo>
                <a:lnTo>
                  <a:pt x="18" y="169"/>
                </a:lnTo>
                <a:close/>
                <a:moveTo>
                  <a:pt x="30" y="183"/>
                </a:moveTo>
                <a:cubicBezTo>
                  <a:pt x="30" y="183"/>
                  <a:pt x="30" y="183"/>
                  <a:pt x="30" y="183"/>
                </a:cubicBezTo>
                <a:cubicBezTo>
                  <a:pt x="32" y="184"/>
                  <a:pt x="33" y="182"/>
                  <a:pt x="35" y="183"/>
                </a:cubicBezTo>
                <a:cubicBezTo>
                  <a:pt x="35" y="183"/>
                  <a:pt x="33" y="183"/>
                  <a:pt x="33" y="184"/>
                </a:cubicBezTo>
                <a:cubicBezTo>
                  <a:pt x="31" y="184"/>
                  <a:pt x="30" y="184"/>
                  <a:pt x="28" y="183"/>
                </a:cubicBezTo>
                <a:lnTo>
                  <a:pt x="30" y="183"/>
                </a:lnTo>
                <a:close/>
                <a:moveTo>
                  <a:pt x="17" y="181"/>
                </a:moveTo>
                <a:cubicBezTo>
                  <a:pt x="16" y="181"/>
                  <a:pt x="17" y="180"/>
                  <a:pt x="16" y="180"/>
                </a:cubicBezTo>
                <a:cubicBezTo>
                  <a:pt x="16" y="179"/>
                  <a:pt x="17" y="179"/>
                  <a:pt x="17" y="179"/>
                </a:cubicBezTo>
                <a:lnTo>
                  <a:pt x="17" y="181"/>
                </a:lnTo>
                <a:close/>
                <a:moveTo>
                  <a:pt x="19" y="182"/>
                </a:moveTo>
                <a:cubicBezTo>
                  <a:pt x="19" y="182"/>
                  <a:pt x="19" y="181"/>
                  <a:pt x="19" y="181"/>
                </a:cubicBezTo>
                <a:cubicBezTo>
                  <a:pt x="20" y="181"/>
                  <a:pt x="20" y="181"/>
                  <a:pt x="20" y="181"/>
                </a:cubicBezTo>
                <a:cubicBezTo>
                  <a:pt x="19" y="180"/>
                  <a:pt x="21" y="180"/>
                  <a:pt x="21" y="179"/>
                </a:cubicBezTo>
                <a:cubicBezTo>
                  <a:pt x="20" y="179"/>
                  <a:pt x="20" y="180"/>
                  <a:pt x="19" y="180"/>
                </a:cubicBezTo>
                <a:cubicBezTo>
                  <a:pt x="19" y="178"/>
                  <a:pt x="21" y="180"/>
                  <a:pt x="22" y="179"/>
                </a:cubicBezTo>
                <a:cubicBezTo>
                  <a:pt x="22" y="179"/>
                  <a:pt x="23" y="179"/>
                  <a:pt x="23" y="179"/>
                </a:cubicBezTo>
                <a:cubicBezTo>
                  <a:pt x="23" y="178"/>
                  <a:pt x="23" y="178"/>
                  <a:pt x="23" y="178"/>
                </a:cubicBezTo>
                <a:cubicBezTo>
                  <a:pt x="24" y="179"/>
                  <a:pt x="26" y="180"/>
                  <a:pt x="28" y="181"/>
                </a:cubicBezTo>
                <a:cubicBezTo>
                  <a:pt x="28" y="182"/>
                  <a:pt x="28" y="182"/>
                  <a:pt x="28" y="182"/>
                </a:cubicBezTo>
                <a:cubicBezTo>
                  <a:pt x="27" y="182"/>
                  <a:pt x="27" y="181"/>
                  <a:pt x="26" y="181"/>
                </a:cubicBezTo>
                <a:cubicBezTo>
                  <a:pt x="26" y="182"/>
                  <a:pt x="23" y="181"/>
                  <a:pt x="23" y="182"/>
                </a:cubicBezTo>
                <a:cubicBezTo>
                  <a:pt x="23" y="182"/>
                  <a:pt x="22" y="182"/>
                  <a:pt x="22" y="182"/>
                </a:cubicBezTo>
                <a:cubicBezTo>
                  <a:pt x="23" y="181"/>
                  <a:pt x="22" y="181"/>
                  <a:pt x="21" y="181"/>
                </a:cubicBezTo>
                <a:cubicBezTo>
                  <a:pt x="21" y="181"/>
                  <a:pt x="21" y="180"/>
                  <a:pt x="20" y="181"/>
                </a:cubicBezTo>
                <a:cubicBezTo>
                  <a:pt x="22" y="181"/>
                  <a:pt x="19" y="181"/>
                  <a:pt x="20" y="182"/>
                </a:cubicBezTo>
                <a:lnTo>
                  <a:pt x="19" y="182"/>
                </a:lnTo>
                <a:close/>
                <a:moveTo>
                  <a:pt x="29" y="198"/>
                </a:moveTo>
                <a:cubicBezTo>
                  <a:pt x="29" y="198"/>
                  <a:pt x="29" y="198"/>
                  <a:pt x="29" y="198"/>
                </a:cubicBezTo>
                <a:cubicBezTo>
                  <a:pt x="29" y="197"/>
                  <a:pt x="29" y="197"/>
                  <a:pt x="29" y="197"/>
                </a:cubicBezTo>
                <a:cubicBezTo>
                  <a:pt x="30" y="197"/>
                  <a:pt x="30" y="197"/>
                  <a:pt x="30" y="197"/>
                </a:cubicBezTo>
                <a:lnTo>
                  <a:pt x="29" y="198"/>
                </a:lnTo>
                <a:close/>
                <a:moveTo>
                  <a:pt x="32" y="197"/>
                </a:moveTo>
                <a:cubicBezTo>
                  <a:pt x="32" y="197"/>
                  <a:pt x="32" y="197"/>
                  <a:pt x="32" y="197"/>
                </a:cubicBezTo>
                <a:cubicBezTo>
                  <a:pt x="32" y="197"/>
                  <a:pt x="32" y="197"/>
                  <a:pt x="31" y="197"/>
                </a:cubicBezTo>
                <a:cubicBezTo>
                  <a:pt x="32" y="197"/>
                  <a:pt x="32" y="197"/>
                  <a:pt x="32" y="197"/>
                </a:cubicBezTo>
                <a:cubicBezTo>
                  <a:pt x="32" y="197"/>
                  <a:pt x="32" y="197"/>
                  <a:pt x="32" y="197"/>
                </a:cubicBezTo>
                <a:close/>
                <a:moveTo>
                  <a:pt x="25" y="192"/>
                </a:moveTo>
                <a:cubicBezTo>
                  <a:pt x="26" y="192"/>
                  <a:pt x="27" y="191"/>
                  <a:pt x="28" y="192"/>
                </a:cubicBezTo>
                <a:lnTo>
                  <a:pt x="25" y="192"/>
                </a:lnTo>
                <a:close/>
                <a:moveTo>
                  <a:pt x="23" y="187"/>
                </a:moveTo>
                <a:cubicBezTo>
                  <a:pt x="24" y="187"/>
                  <a:pt x="24" y="187"/>
                  <a:pt x="24" y="187"/>
                </a:cubicBezTo>
                <a:cubicBezTo>
                  <a:pt x="23" y="186"/>
                  <a:pt x="21" y="186"/>
                  <a:pt x="21" y="186"/>
                </a:cubicBezTo>
                <a:cubicBezTo>
                  <a:pt x="21" y="186"/>
                  <a:pt x="21" y="186"/>
                  <a:pt x="22" y="185"/>
                </a:cubicBezTo>
                <a:cubicBezTo>
                  <a:pt x="23" y="187"/>
                  <a:pt x="26" y="187"/>
                  <a:pt x="28" y="187"/>
                </a:cubicBezTo>
                <a:cubicBezTo>
                  <a:pt x="26" y="188"/>
                  <a:pt x="25" y="187"/>
                  <a:pt x="23" y="187"/>
                </a:cubicBezTo>
                <a:close/>
                <a:moveTo>
                  <a:pt x="10" y="202"/>
                </a:moveTo>
                <a:cubicBezTo>
                  <a:pt x="10" y="202"/>
                  <a:pt x="9" y="203"/>
                  <a:pt x="9" y="203"/>
                </a:cubicBezTo>
                <a:lnTo>
                  <a:pt x="10" y="202"/>
                </a:lnTo>
                <a:close/>
              </a:path>
            </a:pathLst>
          </a:custGeom>
          <a:blipFill>
            <a:blip r:embed="rId4" cstate="email"/>
            <a:stretch>
              <a:fillRect r="10557"/>
            </a:stretch>
          </a:blipFill>
          <a:ln>
            <a:noFill/>
          </a:ln>
        </p:spPr>
        <p:txBody>
          <a:bodyPr vert="horz" wrap="square" lIns="91440" tIns="45720" rIns="91440" bIns="45720" numCol="1" anchor="t" anchorCtr="0" compatLnSpc="1"/>
          <a:lstStyle/>
          <a:p>
            <a:endParaRPr lang="zh-CN" altLang="en-US"/>
          </a:p>
        </p:txBody>
      </p:sp>
      <p:sp>
        <p:nvSpPr>
          <p:cNvPr id="17" name="流程图: 过程 16"/>
          <p:cNvSpPr/>
          <p:nvPr/>
        </p:nvSpPr>
        <p:spPr>
          <a:xfrm>
            <a:off x="0" y="0"/>
            <a:ext cx="12192000" cy="6858000"/>
          </a:xfrm>
          <a:prstGeom prst="flowChartProcess">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5"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478657" y="2288765"/>
            <a:ext cx="5691087" cy="2536400"/>
          </a:xfrm>
          <a:prstGeom prst="rect">
            <a:avLst/>
          </a:prstGeom>
        </p:spPr>
        <p:txBody>
          <a:bodyPr wrap="square">
            <a:spAutoFit/>
          </a:bodyPr>
          <a:lstStyle/>
          <a:p>
            <a:pPr>
              <a:lnSpc>
                <a:spcPct val="150000"/>
              </a:lnSpc>
            </a:pPr>
            <a:r>
              <a:rPr lang="zh-CN" altLang="en-US">
                <a:solidFill>
                  <a:srgbClr val="333333"/>
                </a:solidFill>
                <a:latin typeface="微软雅黑" panose="020B0503020204020204" pitchFamily="34" charset="-122"/>
                <a:ea typeface="微软雅黑" panose="020B0503020204020204" pitchFamily="34" charset="-122"/>
              </a:rPr>
              <a:t>同时，节日具有广泛覆盖、不断重复、寓教于乐的特点，对人影响至深，所以重大的人伦节日对培养民族精神和凝聚力都是至关重要的。真正的母亲节应该扎在心里面，去体悟母亲的爱。我们中华母亲节一面提倡母爱、母教；一面提倡爱母、孝亲。另一方面，父母给予子女生命，对子女有一种出于本能的无私的慈爱。</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15" name="AutoShape 3"/>
          <p:cNvSpPr>
            <a:spLocks noChangeAspect="1" noChangeArrowheads="1" noTextEdit="1"/>
          </p:cNvSpPr>
          <p:nvPr/>
        </p:nvSpPr>
        <p:spPr bwMode="auto">
          <a:xfrm>
            <a:off x="1076325" y="1700213"/>
            <a:ext cx="1473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流程图: 过程 17"/>
          <p:cNvSpPr/>
          <p:nvPr/>
        </p:nvSpPr>
        <p:spPr>
          <a:xfrm>
            <a:off x="2870962" y="1699656"/>
            <a:ext cx="6950149" cy="3714619"/>
          </a:xfrm>
          <a:prstGeom prst="flowChartProcess">
            <a:avLst/>
          </a:prstGeom>
          <a:noFill/>
          <a:ln w="19050">
            <a:solidFill>
              <a:srgbClr val="327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6" cstate="email"/>
          <a:stretch>
            <a:fillRect/>
          </a:stretch>
        </p:blipFill>
        <p:spPr>
          <a:xfrm flipH="1">
            <a:off x="7454983" y="0"/>
            <a:ext cx="4817935" cy="6858000"/>
          </a:xfrm>
          <a:prstGeom prst="rect">
            <a:avLst/>
          </a:prstGeom>
        </p:spPr>
      </p:pic>
      <p:sp>
        <p:nvSpPr>
          <p:cNvPr id="21" name="心形 20"/>
          <p:cNvSpPr/>
          <p:nvPr/>
        </p:nvSpPr>
        <p:spPr>
          <a:xfrm>
            <a:off x="2565567" y="1480097"/>
            <a:ext cx="594728" cy="594728"/>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流程图: 过程 1"/>
          <p:cNvSpPr/>
          <p:nvPr/>
        </p:nvSpPr>
        <p:spPr>
          <a:xfrm>
            <a:off x="1036963" y="1315452"/>
            <a:ext cx="9390405" cy="4972954"/>
          </a:xfrm>
          <a:prstGeom prst="flowChartProcess">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stretch>
            <a:fillRect/>
          </a:stretch>
        </p:blipFill>
        <p:spPr>
          <a:xfrm flipH="1">
            <a:off x="7454983" y="0"/>
            <a:ext cx="4817935" cy="6858000"/>
          </a:xfrm>
          <a:prstGeom prst="rect">
            <a:avLst/>
          </a:prstGeom>
        </p:spPr>
      </p:pic>
      <p:sp>
        <p:nvSpPr>
          <p:cNvPr id="3" name="矩形 2"/>
          <p:cNvSpPr/>
          <p:nvPr/>
        </p:nvSpPr>
        <p:spPr>
          <a:xfrm>
            <a:off x="5404073" y="2494422"/>
            <a:ext cx="3673642" cy="2951898"/>
          </a:xfrm>
          <a:prstGeom prst="rect">
            <a:avLst/>
          </a:prstGeom>
        </p:spPr>
        <p:txBody>
          <a:bodyPr wrap="square">
            <a:spAutoFit/>
          </a:bodyPr>
          <a:lstStyle/>
          <a:p>
            <a:pPr>
              <a:lnSpc>
                <a:spcPct val="150000"/>
              </a:lnSpc>
            </a:pPr>
            <a:r>
              <a:rPr lang="zh-CN" altLang="en-US">
                <a:solidFill>
                  <a:srgbClr val="333333"/>
                </a:solidFill>
                <a:latin typeface="微软雅黑" panose="020B0503020204020204" pitchFamily="34" charset="-122"/>
                <a:ea typeface="微软雅黑" panose="020B0503020204020204" pitchFamily="34" charset="-122"/>
              </a:rPr>
              <a:t>中国的传统节日一般都是综合性的，缺少单项突出的人伦主题节日，如母亲节、情人节等。而现代社会又有表达人伦感情的需要。中华传统文化一步步走向自觉、自信和自强，但路还很远，需要更多有识之士共同推动，不断努力。</a:t>
            </a:r>
            <a:endParaRPr lang="zh-CN" altLang="en-US" dirty="0">
              <a:solidFill>
                <a:srgbClr val="333333"/>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6" cstate="email"/>
          <a:srcRect/>
          <a:stretch>
            <a:fillRect/>
          </a:stretch>
        </p:blipFill>
        <p:spPr>
          <a:xfrm>
            <a:off x="1036963" y="1315451"/>
            <a:ext cx="4064426" cy="49771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stretch>
            <a:fillRect/>
          </a:stretch>
        </p:blipFill>
        <p:spPr>
          <a:xfrm flipH="1">
            <a:off x="7454983" y="0"/>
            <a:ext cx="4817935" cy="6858000"/>
          </a:xfrm>
          <a:prstGeom prst="rect">
            <a:avLst/>
          </a:prstGeom>
        </p:spPr>
      </p:pic>
      <p:sp>
        <p:nvSpPr>
          <p:cNvPr id="16" name="任意多边形: 形状 15"/>
          <p:cNvSpPr/>
          <p:nvPr/>
        </p:nvSpPr>
        <p:spPr>
          <a:xfrm>
            <a:off x="1530557" y="1480097"/>
            <a:ext cx="2274727" cy="477809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ADE79D"/>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eaVert" wrap="square" lIns="101600" tIns="955619" rIns="101600" bIns="955619" numCol="1" spcCol="1270" anchor="ctr" anchorCtr="0">
            <a:noAutofit/>
          </a:bodyPr>
          <a:lstStyle/>
          <a:p>
            <a:pPr marL="0" lvl="0" indent="0" algn="just" defTabSz="711200">
              <a:lnSpc>
                <a:spcPct val="130000"/>
              </a:lnSpc>
              <a:spcBef>
                <a:spcPct val="0"/>
              </a:spcBef>
              <a:spcAft>
                <a:spcPts val="0"/>
              </a:spcAft>
              <a:buNone/>
            </a:pPr>
            <a:r>
              <a:rPr lang="zh-CN" altLang="en-US" sz="1600" kern="1200">
                <a:solidFill>
                  <a:srgbClr val="333333"/>
                </a:solidFill>
                <a:latin typeface="微软雅黑" panose="020B0503020204020204" pitchFamily="34" charset="-122"/>
                <a:ea typeface="微软雅黑" panose="020B0503020204020204" pitchFamily="34" charset="-122"/>
              </a:rPr>
              <a:t>我们理应有自己的中华母亲节，一个充溢中华民族优秀文化内涵和民族精神的中华母亲节，而不是外来的母亲节，这是中华民族伟大复兴的需要。</a:t>
            </a:r>
            <a:endParaRPr lang="zh-CN" altLang="en-US" sz="1600" kern="1200"/>
          </a:p>
        </p:txBody>
      </p:sp>
      <p:sp>
        <p:nvSpPr>
          <p:cNvPr id="17" name="任意多边形: 形状 16"/>
          <p:cNvSpPr/>
          <p:nvPr/>
        </p:nvSpPr>
        <p:spPr>
          <a:xfrm>
            <a:off x="3975888" y="1480097"/>
            <a:ext cx="2274727" cy="477809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5">
              <a:hueOff val="-3379271"/>
              <a:satOff val="-8709"/>
              <a:lumOff val="-5882"/>
              <a:alphaOff val="0"/>
            </a:schemeClr>
          </a:fillRef>
          <a:effectRef idx="0">
            <a:schemeClr val="accent5">
              <a:hueOff val="-3379271"/>
              <a:satOff val="-8709"/>
              <a:lumOff val="-5882"/>
              <a:alphaOff val="0"/>
            </a:schemeClr>
          </a:effectRef>
          <a:fontRef idx="minor">
            <a:schemeClr val="lt1"/>
          </a:fontRef>
        </p:style>
        <p:txBody>
          <a:bodyPr spcFirstLastPara="0" vert="eaVert" wrap="square" lIns="101600" tIns="955619" rIns="101600" bIns="955619" numCol="1" spcCol="1270" anchor="ctr" anchorCtr="0">
            <a:noAutofit/>
          </a:bodyPr>
          <a:lstStyle/>
          <a:p>
            <a:pPr marL="0" lvl="0" indent="0" algn="just" defTabSz="711200">
              <a:lnSpc>
                <a:spcPct val="130000"/>
              </a:lnSpc>
              <a:spcBef>
                <a:spcPct val="0"/>
              </a:spcBef>
              <a:spcAft>
                <a:spcPts val="0"/>
              </a:spcAft>
              <a:buNone/>
            </a:pPr>
            <a:r>
              <a:rPr lang="zh-CN" altLang="en-US" sz="1600" kern="1200">
                <a:solidFill>
                  <a:srgbClr val="333333"/>
                </a:solidFill>
                <a:latin typeface="微软雅黑" panose="020B0503020204020204" pitchFamily="34" charset="-122"/>
                <a:ea typeface="微软雅黑" panose="020B0503020204020204" pitchFamily="34" charset="-122"/>
                <a:cs typeface="+mn-cs"/>
              </a:rPr>
              <a:t>回眸中华民族的历史，孟子母亲仉氏是最突出的中华贤母形象，在孟子三岁丧父后，她就担负起教养孟子的全部责任。</a:t>
            </a:r>
          </a:p>
        </p:txBody>
      </p:sp>
      <p:sp>
        <p:nvSpPr>
          <p:cNvPr id="19" name="任意多边形: 形状 18"/>
          <p:cNvSpPr/>
          <p:nvPr/>
        </p:nvSpPr>
        <p:spPr>
          <a:xfrm>
            <a:off x="6421220" y="1480097"/>
            <a:ext cx="2274727" cy="477809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90DF7B"/>
          </a:solidFill>
        </p:spPr>
        <p:style>
          <a:lnRef idx="2">
            <a:schemeClr val="lt1">
              <a:hueOff val="0"/>
              <a:satOff val="0"/>
              <a:lumOff val="0"/>
              <a:alphaOff val="0"/>
            </a:schemeClr>
          </a:lnRef>
          <a:fillRef idx="1">
            <a:scrgbClr r="0" g="0" b="0"/>
          </a:fillRef>
          <a:effectRef idx="0">
            <a:schemeClr val="accent5">
              <a:hueOff val="-6758543"/>
              <a:satOff val="-17418"/>
              <a:lumOff val="-11764"/>
              <a:alphaOff val="0"/>
            </a:schemeClr>
          </a:effectRef>
          <a:fontRef idx="minor">
            <a:schemeClr val="lt1"/>
          </a:fontRef>
        </p:style>
        <p:txBody>
          <a:bodyPr spcFirstLastPara="0" vert="eaVert" wrap="square" lIns="101600" tIns="955619" rIns="101600" bIns="955619" numCol="1" spcCol="1270" anchor="ctr" anchorCtr="0">
            <a:noAutofit/>
          </a:bodyPr>
          <a:lstStyle/>
          <a:p>
            <a:pPr marL="0" lvl="0" indent="0" algn="just" defTabSz="711200">
              <a:lnSpc>
                <a:spcPct val="130000"/>
              </a:lnSpc>
              <a:spcBef>
                <a:spcPct val="0"/>
              </a:spcBef>
              <a:spcAft>
                <a:spcPts val="0"/>
              </a:spcAft>
              <a:buNone/>
            </a:pPr>
            <a:r>
              <a:rPr lang="zh-CN" altLang="en-US" sz="1600" kern="1200">
                <a:solidFill>
                  <a:srgbClr val="333333"/>
                </a:solidFill>
                <a:latin typeface="微软雅黑" panose="020B0503020204020204" pitchFamily="34" charset="-122"/>
                <a:ea typeface="微软雅黑" panose="020B0503020204020204" pitchFamily="34" charset="-122"/>
                <a:cs typeface="+mn-cs"/>
              </a:rPr>
              <a:t>中华民族具有悠久灿烂的伦理文明，是非常重视亲子之情和仁爱之心的民族母亲。</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34927" y="4336559"/>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stretch>
            <a:fillRect/>
          </a:stretch>
        </p:blipFill>
        <p:spPr>
          <a:xfrm flipH="1">
            <a:off x="7454983" y="0"/>
            <a:ext cx="4817935" cy="6858000"/>
          </a:xfrm>
          <a:prstGeom prst="rect">
            <a:avLst/>
          </a:prstGeom>
        </p:spPr>
      </p:pic>
      <p:grpSp>
        <p:nvGrpSpPr>
          <p:cNvPr id="24" name="组合 23"/>
          <p:cNvGrpSpPr/>
          <p:nvPr/>
        </p:nvGrpSpPr>
        <p:grpSpPr>
          <a:xfrm>
            <a:off x="2032102" y="2484793"/>
            <a:ext cx="2893110" cy="2893109"/>
            <a:chOff x="-690639" y="2484793"/>
            <a:chExt cx="2893110" cy="2893109"/>
          </a:xfrm>
        </p:grpSpPr>
        <p:sp>
          <p:nvSpPr>
            <p:cNvPr id="13" name="心形 12"/>
            <p:cNvSpPr/>
            <p:nvPr/>
          </p:nvSpPr>
          <p:spPr>
            <a:xfrm>
              <a:off x="-690639" y="2484793"/>
              <a:ext cx="2893109" cy="2893109"/>
            </a:xfrm>
            <a:prstGeom prst="hear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nvSpPr>
          <p:spPr>
            <a:xfrm>
              <a:off x="-690638" y="2484793"/>
              <a:ext cx="2893109" cy="2893109"/>
            </a:xfrm>
            <a:prstGeom prst="heart">
              <a:avLst/>
            </a:prstGeom>
            <a:solidFill>
              <a:srgbClr val="ADE7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451195" y="2447632"/>
            <a:ext cx="2893109" cy="2893109"/>
            <a:chOff x="12272918" y="-204158"/>
            <a:chExt cx="2893109" cy="2893109"/>
          </a:xfrm>
        </p:grpSpPr>
        <p:sp>
          <p:nvSpPr>
            <p:cNvPr id="21" name="心形 20"/>
            <p:cNvSpPr/>
            <p:nvPr/>
          </p:nvSpPr>
          <p:spPr>
            <a:xfrm>
              <a:off x="12272918" y="-204158"/>
              <a:ext cx="2893109" cy="2893109"/>
            </a:xfrm>
            <a:prstGeom prst="hear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2272918" y="-204158"/>
              <a:ext cx="2893109" cy="2893109"/>
            </a:xfrm>
            <a:prstGeom prst="heart">
              <a:avLst/>
            </a:prstGeom>
            <a:solidFill>
              <a:srgbClr val="ADE7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心形 19"/>
          <p:cNvSpPr/>
          <p:nvPr/>
        </p:nvSpPr>
        <p:spPr>
          <a:xfrm>
            <a:off x="3770892" y="1606598"/>
            <a:ext cx="3758075" cy="375807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495649" y="2464481"/>
            <a:ext cx="2490364" cy="2120902"/>
          </a:xfrm>
          <a:prstGeom prst="rect">
            <a:avLst/>
          </a:prstGeom>
        </p:spPr>
        <p:txBody>
          <a:bodyPr wrap="square">
            <a:spAutoFit/>
          </a:bodyPr>
          <a:lstStyle/>
          <a:p>
            <a:pPr>
              <a:lnSpc>
                <a:spcPct val="150000"/>
              </a:lnSpc>
            </a:pPr>
            <a:r>
              <a:rPr lang="zh-CN" altLang="en-US">
                <a:solidFill>
                  <a:srgbClr val="333333"/>
                </a:solidFill>
                <a:latin typeface="微软雅黑" panose="020B0503020204020204" pitchFamily="34" charset="-122"/>
                <a:ea typeface="微软雅黑" panose="020B0503020204020204" pitchFamily="34" charset="-122"/>
              </a:rPr>
              <a:t>生儿育女是为人母之始，以孟母为旗帜的中华母亲节选定在孟母生孟子之日，因为这一天仉氏才成为孟母。</a:t>
            </a:r>
            <a:endParaRPr lang="zh-CN" altLang="en-US"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518584" y="2057219"/>
            <a:ext cx="3154838"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FOUR</a:t>
            </a:r>
            <a:endParaRPr lang="zh-CN" altLang="en-US" sz="4000" b="1" dirty="0">
              <a:solidFill>
                <a:srgbClr val="93C14B"/>
              </a:solidFill>
              <a:latin typeface="微软雅黑" panose="020B0503020204020204" pitchFamily="34" charset="-122"/>
              <a:ea typeface="微软雅黑" panose="020B0503020204020204" pitchFamily="34" charset="-122"/>
            </a:endParaRP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母亲节社会影响</a:t>
            </a: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04</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315450" y="1904998"/>
            <a:ext cx="3048003" cy="3048003"/>
          </a:xfrm>
          <a:prstGeom prst="rect">
            <a:avLst/>
          </a:prstGeom>
          <a:noFill/>
        </p:spPr>
        <p:txBody>
          <a:bodyPr wrap="square" rtlCol="0">
            <a:prstTxWarp prst="textCircle">
              <a:avLst/>
            </a:prstTxWarp>
            <a:spAutoFit/>
          </a:bodyPr>
          <a:lstStyle/>
          <a:p>
            <a:r>
              <a:rPr lang="zh-CN" altLang="en-US" sz="3600">
                <a:solidFill>
                  <a:srgbClr val="93C14B"/>
                </a:solidFill>
                <a:latin typeface="微软雅黑" panose="020B0503020204020204" pitchFamily="34" charset="-122"/>
                <a:ea typeface="微软雅黑" panose="020B0503020204020204" pitchFamily="34" charset="-122"/>
              </a:rPr>
              <a:t>❉❉❉❉❉❉❉❉❉❉❉❈❈❈❈❈✲✲✲✲❉❉❉❉❉❉❉❉❉❉❈❈❈</a:t>
            </a:r>
          </a:p>
        </p:txBody>
      </p:sp>
      <p:grpSp>
        <p:nvGrpSpPr>
          <p:cNvPr id="16" name="组合 15"/>
          <p:cNvGrpSpPr/>
          <p:nvPr/>
        </p:nvGrpSpPr>
        <p:grpSpPr>
          <a:xfrm>
            <a:off x="2045364" y="2601921"/>
            <a:ext cx="1588169" cy="1966342"/>
            <a:chOff x="2045364" y="2601921"/>
            <a:chExt cx="1588169" cy="1966342"/>
          </a:xfrm>
        </p:grpSpPr>
        <p:sp>
          <p:nvSpPr>
            <p:cNvPr id="3" name="文本框 2"/>
            <p:cNvSpPr txBox="1"/>
            <p:nvPr/>
          </p:nvSpPr>
          <p:spPr>
            <a:xfrm>
              <a:off x="2045364" y="2601921"/>
              <a:ext cx="1588169" cy="923330"/>
            </a:xfrm>
            <a:prstGeom prst="rect">
              <a:avLst/>
            </a:prstGeom>
            <a:noFill/>
          </p:spPr>
          <p:txBody>
            <a:bodyPr wrap="square" rtlCol="0">
              <a:spAutoFit/>
            </a:bodyPr>
            <a:lstStyle/>
            <a:p>
              <a:r>
                <a:rPr lang="zh-CN" altLang="en-US" sz="5400">
                  <a:solidFill>
                    <a:srgbClr val="93C14B"/>
                  </a:solidFill>
                  <a:latin typeface="微软雅黑" panose="020B0503020204020204" pitchFamily="34" charset="-122"/>
                  <a:ea typeface="微软雅黑" panose="020B0503020204020204" pitchFamily="34" charset="-122"/>
                </a:rPr>
                <a:t>目录</a:t>
              </a:r>
            </a:p>
          </p:txBody>
        </p:sp>
        <p:sp>
          <p:nvSpPr>
            <p:cNvPr id="4" name="矩形 3"/>
            <p:cNvSpPr/>
            <p:nvPr/>
          </p:nvSpPr>
          <p:spPr>
            <a:xfrm>
              <a:off x="2127554" y="3367934"/>
              <a:ext cx="1423788" cy="1200329"/>
            </a:xfrm>
            <a:prstGeom prst="rect">
              <a:avLst/>
            </a:prstGeom>
          </p:spPr>
          <p:txBody>
            <a:bodyPr wrap="none">
              <a:spAutoFit/>
            </a:bodyPr>
            <a:lstStyle/>
            <a:p>
              <a:pPr algn="ctr"/>
              <a:r>
                <a:rPr lang="en-US" altLang="zh-CN" sz="7200">
                  <a:solidFill>
                    <a:srgbClr val="93C14B"/>
                  </a:solidFill>
                  <a:latin typeface="Adine Kirnberg" panose="02000505020000020002" pitchFamily="2" charset="-122"/>
                  <a:ea typeface="Adine Kirnberg" panose="02000505020000020002" pitchFamily="2" charset="-122"/>
                </a:rPr>
                <a:t>content</a:t>
              </a:r>
              <a:endParaRPr lang="zh-CN" altLang="en-US" sz="7200" dirty="0">
                <a:solidFill>
                  <a:srgbClr val="93C14B"/>
                </a:solidFill>
                <a:latin typeface="Adine Kirnberg" panose="02000505020000020002" pitchFamily="2" charset="-122"/>
                <a:ea typeface="Adine Kirnberg" panose="02000505020000020002" pitchFamily="2" charset="-122"/>
              </a:endParaRPr>
            </a:p>
          </p:txBody>
        </p:sp>
        <p:cxnSp>
          <p:nvCxnSpPr>
            <p:cNvPr id="8" name="直接连接符 7"/>
            <p:cNvCxnSpPr/>
            <p:nvPr/>
          </p:nvCxnSpPr>
          <p:spPr>
            <a:xfrm>
              <a:off x="2598821" y="3477126"/>
              <a:ext cx="324853" cy="324853"/>
            </a:xfrm>
            <a:prstGeom prst="line">
              <a:avLst/>
            </a:prstGeom>
            <a:ln w="12700">
              <a:solidFill>
                <a:srgbClr val="93C14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636954" y="3477126"/>
              <a:ext cx="324853" cy="324853"/>
            </a:xfrm>
            <a:prstGeom prst="line">
              <a:avLst/>
            </a:prstGeom>
            <a:ln w="12700">
              <a:solidFill>
                <a:srgbClr val="93C14B"/>
              </a:solidFill>
            </a:ln>
          </p:spPr>
          <p:style>
            <a:lnRef idx="1">
              <a:schemeClr val="accent1"/>
            </a:lnRef>
            <a:fillRef idx="0">
              <a:schemeClr val="accent1"/>
            </a:fillRef>
            <a:effectRef idx="0">
              <a:schemeClr val="accent1"/>
            </a:effectRef>
            <a:fontRef idx="minor">
              <a:schemeClr val="tx1"/>
            </a:fontRef>
          </p:style>
        </p:cxnSp>
      </p:grpSp>
      <p:sp>
        <p:nvSpPr>
          <p:cNvPr id="13" name="心形 12"/>
          <p:cNvSpPr/>
          <p:nvPr/>
        </p:nvSpPr>
        <p:spPr>
          <a:xfrm>
            <a:off x="5719010" y="818146"/>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01</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4" name="心形 33"/>
          <p:cNvSpPr/>
          <p:nvPr/>
        </p:nvSpPr>
        <p:spPr>
          <a:xfrm>
            <a:off x="5719010" y="2307389"/>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02</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5" name="心形 34"/>
          <p:cNvSpPr/>
          <p:nvPr/>
        </p:nvSpPr>
        <p:spPr>
          <a:xfrm>
            <a:off x="5719010" y="3796632"/>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03</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6" name="心形 35"/>
          <p:cNvSpPr/>
          <p:nvPr/>
        </p:nvSpPr>
        <p:spPr>
          <a:xfrm>
            <a:off x="5719010" y="5285875"/>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04</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736134" y="933525"/>
            <a:ext cx="2698175" cy="523220"/>
          </a:xfrm>
          <a:prstGeom prst="rect">
            <a:avLst/>
          </a:prstGeom>
        </p:spPr>
        <p:txBody>
          <a:bodyPr wrap="none">
            <a:spAutoFit/>
          </a:bodyPr>
          <a:lstStyle/>
          <a:p>
            <a:pPr algn="dist"/>
            <a:r>
              <a:rPr lang="zh-CN" altLang="en-US" sz="2800">
                <a:solidFill>
                  <a:srgbClr val="93C14B"/>
                </a:solidFill>
                <a:latin typeface="微软雅黑" panose="020B0503020204020204" pitchFamily="34" charset="-122"/>
                <a:ea typeface="微软雅黑" panose="020B0503020204020204" pitchFamily="34" charset="-122"/>
              </a:rPr>
              <a:t>母亲节节日介绍</a:t>
            </a:r>
            <a:endParaRPr lang="zh-CN" altLang="en-US" sz="2800" dirty="0">
              <a:solidFill>
                <a:srgbClr val="93C14B"/>
              </a:solidFill>
              <a:latin typeface="微软雅黑" panose="020B0503020204020204" pitchFamily="34" charset="-122"/>
              <a:ea typeface="微软雅黑" panose="020B0503020204020204" pitchFamily="34" charset="-122"/>
            </a:endParaRPr>
          </a:p>
        </p:txBody>
      </p:sp>
      <p:sp>
        <p:nvSpPr>
          <p:cNvPr id="42" name="矩形 41"/>
          <p:cNvSpPr/>
          <p:nvPr/>
        </p:nvSpPr>
        <p:spPr>
          <a:xfrm>
            <a:off x="6736134" y="2429417"/>
            <a:ext cx="2698175" cy="523220"/>
          </a:xfrm>
          <a:prstGeom prst="rect">
            <a:avLst/>
          </a:prstGeom>
        </p:spPr>
        <p:txBody>
          <a:bodyPr wrap="none">
            <a:spAutoFit/>
          </a:bodyPr>
          <a:lstStyle/>
          <a:p>
            <a:pPr algn="dist"/>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母亲节历史起源</a:t>
            </a:r>
          </a:p>
        </p:txBody>
      </p:sp>
      <p:sp>
        <p:nvSpPr>
          <p:cNvPr id="44" name="矩形 43"/>
          <p:cNvSpPr/>
          <p:nvPr/>
        </p:nvSpPr>
        <p:spPr>
          <a:xfrm>
            <a:off x="6736134" y="3925309"/>
            <a:ext cx="2698175" cy="523220"/>
          </a:xfrm>
          <a:prstGeom prst="rect">
            <a:avLst/>
          </a:prstGeom>
        </p:spPr>
        <p:txBody>
          <a:bodyPr wrap="none">
            <a:spAutoFit/>
          </a:bodyPr>
          <a:lstStyle/>
          <a:p>
            <a:pPr algn="dist"/>
            <a:r>
              <a:rPr lang="zh-CN" altLang="en-US" sz="2800">
                <a:solidFill>
                  <a:srgbClr val="93C14B"/>
                </a:solidFill>
                <a:latin typeface="微软雅黑" panose="020B0503020204020204" pitchFamily="34" charset="-122"/>
                <a:ea typeface="微软雅黑" panose="020B0503020204020204" pitchFamily="34" charset="-122"/>
              </a:rPr>
              <a:t>母亲节历史意义</a:t>
            </a:r>
          </a:p>
        </p:txBody>
      </p:sp>
      <p:sp>
        <p:nvSpPr>
          <p:cNvPr id="48" name="矩形 47"/>
          <p:cNvSpPr/>
          <p:nvPr/>
        </p:nvSpPr>
        <p:spPr>
          <a:xfrm>
            <a:off x="6736134" y="5421202"/>
            <a:ext cx="2698175" cy="523220"/>
          </a:xfrm>
          <a:prstGeom prst="rect">
            <a:avLst/>
          </a:prstGeom>
        </p:spPr>
        <p:txBody>
          <a:bodyPr wrap="none">
            <a:spAutoFit/>
          </a:bodyPr>
          <a:lstStyle/>
          <a:p>
            <a:pPr algn="dist"/>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母亲节社会影响</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p:cTn id="19"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xEl>
                                              <p:pRg st="0" end="0"/>
                                            </p:txEl>
                                          </p:spTgt>
                                        </p:tgtEl>
                                      </p:cBhvr>
                                    </p:animEffect>
                                  </p:childTnLst>
                                </p:cTn>
                              </p:par>
                            </p:childTnLst>
                          </p:cTn>
                        </p:par>
                        <p:par>
                          <p:cTn id="24" fill="hold">
                            <p:stCondLst>
                              <p:cond delay="1799"/>
                            </p:stCondLst>
                            <p:childTnLst>
                              <p:par>
                                <p:cTn id="25" presetID="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29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2"/>
                                        </p:tgtEl>
                                        <p:attrNameLst>
                                          <p:attrName>ppt_y</p:attrName>
                                        </p:attrNameLst>
                                      </p:cBhvr>
                                      <p:tavLst>
                                        <p:tav tm="0">
                                          <p:val>
                                            <p:strVal val="#ppt_y"/>
                                          </p:val>
                                        </p:tav>
                                        <p:tav tm="100000">
                                          <p:val>
                                            <p:strVal val="#ppt_y"/>
                                          </p:val>
                                        </p:tav>
                                      </p:tavLst>
                                    </p:anim>
                                    <p:anim calcmode="lin" valueType="num">
                                      <p:cBhvr>
                                        <p:cTn id="3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2"/>
                                        </p:tgtEl>
                                      </p:cBhvr>
                                    </p:animEffect>
                                  </p:childTnLst>
                                </p:cTn>
                              </p:par>
                            </p:childTnLst>
                          </p:cTn>
                        </p:par>
                        <p:par>
                          <p:cTn id="37" fill="hold">
                            <p:stCondLst>
                              <p:cond delay="3099"/>
                            </p:stCondLst>
                            <p:childTnLst>
                              <p:par>
                                <p:cTn id="38" presetID="2" presetClass="entr" presetSubtype="4"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childTnLst>
                          </p:cTn>
                        </p:par>
                        <p:par>
                          <p:cTn id="42" fill="hold">
                            <p:stCondLst>
                              <p:cond delay="3599"/>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anim calcmode="lin" valueType="num">
                                      <p:cBhvr>
                                        <p:cTn id="4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4"/>
                                        </p:tgtEl>
                                      </p:cBhvr>
                                    </p:animEffect>
                                  </p:childTnLst>
                                </p:cTn>
                              </p:par>
                            </p:childTnLst>
                          </p:cTn>
                        </p:par>
                        <p:par>
                          <p:cTn id="50" fill="hold">
                            <p:stCondLst>
                              <p:cond delay="4399"/>
                            </p:stCondLst>
                            <p:childTnLst>
                              <p:par>
                                <p:cTn id="51" presetID="2" presetClass="entr" presetSubtype="4"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par>
                          <p:cTn id="55" fill="hold">
                            <p:stCondLst>
                              <p:cond delay="489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8"/>
                                        </p:tgtEl>
                                        <p:attrNameLst>
                                          <p:attrName>ppt_y</p:attrName>
                                        </p:attrNameLst>
                                      </p:cBhvr>
                                      <p:tavLst>
                                        <p:tav tm="0">
                                          <p:val>
                                            <p:strVal val="#ppt_y"/>
                                          </p:val>
                                        </p:tav>
                                        <p:tav tm="100000">
                                          <p:val>
                                            <p:strVal val="#ppt_y"/>
                                          </p:val>
                                        </p:tav>
                                      </p:tavLst>
                                    </p:anim>
                                    <p:anim calcmode="lin" valueType="num">
                                      <p:cBhvr>
                                        <p:cTn id="60"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4" grpId="0" animBg="1"/>
      <p:bldP spid="35" grpId="0" animBg="1"/>
      <p:bldP spid="36" grpId="0" animBg="1"/>
      <p:bldP spid="42" grpId="0"/>
      <p:bldP spid="44"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pic>
        <p:nvPicPr>
          <p:cNvPr id="4" name="图片 3"/>
          <p:cNvPicPr>
            <a:picLocks noChangeAspect="1"/>
          </p:cNvPicPr>
          <p:nvPr/>
        </p:nvPicPr>
        <p:blipFill>
          <a:blip r:embed="rId6">
            <a:clrChange>
              <a:clrFrom>
                <a:srgbClr val="FFFFFF"/>
              </a:clrFrom>
              <a:clrTo>
                <a:srgbClr val="FFFFFF">
                  <a:alpha val="0"/>
                </a:srgbClr>
              </a:clrTo>
            </a:clrChange>
          </a:blip>
          <a:stretch>
            <a:fillRect/>
          </a:stretch>
        </p:blipFill>
        <p:spPr>
          <a:xfrm>
            <a:off x="946300" y="-32123"/>
            <a:ext cx="4356467" cy="7724351"/>
          </a:xfrm>
          <a:prstGeom prst="rect">
            <a:avLst/>
          </a:prstGeom>
        </p:spPr>
      </p:pic>
      <p:sp>
        <p:nvSpPr>
          <p:cNvPr id="5" name="矩形 4"/>
          <p:cNvSpPr/>
          <p:nvPr/>
        </p:nvSpPr>
        <p:spPr>
          <a:xfrm>
            <a:off x="6218010" y="1611455"/>
            <a:ext cx="3809333" cy="3372846"/>
          </a:xfrm>
          <a:prstGeom prst="rect">
            <a:avLst/>
          </a:prstGeom>
        </p:spPr>
        <p:txBody>
          <a:bodyPr wrap="square">
            <a:spAutoFit/>
          </a:bodyPr>
          <a:lstStyle/>
          <a:p>
            <a:pPr>
              <a:lnSpc>
                <a:spcPct val="150000"/>
              </a:lnSpc>
            </a:pPr>
            <a:r>
              <a:rPr lang="zh-CN" altLang="en-US" sz="1600">
                <a:solidFill>
                  <a:srgbClr val="333333"/>
                </a:solidFill>
                <a:latin typeface="微软雅黑" panose="020B0503020204020204" pitchFamily="34" charset="-122"/>
                <a:ea typeface="微软雅黑" panose="020B0503020204020204" pitchFamily="34" charset="-122"/>
              </a:rPr>
              <a:t>孝，一直是中华传统文化的重要组成部分，也是一个国家稳定的社会文化心理基础。</a:t>
            </a:r>
            <a:endParaRPr lang="en-US" altLang="zh-CN" sz="160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333333"/>
                </a:solidFill>
                <a:latin typeface="微软雅黑" panose="020B0503020204020204" pitchFamily="34" charset="-122"/>
                <a:ea typeface="微软雅黑" panose="020B0503020204020204" pitchFamily="34" charset="-122"/>
              </a:rPr>
              <a:t>以新“</a:t>
            </a:r>
            <a:r>
              <a:rPr lang="en-US" altLang="zh-CN" sz="1600">
                <a:solidFill>
                  <a:srgbClr val="333333"/>
                </a:solidFill>
                <a:latin typeface="微软雅黑" panose="020B0503020204020204" pitchFamily="34" charset="-122"/>
                <a:ea typeface="微软雅黑" panose="020B0503020204020204" pitchFamily="34" charset="-122"/>
              </a:rPr>
              <a:t>24</a:t>
            </a:r>
            <a:r>
              <a:rPr lang="zh-CN" altLang="en-US" sz="1600">
                <a:solidFill>
                  <a:srgbClr val="333333"/>
                </a:solidFill>
                <a:latin typeface="微软雅黑" panose="020B0503020204020204" pitchFamily="34" charset="-122"/>
                <a:ea typeface="微软雅黑" panose="020B0503020204020204" pitchFamily="34" charset="-122"/>
              </a:rPr>
              <a:t>孝”为代表的中国式孝顺成为目前中国家庭的幸福密码。专家表示，在西方罪感文化盛行的背景下，中国孝文化价值需要重新审视。</a:t>
            </a:r>
            <a:endParaRPr lang="en-US" altLang="zh-CN" sz="160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333333"/>
                </a:solidFill>
                <a:latin typeface="微软雅黑" panose="020B0503020204020204" pitchFamily="34" charset="-122"/>
                <a:ea typeface="微软雅黑" panose="020B0503020204020204" pitchFamily="34" charset="-122"/>
              </a:rPr>
              <a:t>随着中国进入新时代，传统孝文化需要进行进一步创造性传承与弘扬。</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0" name="矩形 9"/>
          <p:cNvSpPr/>
          <p:nvPr/>
        </p:nvSpPr>
        <p:spPr>
          <a:xfrm>
            <a:off x="2233979" y="32113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社会影响</a:t>
            </a:r>
            <a:endParaRPr lang="zh-CN" altLang="en-US" sz="4400"/>
          </a:p>
        </p:txBody>
      </p:sp>
      <p:cxnSp>
        <p:nvCxnSpPr>
          <p:cNvPr id="12" name="直接连接符 11"/>
          <p:cNvCxnSpPr/>
          <p:nvPr/>
        </p:nvCxnSpPr>
        <p:spPr>
          <a:xfrm>
            <a:off x="2264726" y="109057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8" name="思想气泡: 云 7"/>
          <p:cNvSpPr/>
          <p:nvPr/>
        </p:nvSpPr>
        <p:spPr>
          <a:xfrm rot="20773790">
            <a:off x="5481254" y="840232"/>
            <a:ext cx="5282846" cy="4684493"/>
          </a:xfrm>
          <a:prstGeom prst="cloudCallout">
            <a:avLst>
              <a:gd name="adj1" fmla="val -86787"/>
              <a:gd name="adj2" fmla="val -31823"/>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10" name="矩形 9"/>
          <p:cNvSpPr/>
          <p:nvPr/>
        </p:nvSpPr>
        <p:spPr>
          <a:xfrm>
            <a:off x="2233979" y="32113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社会影响</a:t>
            </a:r>
            <a:endParaRPr lang="zh-CN" altLang="en-US" sz="4400"/>
          </a:p>
        </p:txBody>
      </p:sp>
      <p:cxnSp>
        <p:nvCxnSpPr>
          <p:cNvPr id="12" name="直接连接符 11"/>
          <p:cNvCxnSpPr/>
          <p:nvPr/>
        </p:nvCxnSpPr>
        <p:spPr>
          <a:xfrm>
            <a:off x="2264726" y="109057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20" name="Freeform 13"/>
          <p:cNvSpPr>
            <a:spLocks noEditPoints="1"/>
          </p:cNvSpPr>
          <p:nvPr/>
        </p:nvSpPr>
        <p:spPr bwMode="auto">
          <a:xfrm>
            <a:off x="32067" y="3015917"/>
            <a:ext cx="12127866" cy="3641548"/>
          </a:xfrm>
          <a:custGeom>
            <a:avLst/>
            <a:gdLst>
              <a:gd name="T0" fmla="*/ 61 w 929"/>
              <a:gd name="T1" fmla="*/ 126 h 243"/>
              <a:gd name="T2" fmla="*/ 55 w 929"/>
              <a:gd name="T3" fmla="*/ 167 h 243"/>
              <a:gd name="T4" fmla="*/ 83 w 929"/>
              <a:gd name="T5" fmla="*/ 197 h 243"/>
              <a:gd name="T6" fmla="*/ 63 w 929"/>
              <a:gd name="T7" fmla="*/ 204 h 243"/>
              <a:gd name="T8" fmla="*/ 110 w 929"/>
              <a:gd name="T9" fmla="*/ 227 h 243"/>
              <a:gd name="T10" fmla="*/ 231 w 929"/>
              <a:gd name="T11" fmla="*/ 238 h 243"/>
              <a:gd name="T12" fmla="*/ 235 w 929"/>
              <a:gd name="T13" fmla="*/ 228 h 243"/>
              <a:gd name="T14" fmla="*/ 405 w 929"/>
              <a:gd name="T15" fmla="*/ 208 h 243"/>
              <a:gd name="T16" fmla="*/ 473 w 929"/>
              <a:gd name="T17" fmla="*/ 182 h 243"/>
              <a:gd name="T18" fmla="*/ 652 w 929"/>
              <a:gd name="T19" fmla="*/ 148 h 243"/>
              <a:gd name="T20" fmla="*/ 883 w 929"/>
              <a:gd name="T21" fmla="*/ 128 h 243"/>
              <a:gd name="T22" fmla="*/ 734 w 929"/>
              <a:gd name="T23" fmla="*/ 137 h 243"/>
              <a:gd name="T24" fmla="*/ 887 w 929"/>
              <a:gd name="T25" fmla="*/ 121 h 243"/>
              <a:gd name="T26" fmla="*/ 756 w 929"/>
              <a:gd name="T27" fmla="*/ 117 h 243"/>
              <a:gd name="T28" fmla="*/ 678 w 929"/>
              <a:gd name="T29" fmla="*/ 126 h 243"/>
              <a:gd name="T30" fmla="*/ 614 w 929"/>
              <a:gd name="T31" fmla="*/ 133 h 243"/>
              <a:gd name="T32" fmla="*/ 721 w 929"/>
              <a:gd name="T33" fmla="*/ 115 h 243"/>
              <a:gd name="T34" fmla="*/ 825 w 929"/>
              <a:gd name="T35" fmla="*/ 105 h 243"/>
              <a:gd name="T36" fmla="*/ 846 w 929"/>
              <a:gd name="T37" fmla="*/ 94 h 243"/>
              <a:gd name="T38" fmla="*/ 886 w 929"/>
              <a:gd name="T39" fmla="*/ 78 h 243"/>
              <a:gd name="T40" fmla="*/ 894 w 929"/>
              <a:gd name="T41" fmla="*/ 63 h 243"/>
              <a:gd name="T42" fmla="*/ 834 w 929"/>
              <a:gd name="T43" fmla="*/ 48 h 243"/>
              <a:gd name="T44" fmla="*/ 642 w 929"/>
              <a:gd name="T45" fmla="*/ 43 h 243"/>
              <a:gd name="T46" fmla="*/ 721 w 929"/>
              <a:gd name="T47" fmla="*/ 30 h 243"/>
              <a:gd name="T48" fmla="*/ 506 w 929"/>
              <a:gd name="T49" fmla="*/ 54 h 243"/>
              <a:gd name="T50" fmla="*/ 426 w 929"/>
              <a:gd name="T51" fmla="*/ 65 h 243"/>
              <a:gd name="T52" fmla="*/ 186 w 929"/>
              <a:gd name="T53" fmla="*/ 90 h 243"/>
              <a:gd name="T54" fmla="*/ 284 w 929"/>
              <a:gd name="T55" fmla="*/ 82 h 243"/>
              <a:gd name="T56" fmla="*/ 495 w 929"/>
              <a:gd name="T57" fmla="*/ 38 h 243"/>
              <a:gd name="T58" fmla="*/ 790 w 929"/>
              <a:gd name="T59" fmla="*/ 2 h 243"/>
              <a:gd name="T60" fmla="*/ 688 w 929"/>
              <a:gd name="T61" fmla="*/ 8 h 243"/>
              <a:gd name="T62" fmla="*/ 500 w 929"/>
              <a:gd name="T63" fmla="*/ 30 h 243"/>
              <a:gd name="T64" fmla="*/ 208 w 929"/>
              <a:gd name="T65" fmla="*/ 65 h 243"/>
              <a:gd name="T66" fmla="*/ 291 w 929"/>
              <a:gd name="T67" fmla="*/ 52 h 243"/>
              <a:gd name="T68" fmla="*/ 72 w 929"/>
              <a:gd name="T69" fmla="*/ 52 h 243"/>
              <a:gd name="T70" fmla="*/ 205 w 929"/>
              <a:gd name="T71" fmla="*/ 67 h 243"/>
              <a:gd name="T72" fmla="*/ 79 w 929"/>
              <a:gd name="T73" fmla="*/ 67 h 243"/>
              <a:gd name="T74" fmla="*/ 62 w 929"/>
              <a:gd name="T75" fmla="*/ 83 h 243"/>
              <a:gd name="T76" fmla="*/ 84 w 929"/>
              <a:gd name="T77" fmla="*/ 49 h 243"/>
              <a:gd name="T78" fmla="*/ 106 w 929"/>
              <a:gd name="T79" fmla="*/ 55 h 243"/>
              <a:gd name="T80" fmla="*/ 237 w 929"/>
              <a:gd name="T81" fmla="*/ 59 h 243"/>
              <a:gd name="T82" fmla="*/ 583 w 929"/>
              <a:gd name="T83" fmla="*/ 18 h 243"/>
              <a:gd name="T84" fmla="*/ 565 w 929"/>
              <a:gd name="T85" fmla="*/ 22 h 243"/>
              <a:gd name="T86" fmla="*/ 308 w 929"/>
              <a:gd name="T87" fmla="*/ 65 h 243"/>
              <a:gd name="T88" fmla="*/ 622 w 929"/>
              <a:gd name="T89" fmla="*/ 47 h 243"/>
              <a:gd name="T90" fmla="*/ 755 w 929"/>
              <a:gd name="T91" fmla="*/ 119 h 243"/>
              <a:gd name="T92" fmla="*/ 722 w 929"/>
              <a:gd name="T93" fmla="*/ 130 h 243"/>
              <a:gd name="T94" fmla="*/ 533 w 929"/>
              <a:gd name="T95" fmla="*/ 169 h 243"/>
              <a:gd name="T96" fmla="*/ 530 w 929"/>
              <a:gd name="T97" fmla="*/ 60 h 243"/>
              <a:gd name="T98" fmla="*/ 390 w 929"/>
              <a:gd name="T99" fmla="*/ 71 h 243"/>
              <a:gd name="T100" fmla="*/ 336 w 929"/>
              <a:gd name="T101" fmla="*/ 91 h 243"/>
              <a:gd name="T102" fmla="*/ 214 w 929"/>
              <a:gd name="T103" fmla="*/ 239 h 243"/>
              <a:gd name="T104" fmla="*/ 210 w 929"/>
              <a:gd name="T105" fmla="*/ 238 h 243"/>
              <a:gd name="T106" fmla="*/ 175 w 929"/>
              <a:gd name="T107" fmla="*/ 239 h 243"/>
              <a:gd name="T108" fmla="*/ 150 w 929"/>
              <a:gd name="T109" fmla="*/ 227 h 243"/>
              <a:gd name="T110" fmla="*/ 136 w 929"/>
              <a:gd name="T111" fmla="*/ 84 h 243"/>
              <a:gd name="T112" fmla="*/ 114 w 929"/>
              <a:gd name="T113" fmla="*/ 83 h 243"/>
              <a:gd name="T114" fmla="*/ 68 w 929"/>
              <a:gd name="T115" fmla="*/ 79 h 243"/>
              <a:gd name="T116" fmla="*/ 72 w 929"/>
              <a:gd name="T117" fmla="*/ 15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9" h="243">
                <a:moveTo>
                  <a:pt x="6" y="96"/>
                </a:moveTo>
                <a:cubicBezTo>
                  <a:pt x="4" y="94"/>
                  <a:pt x="4" y="94"/>
                  <a:pt x="4" y="94"/>
                </a:cubicBezTo>
                <a:cubicBezTo>
                  <a:pt x="6" y="91"/>
                  <a:pt x="8" y="95"/>
                  <a:pt x="11" y="95"/>
                </a:cubicBezTo>
                <a:cubicBezTo>
                  <a:pt x="20" y="94"/>
                  <a:pt x="28" y="98"/>
                  <a:pt x="36" y="101"/>
                </a:cubicBezTo>
                <a:cubicBezTo>
                  <a:pt x="35" y="102"/>
                  <a:pt x="35" y="102"/>
                  <a:pt x="35" y="102"/>
                </a:cubicBezTo>
                <a:cubicBezTo>
                  <a:pt x="38" y="100"/>
                  <a:pt x="42" y="103"/>
                  <a:pt x="46" y="104"/>
                </a:cubicBezTo>
                <a:cubicBezTo>
                  <a:pt x="47" y="107"/>
                  <a:pt x="53" y="105"/>
                  <a:pt x="55" y="108"/>
                </a:cubicBezTo>
                <a:cubicBezTo>
                  <a:pt x="54" y="109"/>
                  <a:pt x="54" y="111"/>
                  <a:pt x="57" y="111"/>
                </a:cubicBezTo>
                <a:cubicBezTo>
                  <a:pt x="57" y="112"/>
                  <a:pt x="57" y="112"/>
                  <a:pt x="57" y="112"/>
                </a:cubicBezTo>
                <a:cubicBezTo>
                  <a:pt x="55" y="112"/>
                  <a:pt x="51" y="111"/>
                  <a:pt x="50" y="113"/>
                </a:cubicBezTo>
                <a:cubicBezTo>
                  <a:pt x="45" y="110"/>
                  <a:pt x="39" y="116"/>
                  <a:pt x="35" y="112"/>
                </a:cubicBezTo>
                <a:cubicBezTo>
                  <a:pt x="31" y="114"/>
                  <a:pt x="25" y="113"/>
                  <a:pt x="22" y="115"/>
                </a:cubicBezTo>
                <a:cubicBezTo>
                  <a:pt x="38" y="115"/>
                  <a:pt x="49" y="121"/>
                  <a:pt x="61" y="126"/>
                </a:cubicBezTo>
                <a:cubicBezTo>
                  <a:pt x="61" y="127"/>
                  <a:pt x="62" y="127"/>
                  <a:pt x="61" y="128"/>
                </a:cubicBezTo>
                <a:cubicBezTo>
                  <a:pt x="42" y="122"/>
                  <a:pt x="42" y="122"/>
                  <a:pt x="42" y="122"/>
                </a:cubicBezTo>
                <a:cubicBezTo>
                  <a:pt x="42" y="124"/>
                  <a:pt x="55" y="125"/>
                  <a:pt x="48" y="129"/>
                </a:cubicBezTo>
                <a:cubicBezTo>
                  <a:pt x="56" y="129"/>
                  <a:pt x="52" y="134"/>
                  <a:pt x="56" y="136"/>
                </a:cubicBezTo>
                <a:cubicBezTo>
                  <a:pt x="51" y="140"/>
                  <a:pt x="47" y="135"/>
                  <a:pt x="42" y="134"/>
                </a:cubicBezTo>
                <a:cubicBezTo>
                  <a:pt x="36" y="136"/>
                  <a:pt x="30" y="139"/>
                  <a:pt x="24" y="140"/>
                </a:cubicBezTo>
                <a:cubicBezTo>
                  <a:pt x="24" y="141"/>
                  <a:pt x="24" y="141"/>
                  <a:pt x="24" y="141"/>
                </a:cubicBezTo>
                <a:cubicBezTo>
                  <a:pt x="40" y="144"/>
                  <a:pt x="53" y="154"/>
                  <a:pt x="68" y="156"/>
                </a:cubicBezTo>
                <a:cubicBezTo>
                  <a:pt x="69" y="156"/>
                  <a:pt x="68" y="157"/>
                  <a:pt x="67" y="157"/>
                </a:cubicBezTo>
                <a:cubicBezTo>
                  <a:pt x="70" y="156"/>
                  <a:pt x="75" y="159"/>
                  <a:pt x="79" y="157"/>
                </a:cubicBezTo>
                <a:cubicBezTo>
                  <a:pt x="80" y="158"/>
                  <a:pt x="82" y="158"/>
                  <a:pt x="82" y="159"/>
                </a:cubicBezTo>
                <a:cubicBezTo>
                  <a:pt x="74" y="159"/>
                  <a:pt x="67" y="164"/>
                  <a:pt x="58" y="165"/>
                </a:cubicBezTo>
                <a:cubicBezTo>
                  <a:pt x="55" y="167"/>
                  <a:pt x="55" y="167"/>
                  <a:pt x="55" y="167"/>
                </a:cubicBezTo>
                <a:cubicBezTo>
                  <a:pt x="60" y="168"/>
                  <a:pt x="64" y="167"/>
                  <a:pt x="68" y="170"/>
                </a:cubicBezTo>
                <a:cubicBezTo>
                  <a:pt x="70" y="172"/>
                  <a:pt x="73" y="174"/>
                  <a:pt x="77" y="175"/>
                </a:cubicBezTo>
                <a:cubicBezTo>
                  <a:pt x="74" y="171"/>
                  <a:pt x="74" y="171"/>
                  <a:pt x="74" y="171"/>
                </a:cubicBezTo>
                <a:cubicBezTo>
                  <a:pt x="84" y="172"/>
                  <a:pt x="96" y="175"/>
                  <a:pt x="105" y="181"/>
                </a:cubicBezTo>
                <a:cubicBezTo>
                  <a:pt x="99" y="180"/>
                  <a:pt x="93" y="182"/>
                  <a:pt x="89" y="185"/>
                </a:cubicBezTo>
                <a:cubicBezTo>
                  <a:pt x="93" y="184"/>
                  <a:pt x="99" y="186"/>
                  <a:pt x="103" y="187"/>
                </a:cubicBezTo>
                <a:cubicBezTo>
                  <a:pt x="106" y="185"/>
                  <a:pt x="110" y="187"/>
                  <a:pt x="114" y="188"/>
                </a:cubicBezTo>
                <a:cubicBezTo>
                  <a:pt x="113" y="191"/>
                  <a:pt x="107" y="192"/>
                  <a:pt x="101" y="193"/>
                </a:cubicBezTo>
                <a:cubicBezTo>
                  <a:pt x="100" y="192"/>
                  <a:pt x="100" y="192"/>
                  <a:pt x="100" y="192"/>
                </a:cubicBezTo>
                <a:cubicBezTo>
                  <a:pt x="100" y="194"/>
                  <a:pt x="95" y="196"/>
                  <a:pt x="92" y="194"/>
                </a:cubicBezTo>
                <a:cubicBezTo>
                  <a:pt x="94" y="195"/>
                  <a:pt x="94" y="195"/>
                  <a:pt x="94" y="195"/>
                </a:cubicBezTo>
                <a:cubicBezTo>
                  <a:pt x="91" y="195"/>
                  <a:pt x="88" y="195"/>
                  <a:pt x="85" y="195"/>
                </a:cubicBezTo>
                <a:cubicBezTo>
                  <a:pt x="86" y="196"/>
                  <a:pt x="84" y="197"/>
                  <a:pt x="83" y="197"/>
                </a:cubicBezTo>
                <a:cubicBezTo>
                  <a:pt x="89" y="199"/>
                  <a:pt x="95" y="201"/>
                  <a:pt x="101" y="202"/>
                </a:cubicBezTo>
                <a:cubicBezTo>
                  <a:pt x="102" y="205"/>
                  <a:pt x="102" y="205"/>
                  <a:pt x="102" y="205"/>
                </a:cubicBezTo>
                <a:cubicBezTo>
                  <a:pt x="107" y="204"/>
                  <a:pt x="107" y="204"/>
                  <a:pt x="107" y="204"/>
                </a:cubicBezTo>
                <a:cubicBezTo>
                  <a:pt x="106" y="203"/>
                  <a:pt x="107" y="203"/>
                  <a:pt x="108" y="202"/>
                </a:cubicBezTo>
                <a:cubicBezTo>
                  <a:pt x="111" y="202"/>
                  <a:pt x="111" y="205"/>
                  <a:pt x="113" y="206"/>
                </a:cubicBezTo>
                <a:cubicBezTo>
                  <a:pt x="107" y="209"/>
                  <a:pt x="103" y="205"/>
                  <a:pt x="97" y="207"/>
                </a:cubicBezTo>
                <a:cubicBezTo>
                  <a:pt x="101" y="206"/>
                  <a:pt x="100" y="208"/>
                  <a:pt x="103" y="208"/>
                </a:cubicBezTo>
                <a:cubicBezTo>
                  <a:pt x="100" y="209"/>
                  <a:pt x="97" y="210"/>
                  <a:pt x="94" y="209"/>
                </a:cubicBezTo>
                <a:cubicBezTo>
                  <a:pt x="88" y="207"/>
                  <a:pt x="81" y="206"/>
                  <a:pt x="74" y="202"/>
                </a:cubicBezTo>
                <a:cubicBezTo>
                  <a:pt x="74" y="204"/>
                  <a:pt x="74" y="204"/>
                  <a:pt x="74" y="204"/>
                </a:cubicBezTo>
                <a:cubicBezTo>
                  <a:pt x="67" y="205"/>
                  <a:pt x="62" y="201"/>
                  <a:pt x="55" y="203"/>
                </a:cubicBezTo>
                <a:cubicBezTo>
                  <a:pt x="56" y="204"/>
                  <a:pt x="59" y="205"/>
                  <a:pt x="62" y="205"/>
                </a:cubicBezTo>
                <a:cubicBezTo>
                  <a:pt x="62" y="204"/>
                  <a:pt x="62" y="204"/>
                  <a:pt x="63" y="204"/>
                </a:cubicBezTo>
                <a:cubicBezTo>
                  <a:pt x="62" y="208"/>
                  <a:pt x="69" y="202"/>
                  <a:pt x="71" y="207"/>
                </a:cubicBezTo>
                <a:cubicBezTo>
                  <a:pt x="75" y="207"/>
                  <a:pt x="77" y="210"/>
                  <a:pt x="81" y="211"/>
                </a:cubicBezTo>
                <a:cubicBezTo>
                  <a:pt x="90" y="212"/>
                  <a:pt x="98" y="214"/>
                  <a:pt x="106" y="217"/>
                </a:cubicBezTo>
                <a:cubicBezTo>
                  <a:pt x="107" y="215"/>
                  <a:pt x="107" y="215"/>
                  <a:pt x="107" y="215"/>
                </a:cubicBezTo>
                <a:cubicBezTo>
                  <a:pt x="113" y="215"/>
                  <a:pt x="119" y="217"/>
                  <a:pt x="122" y="220"/>
                </a:cubicBezTo>
                <a:cubicBezTo>
                  <a:pt x="129" y="222"/>
                  <a:pt x="137" y="221"/>
                  <a:pt x="144" y="225"/>
                </a:cubicBezTo>
                <a:cubicBezTo>
                  <a:pt x="143" y="226"/>
                  <a:pt x="143" y="226"/>
                  <a:pt x="143" y="226"/>
                </a:cubicBezTo>
                <a:cubicBezTo>
                  <a:pt x="147" y="226"/>
                  <a:pt x="151" y="230"/>
                  <a:pt x="155" y="227"/>
                </a:cubicBezTo>
                <a:cubicBezTo>
                  <a:pt x="155" y="228"/>
                  <a:pt x="157" y="227"/>
                  <a:pt x="158" y="228"/>
                </a:cubicBezTo>
                <a:cubicBezTo>
                  <a:pt x="157" y="229"/>
                  <a:pt x="156" y="228"/>
                  <a:pt x="155" y="228"/>
                </a:cubicBezTo>
                <a:cubicBezTo>
                  <a:pt x="156" y="230"/>
                  <a:pt x="159" y="228"/>
                  <a:pt x="160" y="230"/>
                </a:cubicBezTo>
                <a:cubicBezTo>
                  <a:pt x="155" y="231"/>
                  <a:pt x="149" y="230"/>
                  <a:pt x="144" y="230"/>
                </a:cubicBezTo>
                <a:cubicBezTo>
                  <a:pt x="133" y="229"/>
                  <a:pt x="121" y="226"/>
                  <a:pt x="110" y="227"/>
                </a:cubicBezTo>
                <a:cubicBezTo>
                  <a:pt x="116" y="229"/>
                  <a:pt x="124" y="228"/>
                  <a:pt x="129" y="231"/>
                </a:cubicBezTo>
                <a:cubicBezTo>
                  <a:pt x="129" y="232"/>
                  <a:pt x="128" y="231"/>
                  <a:pt x="127" y="232"/>
                </a:cubicBezTo>
                <a:cubicBezTo>
                  <a:pt x="129" y="232"/>
                  <a:pt x="135" y="234"/>
                  <a:pt x="131" y="236"/>
                </a:cubicBezTo>
                <a:cubicBezTo>
                  <a:pt x="149" y="237"/>
                  <a:pt x="149" y="237"/>
                  <a:pt x="149" y="237"/>
                </a:cubicBezTo>
                <a:cubicBezTo>
                  <a:pt x="148" y="240"/>
                  <a:pt x="148" y="240"/>
                  <a:pt x="148" y="240"/>
                </a:cubicBezTo>
                <a:cubicBezTo>
                  <a:pt x="161" y="237"/>
                  <a:pt x="176" y="241"/>
                  <a:pt x="187" y="240"/>
                </a:cubicBezTo>
                <a:cubicBezTo>
                  <a:pt x="187" y="240"/>
                  <a:pt x="185" y="240"/>
                  <a:pt x="185" y="240"/>
                </a:cubicBezTo>
                <a:cubicBezTo>
                  <a:pt x="193" y="237"/>
                  <a:pt x="203" y="241"/>
                  <a:pt x="210" y="240"/>
                </a:cubicBezTo>
                <a:cubicBezTo>
                  <a:pt x="216" y="242"/>
                  <a:pt x="222" y="242"/>
                  <a:pt x="228" y="242"/>
                </a:cubicBezTo>
                <a:cubicBezTo>
                  <a:pt x="228" y="242"/>
                  <a:pt x="228" y="242"/>
                  <a:pt x="228" y="242"/>
                </a:cubicBezTo>
                <a:cubicBezTo>
                  <a:pt x="268" y="243"/>
                  <a:pt x="268" y="243"/>
                  <a:pt x="268" y="243"/>
                </a:cubicBezTo>
                <a:cubicBezTo>
                  <a:pt x="261" y="241"/>
                  <a:pt x="251" y="241"/>
                  <a:pt x="242" y="241"/>
                </a:cubicBezTo>
                <a:cubicBezTo>
                  <a:pt x="240" y="237"/>
                  <a:pt x="234" y="240"/>
                  <a:pt x="231" y="238"/>
                </a:cubicBezTo>
                <a:cubicBezTo>
                  <a:pt x="243" y="236"/>
                  <a:pt x="258" y="238"/>
                  <a:pt x="270" y="237"/>
                </a:cubicBezTo>
                <a:cubicBezTo>
                  <a:pt x="269" y="237"/>
                  <a:pt x="270" y="236"/>
                  <a:pt x="271" y="235"/>
                </a:cubicBezTo>
                <a:cubicBezTo>
                  <a:pt x="271" y="236"/>
                  <a:pt x="272" y="236"/>
                  <a:pt x="273" y="236"/>
                </a:cubicBezTo>
                <a:cubicBezTo>
                  <a:pt x="273" y="235"/>
                  <a:pt x="273" y="235"/>
                  <a:pt x="273" y="235"/>
                </a:cubicBezTo>
                <a:cubicBezTo>
                  <a:pt x="275" y="235"/>
                  <a:pt x="275" y="235"/>
                  <a:pt x="275" y="235"/>
                </a:cubicBezTo>
                <a:cubicBezTo>
                  <a:pt x="273" y="234"/>
                  <a:pt x="270" y="234"/>
                  <a:pt x="268" y="235"/>
                </a:cubicBezTo>
                <a:cubicBezTo>
                  <a:pt x="214" y="233"/>
                  <a:pt x="214" y="233"/>
                  <a:pt x="214" y="233"/>
                </a:cubicBezTo>
                <a:cubicBezTo>
                  <a:pt x="203" y="227"/>
                  <a:pt x="187" y="230"/>
                  <a:pt x="175" y="227"/>
                </a:cubicBezTo>
                <a:cubicBezTo>
                  <a:pt x="184" y="225"/>
                  <a:pt x="193" y="227"/>
                  <a:pt x="201" y="227"/>
                </a:cubicBezTo>
                <a:cubicBezTo>
                  <a:pt x="199" y="225"/>
                  <a:pt x="195" y="227"/>
                  <a:pt x="193" y="225"/>
                </a:cubicBezTo>
                <a:cubicBezTo>
                  <a:pt x="198" y="223"/>
                  <a:pt x="198" y="223"/>
                  <a:pt x="198" y="223"/>
                </a:cubicBezTo>
                <a:cubicBezTo>
                  <a:pt x="208" y="225"/>
                  <a:pt x="220" y="224"/>
                  <a:pt x="228" y="228"/>
                </a:cubicBezTo>
                <a:cubicBezTo>
                  <a:pt x="235" y="228"/>
                  <a:pt x="235" y="228"/>
                  <a:pt x="235" y="228"/>
                </a:cubicBezTo>
                <a:cubicBezTo>
                  <a:pt x="233" y="228"/>
                  <a:pt x="232" y="227"/>
                  <a:pt x="231" y="227"/>
                </a:cubicBezTo>
                <a:cubicBezTo>
                  <a:pt x="232" y="226"/>
                  <a:pt x="234" y="227"/>
                  <a:pt x="236" y="227"/>
                </a:cubicBezTo>
                <a:cubicBezTo>
                  <a:pt x="232" y="225"/>
                  <a:pt x="228" y="227"/>
                  <a:pt x="224" y="226"/>
                </a:cubicBezTo>
                <a:cubicBezTo>
                  <a:pt x="219" y="224"/>
                  <a:pt x="210" y="225"/>
                  <a:pt x="206" y="222"/>
                </a:cubicBezTo>
                <a:cubicBezTo>
                  <a:pt x="217" y="221"/>
                  <a:pt x="230" y="222"/>
                  <a:pt x="241" y="223"/>
                </a:cubicBezTo>
                <a:cubicBezTo>
                  <a:pt x="241" y="223"/>
                  <a:pt x="245" y="222"/>
                  <a:pt x="248" y="222"/>
                </a:cubicBezTo>
                <a:cubicBezTo>
                  <a:pt x="248" y="224"/>
                  <a:pt x="248" y="224"/>
                  <a:pt x="248" y="224"/>
                </a:cubicBezTo>
                <a:cubicBezTo>
                  <a:pt x="250" y="222"/>
                  <a:pt x="258" y="227"/>
                  <a:pt x="257" y="222"/>
                </a:cubicBezTo>
                <a:cubicBezTo>
                  <a:pt x="281" y="222"/>
                  <a:pt x="307" y="219"/>
                  <a:pt x="332" y="218"/>
                </a:cubicBezTo>
                <a:cubicBezTo>
                  <a:pt x="338" y="215"/>
                  <a:pt x="345" y="218"/>
                  <a:pt x="352" y="217"/>
                </a:cubicBezTo>
                <a:cubicBezTo>
                  <a:pt x="366" y="215"/>
                  <a:pt x="381" y="211"/>
                  <a:pt x="394" y="212"/>
                </a:cubicBezTo>
                <a:cubicBezTo>
                  <a:pt x="419" y="207"/>
                  <a:pt x="419" y="207"/>
                  <a:pt x="419" y="207"/>
                </a:cubicBezTo>
                <a:cubicBezTo>
                  <a:pt x="415" y="206"/>
                  <a:pt x="409" y="208"/>
                  <a:pt x="405" y="208"/>
                </a:cubicBezTo>
                <a:cubicBezTo>
                  <a:pt x="396" y="208"/>
                  <a:pt x="384" y="213"/>
                  <a:pt x="375" y="211"/>
                </a:cubicBezTo>
                <a:cubicBezTo>
                  <a:pt x="373" y="212"/>
                  <a:pt x="373" y="212"/>
                  <a:pt x="373" y="212"/>
                </a:cubicBezTo>
                <a:cubicBezTo>
                  <a:pt x="363" y="211"/>
                  <a:pt x="354" y="214"/>
                  <a:pt x="344" y="213"/>
                </a:cubicBezTo>
                <a:cubicBezTo>
                  <a:pt x="345" y="213"/>
                  <a:pt x="345" y="211"/>
                  <a:pt x="346" y="212"/>
                </a:cubicBezTo>
                <a:cubicBezTo>
                  <a:pt x="348" y="213"/>
                  <a:pt x="351" y="211"/>
                  <a:pt x="353" y="212"/>
                </a:cubicBezTo>
                <a:cubicBezTo>
                  <a:pt x="353" y="211"/>
                  <a:pt x="352" y="211"/>
                  <a:pt x="352" y="211"/>
                </a:cubicBezTo>
                <a:cubicBezTo>
                  <a:pt x="354" y="208"/>
                  <a:pt x="356" y="211"/>
                  <a:pt x="359" y="210"/>
                </a:cubicBezTo>
                <a:cubicBezTo>
                  <a:pt x="396" y="202"/>
                  <a:pt x="432" y="195"/>
                  <a:pt x="469" y="187"/>
                </a:cubicBezTo>
                <a:cubicBezTo>
                  <a:pt x="460" y="187"/>
                  <a:pt x="452" y="191"/>
                  <a:pt x="444" y="191"/>
                </a:cubicBezTo>
                <a:cubicBezTo>
                  <a:pt x="452" y="189"/>
                  <a:pt x="460" y="185"/>
                  <a:pt x="470" y="185"/>
                </a:cubicBezTo>
                <a:cubicBezTo>
                  <a:pt x="470" y="185"/>
                  <a:pt x="470" y="184"/>
                  <a:pt x="469" y="184"/>
                </a:cubicBezTo>
                <a:cubicBezTo>
                  <a:pt x="471" y="184"/>
                  <a:pt x="472" y="182"/>
                  <a:pt x="473" y="182"/>
                </a:cubicBezTo>
                <a:cubicBezTo>
                  <a:pt x="473" y="182"/>
                  <a:pt x="473" y="182"/>
                  <a:pt x="473" y="182"/>
                </a:cubicBezTo>
                <a:cubicBezTo>
                  <a:pt x="477" y="180"/>
                  <a:pt x="477" y="180"/>
                  <a:pt x="477" y="180"/>
                </a:cubicBezTo>
                <a:cubicBezTo>
                  <a:pt x="528" y="171"/>
                  <a:pt x="582" y="166"/>
                  <a:pt x="634" y="159"/>
                </a:cubicBezTo>
                <a:cubicBezTo>
                  <a:pt x="637" y="160"/>
                  <a:pt x="637" y="160"/>
                  <a:pt x="637" y="160"/>
                </a:cubicBezTo>
                <a:cubicBezTo>
                  <a:pt x="637" y="159"/>
                  <a:pt x="637" y="159"/>
                  <a:pt x="638" y="159"/>
                </a:cubicBezTo>
                <a:cubicBezTo>
                  <a:pt x="609" y="160"/>
                  <a:pt x="583" y="166"/>
                  <a:pt x="556" y="165"/>
                </a:cubicBezTo>
                <a:cubicBezTo>
                  <a:pt x="581" y="162"/>
                  <a:pt x="603" y="158"/>
                  <a:pt x="627" y="155"/>
                </a:cubicBezTo>
                <a:cubicBezTo>
                  <a:pt x="618" y="155"/>
                  <a:pt x="605" y="158"/>
                  <a:pt x="594" y="158"/>
                </a:cubicBezTo>
                <a:cubicBezTo>
                  <a:pt x="593" y="159"/>
                  <a:pt x="590" y="159"/>
                  <a:pt x="589" y="158"/>
                </a:cubicBezTo>
                <a:cubicBezTo>
                  <a:pt x="589" y="158"/>
                  <a:pt x="589" y="155"/>
                  <a:pt x="591" y="155"/>
                </a:cubicBezTo>
                <a:cubicBezTo>
                  <a:pt x="596" y="155"/>
                  <a:pt x="603" y="153"/>
                  <a:pt x="605" y="155"/>
                </a:cubicBezTo>
                <a:cubicBezTo>
                  <a:pt x="605" y="155"/>
                  <a:pt x="604" y="154"/>
                  <a:pt x="604" y="154"/>
                </a:cubicBezTo>
                <a:cubicBezTo>
                  <a:pt x="615" y="152"/>
                  <a:pt x="627" y="150"/>
                  <a:pt x="638" y="150"/>
                </a:cubicBezTo>
                <a:cubicBezTo>
                  <a:pt x="642" y="148"/>
                  <a:pt x="648" y="148"/>
                  <a:pt x="652" y="148"/>
                </a:cubicBezTo>
                <a:cubicBezTo>
                  <a:pt x="652" y="149"/>
                  <a:pt x="652" y="149"/>
                  <a:pt x="652" y="149"/>
                </a:cubicBezTo>
                <a:cubicBezTo>
                  <a:pt x="653" y="149"/>
                  <a:pt x="653" y="149"/>
                  <a:pt x="653" y="149"/>
                </a:cubicBezTo>
                <a:cubicBezTo>
                  <a:pt x="653" y="148"/>
                  <a:pt x="652" y="147"/>
                  <a:pt x="651" y="147"/>
                </a:cubicBezTo>
                <a:cubicBezTo>
                  <a:pt x="678" y="144"/>
                  <a:pt x="702" y="141"/>
                  <a:pt x="730" y="141"/>
                </a:cubicBezTo>
                <a:cubicBezTo>
                  <a:pt x="735" y="140"/>
                  <a:pt x="741" y="141"/>
                  <a:pt x="745" y="138"/>
                </a:cubicBezTo>
                <a:cubicBezTo>
                  <a:pt x="747" y="139"/>
                  <a:pt x="749" y="137"/>
                  <a:pt x="752" y="138"/>
                </a:cubicBezTo>
                <a:cubicBezTo>
                  <a:pt x="768" y="136"/>
                  <a:pt x="788" y="136"/>
                  <a:pt x="805" y="135"/>
                </a:cubicBezTo>
                <a:cubicBezTo>
                  <a:pt x="801" y="134"/>
                  <a:pt x="801" y="134"/>
                  <a:pt x="801" y="134"/>
                </a:cubicBezTo>
                <a:cubicBezTo>
                  <a:pt x="816" y="134"/>
                  <a:pt x="831" y="131"/>
                  <a:pt x="846" y="132"/>
                </a:cubicBezTo>
                <a:cubicBezTo>
                  <a:pt x="848" y="131"/>
                  <a:pt x="848" y="131"/>
                  <a:pt x="848" y="131"/>
                </a:cubicBezTo>
                <a:cubicBezTo>
                  <a:pt x="861" y="133"/>
                  <a:pt x="875" y="129"/>
                  <a:pt x="889" y="130"/>
                </a:cubicBezTo>
                <a:cubicBezTo>
                  <a:pt x="887" y="128"/>
                  <a:pt x="882" y="130"/>
                  <a:pt x="880" y="128"/>
                </a:cubicBezTo>
                <a:cubicBezTo>
                  <a:pt x="883" y="128"/>
                  <a:pt x="883" y="128"/>
                  <a:pt x="883" y="128"/>
                </a:cubicBezTo>
                <a:cubicBezTo>
                  <a:pt x="880" y="126"/>
                  <a:pt x="880" y="126"/>
                  <a:pt x="880" y="126"/>
                </a:cubicBezTo>
                <a:cubicBezTo>
                  <a:pt x="877" y="131"/>
                  <a:pt x="873" y="125"/>
                  <a:pt x="869" y="126"/>
                </a:cubicBezTo>
                <a:cubicBezTo>
                  <a:pt x="834" y="127"/>
                  <a:pt x="808" y="133"/>
                  <a:pt x="772" y="134"/>
                </a:cubicBezTo>
                <a:cubicBezTo>
                  <a:pt x="762" y="135"/>
                  <a:pt x="752" y="135"/>
                  <a:pt x="741" y="136"/>
                </a:cubicBezTo>
                <a:cubicBezTo>
                  <a:pt x="738" y="137"/>
                  <a:pt x="738" y="137"/>
                  <a:pt x="738" y="137"/>
                </a:cubicBezTo>
                <a:cubicBezTo>
                  <a:pt x="738" y="136"/>
                  <a:pt x="738" y="136"/>
                  <a:pt x="738" y="136"/>
                </a:cubicBezTo>
                <a:cubicBezTo>
                  <a:pt x="737" y="136"/>
                  <a:pt x="737" y="136"/>
                  <a:pt x="737" y="136"/>
                </a:cubicBezTo>
                <a:cubicBezTo>
                  <a:pt x="737" y="137"/>
                  <a:pt x="737" y="137"/>
                  <a:pt x="737" y="137"/>
                </a:cubicBezTo>
                <a:cubicBezTo>
                  <a:pt x="735" y="137"/>
                  <a:pt x="735" y="137"/>
                  <a:pt x="735" y="137"/>
                </a:cubicBezTo>
                <a:cubicBezTo>
                  <a:pt x="735" y="137"/>
                  <a:pt x="735" y="137"/>
                  <a:pt x="735" y="137"/>
                </a:cubicBezTo>
                <a:cubicBezTo>
                  <a:pt x="734" y="138"/>
                  <a:pt x="732" y="137"/>
                  <a:pt x="730" y="138"/>
                </a:cubicBezTo>
                <a:cubicBezTo>
                  <a:pt x="730" y="137"/>
                  <a:pt x="728" y="136"/>
                  <a:pt x="730" y="136"/>
                </a:cubicBezTo>
                <a:cubicBezTo>
                  <a:pt x="731" y="136"/>
                  <a:pt x="731" y="137"/>
                  <a:pt x="734" y="137"/>
                </a:cubicBezTo>
                <a:cubicBezTo>
                  <a:pt x="735" y="134"/>
                  <a:pt x="739" y="136"/>
                  <a:pt x="742" y="135"/>
                </a:cubicBezTo>
                <a:cubicBezTo>
                  <a:pt x="777" y="131"/>
                  <a:pt x="777" y="131"/>
                  <a:pt x="777" y="131"/>
                </a:cubicBezTo>
                <a:cubicBezTo>
                  <a:pt x="781" y="129"/>
                  <a:pt x="781" y="129"/>
                  <a:pt x="781" y="129"/>
                </a:cubicBezTo>
                <a:cubicBezTo>
                  <a:pt x="781" y="130"/>
                  <a:pt x="781" y="130"/>
                  <a:pt x="781" y="130"/>
                </a:cubicBezTo>
                <a:cubicBezTo>
                  <a:pt x="805" y="129"/>
                  <a:pt x="805" y="129"/>
                  <a:pt x="805" y="129"/>
                </a:cubicBezTo>
                <a:cubicBezTo>
                  <a:pt x="806" y="126"/>
                  <a:pt x="808" y="129"/>
                  <a:pt x="810" y="129"/>
                </a:cubicBezTo>
                <a:cubicBezTo>
                  <a:pt x="831" y="126"/>
                  <a:pt x="831" y="126"/>
                  <a:pt x="831" y="126"/>
                </a:cubicBezTo>
                <a:cubicBezTo>
                  <a:pt x="830" y="126"/>
                  <a:pt x="830" y="126"/>
                  <a:pt x="829" y="125"/>
                </a:cubicBezTo>
                <a:cubicBezTo>
                  <a:pt x="830" y="125"/>
                  <a:pt x="834" y="124"/>
                  <a:pt x="834" y="127"/>
                </a:cubicBezTo>
                <a:cubicBezTo>
                  <a:pt x="856" y="126"/>
                  <a:pt x="880" y="124"/>
                  <a:pt x="901" y="125"/>
                </a:cubicBezTo>
                <a:cubicBezTo>
                  <a:pt x="898" y="122"/>
                  <a:pt x="893" y="125"/>
                  <a:pt x="889" y="123"/>
                </a:cubicBezTo>
                <a:cubicBezTo>
                  <a:pt x="889" y="121"/>
                  <a:pt x="889" y="121"/>
                  <a:pt x="889" y="121"/>
                </a:cubicBezTo>
                <a:cubicBezTo>
                  <a:pt x="889" y="121"/>
                  <a:pt x="888" y="121"/>
                  <a:pt x="887" y="121"/>
                </a:cubicBezTo>
                <a:cubicBezTo>
                  <a:pt x="890" y="119"/>
                  <a:pt x="891" y="121"/>
                  <a:pt x="893" y="120"/>
                </a:cubicBezTo>
                <a:cubicBezTo>
                  <a:pt x="884" y="119"/>
                  <a:pt x="884" y="119"/>
                  <a:pt x="884" y="119"/>
                </a:cubicBezTo>
                <a:cubicBezTo>
                  <a:pt x="886" y="121"/>
                  <a:pt x="886" y="121"/>
                  <a:pt x="886" y="121"/>
                </a:cubicBezTo>
                <a:cubicBezTo>
                  <a:pt x="883" y="123"/>
                  <a:pt x="878" y="120"/>
                  <a:pt x="875" y="121"/>
                </a:cubicBezTo>
                <a:cubicBezTo>
                  <a:pt x="876" y="119"/>
                  <a:pt x="878" y="120"/>
                  <a:pt x="880" y="120"/>
                </a:cubicBezTo>
                <a:cubicBezTo>
                  <a:pt x="872" y="119"/>
                  <a:pt x="861" y="119"/>
                  <a:pt x="851" y="120"/>
                </a:cubicBezTo>
                <a:cubicBezTo>
                  <a:pt x="851" y="121"/>
                  <a:pt x="851" y="121"/>
                  <a:pt x="851" y="121"/>
                </a:cubicBezTo>
                <a:cubicBezTo>
                  <a:pt x="840" y="119"/>
                  <a:pt x="826" y="124"/>
                  <a:pt x="816" y="121"/>
                </a:cubicBezTo>
                <a:cubicBezTo>
                  <a:pt x="817" y="119"/>
                  <a:pt x="820" y="120"/>
                  <a:pt x="822" y="120"/>
                </a:cubicBezTo>
                <a:cubicBezTo>
                  <a:pt x="820" y="117"/>
                  <a:pt x="816" y="121"/>
                  <a:pt x="814" y="118"/>
                </a:cubicBezTo>
                <a:cubicBezTo>
                  <a:pt x="814" y="117"/>
                  <a:pt x="815" y="118"/>
                  <a:pt x="816" y="118"/>
                </a:cubicBezTo>
                <a:cubicBezTo>
                  <a:pt x="798" y="117"/>
                  <a:pt x="776" y="118"/>
                  <a:pt x="757" y="119"/>
                </a:cubicBezTo>
                <a:cubicBezTo>
                  <a:pt x="755" y="118"/>
                  <a:pt x="759" y="118"/>
                  <a:pt x="756" y="117"/>
                </a:cubicBezTo>
                <a:cubicBezTo>
                  <a:pt x="758" y="117"/>
                  <a:pt x="759" y="115"/>
                  <a:pt x="761" y="117"/>
                </a:cubicBezTo>
                <a:cubicBezTo>
                  <a:pt x="760" y="118"/>
                  <a:pt x="759" y="118"/>
                  <a:pt x="759" y="118"/>
                </a:cubicBezTo>
                <a:cubicBezTo>
                  <a:pt x="759" y="118"/>
                  <a:pt x="759" y="118"/>
                  <a:pt x="759" y="118"/>
                </a:cubicBezTo>
                <a:cubicBezTo>
                  <a:pt x="763" y="119"/>
                  <a:pt x="759" y="117"/>
                  <a:pt x="762" y="116"/>
                </a:cubicBezTo>
                <a:cubicBezTo>
                  <a:pt x="758" y="116"/>
                  <a:pt x="754" y="117"/>
                  <a:pt x="752" y="115"/>
                </a:cubicBezTo>
                <a:cubicBezTo>
                  <a:pt x="751" y="115"/>
                  <a:pt x="749" y="115"/>
                  <a:pt x="748" y="115"/>
                </a:cubicBezTo>
                <a:cubicBezTo>
                  <a:pt x="748" y="117"/>
                  <a:pt x="748" y="117"/>
                  <a:pt x="748" y="117"/>
                </a:cubicBezTo>
                <a:cubicBezTo>
                  <a:pt x="749" y="117"/>
                  <a:pt x="750" y="117"/>
                  <a:pt x="750" y="117"/>
                </a:cubicBezTo>
                <a:cubicBezTo>
                  <a:pt x="751" y="119"/>
                  <a:pt x="748" y="118"/>
                  <a:pt x="747" y="120"/>
                </a:cubicBezTo>
                <a:cubicBezTo>
                  <a:pt x="734" y="118"/>
                  <a:pt x="719" y="122"/>
                  <a:pt x="706" y="122"/>
                </a:cubicBezTo>
                <a:cubicBezTo>
                  <a:pt x="704" y="124"/>
                  <a:pt x="704" y="124"/>
                  <a:pt x="704" y="124"/>
                </a:cubicBezTo>
                <a:cubicBezTo>
                  <a:pt x="694" y="124"/>
                  <a:pt x="680" y="124"/>
                  <a:pt x="669" y="126"/>
                </a:cubicBezTo>
                <a:cubicBezTo>
                  <a:pt x="672" y="126"/>
                  <a:pt x="675" y="128"/>
                  <a:pt x="678" y="126"/>
                </a:cubicBezTo>
                <a:cubicBezTo>
                  <a:pt x="693" y="126"/>
                  <a:pt x="693" y="126"/>
                  <a:pt x="693" y="126"/>
                </a:cubicBezTo>
                <a:cubicBezTo>
                  <a:pt x="695" y="125"/>
                  <a:pt x="695" y="125"/>
                  <a:pt x="695" y="125"/>
                </a:cubicBezTo>
                <a:cubicBezTo>
                  <a:pt x="697" y="126"/>
                  <a:pt x="697" y="126"/>
                  <a:pt x="697" y="126"/>
                </a:cubicBezTo>
                <a:cubicBezTo>
                  <a:pt x="719" y="128"/>
                  <a:pt x="741" y="124"/>
                  <a:pt x="763" y="125"/>
                </a:cubicBezTo>
                <a:cubicBezTo>
                  <a:pt x="705" y="130"/>
                  <a:pt x="705" y="130"/>
                  <a:pt x="705" y="130"/>
                </a:cubicBezTo>
                <a:cubicBezTo>
                  <a:pt x="705" y="130"/>
                  <a:pt x="705" y="130"/>
                  <a:pt x="705" y="130"/>
                </a:cubicBezTo>
                <a:cubicBezTo>
                  <a:pt x="682" y="130"/>
                  <a:pt x="659" y="134"/>
                  <a:pt x="637" y="135"/>
                </a:cubicBezTo>
                <a:cubicBezTo>
                  <a:pt x="638" y="132"/>
                  <a:pt x="633" y="134"/>
                  <a:pt x="631" y="133"/>
                </a:cubicBezTo>
                <a:cubicBezTo>
                  <a:pt x="632" y="134"/>
                  <a:pt x="632" y="134"/>
                  <a:pt x="632" y="134"/>
                </a:cubicBezTo>
                <a:cubicBezTo>
                  <a:pt x="632" y="135"/>
                  <a:pt x="631" y="134"/>
                  <a:pt x="630" y="135"/>
                </a:cubicBezTo>
                <a:cubicBezTo>
                  <a:pt x="629" y="133"/>
                  <a:pt x="629" y="133"/>
                  <a:pt x="629" y="133"/>
                </a:cubicBezTo>
                <a:cubicBezTo>
                  <a:pt x="620" y="134"/>
                  <a:pt x="612" y="136"/>
                  <a:pt x="603" y="135"/>
                </a:cubicBezTo>
                <a:cubicBezTo>
                  <a:pt x="606" y="134"/>
                  <a:pt x="611" y="134"/>
                  <a:pt x="614" y="133"/>
                </a:cubicBezTo>
                <a:cubicBezTo>
                  <a:pt x="608" y="133"/>
                  <a:pt x="598" y="135"/>
                  <a:pt x="590" y="133"/>
                </a:cubicBezTo>
                <a:cubicBezTo>
                  <a:pt x="613" y="129"/>
                  <a:pt x="637" y="125"/>
                  <a:pt x="661" y="124"/>
                </a:cubicBezTo>
                <a:cubicBezTo>
                  <a:pt x="666" y="124"/>
                  <a:pt x="673" y="123"/>
                  <a:pt x="680" y="123"/>
                </a:cubicBezTo>
                <a:cubicBezTo>
                  <a:pt x="673" y="121"/>
                  <a:pt x="673" y="121"/>
                  <a:pt x="673" y="121"/>
                </a:cubicBezTo>
                <a:cubicBezTo>
                  <a:pt x="674" y="120"/>
                  <a:pt x="675" y="119"/>
                  <a:pt x="676" y="120"/>
                </a:cubicBezTo>
                <a:cubicBezTo>
                  <a:pt x="692" y="115"/>
                  <a:pt x="712" y="118"/>
                  <a:pt x="726" y="116"/>
                </a:cubicBezTo>
                <a:cubicBezTo>
                  <a:pt x="727" y="113"/>
                  <a:pt x="731" y="114"/>
                  <a:pt x="734" y="114"/>
                </a:cubicBezTo>
                <a:cubicBezTo>
                  <a:pt x="732" y="112"/>
                  <a:pt x="732" y="112"/>
                  <a:pt x="732" y="112"/>
                </a:cubicBezTo>
                <a:cubicBezTo>
                  <a:pt x="739" y="112"/>
                  <a:pt x="739" y="112"/>
                  <a:pt x="739" y="112"/>
                </a:cubicBezTo>
                <a:cubicBezTo>
                  <a:pt x="739" y="111"/>
                  <a:pt x="739" y="111"/>
                  <a:pt x="739" y="111"/>
                </a:cubicBezTo>
                <a:cubicBezTo>
                  <a:pt x="732" y="111"/>
                  <a:pt x="726" y="110"/>
                  <a:pt x="721" y="113"/>
                </a:cubicBezTo>
                <a:cubicBezTo>
                  <a:pt x="718" y="113"/>
                  <a:pt x="718" y="113"/>
                  <a:pt x="718" y="113"/>
                </a:cubicBezTo>
                <a:cubicBezTo>
                  <a:pt x="721" y="115"/>
                  <a:pt x="721" y="115"/>
                  <a:pt x="721" y="115"/>
                </a:cubicBezTo>
                <a:cubicBezTo>
                  <a:pt x="705" y="112"/>
                  <a:pt x="684" y="117"/>
                  <a:pt x="669" y="118"/>
                </a:cubicBezTo>
                <a:cubicBezTo>
                  <a:pt x="660" y="117"/>
                  <a:pt x="650" y="120"/>
                  <a:pt x="642" y="118"/>
                </a:cubicBezTo>
                <a:cubicBezTo>
                  <a:pt x="631" y="118"/>
                  <a:pt x="631" y="118"/>
                  <a:pt x="631" y="118"/>
                </a:cubicBezTo>
                <a:cubicBezTo>
                  <a:pt x="631" y="119"/>
                  <a:pt x="631" y="119"/>
                  <a:pt x="631" y="119"/>
                </a:cubicBezTo>
                <a:cubicBezTo>
                  <a:pt x="615" y="120"/>
                  <a:pt x="600" y="124"/>
                  <a:pt x="585" y="123"/>
                </a:cubicBezTo>
                <a:cubicBezTo>
                  <a:pt x="638" y="114"/>
                  <a:pt x="698" y="111"/>
                  <a:pt x="753" y="108"/>
                </a:cubicBezTo>
                <a:cubicBezTo>
                  <a:pt x="773" y="108"/>
                  <a:pt x="794" y="105"/>
                  <a:pt x="816" y="107"/>
                </a:cubicBezTo>
                <a:cubicBezTo>
                  <a:pt x="815" y="108"/>
                  <a:pt x="815" y="108"/>
                  <a:pt x="815" y="108"/>
                </a:cubicBezTo>
                <a:cubicBezTo>
                  <a:pt x="820" y="108"/>
                  <a:pt x="827" y="109"/>
                  <a:pt x="831" y="107"/>
                </a:cubicBezTo>
                <a:cubicBezTo>
                  <a:pt x="851" y="109"/>
                  <a:pt x="873" y="106"/>
                  <a:pt x="892" y="106"/>
                </a:cubicBezTo>
                <a:cubicBezTo>
                  <a:pt x="893" y="104"/>
                  <a:pt x="893" y="104"/>
                  <a:pt x="893" y="104"/>
                </a:cubicBezTo>
                <a:cubicBezTo>
                  <a:pt x="888" y="104"/>
                  <a:pt x="881" y="103"/>
                  <a:pt x="877" y="105"/>
                </a:cubicBezTo>
                <a:cubicBezTo>
                  <a:pt x="858" y="106"/>
                  <a:pt x="843" y="107"/>
                  <a:pt x="825" y="105"/>
                </a:cubicBezTo>
                <a:cubicBezTo>
                  <a:pt x="838" y="102"/>
                  <a:pt x="851" y="105"/>
                  <a:pt x="863" y="103"/>
                </a:cubicBezTo>
                <a:cubicBezTo>
                  <a:pt x="856" y="101"/>
                  <a:pt x="844" y="103"/>
                  <a:pt x="837" y="101"/>
                </a:cubicBezTo>
                <a:cubicBezTo>
                  <a:pt x="836" y="103"/>
                  <a:pt x="836" y="103"/>
                  <a:pt x="836" y="103"/>
                </a:cubicBezTo>
                <a:cubicBezTo>
                  <a:pt x="834" y="101"/>
                  <a:pt x="834" y="101"/>
                  <a:pt x="834" y="101"/>
                </a:cubicBezTo>
                <a:cubicBezTo>
                  <a:pt x="818" y="99"/>
                  <a:pt x="804" y="101"/>
                  <a:pt x="789" y="99"/>
                </a:cubicBezTo>
                <a:cubicBezTo>
                  <a:pt x="799" y="97"/>
                  <a:pt x="809" y="98"/>
                  <a:pt x="820" y="98"/>
                </a:cubicBezTo>
                <a:cubicBezTo>
                  <a:pt x="811" y="97"/>
                  <a:pt x="811" y="97"/>
                  <a:pt x="811" y="97"/>
                </a:cubicBezTo>
                <a:cubicBezTo>
                  <a:pt x="822" y="96"/>
                  <a:pt x="822" y="96"/>
                  <a:pt x="822" y="96"/>
                </a:cubicBezTo>
                <a:cubicBezTo>
                  <a:pt x="821" y="94"/>
                  <a:pt x="816" y="95"/>
                  <a:pt x="815" y="93"/>
                </a:cubicBezTo>
                <a:cubicBezTo>
                  <a:pt x="821" y="93"/>
                  <a:pt x="828" y="93"/>
                  <a:pt x="834" y="91"/>
                </a:cubicBezTo>
                <a:cubicBezTo>
                  <a:pt x="834" y="93"/>
                  <a:pt x="839" y="93"/>
                  <a:pt x="841" y="93"/>
                </a:cubicBezTo>
                <a:cubicBezTo>
                  <a:pt x="840" y="94"/>
                  <a:pt x="838" y="94"/>
                  <a:pt x="836" y="94"/>
                </a:cubicBezTo>
                <a:cubicBezTo>
                  <a:pt x="839" y="95"/>
                  <a:pt x="844" y="95"/>
                  <a:pt x="846" y="94"/>
                </a:cubicBezTo>
                <a:cubicBezTo>
                  <a:pt x="842" y="92"/>
                  <a:pt x="842" y="92"/>
                  <a:pt x="842" y="92"/>
                </a:cubicBezTo>
                <a:cubicBezTo>
                  <a:pt x="844" y="92"/>
                  <a:pt x="847" y="90"/>
                  <a:pt x="849" y="92"/>
                </a:cubicBezTo>
                <a:cubicBezTo>
                  <a:pt x="851" y="90"/>
                  <a:pt x="858" y="92"/>
                  <a:pt x="862" y="90"/>
                </a:cubicBezTo>
                <a:cubicBezTo>
                  <a:pt x="860" y="89"/>
                  <a:pt x="860" y="89"/>
                  <a:pt x="860" y="89"/>
                </a:cubicBezTo>
                <a:cubicBezTo>
                  <a:pt x="863" y="87"/>
                  <a:pt x="867" y="89"/>
                  <a:pt x="870" y="89"/>
                </a:cubicBezTo>
                <a:cubicBezTo>
                  <a:pt x="867" y="88"/>
                  <a:pt x="867" y="88"/>
                  <a:pt x="867" y="88"/>
                </a:cubicBezTo>
                <a:cubicBezTo>
                  <a:pt x="867" y="87"/>
                  <a:pt x="868" y="88"/>
                  <a:pt x="869" y="88"/>
                </a:cubicBezTo>
                <a:cubicBezTo>
                  <a:pt x="869" y="86"/>
                  <a:pt x="865" y="88"/>
                  <a:pt x="865" y="86"/>
                </a:cubicBezTo>
                <a:cubicBezTo>
                  <a:pt x="878" y="87"/>
                  <a:pt x="890" y="83"/>
                  <a:pt x="902" y="83"/>
                </a:cubicBezTo>
                <a:cubicBezTo>
                  <a:pt x="903" y="81"/>
                  <a:pt x="907" y="81"/>
                  <a:pt x="909" y="82"/>
                </a:cubicBezTo>
                <a:cubicBezTo>
                  <a:pt x="909" y="81"/>
                  <a:pt x="909" y="81"/>
                  <a:pt x="909" y="81"/>
                </a:cubicBezTo>
                <a:cubicBezTo>
                  <a:pt x="886" y="80"/>
                  <a:pt x="886" y="80"/>
                  <a:pt x="886" y="80"/>
                </a:cubicBezTo>
                <a:cubicBezTo>
                  <a:pt x="886" y="78"/>
                  <a:pt x="886" y="78"/>
                  <a:pt x="886" y="78"/>
                </a:cubicBezTo>
                <a:cubicBezTo>
                  <a:pt x="896" y="77"/>
                  <a:pt x="907" y="78"/>
                  <a:pt x="915" y="77"/>
                </a:cubicBezTo>
                <a:cubicBezTo>
                  <a:pt x="913" y="76"/>
                  <a:pt x="905" y="76"/>
                  <a:pt x="901" y="76"/>
                </a:cubicBezTo>
                <a:cubicBezTo>
                  <a:pt x="909" y="73"/>
                  <a:pt x="921" y="75"/>
                  <a:pt x="929" y="75"/>
                </a:cubicBezTo>
                <a:cubicBezTo>
                  <a:pt x="928" y="74"/>
                  <a:pt x="926" y="75"/>
                  <a:pt x="925" y="74"/>
                </a:cubicBezTo>
                <a:cubicBezTo>
                  <a:pt x="925" y="73"/>
                  <a:pt x="925" y="73"/>
                  <a:pt x="925" y="73"/>
                </a:cubicBezTo>
                <a:cubicBezTo>
                  <a:pt x="918" y="72"/>
                  <a:pt x="911" y="73"/>
                  <a:pt x="905" y="71"/>
                </a:cubicBezTo>
                <a:cubicBezTo>
                  <a:pt x="890" y="69"/>
                  <a:pt x="873" y="72"/>
                  <a:pt x="860" y="71"/>
                </a:cubicBezTo>
                <a:cubicBezTo>
                  <a:pt x="867" y="68"/>
                  <a:pt x="877" y="70"/>
                  <a:pt x="886" y="69"/>
                </a:cubicBezTo>
                <a:cubicBezTo>
                  <a:pt x="878" y="68"/>
                  <a:pt x="878" y="68"/>
                  <a:pt x="878" y="68"/>
                </a:cubicBezTo>
                <a:cubicBezTo>
                  <a:pt x="890" y="67"/>
                  <a:pt x="890" y="67"/>
                  <a:pt x="890" y="67"/>
                </a:cubicBezTo>
                <a:cubicBezTo>
                  <a:pt x="883" y="66"/>
                  <a:pt x="873" y="67"/>
                  <a:pt x="867" y="65"/>
                </a:cubicBezTo>
                <a:cubicBezTo>
                  <a:pt x="895" y="64"/>
                  <a:pt x="895" y="64"/>
                  <a:pt x="895" y="64"/>
                </a:cubicBezTo>
                <a:cubicBezTo>
                  <a:pt x="894" y="64"/>
                  <a:pt x="894" y="63"/>
                  <a:pt x="894" y="63"/>
                </a:cubicBezTo>
                <a:cubicBezTo>
                  <a:pt x="894" y="63"/>
                  <a:pt x="895" y="63"/>
                  <a:pt x="896" y="63"/>
                </a:cubicBezTo>
                <a:cubicBezTo>
                  <a:pt x="896" y="62"/>
                  <a:pt x="894" y="62"/>
                  <a:pt x="896" y="61"/>
                </a:cubicBezTo>
                <a:cubicBezTo>
                  <a:pt x="901" y="57"/>
                  <a:pt x="910" y="59"/>
                  <a:pt x="917" y="58"/>
                </a:cubicBezTo>
                <a:cubicBezTo>
                  <a:pt x="903" y="56"/>
                  <a:pt x="887" y="61"/>
                  <a:pt x="873" y="58"/>
                </a:cubicBezTo>
                <a:cubicBezTo>
                  <a:pt x="875" y="57"/>
                  <a:pt x="877" y="57"/>
                  <a:pt x="880" y="57"/>
                </a:cubicBezTo>
                <a:cubicBezTo>
                  <a:pt x="869" y="55"/>
                  <a:pt x="869" y="55"/>
                  <a:pt x="869" y="55"/>
                </a:cubicBezTo>
                <a:cubicBezTo>
                  <a:pt x="873" y="53"/>
                  <a:pt x="873" y="53"/>
                  <a:pt x="873" y="53"/>
                </a:cubicBezTo>
                <a:cubicBezTo>
                  <a:pt x="898" y="52"/>
                  <a:pt x="898" y="52"/>
                  <a:pt x="898" y="52"/>
                </a:cubicBezTo>
                <a:cubicBezTo>
                  <a:pt x="898" y="52"/>
                  <a:pt x="898" y="51"/>
                  <a:pt x="899" y="51"/>
                </a:cubicBezTo>
                <a:cubicBezTo>
                  <a:pt x="881" y="52"/>
                  <a:pt x="864" y="47"/>
                  <a:pt x="845" y="49"/>
                </a:cubicBezTo>
                <a:cubicBezTo>
                  <a:pt x="846" y="48"/>
                  <a:pt x="844" y="47"/>
                  <a:pt x="842" y="48"/>
                </a:cubicBezTo>
                <a:cubicBezTo>
                  <a:pt x="840" y="50"/>
                  <a:pt x="839" y="48"/>
                  <a:pt x="836" y="49"/>
                </a:cubicBezTo>
                <a:cubicBezTo>
                  <a:pt x="836" y="48"/>
                  <a:pt x="835" y="48"/>
                  <a:pt x="834" y="48"/>
                </a:cubicBezTo>
                <a:cubicBezTo>
                  <a:pt x="834" y="49"/>
                  <a:pt x="834" y="49"/>
                  <a:pt x="834" y="49"/>
                </a:cubicBezTo>
                <a:cubicBezTo>
                  <a:pt x="834" y="50"/>
                  <a:pt x="832" y="49"/>
                  <a:pt x="831" y="49"/>
                </a:cubicBezTo>
                <a:cubicBezTo>
                  <a:pt x="830" y="49"/>
                  <a:pt x="831" y="48"/>
                  <a:pt x="831" y="48"/>
                </a:cubicBezTo>
                <a:cubicBezTo>
                  <a:pt x="828" y="48"/>
                  <a:pt x="828" y="48"/>
                  <a:pt x="828" y="48"/>
                </a:cubicBezTo>
                <a:cubicBezTo>
                  <a:pt x="828" y="48"/>
                  <a:pt x="827" y="49"/>
                  <a:pt x="827" y="49"/>
                </a:cubicBezTo>
                <a:cubicBezTo>
                  <a:pt x="822" y="48"/>
                  <a:pt x="822" y="48"/>
                  <a:pt x="822" y="48"/>
                </a:cubicBezTo>
                <a:cubicBezTo>
                  <a:pt x="787" y="45"/>
                  <a:pt x="751" y="50"/>
                  <a:pt x="715" y="45"/>
                </a:cubicBezTo>
                <a:cubicBezTo>
                  <a:pt x="722" y="44"/>
                  <a:pt x="722" y="44"/>
                  <a:pt x="722" y="44"/>
                </a:cubicBezTo>
                <a:cubicBezTo>
                  <a:pt x="710" y="44"/>
                  <a:pt x="696" y="43"/>
                  <a:pt x="686" y="43"/>
                </a:cubicBezTo>
                <a:cubicBezTo>
                  <a:pt x="687" y="43"/>
                  <a:pt x="687" y="43"/>
                  <a:pt x="687" y="43"/>
                </a:cubicBezTo>
                <a:cubicBezTo>
                  <a:pt x="673" y="43"/>
                  <a:pt x="656" y="45"/>
                  <a:pt x="645" y="46"/>
                </a:cubicBezTo>
                <a:cubicBezTo>
                  <a:pt x="641" y="44"/>
                  <a:pt x="641" y="44"/>
                  <a:pt x="641" y="44"/>
                </a:cubicBezTo>
                <a:cubicBezTo>
                  <a:pt x="642" y="43"/>
                  <a:pt x="642" y="43"/>
                  <a:pt x="642" y="43"/>
                </a:cubicBezTo>
                <a:cubicBezTo>
                  <a:pt x="658" y="42"/>
                  <a:pt x="658" y="42"/>
                  <a:pt x="658" y="42"/>
                </a:cubicBezTo>
                <a:cubicBezTo>
                  <a:pt x="658" y="42"/>
                  <a:pt x="658" y="42"/>
                  <a:pt x="657" y="41"/>
                </a:cubicBezTo>
                <a:cubicBezTo>
                  <a:pt x="659" y="40"/>
                  <a:pt x="662" y="42"/>
                  <a:pt x="665" y="42"/>
                </a:cubicBezTo>
                <a:cubicBezTo>
                  <a:pt x="665" y="41"/>
                  <a:pt x="665" y="41"/>
                  <a:pt x="664" y="41"/>
                </a:cubicBezTo>
                <a:cubicBezTo>
                  <a:pt x="671" y="39"/>
                  <a:pt x="678" y="40"/>
                  <a:pt x="684" y="38"/>
                </a:cubicBezTo>
                <a:cubicBezTo>
                  <a:pt x="692" y="39"/>
                  <a:pt x="700" y="38"/>
                  <a:pt x="706" y="36"/>
                </a:cubicBezTo>
                <a:cubicBezTo>
                  <a:pt x="707" y="36"/>
                  <a:pt x="708" y="37"/>
                  <a:pt x="709" y="37"/>
                </a:cubicBezTo>
                <a:cubicBezTo>
                  <a:pt x="711" y="36"/>
                  <a:pt x="717" y="36"/>
                  <a:pt x="719" y="36"/>
                </a:cubicBezTo>
                <a:cubicBezTo>
                  <a:pt x="761" y="35"/>
                  <a:pt x="761" y="35"/>
                  <a:pt x="761" y="35"/>
                </a:cubicBezTo>
                <a:cubicBezTo>
                  <a:pt x="761" y="34"/>
                  <a:pt x="761" y="34"/>
                  <a:pt x="761" y="34"/>
                </a:cubicBezTo>
                <a:cubicBezTo>
                  <a:pt x="766" y="34"/>
                  <a:pt x="771" y="33"/>
                  <a:pt x="776" y="33"/>
                </a:cubicBezTo>
                <a:cubicBezTo>
                  <a:pt x="770" y="30"/>
                  <a:pt x="758" y="33"/>
                  <a:pt x="752" y="31"/>
                </a:cubicBezTo>
                <a:cubicBezTo>
                  <a:pt x="742" y="29"/>
                  <a:pt x="730" y="33"/>
                  <a:pt x="721" y="30"/>
                </a:cubicBezTo>
                <a:cubicBezTo>
                  <a:pt x="721" y="29"/>
                  <a:pt x="723" y="30"/>
                  <a:pt x="724" y="30"/>
                </a:cubicBezTo>
                <a:cubicBezTo>
                  <a:pt x="717" y="28"/>
                  <a:pt x="708" y="28"/>
                  <a:pt x="702" y="29"/>
                </a:cubicBezTo>
                <a:cubicBezTo>
                  <a:pt x="704" y="30"/>
                  <a:pt x="708" y="29"/>
                  <a:pt x="706" y="31"/>
                </a:cubicBezTo>
                <a:cubicBezTo>
                  <a:pt x="721" y="32"/>
                  <a:pt x="721" y="32"/>
                  <a:pt x="721" y="32"/>
                </a:cubicBezTo>
                <a:cubicBezTo>
                  <a:pt x="718" y="33"/>
                  <a:pt x="714" y="32"/>
                  <a:pt x="713" y="33"/>
                </a:cubicBezTo>
                <a:cubicBezTo>
                  <a:pt x="714" y="33"/>
                  <a:pt x="715" y="33"/>
                  <a:pt x="715" y="33"/>
                </a:cubicBezTo>
                <a:cubicBezTo>
                  <a:pt x="711" y="34"/>
                  <a:pt x="706" y="35"/>
                  <a:pt x="701" y="34"/>
                </a:cubicBezTo>
                <a:cubicBezTo>
                  <a:pt x="702" y="33"/>
                  <a:pt x="702" y="33"/>
                  <a:pt x="702" y="33"/>
                </a:cubicBezTo>
                <a:cubicBezTo>
                  <a:pt x="666" y="35"/>
                  <a:pt x="627" y="37"/>
                  <a:pt x="589" y="43"/>
                </a:cubicBezTo>
                <a:cubicBezTo>
                  <a:pt x="587" y="44"/>
                  <a:pt x="587" y="44"/>
                  <a:pt x="587" y="44"/>
                </a:cubicBezTo>
                <a:cubicBezTo>
                  <a:pt x="565" y="44"/>
                  <a:pt x="544" y="51"/>
                  <a:pt x="523" y="52"/>
                </a:cubicBezTo>
                <a:cubicBezTo>
                  <a:pt x="521" y="54"/>
                  <a:pt x="519" y="51"/>
                  <a:pt x="517" y="53"/>
                </a:cubicBezTo>
                <a:cubicBezTo>
                  <a:pt x="514" y="54"/>
                  <a:pt x="510" y="53"/>
                  <a:pt x="506" y="54"/>
                </a:cubicBezTo>
                <a:cubicBezTo>
                  <a:pt x="506" y="56"/>
                  <a:pt x="503" y="54"/>
                  <a:pt x="503" y="55"/>
                </a:cubicBezTo>
                <a:cubicBezTo>
                  <a:pt x="499" y="56"/>
                  <a:pt x="492" y="54"/>
                  <a:pt x="488" y="57"/>
                </a:cubicBezTo>
                <a:cubicBezTo>
                  <a:pt x="484" y="56"/>
                  <a:pt x="484" y="59"/>
                  <a:pt x="481" y="59"/>
                </a:cubicBezTo>
                <a:cubicBezTo>
                  <a:pt x="478" y="57"/>
                  <a:pt x="474" y="61"/>
                  <a:pt x="471" y="58"/>
                </a:cubicBezTo>
                <a:cubicBezTo>
                  <a:pt x="469" y="60"/>
                  <a:pt x="466" y="60"/>
                  <a:pt x="464" y="60"/>
                </a:cubicBezTo>
                <a:cubicBezTo>
                  <a:pt x="465" y="58"/>
                  <a:pt x="460" y="59"/>
                  <a:pt x="459" y="57"/>
                </a:cubicBezTo>
                <a:cubicBezTo>
                  <a:pt x="469" y="55"/>
                  <a:pt x="469" y="55"/>
                  <a:pt x="469" y="55"/>
                </a:cubicBezTo>
                <a:cubicBezTo>
                  <a:pt x="465" y="55"/>
                  <a:pt x="461" y="56"/>
                  <a:pt x="456" y="57"/>
                </a:cubicBezTo>
                <a:cubicBezTo>
                  <a:pt x="457" y="57"/>
                  <a:pt x="458" y="57"/>
                  <a:pt x="459" y="58"/>
                </a:cubicBezTo>
                <a:cubicBezTo>
                  <a:pt x="457" y="59"/>
                  <a:pt x="455" y="59"/>
                  <a:pt x="453" y="59"/>
                </a:cubicBezTo>
                <a:cubicBezTo>
                  <a:pt x="452" y="58"/>
                  <a:pt x="452" y="58"/>
                  <a:pt x="452" y="58"/>
                </a:cubicBezTo>
                <a:cubicBezTo>
                  <a:pt x="453" y="62"/>
                  <a:pt x="445" y="60"/>
                  <a:pt x="442" y="62"/>
                </a:cubicBezTo>
                <a:cubicBezTo>
                  <a:pt x="437" y="65"/>
                  <a:pt x="430" y="61"/>
                  <a:pt x="426" y="65"/>
                </a:cubicBezTo>
                <a:cubicBezTo>
                  <a:pt x="427" y="66"/>
                  <a:pt x="427" y="66"/>
                  <a:pt x="427" y="66"/>
                </a:cubicBezTo>
                <a:cubicBezTo>
                  <a:pt x="424" y="68"/>
                  <a:pt x="423" y="63"/>
                  <a:pt x="419" y="66"/>
                </a:cubicBezTo>
                <a:cubicBezTo>
                  <a:pt x="418" y="67"/>
                  <a:pt x="418" y="67"/>
                  <a:pt x="418" y="67"/>
                </a:cubicBezTo>
                <a:cubicBezTo>
                  <a:pt x="414" y="65"/>
                  <a:pt x="409" y="69"/>
                  <a:pt x="405" y="68"/>
                </a:cubicBezTo>
                <a:cubicBezTo>
                  <a:pt x="397" y="72"/>
                  <a:pt x="386" y="71"/>
                  <a:pt x="376" y="72"/>
                </a:cubicBezTo>
                <a:cubicBezTo>
                  <a:pt x="360" y="75"/>
                  <a:pt x="342" y="79"/>
                  <a:pt x="326" y="82"/>
                </a:cubicBezTo>
                <a:cubicBezTo>
                  <a:pt x="319" y="82"/>
                  <a:pt x="310" y="84"/>
                  <a:pt x="303" y="84"/>
                </a:cubicBezTo>
                <a:cubicBezTo>
                  <a:pt x="303" y="85"/>
                  <a:pt x="303" y="85"/>
                  <a:pt x="303" y="85"/>
                </a:cubicBezTo>
                <a:cubicBezTo>
                  <a:pt x="312" y="85"/>
                  <a:pt x="321" y="82"/>
                  <a:pt x="329" y="83"/>
                </a:cubicBezTo>
                <a:cubicBezTo>
                  <a:pt x="299" y="88"/>
                  <a:pt x="268" y="91"/>
                  <a:pt x="236" y="92"/>
                </a:cubicBezTo>
                <a:cubicBezTo>
                  <a:pt x="239" y="91"/>
                  <a:pt x="239" y="91"/>
                  <a:pt x="239" y="91"/>
                </a:cubicBezTo>
                <a:cubicBezTo>
                  <a:pt x="228" y="91"/>
                  <a:pt x="208" y="93"/>
                  <a:pt x="194" y="89"/>
                </a:cubicBezTo>
                <a:cubicBezTo>
                  <a:pt x="192" y="90"/>
                  <a:pt x="187" y="87"/>
                  <a:pt x="186" y="90"/>
                </a:cubicBezTo>
                <a:cubicBezTo>
                  <a:pt x="185" y="89"/>
                  <a:pt x="183" y="89"/>
                  <a:pt x="182" y="90"/>
                </a:cubicBezTo>
                <a:cubicBezTo>
                  <a:pt x="184" y="87"/>
                  <a:pt x="180" y="89"/>
                  <a:pt x="178" y="88"/>
                </a:cubicBezTo>
                <a:cubicBezTo>
                  <a:pt x="179" y="85"/>
                  <a:pt x="179" y="85"/>
                  <a:pt x="179" y="85"/>
                </a:cubicBezTo>
                <a:cubicBezTo>
                  <a:pt x="177" y="85"/>
                  <a:pt x="176" y="86"/>
                  <a:pt x="175" y="84"/>
                </a:cubicBezTo>
                <a:cubicBezTo>
                  <a:pt x="181" y="83"/>
                  <a:pt x="189" y="84"/>
                  <a:pt x="194" y="85"/>
                </a:cubicBezTo>
                <a:cubicBezTo>
                  <a:pt x="197" y="83"/>
                  <a:pt x="201" y="87"/>
                  <a:pt x="202" y="85"/>
                </a:cubicBezTo>
                <a:cubicBezTo>
                  <a:pt x="216" y="87"/>
                  <a:pt x="235" y="85"/>
                  <a:pt x="251" y="86"/>
                </a:cubicBezTo>
                <a:cubicBezTo>
                  <a:pt x="251" y="85"/>
                  <a:pt x="251" y="84"/>
                  <a:pt x="252" y="84"/>
                </a:cubicBezTo>
                <a:cubicBezTo>
                  <a:pt x="253" y="84"/>
                  <a:pt x="255" y="84"/>
                  <a:pt x="255" y="85"/>
                </a:cubicBezTo>
                <a:cubicBezTo>
                  <a:pt x="255" y="85"/>
                  <a:pt x="255" y="85"/>
                  <a:pt x="255" y="85"/>
                </a:cubicBezTo>
                <a:cubicBezTo>
                  <a:pt x="257" y="85"/>
                  <a:pt x="259" y="84"/>
                  <a:pt x="261" y="85"/>
                </a:cubicBezTo>
                <a:cubicBezTo>
                  <a:pt x="261" y="84"/>
                  <a:pt x="261" y="84"/>
                  <a:pt x="261" y="84"/>
                </a:cubicBezTo>
                <a:cubicBezTo>
                  <a:pt x="268" y="83"/>
                  <a:pt x="278" y="85"/>
                  <a:pt x="284" y="82"/>
                </a:cubicBezTo>
                <a:cubicBezTo>
                  <a:pt x="288" y="83"/>
                  <a:pt x="288" y="83"/>
                  <a:pt x="288" y="83"/>
                </a:cubicBezTo>
                <a:cubicBezTo>
                  <a:pt x="290" y="80"/>
                  <a:pt x="294" y="81"/>
                  <a:pt x="296" y="80"/>
                </a:cubicBezTo>
                <a:cubicBezTo>
                  <a:pt x="340" y="75"/>
                  <a:pt x="384" y="64"/>
                  <a:pt x="425" y="54"/>
                </a:cubicBezTo>
                <a:cubicBezTo>
                  <a:pt x="425" y="56"/>
                  <a:pt x="425" y="56"/>
                  <a:pt x="425" y="56"/>
                </a:cubicBezTo>
                <a:cubicBezTo>
                  <a:pt x="430" y="54"/>
                  <a:pt x="430" y="54"/>
                  <a:pt x="430" y="54"/>
                </a:cubicBezTo>
                <a:cubicBezTo>
                  <a:pt x="431" y="54"/>
                  <a:pt x="428" y="55"/>
                  <a:pt x="427" y="54"/>
                </a:cubicBezTo>
                <a:cubicBezTo>
                  <a:pt x="430" y="53"/>
                  <a:pt x="432" y="52"/>
                  <a:pt x="435" y="53"/>
                </a:cubicBezTo>
                <a:cubicBezTo>
                  <a:pt x="433" y="54"/>
                  <a:pt x="433" y="54"/>
                  <a:pt x="433" y="54"/>
                </a:cubicBezTo>
                <a:cubicBezTo>
                  <a:pt x="437" y="53"/>
                  <a:pt x="437" y="53"/>
                  <a:pt x="437" y="53"/>
                </a:cubicBezTo>
                <a:cubicBezTo>
                  <a:pt x="436" y="53"/>
                  <a:pt x="435" y="53"/>
                  <a:pt x="435" y="52"/>
                </a:cubicBezTo>
                <a:cubicBezTo>
                  <a:pt x="445" y="48"/>
                  <a:pt x="456" y="46"/>
                  <a:pt x="466" y="43"/>
                </a:cubicBezTo>
                <a:cubicBezTo>
                  <a:pt x="466" y="44"/>
                  <a:pt x="472" y="44"/>
                  <a:pt x="474" y="43"/>
                </a:cubicBezTo>
                <a:cubicBezTo>
                  <a:pt x="478" y="37"/>
                  <a:pt x="489" y="41"/>
                  <a:pt x="495" y="38"/>
                </a:cubicBezTo>
                <a:cubicBezTo>
                  <a:pt x="502" y="39"/>
                  <a:pt x="507" y="33"/>
                  <a:pt x="514" y="35"/>
                </a:cubicBezTo>
                <a:cubicBezTo>
                  <a:pt x="523" y="31"/>
                  <a:pt x="534" y="32"/>
                  <a:pt x="544" y="30"/>
                </a:cubicBezTo>
                <a:cubicBezTo>
                  <a:pt x="589" y="22"/>
                  <a:pt x="639" y="14"/>
                  <a:pt x="687" y="13"/>
                </a:cubicBezTo>
                <a:cubicBezTo>
                  <a:pt x="693" y="12"/>
                  <a:pt x="701" y="11"/>
                  <a:pt x="708" y="11"/>
                </a:cubicBezTo>
                <a:cubicBezTo>
                  <a:pt x="726" y="11"/>
                  <a:pt x="747" y="9"/>
                  <a:pt x="765" y="10"/>
                </a:cubicBezTo>
                <a:cubicBezTo>
                  <a:pt x="767" y="7"/>
                  <a:pt x="770" y="11"/>
                  <a:pt x="773" y="10"/>
                </a:cubicBezTo>
                <a:cubicBezTo>
                  <a:pt x="789" y="12"/>
                  <a:pt x="802" y="9"/>
                  <a:pt x="818" y="10"/>
                </a:cubicBezTo>
                <a:cubicBezTo>
                  <a:pt x="818" y="9"/>
                  <a:pt x="819" y="9"/>
                  <a:pt x="819" y="8"/>
                </a:cubicBezTo>
                <a:cubicBezTo>
                  <a:pt x="827" y="6"/>
                  <a:pt x="838" y="9"/>
                  <a:pt x="844" y="8"/>
                </a:cubicBezTo>
                <a:cubicBezTo>
                  <a:pt x="837" y="6"/>
                  <a:pt x="827" y="7"/>
                  <a:pt x="819" y="6"/>
                </a:cubicBezTo>
                <a:cubicBezTo>
                  <a:pt x="819" y="5"/>
                  <a:pt x="819" y="5"/>
                  <a:pt x="819" y="5"/>
                </a:cubicBezTo>
                <a:cubicBezTo>
                  <a:pt x="815" y="7"/>
                  <a:pt x="809" y="5"/>
                  <a:pt x="804" y="5"/>
                </a:cubicBezTo>
                <a:cubicBezTo>
                  <a:pt x="798" y="4"/>
                  <a:pt x="794" y="5"/>
                  <a:pt x="790" y="2"/>
                </a:cubicBezTo>
                <a:cubicBezTo>
                  <a:pt x="769" y="0"/>
                  <a:pt x="749" y="0"/>
                  <a:pt x="727" y="2"/>
                </a:cubicBezTo>
                <a:cubicBezTo>
                  <a:pt x="730" y="3"/>
                  <a:pt x="730" y="3"/>
                  <a:pt x="730" y="3"/>
                </a:cubicBezTo>
                <a:cubicBezTo>
                  <a:pt x="729" y="3"/>
                  <a:pt x="729" y="3"/>
                  <a:pt x="729" y="3"/>
                </a:cubicBezTo>
                <a:cubicBezTo>
                  <a:pt x="734" y="2"/>
                  <a:pt x="734" y="2"/>
                  <a:pt x="734" y="2"/>
                </a:cubicBezTo>
                <a:cubicBezTo>
                  <a:pt x="746" y="4"/>
                  <a:pt x="758" y="1"/>
                  <a:pt x="770" y="3"/>
                </a:cubicBezTo>
                <a:cubicBezTo>
                  <a:pt x="770" y="3"/>
                  <a:pt x="769" y="4"/>
                  <a:pt x="768" y="4"/>
                </a:cubicBezTo>
                <a:cubicBezTo>
                  <a:pt x="769" y="4"/>
                  <a:pt x="769" y="5"/>
                  <a:pt x="770" y="5"/>
                </a:cubicBezTo>
                <a:cubicBezTo>
                  <a:pt x="762" y="6"/>
                  <a:pt x="756" y="6"/>
                  <a:pt x="747" y="5"/>
                </a:cubicBezTo>
                <a:cubicBezTo>
                  <a:pt x="747" y="4"/>
                  <a:pt x="747" y="4"/>
                  <a:pt x="747" y="4"/>
                </a:cubicBezTo>
                <a:cubicBezTo>
                  <a:pt x="744" y="4"/>
                  <a:pt x="747" y="6"/>
                  <a:pt x="744" y="6"/>
                </a:cubicBezTo>
                <a:cubicBezTo>
                  <a:pt x="743" y="4"/>
                  <a:pt x="743" y="4"/>
                  <a:pt x="743" y="4"/>
                </a:cubicBezTo>
                <a:cubicBezTo>
                  <a:pt x="736" y="6"/>
                  <a:pt x="723" y="4"/>
                  <a:pt x="714" y="6"/>
                </a:cubicBezTo>
                <a:cubicBezTo>
                  <a:pt x="688" y="8"/>
                  <a:pt x="688" y="8"/>
                  <a:pt x="688" y="8"/>
                </a:cubicBezTo>
                <a:cubicBezTo>
                  <a:pt x="688" y="6"/>
                  <a:pt x="688" y="6"/>
                  <a:pt x="688" y="6"/>
                </a:cubicBezTo>
                <a:cubicBezTo>
                  <a:pt x="684" y="6"/>
                  <a:pt x="684" y="6"/>
                  <a:pt x="684" y="6"/>
                </a:cubicBezTo>
                <a:cubicBezTo>
                  <a:pt x="686" y="7"/>
                  <a:pt x="686" y="7"/>
                  <a:pt x="686" y="7"/>
                </a:cubicBezTo>
                <a:cubicBezTo>
                  <a:pt x="684" y="9"/>
                  <a:pt x="683" y="6"/>
                  <a:pt x="681" y="6"/>
                </a:cubicBezTo>
                <a:cubicBezTo>
                  <a:pt x="686" y="4"/>
                  <a:pt x="686" y="4"/>
                  <a:pt x="686" y="4"/>
                </a:cubicBezTo>
                <a:cubicBezTo>
                  <a:pt x="683" y="5"/>
                  <a:pt x="675" y="4"/>
                  <a:pt x="676" y="7"/>
                </a:cubicBezTo>
                <a:cubicBezTo>
                  <a:pt x="675" y="8"/>
                  <a:pt x="674" y="8"/>
                  <a:pt x="673" y="8"/>
                </a:cubicBezTo>
                <a:cubicBezTo>
                  <a:pt x="673" y="6"/>
                  <a:pt x="673" y="6"/>
                  <a:pt x="673" y="6"/>
                </a:cubicBezTo>
                <a:cubicBezTo>
                  <a:pt x="657" y="7"/>
                  <a:pt x="640" y="8"/>
                  <a:pt x="625" y="11"/>
                </a:cubicBezTo>
                <a:cubicBezTo>
                  <a:pt x="600" y="12"/>
                  <a:pt x="577" y="18"/>
                  <a:pt x="554" y="20"/>
                </a:cubicBezTo>
                <a:cubicBezTo>
                  <a:pt x="555" y="18"/>
                  <a:pt x="555" y="18"/>
                  <a:pt x="555" y="18"/>
                </a:cubicBezTo>
                <a:cubicBezTo>
                  <a:pt x="531" y="23"/>
                  <a:pt x="505" y="27"/>
                  <a:pt x="481" y="32"/>
                </a:cubicBezTo>
                <a:cubicBezTo>
                  <a:pt x="500" y="30"/>
                  <a:pt x="500" y="30"/>
                  <a:pt x="500" y="30"/>
                </a:cubicBezTo>
                <a:cubicBezTo>
                  <a:pt x="501" y="30"/>
                  <a:pt x="501" y="28"/>
                  <a:pt x="503" y="28"/>
                </a:cubicBezTo>
                <a:cubicBezTo>
                  <a:pt x="504" y="29"/>
                  <a:pt x="504" y="29"/>
                  <a:pt x="504" y="29"/>
                </a:cubicBezTo>
                <a:cubicBezTo>
                  <a:pt x="505" y="27"/>
                  <a:pt x="507" y="29"/>
                  <a:pt x="509" y="29"/>
                </a:cubicBezTo>
                <a:cubicBezTo>
                  <a:pt x="481" y="36"/>
                  <a:pt x="454" y="40"/>
                  <a:pt x="425" y="46"/>
                </a:cubicBezTo>
                <a:cubicBezTo>
                  <a:pt x="420" y="46"/>
                  <a:pt x="420" y="46"/>
                  <a:pt x="420" y="46"/>
                </a:cubicBezTo>
                <a:cubicBezTo>
                  <a:pt x="421" y="46"/>
                  <a:pt x="420" y="46"/>
                  <a:pt x="420" y="47"/>
                </a:cubicBezTo>
                <a:cubicBezTo>
                  <a:pt x="419" y="47"/>
                  <a:pt x="418" y="46"/>
                  <a:pt x="418" y="46"/>
                </a:cubicBezTo>
                <a:cubicBezTo>
                  <a:pt x="425" y="42"/>
                  <a:pt x="425" y="42"/>
                  <a:pt x="425" y="42"/>
                </a:cubicBezTo>
                <a:cubicBezTo>
                  <a:pt x="418" y="41"/>
                  <a:pt x="412" y="46"/>
                  <a:pt x="404" y="46"/>
                </a:cubicBezTo>
                <a:cubicBezTo>
                  <a:pt x="349" y="56"/>
                  <a:pt x="299" y="69"/>
                  <a:pt x="239" y="68"/>
                </a:cubicBezTo>
                <a:cubicBezTo>
                  <a:pt x="237" y="67"/>
                  <a:pt x="237" y="67"/>
                  <a:pt x="237" y="67"/>
                </a:cubicBezTo>
                <a:cubicBezTo>
                  <a:pt x="228" y="67"/>
                  <a:pt x="217" y="66"/>
                  <a:pt x="209" y="65"/>
                </a:cubicBezTo>
                <a:cubicBezTo>
                  <a:pt x="208" y="65"/>
                  <a:pt x="208" y="65"/>
                  <a:pt x="208" y="65"/>
                </a:cubicBezTo>
                <a:cubicBezTo>
                  <a:pt x="210" y="64"/>
                  <a:pt x="210" y="64"/>
                  <a:pt x="210" y="64"/>
                </a:cubicBezTo>
                <a:cubicBezTo>
                  <a:pt x="217" y="63"/>
                  <a:pt x="227" y="66"/>
                  <a:pt x="236" y="65"/>
                </a:cubicBezTo>
                <a:cubicBezTo>
                  <a:pt x="236" y="64"/>
                  <a:pt x="237" y="64"/>
                  <a:pt x="237" y="63"/>
                </a:cubicBezTo>
                <a:cubicBezTo>
                  <a:pt x="248" y="61"/>
                  <a:pt x="261" y="64"/>
                  <a:pt x="272" y="62"/>
                </a:cubicBezTo>
                <a:cubicBezTo>
                  <a:pt x="275" y="60"/>
                  <a:pt x="279" y="62"/>
                  <a:pt x="282" y="60"/>
                </a:cubicBezTo>
                <a:cubicBezTo>
                  <a:pt x="287" y="62"/>
                  <a:pt x="292" y="59"/>
                  <a:pt x="296" y="59"/>
                </a:cubicBezTo>
                <a:cubicBezTo>
                  <a:pt x="300" y="60"/>
                  <a:pt x="304" y="57"/>
                  <a:pt x="309" y="56"/>
                </a:cubicBezTo>
                <a:cubicBezTo>
                  <a:pt x="287" y="59"/>
                  <a:pt x="264" y="62"/>
                  <a:pt x="243" y="60"/>
                </a:cubicBezTo>
                <a:cubicBezTo>
                  <a:pt x="243" y="59"/>
                  <a:pt x="243" y="58"/>
                  <a:pt x="242" y="58"/>
                </a:cubicBezTo>
                <a:cubicBezTo>
                  <a:pt x="246" y="57"/>
                  <a:pt x="251" y="55"/>
                  <a:pt x="255" y="58"/>
                </a:cubicBezTo>
                <a:cubicBezTo>
                  <a:pt x="259" y="57"/>
                  <a:pt x="267" y="60"/>
                  <a:pt x="270" y="56"/>
                </a:cubicBezTo>
                <a:cubicBezTo>
                  <a:pt x="280" y="54"/>
                  <a:pt x="291" y="55"/>
                  <a:pt x="301" y="53"/>
                </a:cubicBezTo>
                <a:cubicBezTo>
                  <a:pt x="299" y="50"/>
                  <a:pt x="294" y="54"/>
                  <a:pt x="291" y="52"/>
                </a:cubicBezTo>
                <a:cubicBezTo>
                  <a:pt x="299" y="49"/>
                  <a:pt x="308" y="49"/>
                  <a:pt x="315" y="47"/>
                </a:cubicBezTo>
                <a:cubicBezTo>
                  <a:pt x="292" y="49"/>
                  <a:pt x="264" y="55"/>
                  <a:pt x="237" y="56"/>
                </a:cubicBezTo>
                <a:cubicBezTo>
                  <a:pt x="230" y="53"/>
                  <a:pt x="218" y="55"/>
                  <a:pt x="210" y="54"/>
                </a:cubicBezTo>
                <a:cubicBezTo>
                  <a:pt x="169" y="49"/>
                  <a:pt x="130" y="52"/>
                  <a:pt x="94" y="39"/>
                </a:cubicBezTo>
                <a:cubicBezTo>
                  <a:pt x="91" y="40"/>
                  <a:pt x="91" y="40"/>
                  <a:pt x="91" y="40"/>
                </a:cubicBezTo>
                <a:cubicBezTo>
                  <a:pt x="88" y="40"/>
                  <a:pt x="91" y="37"/>
                  <a:pt x="88" y="37"/>
                </a:cubicBezTo>
                <a:cubicBezTo>
                  <a:pt x="85" y="41"/>
                  <a:pt x="77" y="37"/>
                  <a:pt x="71" y="37"/>
                </a:cubicBezTo>
                <a:cubicBezTo>
                  <a:pt x="58" y="41"/>
                  <a:pt x="42" y="36"/>
                  <a:pt x="30" y="38"/>
                </a:cubicBezTo>
                <a:cubicBezTo>
                  <a:pt x="44" y="39"/>
                  <a:pt x="59" y="42"/>
                  <a:pt x="72" y="46"/>
                </a:cubicBezTo>
                <a:cubicBezTo>
                  <a:pt x="65" y="47"/>
                  <a:pt x="58" y="47"/>
                  <a:pt x="51" y="48"/>
                </a:cubicBezTo>
                <a:cubicBezTo>
                  <a:pt x="54" y="49"/>
                  <a:pt x="58" y="48"/>
                  <a:pt x="61" y="50"/>
                </a:cubicBezTo>
                <a:cubicBezTo>
                  <a:pt x="53" y="53"/>
                  <a:pt x="45" y="47"/>
                  <a:pt x="38" y="50"/>
                </a:cubicBezTo>
                <a:cubicBezTo>
                  <a:pt x="48" y="50"/>
                  <a:pt x="61" y="52"/>
                  <a:pt x="72" y="52"/>
                </a:cubicBezTo>
                <a:cubicBezTo>
                  <a:pt x="107" y="61"/>
                  <a:pt x="107" y="61"/>
                  <a:pt x="107" y="61"/>
                </a:cubicBezTo>
                <a:cubicBezTo>
                  <a:pt x="114" y="65"/>
                  <a:pt x="126" y="65"/>
                  <a:pt x="135" y="66"/>
                </a:cubicBezTo>
                <a:cubicBezTo>
                  <a:pt x="141" y="64"/>
                  <a:pt x="144" y="72"/>
                  <a:pt x="147" y="68"/>
                </a:cubicBezTo>
                <a:cubicBezTo>
                  <a:pt x="155" y="66"/>
                  <a:pt x="163" y="71"/>
                  <a:pt x="172" y="69"/>
                </a:cubicBezTo>
                <a:cubicBezTo>
                  <a:pt x="173" y="71"/>
                  <a:pt x="173" y="71"/>
                  <a:pt x="173" y="71"/>
                </a:cubicBezTo>
                <a:cubicBezTo>
                  <a:pt x="174" y="69"/>
                  <a:pt x="174" y="69"/>
                  <a:pt x="174" y="69"/>
                </a:cubicBezTo>
                <a:cubicBezTo>
                  <a:pt x="183" y="69"/>
                  <a:pt x="193" y="72"/>
                  <a:pt x="202" y="71"/>
                </a:cubicBezTo>
                <a:cubicBezTo>
                  <a:pt x="196" y="69"/>
                  <a:pt x="186" y="69"/>
                  <a:pt x="180" y="68"/>
                </a:cubicBezTo>
                <a:cubicBezTo>
                  <a:pt x="180" y="67"/>
                  <a:pt x="180" y="67"/>
                  <a:pt x="180" y="67"/>
                </a:cubicBezTo>
                <a:cubicBezTo>
                  <a:pt x="175" y="64"/>
                  <a:pt x="168" y="67"/>
                  <a:pt x="164" y="64"/>
                </a:cubicBezTo>
                <a:cubicBezTo>
                  <a:pt x="175" y="65"/>
                  <a:pt x="175" y="65"/>
                  <a:pt x="175" y="65"/>
                </a:cubicBezTo>
                <a:cubicBezTo>
                  <a:pt x="175" y="65"/>
                  <a:pt x="175" y="65"/>
                  <a:pt x="175" y="64"/>
                </a:cubicBezTo>
                <a:cubicBezTo>
                  <a:pt x="184" y="64"/>
                  <a:pt x="195" y="66"/>
                  <a:pt x="205" y="67"/>
                </a:cubicBezTo>
                <a:cubicBezTo>
                  <a:pt x="221" y="68"/>
                  <a:pt x="239" y="69"/>
                  <a:pt x="256" y="70"/>
                </a:cubicBezTo>
                <a:cubicBezTo>
                  <a:pt x="259" y="71"/>
                  <a:pt x="259" y="71"/>
                  <a:pt x="259" y="71"/>
                </a:cubicBezTo>
                <a:cubicBezTo>
                  <a:pt x="263" y="67"/>
                  <a:pt x="272" y="69"/>
                  <a:pt x="279" y="68"/>
                </a:cubicBezTo>
                <a:cubicBezTo>
                  <a:pt x="279" y="68"/>
                  <a:pt x="279" y="69"/>
                  <a:pt x="279" y="70"/>
                </a:cubicBezTo>
                <a:cubicBezTo>
                  <a:pt x="275" y="72"/>
                  <a:pt x="272" y="69"/>
                  <a:pt x="268" y="72"/>
                </a:cubicBezTo>
                <a:cubicBezTo>
                  <a:pt x="230" y="76"/>
                  <a:pt x="190" y="76"/>
                  <a:pt x="152" y="70"/>
                </a:cubicBezTo>
                <a:cubicBezTo>
                  <a:pt x="152" y="71"/>
                  <a:pt x="152" y="71"/>
                  <a:pt x="152" y="71"/>
                </a:cubicBezTo>
                <a:cubicBezTo>
                  <a:pt x="125" y="71"/>
                  <a:pt x="109" y="62"/>
                  <a:pt x="81" y="61"/>
                </a:cubicBezTo>
                <a:cubicBezTo>
                  <a:pt x="80" y="59"/>
                  <a:pt x="75" y="58"/>
                  <a:pt x="72" y="58"/>
                </a:cubicBezTo>
                <a:cubicBezTo>
                  <a:pt x="67" y="56"/>
                  <a:pt x="60" y="62"/>
                  <a:pt x="56" y="57"/>
                </a:cubicBezTo>
                <a:cubicBezTo>
                  <a:pt x="52" y="58"/>
                  <a:pt x="50" y="55"/>
                  <a:pt x="45" y="56"/>
                </a:cubicBezTo>
                <a:cubicBezTo>
                  <a:pt x="46" y="56"/>
                  <a:pt x="48" y="57"/>
                  <a:pt x="47" y="58"/>
                </a:cubicBezTo>
                <a:cubicBezTo>
                  <a:pt x="59" y="57"/>
                  <a:pt x="69" y="62"/>
                  <a:pt x="79" y="67"/>
                </a:cubicBezTo>
                <a:cubicBezTo>
                  <a:pt x="80" y="68"/>
                  <a:pt x="79" y="68"/>
                  <a:pt x="78" y="69"/>
                </a:cubicBezTo>
                <a:cubicBezTo>
                  <a:pt x="75" y="69"/>
                  <a:pt x="72" y="67"/>
                  <a:pt x="68" y="67"/>
                </a:cubicBezTo>
                <a:cubicBezTo>
                  <a:pt x="72" y="68"/>
                  <a:pt x="75" y="71"/>
                  <a:pt x="79" y="71"/>
                </a:cubicBezTo>
                <a:cubicBezTo>
                  <a:pt x="71" y="74"/>
                  <a:pt x="62" y="70"/>
                  <a:pt x="53" y="68"/>
                </a:cubicBezTo>
                <a:cubicBezTo>
                  <a:pt x="41" y="69"/>
                  <a:pt x="41" y="69"/>
                  <a:pt x="41" y="69"/>
                </a:cubicBezTo>
                <a:cubicBezTo>
                  <a:pt x="39" y="70"/>
                  <a:pt x="39" y="70"/>
                  <a:pt x="39" y="70"/>
                </a:cubicBezTo>
                <a:cubicBezTo>
                  <a:pt x="50" y="68"/>
                  <a:pt x="57" y="74"/>
                  <a:pt x="66" y="75"/>
                </a:cubicBezTo>
                <a:cubicBezTo>
                  <a:pt x="66" y="77"/>
                  <a:pt x="63" y="78"/>
                  <a:pt x="62" y="79"/>
                </a:cubicBezTo>
                <a:cubicBezTo>
                  <a:pt x="53" y="78"/>
                  <a:pt x="45" y="74"/>
                  <a:pt x="36" y="73"/>
                </a:cubicBezTo>
                <a:cubicBezTo>
                  <a:pt x="43" y="75"/>
                  <a:pt x="50" y="77"/>
                  <a:pt x="57" y="79"/>
                </a:cubicBezTo>
                <a:cubicBezTo>
                  <a:pt x="52" y="81"/>
                  <a:pt x="48" y="77"/>
                  <a:pt x="42" y="78"/>
                </a:cubicBezTo>
                <a:cubicBezTo>
                  <a:pt x="32" y="74"/>
                  <a:pt x="21" y="74"/>
                  <a:pt x="11" y="75"/>
                </a:cubicBezTo>
                <a:cubicBezTo>
                  <a:pt x="30" y="74"/>
                  <a:pt x="44" y="83"/>
                  <a:pt x="62" y="83"/>
                </a:cubicBezTo>
                <a:cubicBezTo>
                  <a:pt x="62" y="85"/>
                  <a:pt x="66" y="85"/>
                  <a:pt x="67" y="87"/>
                </a:cubicBezTo>
                <a:cubicBezTo>
                  <a:pt x="66" y="88"/>
                  <a:pt x="65" y="89"/>
                  <a:pt x="62" y="89"/>
                </a:cubicBezTo>
                <a:cubicBezTo>
                  <a:pt x="62" y="89"/>
                  <a:pt x="62" y="89"/>
                  <a:pt x="62" y="89"/>
                </a:cubicBezTo>
                <a:cubicBezTo>
                  <a:pt x="59" y="90"/>
                  <a:pt x="56" y="89"/>
                  <a:pt x="53" y="87"/>
                </a:cubicBezTo>
                <a:cubicBezTo>
                  <a:pt x="53" y="88"/>
                  <a:pt x="53" y="88"/>
                  <a:pt x="53" y="88"/>
                </a:cubicBezTo>
                <a:cubicBezTo>
                  <a:pt x="51" y="89"/>
                  <a:pt x="48" y="86"/>
                  <a:pt x="45" y="85"/>
                </a:cubicBezTo>
                <a:cubicBezTo>
                  <a:pt x="41" y="86"/>
                  <a:pt x="38" y="85"/>
                  <a:pt x="35" y="86"/>
                </a:cubicBezTo>
                <a:cubicBezTo>
                  <a:pt x="40" y="87"/>
                  <a:pt x="46" y="92"/>
                  <a:pt x="52" y="94"/>
                </a:cubicBezTo>
                <a:cubicBezTo>
                  <a:pt x="45" y="100"/>
                  <a:pt x="38" y="90"/>
                  <a:pt x="30" y="92"/>
                </a:cubicBezTo>
                <a:cubicBezTo>
                  <a:pt x="21" y="90"/>
                  <a:pt x="11" y="89"/>
                  <a:pt x="3" y="92"/>
                </a:cubicBezTo>
                <a:cubicBezTo>
                  <a:pt x="0" y="95"/>
                  <a:pt x="0" y="95"/>
                  <a:pt x="0" y="95"/>
                </a:cubicBezTo>
                <a:cubicBezTo>
                  <a:pt x="2" y="96"/>
                  <a:pt x="3" y="96"/>
                  <a:pt x="6" y="96"/>
                </a:cubicBezTo>
                <a:close/>
                <a:moveTo>
                  <a:pt x="84" y="49"/>
                </a:moveTo>
                <a:cubicBezTo>
                  <a:pt x="80" y="51"/>
                  <a:pt x="78" y="46"/>
                  <a:pt x="75" y="49"/>
                </a:cubicBezTo>
                <a:cubicBezTo>
                  <a:pt x="75" y="50"/>
                  <a:pt x="76" y="50"/>
                  <a:pt x="76" y="50"/>
                </a:cubicBezTo>
                <a:cubicBezTo>
                  <a:pt x="73" y="49"/>
                  <a:pt x="71" y="51"/>
                  <a:pt x="70" y="48"/>
                </a:cubicBezTo>
                <a:cubicBezTo>
                  <a:pt x="75" y="48"/>
                  <a:pt x="80" y="47"/>
                  <a:pt x="84" y="49"/>
                </a:cubicBezTo>
                <a:close/>
                <a:moveTo>
                  <a:pt x="97" y="53"/>
                </a:moveTo>
                <a:cubicBezTo>
                  <a:pt x="89" y="50"/>
                  <a:pt x="89" y="50"/>
                  <a:pt x="89" y="50"/>
                </a:cubicBezTo>
                <a:cubicBezTo>
                  <a:pt x="92" y="51"/>
                  <a:pt x="97" y="51"/>
                  <a:pt x="97" y="53"/>
                </a:cubicBezTo>
                <a:close/>
                <a:moveTo>
                  <a:pt x="105" y="54"/>
                </a:moveTo>
                <a:cubicBezTo>
                  <a:pt x="103" y="54"/>
                  <a:pt x="103" y="54"/>
                  <a:pt x="103" y="54"/>
                </a:cubicBezTo>
                <a:cubicBezTo>
                  <a:pt x="101" y="53"/>
                  <a:pt x="101" y="53"/>
                  <a:pt x="101" y="53"/>
                </a:cubicBezTo>
                <a:lnTo>
                  <a:pt x="105" y="54"/>
                </a:lnTo>
                <a:close/>
                <a:moveTo>
                  <a:pt x="114" y="57"/>
                </a:moveTo>
                <a:cubicBezTo>
                  <a:pt x="112" y="57"/>
                  <a:pt x="107" y="56"/>
                  <a:pt x="106" y="55"/>
                </a:cubicBezTo>
                <a:cubicBezTo>
                  <a:pt x="108" y="56"/>
                  <a:pt x="114" y="56"/>
                  <a:pt x="114" y="57"/>
                </a:cubicBezTo>
                <a:close/>
                <a:moveTo>
                  <a:pt x="127" y="56"/>
                </a:moveTo>
                <a:cubicBezTo>
                  <a:pt x="124" y="55"/>
                  <a:pt x="124" y="55"/>
                  <a:pt x="124" y="55"/>
                </a:cubicBezTo>
                <a:cubicBezTo>
                  <a:pt x="127" y="55"/>
                  <a:pt x="127" y="55"/>
                  <a:pt x="127" y="55"/>
                </a:cubicBezTo>
                <a:lnTo>
                  <a:pt x="127" y="56"/>
                </a:lnTo>
                <a:close/>
                <a:moveTo>
                  <a:pt x="172" y="63"/>
                </a:moveTo>
                <a:cubicBezTo>
                  <a:pt x="155" y="62"/>
                  <a:pt x="138" y="62"/>
                  <a:pt x="123" y="58"/>
                </a:cubicBezTo>
                <a:cubicBezTo>
                  <a:pt x="139" y="57"/>
                  <a:pt x="156" y="61"/>
                  <a:pt x="172" y="63"/>
                </a:cubicBezTo>
                <a:close/>
                <a:moveTo>
                  <a:pt x="237" y="59"/>
                </a:moveTo>
                <a:cubicBezTo>
                  <a:pt x="238" y="59"/>
                  <a:pt x="241" y="58"/>
                  <a:pt x="242" y="59"/>
                </a:cubicBezTo>
                <a:cubicBezTo>
                  <a:pt x="242" y="59"/>
                  <a:pt x="242" y="60"/>
                  <a:pt x="242" y="60"/>
                </a:cubicBezTo>
                <a:cubicBezTo>
                  <a:pt x="242" y="60"/>
                  <a:pt x="242" y="60"/>
                  <a:pt x="242" y="59"/>
                </a:cubicBezTo>
                <a:cubicBezTo>
                  <a:pt x="241" y="59"/>
                  <a:pt x="238" y="60"/>
                  <a:pt x="237" y="59"/>
                </a:cubicBezTo>
                <a:close/>
                <a:moveTo>
                  <a:pt x="789" y="4"/>
                </a:moveTo>
                <a:cubicBezTo>
                  <a:pt x="795" y="5"/>
                  <a:pt x="795" y="5"/>
                  <a:pt x="795" y="5"/>
                </a:cubicBezTo>
                <a:cubicBezTo>
                  <a:pt x="789" y="5"/>
                  <a:pt x="789" y="5"/>
                  <a:pt x="789" y="5"/>
                </a:cubicBezTo>
                <a:lnTo>
                  <a:pt x="789" y="4"/>
                </a:lnTo>
                <a:close/>
                <a:moveTo>
                  <a:pt x="772" y="4"/>
                </a:moveTo>
                <a:cubicBezTo>
                  <a:pt x="775" y="2"/>
                  <a:pt x="783" y="4"/>
                  <a:pt x="785" y="5"/>
                </a:cubicBezTo>
                <a:cubicBezTo>
                  <a:pt x="782" y="5"/>
                  <a:pt x="776" y="5"/>
                  <a:pt x="772" y="4"/>
                </a:cubicBezTo>
                <a:close/>
                <a:moveTo>
                  <a:pt x="581" y="19"/>
                </a:moveTo>
                <a:cubicBezTo>
                  <a:pt x="581" y="19"/>
                  <a:pt x="581" y="19"/>
                  <a:pt x="581" y="19"/>
                </a:cubicBezTo>
                <a:cubicBezTo>
                  <a:pt x="579" y="20"/>
                  <a:pt x="578" y="20"/>
                  <a:pt x="576" y="20"/>
                </a:cubicBezTo>
                <a:cubicBezTo>
                  <a:pt x="577" y="20"/>
                  <a:pt x="579" y="20"/>
                  <a:pt x="581" y="19"/>
                </a:cubicBezTo>
                <a:cubicBezTo>
                  <a:pt x="581" y="19"/>
                  <a:pt x="581" y="19"/>
                  <a:pt x="581" y="19"/>
                </a:cubicBezTo>
                <a:cubicBezTo>
                  <a:pt x="583" y="19"/>
                  <a:pt x="584" y="19"/>
                  <a:pt x="583" y="18"/>
                </a:cubicBezTo>
                <a:cubicBezTo>
                  <a:pt x="585" y="17"/>
                  <a:pt x="585" y="17"/>
                  <a:pt x="587" y="18"/>
                </a:cubicBezTo>
                <a:cubicBezTo>
                  <a:pt x="588" y="18"/>
                  <a:pt x="588" y="17"/>
                  <a:pt x="589" y="17"/>
                </a:cubicBezTo>
                <a:cubicBezTo>
                  <a:pt x="596" y="17"/>
                  <a:pt x="604" y="16"/>
                  <a:pt x="612" y="14"/>
                </a:cubicBezTo>
                <a:cubicBezTo>
                  <a:pt x="629" y="11"/>
                  <a:pt x="649" y="11"/>
                  <a:pt x="664" y="8"/>
                </a:cubicBezTo>
                <a:cubicBezTo>
                  <a:pt x="668" y="10"/>
                  <a:pt x="668" y="6"/>
                  <a:pt x="671" y="7"/>
                </a:cubicBezTo>
                <a:cubicBezTo>
                  <a:pt x="669" y="8"/>
                  <a:pt x="669" y="8"/>
                  <a:pt x="669" y="8"/>
                </a:cubicBezTo>
                <a:cubicBezTo>
                  <a:pt x="669" y="8"/>
                  <a:pt x="670" y="8"/>
                  <a:pt x="671" y="8"/>
                </a:cubicBezTo>
                <a:cubicBezTo>
                  <a:pt x="640" y="11"/>
                  <a:pt x="611" y="15"/>
                  <a:pt x="581" y="19"/>
                </a:cubicBezTo>
                <a:close/>
                <a:moveTo>
                  <a:pt x="569" y="22"/>
                </a:moveTo>
                <a:cubicBezTo>
                  <a:pt x="574" y="19"/>
                  <a:pt x="574" y="19"/>
                  <a:pt x="574" y="19"/>
                </a:cubicBezTo>
                <a:cubicBezTo>
                  <a:pt x="574" y="21"/>
                  <a:pt x="569" y="22"/>
                  <a:pt x="569" y="22"/>
                </a:cubicBezTo>
                <a:close/>
                <a:moveTo>
                  <a:pt x="563" y="22"/>
                </a:moveTo>
                <a:cubicBezTo>
                  <a:pt x="563" y="22"/>
                  <a:pt x="564" y="22"/>
                  <a:pt x="565" y="22"/>
                </a:cubicBezTo>
                <a:cubicBezTo>
                  <a:pt x="565" y="22"/>
                  <a:pt x="566" y="21"/>
                  <a:pt x="566" y="22"/>
                </a:cubicBezTo>
                <a:cubicBezTo>
                  <a:pt x="566" y="22"/>
                  <a:pt x="565" y="22"/>
                  <a:pt x="565" y="22"/>
                </a:cubicBezTo>
                <a:cubicBezTo>
                  <a:pt x="564" y="22"/>
                  <a:pt x="564" y="23"/>
                  <a:pt x="563" y="22"/>
                </a:cubicBezTo>
                <a:close/>
                <a:moveTo>
                  <a:pt x="558" y="23"/>
                </a:moveTo>
                <a:cubicBezTo>
                  <a:pt x="557" y="23"/>
                  <a:pt x="557" y="23"/>
                  <a:pt x="557" y="23"/>
                </a:cubicBezTo>
                <a:cubicBezTo>
                  <a:pt x="557" y="22"/>
                  <a:pt x="558" y="23"/>
                  <a:pt x="558" y="23"/>
                </a:cubicBezTo>
                <a:cubicBezTo>
                  <a:pt x="558" y="23"/>
                  <a:pt x="558" y="23"/>
                  <a:pt x="558" y="23"/>
                </a:cubicBezTo>
                <a:cubicBezTo>
                  <a:pt x="559" y="22"/>
                  <a:pt x="560" y="22"/>
                  <a:pt x="561" y="22"/>
                </a:cubicBezTo>
                <a:cubicBezTo>
                  <a:pt x="561" y="23"/>
                  <a:pt x="559" y="23"/>
                  <a:pt x="558" y="23"/>
                </a:cubicBezTo>
                <a:cubicBezTo>
                  <a:pt x="558" y="23"/>
                  <a:pt x="558" y="23"/>
                  <a:pt x="558" y="23"/>
                </a:cubicBezTo>
                <a:cubicBezTo>
                  <a:pt x="558" y="23"/>
                  <a:pt x="558" y="23"/>
                  <a:pt x="558" y="23"/>
                </a:cubicBezTo>
                <a:close/>
                <a:moveTo>
                  <a:pt x="301" y="66"/>
                </a:moveTo>
                <a:cubicBezTo>
                  <a:pt x="303" y="65"/>
                  <a:pt x="307" y="65"/>
                  <a:pt x="308" y="65"/>
                </a:cubicBezTo>
                <a:lnTo>
                  <a:pt x="301" y="66"/>
                </a:lnTo>
                <a:close/>
                <a:moveTo>
                  <a:pt x="286" y="69"/>
                </a:moveTo>
                <a:cubicBezTo>
                  <a:pt x="290" y="68"/>
                  <a:pt x="290" y="68"/>
                  <a:pt x="290" y="68"/>
                </a:cubicBezTo>
                <a:cubicBezTo>
                  <a:pt x="296" y="67"/>
                  <a:pt x="296" y="67"/>
                  <a:pt x="296" y="67"/>
                </a:cubicBezTo>
                <a:lnTo>
                  <a:pt x="286" y="69"/>
                </a:lnTo>
                <a:close/>
                <a:moveTo>
                  <a:pt x="682" y="35"/>
                </a:moveTo>
                <a:cubicBezTo>
                  <a:pt x="683" y="35"/>
                  <a:pt x="684" y="36"/>
                  <a:pt x="685" y="36"/>
                </a:cubicBezTo>
                <a:cubicBezTo>
                  <a:pt x="684" y="36"/>
                  <a:pt x="684" y="36"/>
                  <a:pt x="684" y="36"/>
                </a:cubicBezTo>
                <a:cubicBezTo>
                  <a:pt x="683" y="36"/>
                  <a:pt x="682" y="36"/>
                  <a:pt x="682" y="35"/>
                </a:cubicBezTo>
                <a:close/>
                <a:moveTo>
                  <a:pt x="876" y="79"/>
                </a:moveTo>
                <a:cubicBezTo>
                  <a:pt x="879" y="79"/>
                  <a:pt x="881" y="78"/>
                  <a:pt x="883" y="78"/>
                </a:cubicBezTo>
                <a:cubicBezTo>
                  <a:pt x="881" y="78"/>
                  <a:pt x="879" y="80"/>
                  <a:pt x="876" y="79"/>
                </a:cubicBezTo>
                <a:close/>
                <a:moveTo>
                  <a:pt x="622" y="47"/>
                </a:moveTo>
                <a:cubicBezTo>
                  <a:pt x="626" y="46"/>
                  <a:pt x="626" y="46"/>
                  <a:pt x="626" y="46"/>
                </a:cubicBezTo>
                <a:cubicBezTo>
                  <a:pt x="626" y="46"/>
                  <a:pt x="626" y="46"/>
                  <a:pt x="626" y="46"/>
                </a:cubicBezTo>
                <a:cubicBezTo>
                  <a:pt x="631" y="45"/>
                  <a:pt x="639" y="43"/>
                  <a:pt x="642" y="45"/>
                </a:cubicBezTo>
                <a:cubicBezTo>
                  <a:pt x="635" y="46"/>
                  <a:pt x="628" y="48"/>
                  <a:pt x="622" y="47"/>
                </a:cubicBezTo>
                <a:close/>
                <a:moveTo>
                  <a:pt x="638" y="119"/>
                </a:moveTo>
                <a:cubicBezTo>
                  <a:pt x="639" y="119"/>
                  <a:pt x="639" y="119"/>
                  <a:pt x="639" y="119"/>
                </a:cubicBezTo>
                <a:cubicBezTo>
                  <a:pt x="641" y="119"/>
                  <a:pt x="641" y="119"/>
                  <a:pt x="641" y="119"/>
                </a:cubicBezTo>
                <a:lnTo>
                  <a:pt x="638" y="119"/>
                </a:lnTo>
                <a:close/>
                <a:moveTo>
                  <a:pt x="755" y="119"/>
                </a:moveTo>
                <a:cubicBezTo>
                  <a:pt x="755" y="119"/>
                  <a:pt x="755" y="119"/>
                  <a:pt x="754" y="119"/>
                </a:cubicBezTo>
                <a:cubicBezTo>
                  <a:pt x="753" y="119"/>
                  <a:pt x="752" y="119"/>
                  <a:pt x="752" y="118"/>
                </a:cubicBezTo>
                <a:cubicBezTo>
                  <a:pt x="753" y="117"/>
                  <a:pt x="753" y="118"/>
                  <a:pt x="754" y="119"/>
                </a:cubicBezTo>
                <a:cubicBezTo>
                  <a:pt x="755" y="119"/>
                  <a:pt x="755" y="119"/>
                  <a:pt x="755" y="119"/>
                </a:cubicBezTo>
                <a:close/>
                <a:moveTo>
                  <a:pt x="883" y="123"/>
                </a:moveTo>
                <a:cubicBezTo>
                  <a:pt x="886" y="122"/>
                  <a:pt x="886" y="122"/>
                  <a:pt x="886" y="122"/>
                </a:cubicBezTo>
                <a:cubicBezTo>
                  <a:pt x="885" y="123"/>
                  <a:pt x="885" y="123"/>
                  <a:pt x="885" y="123"/>
                </a:cubicBezTo>
                <a:lnTo>
                  <a:pt x="883" y="123"/>
                </a:lnTo>
                <a:close/>
                <a:moveTo>
                  <a:pt x="801" y="125"/>
                </a:moveTo>
                <a:cubicBezTo>
                  <a:pt x="811" y="122"/>
                  <a:pt x="820" y="126"/>
                  <a:pt x="831" y="123"/>
                </a:cubicBezTo>
                <a:cubicBezTo>
                  <a:pt x="828" y="125"/>
                  <a:pt x="823" y="124"/>
                  <a:pt x="821" y="125"/>
                </a:cubicBezTo>
                <a:cubicBezTo>
                  <a:pt x="814" y="124"/>
                  <a:pt x="808" y="128"/>
                  <a:pt x="801" y="125"/>
                </a:cubicBezTo>
                <a:close/>
                <a:moveTo>
                  <a:pt x="722" y="130"/>
                </a:moveTo>
                <a:cubicBezTo>
                  <a:pt x="796" y="125"/>
                  <a:pt x="796" y="125"/>
                  <a:pt x="796" y="125"/>
                </a:cubicBezTo>
                <a:cubicBezTo>
                  <a:pt x="799" y="126"/>
                  <a:pt x="799" y="126"/>
                  <a:pt x="799" y="126"/>
                </a:cubicBezTo>
                <a:cubicBezTo>
                  <a:pt x="775" y="126"/>
                  <a:pt x="748" y="130"/>
                  <a:pt x="723" y="131"/>
                </a:cubicBezTo>
                <a:lnTo>
                  <a:pt x="722" y="130"/>
                </a:lnTo>
                <a:close/>
                <a:moveTo>
                  <a:pt x="585" y="158"/>
                </a:moveTo>
                <a:cubicBezTo>
                  <a:pt x="586" y="159"/>
                  <a:pt x="587" y="158"/>
                  <a:pt x="588" y="158"/>
                </a:cubicBezTo>
                <a:cubicBezTo>
                  <a:pt x="589" y="159"/>
                  <a:pt x="589" y="159"/>
                  <a:pt x="589" y="159"/>
                </a:cubicBezTo>
                <a:cubicBezTo>
                  <a:pt x="588" y="158"/>
                  <a:pt x="585" y="160"/>
                  <a:pt x="585" y="158"/>
                </a:cubicBezTo>
                <a:close/>
                <a:moveTo>
                  <a:pt x="570" y="161"/>
                </a:moveTo>
                <a:cubicBezTo>
                  <a:pt x="570" y="161"/>
                  <a:pt x="570" y="161"/>
                  <a:pt x="570" y="161"/>
                </a:cubicBezTo>
                <a:cubicBezTo>
                  <a:pt x="581" y="160"/>
                  <a:pt x="581" y="160"/>
                  <a:pt x="581" y="160"/>
                </a:cubicBezTo>
                <a:lnTo>
                  <a:pt x="570" y="161"/>
                </a:lnTo>
                <a:close/>
                <a:moveTo>
                  <a:pt x="564" y="162"/>
                </a:moveTo>
                <a:cubicBezTo>
                  <a:pt x="564" y="162"/>
                  <a:pt x="565" y="161"/>
                  <a:pt x="565" y="161"/>
                </a:cubicBezTo>
                <a:cubicBezTo>
                  <a:pt x="568" y="161"/>
                  <a:pt x="568" y="161"/>
                  <a:pt x="568" y="161"/>
                </a:cubicBezTo>
                <a:lnTo>
                  <a:pt x="564" y="162"/>
                </a:lnTo>
                <a:close/>
                <a:moveTo>
                  <a:pt x="533" y="169"/>
                </a:moveTo>
                <a:cubicBezTo>
                  <a:pt x="538" y="168"/>
                  <a:pt x="543" y="168"/>
                  <a:pt x="548" y="167"/>
                </a:cubicBezTo>
                <a:cubicBezTo>
                  <a:pt x="549" y="167"/>
                  <a:pt x="549" y="167"/>
                  <a:pt x="549" y="167"/>
                </a:cubicBezTo>
                <a:cubicBezTo>
                  <a:pt x="549" y="167"/>
                  <a:pt x="549" y="167"/>
                  <a:pt x="548" y="167"/>
                </a:cubicBezTo>
                <a:cubicBezTo>
                  <a:pt x="543" y="168"/>
                  <a:pt x="538" y="171"/>
                  <a:pt x="533" y="169"/>
                </a:cubicBezTo>
                <a:close/>
                <a:moveTo>
                  <a:pt x="490" y="66"/>
                </a:moveTo>
                <a:cubicBezTo>
                  <a:pt x="504" y="62"/>
                  <a:pt x="519" y="60"/>
                  <a:pt x="534" y="58"/>
                </a:cubicBezTo>
                <a:cubicBezTo>
                  <a:pt x="534" y="58"/>
                  <a:pt x="535" y="57"/>
                  <a:pt x="536" y="58"/>
                </a:cubicBezTo>
                <a:cubicBezTo>
                  <a:pt x="535" y="58"/>
                  <a:pt x="535" y="58"/>
                  <a:pt x="534" y="58"/>
                </a:cubicBezTo>
                <a:cubicBezTo>
                  <a:pt x="533" y="58"/>
                  <a:pt x="533" y="59"/>
                  <a:pt x="533" y="59"/>
                </a:cubicBezTo>
                <a:cubicBezTo>
                  <a:pt x="533" y="59"/>
                  <a:pt x="533" y="59"/>
                  <a:pt x="534" y="59"/>
                </a:cubicBezTo>
                <a:cubicBezTo>
                  <a:pt x="533" y="59"/>
                  <a:pt x="533" y="59"/>
                  <a:pt x="533" y="59"/>
                </a:cubicBezTo>
                <a:cubicBezTo>
                  <a:pt x="533" y="60"/>
                  <a:pt x="533" y="60"/>
                  <a:pt x="534" y="60"/>
                </a:cubicBezTo>
                <a:cubicBezTo>
                  <a:pt x="532" y="60"/>
                  <a:pt x="531" y="62"/>
                  <a:pt x="530" y="60"/>
                </a:cubicBezTo>
                <a:cubicBezTo>
                  <a:pt x="532" y="61"/>
                  <a:pt x="532" y="60"/>
                  <a:pt x="533" y="59"/>
                </a:cubicBezTo>
                <a:cubicBezTo>
                  <a:pt x="533" y="59"/>
                  <a:pt x="533" y="59"/>
                  <a:pt x="533" y="59"/>
                </a:cubicBezTo>
                <a:cubicBezTo>
                  <a:pt x="533" y="59"/>
                  <a:pt x="532" y="58"/>
                  <a:pt x="532" y="58"/>
                </a:cubicBezTo>
                <a:cubicBezTo>
                  <a:pt x="529" y="59"/>
                  <a:pt x="524" y="59"/>
                  <a:pt x="524" y="62"/>
                </a:cubicBezTo>
                <a:cubicBezTo>
                  <a:pt x="524" y="61"/>
                  <a:pt x="524" y="61"/>
                  <a:pt x="523" y="60"/>
                </a:cubicBezTo>
                <a:cubicBezTo>
                  <a:pt x="520" y="63"/>
                  <a:pt x="511" y="64"/>
                  <a:pt x="507" y="63"/>
                </a:cubicBezTo>
                <a:cubicBezTo>
                  <a:pt x="501" y="66"/>
                  <a:pt x="497" y="65"/>
                  <a:pt x="490" y="66"/>
                </a:cubicBezTo>
                <a:close/>
                <a:moveTo>
                  <a:pt x="390" y="71"/>
                </a:moveTo>
                <a:cubicBezTo>
                  <a:pt x="389" y="73"/>
                  <a:pt x="389" y="73"/>
                  <a:pt x="389" y="73"/>
                </a:cubicBezTo>
                <a:cubicBezTo>
                  <a:pt x="372" y="76"/>
                  <a:pt x="352" y="78"/>
                  <a:pt x="336" y="82"/>
                </a:cubicBezTo>
                <a:cubicBezTo>
                  <a:pt x="349" y="78"/>
                  <a:pt x="361" y="77"/>
                  <a:pt x="375" y="75"/>
                </a:cubicBezTo>
                <a:cubicBezTo>
                  <a:pt x="375" y="73"/>
                  <a:pt x="377" y="76"/>
                  <a:pt x="378" y="74"/>
                </a:cubicBezTo>
                <a:cubicBezTo>
                  <a:pt x="383" y="73"/>
                  <a:pt x="386" y="73"/>
                  <a:pt x="390" y="71"/>
                </a:cubicBezTo>
                <a:close/>
                <a:moveTo>
                  <a:pt x="378" y="199"/>
                </a:moveTo>
                <a:cubicBezTo>
                  <a:pt x="377" y="199"/>
                  <a:pt x="377" y="199"/>
                  <a:pt x="377" y="199"/>
                </a:cubicBezTo>
                <a:cubicBezTo>
                  <a:pt x="377" y="199"/>
                  <a:pt x="378" y="199"/>
                  <a:pt x="378" y="199"/>
                </a:cubicBezTo>
                <a:cubicBezTo>
                  <a:pt x="392" y="196"/>
                  <a:pt x="392" y="196"/>
                  <a:pt x="392" y="196"/>
                </a:cubicBezTo>
                <a:cubicBezTo>
                  <a:pt x="389" y="199"/>
                  <a:pt x="382" y="198"/>
                  <a:pt x="378" y="199"/>
                </a:cubicBezTo>
                <a:close/>
                <a:moveTo>
                  <a:pt x="376" y="80"/>
                </a:moveTo>
                <a:cubicBezTo>
                  <a:pt x="372" y="81"/>
                  <a:pt x="369" y="82"/>
                  <a:pt x="364" y="82"/>
                </a:cubicBezTo>
                <a:cubicBezTo>
                  <a:pt x="368" y="82"/>
                  <a:pt x="375" y="79"/>
                  <a:pt x="376" y="80"/>
                </a:cubicBezTo>
                <a:close/>
                <a:moveTo>
                  <a:pt x="342" y="204"/>
                </a:moveTo>
                <a:cubicBezTo>
                  <a:pt x="352" y="201"/>
                  <a:pt x="364" y="200"/>
                  <a:pt x="375" y="199"/>
                </a:cubicBezTo>
                <a:cubicBezTo>
                  <a:pt x="365" y="200"/>
                  <a:pt x="354" y="203"/>
                  <a:pt x="342" y="204"/>
                </a:cubicBezTo>
                <a:close/>
                <a:moveTo>
                  <a:pt x="303" y="97"/>
                </a:moveTo>
                <a:cubicBezTo>
                  <a:pt x="314" y="96"/>
                  <a:pt x="325" y="94"/>
                  <a:pt x="336" y="91"/>
                </a:cubicBezTo>
                <a:cubicBezTo>
                  <a:pt x="340" y="90"/>
                  <a:pt x="345" y="89"/>
                  <a:pt x="350" y="88"/>
                </a:cubicBezTo>
                <a:cubicBezTo>
                  <a:pt x="345" y="89"/>
                  <a:pt x="340" y="90"/>
                  <a:pt x="336" y="91"/>
                </a:cubicBezTo>
                <a:cubicBezTo>
                  <a:pt x="325" y="94"/>
                  <a:pt x="314" y="97"/>
                  <a:pt x="303" y="97"/>
                </a:cubicBezTo>
                <a:close/>
                <a:moveTo>
                  <a:pt x="222" y="237"/>
                </a:moveTo>
                <a:cubicBezTo>
                  <a:pt x="224" y="237"/>
                  <a:pt x="224" y="237"/>
                  <a:pt x="224" y="237"/>
                </a:cubicBezTo>
                <a:cubicBezTo>
                  <a:pt x="231" y="238"/>
                  <a:pt x="231" y="238"/>
                  <a:pt x="231" y="238"/>
                </a:cubicBezTo>
                <a:lnTo>
                  <a:pt x="222" y="237"/>
                </a:lnTo>
                <a:close/>
                <a:moveTo>
                  <a:pt x="224" y="240"/>
                </a:moveTo>
                <a:cubicBezTo>
                  <a:pt x="224" y="239"/>
                  <a:pt x="225" y="239"/>
                  <a:pt x="226" y="240"/>
                </a:cubicBezTo>
                <a:cubicBezTo>
                  <a:pt x="228" y="240"/>
                  <a:pt x="228" y="240"/>
                  <a:pt x="228" y="240"/>
                </a:cubicBezTo>
                <a:cubicBezTo>
                  <a:pt x="227" y="240"/>
                  <a:pt x="227" y="240"/>
                  <a:pt x="226" y="240"/>
                </a:cubicBezTo>
                <a:lnTo>
                  <a:pt x="224" y="240"/>
                </a:lnTo>
                <a:close/>
                <a:moveTo>
                  <a:pt x="214" y="239"/>
                </a:moveTo>
                <a:cubicBezTo>
                  <a:pt x="215" y="239"/>
                  <a:pt x="216" y="240"/>
                  <a:pt x="217" y="238"/>
                </a:cubicBezTo>
                <a:cubicBezTo>
                  <a:pt x="217" y="240"/>
                  <a:pt x="217" y="240"/>
                  <a:pt x="217" y="240"/>
                </a:cubicBezTo>
                <a:lnTo>
                  <a:pt x="214" y="239"/>
                </a:lnTo>
                <a:close/>
                <a:moveTo>
                  <a:pt x="174" y="84"/>
                </a:moveTo>
                <a:cubicBezTo>
                  <a:pt x="173" y="84"/>
                  <a:pt x="172" y="84"/>
                  <a:pt x="171" y="84"/>
                </a:cubicBezTo>
                <a:cubicBezTo>
                  <a:pt x="170" y="84"/>
                  <a:pt x="169" y="84"/>
                  <a:pt x="168" y="83"/>
                </a:cubicBezTo>
                <a:cubicBezTo>
                  <a:pt x="169" y="83"/>
                  <a:pt x="170" y="84"/>
                  <a:pt x="171" y="84"/>
                </a:cubicBezTo>
                <a:cubicBezTo>
                  <a:pt x="172" y="84"/>
                  <a:pt x="173" y="83"/>
                  <a:pt x="174" y="84"/>
                </a:cubicBezTo>
                <a:close/>
                <a:moveTo>
                  <a:pt x="168" y="222"/>
                </a:moveTo>
                <a:cubicBezTo>
                  <a:pt x="175" y="223"/>
                  <a:pt x="182" y="224"/>
                  <a:pt x="190" y="225"/>
                </a:cubicBezTo>
                <a:cubicBezTo>
                  <a:pt x="183" y="226"/>
                  <a:pt x="175" y="224"/>
                  <a:pt x="168" y="222"/>
                </a:cubicBezTo>
                <a:close/>
                <a:moveTo>
                  <a:pt x="187" y="237"/>
                </a:moveTo>
                <a:cubicBezTo>
                  <a:pt x="193" y="237"/>
                  <a:pt x="203" y="237"/>
                  <a:pt x="210" y="238"/>
                </a:cubicBezTo>
                <a:cubicBezTo>
                  <a:pt x="204" y="239"/>
                  <a:pt x="195" y="238"/>
                  <a:pt x="187" y="237"/>
                </a:cubicBezTo>
                <a:close/>
                <a:moveTo>
                  <a:pt x="171" y="228"/>
                </a:moveTo>
                <a:cubicBezTo>
                  <a:pt x="182" y="228"/>
                  <a:pt x="194" y="231"/>
                  <a:pt x="200" y="232"/>
                </a:cubicBezTo>
                <a:cubicBezTo>
                  <a:pt x="190" y="231"/>
                  <a:pt x="181" y="232"/>
                  <a:pt x="171" y="228"/>
                </a:cubicBezTo>
                <a:close/>
                <a:moveTo>
                  <a:pt x="176" y="236"/>
                </a:moveTo>
                <a:cubicBezTo>
                  <a:pt x="175" y="236"/>
                  <a:pt x="173" y="236"/>
                  <a:pt x="172" y="236"/>
                </a:cubicBezTo>
                <a:cubicBezTo>
                  <a:pt x="172" y="236"/>
                  <a:pt x="174" y="236"/>
                  <a:pt x="176" y="236"/>
                </a:cubicBezTo>
                <a:cubicBezTo>
                  <a:pt x="177" y="237"/>
                  <a:pt x="178" y="237"/>
                  <a:pt x="179" y="237"/>
                </a:cubicBezTo>
                <a:cubicBezTo>
                  <a:pt x="178" y="237"/>
                  <a:pt x="177" y="237"/>
                  <a:pt x="176" y="236"/>
                </a:cubicBezTo>
                <a:close/>
                <a:moveTo>
                  <a:pt x="162" y="236"/>
                </a:moveTo>
                <a:cubicBezTo>
                  <a:pt x="169" y="236"/>
                  <a:pt x="169" y="236"/>
                  <a:pt x="169" y="236"/>
                </a:cubicBezTo>
                <a:cubicBezTo>
                  <a:pt x="168" y="237"/>
                  <a:pt x="168" y="237"/>
                  <a:pt x="168" y="237"/>
                </a:cubicBezTo>
                <a:cubicBezTo>
                  <a:pt x="170" y="239"/>
                  <a:pt x="175" y="237"/>
                  <a:pt x="175" y="239"/>
                </a:cubicBezTo>
                <a:cubicBezTo>
                  <a:pt x="171" y="238"/>
                  <a:pt x="162" y="237"/>
                  <a:pt x="162" y="236"/>
                </a:cubicBezTo>
                <a:close/>
                <a:moveTo>
                  <a:pt x="161" y="228"/>
                </a:moveTo>
                <a:cubicBezTo>
                  <a:pt x="166" y="229"/>
                  <a:pt x="166" y="229"/>
                  <a:pt x="166" y="229"/>
                </a:cubicBezTo>
                <a:cubicBezTo>
                  <a:pt x="164" y="229"/>
                  <a:pt x="164" y="229"/>
                  <a:pt x="164" y="229"/>
                </a:cubicBezTo>
                <a:lnTo>
                  <a:pt x="161" y="228"/>
                </a:lnTo>
                <a:close/>
                <a:moveTo>
                  <a:pt x="160" y="237"/>
                </a:moveTo>
                <a:cubicBezTo>
                  <a:pt x="159" y="237"/>
                  <a:pt x="159" y="237"/>
                  <a:pt x="158" y="237"/>
                </a:cubicBezTo>
                <a:cubicBezTo>
                  <a:pt x="156" y="237"/>
                  <a:pt x="154" y="237"/>
                  <a:pt x="152" y="236"/>
                </a:cubicBezTo>
                <a:cubicBezTo>
                  <a:pt x="154" y="233"/>
                  <a:pt x="156" y="236"/>
                  <a:pt x="158" y="237"/>
                </a:cubicBezTo>
                <a:cubicBezTo>
                  <a:pt x="159" y="237"/>
                  <a:pt x="159" y="237"/>
                  <a:pt x="160" y="237"/>
                </a:cubicBezTo>
                <a:close/>
                <a:moveTo>
                  <a:pt x="147" y="226"/>
                </a:moveTo>
                <a:cubicBezTo>
                  <a:pt x="149" y="226"/>
                  <a:pt x="149" y="226"/>
                  <a:pt x="149" y="226"/>
                </a:cubicBezTo>
                <a:cubicBezTo>
                  <a:pt x="150" y="227"/>
                  <a:pt x="150" y="227"/>
                  <a:pt x="150" y="227"/>
                </a:cubicBezTo>
                <a:lnTo>
                  <a:pt x="147" y="226"/>
                </a:lnTo>
                <a:close/>
                <a:moveTo>
                  <a:pt x="138" y="84"/>
                </a:moveTo>
                <a:cubicBezTo>
                  <a:pt x="147" y="84"/>
                  <a:pt x="156" y="84"/>
                  <a:pt x="165" y="86"/>
                </a:cubicBezTo>
                <a:cubicBezTo>
                  <a:pt x="165" y="86"/>
                  <a:pt x="164" y="86"/>
                  <a:pt x="164" y="87"/>
                </a:cubicBezTo>
                <a:cubicBezTo>
                  <a:pt x="161" y="87"/>
                  <a:pt x="157" y="84"/>
                  <a:pt x="155" y="86"/>
                </a:cubicBezTo>
                <a:cubicBezTo>
                  <a:pt x="150" y="84"/>
                  <a:pt x="144" y="84"/>
                  <a:pt x="138" y="84"/>
                </a:cubicBezTo>
                <a:close/>
                <a:moveTo>
                  <a:pt x="124" y="83"/>
                </a:moveTo>
                <a:cubicBezTo>
                  <a:pt x="126" y="83"/>
                  <a:pt x="127" y="84"/>
                  <a:pt x="129" y="83"/>
                </a:cubicBezTo>
                <a:cubicBezTo>
                  <a:pt x="128" y="82"/>
                  <a:pt x="128" y="82"/>
                  <a:pt x="128" y="82"/>
                </a:cubicBezTo>
                <a:cubicBezTo>
                  <a:pt x="128" y="82"/>
                  <a:pt x="128" y="82"/>
                  <a:pt x="127" y="82"/>
                </a:cubicBezTo>
                <a:cubicBezTo>
                  <a:pt x="128" y="82"/>
                  <a:pt x="128" y="82"/>
                  <a:pt x="128" y="82"/>
                </a:cubicBezTo>
                <a:cubicBezTo>
                  <a:pt x="132" y="82"/>
                  <a:pt x="135" y="83"/>
                  <a:pt x="136" y="84"/>
                </a:cubicBezTo>
                <a:cubicBezTo>
                  <a:pt x="136" y="84"/>
                  <a:pt x="136" y="84"/>
                  <a:pt x="136" y="84"/>
                </a:cubicBezTo>
                <a:cubicBezTo>
                  <a:pt x="135" y="85"/>
                  <a:pt x="136" y="85"/>
                  <a:pt x="136" y="85"/>
                </a:cubicBezTo>
                <a:cubicBezTo>
                  <a:pt x="132" y="85"/>
                  <a:pt x="127" y="84"/>
                  <a:pt x="124" y="83"/>
                </a:cubicBezTo>
                <a:close/>
                <a:moveTo>
                  <a:pt x="105" y="211"/>
                </a:moveTo>
                <a:cubicBezTo>
                  <a:pt x="105" y="210"/>
                  <a:pt x="104" y="210"/>
                  <a:pt x="104" y="209"/>
                </a:cubicBezTo>
                <a:cubicBezTo>
                  <a:pt x="106" y="209"/>
                  <a:pt x="106" y="209"/>
                  <a:pt x="106" y="209"/>
                </a:cubicBezTo>
                <a:cubicBezTo>
                  <a:pt x="107" y="210"/>
                  <a:pt x="106" y="210"/>
                  <a:pt x="105" y="211"/>
                </a:cubicBezTo>
                <a:close/>
                <a:moveTo>
                  <a:pt x="108" y="66"/>
                </a:moveTo>
                <a:cubicBezTo>
                  <a:pt x="106" y="66"/>
                  <a:pt x="106" y="66"/>
                  <a:pt x="106" y="66"/>
                </a:cubicBezTo>
                <a:cubicBezTo>
                  <a:pt x="107" y="65"/>
                  <a:pt x="107" y="65"/>
                  <a:pt x="107" y="65"/>
                </a:cubicBezTo>
                <a:lnTo>
                  <a:pt x="108" y="66"/>
                </a:lnTo>
                <a:close/>
                <a:moveTo>
                  <a:pt x="95" y="77"/>
                </a:moveTo>
                <a:cubicBezTo>
                  <a:pt x="103" y="78"/>
                  <a:pt x="114" y="78"/>
                  <a:pt x="121" y="81"/>
                </a:cubicBezTo>
                <a:cubicBezTo>
                  <a:pt x="119" y="82"/>
                  <a:pt x="115" y="82"/>
                  <a:pt x="114" y="83"/>
                </a:cubicBezTo>
                <a:cubicBezTo>
                  <a:pt x="112" y="82"/>
                  <a:pt x="109" y="82"/>
                  <a:pt x="107" y="81"/>
                </a:cubicBezTo>
                <a:cubicBezTo>
                  <a:pt x="108" y="81"/>
                  <a:pt x="109" y="81"/>
                  <a:pt x="109" y="80"/>
                </a:cubicBezTo>
                <a:cubicBezTo>
                  <a:pt x="105" y="78"/>
                  <a:pt x="100" y="79"/>
                  <a:pt x="95" y="77"/>
                </a:cubicBezTo>
                <a:close/>
                <a:moveTo>
                  <a:pt x="76" y="74"/>
                </a:moveTo>
                <a:cubicBezTo>
                  <a:pt x="76" y="74"/>
                  <a:pt x="76" y="74"/>
                  <a:pt x="76" y="74"/>
                </a:cubicBezTo>
                <a:cubicBezTo>
                  <a:pt x="77" y="74"/>
                  <a:pt x="77" y="74"/>
                  <a:pt x="78" y="73"/>
                </a:cubicBezTo>
                <a:cubicBezTo>
                  <a:pt x="78" y="73"/>
                  <a:pt x="78" y="73"/>
                  <a:pt x="78" y="73"/>
                </a:cubicBezTo>
                <a:cubicBezTo>
                  <a:pt x="82" y="72"/>
                  <a:pt x="90" y="71"/>
                  <a:pt x="93" y="74"/>
                </a:cubicBezTo>
                <a:cubicBezTo>
                  <a:pt x="88" y="72"/>
                  <a:pt x="83" y="73"/>
                  <a:pt x="78" y="73"/>
                </a:cubicBezTo>
                <a:cubicBezTo>
                  <a:pt x="78" y="74"/>
                  <a:pt x="77" y="74"/>
                  <a:pt x="76" y="74"/>
                </a:cubicBezTo>
                <a:cubicBezTo>
                  <a:pt x="76" y="74"/>
                  <a:pt x="76" y="74"/>
                  <a:pt x="76" y="74"/>
                </a:cubicBezTo>
                <a:close/>
                <a:moveTo>
                  <a:pt x="75" y="79"/>
                </a:moveTo>
                <a:cubicBezTo>
                  <a:pt x="68" y="79"/>
                  <a:pt x="68" y="79"/>
                  <a:pt x="68" y="79"/>
                </a:cubicBezTo>
                <a:cubicBezTo>
                  <a:pt x="69" y="79"/>
                  <a:pt x="69" y="78"/>
                  <a:pt x="70" y="78"/>
                </a:cubicBezTo>
                <a:cubicBezTo>
                  <a:pt x="69" y="78"/>
                  <a:pt x="68" y="77"/>
                  <a:pt x="67" y="77"/>
                </a:cubicBezTo>
                <a:cubicBezTo>
                  <a:pt x="71" y="76"/>
                  <a:pt x="72" y="79"/>
                  <a:pt x="75" y="79"/>
                </a:cubicBezTo>
                <a:close/>
                <a:moveTo>
                  <a:pt x="74" y="92"/>
                </a:moveTo>
                <a:cubicBezTo>
                  <a:pt x="72" y="89"/>
                  <a:pt x="67" y="92"/>
                  <a:pt x="65" y="90"/>
                </a:cubicBezTo>
                <a:cubicBezTo>
                  <a:pt x="66" y="87"/>
                  <a:pt x="68" y="91"/>
                  <a:pt x="70" y="89"/>
                </a:cubicBezTo>
                <a:cubicBezTo>
                  <a:pt x="71" y="91"/>
                  <a:pt x="75" y="89"/>
                  <a:pt x="74" y="92"/>
                </a:cubicBezTo>
                <a:close/>
                <a:moveTo>
                  <a:pt x="70" y="129"/>
                </a:moveTo>
                <a:cubicBezTo>
                  <a:pt x="69" y="128"/>
                  <a:pt x="66" y="129"/>
                  <a:pt x="64" y="128"/>
                </a:cubicBezTo>
                <a:cubicBezTo>
                  <a:pt x="66" y="126"/>
                  <a:pt x="69" y="128"/>
                  <a:pt x="70" y="129"/>
                </a:cubicBezTo>
                <a:close/>
                <a:moveTo>
                  <a:pt x="73" y="151"/>
                </a:moveTo>
                <a:cubicBezTo>
                  <a:pt x="73" y="153"/>
                  <a:pt x="73" y="153"/>
                  <a:pt x="73" y="153"/>
                </a:cubicBezTo>
                <a:cubicBezTo>
                  <a:pt x="72" y="153"/>
                  <a:pt x="72" y="153"/>
                  <a:pt x="72" y="153"/>
                </a:cubicBezTo>
                <a:cubicBezTo>
                  <a:pt x="63" y="148"/>
                  <a:pt x="49" y="146"/>
                  <a:pt x="41" y="139"/>
                </a:cubicBezTo>
                <a:cubicBezTo>
                  <a:pt x="54" y="140"/>
                  <a:pt x="62" y="147"/>
                  <a:pt x="73" y="151"/>
                </a:cubicBezTo>
                <a:close/>
                <a:moveTo>
                  <a:pt x="64" y="133"/>
                </a:moveTo>
                <a:cubicBezTo>
                  <a:pt x="52" y="129"/>
                  <a:pt x="52" y="129"/>
                  <a:pt x="52" y="129"/>
                </a:cubicBezTo>
                <a:cubicBezTo>
                  <a:pt x="53" y="129"/>
                  <a:pt x="53" y="129"/>
                  <a:pt x="53" y="129"/>
                </a:cubicBezTo>
                <a:lnTo>
                  <a:pt x="64" y="133"/>
                </a:lnTo>
                <a:close/>
              </a:path>
            </a:pathLst>
          </a:custGeom>
          <a:blipFill>
            <a:blip r:embed="rId6" cstate="email"/>
            <a:stretch>
              <a:fillRect b="4400"/>
            </a:stretch>
          </a:blipFill>
          <a:ln>
            <a:noFill/>
          </a:ln>
        </p:spPr>
        <p:txBody>
          <a:bodyPr vert="horz" wrap="square" lIns="91440" tIns="45720" rIns="91440" bIns="45720" numCol="1" anchor="t" anchorCtr="0" compatLnSpc="1"/>
          <a:lstStyle/>
          <a:p>
            <a:endParaRPr lang="zh-CN" altLang="en-US"/>
          </a:p>
        </p:txBody>
      </p:sp>
      <p:sp>
        <p:nvSpPr>
          <p:cNvPr id="207" name="矩形 206"/>
          <p:cNvSpPr/>
          <p:nvPr/>
        </p:nvSpPr>
        <p:spPr>
          <a:xfrm>
            <a:off x="1941092" y="1412770"/>
            <a:ext cx="8919411" cy="1670778"/>
          </a:xfrm>
          <a:prstGeom prst="rect">
            <a:avLst/>
          </a:prstGeom>
        </p:spPr>
        <p:txBody>
          <a:bodyPr wrap="square">
            <a:spAutoFit/>
          </a:bodyPr>
          <a:lstStyle/>
          <a:p>
            <a:pPr algn="just">
              <a:lnSpc>
                <a:spcPct val="20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“中西方家庭观也存在差异。”中国人自古以来非常重视家庭和血缘亲情关系，以家庭为核心层层外扩，形成了家庭</a:t>
            </a: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家族</a:t>
            </a: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社会</a:t>
            </a: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国家的基于人情的紧密关系。家，成为人们精神归宿的原点。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childTnLst>
                          </p:cTn>
                        </p:par>
                        <p:par>
                          <p:cTn id="11" fill="hold">
                            <p:stCondLst>
                              <p:cond delay="10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207">
                                            <p:txEl>
                                              <p:pRg st="0" end="0"/>
                                            </p:txEl>
                                          </p:spTgt>
                                        </p:tgtEl>
                                        <p:attrNameLst>
                                          <p:attrName>style.visibility</p:attrName>
                                        </p:attrNameLst>
                                      </p:cBhvr>
                                      <p:to>
                                        <p:strVal val="visible"/>
                                      </p:to>
                                    </p:set>
                                    <p:anim calcmode="lin" valueType="num">
                                      <p:cBhvr>
                                        <p:cTn id="14" dur="500" fill="hold"/>
                                        <p:tgtEl>
                                          <p:spTgt spid="2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cstate="email"/>
          <a:stretch>
            <a:fillRect/>
          </a:stretch>
        </p:blipFill>
        <p:spPr>
          <a:xfrm>
            <a:off x="157769" y="0"/>
            <a:ext cx="4817935" cy="6858000"/>
          </a:xfrm>
          <a:prstGeom prst="rect">
            <a:avLst/>
          </a:prstGeom>
        </p:spPr>
      </p:pic>
      <p:sp>
        <p:nvSpPr>
          <p:cNvPr id="2" name="文本框 1"/>
          <p:cNvSpPr txBox="1"/>
          <p:nvPr/>
        </p:nvSpPr>
        <p:spPr>
          <a:xfrm>
            <a:off x="3880188" y="1969671"/>
            <a:ext cx="6047874" cy="1862048"/>
          </a:xfrm>
          <a:prstGeom prst="rect">
            <a:avLst/>
          </a:prstGeom>
          <a:noFill/>
        </p:spPr>
        <p:txBody>
          <a:bodyPr wrap="square" rtlCol="0">
            <a:spAutoFit/>
          </a:bodyPr>
          <a:lstStyle/>
          <a:p>
            <a:r>
              <a:rPr lang="zh-CN" altLang="en-US" sz="11500" u="sng">
                <a:solidFill>
                  <a:srgbClr val="ADE79D"/>
                </a:solidFill>
                <a:latin typeface="微软雅黑" panose="020B0503020204020204" pitchFamily="34" charset="-122"/>
                <a:ea typeface="微软雅黑" panose="020B0503020204020204" pitchFamily="34" charset="-122"/>
              </a:rPr>
              <a:t>谢谢观看</a:t>
            </a:r>
          </a:p>
        </p:txBody>
      </p:sp>
      <p:sp>
        <p:nvSpPr>
          <p:cNvPr id="20" name="文本框 19"/>
          <p:cNvSpPr txBox="1"/>
          <p:nvPr/>
        </p:nvSpPr>
        <p:spPr>
          <a:xfrm>
            <a:off x="5137667" y="3965000"/>
            <a:ext cx="3532916" cy="923330"/>
          </a:xfrm>
          <a:prstGeom prst="rect">
            <a:avLst/>
          </a:prstGeom>
          <a:noFill/>
        </p:spPr>
        <p:txBody>
          <a:bodyPr wrap="square" rtlCol="0">
            <a:spAutoFit/>
          </a:bodyPr>
          <a:lstStyle/>
          <a:p>
            <a:pPr algn="ctr"/>
            <a:r>
              <a:rPr lang="en-US" altLang="zh-CN" sz="5400" u="sng" spc="600">
                <a:solidFill>
                  <a:srgbClr val="ADE79D"/>
                </a:solidFill>
                <a:latin typeface="微软雅黑" panose="020B0503020204020204" pitchFamily="34" charset="-122"/>
                <a:ea typeface="微软雅黑" panose="020B0503020204020204" pitchFamily="34" charset="-122"/>
              </a:rPr>
              <a:t>THANKS</a:t>
            </a:r>
            <a:endParaRPr lang="zh-CN" altLang="en-US" sz="5400" u="sng" spc="600">
              <a:solidFill>
                <a:srgbClr val="ADE79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xEl>
                                              <p:pRg st="0" end="0"/>
                                            </p:txEl>
                                          </p:spTgt>
                                        </p:tgtEl>
                                      </p:cBhvr>
                                    </p:animEffect>
                                  </p:childTnLst>
                                </p:cTn>
                              </p:par>
                            </p:childTnLst>
                          </p:cTn>
                        </p:par>
                        <p:par>
                          <p:cTn id="16" fill="hold">
                            <p:stCondLst>
                              <p:cond delay="1149"/>
                            </p:stCondLst>
                            <p:childTnLst>
                              <p:par>
                                <p:cTn id="17" presetID="6" presetClass="entr" presetSubtype="16"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circle(in)">
                                      <p:cBhvr>
                                        <p:cTn id="19"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675677" y="2057219"/>
            <a:ext cx="2840649"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ONE</a:t>
            </a:r>
            <a:endParaRPr lang="zh-CN" altLang="en-US" sz="4000" b="1" dirty="0">
              <a:solidFill>
                <a:srgbClr val="93C14B"/>
              </a:solidFill>
              <a:latin typeface="微软雅黑" panose="020B0503020204020204" pitchFamily="34" charset="-122"/>
              <a:ea typeface="微软雅黑" panose="020B0503020204020204" pitchFamily="34" charset="-122"/>
            </a:endParaRP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母亲节节日介绍</a:t>
            </a:r>
            <a:endParaRPr lang="zh-CN" altLang="en-US" sz="8800" dirty="0">
              <a:solidFill>
                <a:srgbClr val="93C14B"/>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01</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1244174" y="2497976"/>
            <a:ext cx="9703653" cy="1862048"/>
          </a:xfrm>
          <a:prstGeom prst="rect">
            <a:avLst/>
          </a:prstGeom>
          <a:noFill/>
        </p:spPr>
        <p:txBody>
          <a:bodyPr wrap="square" rtlCol="0">
            <a:spAutoFit/>
          </a:bodyPr>
          <a:lstStyle/>
          <a:p>
            <a:r>
              <a:rPr lang="en-US" altLang="zh-CN" sz="11500">
                <a:solidFill>
                  <a:srgbClr val="ADE79D">
                    <a:alpha val="45000"/>
                  </a:srgbClr>
                </a:solidFill>
                <a:latin typeface="微软雅黑" panose="020B0503020204020204" pitchFamily="34" charset="-122"/>
                <a:ea typeface="微软雅黑" panose="020B0503020204020204" pitchFamily="34" charset="-122"/>
              </a:rPr>
              <a:t>Mother's Day</a:t>
            </a:r>
            <a:endParaRPr lang="zh-CN" altLang="en-US" sz="11500">
              <a:solidFill>
                <a:srgbClr val="ADE79D">
                  <a:alpha val="45000"/>
                </a:srgbClr>
              </a:solidFill>
            </a:endParaRPr>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47920" y="2063040"/>
            <a:ext cx="6096000" cy="1289905"/>
          </a:xfrm>
          <a:prstGeom prst="rect">
            <a:avLst/>
          </a:prstGeom>
        </p:spPr>
        <p:txBody>
          <a:bodyPr>
            <a:spAutoFit/>
          </a:bodyPr>
          <a:lstStyle/>
          <a:p>
            <a:pPr indent="457200">
              <a:lnSpc>
                <a:spcPct val="150000"/>
              </a:lnSpc>
            </a:pPr>
            <a:r>
              <a:rPr lang="zh-CN" altLang="en-US">
                <a:solidFill>
                  <a:srgbClr val="333333"/>
                </a:solidFill>
                <a:latin typeface="微软雅黑" panose="020B0503020204020204" pitchFamily="34" charset="-122"/>
                <a:ea typeface="微软雅黑" panose="020B0503020204020204" pitchFamily="34" charset="-122"/>
              </a:rPr>
              <a:t>母亲节（</a:t>
            </a:r>
            <a:r>
              <a:rPr lang="en-US" altLang="zh-CN">
                <a:solidFill>
                  <a:srgbClr val="333333"/>
                </a:solidFill>
                <a:latin typeface="微软雅黑" panose="020B0503020204020204" pitchFamily="34" charset="-122"/>
                <a:ea typeface="微软雅黑" panose="020B0503020204020204" pitchFamily="34" charset="-122"/>
              </a:rPr>
              <a:t>Mother's Day</a:t>
            </a:r>
            <a:r>
              <a:rPr lang="zh-CN" altLang="en-US">
                <a:solidFill>
                  <a:srgbClr val="333333"/>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a:solidFill>
                  <a:srgbClr val="333333"/>
                </a:solidFill>
                <a:latin typeface="微软雅黑" panose="020B0503020204020204" pitchFamily="34" charset="-122"/>
                <a:ea typeface="微软雅黑" panose="020B0503020204020204" pitchFamily="34" charset="-122"/>
              </a:rPr>
              <a:t>5</a:t>
            </a:r>
            <a:r>
              <a:rPr lang="zh-CN" altLang="en-US">
                <a:solidFill>
                  <a:srgbClr val="333333"/>
                </a:solidFill>
                <a:latin typeface="微软雅黑" panose="020B0503020204020204" pitchFamily="34" charset="-122"/>
                <a:ea typeface="微软雅黑" panose="020B0503020204020204" pitchFamily="34" charset="-122"/>
              </a:rPr>
              <a:t>月的第二个星期日。</a:t>
            </a:r>
            <a:endParaRPr lang="en-US" altLang="zh-CN" dirty="0">
              <a:solidFill>
                <a:srgbClr val="333333"/>
              </a:solidFill>
              <a:latin typeface="微软雅黑" panose="020B0503020204020204" pitchFamily="34" charset="-122"/>
              <a:ea typeface="微软雅黑" panose="020B0503020204020204" pitchFamily="34" charset="-122"/>
            </a:endParaRPr>
          </a:p>
        </p:txBody>
      </p:sp>
      <p:sp>
        <p:nvSpPr>
          <p:cNvPr id="15" name="矩形 14"/>
          <p:cNvSpPr/>
          <p:nvPr/>
        </p:nvSpPr>
        <p:spPr>
          <a:xfrm>
            <a:off x="1147920" y="3505056"/>
            <a:ext cx="6096000" cy="1289905"/>
          </a:xfrm>
          <a:prstGeom prst="rect">
            <a:avLst/>
          </a:prstGeom>
        </p:spPr>
        <p:txBody>
          <a:bodyPr>
            <a:spAutoFit/>
          </a:bodyPr>
          <a:lstStyle/>
          <a:p>
            <a:pPr indent="457200">
              <a:lnSpc>
                <a:spcPct val="150000"/>
              </a:lnSpc>
            </a:pPr>
            <a:r>
              <a:rPr lang="zh-CN" altLang="en-US">
                <a:latin typeface="微软雅黑" panose="020B0503020204020204" pitchFamily="34" charset="-122"/>
                <a:ea typeface="微软雅黑" panose="020B0503020204020204" pitchFamily="34" charset="-122"/>
              </a:rPr>
              <a:t>母亲节（</a:t>
            </a:r>
            <a:r>
              <a:rPr lang="en-US" altLang="zh-CN">
                <a:latin typeface="微软雅黑" panose="020B0503020204020204" pitchFamily="34" charset="-122"/>
                <a:ea typeface="微软雅黑" panose="020B0503020204020204" pitchFamily="34" charset="-122"/>
              </a:rPr>
              <a:t>Mother's Day</a:t>
            </a:r>
            <a:r>
              <a:rPr lang="zh-CN" altLang="en-US">
                <a:latin typeface="微软雅黑" panose="020B0503020204020204" pitchFamily="34" charset="-122"/>
                <a:ea typeface="微软雅黑" panose="020B0503020204020204" pitchFamily="34" charset="-122"/>
              </a:rPr>
              <a:t>），是一个感谢母亲的节日。母亲们在这一天通常会收到礼物，康乃馨被视为献给母亲的花，而中国的母亲花是萱草花，又叫忘忧草。</a:t>
            </a:r>
            <a:endParaRPr lang="zh-CN" altLang="en-US" dirty="0">
              <a:latin typeface="微软雅黑" panose="020B0503020204020204" pitchFamily="34" charset="-122"/>
              <a:ea typeface="微软雅黑" panose="020B0503020204020204" pitchFamily="34" charset="-122"/>
            </a:endParaRPr>
          </a:p>
        </p:txBody>
      </p:sp>
      <p:pic>
        <p:nvPicPr>
          <p:cNvPr id="57" name="图片 56"/>
          <p:cNvPicPr>
            <a:picLocks noChangeAspect="1"/>
          </p:cNvPicPr>
          <p:nvPr/>
        </p:nvPicPr>
        <p:blipFill>
          <a:blip r:embed="rId5" cstate="email"/>
          <a:stretch>
            <a:fillRect/>
          </a:stretch>
        </p:blipFill>
        <p:spPr>
          <a:xfrm rot="21159243">
            <a:off x="7761980" y="546038"/>
            <a:ext cx="4123252" cy="6513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1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1000"/>
                                        <p:tgtEl>
                                          <p:spTgt spid="14">
                                            <p:txEl>
                                              <p:pRg st="0" end="0"/>
                                            </p:txEl>
                                          </p:spTgt>
                                        </p:tgtEl>
                                      </p:cBhvr>
                                    </p:animEffect>
                                    <p:anim calcmode="lin" valueType="num">
                                      <p:cBhvr>
                                        <p:cTn id="2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anim calcmode="lin" valueType="num">
                                      <p:cBhvr>
                                        <p:cTn id="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4" name="心形 3"/>
          <p:cNvSpPr/>
          <p:nvPr/>
        </p:nvSpPr>
        <p:spPr>
          <a:xfrm>
            <a:off x="4002505" y="1565263"/>
            <a:ext cx="4186990" cy="3727474"/>
          </a:xfrm>
          <a:prstGeom prst="heart">
            <a:avLst/>
          </a:prstGeom>
          <a:blipFill>
            <a:blip r:embed="rId5" cstate="email">
              <a:extLst>
                <a:ext uri="{BEBA8EAE-BF5A-486C-A8C5-ECC9F3942E4B}">
                  <a14:imgProps xmlns:a14="http://schemas.microsoft.com/office/drawing/2010/main">
                    <a14:imgLayer r:embed="rId6">
                      <a14:imgEffect>
                        <a14:saturation sat="66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67710" y="1925340"/>
            <a:ext cx="3712837" cy="336739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妈妈们身着盛装，怀抱孩子在首都班吉市举行盛大游行。国家领导人和政府官员也要参加她们节日的活动，使节日更加</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隆重热烈。</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印度</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妈妈穿上五彩缤纷的纱丽，戴上精美的首饰，来到公共场所尽情娱乐，以显示做母亲的女性风采。</a:t>
            </a:r>
          </a:p>
        </p:txBody>
      </p:sp>
      <p:sp>
        <p:nvSpPr>
          <p:cNvPr id="13" name="矩形 12"/>
          <p:cNvSpPr/>
          <p:nvPr/>
        </p:nvSpPr>
        <p:spPr>
          <a:xfrm>
            <a:off x="7205914" y="1925339"/>
            <a:ext cx="4305300" cy="336739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全国最有意义的活动是“评选优秀母亲”，然后，成千上万的女儿手持洁白的茉莉花作为“母亲之花”敬献给母亲，以表达感激之情。</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母亲节</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前夕，瑞典红十字会会举办塑料制的母亲花的义卖，义卖所得将作为赞助育有许多小孩的母亲的度假经费。</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图示 1"/>
          <p:cNvGraphicFramePr/>
          <p:nvPr/>
        </p:nvGraphicFramePr>
        <p:xfrm>
          <a:off x="2288557" y="719667"/>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219158" y="1269699"/>
            <a:ext cx="7753684" cy="5169123"/>
            <a:chOff x="2219158" y="1269699"/>
            <a:chExt cx="7753684" cy="5169123"/>
          </a:xfrm>
        </p:grpSpPr>
        <p:graphicFrame>
          <p:nvGraphicFramePr>
            <p:cNvPr id="4" name="图示 3"/>
            <p:cNvGraphicFramePr/>
            <p:nvPr/>
          </p:nvGraphicFramePr>
          <p:xfrm>
            <a:off x="2219158" y="1269699"/>
            <a:ext cx="7753684" cy="51691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文本框 21"/>
            <p:cNvSpPr txBox="1"/>
            <p:nvPr/>
          </p:nvSpPr>
          <p:spPr>
            <a:xfrm>
              <a:off x="2438400" y="2039140"/>
              <a:ext cx="958709"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中非</a:t>
              </a:r>
            </a:p>
          </p:txBody>
        </p:sp>
        <p:sp>
          <p:nvSpPr>
            <p:cNvPr id="23" name="文本框 22"/>
            <p:cNvSpPr txBox="1"/>
            <p:nvPr/>
          </p:nvSpPr>
          <p:spPr>
            <a:xfrm>
              <a:off x="2885670" y="3612246"/>
              <a:ext cx="958709"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法国</a:t>
              </a:r>
            </a:p>
          </p:txBody>
        </p:sp>
        <p:sp>
          <p:nvSpPr>
            <p:cNvPr id="24" name="文本框 23"/>
            <p:cNvSpPr txBox="1"/>
            <p:nvPr/>
          </p:nvSpPr>
          <p:spPr>
            <a:xfrm>
              <a:off x="2486526" y="5153069"/>
              <a:ext cx="958709"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泰国</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598156" y="2057219"/>
            <a:ext cx="2995692"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TWO</a:t>
            </a:r>
            <a:endParaRPr lang="zh-CN" altLang="en-US" sz="4000" b="1" dirty="0">
              <a:solidFill>
                <a:srgbClr val="93C14B"/>
              </a:solidFill>
              <a:latin typeface="微软雅黑" panose="020B0503020204020204" pitchFamily="34" charset="-122"/>
              <a:ea typeface="微软雅黑" panose="020B0503020204020204" pitchFamily="34" charset="-122"/>
            </a:endParaRP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母亲节历史起源</a:t>
            </a: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02</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5" name="文本框 44"/>
          <p:cNvSpPr txBox="1"/>
          <p:nvPr/>
        </p:nvSpPr>
        <p:spPr>
          <a:xfrm>
            <a:off x="3543387" y="2644170"/>
            <a:ext cx="5105226" cy="1569660"/>
          </a:xfrm>
          <a:prstGeom prst="rect">
            <a:avLst/>
          </a:prstGeom>
          <a:noFill/>
        </p:spPr>
        <p:txBody>
          <a:bodyPr wrap="square" rtlCol="0">
            <a:spAutoFit/>
          </a:bodyPr>
          <a:lstStyle/>
          <a:p>
            <a:r>
              <a:rPr lang="zh-CN" altLang="en-US" sz="9600">
                <a:solidFill>
                  <a:srgbClr val="8BC887">
                    <a:alpha val="28000"/>
                  </a:srgbClr>
                </a:solidFill>
                <a:latin typeface="微软雅黑" panose="020B0503020204020204" pitchFamily="34" charset="-122"/>
                <a:ea typeface="微软雅黑" panose="020B0503020204020204" pitchFamily="34" charset="-122"/>
              </a:rPr>
              <a:t>传说故事</a:t>
            </a:r>
          </a:p>
        </p:txBody>
      </p:sp>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096000" y="0"/>
            <a:ext cx="0" cy="6858000"/>
          </a:xfrm>
          <a:prstGeom prst="line">
            <a:avLst/>
          </a:prstGeom>
          <a:ln w="19050">
            <a:solidFill>
              <a:srgbClr val="8BC887"/>
            </a:solidFill>
            <a:prstDash val="soli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871411" y="802103"/>
            <a:ext cx="449179" cy="449179"/>
            <a:chOff x="5871411" y="417095"/>
            <a:chExt cx="449179" cy="449179"/>
          </a:xfrm>
        </p:grpSpPr>
        <p:sp>
          <p:nvSpPr>
            <p:cNvPr id="20" name="椭圆 19"/>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871411" y="2775436"/>
            <a:ext cx="449179" cy="449179"/>
            <a:chOff x="5871411" y="417095"/>
            <a:chExt cx="449179" cy="449179"/>
          </a:xfrm>
        </p:grpSpPr>
        <p:sp>
          <p:nvSpPr>
            <p:cNvPr id="31" name="椭圆 30"/>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871411" y="5133777"/>
            <a:ext cx="449179" cy="449179"/>
            <a:chOff x="5871411" y="417095"/>
            <a:chExt cx="449179" cy="449179"/>
          </a:xfrm>
        </p:grpSpPr>
        <p:sp>
          <p:nvSpPr>
            <p:cNvPr id="38" name="椭圆 37"/>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6392779" y="409751"/>
            <a:ext cx="5430253" cy="1289905"/>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在辽宁南部平原上，有一座</a:t>
            </a:r>
            <a:r>
              <a:rPr lang="en-US" altLang="zh-CN">
                <a:solidFill>
                  <a:srgbClr val="333333"/>
                </a:solidFill>
                <a:latin typeface="微软雅黑" panose="020B0503020204020204" pitchFamily="34" charset="-122"/>
                <a:ea typeface="微软雅黑" panose="020B0503020204020204" pitchFamily="34" charset="-122"/>
              </a:rPr>
              <a:t>2000</a:t>
            </a:r>
            <a:r>
              <a:rPr lang="zh-CN" altLang="en-US">
                <a:solidFill>
                  <a:srgbClr val="333333"/>
                </a:solidFill>
                <a:latin typeface="微软雅黑" panose="020B0503020204020204" pitchFamily="34" charset="-122"/>
                <a:ea typeface="微软雅黑" panose="020B0503020204020204" pitchFamily="34" charset="-122"/>
              </a:rPr>
              <a:t>多年的古城</a:t>
            </a:r>
            <a:r>
              <a:rPr lang="en-US" altLang="zh-CN">
                <a:solidFill>
                  <a:srgbClr val="333333"/>
                </a:solidFill>
                <a:latin typeface="微软雅黑" panose="020B0503020204020204" pitchFamily="34" charset="-122"/>
                <a:ea typeface="微软雅黑" panose="020B0503020204020204" pitchFamily="34" charset="-122"/>
              </a:rPr>
              <a:t>——</a:t>
            </a:r>
            <a:r>
              <a:rPr lang="zh-CN" altLang="en-US">
                <a:solidFill>
                  <a:srgbClr val="333333"/>
                </a:solidFill>
                <a:latin typeface="微软雅黑" panose="020B0503020204020204" pitchFamily="34" charset="-122"/>
                <a:ea typeface="微软雅黑" panose="020B0503020204020204" pitchFamily="34" charset="-122"/>
              </a:rPr>
              <a:t>鲅鱼圈熊岳城。在熊岳城东那片碧绿如海的果林中，有一座山，孤峰突起。</a:t>
            </a:r>
            <a:endParaRPr lang="en-US" altLang="zh-CN" dirty="0">
              <a:solidFill>
                <a:srgbClr val="333333"/>
              </a:solidFill>
              <a:latin typeface="微软雅黑" panose="020B0503020204020204" pitchFamily="34" charset="-122"/>
              <a:ea typeface="微软雅黑" panose="020B0503020204020204" pitchFamily="34" charset="-122"/>
            </a:endParaRPr>
          </a:p>
        </p:txBody>
      </p:sp>
      <p:sp>
        <p:nvSpPr>
          <p:cNvPr id="43" name="矩形 42"/>
          <p:cNvSpPr/>
          <p:nvPr/>
        </p:nvSpPr>
        <p:spPr>
          <a:xfrm>
            <a:off x="481263" y="1833065"/>
            <a:ext cx="5342021" cy="2951898"/>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山顶有一青砖古塔，远远望去，宛如一位慈母，眺望远方，盼儿早早归来，这座山就叫望儿山。母与子相传很久以前，熊岳城郊是一片海滩。海边有一户贫苦人家，只有母子二人，相依为命。母亲为了供儿子读书辛苦劳作，儿子决心苦学成才报答母恩。然后儿子乘海船赴京赶考。许多年过去了，一直没有儿子的音讯。</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4" name="矩形 43"/>
          <p:cNvSpPr/>
          <p:nvPr/>
        </p:nvSpPr>
        <p:spPr>
          <a:xfrm>
            <a:off x="6368717" y="4235415"/>
            <a:ext cx="5430253" cy="2120902"/>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母亲很着急了，就天天到海边眺望。一年，两年，三年</a:t>
            </a:r>
            <a:r>
              <a:rPr lang="en-US" altLang="zh-CN">
                <a:solidFill>
                  <a:srgbClr val="333333"/>
                </a:solidFill>
                <a:latin typeface="微软雅黑" panose="020B0503020204020204" pitchFamily="34" charset="-122"/>
                <a:ea typeface="微软雅黑" panose="020B0503020204020204" pitchFamily="34" charset="-122"/>
              </a:rPr>
              <a:t>……</a:t>
            </a:r>
            <a:r>
              <a:rPr lang="zh-CN" altLang="en-US">
                <a:solidFill>
                  <a:srgbClr val="333333"/>
                </a:solidFill>
                <a:latin typeface="微软雅黑" panose="020B0503020204020204" pitchFamily="34" charset="-122"/>
                <a:ea typeface="微软雅黑" panose="020B0503020204020204" pitchFamily="34" charset="-122"/>
              </a:rPr>
              <a:t>母亲的头发都花白了，却不见儿子的身影。母亲一次又一次地对着大海呼唤：“孩子呀，回来吧！娘想你，想你呀</a:t>
            </a:r>
            <a:r>
              <a:rPr lang="en-US" altLang="zh-CN">
                <a:solidFill>
                  <a:srgbClr val="333333"/>
                </a:solidFill>
                <a:latin typeface="微软雅黑" panose="020B0503020204020204" pitchFamily="34" charset="-122"/>
                <a:ea typeface="微软雅黑" panose="020B0503020204020204" pitchFamily="34" charset="-122"/>
              </a:rPr>
              <a:t>……”</a:t>
            </a:r>
            <a:r>
              <a:rPr lang="zh-CN" altLang="en-US">
                <a:solidFill>
                  <a:srgbClr val="333333"/>
                </a:solidFill>
                <a:latin typeface="微软雅黑" panose="020B0503020204020204" pitchFamily="34" charset="-122"/>
                <a:ea typeface="微软雅黑" panose="020B0503020204020204" pitchFamily="34" charset="-122"/>
              </a:rPr>
              <a:t>年迈的母亲倒下了，化成了一尊石像，也没有盼到儿子归来。</a:t>
            </a:r>
            <a:endParaRPr lang="zh-CN" altLang="en-US"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1000"/>
                                        <p:tgtEl>
                                          <p:spTgt spid="21"/>
                                        </p:tgtEl>
                                      </p:cBhvr>
                                    </p:animEffect>
                                  </p:childTnLst>
                                </p:cTn>
                              </p:par>
                            </p:childTnLst>
                          </p:cTn>
                        </p:par>
                        <p:par>
                          <p:cTn id="23" fill="hold">
                            <p:stCondLst>
                              <p:cond delay="3000"/>
                            </p:stCondLst>
                            <p:childTnLst>
                              <p:par>
                                <p:cTn id="24" presetID="2" presetClass="entr" presetSubtype="2" fill="hold" nodeType="after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 calcmode="lin" valueType="num">
                                      <p:cBhvr additive="base">
                                        <p:cTn id="26"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1"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1000"/>
                                        <p:tgtEl>
                                          <p:spTgt spid="30"/>
                                        </p:tgtEl>
                                      </p:cBhvr>
                                    </p:animEffect>
                                  </p:childTnLst>
                                </p:cTn>
                              </p:par>
                            </p:childTnLst>
                          </p:cTn>
                        </p:par>
                        <p:par>
                          <p:cTn id="32" fill="hold">
                            <p:stCondLst>
                              <p:cond delay="45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1" presetClass="entr" presetSubtype="1"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1000"/>
                                        <p:tgtEl>
                                          <p:spTgt spid="37"/>
                                        </p:tgtEl>
                                      </p:cBhvr>
                                    </p:animEffect>
                                  </p:childTnLst>
                                </p:cTn>
                              </p:par>
                            </p:childTnLst>
                          </p:cTn>
                        </p:par>
                        <p:par>
                          <p:cTn id="41" fill="hold">
                            <p:stCondLst>
                              <p:cond delay="6000"/>
                            </p:stCondLst>
                            <p:childTnLst>
                              <p:par>
                                <p:cTn id="42" presetID="2" presetClass="entr" presetSubtype="4"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粉色母亲节PPT模板"/>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1497</Words>
  <Application>Microsoft Office PowerPoint</Application>
  <PresentationFormat>宽屏</PresentationFormat>
  <Paragraphs>116</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Adine Kirnberg</vt:lpstr>
      <vt:lpstr>等线</vt:lpstr>
      <vt:lpstr>等线 Light</vt:lpstr>
      <vt:lpstr>微软雅黑</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2021-07-07T01:24:05Z</dcterms:created>
  <dcterms:modified xsi:type="dcterms:W3CDTF">2023-01-10T09:48:21Z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30A717D48DDA45A6BC6E2600BFC4FD5A</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