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82" r:id="rId4"/>
    <p:sldId id="291" r:id="rId5"/>
    <p:sldId id="292" r:id="rId6"/>
    <p:sldId id="293" r:id="rId7"/>
    <p:sldId id="274" r:id="rId8"/>
    <p:sldId id="285" r:id="rId9"/>
    <p:sldId id="27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892BE"/>
    <a:srgbClr val="79C1D5"/>
    <a:srgbClr val="FECEDF"/>
    <a:srgbClr val="2B6BBA"/>
    <a:srgbClr val="874322"/>
    <a:srgbClr val="004C78"/>
    <a:srgbClr val="00639F"/>
    <a:srgbClr val="026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2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vList5" loCatId="list" qsTypeId="urn:microsoft.com/office/officeart/2005/8/quickstyle/simple2#2" qsCatId="simple" csTypeId="urn:microsoft.com/office/officeart/2005/8/colors/colorful3#2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词汇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 custT="1"/>
      <dgm:spPr/>
      <dgm:t>
        <a:bodyPr/>
        <a:lstStyle/>
        <a:p>
          <a:r>
            <a:rPr lang="en-US" sz="18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right </a:t>
          </a:r>
          <a:r>
            <a:rPr lang="en-US" sz="1800" b="1" i="0" u="none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adv</a:t>
          </a:r>
          <a:r>
            <a:rPr lang="en-US" sz="18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.&amp;n.</a:t>
          </a:r>
          <a:r>
            <a:rPr lang="zh-CN" sz="18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右边</a:t>
          </a:r>
          <a:r>
            <a:rPr lang="en-US" sz="18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left </a:t>
          </a:r>
          <a:r>
            <a:rPr lang="en-US" sz="1800" b="0" i="0" u="none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adv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.&amp;n.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左边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 custT="1"/>
      <dgm:spPr/>
      <dgm:t>
        <a:bodyPr/>
        <a:lstStyle/>
        <a:p>
          <a:r>
            <a:rPr lang="en-US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spend time </a:t>
          </a:r>
          <a:r>
            <a:rPr lang="en-US" alt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on </a:t>
          </a:r>
          <a:r>
            <a:rPr lang="en-US" altLang="zh-CN" sz="1600" b="1" i="0" u="none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 / doing </a:t>
          </a:r>
          <a:r>
            <a:rPr lang="en-US" altLang="zh-CN" sz="1600" b="1" i="0" u="none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r>
            <a:rPr 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花时间</a:t>
          </a:r>
          <a:r>
            <a:rPr lang="en-US" alt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altLang="en-US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做某事</a:t>
          </a:r>
          <a:r>
            <a:rPr lang="zh-CN" sz="1600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6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6D623E2-FEC0-4F64-9D15-22F45034DC5F}">
      <dgm:prSet custT="1"/>
      <dgm:spPr/>
      <dgm:t>
        <a:bodyPr/>
        <a:lstStyle/>
        <a:p>
          <a:pPr rtl="0"/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go along (the street) 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沿着</a:t>
          </a:r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这条街</a:t>
          </a:r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走 </a:t>
          </a:r>
          <a:endParaRPr lang="zh-CN" sz="1600" b="0" i="0" u="none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DAE5B7E-2605-4D97-B3FC-D201FFA0C4AD}" type="parTrans" cxnId="{472B4D54-6E6B-4A88-9395-DAF87C854FD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910E966-68C3-4F17-B522-D8C9C09F9FB3}" type="sibTrans" cxnId="{472B4D54-6E6B-4A88-9395-DAF87C854FD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293515E-F3BC-4A06-BEEC-723C8354EA36}">
      <dgm:prSet custT="1"/>
      <dgm:spPr/>
      <dgm:t>
        <a:bodyPr/>
        <a:lstStyle/>
        <a:p>
          <a:pPr rtl="0"/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turn right / left  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向右</a:t>
          </a:r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/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左转 </a:t>
          </a:r>
          <a:endParaRPr lang="zh-CN" sz="1600" b="0" i="0" u="none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5757D93-5DE8-4A94-AC68-9986ACC60092}" type="parTrans" cxnId="{2D501C6B-9510-43D5-936D-3684804EA9B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43CB7A3-FC94-4D31-B4D0-F8BF8A42E9BE}" type="sibTrans" cxnId="{2D501C6B-9510-43D5-936D-3684804EA9B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0663077-D4BC-4194-A3BF-4651FE62A0FA}">
      <dgm:prSet custT="1"/>
      <dgm:spPr/>
      <dgm:t>
        <a:bodyPr/>
        <a:lstStyle/>
        <a:p>
          <a:pPr rtl="0"/>
          <a:r>
            <a:rPr lang="en-US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enjoy reading   </a:t>
          </a:r>
          <a:r>
            <a:rPr lang="zh-CN" sz="16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喜欢阅读 </a:t>
          </a:r>
          <a:endParaRPr lang="zh-CN" sz="1600" b="0" i="0" u="none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DECF9FF-D859-42A5-B7CB-D9DFF515D56C}" type="parTrans" cxnId="{AEF16F17-809E-44A0-BD69-1777C403506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5E406E1-0F81-41E5-A6C9-C84FC9CC05E8}" type="sibTrans" cxnId="{AEF16F17-809E-44A0-BD69-1777C403506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67F022E-8C66-4BE0-AA23-C4F6A55C231E}">
      <dgm:prSet phldrT="[文本]" custT="1"/>
      <dgm:spPr/>
      <dgm:t>
        <a:bodyPr/>
        <a:lstStyle/>
        <a:p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crossing 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十字路口</a:t>
          </a:r>
          <a:r>
            <a:rPr lang="zh-CN" alt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neighborhood 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街区</a:t>
          </a:r>
          <a:r>
            <a:rPr lang="zh-CN" alt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EBAD270-1893-42BC-A742-B4D75AF49AFF}" type="parTrans" cxnId="{A7A35A5B-743C-4B8C-82A0-70CFCEF1741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987C7F7-B941-487C-B9BC-CAFFF7667E86}" type="sibTrans" cxnId="{A7A35A5B-743C-4B8C-82A0-70CFCEF1741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D8ABD14-8B42-4508-BA5A-BE641A3E2695}">
      <dgm:prSet phldrT="[文本]" custT="1"/>
      <dgm:spPr/>
      <dgm:t>
        <a:bodyPr/>
        <a:lstStyle/>
        <a:p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road 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路</a:t>
          </a:r>
          <a:r>
            <a:rPr lang="zh-CN" alt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air 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空气</a:t>
          </a:r>
          <a:r>
            <a:rPr lang="zh-CN" alt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r>
            <a:rPr lang="en-US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sunshine 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阳光</a:t>
          </a:r>
          <a:r>
            <a:rPr lang="en-US" alt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sz="1800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2F63370-DEF4-46F8-9C92-5B16B95377D7}" type="parTrans" cxnId="{03E63E53-B449-46DC-8BC6-FC8590D1971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73C661D-9E57-4C67-9AC2-7C1C739DCBAF}" type="sibTrans" cxnId="{03E63E53-B449-46DC-8BC6-FC8590D19717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A1CED15-6BA8-47D1-B272-E54B86734EA5}" type="pres">
      <dgm:prSet presAssocID="{AA950893-4562-4F6E-9250-EB5941BC1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765D147-D3B0-4574-836D-20AA850160FB}" type="pres">
      <dgm:prSet presAssocID="{820E245F-E84E-49D3-A3F1-D718BF4D25B8}" presName="linNode" presStyleCnt="0"/>
      <dgm:spPr/>
    </dgm:pt>
    <dgm:pt modelId="{C7F3D5A9-61B8-40DD-A278-BE52674E77D3}" type="pres">
      <dgm:prSet presAssocID="{820E245F-E84E-49D3-A3F1-D718BF4D25B8}" presName="parentText" presStyleLbl="node1" presStyleIdx="0" presStyleCnt="2" custScaleY="5547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C1C1A4-4E03-4BA1-9BB4-8DF102B94B4D}" type="pres">
      <dgm:prSet presAssocID="{820E245F-E84E-49D3-A3F1-D718BF4D25B8}" presName="descendantText" presStyleLbl="alignAccFollowNode1" presStyleIdx="0" presStyleCnt="2" custScaleX="168131" custScaleY="63853" custLinFactNeighborX="613" custLinFactNeighborY="435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EA90A1-8298-4B5C-A399-ECE589D59B27}" type="pres">
      <dgm:prSet presAssocID="{7FBF8CED-8CA2-4CB6-BF03-F192BE431175}" presName="sp" presStyleCnt="0"/>
      <dgm:spPr/>
    </dgm:pt>
    <dgm:pt modelId="{4652E45A-B4BD-4944-9EA2-9187512BC05F}" type="pres">
      <dgm:prSet presAssocID="{E0CDF60E-88A5-419A-B767-7F0054F39674}" presName="linNode" presStyleCnt="0"/>
      <dgm:spPr/>
    </dgm:pt>
    <dgm:pt modelId="{B7BB6B28-4019-4885-B0F4-99B04AA5F854}" type="pres">
      <dgm:prSet presAssocID="{E0CDF60E-88A5-419A-B767-7F0054F39674}" presName="parentText" presStyleLbl="node1" presStyleIdx="1" presStyleCnt="2" custScaleY="588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A986E1-1445-4521-83FE-685E04E302FD}" type="pres">
      <dgm:prSet presAssocID="{E0CDF60E-88A5-419A-B767-7F0054F39674}" presName="descendantText" presStyleLbl="alignAccFollowNode1" presStyleIdx="1" presStyleCnt="2" custScaleX="164990" custScaleY="6635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7A35A5B-743C-4B8C-82A0-70CFCEF17418}" srcId="{820E245F-E84E-49D3-A3F1-D718BF4D25B8}" destId="{E67F022E-8C66-4BE0-AA23-C4F6A55C231E}" srcOrd="1" destOrd="0" parTransId="{4EBAD270-1893-42BC-A742-B4D75AF49AFF}" sibTransId="{5987C7F7-B941-487C-B9BC-CAFFF7667E86}"/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472B4D54-6E6B-4A88-9395-DAF87C854FD3}" srcId="{E0CDF60E-88A5-419A-B767-7F0054F39674}" destId="{B6D623E2-FEC0-4F64-9D15-22F45034DC5F}" srcOrd="1" destOrd="0" parTransId="{1DAE5B7E-2605-4D97-B3FC-D201FFA0C4AD}" sibTransId="{D910E966-68C3-4F17-B522-D8C9C09F9FB3}"/>
    <dgm:cxn modelId="{2597FB9E-268B-49A6-8F56-C1210B0A6CD4}" type="presOf" srcId="{1EE416F7-DDE3-4014-882A-1E3AF2532389}" destId="{42A986E1-1445-4521-83FE-685E04E302FD}" srcOrd="0" destOrd="0" presId="urn:microsoft.com/office/officeart/2005/8/layout/vList5"/>
    <dgm:cxn modelId="{2D501C6B-9510-43D5-936D-3684804EA9BC}" srcId="{E0CDF60E-88A5-419A-B767-7F0054F39674}" destId="{2293515E-F3BC-4A06-BEEC-723C8354EA36}" srcOrd="2" destOrd="0" parTransId="{B5757D93-5DE8-4A94-AC68-9986ACC60092}" sibTransId="{543CB7A3-FC94-4D31-B4D0-F8BF8A42E9BE}"/>
    <dgm:cxn modelId="{6BD3D468-C3A0-4F3A-8C85-99A8A62FE317}" type="presOf" srcId="{B6D623E2-FEC0-4F64-9D15-22F45034DC5F}" destId="{42A986E1-1445-4521-83FE-685E04E302FD}" srcOrd="0" destOrd="1" presId="urn:microsoft.com/office/officeart/2005/8/layout/vList5"/>
    <dgm:cxn modelId="{06F7FF63-1B2B-429B-984E-AA5F091E90B9}" type="presOf" srcId="{E67F022E-8C66-4BE0-AA23-C4F6A55C231E}" destId="{8AC1C1A4-4E03-4BA1-9BB4-8DF102B94B4D}" srcOrd="0" destOrd="1" presId="urn:microsoft.com/office/officeart/2005/8/layout/vList5"/>
    <dgm:cxn modelId="{B3668F4D-AABD-49DD-AAE9-9F5F010FFE50}" type="presOf" srcId="{FD8ABD14-8B42-4508-BA5A-BE641A3E2695}" destId="{8AC1C1A4-4E03-4BA1-9BB4-8DF102B94B4D}" srcOrd="0" destOrd="2" presId="urn:microsoft.com/office/officeart/2005/8/layout/vList5"/>
    <dgm:cxn modelId="{1DB68E3D-E0F1-40FF-AD3E-32C7A02C04C0}" type="presOf" srcId="{E0CDF60E-88A5-419A-B767-7F0054F39674}" destId="{B7BB6B28-4019-4885-B0F4-99B04AA5F854}" srcOrd="0" destOrd="0" presId="urn:microsoft.com/office/officeart/2005/8/layout/vList5"/>
    <dgm:cxn modelId="{AEF16F17-809E-44A0-BD69-1777C403506E}" srcId="{E0CDF60E-88A5-419A-B767-7F0054F39674}" destId="{20663077-D4BC-4194-A3BF-4651FE62A0FA}" srcOrd="3" destOrd="0" parTransId="{EDECF9FF-D859-42A5-B7CB-D9DFF515D56C}" sibTransId="{95E406E1-0F81-41E5-A6C9-C84FC9CC05E8}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67B5AD53-5905-4E76-9880-A52547DA4886}" type="presOf" srcId="{AA950893-4562-4F6E-9250-EB5941BC1E71}" destId="{CA1CED15-6BA8-47D1-B272-E54B86734EA5}" srcOrd="0" destOrd="0" presId="urn:microsoft.com/office/officeart/2005/8/layout/vList5"/>
    <dgm:cxn modelId="{4734F132-E207-47B1-822A-DE6A57484A2A}" type="presOf" srcId="{20663077-D4BC-4194-A3BF-4651FE62A0FA}" destId="{42A986E1-1445-4521-83FE-685E04E302FD}" srcOrd="0" destOrd="3" presId="urn:microsoft.com/office/officeart/2005/8/layout/vList5"/>
    <dgm:cxn modelId="{74778538-9C12-424F-B502-8142E9B6B6DE}" type="presOf" srcId="{820E245F-E84E-49D3-A3F1-D718BF4D25B8}" destId="{C7F3D5A9-61B8-40DD-A278-BE52674E77D3}" srcOrd="0" destOrd="0" presId="urn:microsoft.com/office/officeart/2005/8/layout/vList5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B35D8495-EFE2-4A6E-9C5A-19380D981CEC}" type="presOf" srcId="{B4771D3E-8EFE-4973-B1D9-0CA9904C9C4D}" destId="{8AC1C1A4-4E03-4BA1-9BB4-8DF102B94B4D}" srcOrd="0" destOrd="0" presId="urn:microsoft.com/office/officeart/2005/8/layout/vList5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882F5775-A587-4BF9-8CDC-D5BE7F0339E0}" type="presOf" srcId="{2293515E-F3BC-4A06-BEEC-723C8354EA36}" destId="{42A986E1-1445-4521-83FE-685E04E302FD}" srcOrd="0" destOrd="2" presId="urn:microsoft.com/office/officeart/2005/8/layout/vList5"/>
    <dgm:cxn modelId="{03E63E53-B449-46DC-8BC6-FC8590D19717}" srcId="{820E245F-E84E-49D3-A3F1-D718BF4D25B8}" destId="{FD8ABD14-8B42-4508-BA5A-BE641A3E2695}" srcOrd="2" destOrd="0" parTransId="{32F63370-DEF4-46F8-9C92-5B16B95377D7}" sibTransId="{B73C661D-9E57-4C67-9AC2-7C1C739DCBAF}"/>
    <dgm:cxn modelId="{0260D7D0-CA80-4218-83D3-CE894BDA2003}" type="presParOf" srcId="{CA1CED15-6BA8-47D1-B272-E54B86734EA5}" destId="{7765D147-D3B0-4574-836D-20AA850160FB}" srcOrd="0" destOrd="0" presId="urn:microsoft.com/office/officeart/2005/8/layout/vList5"/>
    <dgm:cxn modelId="{48DD54FF-7398-45C1-9813-66E2C7A57E84}" type="presParOf" srcId="{7765D147-D3B0-4574-836D-20AA850160FB}" destId="{C7F3D5A9-61B8-40DD-A278-BE52674E77D3}" srcOrd="0" destOrd="0" presId="urn:microsoft.com/office/officeart/2005/8/layout/vList5"/>
    <dgm:cxn modelId="{DD422BED-B947-44C9-9EB1-DFFC942B6195}" type="presParOf" srcId="{7765D147-D3B0-4574-836D-20AA850160FB}" destId="{8AC1C1A4-4E03-4BA1-9BB4-8DF102B94B4D}" srcOrd="1" destOrd="0" presId="urn:microsoft.com/office/officeart/2005/8/layout/vList5"/>
    <dgm:cxn modelId="{BFACCD5A-20F3-456F-874C-0189F44AB470}" type="presParOf" srcId="{CA1CED15-6BA8-47D1-B272-E54B86734EA5}" destId="{0BEA90A1-8298-4B5C-A399-ECE589D59B27}" srcOrd="1" destOrd="0" presId="urn:microsoft.com/office/officeart/2005/8/layout/vList5"/>
    <dgm:cxn modelId="{37D2B495-8AA0-4DCC-83D2-0400182E60A0}" type="presParOf" srcId="{CA1CED15-6BA8-47D1-B272-E54B86734EA5}" destId="{4652E45A-B4BD-4944-9EA2-9187512BC05F}" srcOrd="2" destOrd="0" presId="urn:microsoft.com/office/officeart/2005/8/layout/vList5"/>
    <dgm:cxn modelId="{5AB36179-32FC-4711-A6C4-0E46469EF232}" type="presParOf" srcId="{4652E45A-B4BD-4944-9EA2-9187512BC05F}" destId="{B7BB6B28-4019-4885-B0F4-99B04AA5F854}" srcOrd="0" destOrd="0" presId="urn:microsoft.com/office/officeart/2005/8/layout/vList5"/>
    <dgm:cxn modelId="{4D6C2CE1-7815-4F94-982E-D27C22F8267C}" type="presParOf" srcId="{4652E45A-B4BD-4944-9EA2-9187512BC05F}" destId="{42A986E1-1445-4521-83FE-685E04E302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1C1A4-4E03-4BA1-9BB4-8DF102B94B4D}">
      <dsp:nvSpPr>
        <dsp:cNvPr id="0" name=""/>
        <dsp:cNvSpPr/>
      </dsp:nvSpPr>
      <dsp:spPr>
        <a:xfrm rot="5400000">
          <a:off x="3459175" y="-1588691"/>
          <a:ext cx="1547776" cy="507137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right </a:t>
          </a:r>
          <a:r>
            <a:rPr lang="en-US" sz="1800" b="1" i="0" u="none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adv</a:t>
          </a:r>
          <a:r>
            <a:rPr lang="en-US" sz="18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.&amp;n.</a:t>
          </a:r>
          <a:r>
            <a:rPr lang="zh-CN" sz="18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右边</a:t>
          </a:r>
          <a:r>
            <a:rPr lang="en-US" sz="18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left </a:t>
          </a:r>
          <a:r>
            <a:rPr lang="en-US" sz="1800" b="0" i="0" u="none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adv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.&amp;n.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左边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crossing 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十字路口</a:t>
          </a:r>
          <a:r>
            <a:rPr lang="zh-CN" alt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neighborhood 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街区</a:t>
          </a:r>
          <a:r>
            <a:rPr lang="zh-CN" alt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road 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路</a:t>
          </a:r>
          <a:r>
            <a:rPr lang="zh-CN" alt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air 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空气</a:t>
          </a:r>
          <a:r>
            <a:rPr lang="zh-CN" alt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r>
            <a:rPr lang="en-US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sunshine 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阳光</a:t>
          </a:r>
          <a:r>
            <a:rPr lang="en-US" alt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sz="18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697375" y="248665"/>
        <a:ext cx="4995821" cy="1396664"/>
      </dsp:txXfrm>
    </dsp:sp>
    <dsp:sp modelId="{C7F3D5A9-61B8-40DD-A278-BE52674E77D3}">
      <dsp:nvSpPr>
        <dsp:cNvPr id="0" name=""/>
        <dsp:cNvSpPr/>
      </dsp:nvSpPr>
      <dsp:spPr>
        <a:xfrm>
          <a:off x="345" y="1171"/>
          <a:ext cx="1696682" cy="1680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词汇</a:t>
          </a:r>
          <a:endParaRPr lang="zh-CN" altLang="en-US" sz="4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2391" y="83217"/>
        <a:ext cx="1532590" cy="1516626"/>
      </dsp:txXfrm>
    </dsp:sp>
    <dsp:sp modelId="{42A986E1-1445-4521-83FE-685E04E302FD}">
      <dsp:nvSpPr>
        <dsp:cNvPr id="0" name=""/>
        <dsp:cNvSpPr/>
      </dsp:nvSpPr>
      <dsp:spPr>
        <a:xfrm rot="5400000">
          <a:off x="3439841" y="200979"/>
          <a:ext cx="1608399" cy="5046433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spend time </a:t>
          </a:r>
          <a:r>
            <a:rPr lang="en-US" alt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on </a:t>
          </a:r>
          <a:r>
            <a:rPr lang="en-US" altLang="zh-CN" sz="1600" b="1" i="0" u="none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 / doing </a:t>
          </a:r>
          <a:r>
            <a:rPr lang="en-US" altLang="zh-CN" sz="1600" b="1" i="0" u="none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r>
            <a:rPr 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花时间</a:t>
          </a:r>
          <a:r>
            <a:rPr lang="en-US" alt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r>
            <a:rPr lang="zh-CN" altLang="en-US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做某事</a:t>
          </a:r>
          <a:r>
            <a:rPr lang="zh-CN" sz="16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 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go along (the street) 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沿着</a:t>
          </a: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(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这条街</a:t>
          </a: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)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走 </a:t>
          </a:r>
          <a:endParaRPr lang="zh-CN" sz="1600" b="0" i="0" u="none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turn right / left  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向右</a:t>
          </a: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/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左转 </a:t>
          </a:r>
          <a:endParaRPr lang="zh-CN" sz="1600" b="0" i="0" u="none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enjoy reading   </a:t>
          </a:r>
          <a:r>
            <a:rPr lang="zh-CN" sz="16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喜欢阅读 </a:t>
          </a:r>
          <a:endParaRPr lang="zh-CN" sz="1600" b="0" i="0" u="none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720824" y="1998512"/>
        <a:ext cx="4967917" cy="1451367"/>
      </dsp:txXfrm>
    </dsp:sp>
    <dsp:sp modelId="{B7BB6B28-4019-4885-B0F4-99B04AA5F854}">
      <dsp:nvSpPr>
        <dsp:cNvPr id="0" name=""/>
        <dsp:cNvSpPr/>
      </dsp:nvSpPr>
      <dsp:spPr>
        <a:xfrm>
          <a:off x="345" y="1833388"/>
          <a:ext cx="1720479" cy="178161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4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4332" y="1917375"/>
        <a:ext cx="1552505" cy="1613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21780" y="1131592"/>
            <a:ext cx="9150821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 post office near 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here?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" y="3723880"/>
            <a:ext cx="912904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560" y="699544"/>
          <a:ext cx="7992888" cy="5227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动词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副词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短语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其他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enjoy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享受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喜爱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right </a:t>
                      </a:r>
                      <a:r>
                        <a:rPr lang="en-US" altLang="zh-CN" sz="1800" dirty="0" err="1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.&amp;n.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右边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endParaRPr lang="zh-CN" altLang="en-US" sz="18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often</a:t>
                      </a:r>
                      <a:r>
                        <a:rPr lang="en-US" altLang="zh-CN" sz="18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时常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along  prep.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沿着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climb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爬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left </a:t>
                      </a:r>
                      <a:r>
                        <a:rPr lang="en-US" altLang="zh-CN" sz="1800" dirty="0" err="1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adv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.&amp;n.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左边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free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免费的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spend time</a:t>
                      </a:r>
                      <a:r>
                        <a:rPr lang="zh-CN" altLang="en-US" sz="180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花时间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spend 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花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时间、钱等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crossing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十字路口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easily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容易地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go along (the street)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沿着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这条街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neighborhood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街区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turn right / left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左转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road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enjoy reading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喜欢阅读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air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空气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sunshine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阳光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money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钱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 1"/>
          <p:cNvSpPr/>
          <p:nvPr/>
        </p:nvSpPr>
        <p:spPr>
          <a:xfrm rot="16200000">
            <a:off x="2026708" y="1131590"/>
            <a:ext cx="1116124" cy="5400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38750" y="2331449"/>
            <a:ext cx="36920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 along (the street)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这条街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走</a:t>
            </a:r>
          </a:p>
        </p:txBody>
      </p:sp>
      <p:sp>
        <p:nvSpPr>
          <p:cNvPr id="20" name="加号 19"/>
          <p:cNvSpPr/>
          <p:nvPr/>
        </p:nvSpPr>
        <p:spPr>
          <a:xfrm>
            <a:off x="5292084" y="699544"/>
            <a:ext cx="1972667" cy="137874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867154" y="2889203"/>
            <a:ext cx="18902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ə'lɒŋ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prep.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 </a:t>
            </a:r>
          </a:p>
        </p:txBody>
      </p:sp>
      <p:sp>
        <p:nvSpPr>
          <p:cNvPr id="23" name="矩形 22"/>
          <p:cNvSpPr/>
          <p:nvPr/>
        </p:nvSpPr>
        <p:spPr>
          <a:xfrm>
            <a:off x="5004052" y="2410041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crossing 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krɒsɪŋ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十字路口 </a:t>
            </a:r>
          </a:p>
        </p:txBody>
      </p:sp>
      <p:sp>
        <p:nvSpPr>
          <p:cNvPr id="26" name="椭圆 25"/>
          <p:cNvSpPr/>
          <p:nvPr/>
        </p:nvSpPr>
        <p:spPr>
          <a:xfrm>
            <a:off x="1043608" y="2433761"/>
            <a:ext cx="648072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61071" y="3356295"/>
            <a:ext cx="25651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go/ walk along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 up /down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走</a:t>
            </a:r>
          </a:p>
        </p:txBody>
      </p:sp>
      <p:sp>
        <p:nvSpPr>
          <p:cNvPr id="25" name="矩形 24"/>
          <p:cNvSpPr/>
          <p:nvPr/>
        </p:nvSpPr>
        <p:spPr>
          <a:xfrm>
            <a:off x="5004052" y="3003798"/>
            <a:ext cx="28520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at the first(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序数词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crossing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在第一个十字路口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0" grpId="0" animBg="1"/>
      <p:bldP spid="22" grpId="0" animBg="1"/>
      <p:bldP spid="23" grpId="0"/>
      <p:bldP spid="26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上箭头 1"/>
          <p:cNvSpPr/>
          <p:nvPr/>
        </p:nvSpPr>
        <p:spPr>
          <a:xfrm rot="16200000">
            <a:off x="900879" y="824575"/>
            <a:ext cx="1093621" cy="903090"/>
          </a:xfrm>
          <a:prstGeom prst="bentUpArrow">
            <a:avLst>
              <a:gd name="adj1" fmla="val 25000"/>
              <a:gd name="adj2" fmla="val 22539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上箭头 2"/>
          <p:cNvSpPr/>
          <p:nvPr/>
        </p:nvSpPr>
        <p:spPr>
          <a:xfrm rot="5400000" flipH="1">
            <a:off x="5085816" y="824576"/>
            <a:ext cx="1093621" cy="903090"/>
          </a:xfrm>
          <a:prstGeom prst="bentUpArrow">
            <a:avLst>
              <a:gd name="adj1" fmla="val 25000"/>
              <a:gd name="adj2" fmla="val 22539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470871" y="2628813"/>
            <a:ext cx="327307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right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raɪt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.&amp;n.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右边 </a:t>
            </a:r>
          </a:p>
        </p:txBody>
      </p:sp>
      <p:sp>
        <p:nvSpPr>
          <p:cNvPr id="5" name="矩形 4"/>
          <p:cNvSpPr/>
          <p:nvPr/>
        </p:nvSpPr>
        <p:spPr>
          <a:xfrm>
            <a:off x="611564" y="2202420"/>
            <a:ext cx="16722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turn left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向左转 </a:t>
            </a:r>
          </a:p>
        </p:txBody>
      </p:sp>
      <p:sp>
        <p:nvSpPr>
          <p:cNvPr id="6" name="矩形 5"/>
          <p:cNvSpPr/>
          <p:nvPr/>
        </p:nvSpPr>
        <p:spPr>
          <a:xfrm>
            <a:off x="4470873" y="2067696"/>
            <a:ext cx="185820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turn right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向右转 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830325" y="3720069"/>
            <a:ext cx="569646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0085" y="2756418"/>
            <a:ext cx="24314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turn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tɜ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转向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翻 </a:t>
            </a:r>
          </a:p>
        </p:txBody>
      </p:sp>
      <p:sp>
        <p:nvSpPr>
          <p:cNvPr id="10" name="矩形 9"/>
          <p:cNvSpPr/>
          <p:nvPr/>
        </p:nvSpPr>
        <p:spPr>
          <a:xfrm>
            <a:off x="640089" y="3363840"/>
            <a:ext cx="305025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left 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left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.&amp;n.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向左边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左边</a:t>
            </a:r>
          </a:p>
        </p:txBody>
      </p:sp>
      <p:sp>
        <p:nvSpPr>
          <p:cNvPr id="11" name="矩形 10"/>
          <p:cNvSpPr/>
          <p:nvPr/>
        </p:nvSpPr>
        <p:spPr>
          <a:xfrm>
            <a:off x="4499996" y="3195753"/>
            <a:ext cx="39356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 the right/left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（名词）在右边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左边 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 one’s left/right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在某人的左边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右边 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067944" y="2202418"/>
            <a:ext cx="0" cy="18208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8" grpId="0" animBg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9340" y="277570"/>
            <a:ext cx="267007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876376" y="2955714"/>
            <a:ext cx="41985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enjoy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reading 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喜欢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   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enjoy doing </a:t>
            </a:r>
            <a:r>
              <a:rPr lang="en-US" altLang="zh-CN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9854" y="4074626"/>
            <a:ext cx="2747291" cy="369332"/>
          </a:xfrm>
          <a:prstGeom prst="rect">
            <a:avLst/>
          </a:prstGeom>
          <a:ln>
            <a:solidFill>
              <a:srgbClr val="33CC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spend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花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时间、钱等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92166" y="2382947"/>
            <a:ext cx="1359668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er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空气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6" y="771550"/>
            <a:ext cx="364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sun. Amy loves sunshine.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1842378"/>
            <a:ext cx="446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air is fresh. She enjoys reading in the sun.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13854" y="1304674"/>
            <a:ext cx="18902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sʌnʃaɪn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阳光</a:t>
            </a:r>
          </a:p>
        </p:txBody>
      </p:sp>
      <p:sp>
        <p:nvSpPr>
          <p:cNvPr id="8" name="矩形 7"/>
          <p:cNvSpPr/>
          <p:nvPr/>
        </p:nvSpPr>
        <p:spPr>
          <a:xfrm>
            <a:off x="6481870" y="3507854"/>
            <a:ext cx="1854995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fri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:/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免费的 </a:t>
            </a:r>
          </a:p>
        </p:txBody>
      </p:sp>
      <p:sp>
        <p:nvSpPr>
          <p:cNvPr id="10" name="椭圆 9"/>
          <p:cNvSpPr/>
          <p:nvPr/>
        </p:nvSpPr>
        <p:spPr>
          <a:xfrm>
            <a:off x="6375111" y="804617"/>
            <a:ext cx="1034256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239707" y="1923679"/>
            <a:ext cx="332297" cy="25496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724728" y="1901075"/>
            <a:ext cx="650387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499340" y="2382947"/>
            <a:ext cx="2534668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ɪn'dʒɔɪ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v.</a:t>
            </a:r>
            <a:r>
              <a:rPr lang="zh-CN" altLang="en-US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享受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喜爱 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5740586" y="1901075"/>
            <a:ext cx="1423705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441264" y="3507854"/>
            <a:ext cx="492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 often spends much time on it, because it’s free.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26487" y="4074626"/>
            <a:ext cx="462819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spend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time on </a:t>
            </a:r>
            <a:r>
              <a:rPr lang="en-US" altLang="zh-CN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./doing </a:t>
            </a:r>
            <a:r>
              <a:rPr lang="en-US" altLang="zh-CN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上花时间     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483768" y="3540920"/>
            <a:ext cx="648072" cy="303201"/>
          </a:xfrm>
          <a:prstGeom prst="ellipse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40582" y="3540920"/>
            <a:ext cx="517128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479162" y="3540921"/>
            <a:ext cx="1926693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942665" y="3540920"/>
            <a:ext cx="517128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29851" y="2984667"/>
            <a:ext cx="1618776" cy="369332"/>
          </a:xfrm>
          <a:prstGeom prst="rect">
            <a:avLst/>
          </a:prstGeom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ɒfn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/adv.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7" grpId="0"/>
      <p:bldP spid="6" grpId="0" animBg="1"/>
      <p:bldP spid="8" grpId="0" animBg="1"/>
      <p:bldP spid="10" grpId="0" animBg="1"/>
      <p:bldP spid="12" grpId="0" animBg="1"/>
      <p:bldP spid="13" grpId="0" animBg="1"/>
      <p:bldP spid="9" grpId="0" animBg="1"/>
      <p:bldP spid="15" grpId="0" animBg="1"/>
      <p:bldP spid="16" grpId="0"/>
      <p:bldP spid="14" grpId="0"/>
      <p:bldP spid="18" grpId="0" animBg="1"/>
      <p:bldP spid="19" grpId="0" animBg="1"/>
      <p:bldP spid="20" grpId="0" animBg="1"/>
      <p:bldP spid="2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980526" y="795956"/>
            <a:ext cx="2040821" cy="21927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799574" y="3823317"/>
            <a:ext cx="1418978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mʌni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钱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3148" y="771550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often climb mountains in these sunny days.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21029" y="1327344"/>
            <a:ext cx="139916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klaɪm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爬</a:t>
            </a:r>
          </a:p>
        </p:txBody>
      </p:sp>
      <p:sp>
        <p:nvSpPr>
          <p:cNvPr id="5" name="矩形 4"/>
          <p:cNvSpPr/>
          <p:nvPr/>
        </p:nvSpPr>
        <p:spPr>
          <a:xfrm>
            <a:off x="3503148" y="1707654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 a mountain in my neighborhood.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1175" y="2211710"/>
            <a:ext cx="2956259" cy="369332"/>
          </a:xfrm>
          <a:prstGeom prst="rect">
            <a:avLst/>
          </a:prstGeom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neɪbə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hʊd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街区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街坊 </a:t>
            </a:r>
          </a:p>
        </p:txBody>
      </p:sp>
      <p:sp>
        <p:nvSpPr>
          <p:cNvPr id="7" name="矩形 6"/>
          <p:cNvSpPr/>
          <p:nvPr/>
        </p:nvSpPr>
        <p:spPr>
          <a:xfrm>
            <a:off x="3503144" y="2710224"/>
            <a:ext cx="452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 a road to it. I can get to the top easily.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0980" y="3823317"/>
            <a:ext cx="605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enjoy climbing mountains, I needn’t spend much money on it.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7559" y="3169365"/>
            <a:ext cx="2086853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i:zəli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adv.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容易地 </a:t>
            </a:r>
          </a:p>
        </p:txBody>
      </p:sp>
      <p:sp>
        <p:nvSpPr>
          <p:cNvPr id="10" name="矩形 9"/>
          <p:cNvSpPr/>
          <p:nvPr/>
        </p:nvSpPr>
        <p:spPr>
          <a:xfrm>
            <a:off x="3761381" y="3178053"/>
            <a:ext cx="1353256" cy="369332"/>
          </a:xfrm>
          <a:prstGeom prst="rect">
            <a:avLst/>
          </a:prstGeom>
          <a:ln>
            <a:solidFill>
              <a:srgbClr val="33CC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rəʊd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路 </a:t>
            </a:r>
          </a:p>
        </p:txBody>
      </p:sp>
      <p:sp>
        <p:nvSpPr>
          <p:cNvPr id="12" name="椭圆 11"/>
          <p:cNvSpPr/>
          <p:nvPr/>
        </p:nvSpPr>
        <p:spPr>
          <a:xfrm>
            <a:off x="4199438" y="827912"/>
            <a:ext cx="646627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005244" y="1707655"/>
            <a:ext cx="1433106" cy="369332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485939" y="2778386"/>
            <a:ext cx="517128" cy="303201"/>
          </a:xfrm>
          <a:prstGeom prst="ellipse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200986" y="2743289"/>
            <a:ext cx="616163" cy="3032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40859" y="3902111"/>
            <a:ext cx="768445" cy="3032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 animBg="1"/>
      <p:bldP spid="5" grpId="0"/>
      <p:bldP spid="6" grpId="0" animBg="1"/>
      <p:bldP spid="7" grpId="0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843560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用词的正确形式填空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Oh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she is at the __________(cross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My son enjoys________(ride) a bike.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spend 40 minutes________(speak) English every day.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students can’t go to school____________(easy).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Go ________this street and then turn right.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（沿着）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20" y="132455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crossing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0252" y="1707654"/>
            <a:ext cx="86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60" y="213621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52345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2244" y="2136219"/>
            <a:ext cx="1761699" cy="18516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1684" y="304433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987576"/>
            <a:ext cx="74168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Go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straight and turn ______.The bank is ______.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left; left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left; on the left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C. on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left; left         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left; to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left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Her mum spends much money_____ clothes.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on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in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at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with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146471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5188" y="235572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4098" name="Picture 2" descr="D:\小学英语\kejian\101\新\图\ba2a23dd175258d652003f2a96cb8442_70E58PICjWc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80" y="2530775"/>
            <a:ext cx="186009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全屏显示(16:9)</PresentationFormat>
  <Paragraphs>87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2018-02-06T02:30:00Z</dcterms:created>
  <dcterms:modified xsi:type="dcterms:W3CDTF">2023-01-16T13:56:37Z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BD265137FC3D44F68B463CAA7413D5D6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