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414" r:id="rId2"/>
    <p:sldId id="415" r:id="rId3"/>
    <p:sldId id="383" r:id="rId4"/>
    <p:sldId id="400" r:id="rId5"/>
    <p:sldId id="394" r:id="rId6"/>
    <p:sldId id="402" r:id="rId7"/>
    <p:sldId id="404" r:id="rId8"/>
    <p:sldId id="409" r:id="rId9"/>
    <p:sldId id="410" r:id="rId10"/>
    <p:sldId id="385" r:id="rId11"/>
    <p:sldId id="396" r:id="rId12"/>
    <p:sldId id="411" r:id="rId13"/>
    <p:sldId id="406" r:id="rId14"/>
    <p:sldId id="389" r:id="rId15"/>
    <p:sldId id="386" r:id="rId16"/>
    <p:sldId id="412" r:id="rId17"/>
    <p:sldId id="413" r:id="rId18"/>
    <p:sldId id="391" r:id="rId19"/>
    <p:sldId id="390" r:id="rId20"/>
    <p:sldId id="387" r:id="rId21"/>
    <p:sldId id="397" r:id="rId22"/>
    <p:sldId id="405" r:id="rId23"/>
    <p:sldId id="399" r:id="rId24"/>
    <p:sldId id="416"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001">
          <p15:clr>
            <a:srgbClr val="A4A3A4"/>
          </p15:clr>
        </p15:guide>
        <p15:guide id="2" orient="horz" pos="468">
          <p15:clr>
            <a:srgbClr val="A4A3A4"/>
          </p15:clr>
        </p15:guide>
        <p15:guide id="3" pos="5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389B"/>
    <a:srgbClr val="E8C5C6"/>
    <a:srgbClr val="FCFCFC"/>
    <a:srgbClr val="565756"/>
    <a:srgbClr val="FDF2F3"/>
    <a:srgbClr val="EC6D6D"/>
    <a:srgbClr val="F3F3F3"/>
    <a:srgbClr val="B00007"/>
    <a:srgbClr val="DC011A"/>
    <a:srgbClr val="FC0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9" autoAdjust="0"/>
    <p:restoredTop sz="92145" autoAdjust="0"/>
  </p:normalViewPr>
  <p:slideViewPr>
    <p:cSldViewPr snapToGrid="0">
      <p:cViewPr varScale="1">
        <p:scale>
          <a:sx n="105" d="100"/>
          <a:sy n="105" d="100"/>
        </p:scale>
        <p:origin x="786" y="108"/>
      </p:cViewPr>
      <p:guideLst>
        <p:guide pos="3001"/>
        <p:guide orient="horz" pos="468"/>
        <p:guide pos="560"/>
      </p:guideLst>
    </p:cSldViewPr>
  </p:slideViewPr>
  <p:outlineViewPr>
    <p:cViewPr>
      <p:scale>
        <a:sx n="33" d="100"/>
        <a:sy n="33" d="100"/>
      </p:scale>
      <p:origin x="0" y="-768"/>
    </p:cViewPr>
  </p:outlin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E96B3-64D9-4A8F-8A05-F01D3CB199B8}" type="datetimeFigureOut">
              <a:rPr lang="en-US" smtClean="0"/>
              <a:t>1/10/2023</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2650A-3B22-4C48-85CF-E0840227AD0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21015" y="257099"/>
            <a:ext cx="5635171" cy="535531"/>
          </a:xfrm>
          <a:prstGeom prst="rect">
            <a:avLst/>
          </a:prstGeom>
        </p:spPr>
        <p:txBody>
          <a:bodyPr wrap="square" anchor="ctr" anchorCtr="0">
            <a:spAutoFit/>
          </a:bodyPr>
          <a:lstStyle>
            <a:lvl1pPr algn="l">
              <a:defRPr sz="3200" b="1" strike="noStrike">
                <a:solidFill>
                  <a:schemeClr val="accent1"/>
                </a:solidFill>
                <a:effectLst/>
              </a:defRPr>
            </a:lvl1pPr>
          </a:lstStyle>
          <a:p>
            <a:r>
              <a:rPr lang="zh-CN" altLang="en-US" dirty="0"/>
              <a:t>单击此处编辑母版标题样式</a:t>
            </a:r>
          </a:p>
        </p:txBody>
      </p:sp>
      <p:pic>
        <p:nvPicPr>
          <p:cNvPr id="4" name="图片 3"/>
          <p:cNvPicPr>
            <a:picLocks noChangeAspect="1"/>
          </p:cNvPicPr>
          <p:nvPr userDrawn="1"/>
        </p:nvPicPr>
        <p:blipFill>
          <a:blip r:embed="rId2" cstate="email"/>
          <a:stretch>
            <a:fillRect/>
          </a:stretch>
        </p:blipFill>
        <p:spPr>
          <a:xfrm flipH="1">
            <a:off x="0" y="0"/>
            <a:ext cx="1152185" cy="9129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封底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rotWithShape="1">
          <a:blip r:embed="rId3" cstate="email"/>
          <a:srcRect/>
          <a:stretch>
            <a:fillRect/>
          </a:stretch>
        </p:blipFill>
        <p:spPr>
          <a:xfrm>
            <a:off x="0" y="0"/>
            <a:ext cx="12192000" cy="6858000"/>
          </a:xfrm>
          <a:prstGeom prst="rect">
            <a:avLst/>
          </a:prstGeom>
        </p:spPr>
      </p:pic>
      <p:grpSp>
        <p:nvGrpSpPr>
          <p:cNvPr id="79" name="组合 78"/>
          <p:cNvGrpSpPr/>
          <p:nvPr/>
        </p:nvGrpSpPr>
        <p:grpSpPr>
          <a:xfrm>
            <a:off x="5679295" y="666345"/>
            <a:ext cx="6973344" cy="5655081"/>
            <a:chOff x="5679295" y="666345"/>
            <a:chExt cx="6973344" cy="5655081"/>
          </a:xfrm>
        </p:grpSpPr>
        <p:grpSp>
          <p:nvGrpSpPr>
            <p:cNvPr id="23" name="组合 22"/>
            <p:cNvGrpSpPr/>
            <p:nvPr/>
          </p:nvGrpSpPr>
          <p:grpSpPr>
            <a:xfrm>
              <a:off x="10202863" y="4878388"/>
              <a:ext cx="1571625" cy="1443038"/>
              <a:chOff x="5516563" y="2706688"/>
              <a:chExt cx="1571625" cy="1443038"/>
            </a:xfrm>
          </p:grpSpPr>
          <p:sp>
            <p:nvSpPr>
              <p:cNvPr id="12" name="AutoShape 3"/>
              <p:cNvSpPr>
                <a:spLocks noChangeAspect="1" noChangeArrowheads="1" noTextEdit="1"/>
              </p:cNvSpPr>
              <p:nvPr/>
            </p:nvSpPr>
            <p:spPr bwMode="auto">
              <a:xfrm>
                <a:off x="5516563" y="2809875"/>
                <a:ext cx="11588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5"/>
              <p:cNvSpPr>
                <a:spLocks noChangeArrowheads="1"/>
              </p:cNvSpPr>
              <p:nvPr/>
            </p:nvSpPr>
            <p:spPr bwMode="auto">
              <a:xfrm>
                <a:off x="5516563" y="2706688"/>
                <a:ext cx="1571625" cy="1212850"/>
              </a:xfrm>
              <a:prstGeom prst="rect">
                <a:avLst/>
              </a:prstGeom>
              <a:solidFill>
                <a:srgbClr val="E8C5C6"/>
              </a:solid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6600" b="0" i="0" u="none" strike="noStrike" cap="none" normalizeH="0" baseline="0" dirty="0">
                    <a:ln>
                      <a:noFill/>
                    </a:ln>
                    <a:solidFill>
                      <a:srgbClr val="A43AA1"/>
                    </a:solidFill>
                    <a:effectLst/>
                    <a:latin typeface="Myriad Pro" panose="020B0503030403020204" pitchFamily="34" charset="0"/>
                  </a:rPr>
                  <a:t>8th</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8" name="Rectangle 6"/>
              <p:cNvSpPr>
                <a:spLocks noChangeArrowheads="1"/>
              </p:cNvSpPr>
              <p:nvPr/>
            </p:nvSpPr>
            <p:spPr bwMode="auto">
              <a:xfrm>
                <a:off x="5524501" y="3589338"/>
                <a:ext cx="4921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a:ln>
                      <a:noFill/>
                    </a:ln>
                    <a:solidFill>
                      <a:srgbClr val="DB9AD3"/>
                    </a:solidFill>
                    <a:effectLst/>
                    <a:latin typeface="Myriad Pro" panose="020B0503030403020204" pitchFamily="34" charset="0"/>
                  </a:rPr>
                  <a:t>M</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9" name="Rectangle 7"/>
              <p:cNvSpPr>
                <a:spLocks noChangeArrowheads="1"/>
              </p:cNvSpPr>
              <p:nvPr/>
            </p:nvSpPr>
            <p:spPr bwMode="auto">
              <a:xfrm>
                <a:off x="5830888" y="3589338"/>
                <a:ext cx="3714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dirty="0">
                    <a:ln>
                      <a:noFill/>
                    </a:ln>
                    <a:solidFill>
                      <a:srgbClr val="DB9AD3"/>
                    </a:solidFill>
                    <a:effectLst/>
                    <a:latin typeface="Myriad Pro" panose="020B0503030403020204" pitchFamily="34" charset="0"/>
                  </a:rPr>
                  <a:t>a</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20" name="Rectangle 8"/>
              <p:cNvSpPr>
                <a:spLocks noChangeArrowheads="1"/>
              </p:cNvSpPr>
              <p:nvPr/>
            </p:nvSpPr>
            <p:spPr bwMode="auto">
              <a:xfrm>
                <a:off x="6011863" y="3589338"/>
                <a:ext cx="3095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a:ln>
                      <a:noFill/>
                    </a:ln>
                    <a:solidFill>
                      <a:srgbClr val="DB9AD3"/>
                    </a:solidFill>
                    <a:effectLst/>
                    <a:latin typeface="Myriad Pro" panose="020B0503030403020204" pitchFamily="34" charset="0"/>
                  </a:rPr>
                  <a:t>r</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1" name="Rectangle 9"/>
              <p:cNvSpPr>
                <a:spLocks noChangeArrowheads="1"/>
              </p:cNvSpPr>
              <p:nvPr/>
            </p:nvSpPr>
            <p:spPr bwMode="auto">
              <a:xfrm>
                <a:off x="6134101" y="3589338"/>
                <a:ext cx="5683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dirty="0">
                    <a:ln>
                      <a:noFill/>
                    </a:ln>
                    <a:solidFill>
                      <a:srgbClr val="DB9AD3"/>
                    </a:solidFill>
                    <a:effectLst/>
                    <a:latin typeface="Myriad Pro" panose="020B0503030403020204" pitchFamily="34" charset="0"/>
                  </a:rPr>
                  <a:t>ch</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pSp>
        <p:pic>
          <p:nvPicPr>
            <p:cNvPr id="54" name="图片 53"/>
            <p:cNvPicPr>
              <a:picLocks noChangeAspect="1"/>
            </p:cNvPicPr>
            <p:nvPr/>
          </p:nvPicPr>
          <p:blipFill>
            <a:blip r:embed="rId4" cstate="email"/>
            <a:stretch>
              <a:fillRect/>
            </a:stretch>
          </p:blipFill>
          <p:spPr>
            <a:xfrm>
              <a:off x="5679295" y="666345"/>
              <a:ext cx="6973344" cy="5525311"/>
            </a:xfrm>
            <a:prstGeom prst="rect">
              <a:avLst/>
            </a:prstGeom>
          </p:spPr>
        </p:pic>
      </p:grpSp>
      <p:pic>
        <p:nvPicPr>
          <p:cNvPr id="78" name="图片 77"/>
          <p:cNvPicPr>
            <a:picLocks noChangeAspect="1"/>
          </p:cNvPicPr>
          <p:nvPr/>
        </p:nvPicPr>
        <p:blipFill>
          <a:blip r:embed="rId5" cstate="email"/>
          <a:stretch>
            <a:fillRect/>
          </a:stretch>
        </p:blipFill>
        <p:spPr>
          <a:xfrm flipH="1">
            <a:off x="0" y="5157669"/>
            <a:ext cx="2145941" cy="1700331"/>
          </a:xfrm>
          <a:prstGeom prst="rect">
            <a:avLst/>
          </a:prstGeom>
        </p:spPr>
      </p:pic>
      <p:sp>
        <p:nvSpPr>
          <p:cNvPr id="88" name="文本"/>
          <p:cNvSpPr/>
          <p:nvPr/>
        </p:nvSpPr>
        <p:spPr>
          <a:xfrm>
            <a:off x="834897" y="935057"/>
            <a:ext cx="3851403" cy="1445260"/>
          </a:xfrm>
          <a:prstGeom prst="rect">
            <a:avLst/>
          </a:prstGeom>
        </p:spPr>
        <p:txBody>
          <a:bodyPr wrap="square">
            <a:spAutoFit/>
          </a:bodyPr>
          <a:lstStyle/>
          <a:p>
            <a:r>
              <a:rPr lang="en-US" altLang="zh-CN" sz="8800" b="1" dirty="0">
                <a:latin typeface="+mj-ea"/>
                <a:ea typeface="+mj-ea"/>
                <a:cs typeface="Segoe UI Light" panose="020B0502040204020203" pitchFamily="34" charset="0"/>
              </a:rPr>
              <a:t>201X</a:t>
            </a:r>
          </a:p>
        </p:txBody>
      </p:sp>
      <p:sp>
        <p:nvSpPr>
          <p:cNvPr id="89" name="文本"/>
          <p:cNvSpPr/>
          <p:nvPr/>
        </p:nvSpPr>
        <p:spPr>
          <a:xfrm>
            <a:off x="821824" y="2753247"/>
            <a:ext cx="5718676" cy="768350"/>
          </a:xfrm>
          <a:prstGeom prst="rect">
            <a:avLst/>
          </a:prstGeom>
        </p:spPr>
        <p:txBody>
          <a:bodyPr wrap="square">
            <a:spAutoFit/>
          </a:bodyPr>
          <a:lstStyle/>
          <a:p>
            <a:r>
              <a:rPr lang="zh-CN" altLang="en-US" sz="4400" b="1" dirty="0">
                <a:latin typeface="+mj-ea"/>
                <a:ea typeface="+mj-ea"/>
                <a:cs typeface="Segoe UI Light" panose="020B0502040204020203" pitchFamily="34" charset="0"/>
              </a:rPr>
              <a:t>妇女节活动策划</a:t>
            </a:r>
            <a:r>
              <a:rPr lang="en-US" altLang="zh-CN" sz="4400" b="1" dirty="0">
                <a:latin typeface="+mj-ea"/>
                <a:ea typeface="+mj-ea"/>
                <a:cs typeface="Segoe UI Light" panose="020B0502040204020203" pitchFamily="34" charset="0"/>
              </a:rPr>
              <a:t>PPT</a:t>
            </a:r>
          </a:p>
        </p:txBody>
      </p:sp>
      <p:sp>
        <p:nvSpPr>
          <p:cNvPr id="90" name="文本"/>
          <p:cNvSpPr/>
          <p:nvPr/>
        </p:nvSpPr>
        <p:spPr>
          <a:xfrm>
            <a:off x="885699" y="3680527"/>
            <a:ext cx="5210302" cy="307777"/>
          </a:xfrm>
          <a:prstGeom prst="rect">
            <a:avLst/>
          </a:prstGeom>
        </p:spPr>
        <p:txBody>
          <a:bodyPr wrap="square">
            <a:spAutoFit/>
          </a:bodyPr>
          <a:lstStyle/>
          <a:p>
            <a:pPr algn="dist"/>
            <a:r>
              <a:rPr lang="en-US" altLang="zh-CN" sz="1400" dirty="0">
                <a:solidFill>
                  <a:schemeClr val="tx2"/>
                </a:solidFill>
                <a:latin typeface="+mn-ea"/>
                <a:cs typeface="Segoe UI Light" panose="020B0502040204020203" pitchFamily="34" charset="0"/>
              </a:rPr>
              <a:t>PPT Template for Women's Day Activity Planning</a:t>
            </a:r>
          </a:p>
        </p:txBody>
      </p:sp>
      <p:grpSp>
        <p:nvGrpSpPr>
          <p:cNvPr id="91" name="组合 90"/>
          <p:cNvGrpSpPr/>
          <p:nvPr/>
        </p:nvGrpSpPr>
        <p:grpSpPr>
          <a:xfrm>
            <a:off x="851831" y="4349622"/>
            <a:ext cx="2369742" cy="405225"/>
            <a:chOff x="3861792" y="4946388"/>
            <a:chExt cx="2369742" cy="405225"/>
          </a:xfrm>
        </p:grpSpPr>
        <p:sp>
          <p:nvSpPr>
            <p:cNvPr id="92" name="矩形: 圆角 91"/>
            <p:cNvSpPr/>
            <p:nvPr/>
          </p:nvSpPr>
          <p:spPr>
            <a:xfrm>
              <a:off x="3991475"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mn-ea"/>
              </a:endParaRPr>
            </a:p>
          </p:txBody>
        </p:sp>
        <p:sp>
          <p:nvSpPr>
            <p:cNvPr id="93" name="文本"/>
            <p:cNvSpPr/>
            <p:nvPr/>
          </p:nvSpPr>
          <p:spPr>
            <a:xfrm>
              <a:off x="3861792" y="4964334"/>
              <a:ext cx="2369742" cy="368300"/>
            </a:xfrm>
            <a:prstGeom prst="rect">
              <a:avLst/>
            </a:prstGeom>
          </p:spPr>
          <p:txBody>
            <a:bodyPr wrap="square">
              <a:spAutoFit/>
            </a:bodyPr>
            <a:lstStyle/>
            <a:p>
              <a:pPr algn="ctr"/>
              <a:r>
                <a:rPr lang="zh-CN" altLang="en-US" dirty="0">
                  <a:solidFill>
                    <a:srgbClr val="FFFFFF"/>
                  </a:solidFill>
                  <a:latin typeface="+mn-ea"/>
                  <a:cs typeface="Segoe UI Light" panose="020B0502040204020203" pitchFamily="34" charset="0"/>
                </a:rPr>
                <a:t>汇报人：</a:t>
              </a:r>
              <a:r>
                <a:rPr lang="en-US" altLang="zh-CN" dirty="0">
                  <a:solidFill>
                    <a:srgbClr val="FFFFFF"/>
                  </a:solidFill>
                  <a:latin typeface="+mn-ea"/>
                  <a:cs typeface="Segoe UI Light" panose="020B0502040204020203" pitchFamily="34" charset="0"/>
                </a:rPr>
                <a:t>XXX</a:t>
              </a:r>
            </a:p>
          </p:txBody>
        </p:sp>
      </p:grpSp>
      <p:grpSp>
        <p:nvGrpSpPr>
          <p:cNvPr id="94" name="组合 93"/>
          <p:cNvGrpSpPr/>
          <p:nvPr/>
        </p:nvGrpSpPr>
        <p:grpSpPr>
          <a:xfrm>
            <a:off x="3221573" y="4349622"/>
            <a:ext cx="2369742" cy="405225"/>
            <a:chOff x="5971205" y="4946388"/>
            <a:chExt cx="2369742" cy="405225"/>
          </a:xfrm>
        </p:grpSpPr>
        <p:sp>
          <p:nvSpPr>
            <p:cNvPr id="95" name="矩形: 圆角 94"/>
            <p:cNvSpPr/>
            <p:nvPr/>
          </p:nvSpPr>
          <p:spPr>
            <a:xfrm>
              <a:off x="6100888"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6" name="文本"/>
            <p:cNvSpPr/>
            <p:nvPr/>
          </p:nvSpPr>
          <p:spPr>
            <a:xfrm>
              <a:off x="5971205" y="4964334"/>
              <a:ext cx="2369742" cy="369332"/>
            </a:xfrm>
            <a:prstGeom prst="rect">
              <a:avLst/>
            </a:prstGeom>
          </p:spPr>
          <p:txBody>
            <a:bodyPr wrap="square">
              <a:spAutoFit/>
            </a:bodyPr>
            <a:lstStyle/>
            <a:p>
              <a:pPr algn="ctr"/>
              <a:r>
                <a:rPr lang="zh-CN" altLang="en-US" dirty="0">
                  <a:solidFill>
                    <a:srgbClr val="FFFFFF"/>
                  </a:solidFill>
                  <a:latin typeface="+mn-ea"/>
                  <a:cs typeface="Segoe UI Light" panose="020B0502040204020203" pitchFamily="34" charset="0"/>
                </a:rPr>
                <a:t>部门：策划部</a:t>
              </a:r>
              <a:endParaRPr lang="en-US" dirty="0">
                <a:solidFill>
                  <a:srgbClr val="FFFFFF"/>
                </a:solidFill>
                <a:latin typeface="+mn-ea"/>
                <a:cs typeface="Segoe UI Light"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right)">
                                      <p:cBhvr>
                                        <p:cTn id="13" dur="500"/>
                                        <p:tgtEl>
                                          <p:spTgt spid="79"/>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right)">
                                      <p:cBhvr>
                                        <p:cTn id="26" dur="500"/>
                                        <p:tgtEl>
                                          <p:spTgt spid="90"/>
                                        </p:tgtEl>
                                      </p:cBhvr>
                                    </p:animEffect>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 calcmode="lin" valueType="num">
                                      <p:cBhvr additive="base">
                                        <p:cTn id="30" dur="500" fill="hold"/>
                                        <p:tgtEl>
                                          <p:spTgt spid="91"/>
                                        </p:tgtEl>
                                        <p:attrNameLst>
                                          <p:attrName>ppt_x</p:attrName>
                                        </p:attrNameLst>
                                      </p:cBhvr>
                                      <p:tavLst>
                                        <p:tav tm="0">
                                          <p:val>
                                            <p:strVal val="#ppt_x"/>
                                          </p:val>
                                        </p:tav>
                                        <p:tav tm="100000">
                                          <p:val>
                                            <p:strVal val="#ppt_x"/>
                                          </p:val>
                                        </p:tav>
                                      </p:tavLst>
                                    </p:anim>
                                    <p:anim calcmode="lin" valueType="num">
                                      <p:cBhvr additive="base">
                                        <p:cTn id="31" dur="500" fill="hold"/>
                                        <p:tgtEl>
                                          <p:spTgt spid="91"/>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additive="base">
                                        <p:cTn id="35" dur="500" fill="hold"/>
                                        <p:tgtEl>
                                          <p:spTgt spid="94"/>
                                        </p:tgtEl>
                                        <p:attrNameLst>
                                          <p:attrName>ppt_x</p:attrName>
                                        </p:attrNameLst>
                                      </p:cBhvr>
                                      <p:tavLst>
                                        <p:tav tm="0">
                                          <p:val>
                                            <p:strVal val="#ppt_x"/>
                                          </p:val>
                                        </p:tav>
                                        <p:tav tm="100000">
                                          <p:val>
                                            <p:strVal val="#ppt_x"/>
                                          </p:val>
                                        </p:tav>
                                      </p:tavLst>
                                    </p:anim>
                                    <p:anim calcmode="lin" valueType="num">
                                      <p:cBhvr additive="base">
                                        <p:cTn id="36"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email"/>
          <a:srcRect l="8261" t="4939" r="8261" b="4939"/>
          <a:stretch>
            <a:fillRect/>
          </a:stretch>
        </p:blipFill>
        <p:spPr>
          <a:xfrm>
            <a:off x="0" y="0"/>
            <a:ext cx="12192000" cy="6858000"/>
          </a:xfrm>
          <a:prstGeom prst="rect">
            <a:avLst/>
          </a:prstGeom>
        </p:spPr>
      </p:pic>
      <p:pic>
        <p:nvPicPr>
          <p:cNvPr id="10" name="图片 9"/>
          <p:cNvPicPr>
            <a:picLocks noChangeAspect="1"/>
          </p:cNvPicPr>
          <p:nvPr/>
        </p:nvPicPr>
        <p:blipFill>
          <a:blip r:embed="rId4" cstate="email"/>
          <a:stretch>
            <a:fillRect/>
          </a:stretch>
        </p:blipFill>
        <p:spPr>
          <a:xfrm>
            <a:off x="2260600" y="300796"/>
            <a:ext cx="7670800" cy="6256408"/>
          </a:xfrm>
          <a:prstGeom prst="rect">
            <a:avLst/>
          </a:prstGeom>
          <a:effectLst>
            <a:outerShdw blurRad="152400" sx="102000" sy="102000" algn="ctr" rotWithShape="0">
              <a:prstClr val="black">
                <a:alpha val="25000"/>
              </a:prstClr>
            </a:outerShdw>
          </a:effectLst>
        </p:spPr>
      </p:pic>
      <p:sp>
        <p:nvSpPr>
          <p:cNvPr id="11" name="文本框"/>
          <p:cNvSpPr txBox="1"/>
          <p:nvPr/>
        </p:nvSpPr>
        <p:spPr>
          <a:xfrm>
            <a:off x="4339150" y="3479800"/>
            <a:ext cx="3513700" cy="1473801"/>
          </a:xfrm>
          <a:prstGeom prst="rect">
            <a:avLst/>
          </a:prstGeom>
          <a:noFill/>
        </p:spPr>
        <p:txBody>
          <a:bodyPr wrap="square" rtlCol="0">
            <a:spAutoFit/>
          </a:bodyPr>
          <a:lstStyle/>
          <a:p>
            <a:pPr algn="ctr">
              <a:lnSpc>
                <a:spcPct val="150000"/>
              </a:lnSpc>
            </a:pPr>
            <a:r>
              <a:rPr lang="zh-CN" altLang="en-US" sz="2800" b="1" dirty="0">
                <a:solidFill>
                  <a:schemeClr val="accent4"/>
                </a:solidFill>
                <a:latin typeface="+mj-ea"/>
                <a:ea typeface="+mj-ea"/>
              </a:rPr>
              <a:t>添加标题</a:t>
            </a:r>
            <a:endParaRPr lang="en-US" altLang="zh-CN" sz="2800" b="1" dirty="0">
              <a:solidFill>
                <a:schemeClr val="accent4"/>
              </a:solidFill>
              <a:latin typeface="+mj-ea"/>
              <a:ea typeface="+mj-ea"/>
            </a:endParaRPr>
          </a:p>
          <a:p>
            <a:pPr algn="ctr">
              <a:lnSpc>
                <a:spcPct val="150000"/>
              </a:lnSpc>
            </a:pPr>
            <a:r>
              <a:rPr lang="zh-CN" altLang="en-US" sz="1050" dirty="0">
                <a:solidFill>
                  <a:schemeClr val="tx2"/>
                </a:solidFill>
                <a:latin typeface="+mn-ea"/>
              </a:rPr>
              <a:t>单击此处添加标题单击此处添加标题单击此处添加标题单击此处添加标题单击此处添加标题单击此处添加标题单击此处添加标题单击此处添加标题</a:t>
            </a:r>
          </a:p>
        </p:txBody>
      </p:sp>
      <p:sp>
        <p:nvSpPr>
          <p:cNvPr id="13" name="文本框"/>
          <p:cNvSpPr txBox="1"/>
          <p:nvPr/>
        </p:nvSpPr>
        <p:spPr>
          <a:xfrm>
            <a:off x="4652221" y="1345491"/>
            <a:ext cx="2887558" cy="2123658"/>
          </a:xfrm>
          <a:prstGeom prst="rect">
            <a:avLst/>
          </a:prstGeom>
          <a:noFill/>
        </p:spPr>
        <p:txBody>
          <a:bodyPr wrap="square" rtlCol="0">
            <a:spAutoFit/>
          </a:bodyPr>
          <a:lstStyle/>
          <a:p>
            <a:pPr algn="ctr"/>
            <a:r>
              <a:rPr lang="en-US" altLang="zh-CN" sz="9600" b="1" dirty="0">
                <a:solidFill>
                  <a:schemeClr val="accent4"/>
                </a:solidFill>
                <a:latin typeface="+mj-ea"/>
                <a:ea typeface="+mj-ea"/>
              </a:rPr>
              <a:t>02</a:t>
            </a:r>
          </a:p>
          <a:p>
            <a:pPr algn="ctr"/>
            <a:r>
              <a:rPr lang="en-US" altLang="zh-CN" sz="3200" b="1" dirty="0">
                <a:solidFill>
                  <a:schemeClr val="tx2"/>
                </a:solidFill>
                <a:latin typeface="+mn-ea"/>
              </a:rPr>
              <a:t>Part two</a:t>
            </a:r>
            <a:endParaRPr lang="zh-CN" altLang="en-US" sz="3200" dirty="0">
              <a:solidFill>
                <a:schemeClr val="tx2"/>
              </a:solidFill>
              <a:latin typeface="+mn-ea"/>
            </a:endParaRPr>
          </a:p>
        </p:txBody>
      </p:sp>
      <p:cxnSp>
        <p:nvCxnSpPr>
          <p:cNvPr id="14" name="直接连接符 13"/>
          <p:cNvCxnSpPr/>
          <p:nvPr/>
        </p:nvCxnSpPr>
        <p:spPr>
          <a:xfrm rot="16200000" flipV="1">
            <a:off x="6096000" y="2362237"/>
            <a:ext cx="0" cy="222447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4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sp>
        <p:nvSpPr>
          <p:cNvPr id="10" name="Rectangle 4"/>
          <p:cNvSpPr/>
          <p:nvPr/>
        </p:nvSpPr>
        <p:spPr>
          <a:xfrm>
            <a:off x="0" y="2123268"/>
            <a:ext cx="7222210" cy="47347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1" name="Triangle 17"/>
          <p:cNvSpPr/>
          <p:nvPr/>
        </p:nvSpPr>
        <p:spPr>
          <a:xfrm rot="16200000">
            <a:off x="6092791" y="3952770"/>
            <a:ext cx="1595670" cy="1075728"/>
          </a:xfrm>
          <a:prstGeom prst="triangle">
            <a:avLst>
              <a:gd name="adj" fmla="val 49285"/>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30"/>
          <p:cNvSpPr txBox="1"/>
          <p:nvPr/>
        </p:nvSpPr>
        <p:spPr>
          <a:xfrm>
            <a:off x="1149517" y="1163422"/>
            <a:ext cx="9892966" cy="617285"/>
          </a:xfrm>
          <a:prstGeom prst="rect">
            <a:avLst/>
          </a:prstGeom>
          <a:noFill/>
        </p:spPr>
        <p:txBody>
          <a:bodyPr wrap="square" rtlCol="0">
            <a:spAutoFit/>
          </a:bodyPr>
          <a:lstStyle/>
          <a:p>
            <a:pPr algn="ctr">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单击此处添加标题单击此处添加标题单击此处添加标题单击此处添加标题单击此处添加标题单击此处添加标题</a:t>
            </a:r>
          </a:p>
        </p:txBody>
      </p:sp>
      <p:pic>
        <p:nvPicPr>
          <p:cNvPr id="13" name="图片占位符 11"/>
          <p:cNvPicPr>
            <a:picLocks noChangeAspect="1"/>
          </p:cNvPicPr>
          <p:nvPr/>
        </p:nvPicPr>
        <p:blipFill rotWithShape="1">
          <a:blip r:embed="rId3" cstate="email"/>
          <a:srcRect/>
          <a:stretch>
            <a:fillRect/>
          </a:stretch>
        </p:blipFill>
        <p:spPr>
          <a:xfrm>
            <a:off x="7222210" y="2123268"/>
            <a:ext cx="4969790" cy="4734732"/>
          </a:xfrm>
          <a:custGeom>
            <a:avLst/>
            <a:gdLst>
              <a:gd name="connsiteX0" fmla="*/ 0 w 4030133"/>
              <a:gd name="connsiteY0" fmla="*/ 0 h 6858000"/>
              <a:gd name="connsiteX1" fmla="*/ 4030133 w 4030133"/>
              <a:gd name="connsiteY1" fmla="*/ 0 h 6858000"/>
              <a:gd name="connsiteX2" fmla="*/ 4030133 w 4030133"/>
              <a:gd name="connsiteY2" fmla="*/ 6858000 h 6858000"/>
              <a:gd name="connsiteX3" fmla="*/ 0 w 403013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0133" h="6858000">
                <a:moveTo>
                  <a:pt x="0" y="0"/>
                </a:moveTo>
                <a:lnTo>
                  <a:pt x="4030133" y="0"/>
                </a:lnTo>
                <a:lnTo>
                  <a:pt x="4030133" y="6858000"/>
                </a:lnTo>
                <a:lnTo>
                  <a:pt x="0" y="6858000"/>
                </a:lnTo>
                <a:close/>
              </a:path>
            </a:pathLst>
          </a:custGeom>
        </p:spPr>
      </p:pic>
      <p:grpSp>
        <p:nvGrpSpPr>
          <p:cNvPr id="14" name="组合 13"/>
          <p:cNvGrpSpPr/>
          <p:nvPr/>
        </p:nvGrpSpPr>
        <p:grpSpPr>
          <a:xfrm>
            <a:off x="1136791" y="4821321"/>
            <a:ext cx="997282" cy="997282"/>
            <a:chOff x="890611" y="4973643"/>
            <a:chExt cx="997282" cy="997282"/>
          </a:xfrm>
        </p:grpSpPr>
        <p:sp>
          <p:nvSpPr>
            <p:cNvPr id="15" name="Oval 8"/>
            <p:cNvSpPr/>
            <p:nvPr/>
          </p:nvSpPr>
          <p:spPr>
            <a:xfrm>
              <a:off x="890611" y="4973643"/>
              <a:ext cx="997282" cy="9972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8"/>
            <p:cNvGrpSpPr/>
            <p:nvPr/>
          </p:nvGrpSpPr>
          <p:grpSpPr>
            <a:xfrm>
              <a:off x="1173070" y="5307055"/>
              <a:ext cx="432364" cy="330459"/>
              <a:chOff x="5516563" y="84138"/>
              <a:chExt cx="1414463" cy="1081087"/>
            </a:xfrm>
            <a:solidFill>
              <a:schemeClr val="accent2"/>
            </a:solidFill>
          </p:grpSpPr>
          <p:sp>
            <p:nvSpPr>
              <p:cNvPr id="17"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440" tIns="45720" rIns="91440" bIns="45720" numCol="1" anchor="t" anchorCtr="0" compatLnSpc="1"/>
              <a:lstStyle/>
              <a:p>
                <a:endParaRPr lang="id-ID"/>
              </a:p>
            </p:txBody>
          </p:sp>
          <p:sp>
            <p:nvSpPr>
              <p:cNvPr id="18"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440" tIns="45720" rIns="91440" bIns="45720" numCol="1" anchor="t" anchorCtr="0" compatLnSpc="1"/>
              <a:lstStyle/>
              <a:p>
                <a:endParaRPr lang="id-ID"/>
              </a:p>
            </p:txBody>
          </p:sp>
          <p:sp>
            <p:nvSpPr>
              <p:cNvPr id="2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440" tIns="45720" rIns="91440" bIns="45720" numCol="1" anchor="t" anchorCtr="0" compatLnSpc="1"/>
              <a:lstStyle/>
              <a:p>
                <a:endParaRPr lang="id-ID"/>
              </a:p>
            </p:txBody>
          </p:sp>
          <p:sp>
            <p:nvSpPr>
              <p:cNvPr id="26"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440" tIns="45720" rIns="91440" bIns="45720" numCol="1" anchor="t" anchorCtr="0" compatLnSpc="1"/>
              <a:lstStyle/>
              <a:p>
                <a:endParaRPr lang="id-ID"/>
              </a:p>
            </p:txBody>
          </p:sp>
          <p:sp>
            <p:nvSpPr>
              <p:cNvPr id="27"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28"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29"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440" tIns="45720" rIns="91440" bIns="45720" numCol="1" anchor="t" anchorCtr="0" compatLnSpc="1"/>
              <a:lstStyle/>
              <a:p>
                <a:endParaRPr lang="id-ID"/>
              </a:p>
            </p:txBody>
          </p:sp>
        </p:grpSp>
      </p:grpSp>
      <p:grpSp>
        <p:nvGrpSpPr>
          <p:cNvPr id="30" name="组合 29"/>
          <p:cNvGrpSpPr/>
          <p:nvPr/>
        </p:nvGrpSpPr>
        <p:grpSpPr>
          <a:xfrm>
            <a:off x="1136791" y="3162665"/>
            <a:ext cx="997282" cy="997282"/>
            <a:chOff x="890611" y="3243941"/>
            <a:chExt cx="997282" cy="997282"/>
          </a:xfrm>
        </p:grpSpPr>
        <p:sp>
          <p:nvSpPr>
            <p:cNvPr id="31" name="Oval 2"/>
            <p:cNvSpPr/>
            <p:nvPr/>
          </p:nvSpPr>
          <p:spPr>
            <a:xfrm>
              <a:off x="890611" y="3243941"/>
              <a:ext cx="997282" cy="9972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6"/>
            <p:cNvGrpSpPr/>
            <p:nvPr/>
          </p:nvGrpSpPr>
          <p:grpSpPr>
            <a:xfrm>
              <a:off x="1177438" y="3557457"/>
              <a:ext cx="423629" cy="370251"/>
              <a:chOff x="8296275" y="8293096"/>
              <a:chExt cx="1385888" cy="1211261"/>
            </a:xfrm>
            <a:solidFill>
              <a:schemeClr val="accent1"/>
            </a:solidFill>
          </p:grpSpPr>
          <p:sp>
            <p:nvSpPr>
              <p:cNvPr id="33"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p:spPr>
            <p:txBody>
              <a:bodyPr vert="horz" wrap="square" lIns="91440" tIns="45720" rIns="91440" bIns="45720" numCol="1" anchor="t" anchorCtr="0" compatLnSpc="1"/>
              <a:lstStyle/>
              <a:p>
                <a:endParaRPr lang="id-ID"/>
              </a:p>
            </p:txBody>
          </p:sp>
          <p:sp>
            <p:nvSpPr>
              <p:cNvPr id="34"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p:spPr>
            <p:txBody>
              <a:bodyPr vert="horz" wrap="square" lIns="91440" tIns="45720" rIns="91440" bIns="45720" numCol="1" anchor="t" anchorCtr="0" compatLnSpc="1"/>
              <a:lstStyle/>
              <a:p>
                <a:endParaRPr lang="id-ID"/>
              </a:p>
            </p:txBody>
          </p:sp>
        </p:grpSp>
      </p:grpSp>
      <p:sp>
        <p:nvSpPr>
          <p:cNvPr id="35" name="添加标题"/>
          <p:cNvSpPr txBox="1"/>
          <p:nvPr/>
        </p:nvSpPr>
        <p:spPr>
          <a:xfrm>
            <a:off x="2716695" y="3144915"/>
            <a:ext cx="3368724" cy="1032783"/>
          </a:xfrm>
          <a:prstGeom prst="rect">
            <a:avLst/>
          </a:prstGeom>
          <a:noFill/>
        </p:spPr>
        <p:txBody>
          <a:bodyPr wrap="square" rtlCol="0">
            <a:spAutoFit/>
          </a:bodyPr>
          <a:lstStyle/>
          <a:p>
            <a:pPr>
              <a:lnSpc>
                <a:spcPct val="150000"/>
              </a:lnSpc>
            </a:pPr>
            <a:r>
              <a:rPr lang="zh-CN" altLang="en-US" b="1" dirty="0">
                <a:solidFill>
                  <a:srgbClr val="FFFFFF"/>
                </a:solidFill>
                <a:latin typeface="+mj-ea"/>
                <a:ea typeface="+mj-ea"/>
              </a:rPr>
              <a:t>添加标题</a:t>
            </a:r>
            <a:endParaRPr lang="en-US" altLang="zh-CN" b="1" dirty="0">
              <a:solidFill>
                <a:srgbClr val="FFFFFF"/>
              </a:solidFill>
              <a:latin typeface="+mj-ea"/>
              <a:ea typeface="+mj-ea"/>
            </a:endParaRPr>
          </a:p>
          <a:p>
            <a:pPr>
              <a:lnSpc>
                <a:spcPct val="150000"/>
              </a:lnSpc>
            </a:pPr>
            <a:r>
              <a:rPr lang="zh-CN" altLang="en-US" sz="1200" dirty="0">
                <a:solidFill>
                  <a:srgbClr val="FFFFFF"/>
                </a:solidFill>
                <a:latin typeface="+mn-ea"/>
              </a:rPr>
              <a:t>单击此处添加标题单击此处添加标题单击此处添加标题单击此处添加标题</a:t>
            </a:r>
          </a:p>
        </p:txBody>
      </p:sp>
      <p:sp>
        <p:nvSpPr>
          <p:cNvPr id="36" name="添加标题"/>
          <p:cNvSpPr txBox="1"/>
          <p:nvPr/>
        </p:nvSpPr>
        <p:spPr>
          <a:xfrm>
            <a:off x="2716695" y="4803571"/>
            <a:ext cx="3368724" cy="1032783"/>
          </a:xfrm>
          <a:prstGeom prst="rect">
            <a:avLst/>
          </a:prstGeom>
          <a:noFill/>
        </p:spPr>
        <p:txBody>
          <a:bodyPr wrap="square" rtlCol="0">
            <a:spAutoFit/>
          </a:bodyPr>
          <a:lstStyle/>
          <a:p>
            <a:pPr>
              <a:lnSpc>
                <a:spcPct val="150000"/>
              </a:lnSpc>
            </a:pPr>
            <a:r>
              <a:rPr lang="zh-CN" altLang="en-US" b="1" dirty="0">
                <a:solidFill>
                  <a:srgbClr val="FFFFFF"/>
                </a:solidFill>
                <a:latin typeface="+mj-ea"/>
                <a:ea typeface="+mj-ea"/>
              </a:rPr>
              <a:t>添加标题</a:t>
            </a:r>
            <a:endParaRPr lang="en-US" altLang="zh-CN" b="1" dirty="0">
              <a:solidFill>
                <a:srgbClr val="FFFFFF"/>
              </a:solidFill>
              <a:latin typeface="+mj-ea"/>
              <a:ea typeface="+mj-ea"/>
            </a:endParaRPr>
          </a:p>
          <a:p>
            <a:pPr>
              <a:lnSpc>
                <a:spcPct val="150000"/>
              </a:lnSpc>
            </a:pPr>
            <a:r>
              <a:rPr lang="zh-CN" altLang="en-US" sz="1200" dirty="0">
                <a:solidFill>
                  <a:srgbClr val="FFFFFF"/>
                </a:solidFill>
                <a:latin typeface="+mn-ea"/>
              </a:rPr>
              <a:t>单击此处添加标题单击此处添加标题单击此处添加标题单击此处添加标题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28" name="组合 27"/>
          <p:cNvGrpSpPr/>
          <p:nvPr/>
        </p:nvGrpSpPr>
        <p:grpSpPr>
          <a:xfrm>
            <a:off x="1338880" y="4114800"/>
            <a:ext cx="969157" cy="2743201"/>
            <a:chOff x="3411807" y="3072718"/>
            <a:chExt cx="1337318" cy="3785283"/>
          </a:xfrm>
        </p:grpSpPr>
        <p:sp>
          <p:nvSpPr>
            <p:cNvPr id="30" name="Freeform 6"/>
            <p:cNvSpPr/>
            <p:nvPr/>
          </p:nvSpPr>
          <p:spPr bwMode="auto">
            <a:xfrm rot="5400000" flipH="1">
              <a:off x="3776438" y="2708087"/>
              <a:ext cx="608056" cy="1337318"/>
            </a:xfrm>
            <a:custGeom>
              <a:avLst/>
              <a:gdLst>
                <a:gd name="T0" fmla="*/ 493 w 698"/>
                <a:gd name="T1" fmla="*/ 204 h 1395"/>
                <a:gd name="T2" fmla="*/ 0 w 698"/>
                <a:gd name="T3" fmla="*/ 0 h 1395"/>
                <a:gd name="T4" fmla="*/ 0 w 698"/>
                <a:gd name="T5" fmla="*/ 86 h 1395"/>
                <a:gd name="T6" fmla="*/ 432 w 698"/>
                <a:gd name="T7" fmla="*/ 265 h 1395"/>
                <a:gd name="T8" fmla="*/ 611 w 698"/>
                <a:gd name="T9" fmla="*/ 697 h 1395"/>
                <a:gd name="T10" fmla="*/ 432 w 698"/>
                <a:gd name="T11" fmla="*/ 1130 h 1395"/>
                <a:gd name="T12" fmla="*/ 0 w 698"/>
                <a:gd name="T13" fmla="*/ 1309 h 1395"/>
                <a:gd name="T14" fmla="*/ 0 w 698"/>
                <a:gd name="T15" fmla="*/ 1395 h 1395"/>
                <a:gd name="T16" fmla="*/ 493 w 698"/>
                <a:gd name="T17" fmla="*/ 1191 h 1395"/>
                <a:gd name="T18" fmla="*/ 698 w 698"/>
                <a:gd name="T19" fmla="*/ 697 h 1395"/>
                <a:gd name="T20" fmla="*/ 493 w 698"/>
                <a:gd name="T21" fmla="*/ 20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1395">
                  <a:moveTo>
                    <a:pt x="493" y="204"/>
                  </a:moveTo>
                  <a:cubicBezTo>
                    <a:pt x="361" y="72"/>
                    <a:pt x="186" y="0"/>
                    <a:pt x="0" y="0"/>
                  </a:cubicBezTo>
                  <a:cubicBezTo>
                    <a:pt x="0" y="86"/>
                    <a:pt x="0" y="86"/>
                    <a:pt x="0" y="86"/>
                  </a:cubicBezTo>
                  <a:cubicBezTo>
                    <a:pt x="163" y="86"/>
                    <a:pt x="317" y="150"/>
                    <a:pt x="432" y="265"/>
                  </a:cubicBezTo>
                  <a:cubicBezTo>
                    <a:pt x="548" y="381"/>
                    <a:pt x="611" y="534"/>
                    <a:pt x="611" y="697"/>
                  </a:cubicBezTo>
                  <a:cubicBezTo>
                    <a:pt x="611" y="861"/>
                    <a:pt x="548" y="1014"/>
                    <a:pt x="432" y="1130"/>
                  </a:cubicBezTo>
                  <a:cubicBezTo>
                    <a:pt x="317" y="1245"/>
                    <a:pt x="163" y="1309"/>
                    <a:pt x="0" y="1309"/>
                  </a:cubicBezTo>
                  <a:cubicBezTo>
                    <a:pt x="0" y="1395"/>
                    <a:pt x="0" y="1395"/>
                    <a:pt x="0" y="1395"/>
                  </a:cubicBezTo>
                  <a:cubicBezTo>
                    <a:pt x="186" y="1395"/>
                    <a:pt x="361" y="1323"/>
                    <a:pt x="493" y="1191"/>
                  </a:cubicBezTo>
                  <a:cubicBezTo>
                    <a:pt x="625" y="1059"/>
                    <a:pt x="698" y="884"/>
                    <a:pt x="698" y="697"/>
                  </a:cubicBezTo>
                  <a:cubicBezTo>
                    <a:pt x="698" y="511"/>
                    <a:pt x="625" y="336"/>
                    <a:pt x="493" y="204"/>
                  </a:cubicBezTo>
                  <a:close/>
                </a:path>
              </a:pathLst>
            </a:custGeom>
            <a:solidFill>
              <a:schemeClr val="accent3"/>
            </a:solidFill>
            <a:ln>
              <a:noFill/>
            </a:ln>
          </p:spPr>
          <p:txBody>
            <a:bodyPr vert="horz" wrap="square" lIns="121920" tIns="60960" rIns="121920" bIns="60960" numCol="1" anchor="t" anchorCtr="0" compatLnSpc="1"/>
            <a:lstStyle/>
            <a:p>
              <a:endParaRPr lang="en-US" sz="3200"/>
            </a:p>
          </p:txBody>
        </p:sp>
        <p:sp>
          <p:nvSpPr>
            <p:cNvPr id="31" name="任意多边形: 形状 30"/>
            <p:cNvSpPr/>
            <p:nvPr/>
          </p:nvSpPr>
          <p:spPr>
            <a:xfrm rot="5400000">
              <a:off x="2291091" y="4547989"/>
              <a:ext cx="3581624" cy="1038399"/>
            </a:xfrm>
            <a:custGeom>
              <a:avLst/>
              <a:gdLst>
                <a:gd name="connsiteX0" fmla="*/ 658368 w 4541661"/>
                <a:gd name="connsiteY0" fmla="*/ 0 h 1316736"/>
                <a:gd name="connsiteX1" fmla="*/ 706807 w 4541661"/>
                <a:gd name="connsiteY1" fmla="*/ 4883 h 1316736"/>
                <a:gd name="connsiteX2" fmla="*/ 4541661 w 4541661"/>
                <a:gd name="connsiteY2" fmla="*/ 4883 h 1316736"/>
                <a:gd name="connsiteX3" fmla="*/ 4541661 w 4541661"/>
                <a:gd name="connsiteY3" fmla="*/ 1316735 h 1316736"/>
                <a:gd name="connsiteX4" fmla="*/ 658378 w 4541661"/>
                <a:gd name="connsiteY4" fmla="*/ 1316735 h 1316736"/>
                <a:gd name="connsiteX5" fmla="*/ 658368 w 4541661"/>
                <a:gd name="connsiteY5" fmla="*/ 1316736 h 1316736"/>
                <a:gd name="connsiteX6" fmla="*/ 658358 w 4541661"/>
                <a:gd name="connsiteY6" fmla="*/ 1316735 h 1316736"/>
                <a:gd name="connsiteX7" fmla="*/ 595214 w 4541661"/>
                <a:gd name="connsiteY7" fmla="*/ 1316735 h 1316736"/>
                <a:gd name="connsiteX8" fmla="*/ 595214 w 4541661"/>
                <a:gd name="connsiteY8" fmla="*/ 1310370 h 1316736"/>
                <a:gd name="connsiteX9" fmla="*/ 525684 w 4541661"/>
                <a:gd name="connsiteY9" fmla="*/ 1303361 h 1316736"/>
                <a:gd name="connsiteX10" fmla="*/ 0 w 4541661"/>
                <a:gd name="connsiteY10" fmla="*/ 658368 h 1316736"/>
                <a:gd name="connsiteX11" fmla="*/ 525684 w 4541661"/>
                <a:gd name="connsiteY11" fmla="*/ 13376 h 1316736"/>
                <a:gd name="connsiteX12" fmla="*/ 595214 w 4541661"/>
                <a:gd name="connsiteY12" fmla="*/ 6367 h 1316736"/>
                <a:gd name="connsiteX13" fmla="*/ 595214 w 4541661"/>
                <a:gd name="connsiteY13" fmla="*/ 4883 h 1316736"/>
                <a:gd name="connsiteX14" fmla="*/ 609930 w 4541661"/>
                <a:gd name="connsiteY14" fmla="*/ 4883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1661" h="1316736">
                  <a:moveTo>
                    <a:pt x="658368" y="0"/>
                  </a:moveTo>
                  <a:lnTo>
                    <a:pt x="706807" y="4883"/>
                  </a:lnTo>
                  <a:lnTo>
                    <a:pt x="4541661" y="4883"/>
                  </a:lnTo>
                  <a:lnTo>
                    <a:pt x="4541661" y="1316735"/>
                  </a:lnTo>
                  <a:lnTo>
                    <a:pt x="658378" y="1316735"/>
                  </a:lnTo>
                  <a:lnTo>
                    <a:pt x="658368" y="1316736"/>
                  </a:lnTo>
                  <a:lnTo>
                    <a:pt x="658358" y="1316735"/>
                  </a:lnTo>
                  <a:lnTo>
                    <a:pt x="595214" y="1316735"/>
                  </a:lnTo>
                  <a:lnTo>
                    <a:pt x="595214" y="1310370"/>
                  </a:lnTo>
                  <a:lnTo>
                    <a:pt x="525684" y="1303361"/>
                  </a:lnTo>
                  <a:cubicBezTo>
                    <a:pt x="225677" y="1241970"/>
                    <a:pt x="0" y="976524"/>
                    <a:pt x="0" y="658368"/>
                  </a:cubicBezTo>
                  <a:cubicBezTo>
                    <a:pt x="0" y="340212"/>
                    <a:pt x="225677" y="74766"/>
                    <a:pt x="525684" y="13376"/>
                  </a:cubicBezTo>
                  <a:lnTo>
                    <a:pt x="595214" y="6367"/>
                  </a:lnTo>
                  <a:lnTo>
                    <a:pt x="595214" y="4883"/>
                  </a:lnTo>
                  <a:lnTo>
                    <a:pt x="609930" y="488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p>
          </p:txBody>
        </p:sp>
        <p:grpSp>
          <p:nvGrpSpPr>
            <p:cNvPr id="32" name="组合 31"/>
            <p:cNvGrpSpPr/>
            <p:nvPr/>
          </p:nvGrpSpPr>
          <p:grpSpPr>
            <a:xfrm rot="5400000">
              <a:off x="3727283" y="3440953"/>
              <a:ext cx="709241" cy="709241"/>
              <a:chOff x="7873823" y="4857444"/>
              <a:chExt cx="899349" cy="899349"/>
            </a:xfrm>
          </p:grpSpPr>
          <p:sp>
            <p:nvSpPr>
              <p:cNvPr id="33" name="Oval 103"/>
              <p:cNvSpPr/>
              <p:nvPr/>
            </p:nvSpPr>
            <p:spPr>
              <a:xfrm>
                <a:off x="7873823" y="4857444"/>
                <a:ext cx="899349" cy="89934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4" name="Freeform 11"/>
              <p:cNvSpPr>
                <a:spLocks noEditPoints="1"/>
              </p:cNvSpPr>
              <p:nvPr/>
            </p:nvSpPr>
            <p:spPr bwMode="auto">
              <a:xfrm>
                <a:off x="8060227" y="5083903"/>
                <a:ext cx="529199" cy="503192"/>
              </a:xfrm>
              <a:custGeom>
                <a:avLst/>
                <a:gdLst>
                  <a:gd name="T0" fmla="*/ 121 w 128"/>
                  <a:gd name="T1" fmla="*/ 14 h 122"/>
                  <a:gd name="T2" fmla="*/ 99 w 128"/>
                  <a:gd name="T3" fmla="*/ 122 h 122"/>
                  <a:gd name="T4" fmla="*/ 9 w 128"/>
                  <a:gd name="T5" fmla="*/ 14 h 122"/>
                  <a:gd name="T6" fmla="*/ 0 w 128"/>
                  <a:gd name="T7" fmla="*/ 7 h 122"/>
                  <a:gd name="T8" fmla="*/ 121 w 128"/>
                  <a:gd name="T9" fmla="*/ 0 h 122"/>
                  <a:gd name="T10" fmla="*/ 27 w 128"/>
                  <a:gd name="T11" fmla="*/ 14 h 122"/>
                  <a:gd name="T12" fmla="*/ 21 w 128"/>
                  <a:gd name="T13" fmla="*/ 21 h 122"/>
                  <a:gd name="T14" fmla="*/ 23 w 128"/>
                  <a:gd name="T15" fmla="*/ 29 h 122"/>
                  <a:gd name="T16" fmla="*/ 29 w 128"/>
                  <a:gd name="T17" fmla="*/ 46 h 122"/>
                  <a:gd name="T18" fmla="*/ 29 w 128"/>
                  <a:gd name="T19" fmla="*/ 22 h 122"/>
                  <a:gd name="T20" fmla="*/ 32 w 128"/>
                  <a:gd name="T21" fmla="*/ 78 h 122"/>
                  <a:gd name="T22" fmla="*/ 29 w 128"/>
                  <a:gd name="T23" fmla="*/ 56 h 122"/>
                  <a:gd name="T24" fmla="*/ 32 w 128"/>
                  <a:gd name="T25" fmla="*/ 78 h 122"/>
                  <a:gd name="T26" fmla="*/ 37 w 128"/>
                  <a:gd name="T27" fmla="*/ 14 h 122"/>
                  <a:gd name="T28" fmla="*/ 47 w 128"/>
                  <a:gd name="T29" fmla="*/ 29 h 122"/>
                  <a:gd name="T30" fmla="*/ 56 w 128"/>
                  <a:gd name="T31" fmla="*/ 14 h 122"/>
                  <a:gd name="T32" fmla="*/ 59 w 128"/>
                  <a:gd name="T33" fmla="*/ 51 h 122"/>
                  <a:gd name="T34" fmla="*/ 34 w 128"/>
                  <a:gd name="T35" fmla="*/ 51 h 122"/>
                  <a:gd name="T36" fmla="*/ 34 w 128"/>
                  <a:gd name="T37" fmla="*/ 86 h 122"/>
                  <a:gd name="T38" fmla="*/ 59 w 128"/>
                  <a:gd name="T39" fmla="*/ 86 h 122"/>
                  <a:gd name="T40" fmla="*/ 34 w 128"/>
                  <a:gd name="T41" fmla="*/ 86 h 122"/>
                  <a:gd name="T42" fmla="*/ 51 w 128"/>
                  <a:gd name="T43" fmla="*/ 112 h 122"/>
                  <a:gd name="T44" fmla="*/ 39 w 128"/>
                  <a:gd name="T45" fmla="*/ 112 h 122"/>
                  <a:gd name="T46" fmla="*/ 64 w 128"/>
                  <a:gd name="T47" fmla="*/ 22 h 122"/>
                  <a:gd name="T48" fmla="*/ 64 w 128"/>
                  <a:gd name="T49" fmla="*/ 46 h 122"/>
                  <a:gd name="T50" fmla="*/ 52 w 128"/>
                  <a:gd name="T51" fmla="*/ 68 h 122"/>
                  <a:gd name="T52" fmla="*/ 76 w 128"/>
                  <a:gd name="T53" fmla="*/ 68 h 122"/>
                  <a:gd name="T54" fmla="*/ 52 w 128"/>
                  <a:gd name="T55" fmla="*/ 68 h 122"/>
                  <a:gd name="T56" fmla="*/ 61 w 128"/>
                  <a:gd name="T57" fmla="*/ 112 h 122"/>
                  <a:gd name="T58" fmla="*/ 76 w 128"/>
                  <a:gd name="T59" fmla="*/ 103 h 122"/>
                  <a:gd name="T60" fmla="*/ 52 w 128"/>
                  <a:gd name="T61" fmla="*/ 103 h 122"/>
                  <a:gd name="T62" fmla="*/ 71 w 128"/>
                  <a:gd name="T63" fmla="*/ 14 h 122"/>
                  <a:gd name="T64" fmla="*/ 81 w 128"/>
                  <a:gd name="T65" fmla="*/ 29 h 122"/>
                  <a:gd name="T66" fmla="*/ 90 w 128"/>
                  <a:gd name="T67" fmla="*/ 14 h 122"/>
                  <a:gd name="T68" fmla="*/ 93 w 128"/>
                  <a:gd name="T69" fmla="*/ 51 h 122"/>
                  <a:gd name="T70" fmla="*/ 69 w 128"/>
                  <a:gd name="T71" fmla="*/ 51 h 122"/>
                  <a:gd name="T72" fmla="*/ 93 w 128"/>
                  <a:gd name="T73" fmla="*/ 86 h 122"/>
                  <a:gd name="T74" fmla="*/ 69 w 128"/>
                  <a:gd name="T75" fmla="*/ 86 h 122"/>
                  <a:gd name="T76" fmla="*/ 93 w 128"/>
                  <a:gd name="T77" fmla="*/ 86 h 122"/>
                  <a:gd name="T78" fmla="*/ 90 w 128"/>
                  <a:gd name="T79" fmla="*/ 112 h 122"/>
                  <a:gd name="T80" fmla="*/ 77 w 128"/>
                  <a:gd name="T81" fmla="*/ 112 h 122"/>
                  <a:gd name="T82" fmla="*/ 98 w 128"/>
                  <a:gd name="T83" fmla="*/ 22 h 122"/>
                  <a:gd name="T84" fmla="*/ 98 w 128"/>
                  <a:gd name="T85" fmla="*/ 46 h 122"/>
                  <a:gd name="T86" fmla="*/ 106 w 128"/>
                  <a:gd name="T87" fmla="*/ 30 h 122"/>
                  <a:gd name="T88" fmla="*/ 98 w 128"/>
                  <a:gd name="T89" fmla="*/ 56 h 122"/>
                  <a:gd name="T90" fmla="*/ 96 w 128"/>
                  <a:gd name="T91" fmla="*/ 79 h 122"/>
                  <a:gd name="T92" fmla="*/ 109 w 128"/>
                  <a:gd name="T93" fmla="*/ 14 h 122"/>
                  <a:gd name="T94" fmla="*/ 108 w 128"/>
                  <a:gd name="T95" fmla="*/ 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2">
                    <a:moveTo>
                      <a:pt x="128" y="7"/>
                    </a:moveTo>
                    <a:cubicBezTo>
                      <a:pt x="128" y="11"/>
                      <a:pt x="125" y="14"/>
                      <a:pt x="121" y="14"/>
                    </a:cubicBezTo>
                    <a:cubicBezTo>
                      <a:pt x="120" y="14"/>
                      <a:pt x="120" y="14"/>
                      <a:pt x="120" y="14"/>
                    </a:cubicBezTo>
                    <a:cubicBezTo>
                      <a:pt x="99" y="122"/>
                      <a:pt x="99" y="122"/>
                      <a:pt x="99" y="122"/>
                    </a:cubicBezTo>
                    <a:cubicBezTo>
                      <a:pt x="30" y="122"/>
                      <a:pt x="30" y="122"/>
                      <a:pt x="30" y="122"/>
                    </a:cubicBezTo>
                    <a:cubicBezTo>
                      <a:pt x="9" y="14"/>
                      <a:pt x="9" y="14"/>
                      <a:pt x="9" y="14"/>
                    </a:cubicBezTo>
                    <a:cubicBezTo>
                      <a:pt x="7" y="14"/>
                      <a:pt x="7" y="14"/>
                      <a:pt x="7" y="14"/>
                    </a:cubicBezTo>
                    <a:cubicBezTo>
                      <a:pt x="3" y="14"/>
                      <a:pt x="0" y="11"/>
                      <a:pt x="0" y="7"/>
                    </a:cubicBezTo>
                    <a:cubicBezTo>
                      <a:pt x="0" y="3"/>
                      <a:pt x="3" y="0"/>
                      <a:pt x="7" y="0"/>
                    </a:cubicBezTo>
                    <a:cubicBezTo>
                      <a:pt x="121" y="0"/>
                      <a:pt x="121" y="0"/>
                      <a:pt x="121" y="0"/>
                    </a:cubicBezTo>
                    <a:cubicBezTo>
                      <a:pt x="125" y="0"/>
                      <a:pt x="128" y="3"/>
                      <a:pt x="128" y="7"/>
                    </a:cubicBezTo>
                    <a:close/>
                    <a:moveTo>
                      <a:pt x="27" y="14"/>
                    </a:moveTo>
                    <a:cubicBezTo>
                      <a:pt x="20" y="14"/>
                      <a:pt x="20" y="14"/>
                      <a:pt x="20" y="14"/>
                    </a:cubicBezTo>
                    <a:cubicBezTo>
                      <a:pt x="21" y="21"/>
                      <a:pt x="21" y="21"/>
                      <a:pt x="21" y="21"/>
                    </a:cubicBezTo>
                    <a:lnTo>
                      <a:pt x="27" y="14"/>
                    </a:lnTo>
                    <a:close/>
                    <a:moveTo>
                      <a:pt x="23" y="29"/>
                    </a:moveTo>
                    <a:cubicBezTo>
                      <a:pt x="25" y="42"/>
                      <a:pt x="25" y="42"/>
                      <a:pt x="25" y="42"/>
                    </a:cubicBezTo>
                    <a:cubicBezTo>
                      <a:pt x="29" y="46"/>
                      <a:pt x="29" y="46"/>
                      <a:pt x="29" y="46"/>
                    </a:cubicBezTo>
                    <a:cubicBezTo>
                      <a:pt x="42" y="34"/>
                      <a:pt x="42" y="34"/>
                      <a:pt x="42" y="34"/>
                    </a:cubicBezTo>
                    <a:cubicBezTo>
                      <a:pt x="29" y="22"/>
                      <a:pt x="29" y="22"/>
                      <a:pt x="29" y="22"/>
                    </a:cubicBezTo>
                    <a:lnTo>
                      <a:pt x="23" y="29"/>
                    </a:lnTo>
                    <a:close/>
                    <a:moveTo>
                      <a:pt x="32" y="78"/>
                    </a:moveTo>
                    <a:cubicBezTo>
                      <a:pt x="42" y="68"/>
                      <a:pt x="42" y="68"/>
                      <a:pt x="42" y="68"/>
                    </a:cubicBezTo>
                    <a:cubicBezTo>
                      <a:pt x="29" y="56"/>
                      <a:pt x="29" y="56"/>
                      <a:pt x="29" y="56"/>
                    </a:cubicBezTo>
                    <a:cubicBezTo>
                      <a:pt x="28" y="58"/>
                      <a:pt x="28" y="58"/>
                      <a:pt x="28" y="58"/>
                    </a:cubicBezTo>
                    <a:lnTo>
                      <a:pt x="32" y="78"/>
                    </a:lnTo>
                    <a:close/>
                    <a:moveTo>
                      <a:pt x="56" y="14"/>
                    </a:moveTo>
                    <a:cubicBezTo>
                      <a:pt x="37" y="14"/>
                      <a:pt x="37" y="14"/>
                      <a:pt x="37" y="14"/>
                    </a:cubicBezTo>
                    <a:cubicBezTo>
                      <a:pt x="34" y="17"/>
                      <a:pt x="34" y="17"/>
                      <a:pt x="34" y="17"/>
                    </a:cubicBezTo>
                    <a:cubicBezTo>
                      <a:pt x="47" y="29"/>
                      <a:pt x="47" y="29"/>
                      <a:pt x="47" y="29"/>
                    </a:cubicBezTo>
                    <a:cubicBezTo>
                      <a:pt x="59" y="17"/>
                      <a:pt x="59" y="17"/>
                      <a:pt x="59" y="17"/>
                    </a:cubicBezTo>
                    <a:lnTo>
                      <a:pt x="56" y="14"/>
                    </a:lnTo>
                    <a:close/>
                    <a:moveTo>
                      <a:pt x="47" y="64"/>
                    </a:moveTo>
                    <a:cubicBezTo>
                      <a:pt x="59" y="51"/>
                      <a:pt x="59" y="51"/>
                      <a:pt x="59" y="51"/>
                    </a:cubicBezTo>
                    <a:cubicBezTo>
                      <a:pt x="47" y="39"/>
                      <a:pt x="47" y="39"/>
                      <a:pt x="47" y="39"/>
                    </a:cubicBezTo>
                    <a:cubicBezTo>
                      <a:pt x="34" y="51"/>
                      <a:pt x="34" y="51"/>
                      <a:pt x="34" y="51"/>
                    </a:cubicBezTo>
                    <a:lnTo>
                      <a:pt x="47" y="64"/>
                    </a:lnTo>
                    <a:close/>
                    <a:moveTo>
                      <a:pt x="34" y="86"/>
                    </a:moveTo>
                    <a:cubicBezTo>
                      <a:pt x="47" y="98"/>
                      <a:pt x="47" y="98"/>
                      <a:pt x="47" y="98"/>
                    </a:cubicBezTo>
                    <a:cubicBezTo>
                      <a:pt x="59" y="86"/>
                      <a:pt x="59" y="86"/>
                      <a:pt x="59" y="86"/>
                    </a:cubicBezTo>
                    <a:cubicBezTo>
                      <a:pt x="47" y="74"/>
                      <a:pt x="47" y="74"/>
                      <a:pt x="47" y="74"/>
                    </a:cubicBezTo>
                    <a:lnTo>
                      <a:pt x="34" y="86"/>
                    </a:lnTo>
                    <a:close/>
                    <a:moveTo>
                      <a:pt x="39" y="112"/>
                    </a:moveTo>
                    <a:cubicBezTo>
                      <a:pt x="51" y="112"/>
                      <a:pt x="51" y="112"/>
                      <a:pt x="51" y="112"/>
                    </a:cubicBezTo>
                    <a:cubicBezTo>
                      <a:pt x="36" y="97"/>
                      <a:pt x="36" y="97"/>
                      <a:pt x="36" y="97"/>
                    </a:cubicBezTo>
                    <a:lnTo>
                      <a:pt x="39" y="112"/>
                    </a:lnTo>
                    <a:close/>
                    <a:moveTo>
                      <a:pt x="76" y="34"/>
                    </a:moveTo>
                    <a:cubicBezTo>
                      <a:pt x="64" y="22"/>
                      <a:pt x="64" y="22"/>
                      <a:pt x="64" y="22"/>
                    </a:cubicBezTo>
                    <a:cubicBezTo>
                      <a:pt x="52" y="34"/>
                      <a:pt x="52" y="34"/>
                      <a:pt x="52" y="34"/>
                    </a:cubicBezTo>
                    <a:cubicBezTo>
                      <a:pt x="64" y="46"/>
                      <a:pt x="64" y="46"/>
                      <a:pt x="64" y="46"/>
                    </a:cubicBezTo>
                    <a:lnTo>
                      <a:pt x="76" y="34"/>
                    </a:lnTo>
                    <a:close/>
                    <a:moveTo>
                      <a:pt x="52" y="68"/>
                    </a:moveTo>
                    <a:cubicBezTo>
                      <a:pt x="64" y="81"/>
                      <a:pt x="64" y="81"/>
                      <a:pt x="64" y="81"/>
                    </a:cubicBezTo>
                    <a:cubicBezTo>
                      <a:pt x="76" y="68"/>
                      <a:pt x="76" y="68"/>
                      <a:pt x="76" y="68"/>
                    </a:cubicBezTo>
                    <a:cubicBezTo>
                      <a:pt x="64" y="56"/>
                      <a:pt x="64" y="56"/>
                      <a:pt x="64" y="56"/>
                    </a:cubicBezTo>
                    <a:lnTo>
                      <a:pt x="52" y="68"/>
                    </a:lnTo>
                    <a:close/>
                    <a:moveTo>
                      <a:pt x="52" y="103"/>
                    </a:moveTo>
                    <a:cubicBezTo>
                      <a:pt x="61" y="112"/>
                      <a:pt x="61" y="112"/>
                      <a:pt x="61" y="112"/>
                    </a:cubicBezTo>
                    <a:cubicBezTo>
                      <a:pt x="67" y="112"/>
                      <a:pt x="67" y="112"/>
                      <a:pt x="67" y="112"/>
                    </a:cubicBezTo>
                    <a:cubicBezTo>
                      <a:pt x="76" y="103"/>
                      <a:pt x="76" y="103"/>
                      <a:pt x="76" y="103"/>
                    </a:cubicBezTo>
                    <a:cubicBezTo>
                      <a:pt x="64" y="91"/>
                      <a:pt x="64" y="91"/>
                      <a:pt x="64" y="91"/>
                    </a:cubicBezTo>
                    <a:lnTo>
                      <a:pt x="52" y="103"/>
                    </a:lnTo>
                    <a:close/>
                    <a:moveTo>
                      <a:pt x="90" y="14"/>
                    </a:moveTo>
                    <a:cubicBezTo>
                      <a:pt x="71" y="14"/>
                      <a:pt x="71" y="14"/>
                      <a:pt x="71" y="14"/>
                    </a:cubicBezTo>
                    <a:cubicBezTo>
                      <a:pt x="69" y="17"/>
                      <a:pt x="69" y="17"/>
                      <a:pt x="69" y="17"/>
                    </a:cubicBezTo>
                    <a:cubicBezTo>
                      <a:pt x="81" y="29"/>
                      <a:pt x="81" y="29"/>
                      <a:pt x="81" y="29"/>
                    </a:cubicBezTo>
                    <a:cubicBezTo>
                      <a:pt x="93" y="17"/>
                      <a:pt x="93" y="17"/>
                      <a:pt x="93" y="17"/>
                    </a:cubicBezTo>
                    <a:lnTo>
                      <a:pt x="90" y="14"/>
                    </a:lnTo>
                    <a:close/>
                    <a:moveTo>
                      <a:pt x="81" y="64"/>
                    </a:moveTo>
                    <a:cubicBezTo>
                      <a:pt x="93" y="51"/>
                      <a:pt x="93" y="51"/>
                      <a:pt x="93" y="51"/>
                    </a:cubicBezTo>
                    <a:cubicBezTo>
                      <a:pt x="81" y="39"/>
                      <a:pt x="81" y="39"/>
                      <a:pt x="81" y="39"/>
                    </a:cubicBezTo>
                    <a:cubicBezTo>
                      <a:pt x="69" y="51"/>
                      <a:pt x="69" y="51"/>
                      <a:pt x="69" y="51"/>
                    </a:cubicBezTo>
                    <a:lnTo>
                      <a:pt x="81" y="64"/>
                    </a:lnTo>
                    <a:close/>
                    <a:moveTo>
                      <a:pt x="93" y="86"/>
                    </a:moveTo>
                    <a:cubicBezTo>
                      <a:pt x="81" y="74"/>
                      <a:pt x="81" y="74"/>
                      <a:pt x="81" y="74"/>
                    </a:cubicBezTo>
                    <a:cubicBezTo>
                      <a:pt x="69" y="86"/>
                      <a:pt x="69" y="86"/>
                      <a:pt x="69" y="86"/>
                    </a:cubicBezTo>
                    <a:cubicBezTo>
                      <a:pt x="81" y="98"/>
                      <a:pt x="81" y="98"/>
                      <a:pt x="81" y="98"/>
                    </a:cubicBezTo>
                    <a:lnTo>
                      <a:pt x="93" y="86"/>
                    </a:lnTo>
                    <a:close/>
                    <a:moveTo>
                      <a:pt x="77" y="112"/>
                    </a:moveTo>
                    <a:cubicBezTo>
                      <a:pt x="90" y="112"/>
                      <a:pt x="90" y="112"/>
                      <a:pt x="90" y="112"/>
                    </a:cubicBezTo>
                    <a:cubicBezTo>
                      <a:pt x="93" y="95"/>
                      <a:pt x="93" y="95"/>
                      <a:pt x="93" y="95"/>
                    </a:cubicBezTo>
                    <a:lnTo>
                      <a:pt x="77" y="112"/>
                    </a:lnTo>
                    <a:close/>
                    <a:moveTo>
                      <a:pt x="106" y="30"/>
                    </a:moveTo>
                    <a:cubicBezTo>
                      <a:pt x="98" y="22"/>
                      <a:pt x="98" y="22"/>
                      <a:pt x="98" y="22"/>
                    </a:cubicBezTo>
                    <a:cubicBezTo>
                      <a:pt x="86" y="34"/>
                      <a:pt x="86" y="34"/>
                      <a:pt x="86" y="34"/>
                    </a:cubicBezTo>
                    <a:cubicBezTo>
                      <a:pt x="98" y="46"/>
                      <a:pt x="98" y="46"/>
                      <a:pt x="98" y="46"/>
                    </a:cubicBezTo>
                    <a:cubicBezTo>
                      <a:pt x="104" y="40"/>
                      <a:pt x="104" y="40"/>
                      <a:pt x="104" y="40"/>
                    </a:cubicBezTo>
                    <a:lnTo>
                      <a:pt x="106" y="30"/>
                    </a:lnTo>
                    <a:close/>
                    <a:moveTo>
                      <a:pt x="100" y="59"/>
                    </a:moveTo>
                    <a:cubicBezTo>
                      <a:pt x="98" y="56"/>
                      <a:pt x="98" y="56"/>
                      <a:pt x="98" y="56"/>
                    </a:cubicBezTo>
                    <a:cubicBezTo>
                      <a:pt x="86" y="68"/>
                      <a:pt x="86" y="68"/>
                      <a:pt x="86" y="68"/>
                    </a:cubicBezTo>
                    <a:cubicBezTo>
                      <a:pt x="96" y="79"/>
                      <a:pt x="96" y="79"/>
                      <a:pt x="96" y="79"/>
                    </a:cubicBezTo>
                    <a:lnTo>
                      <a:pt x="100" y="59"/>
                    </a:lnTo>
                    <a:close/>
                    <a:moveTo>
                      <a:pt x="109" y="14"/>
                    </a:moveTo>
                    <a:cubicBezTo>
                      <a:pt x="100" y="14"/>
                      <a:pt x="100" y="14"/>
                      <a:pt x="100" y="14"/>
                    </a:cubicBezTo>
                    <a:cubicBezTo>
                      <a:pt x="108" y="22"/>
                      <a:pt x="108" y="22"/>
                      <a:pt x="108" y="22"/>
                    </a:cubicBezTo>
                    <a:lnTo>
                      <a:pt x="109" y="14"/>
                    </a:lnTo>
                    <a:close/>
                  </a:path>
                </a:pathLst>
              </a:custGeom>
              <a:solidFill>
                <a:srgbClr val="FFFFFF"/>
              </a:solidFill>
              <a:ln>
                <a:noFill/>
              </a:ln>
            </p:spPr>
            <p:txBody>
              <a:bodyPr vert="horz" wrap="square" lIns="121920" tIns="60960" rIns="121920" bIns="60960" numCol="1" anchor="t" anchorCtr="0" compatLnSpc="1"/>
              <a:lstStyle/>
              <a:p>
                <a:endParaRPr lang="en-US" sz="3200"/>
              </a:p>
            </p:txBody>
          </p:sp>
        </p:grpSp>
      </p:grpSp>
      <p:grpSp>
        <p:nvGrpSpPr>
          <p:cNvPr id="35" name="组合 34"/>
          <p:cNvGrpSpPr/>
          <p:nvPr/>
        </p:nvGrpSpPr>
        <p:grpSpPr>
          <a:xfrm>
            <a:off x="5611422" y="4114800"/>
            <a:ext cx="969157" cy="2743200"/>
            <a:chOff x="6308082" y="3072718"/>
            <a:chExt cx="1337318" cy="3785282"/>
          </a:xfrm>
        </p:grpSpPr>
        <p:sp>
          <p:nvSpPr>
            <p:cNvPr id="36" name="Freeform 6"/>
            <p:cNvSpPr/>
            <p:nvPr/>
          </p:nvSpPr>
          <p:spPr bwMode="auto">
            <a:xfrm rot="5400000" flipH="1">
              <a:off x="6672713" y="2708087"/>
              <a:ext cx="608056" cy="1337318"/>
            </a:xfrm>
            <a:custGeom>
              <a:avLst/>
              <a:gdLst>
                <a:gd name="T0" fmla="*/ 493 w 698"/>
                <a:gd name="T1" fmla="*/ 204 h 1395"/>
                <a:gd name="T2" fmla="*/ 0 w 698"/>
                <a:gd name="T3" fmla="*/ 0 h 1395"/>
                <a:gd name="T4" fmla="*/ 0 w 698"/>
                <a:gd name="T5" fmla="*/ 86 h 1395"/>
                <a:gd name="T6" fmla="*/ 432 w 698"/>
                <a:gd name="T7" fmla="*/ 265 h 1395"/>
                <a:gd name="T8" fmla="*/ 611 w 698"/>
                <a:gd name="T9" fmla="*/ 697 h 1395"/>
                <a:gd name="T10" fmla="*/ 432 w 698"/>
                <a:gd name="T11" fmla="*/ 1130 h 1395"/>
                <a:gd name="T12" fmla="*/ 0 w 698"/>
                <a:gd name="T13" fmla="*/ 1309 h 1395"/>
                <a:gd name="T14" fmla="*/ 0 w 698"/>
                <a:gd name="T15" fmla="*/ 1395 h 1395"/>
                <a:gd name="T16" fmla="*/ 493 w 698"/>
                <a:gd name="T17" fmla="*/ 1191 h 1395"/>
                <a:gd name="T18" fmla="*/ 698 w 698"/>
                <a:gd name="T19" fmla="*/ 697 h 1395"/>
                <a:gd name="T20" fmla="*/ 493 w 698"/>
                <a:gd name="T21" fmla="*/ 20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1395">
                  <a:moveTo>
                    <a:pt x="493" y="204"/>
                  </a:moveTo>
                  <a:cubicBezTo>
                    <a:pt x="361" y="72"/>
                    <a:pt x="186" y="0"/>
                    <a:pt x="0" y="0"/>
                  </a:cubicBezTo>
                  <a:cubicBezTo>
                    <a:pt x="0" y="86"/>
                    <a:pt x="0" y="86"/>
                    <a:pt x="0" y="86"/>
                  </a:cubicBezTo>
                  <a:cubicBezTo>
                    <a:pt x="163" y="86"/>
                    <a:pt x="317" y="150"/>
                    <a:pt x="432" y="265"/>
                  </a:cubicBezTo>
                  <a:cubicBezTo>
                    <a:pt x="548" y="381"/>
                    <a:pt x="611" y="534"/>
                    <a:pt x="611" y="697"/>
                  </a:cubicBezTo>
                  <a:cubicBezTo>
                    <a:pt x="611" y="861"/>
                    <a:pt x="548" y="1014"/>
                    <a:pt x="432" y="1130"/>
                  </a:cubicBezTo>
                  <a:cubicBezTo>
                    <a:pt x="317" y="1245"/>
                    <a:pt x="163" y="1309"/>
                    <a:pt x="0" y="1309"/>
                  </a:cubicBezTo>
                  <a:cubicBezTo>
                    <a:pt x="0" y="1395"/>
                    <a:pt x="0" y="1395"/>
                    <a:pt x="0" y="1395"/>
                  </a:cubicBezTo>
                  <a:cubicBezTo>
                    <a:pt x="186" y="1395"/>
                    <a:pt x="361" y="1323"/>
                    <a:pt x="493" y="1191"/>
                  </a:cubicBezTo>
                  <a:cubicBezTo>
                    <a:pt x="625" y="1059"/>
                    <a:pt x="698" y="884"/>
                    <a:pt x="698" y="697"/>
                  </a:cubicBezTo>
                  <a:cubicBezTo>
                    <a:pt x="698" y="511"/>
                    <a:pt x="625" y="336"/>
                    <a:pt x="493" y="204"/>
                  </a:cubicBezTo>
                  <a:close/>
                </a:path>
              </a:pathLst>
            </a:custGeom>
            <a:solidFill>
              <a:schemeClr val="accent1"/>
            </a:solidFill>
            <a:ln>
              <a:noFill/>
            </a:ln>
          </p:spPr>
          <p:txBody>
            <a:bodyPr vert="horz" wrap="square" lIns="121920" tIns="60960" rIns="121920" bIns="60960" numCol="1" anchor="t" anchorCtr="0" compatLnSpc="1"/>
            <a:lstStyle/>
            <a:p>
              <a:endParaRPr lang="en-US" sz="3200"/>
            </a:p>
          </p:txBody>
        </p:sp>
        <p:sp>
          <p:nvSpPr>
            <p:cNvPr id="37" name="任意多边形: 形状 36"/>
            <p:cNvSpPr/>
            <p:nvPr/>
          </p:nvSpPr>
          <p:spPr>
            <a:xfrm rot="5400000">
              <a:off x="5180470" y="4547988"/>
              <a:ext cx="3581625" cy="1038399"/>
            </a:xfrm>
            <a:custGeom>
              <a:avLst/>
              <a:gdLst>
                <a:gd name="connsiteX0" fmla="*/ 658368 w 4541662"/>
                <a:gd name="connsiteY0" fmla="*/ 0 h 1316736"/>
                <a:gd name="connsiteX1" fmla="*/ 763042 w 4541662"/>
                <a:gd name="connsiteY1" fmla="*/ 10552 h 1316736"/>
                <a:gd name="connsiteX2" fmla="*/ 4541662 w 4541662"/>
                <a:gd name="connsiteY2" fmla="*/ 10552 h 1316736"/>
                <a:gd name="connsiteX3" fmla="*/ 4541662 w 4541662"/>
                <a:gd name="connsiteY3" fmla="*/ 1310077 h 1316736"/>
                <a:gd name="connsiteX4" fmla="*/ 724424 w 4541662"/>
                <a:gd name="connsiteY4" fmla="*/ 1310077 h 1316736"/>
                <a:gd name="connsiteX5" fmla="*/ 658368 w 4541662"/>
                <a:gd name="connsiteY5" fmla="*/ 1316736 h 1316736"/>
                <a:gd name="connsiteX6" fmla="*/ 0 w 4541662"/>
                <a:gd name="connsiteY6" fmla="*/ 658368 h 1316736"/>
                <a:gd name="connsiteX7" fmla="*/ 658368 w 4541662"/>
                <a:gd name="connsiteY7"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662" h="1316736">
                  <a:moveTo>
                    <a:pt x="658368" y="0"/>
                  </a:moveTo>
                  <a:lnTo>
                    <a:pt x="763042" y="10552"/>
                  </a:lnTo>
                  <a:lnTo>
                    <a:pt x="4541662" y="10552"/>
                  </a:lnTo>
                  <a:lnTo>
                    <a:pt x="4541662" y="1310077"/>
                  </a:lnTo>
                  <a:lnTo>
                    <a:pt x="724424" y="1310077"/>
                  </a:lnTo>
                  <a:lnTo>
                    <a:pt x="658368" y="1316736"/>
                  </a:lnTo>
                  <a:cubicBezTo>
                    <a:pt x="294761" y="1316736"/>
                    <a:pt x="0" y="1021975"/>
                    <a:pt x="0" y="658368"/>
                  </a:cubicBezTo>
                  <a:cubicBezTo>
                    <a:pt x="0" y="294761"/>
                    <a:pt x="294761" y="0"/>
                    <a:pt x="658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p>
          </p:txBody>
        </p:sp>
        <p:grpSp>
          <p:nvGrpSpPr>
            <p:cNvPr id="38" name="组合 37"/>
            <p:cNvGrpSpPr/>
            <p:nvPr/>
          </p:nvGrpSpPr>
          <p:grpSpPr>
            <a:xfrm rot="5400000">
              <a:off x="6616664" y="3440954"/>
              <a:ext cx="709241" cy="709241"/>
              <a:chOff x="7873824" y="1193580"/>
              <a:chExt cx="899349" cy="899349"/>
            </a:xfrm>
          </p:grpSpPr>
          <p:sp>
            <p:nvSpPr>
              <p:cNvPr id="39" name="Oval 17"/>
              <p:cNvSpPr/>
              <p:nvPr/>
            </p:nvSpPr>
            <p:spPr>
              <a:xfrm>
                <a:off x="7873824" y="1193580"/>
                <a:ext cx="899349" cy="89934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0" name="Freeform 12"/>
              <p:cNvSpPr/>
              <p:nvPr/>
            </p:nvSpPr>
            <p:spPr bwMode="auto">
              <a:xfrm>
                <a:off x="8041173" y="1344909"/>
                <a:ext cx="564649" cy="603475"/>
              </a:xfrm>
              <a:custGeom>
                <a:avLst/>
                <a:gdLst>
                  <a:gd name="T0" fmla="*/ 53 w 139"/>
                  <a:gd name="T1" fmla="*/ 149 h 149"/>
                  <a:gd name="T2" fmla="*/ 15 w 139"/>
                  <a:gd name="T3" fmla="*/ 134 h 149"/>
                  <a:gd name="T4" fmla="*/ 0 w 139"/>
                  <a:gd name="T5" fmla="*/ 96 h 149"/>
                  <a:gd name="T6" fmla="*/ 15 w 139"/>
                  <a:gd name="T7" fmla="*/ 59 h 149"/>
                  <a:gd name="T8" fmla="*/ 17 w 139"/>
                  <a:gd name="T9" fmla="*/ 57 h 149"/>
                  <a:gd name="T10" fmla="*/ 52 w 139"/>
                  <a:gd name="T11" fmla="*/ 22 h 149"/>
                  <a:gd name="T12" fmla="*/ 63 w 139"/>
                  <a:gd name="T13" fmla="*/ 11 h 149"/>
                  <a:gd name="T14" fmla="*/ 90 w 139"/>
                  <a:gd name="T15" fmla="*/ 0 h 149"/>
                  <a:gd name="T16" fmla="*/ 118 w 139"/>
                  <a:gd name="T17" fmla="*/ 11 h 149"/>
                  <a:gd name="T18" fmla="*/ 129 w 139"/>
                  <a:gd name="T19" fmla="*/ 38 h 149"/>
                  <a:gd name="T20" fmla="*/ 118 w 139"/>
                  <a:gd name="T21" fmla="*/ 65 h 149"/>
                  <a:gd name="T22" fmla="*/ 111 w 139"/>
                  <a:gd name="T23" fmla="*/ 72 h 149"/>
                  <a:gd name="T24" fmla="*/ 111 w 139"/>
                  <a:gd name="T25" fmla="*/ 72 h 149"/>
                  <a:gd name="T26" fmla="*/ 110 w 139"/>
                  <a:gd name="T27" fmla="*/ 73 h 149"/>
                  <a:gd name="T28" fmla="*/ 70 w 139"/>
                  <a:gd name="T29" fmla="*/ 113 h 149"/>
                  <a:gd name="T30" fmla="*/ 53 w 139"/>
                  <a:gd name="T31" fmla="*/ 120 h 149"/>
                  <a:gd name="T32" fmla="*/ 36 w 139"/>
                  <a:gd name="T33" fmla="*/ 113 h 149"/>
                  <a:gd name="T34" fmla="*/ 29 w 139"/>
                  <a:gd name="T35" fmla="*/ 96 h 149"/>
                  <a:gd name="T36" fmla="*/ 36 w 139"/>
                  <a:gd name="T37" fmla="*/ 79 h 149"/>
                  <a:gd name="T38" fmla="*/ 71 w 139"/>
                  <a:gd name="T39" fmla="*/ 44 h 149"/>
                  <a:gd name="T40" fmla="*/ 78 w 139"/>
                  <a:gd name="T41" fmla="*/ 41 h 149"/>
                  <a:gd name="T42" fmla="*/ 84 w 139"/>
                  <a:gd name="T43" fmla="*/ 44 h 149"/>
                  <a:gd name="T44" fmla="*/ 87 w 139"/>
                  <a:gd name="T45" fmla="*/ 51 h 149"/>
                  <a:gd name="T46" fmla="*/ 84 w 139"/>
                  <a:gd name="T47" fmla="*/ 58 h 149"/>
                  <a:gd name="T48" fmla="*/ 49 w 139"/>
                  <a:gd name="T49" fmla="*/ 93 h 149"/>
                  <a:gd name="T50" fmla="*/ 48 w 139"/>
                  <a:gd name="T51" fmla="*/ 96 h 149"/>
                  <a:gd name="T52" fmla="*/ 49 w 139"/>
                  <a:gd name="T53" fmla="*/ 100 h 149"/>
                  <a:gd name="T54" fmla="*/ 53 w 139"/>
                  <a:gd name="T55" fmla="*/ 101 h 149"/>
                  <a:gd name="T56" fmla="*/ 56 w 139"/>
                  <a:gd name="T57" fmla="*/ 100 h 149"/>
                  <a:gd name="T58" fmla="*/ 60 w 139"/>
                  <a:gd name="T59" fmla="*/ 96 h 149"/>
                  <a:gd name="T60" fmla="*/ 60 w 139"/>
                  <a:gd name="T61" fmla="*/ 96 h 149"/>
                  <a:gd name="T62" fmla="*/ 104 w 139"/>
                  <a:gd name="T63" fmla="*/ 52 h 149"/>
                  <a:gd name="T64" fmla="*/ 110 w 139"/>
                  <a:gd name="T65" fmla="*/ 38 h 149"/>
                  <a:gd name="T66" fmla="*/ 104 w 139"/>
                  <a:gd name="T67" fmla="*/ 24 h 149"/>
                  <a:gd name="T68" fmla="*/ 90 w 139"/>
                  <a:gd name="T69" fmla="*/ 19 h 149"/>
                  <a:gd name="T70" fmla="*/ 77 w 139"/>
                  <a:gd name="T71" fmla="*/ 24 h 149"/>
                  <a:gd name="T72" fmla="*/ 65 w 139"/>
                  <a:gd name="T73" fmla="*/ 35 h 149"/>
                  <a:gd name="T74" fmla="*/ 30 w 139"/>
                  <a:gd name="T75" fmla="*/ 71 h 149"/>
                  <a:gd name="T76" fmla="*/ 29 w 139"/>
                  <a:gd name="T77" fmla="*/ 72 h 149"/>
                  <a:gd name="T78" fmla="*/ 19 w 139"/>
                  <a:gd name="T79" fmla="*/ 96 h 149"/>
                  <a:gd name="T80" fmla="*/ 29 w 139"/>
                  <a:gd name="T81" fmla="*/ 120 h 149"/>
                  <a:gd name="T82" fmla="*/ 53 w 139"/>
                  <a:gd name="T83" fmla="*/ 130 h 149"/>
                  <a:gd name="T84" fmla="*/ 77 w 139"/>
                  <a:gd name="T85" fmla="*/ 120 h 149"/>
                  <a:gd name="T86" fmla="*/ 102 w 139"/>
                  <a:gd name="T87" fmla="*/ 95 h 149"/>
                  <a:gd name="T88" fmla="*/ 107 w 139"/>
                  <a:gd name="T89" fmla="*/ 90 h 149"/>
                  <a:gd name="T90" fmla="*/ 122 w 139"/>
                  <a:gd name="T91" fmla="*/ 82 h 149"/>
                  <a:gd name="T92" fmla="*/ 127 w 139"/>
                  <a:gd name="T93" fmla="*/ 82 h 149"/>
                  <a:gd name="T94" fmla="*/ 139 w 139"/>
                  <a:gd name="T95" fmla="*/ 85 h 149"/>
                  <a:gd name="T96" fmla="*/ 90 w 139"/>
                  <a:gd name="T97" fmla="*/ 134 h 149"/>
                  <a:gd name="T98" fmla="*/ 53 w 139"/>
                  <a:gd name="T9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 h="149">
                    <a:moveTo>
                      <a:pt x="53" y="149"/>
                    </a:moveTo>
                    <a:cubicBezTo>
                      <a:pt x="38" y="149"/>
                      <a:pt x="26" y="144"/>
                      <a:pt x="15" y="134"/>
                    </a:cubicBezTo>
                    <a:cubicBezTo>
                      <a:pt x="5" y="123"/>
                      <a:pt x="0" y="111"/>
                      <a:pt x="0" y="96"/>
                    </a:cubicBezTo>
                    <a:cubicBezTo>
                      <a:pt x="0" y="82"/>
                      <a:pt x="5" y="69"/>
                      <a:pt x="15" y="59"/>
                    </a:cubicBezTo>
                    <a:cubicBezTo>
                      <a:pt x="17" y="57"/>
                      <a:pt x="17" y="57"/>
                      <a:pt x="17" y="57"/>
                    </a:cubicBezTo>
                    <a:cubicBezTo>
                      <a:pt x="52" y="22"/>
                      <a:pt x="52" y="22"/>
                      <a:pt x="52" y="22"/>
                    </a:cubicBezTo>
                    <a:cubicBezTo>
                      <a:pt x="63" y="11"/>
                      <a:pt x="63" y="11"/>
                      <a:pt x="63" y="11"/>
                    </a:cubicBezTo>
                    <a:cubicBezTo>
                      <a:pt x="71" y="3"/>
                      <a:pt x="80" y="0"/>
                      <a:pt x="90" y="0"/>
                    </a:cubicBezTo>
                    <a:cubicBezTo>
                      <a:pt x="101" y="0"/>
                      <a:pt x="110" y="3"/>
                      <a:pt x="118" y="11"/>
                    </a:cubicBezTo>
                    <a:cubicBezTo>
                      <a:pt x="125" y="18"/>
                      <a:pt x="129" y="27"/>
                      <a:pt x="129" y="38"/>
                    </a:cubicBezTo>
                    <a:cubicBezTo>
                      <a:pt x="129" y="49"/>
                      <a:pt x="125" y="58"/>
                      <a:pt x="118" y="65"/>
                    </a:cubicBezTo>
                    <a:cubicBezTo>
                      <a:pt x="111" y="72"/>
                      <a:pt x="111" y="72"/>
                      <a:pt x="111" y="72"/>
                    </a:cubicBezTo>
                    <a:cubicBezTo>
                      <a:pt x="111" y="72"/>
                      <a:pt x="111" y="72"/>
                      <a:pt x="111" y="72"/>
                    </a:cubicBezTo>
                    <a:cubicBezTo>
                      <a:pt x="111" y="73"/>
                      <a:pt x="110" y="73"/>
                      <a:pt x="110" y="73"/>
                    </a:cubicBezTo>
                    <a:cubicBezTo>
                      <a:pt x="70" y="113"/>
                      <a:pt x="70" y="113"/>
                      <a:pt x="70" y="113"/>
                    </a:cubicBezTo>
                    <a:cubicBezTo>
                      <a:pt x="65" y="118"/>
                      <a:pt x="60" y="120"/>
                      <a:pt x="53" y="120"/>
                    </a:cubicBezTo>
                    <a:cubicBezTo>
                      <a:pt x="46" y="120"/>
                      <a:pt x="41" y="118"/>
                      <a:pt x="36" y="113"/>
                    </a:cubicBezTo>
                    <a:cubicBezTo>
                      <a:pt x="31" y="108"/>
                      <a:pt x="29" y="103"/>
                      <a:pt x="29" y="96"/>
                    </a:cubicBezTo>
                    <a:cubicBezTo>
                      <a:pt x="29" y="89"/>
                      <a:pt x="31" y="84"/>
                      <a:pt x="36" y="79"/>
                    </a:cubicBezTo>
                    <a:cubicBezTo>
                      <a:pt x="71" y="44"/>
                      <a:pt x="71" y="44"/>
                      <a:pt x="71" y="44"/>
                    </a:cubicBezTo>
                    <a:cubicBezTo>
                      <a:pt x="73" y="42"/>
                      <a:pt x="75" y="41"/>
                      <a:pt x="78" y="41"/>
                    </a:cubicBezTo>
                    <a:cubicBezTo>
                      <a:pt x="80" y="41"/>
                      <a:pt x="83" y="42"/>
                      <a:pt x="84" y="44"/>
                    </a:cubicBezTo>
                    <a:cubicBezTo>
                      <a:pt x="86" y="46"/>
                      <a:pt x="87" y="48"/>
                      <a:pt x="87" y="51"/>
                    </a:cubicBezTo>
                    <a:cubicBezTo>
                      <a:pt x="87" y="54"/>
                      <a:pt x="86" y="56"/>
                      <a:pt x="84" y="58"/>
                    </a:cubicBezTo>
                    <a:cubicBezTo>
                      <a:pt x="49" y="93"/>
                      <a:pt x="49" y="93"/>
                      <a:pt x="49" y="93"/>
                    </a:cubicBezTo>
                    <a:cubicBezTo>
                      <a:pt x="48" y="94"/>
                      <a:pt x="48" y="95"/>
                      <a:pt x="48" y="96"/>
                    </a:cubicBezTo>
                    <a:cubicBezTo>
                      <a:pt x="48" y="97"/>
                      <a:pt x="48" y="99"/>
                      <a:pt x="49" y="100"/>
                    </a:cubicBezTo>
                    <a:cubicBezTo>
                      <a:pt x="50" y="101"/>
                      <a:pt x="52" y="101"/>
                      <a:pt x="53" y="101"/>
                    </a:cubicBezTo>
                    <a:cubicBezTo>
                      <a:pt x="54" y="101"/>
                      <a:pt x="56" y="101"/>
                      <a:pt x="56" y="100"/>
                    </a:cubicBezTo>
                    <a:cubicBezTo>
                      <a:pt x="60" y="96"/>
                      <a:pt x="60" y="96"/>
                      <a:pt x="60" y="96"/>
                    </a:cubicBezTo>
                    <a:cubicBezTo>
                      <a:pt x="60" y="96"/>
                      <a:pt x="60" y="96"/>
                      <a:pt x="60" y="96"/>
                    </a:cubicBezTo>
                    <a:cubicBezTo>
                      <a:pt x="104" y="52"/>
                      <a:pt x="104" y="52"/>
                      <a:pt x="104" y="52"/>
                    </a:cubicBezTo>
                    <a:cubicBezTo>
                      <a:pt x="108" y="48"/>
                      <a:pt x="110" y="44"/>
                      <a:pt x="110" y="38"/>
                    </a:cubicBezTo>
                    <a:cubicBezTo>
                      <a:pt x="110" y="33"/>
                      <a:pt x="108" y="28"/>
                      <a:pt x="104" y="24"/>
                    </a:cubicBezTo>
                    <a:cubicBezTo>
                      <a:pt x="100" y="20"/>
                      <a:pt x="96" y="19"/>
                      <a:pt x="90" y="19"/>
                    </a:cubicBezTo>
                    <a:cubicBezTo>
                      <a:pt x="85" y="19"/>
                      <a:pt x="80" y="20"/>
                      <a:pt x="77" y="24"/>
                    </a:cubicBezTo>
                    <a:cubicBezTo>
                      <a:pt x="65" y="35"/>
                      <a:pt x="65" y="35"/>
                      <a:pt x="65" y="35"/>
                    </a:cubicBezTo>
                    <a:cubicBezTo>
                      <a:pt x="30" y="71"/>
                      <a:pt x="30" y="71"/>
                      <a:pt x="30" y="71"/>
                    </a:cubicBezTo>
                    <a:cubicBezTo>
                      <a:pt x="29" y="72"/>
                      <a:pt x="29" y="72"/>
                      <a:pt x="29" y="72"/>
                    </a:cubicBezTo>
                    <a:cubicBezTo>
                      <a:pt x="22" y="79"/>
                      <a:pt x="19" y="87"/>
                      <a:pt x="19" y="96"/>
                    </a:cubicBezTo>
                    <a:cubicBezTo>
                      <a:pt x="19" y="106"/>
                      <a:pt x="22" y="114"/>
                      <a:pt x="29" y="120"/>
                    </a:cubicBezTo>
                    <a:cubicBezTo>
                      <a:pt x="35" y="127"/>
                      <a:pt x="43" y="130"/>
                      <a:pt x="53" y="130"/>
                    </a:cubicBezTo>
                    <a:cubicBezTo>
                      <a:pt x="62" y="130"/>
                      <a:pt x="70" y="127"/>
                      <a:pt x="77" y="120"/>
                    </a:cubicBezTo>
                    <a:cubicBezTo>
                      <a:pt x="102" y="95"/>
                      <a:pt x="102" y="95"/>
                      <a:pt x="102" y="95"/>
                    </a:cubicBezTo>
                    <a:cubicBezTo>
                      <a:pt x="107" y="90"/>
                      <a:pt x="107" y="90"/>
                      <a:pt x="107" y="90"/>
                    </a:cubicBezTo>
                    <a:cubicBezTo>
                      <a:pt x="111" y="86"/>
                      <a:pt x="116" y="83"/>
                      <a:pt x="122" y="82"/>
                    </a:cubicBezTo>
                    <a:cubicBezTo>
                      <a:pt x="124" y="82"/>
                      <a:pt x="126" y="82"/>
                      <a:pt x="127" y="82"/>
                    </a:cubicBezTo>
                    <a:cubicBezTo>
                      <a:pt x="131" y="82"/>
                      <a:pt x="135" y="83"/>
                      <a:pt x="139" y="85"/>
                    </a:cubicBezTo>
                    <a:cubicBezTo>
                      <a:pt x="90" y="134"/>
                      <a:pt x="90" y="134"/>
                      <a:pt x="90" y="134"/>
                    </a:cubicBezTo>
                    <a:cubicBezTo>
                      <a:pt x="80" y="144"/>
                      <a:pt x="67" y="149"/>
                      <a:pt x="53" y="149"/>
                    </a:cubicBezTo>
                    <a:close/>
                  </a:path>
                </a:pathLst>
              </a:custGeom>
              <a:solidFill>
                <a:srgbClr val="FFFFFF"/>
              </a:solidFill>
              <a:ln>
                <a:noFill/>
              </a:ln>
            </p:spPr>
            <p:txBody>
              <a:bodyPr vert="horz" wrap="square" lIns="121920" tIns="60960" rIns="121920" bIns="60960" numCol="1" anchor="t" anchorCtr="0" compatLnSpc="1"/>
              <a:lstStyle/>
              <a:p>
                <a:endParaRPr lang="en-US" sz="3200"/>
              </a:p>
            </p:txBody>
          </p:sp>
        </p:grpSp>
      </p:grpSp>
      <p:grpSp>
        <p:nvGrpSpPr>
          <p:cNvPr id="41" name="组合 40"/>
          <p:cNvGrpSpPr/>
          <p:nvPr/>
        </p:nvGrpSpPr>
        <p:grpSpPr>
          <a:xfrm>
            <a:off x="3475151" y="4114800"/>
            <a:ext cx="969157" cy="2743201"/>
            <a:chOff x="4889934" y="3072718"/>
            <a:chExt cx="1337318" cy="3785283"/>
          </a:xfrm>
        </p:grpSpPr>
        <p:sp>
          <p:nvSpPr>
            <p:cNvPr id="42" name="任意多边形: 形状 41"/>
            <p:cNvSpPr/>
            <p:nvPr/>
          </p:nvSpPr>
          <p:spPr>
            <a:xfrm rot="5400000">
              <a:off x="3757355" y="4547989"/>
              <a:ext cx="3581624" cy="1038399"/>
            </a:xfrm>
            <a:custGeom>
              <a:avLst/>
              <a:gdLst>
                <a:gd name="connsiteX0" fmla="*/ 658368 w 4541661"/>
                <a:gd name="connsiteY0" fmla="*/ 0 h 1316736"/>
                <a:gd name="connsiteX1" fmla="*/ 715665 w 4541661"/>
                <a:gd name="connsiteY1" fmla="*/ 5776 h 1316736"/>
                <a:gd name="connsiteX2" fmla="*/ 4541661 w 4541661"/>
                <a:gd name="connsiteY2" fmla="*/ 5776 h 1316736"/>
                <a:gd name="connsiteX3" fmla="*/ 4541661 w 4541661"/>
                <a:gd name="connsiteY3" fmla="*/ 1305301 h 1316736"/>
                <a:gd name="connsiteX4" fmla="*/ 771801 w 4541661"/>
                <a:gd name="connsiteY4" fmla="*/ 1305301 h 1316736"/>
                <a:gd name="connsiteX5" fmla="*/ 658368 w 4541661"/>
                <a:gd name="connsiteY5" fmla="*/ 1316736 h 1316736"/>
                <a:gd name="connsiteX6" fmla="*/ 0 w 4541661"/>
                <a:gd name="connsiteY6" fmla="*/ 658368 h 1316736"/>
                <a:gd name="connsiteX7" fmla="*/ 525684 w 4541661"/>
                <a:gd name="connsiteY7" fmla="*/ 13376 h 1316736"/>
                <a:gd name="connsiteX8" fmla="*/ 595214 w 4541661"/>
                <a:gd name="connsiteY8" fmla="*/ 6367 h 1316736"/>
                <a:gd name="connsiteX9" fmla="*/ 595214 w 4541661"/>
                <a:gd name="connsiteY9" fmla="*/ 5776 h 1316736"/>
                <a:gd name="connsiteX10" fmla="*/ 601071 w 4541661"/>
                <a:gd name="connsiteY10" fmla="*/ 5776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1661" h="1316736">
                  <a:moveTo>
                    <a:pt x="658368" y="0"/>
                  </a:moveTo>
                  <a:lnTo>
                    <a:pt x="715665" y="5776"/>
                  </a:lnTo>
                  <a:lnTo>
                    <a:pt x="4541661" y="5776"/>
                  </a:lnTo>
                  <a:lnTo>
                    <a:pt x="4541661" y="1305301"/>
                  </a:lnTo>
                  <a:lnTo>
                    <a:pt x="771801" y="1305301"/>
                  </a:lnTo>
                  <a:lnTo>
                    <a:pt x="658368" y="1316736"/>
                  </a:lnTo>
                  <a:cubicBezTo>
                    <a:pt x="294761" y="1316736"/>
                    <a:pt x="0" y="1021975"/>
                    <a:pt x="0" y="658368"/>
                  </a:cubicBezTo>
                  <a:cubicBezTo>
                    <a:pt x="0" y="340212"/>
                    <a:pt x="225676" y="74766"/>
                    <a:pt x="525684" y="13376"/>
                  </a:cubicBezTo>
                  <a:lnTo>
                    <a:pt x="595214" y="6367"/>
                  </a:lnTo>
                  <a:lnTo>
                    <a:pt x="595214" y="5776"/>
                  </a:lnTo>
                  <a:lnTo>
                    <a:pt x="601071" y="57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p>
          </p:txBody>
        </p:sp>
        <p:sp>
          <p:nvSpPr>
            <p:cNvPr id="43" name="Freeform 6"/>
            <p:cNvSpPr/>
            <p:nvPr/>
          </p:nvSpPr>
          <p:spPr bwMode="auto">
            <a:xfrm rot="5400000" flipH="1">
              <a:off x="5254565" y="2708087"/>
              <a:ext cx="608056" cy="1337318"/>
            </a:xfrm>
            <a:custGeom>
              <a:avLst/>
              <a:gdLst>
                <a:gd name="T0" fmla="*/ 493 w 698"/>
                <a:gd name="T1" fmla="*/ 204 h 1395"/>
                <a:gd name="T2" fmla="*/ 0 w 698"/>
                <a:gd name="T3" fmla="*/ 0 h 1395"/>
                <a:gd name="T4" fmla="*/ 0 w 698"/>
                <a:gd name="T5" fmla="*/ 86 h 1395"/>
                <a:gd name="T6" fmla="*/ 432 w 698"/>
                <a:gd name="T7" fmla="*/ 265 h 1395"/>
                <a:gd name="T8" fmla="*/ 611 w 698"/>
                <a:gd name="T9" fmla="*/ 697 h 1395"/>
                <a:gd name="T10" fmla="*/ 432 w 698"/>
                <a:gd name="T11" fmla="*/ 1130 h 1395"/>
                <a:gd name="T12" fmla="*/ 0 w 698"/>
                <a:gd name="T13" fmla="*/ 1309 h 1395"/>
                <a:gd name="T14" fmla="*/ 0 w 698"/>
                <a:gd name="T15" fmla="*/ 1395 h 1395"/>
                <a:gd name="T16" fmla="*/ 493 w 698"/>
                <a:gd name="T17" fmla="*/ 1191 h 1395"/>
                <a:gd name="T18" fmla="*/ 698 w 698"/>
                <a:gd name="T19" fmla="*/ 697 h 1395"/>
                <a:gd name="T20" fmla="*/ 493 w 698"/>
                <a:gd name="T21" fmla="*/ 20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1395">
                  <a:moveTo>
                    <a:pt x="493" y="204"/>
                  </a:moveTo>
                  <a:cubicBezTo>
                    <a:pt x="361" y="72"/>
                    <a:pt x="186" y="0"/>
                    <a:pt x="0" y="0"/>
                  </a:cubicBezTo>
                  <a:cubicBezTo>
                    <a:pt x="0" y="86"/>
                    <a:pt x="0" y="86"/>
                    <a:pt x="0" y="86"/>
                  </a:cubicBezTo>
                  <a:cubicBezTo>
                    <a:pt x="163" y="86"/>
                    <a:pt x="317" y="150"/>
                    <a:pt x="432" y="265"/>
                  </a:cubicBezTo>
                  <a:cubicBezTo>
                    <a:pt x="548" y="381"/>
                    <a:pt x="611" y="534"/>
                    <a:pt x="611" y="697"/>
                  </a:cubicBezTo>
                  <a:cubicBezTo>
                    <a:pt x="611" y="861"/>
                    <a:pt x="548" y="1014"/>
                    <a:pt x="432" y="1130"/>
                  </a:cubicBezTo>
                  <a:cubicBezTo>
                    <a:pt x="317" y="1245"/>
                    <a:pt x="163" y="1309"/>
                    <a:pt x="0" y="1309"/>
                  </a:cubicBezTo>
                  <a:cubicBezTo>
                    <a:pt x="0" y="1395"/>
                    <a:pt x="0" y="1395"/>
                    <a:pt x="0" y="1395"/>
                  </a:cubicBezTo>
                  <a:cubicBezTo>
                    <a:pt x="186" y="1395"/>
                    <a:pt x="361" y="1323"/>
                    <a:pt x="493" y="1191"/>
                  </a:cubicBezTo>
                  <a:cubicBezTo>
                    <a:pt x="625" y="1059"/>
                    <a:pt x="698" y="884"/>
                    <a:pt x="698" y="697"/>
                  </a:cubicBezTo>
                  <a:cubicBezTo>
                    <a:pt x="698" y="511"/>
                    <a:pt x="625" y="336"/>
                    <a:pt x="493" y="204"/>
                  </a:cubicBezTo>
                  <a:close/>
                </a:path>
              </a:pathLst>
            </a:custGeom>
            <a:solidFill>
              <a:schemeClr val="accent2"/>
            </a:solidFill>
            <a:ln>
              <a:noFill/>
            </a:ln>
          </p:spPr>
          <p:txBody>
            <a:bodyPr vert="horz" wrap="square" lIns="121920" tIns="60960" rIns="121920" bIns="60960" numCol="1" anchor="t" anchorCtr="0" compatLnSpc="1"/>
            <a:lstStyle/>
            <a:p>
              <a:endParaRPr lang="en-US" sz="3200"/>
            </a:p>
          </p:txBody>
        </p:sp>
        <p:grpSp>
          <p:nvGrpSpPr>
            <p:cNvPr id="44" name="组合 43"/>
            <p:cNvGrpSpPr/>
            <p:nvPr/>
          </p:nvGrpSpPr>
          <p:grpSpPr>
            <a:xfrm rot="5400000">
              <a:off x="5193547" y="3440953"/>
              <a:ext cx="709241" cy="709241"/>
              <a:chOff x="7873823" y="2998156"/>
              <a:chExt cx="899349" cy="899349"/>
            </a:xfrm>
          </p:grpSpPr>
          <p:sp>
            <p:nvSpPr>
              <p:cNvPr id="45" name="Oval 97"/>
              <p:cNvSpPr/>
              <p:nvPr/>
            </p:nvSpPr>
            <p:spPr>
              <a:xfrm>
                <a:off x="7873823" y="2998156"/>
                <a:ext cx="899349" cy="89934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6" name="Freeform 13"/>
              <p:cNvSpPr>
                <a:spLocks noEditPoints="1"/>
              </p:cNvSpPr>
              <p:nvPr/>
            </p:nvSpPr>
            <p:spPr bwMode="auto">
              <a:xfrm>
                <a:off x="8059876" y="3158355"/>
                <a:ext cx="532017" cy="486334"/>
              </a:xfrm>
              <a:custGeom>
                <a:avLst/>
                <a:gdLst>
                  <a:gd name="T0" fmla="*/ 0 w 148"/>
                  <a:gd name="T1" fmla="*/ 66 h 149"/>
                  <a:gd name="T2" fmla="*/ 0 w 148"/>
                  <a:gd name="T3" fmla="*/ 47 h 149"/>
                  <a:gd name="T4" fmla="*/ 2 w 148"/>
                  <a:gd name="T5" fmla="*/ 41 h 149"/>
                  <a:gd name="T6" fmla="*/ 9 w 148"/>
                  <a:gd name="T7" fmla="*/ 38 h 149"/>
                  <a:gd name="T8" fmla="*/ 33 w 148"/>
                  <a:gd name="T9" fmla="*/ 38 h 149"/>
                  <a:gd name="T10" fmla="*/ 33 w 148"/>
                  <a:gd name="T11" fmla="*/ 17 h 149"/>
                  <a:gd name="T12" fmla="*/ 38 w 148"/>
                  <a:gd name="T13" fmla="*/ 5 h 149"/>
                  <a:gd name="T14" fmla="*/ 51 w 148"/>
                  <a:gd name="T15" fmla="*/ 0 h 149"/>
                  <a:gd name="T16" fmla="*/ 97 w 148"/>
                  <a:gd name="T17" fmla="*/ 0 h 149"/>
                  <a:gd name="T18" fmla="*/ 110 w 148"/>
                  <a:gd name="T19" fmla="*/ 5 h 149"/>
                  <a:gd name="T20" fmla="*/ 115 w 148"/>
                  <a:gd name="T21" fmla="*/ 17 h 149"/>
                  <a:gd name="T22" fmla="*/ 115 w 148"/>
                  <a:gd name="T23" fmla="*/ 38 h 149"/>
                  <a:gd name="T24" fmla="*/ 139 w 148"/>
                  <a:gd name="T25" fmla="*/ 38 h 149"/>
                  <a:gd name="T26" fmla="*/ 145 w 148"/>
                  <a:gd name="T27" fmla="*/ 41 h 149"/>
                  <a:gd name="T28" fmla="*/ 148 w 148"/>
                  <a:gd name="T29" fmla="*/ 47 h 149"/>
                  <a:gd name="T30" fmla="*/ 148 w 148"/>
                  <a:gd name="T31" fmla="*/ 66 h 149"/>
                  <a:gd name="T32" fmla="*/ 74 w 148"/>
                  <a:gd name="T33" fmla="*/ 87 h 149"/>
                  <a:gd name="T34" fmla="*/ 0 w 148"/>
                  <a:gd name="T35" fmla="*/ 66 h 149"/>
                  <a:gd name="T36" fmla="*/ 0 w 148"/>
                  <a:gd name="T37" fmla="*/ 140 h 149"/>
                  <a:gd name="T38" fmla="*/ 0 w 148"/>
                  <a:gd name="T39" fmla="*/ 74 h 149"/>
                  <a:gd name="T40" fmla="*/ 66 w 148"/>
                  <a:gd name="T41" fmla="*/ 94 h 149"/>
                  <a:gd name="T42" fmla="*/ 66 w 148"/>
                  <a:gd name="T43" fmla="*/ 111 h 149"/>
                  <a:gd name="T44" fmla="*/ 82 w 148"/>
                  <a:gd name="T45" fmla="*/ 111 h 149"/>
                  <a:gd name="T46" fmla="*/ 82 w 148"/>
                  <a:gd name="T47" fmla="*/ 94 h 149"/>
                  <a:gd name="T48" fmla="*/ 148 w 148"/>
                  <a:gd name="T49" fmla="*/ 74 h 149"/>
                  <a:gd name="T50" fmla="*/ 148 w 148"/>
                  <a:gd name="T51" fmla="*/ 140 h 149"/>
                  <a:gd name="T52" fmla="*/ 145 w 148"/>
                  <a:gd name="T53" fmla="*/ 146 h 149"/>
                  <a:gd name="T54" fmla="*/ 139 w 148"/>
                  <a:gd name="T55" fmla="*/ 149 h 149"/>
                  <a:gd name="T56" fmla="*/ 9 w 148"/>
                  <a:gd name="T57" fmla="*/ 149 h 149"/>
                  <a:gd name="T58" fmla="*/ 2 w 148"/>
                  <a:gd name="T59" fmla="*/ 146 h 149"/>
                  <a:gd name="T60" fmla="*/ 0 w 148"/>
                  <a:gd name="T61" fmla="*/ 140 h 149"/>
                  <a:gd name="T62" fmla="*/ 50 w 148"/>
                  <a:gd name="T63" fmla="*/ 38 h 149"/>
                  <a:gd name="T64" fmla="*/ 98 w 148"/>
                  <a:gd name="T65" fmla="*/ 38 h 149"/>
                  <a:gd name="T66" fmla="*/ 98 w 148"/>
                  <a:gd name="T67" fmla="*/ 17 h 149"/>
                  <a:gd name="T68" fmla="*/ 97 w 148"/>
                  <a:gd name="T69" fmla="*/ 16 h 149"/>
                  <a:gd name="T70" fmla="*/ 51 w 148"/>
                  <a:gd name="T71" fmla="*/ 16 h 149"/>
                  <a:gd name="T72" fmla="*/ 50 w 148"/>
                  <a:gd name="T73" fmla="*/ 17 h 149"/>
                  <a:gd name="T74" fmla="*/ 50 w 148"/>
                  <a:gd name="T75" fmla="*/ 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9">
                    <a:moveTo>
                      <a:pt x="0" y="66"/>
                    </a:moveTo>
                    <a:cubicBezTo>
                      <a:pt x="0" y="47"/>
                      <a:pt x="0" y="47"/>
                      <a:pt x="0" y="47"/>
                    </a:cubicBezTo>
                    <a:cubicBezTo>
                      <a:pt x="0" y="45"/>
                      <a:pt x="1" y="42"/>
                      <a:pt x="2" y="41"/>
                    </a:cubicBezTo>
                    <a:cubicBezTo>
                      <a:pt x="4" y="39"/>
                      <a:pt x="6" y="38"/>
                      <a:pt x="9" y="38"/>
                    </a:cubicBezTo>
                    <a:cubicBezTo>
                      <a:pt x="33" y="38"/>
                      <a:pt x="33" y="38"/>
                      <a:pt x="33" y="38"/>
                    </a:cubicBezTo>
                    <a:cubicBezTo>
                      <a:pt x="33" y="17"/>
                      <a:pt x="33" y="17"/>
                      <a:pt x="33" y="17"/>
                    </a:cubicBezTo>
                    <a:cubicBezTo>
                      <a:pt x="33" y="12"/>
                      <a:pt x="35" y="8"/>
                      <a:pt x="38" y="5"/>
                    </a:cubicBezTo>
                    <a:cubicBezTo>
                      <a:pt x="42" y="1"/>
                      <a:pt x="46" y="0"/>
                      <a:pt x="51" y="0"/>
                    </a:cubicBezTo>
                    <a:cubicBezTo>
                      <a:pt x="97" y="0"/>
                      <a:pt x="97" y="0"/>
                      <a:pt x="97" y="0"/>
                    </a:cubicBezTo>
                    <a:cubicBezTo>
                      <a:pt x="102" y="0"/>
                      <a:pt x="106" y="1"/>
                      <a:pt x="110" y="5"/>
                    </a:cubicBezTo>
                    <a:cubicBezTo>
                      <a:pt x="113" y="8"/>
                      <a:pt x="115" y="12"/>
                      <a:pt x="115" y="17"/>
                    </a:cubicBezTo>
                    <a:cubicBezTo>
                      <a:pt x="115" y="38"/>
                      <a:pt x="115" y="38"/>
                      <a:pt x="115" y="38"/>
                    </a:cubicBezTo>
                    <a:cubicBezTo>
                      <a:pt x="139" y="38"/>
                      <a:pt x="139" y="38"/>
                      <a:pt x="139" y="38"/>
                    </a:cubicBezTo>
                    <a:cubicBezTo>
                      <a:pt x="141" y="38"/>
                      <a:pt x="143" y="39"/>
                      <a:pt x="145" y="41"/>
                    </a:cubicBezTo>
                    <a:cubicBezTo>
                      <a:pt x="147" y="42"/>
                      <a:pt x="148" y="45"/>
                      <a:pt x="148" y="47"/>
                    </a:cubicBezTo>
                    <a:cubicBezTo>
                      <a:pt x="148" y="66"/>
                      <a:pt x="148" y="66"/>
                      <a:pt x="148" y="66"/>
                    </a:cubicBezTo>
                    <a:cubicBezTo>
                      <a:pt x="74" y="87"/>
                      <a:pt x="74" y="87"/>
                      <a:pt x="74" y="87"/>
                    </a:cubicBezTo>
                    <a:lnTo>
                      <a:pt x="0" y="66"/>
                    </a:lnTo>
                    <a:close/>
                    <a:moveTo>
                      <a:pt x="0" y="140"/>
                    </a:moveTo>
                    <a:cubicBezTo>
                      <a:pt x="0" y="74"/>
                      <a:pt x="0" y="74"/>
                      <a:pt x="0" y="74"/>
                    </a:cubicBezTo>
                    <a:cubicBezTo>
                      <a:pt x="66" y="94"/>
                      <a:pt x="66" y="94"/>
                      <a:pt x="66" y="94"/>
                    </a:cubicBezTo>
                    <a:cubicBezTo>
                      <a:pt x="66" y="111"/>
                      <a:pt x="66" y="111"/>
                      <a:pt x="66" y="111"/>
                    </a:cubicBezTo>
                    <a:cubicBezTo>
                      <a:pt x="82" y="111"/>
                      <a:pt x="82" y="111"/>
                      <a:pt x="82" y="111"/>
                    </a:cubicBezTo>
                    <a:cubicBezTo>
                      <a:pt x="82" y="94"/>
                      <a:pt x="82" y="94"/>
                      <a:pt x="82" y="94"/>
                    </a:cubicBezTo>
                    <a:cubicBezTo>
                      <a:pt x="148" y="74"/>
                      <a:pt x="148" y="74"/>
                      <a:pt x="148" y="74"/>
                    </a:cubicBezTo>
                    <a:cubicBezTo>
                      <a:pt x="148" y="140"/>
                      <a:pt x="148" y="140"/>
                      <a:pt x="148" y="140"/>
                    </a:cubicBezTo>
                    <a:cubicBezTo>
                      <a:pt x="148" y="143"/>
                      <a:pt x="147" y="145"/>
                      <a:pt x="145" y="146"/>
                    </a:cubicBezTo>
                    <a:cubicBezTo>
                      <a:pt x="143" y="148"/>
                      <a:pt x="141" y="149"/>
                      <a:pt x="139" y="149"/>
                    </a:cubicBezTo>
                    <a:cubicBezTo>
                      <a:pt x="9" y="149"/>
                      <a:pt x="9" y="149"/>
                      <a:pt x="9" y="149"/>
                    </a:cubicBezTo>
                    <a:cubicBezTo>
                      <a:pt x="6" y="149"/>
                      <a:pt x="4" y="148"/>
                      <a:pt x="2" y="146"/>
                    </a:cubicBezTo>
                    <a:cubicBezTo>
                      <a:pt x="1" y="145"/>
                      <a:pt x="0" y="143"/>
                      <a:pt x="0" y="140"/>
                    </a:cubicBezTo>
                    <a:close/>
                    <a:moveTo>
                      <a:pt x="50" y="38"/>
                    </a:moveTo>
                    <a:cubicBezTo>
                      <a:pt x="98" y="38"/>
                      <a:pt x="98" y="38"/>
                      <a:pt x="98" y="38"/>
                    </a:cubicBezTo>
                    <a:cubicBezTo>
                      <a:pt x="98" y="17"/>
                      <a:pt x="98" y="17"/>
                      <a:pt x="98" y="17"/>
                    </a:cubicBezTo>
                    <a:cubicBezTo>
                      <a:pt x="98" y="17"/>
                      <a:pt x="98" y="16"/>
                      <a:pt x="97" y="16"/>
                    </a:cubicBezTo>
                    <a:cubicBezTo>
                      <a:pt x="51" y="16"/>
                      <a:pt x="51" y="16"/>
                      <a:pt x="51" y="16"/>
                    </a:cubicBezTo>
                    <a:cubicBezTo>
                      <a:pt x="50" y="16"/>
                      <a:pt x="50" y="17"/>
                      <a:pt x="50" y="17"/>
                    </a:cubicBezTo>
                    <a:lnTo>
                      <a:pt x="50" y="38"/>
                    </a:lnTo>
                    <a:close/>
                  </a:path>
                </a:pathLst>
              </a:custGeom>
              <a:solidFill>
                <a:srgbClr val="FFFFFF"/>
              </a:solidFill>
              <a:ln>
                <a:noFill/>
              </a:ln>
            </p:spPr>
            <p:txBody>
              <a:bodyPr vert="horz" wrap="square" lIns="121920" tIns="60960" rIns="121920" bIns="60960" numCol="1" anchor="t" anchorCtr="0" compatLnSpc="1"/>
              <a:lstStyle/>
              <a:p>
                <a:endParaRPr lang="en-US" sz="3200"/>
              </a:p>
            </p:txBody>
          </p:sp>
        </p:grpSp>
      </p:grpSp>
      <p:grpSp>
        <p:nvGrpSpPr>
          <p:cNvPr id="47" name="组合 46"/>
          <p:cNvGrpSpPr/>
          <p:nvPr/>
        </p:nvGrpSpPr>
        <p:grpSpPr>
          <a:xfrm>
            <a:off x="9883964" y="4114800"/>
            <a:ext cx="969157" cy="2743200"/>
            <a:chOff x="6308082" y="3072718"/>
            <a:chExt cx="1337318" cy="3785282"/>
          </a:xfrm>
        </p:grpSpPr>
        <p:sp>
          <p:nvSpPr>
            <p:cNvPr id="48" name="Freeform 6"/>
            <p:cNvSpPr/>
            <p:nvPr/>
          </p:nvSpPr>
          <p:spPr bwMode="auto">
            <a:xfrm rot="5400000" flipH="1">
              <a:off x="6672713" y="2708087"/>
              <a:ext cx="608056" cy="1337318"/>
            </a:xfrm>
            <a:custGeom>
              <a:avLst/>
              <a:gdLst>
                <a:gd name="T0" fmla="*/ 493 w 698"/>
                <a:gd name="T1" fmla="*/ 204 h 1395"/>
                <a:gd name="T2" fmla="*/ 0 w 698"/>
                <a:gd name="T3" fmla="*/ 0 h 1395"/>
                <a:gd name="T4" fmla="*/ 0 w 698"/>
                <a:gd name="T5" fmla="*/ 86 h 1395"/>
                <a:gd name="T6" fmla="*/ 432 w 698"/>
                <a:gd name="T7" fmla="*/ 265 h 1395"/>
                <a:gd name="T8" fmla="*/ 611 w 698"/>
                <a:gd name="T9" fmla="*/ 697 h 1395"/>
                <a:gd name="T10" fmla="*/ 432 w 698"/>
                <a:gd name="T11" fmla="*/ 1130 h 1395"/>
                <a:gd name="T12" fmla="*/ 0 w 698"/>
                <a:gd name="T13" fmla="*/ 1309 h 1395"/>
                <a:gd name="T14" fmla="*/ 0 w 698"/>
                <a:gd name="T15" fmla="*/ 1395 h 1395"/>
                <a:gd name="T16" fmla="*/ 493 w 698"/>
                <a:gd name="T17" fmla="*/ 1191 h 1395"/>
                <a:gd name="T18" fmla="*/ 698 w 698"/>
                <a:gd name="T19" fmla="*/ 697 h 1395"/>
                <a:gd name="T20" fmla="*/ 493 w 698"/>
                <a:gd name="T21" fmla="*/ 20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1395">
                  <a:moveTo>
                    <a:pt x="493" y="204"/>
                  </a:moveTo>
                  <a:cubicBezTo>
                    <a:pt x="361" y="72"/>
                    <a:pt x="186" y="0"/>
                    <a:pt x="0" y="0"/>
                  </a:cubicBezTo>
                  <a:cubicBezTo>
                    <a:pt x="0" y="86"/>
                    <a:pt x="0" y="86"/>
                    <a:pt x="0" y="86"/>
                  </a:cubicBezTo>
                  <a:cubicBezTo>
                    <a:pt x="163" y="86"/>
                    <a:pt x="317" y="150"/>
                    <a:pt x="432" y="265"/>
                  </a:cubicBezTo>
                  <a:cubicBezTo>
                    <a:pt x="548" y="381"/>
                    <a:pt x="611" y="534"/>
                    <a:pt x="611" y="697"/>
                  </a:cubicBezTo>
                  <a:cubicBezTo>
                    <a:pt x="611" y="861"/>
                    <a:pt x="548" y="1014"/>
                    <a:pt x="432" y="1130"/>
                  </a:cubicBezTo>
                  <a:cubicBezTo>
                    <a:pt x="317" y="1245"/>
                    <a:pt x="163" y="1309"/>
                    <a:pt x="0" y="1309"/>
                  </a:cubicBezTo>
                  <a:cubicBezTo>
                    <a:pt x="0" y="1395"/>
                    <a:pt x="0" y="1395"/>
                    <a:pt x="0" y="1395"/>
                  </a:cubicBezTo>
                  <a:cubicBezTo>
                    <a:pt x="186" y="1395"/>
                    <a:pt x="361" y="1323"/>
                    <a:pt x="493" y="1191"/>
                  </a:cubicBezTo>
                  <a:cubicBezTo>
                    <a:pt x="625" y="1059"/>
                    <a:pt x="698" y="884"/>
                    <a:pt x="698" y="697"/>
                  </a:cubicBezTo>
                  <a:cubicBezTo>
                    <a:pt x="698" y="511"/>
                    <a:pt x="625" y="336"/>
                    <a:pt x="493" y="204"/>
                  </a:cubicBezTo>
                  <a:close/>
                </a:path>
              </a:pathLst>
            </a:custGeom>
            <a:solidFill>
              <a:schemeClr val="accent5"/>
            </a:solidFill>
            <a:ln>
              <a:noFill/>
            </a:ln>
          </p:spPr>
          <p:txBody>
            <a:bodyPr vert="horz" wrap="square" lIns="121920" tIns="60960" rIns="121920" bIns="60960" numCol="1" anchor="t" anchorCtr="0" compatLnSpc="1"/>
            <a:lstStyle/>
            <a:p>
              <a:endParaRPr lang="en-US" sz="3200"/>
            </a:p>
          </p:txBody>
        </p:sp>
        <p:sp>
          <p:nvSpPr>
            <p:cNvPr id="49" name="任意多边形: 形状 48"/>
            <p:cNvSpPr/>
            <p:nvPr/>
          </p:nvSpPr>
          <p:spPr>
            <a:xfrm rot="5400000">
              <a:off x="5180470" y="4547988"/>
              <a:ext cx="3581625" cy="1038399"/>
            </a:xfrm>
            <a:custGeom>
              <a:avLst/>
              <a:gdLst>
                <a:gd name="connsiteX0" fmla="*/ 658368 w 4541662"/>
                <a:gd name="connsiteY0" fmla="*/ 0 h 1316736"/>
                <a:gd name="connsiteX1" fmla="*/ 763042 w 4541662"/>
                <a:gd name="connsiteY1" fmla="*/ 10552 h 1316736"/>
                <a:gd name="connsiteX2" fmla="*/ 4541662 w 4541662"/>
                <a:gd name="connsiteY2" fmla="*/ 10552 h 1316736"/>
                <a:gd name="connsiteX3" fmla="*/ 4541662 w 4541662"/>
                <a:gd name="connsiteY3" fmla="*/ 1310077 h 1316736"/>
                <a:gd name="connsiteX4" fmla="*/ 724424 w 4541662"/>
                <a:gd name="connsiteY4" fmla="*/ 1310077 h 1316736"/>
                <a:gd name="connsiteX5" fmla="*/ 658368 w 4541662"/>
                <a:gd name="connsiteY5" fmla="*/ 1316736 h 1316736"/>
                <a:gd name="connsiteX6" fmla="*/ 0 w 4541662"/>
                <a:gd name="connsiteY6" fmla="*/ 658368 h 1316736"/>
                <a:gd name="connsiteX7" fmla="*/ 658368 w 4541662"/>
                <a:gd name="connsiteY7"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662" h="1316736">
                  <a:moveTo>
                    <a:pt x="658368" y="0"/>
                  </a:moveTo>
                  <a:lnTo>
                    <a:pt x="763042" y="10552"/>
                  </a:lnTo>
                  <a:lnTo>
                    <a:pt x="4541662" y="10552"/>
                  </a:lnTo>
                  <a:lnTo>
                    <a:pt x="4541662" y="1310077"/>
                  </a:lnTo>
                  <a:lnTo>
                    <a:pt x="724424" y="1310077"/>
                  </a:lnTo>
                  <a:lnTo>
                    <a:pt x="658368" y="1316736"/>
                  </a:lnTo>
                  <a:cubicBezTo>
                    <a:pt x="294761" y="1316736"/>
                    <a:pt x="0" y="1021975"/>
                    <a:pt x="0" y="658368"/>
                  </a:cubicBezTo>
                  <a:cubicBezTo>
                    <a:pt x="0" y="294761"/>
                    <a:pt x="294761" y="0"/>
                    <a:pt x="65836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p>
          </p:txBody>
        </p:sp>
        <p:grpSp>
          <p:nvGrpSpPr>
            <p:cNvPr id="50" name="组合 49"/>
            <p:cNvGrpSpPr/>
            <p:nvPr/>
          </p:nvGrpSpPr>
          <p:grpSpPr>
            <a:xfrm rot="5400000">
              <a:off x="6616664" y="3440954"/>
              <a:ext cx="709241" cy="709241"/>
              <a:chOff x="7873824" y="1193580"/>
              <a:chExt cx="899349" cy="899349"/>
            </a:xfrm>
          </p:grpSpPr>
          <p:sp>
            <p:nvSpPr>
              <p:cNvPr id="51" name="Oval 17"/>
              <p:cNvSpPr/>
              <p:nvPr/>
            </p:nvSpPr>
            <p:spPr>
              <a:xfrm>
                <a:off x="7873824" y="1193580"/>
                <a:ext cx="899349" cy="89934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2" name="Freeform 12"/>
              <p:cNvSpPr/>
              <p:nvPr/>
            </p:nvSpPr>
            <p:spPr bwMode="auto">
              <a:xfrm>
                <a:off x="8041173" y="1344909"/>
                <a:ext cx="564649" cy="603475"/>
              </a:xfrm>
              <a:custGeom>
                <a:avLst/>
                <a:gdLst>
                  <a:gd name="T0" fmla="*/ 53 w 139"/>
                  <a:gd name="T1" fmla="*/ 149 h 149"/>
                  <a:gd name="T2" fmla="*/ 15 w 139"/>
                  <a:gd name="T3" fmla="*/ 134 h 149"/>
                  <a:gd name="T4" fmla="*/ 0 w 139"/>
                  <a:gd name="T5" fmla="*/ 96 h 149"/>
                  <a:gd name="T6" fmla="*/ 15 w 139"/>
                  <a:gd name="T7" fmla="*/ 59 h 149"/>
                  <a:gd name="T8" fmla="*/ 17 w 139"/>
                  <a:gd name="T9" fmla="*/ 57 h 149"/>
                  <a:gd name="T10" fmla="*/ 52 w 139"/>
                  <a:gd name="T11" fmla="*/ 22 h 149"/>
                  <a:gd name="T12" fmla="*/ 63 w 139"/>
                  <a:gd name="T13" fmla="*/ 11 h 149"/>
                  <a:gd name="T14" fmla="*/ 90 w 139"/>
                  <a:gd name="T15" fmla="*/ 0 h 149"/>
                  <a:gd name="T16" fmla="*/ 118 w 139"/>
                  <a:gd name="T17" fmla="*/ 11 h 149"/>
                  <a:gd name="T18" fmla="*/ 129 w 139"/>
                  <a:gd name="T19" fmla="*/ 38 h 149"/>
                  <a:gd name="T20" fmla="*/ 118 w 139"/>
                  <a:gd name="T21" fmla="*/ 65 h 149"/>
                  <a:gd name="T22" fmla="*/ 111 w 139"/>
                  <a:gd name="T23" fmla="*/ 72 h 149"/>
                  <a:gd name="T24" fmla="*/ 111 w 139"/>
                  <a:gd name="T25" fmla="*/ 72 h 149"/>
                  <a:gd name="T26" fmla="*/ 110 w 139"/>
                  <a:gd name="T27" fmla="*/ 73 h 149"/>
                  <a:gd name="T28" fmla="*/ 70 w 139"/>
                  <a:gd name="T29" fmla="*/ 113 h 149"/>
                  <a:gd name="T30" fmla="*/ 53 w 139"/>
                  <a:gd name="T31" fmla="*/ 120 h 149"/>
                  <a:gd name="T32" fmla="*/ 36 w 139"/>
                  <a:gd name="T33" fmla="*/ 113 h 149"/>
                  <a:gd name="T34" fmla="*/ 29 w 139"/>
                  <a:gd name="T35" fmla="*/ 96 h 149"/>
                  <a:gd name="T36" fmla="*/ 36 w 139"/>
                  <a:gd name="T37" fmla="*/ 79 h 149"/>
                  <a:gd name="T38" fmla="*/ 71 w 139"/>
                  <a:gd name="T39" fmla="*/ 44 h 149"/>
                  <a:gd name="T40" fmla="*/ 78 w 139"/>
                  <a:gd name="T41" fmla="*/ 41 h 149"/>
                  <a:gd name="T42" fmla="*/ 84 w 139"/>
                  <a:gd name="T43" fmla="*/ 44 h 149"/>
                  <a:gd name="T44" fmla="*/ 87 w 139"/>
                  <a:gd name="T45" fmla="*/ 51 h 149"/>
                  <a:gd name="T46" fmla="*/ 84 w 139"/>
                  <a:gd name="T47" fmla="*/ 58 h 149"/>
                  <a:gd name="T48" fmla="*/ 49 w 139"/>
                  <a:gd name="T49" fmla="*/ 93 h 149"/>
                  <a:gd name="T50" fmla="*/ 48 w 139"/>
                  <a:gd name="T51" fmla="*/ 96 h 149"/>
                  <a:gd name="T52" fmla="*/ 49 w 139"/>
                  <a:gd name="T53" fmla="*/ 100 h 149"/>
                  <a:gd name="T54" fmla="*/ 53 w 139"/>
                  <a:gd name="T55" fmla="*/ 101 h 149"/>
                  <a:gd name="T56" fmla="*/ 56 w 139"/>
                  <a:gd name="T57" fmla="*/ 100 h 149"/>
                  <a:gd name="T58" fmla="*/ 60 w 139"/>
                  <a:gd name="T59" fmla="*/ 96 h 149"/>
                  <a:gd name="T60" fmla="*/ 60 w 139"/>
                  <a:gd name="T61" fmla="*/ 96 h 149"/>
                  <a:gd name="T62" fmla="*/ 104 w 139"/>
                  <a:gd name="T63" fmla="*/ 52 h 149"/>
                  <a:gd name="T64" fmla="*/ 110 w 139"/>
                  <a:gd name="T65" fmla="*/ 38 h 149"/>
                  <a:gd name="T66" fmla="*/ 104 w 139"/>
                  <a:gd name="T67" fmla="*/ 24 h 149"/>
                  <a:gd name="T68" fmla="*/ 90 w 139"/>
                  <a:gd name="T69" fmla="*/ 19 h 149"/>
                  <a:gd name="T70" fmla="*/ 77 w 139"/>
                  <a:gd name="T71" fmla="*/ 24 h 149"/>
                  <a:gd name="T72" fmla="*/ 65 w 139"/>
                  <a:gd name="T73" fmla="*/ 35 h 149"/>
                  <a:gd name="T74" fmla="*/ 30 w 139"/>
                  <a:gd name="T75" fmla="*/ 71 h 149"/>
                  <a:gd name="T76" fmla="*/ 29 w 139"/>
                  <a:gd name="T77" fmla="*/ 72 h 149"/>
                  <a:gd name="T78" fmla="*/ 19 w 139"/>
                  <a:gd name="T79" fmla="*/ 96 h 149"/>
                  <a:gd name="T80" fmla="*/ 29 w 139"/>
                  <a:gd name="T81" fmla="*/ 120 h 149"/>
                  <a:gd name="T82" fmla="*/ 53 w 139"/>
                  <a:gd name="T83" fmla="*/ 130 h 149"/>
                  <a:gd name="T84" fmla="*/ 77 w 139"/>
                  <a:gd name="T85" fmla="*/ 120 h 149"/>
                  <a:gd name="T86" fmla="*/ 102 w 139"/>
                  <a:gd name="T87" fmla="*/ 95 h 149"/>
                  <a:gd name="T88" fmla="*/ 107 w 139"/>
                  <a:gd name="T89" fmla="*/ 90 h 149"/>
                  <a:gd name="T90" fmla="*/ 122 w 139"/>
                  <a:gd name="T91" fmla="*/ 82 h 149"/>
                  <a:gd name="T92" fmla="*/ 127 w 139"/>
                  <a:gd name="T93" fmla="*/ 82 h 149"/>
                  <a:gd name="T94" fmla="*/ 139 w 139"/>
                  <a:gd name="T95" fmla="*/ 85 h 149"/>
                  <a:gd name="T96" fmla="*/ 90 w 139"/>
                  <a:gd name="T97" fmla="*/ 134 h 149"/>
                  <a:gd name="T98" fmla="*/ 53 w 139"/>
                  <a:gd name="T9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 h="149">
                    <a:moveTo>
                      <a:pt x="53" y="149"/>
                    </a:moveTo>
                    <a:cubicBezTo>
                      <a:pt x="38" y="149"/>
                      <a:pt x="26" y="144"/>
                      <a:pt x="15" y="134"/>
                    </a:cubicBezTo>
                    <a:cubicBezTo>
                      <a:pt x="5" y="123"/>
                      <a:pt x="0" y="111"/>
                      <a:pt x="0" y="96"/>
                    </a:cubicBezTo>
                    <a:cubicBezTo>
                      <a:pt x="0" y="82"/>
                      <a:pt x="5" y="69"/>
                      <a:pt x="15" y="59"/>
                    </a:cubicBezTo>
                    <a:cubicBezTo>
                      <a:pt x="17" y="57"/>
                      <a:pt x="17" y="57"/>
                      <a:pt x="17" y="57"/>
                    </a:cubicBezTo>
                    <a:cubicBezTo>
                      <a:pt x="52" y="22"/>
                      <a:pt x="52" y="22"/>
                      <a:pt x="52" y="22"/>
                    </a:cubicBezTo>
                    <a:cubicBezTo>
                      <a:pt x="63" y="11"/>
                      <a:pt x="63" y="11"/>
                      <a:pt x="63" y="11"/>
                    </a:cubicBezTo>
                    <a:cubicBezTo>
                      <a:pt x="71" y="3"/>
                      <a:pt x="80" y="0"/>
                      <a:pt x="90" y="0"/>
                    </a:cubicBezTo>
                    <a:cubicBezTo>
                      <a:pt x="101" y="0"/>
                      <a:pt x="110" y="3"/>
                      <a:pt x="118" y="11"/>
                    </a:cubicBezTo>
                    <a:cubicBezTo>
                      <a:pt x="125" y="18"/>
                      <a:pt x="129" y="27"/>
                      <a:pt x="129" y="38"/>
                    </a:cubicBezTo>
                    <a:cubicBezTo>
                      <a:pt x="129" y="49"/>
                      <a:pt x="125" y="58"/>
                      <a:pt x="118" y="65"/>
                    </a:cubicBezTo>
                    <a:cubicBezTo>
                      <a:pt x="111" y="72"/>
                      <a:pt x="111" y="72"/>
                      <a:pt x="111" y="72"/>
                    </a:cubicBezTo>
                    <a:cubicBezTo>
                      <a:pt x="111" y="72"/>
                      <a:pt x="111" y="72"/>
                      <a:pt x="111" y="72"/>
                    </a:cubicBezTo>
                    <a:cubicBezTo>
                      <a:pt x="111" y="73"/>
                      <a:pt x="110" y="73"/>
                      <a:pt x="110" y="73"/>
                    </a:cubicBezTo>
                    <a:cubicBezTo>
                      <a:pt x="70" y="113"/>
                      <a:pt x="70" y="113"/>
                      <a:pt x="70" y="113"/>
                    </a:cubicBezTo>
                    <a:cubicBezTo>
                      <a:pt x="65" y="118"/>
                      <a:pt x="60" y="120"/>
                      <a:pt x="53" y="120"/>
                    </a:cubicBezTo>
                    <a:cubicBezTo>
                      <a:pt x="46" y="120"/>
                      <a:pt x="41" y="118"/>
                      <a:pt x="36" y="113"/>
                    </a:cubicBezTo>
                    <a:cubicBezTo>
                      <a:pt x="31" y="108"/>
                      <a:pt x="29" y="103"/>
                      <a:pt x="29" y="96"/>
                    </a:cubicBezTo>
                    <a:cubicBezTo>
                      <a:pt x="29" y="89"/>
                      <a:pt x="31" y="84"/>
                      <a:pt x="36" y="79"/>
                    </a:cubicBezTo>
                    <a:cubicBezTo>
                      <a:pt x="71" y="44"/>
                      <a:pt x="71" y="44"/>
                      <a:pt x="71" y="44"/>
                    </a:cubicBezTo>
                    <a:cubicBezTo>
                      <a:pt x="73" y="42"/>
                      <a:pt x="75" y="41"/>
                      <a:pt x="78" y="41"/>
                    </a:cubicBezTo>
                    <a:cubicBezTo>
                      <a:pt x="80" y="41"/>
                      <a:pt x="83" y="42"/>
                      <a:pt x="84" y="44"/>
                    </a:cubicBezTo>
                    <a:cubicBezTo>
                      <a:pt x="86" y="46"/>
                      <a:pt x="87" y="48"/>
                      <a:pt x="87" y="51"/>
                    </a:cubicBezTo>
                    <a:cubicBezTo>
                      <a:pt x="87" y="54"/>
                      <a:pt x="86" y="56"/>
                      <a:pt x="84" y="58"/>
                    </a:cubicBezTo>
                    <a:cubicBezTo>
                      <a:pt x="49" y="93"/>
                      <a:pt x="49" y="93"/>
                      <a:pt x="49" y="93"/>
                    </a:cubicBezTo>
                    <a:cubicBezTo>
                      <a:pt x="48" y="94"/>
                      <a:pt x="48" y="95"/>
                      <a:pt x="48" y="96"/>
                    </a:cubicBezTo>
                    <a:cubicBezTo>
                      <a:pt x="48" y="97"/>
                      <a:pt x="48" y="99"/>
                      <a:pt x="49" y="100"/>
                    </a:cubicBezTo>
                    <a:cubicBezTo>
                      <a:pt x="50" y="101"/>
                      <a:pt x="52" y="101"/>
                      <a:pt x="53" y="101"/>
                    </a:cubicBezTo>
                    <a:cubicBezTo>
                      <a:pt x="54" y="101"/>
                      <a:pt x="56" y="101"/>
                      <a:pt x="56" y="100"/>
                    </a:cubicBezTo>
                    <a:cubicBezTo>
                      <a:pt x="60" y="96"/>
                      <a:pt x="60" y="96"/>
                      <a:pt x="60" y="96"/>
                    </a:cubicBezTo>
                    <a:cubicBezTo>
                      <a:pt x="60" y="96"/>
                      <a:pt x="60" y="96"/>
                      <a:pt x="60" y="96"/>
                    </a:cubicBezTo>
                    <a:cubicBezTo>
                      <a:pt x="104" y="52"/>
                      <a:pt x="104" y="52"/>
                      <a:pt x="104" y="52"/>
                    </a:cubicBezTo>
                    <a:cubicBezTo>
                      <a:pt x="108" y="48"/>
                      <a:pt x="110" y="44"/>
                      <a:pt x="110" y="38"/>
                    </a:cubicBezTo>
                    <a:cubicBezTo>
                      <a:pt x="110" y="33"/>
                      <a:pt x="108" y="28"/>
                      <a:pt x="104" y="24"/>
                    </a:cubicBezTo>
                    <a:cubicBezTo>
                      <a:pt x="100" y="20"/>
                      <a:pt x="96" y="19"/>
                      <a:pt x="90" y="19"/>
                    </a:cubicBezTo>
                    <a:cubicBezTo>
                      <a:pt x="85" y="19"/>
                      <a:pt x="80" y="20"/>
                      <a:pt x="77" y="24"/>
                    </a:cubicBezTo>
                    <a:cubicBezTo>
                      <a:pt x="65" y="35"/>
                      <a:pt x="65" y="35"/>
                      <a:pt x="65" y="35"/>
                    </a:cubicBezTo>
                    <a:cubicBezTo>
                      <a:pt x="30" y="71"/>
                      <a:pt x="30" y="71"/>
                      <a:pt x="30" y="71"/>
                    </a:cubicBezTo>
                    <a:cubicBezTo>
                      <a:pt x="29" y="72"/>
                      <a:pt x="29" y="72"/>
                      <a:pt x="29" y="72"/>
                    </a:cubicBezTo>
                    <a:cubicBezTo>
                      <a:pt x="22" y="79"/>
                      <a:pt x="19" y="87"/>
                      <a:pt x="19" y="96"/>
                    </a:cubicBezTo>
                    <a:cubicBezTo>
                      <a:pt x="19" y="106"/>
                      <a:pt x="22" y="114"/>
                      <a:pt x="29" y="120"/>
                    </a:cubicBezTo>
                    <a:cubicBezTo>
                      <a:pt x="35" y="127"/>
                      <a:pt x="43" y="130"/>
                      <a:pt x="53" y="130"/>
                    </a:cubicBezTo>
                    <a:cubicBezTo>
                      <a:pt x="62" y="130"/>
                      <a:pt x="70" y="127"/>
                      <a:pt x="77" y="120"/>
                    </a:cubicBezTo>
                    <a:cubicBezTo>
                      <a:pt x="102" y="95"/>
                      <a:pt x="102" y="95"/>
                      <a:pt x="102" y="95"/>
                    </a:cubicBezTo>
                    <a:cubicBezTo>
                      <a:pt x="107" y="90"/>
                      <a:pt x="107" y="90"/>
                      <a:pt x="107" y="90"/>
                    </a:cubicBezTo>
                    <a:cubicBezTo>
                      <a:pt x="111" y="86"/>
                      <a:pt x="116" y="83"/>
                      <a:pt x="122" y="82"/>
                    </a:cubicBezTo>
                    <a:cubicBezTo>
                      <a:pt x="124" y="82"/>
                      <a:pt x="126" y="82"/>
                      <a:pt x="127" y="82"/>
                    </a:cubicBezTo>
                    <a:cubicBezTo>
                      <a:pt x="131" y="82"/>
                      <a:pt x="135" y="83"/>
                      <a:pt x="139" y="85"/>
                    </a:cubicBezTo>
                    <a:cubicBezTo>
                      <a:pt x="90" y="134"/>
                      <a:pt x="90" y="134"/>
                      <a:pt x="90" y="134"/>
                    </a:cubicBezTo>
                    <a:cubicBezTo>
                      <a:pt x="80" y="144"/>
                      <a:pt x="67" y="149"/>
                      <a:pt x="53" y="149"/>
                    </a:cubicBezTo>
                    <a:close/>
                  </a:path>
                </a:pathLst>
              </a:custGeom>
              <a:solidFill>
                <a:srgbClr val="FFFFFF"/>
              </a:solidFill>
              <a:ln>
                <a:noFill/>
              </a:ln>
            </p:spPr>
            <p:txBody>
              <a:bodyPr vert="horz" wrap="square" lIns="121920" tIns="60960" rIns="121920" bIns="60960" numCol="1" anchor="t" anchorCtr="0" compatLnSpc="1"/>
              <a:lstStyle/>
              <a:p>
                <a:endParaRPr lang="en-US" sz="3200"/>
              </a:p>
            </p:txBody>
          </p:sp>
        </p:grpSp>
      </p:grpSp>
      <p:grpSp>
        <p:nvGrpSpPr>
          <p:cNvPr id="53" name="组合 52"/>
          <p:cNvGrpSpPr/>
          <p:nvPr/>
        </p:nvGrpSpPr>
        <p:grpSpPr>
          <a:xfrm>
            <a:off x="7747693" y="4114800"/>
            <a:ext cx="969157" cy="2743201"/>
            <a:chOff x="4889934" y="3072718"/>
            <a:chExt cx="1337318" cy="3785283"/>
          </a:xfrm>
        </p:grpSpPr>
        <p:sp>
          <p:nvSpPr>
            <p:cNvPr id="54" name="任意多边形: 形状 53"/>
            <p:cNvSpPr/>
            <p:nvPr/>
          </p:nvSpPr>
          <p:spPr>
            <a:xfrm rot="5400000">
              <a:off x="3757355" y="4547989"/>
              <a:ext cx="3581624" cy="1038399"/>
            </a:xfrm>
            <a:custGeom>
              <a:avLst/>
              <a:gdLst>
                <a:gd name="connsiteX0" fmla="*/ 658368 w 4541661"/>
                <a:gd name="connsiteY0" fmla="*/ 0 h 1316736"/>
                <a:gd name="connsiteX1" fmla="*/ 715665 w 4541661"/>
                <a:gd name="connsiteY1" fmla="*/ 5776 h 1316736"/>
                <a:gd name="connsiteX2" fmla="*/ 4541661 w 4541661"/>
                <a:gd name="connsiteY2" fmla="*/ 5776 h 1316736"/>
                <a:gd name="connsiteX3" fmla="*/ 4541661 w 4541661"/>
                <a:gd name="connsiteY3" fmla="*/ 1305301 h 1316736"/>
                <a:gd name="connsiteX4" fmla="*/ 771801 w 4541661"/>
                <a:gd name="connsiteY4" fmla="*/ 1305301 h 1316736"/>
                <a:gd name="connsiteX5" fmla="*/ 658368 w 4541661"/>
                <a:gd name="connsiteY5" fmla="*/ 1316736 h 1316736"/>
                <a:gd name="connsiteX6" fmla="*/ 0 w 4541661"/>
                <a:gd name="connsiteY6" fmla="*/ 658368 h 1316736"/>
                <a:gd name="connsiteX7" fmla="*/ 525684 w 4541661"/>
                <a:gd name="connsiteY7" fmla="*/ 13376 h 1316736"/>
                <a:gd name="connsiteX8" fmla="*/ 595214 w 4541661"/>
                <a:gd name="connsiteY8" fmla="*/ 6367 h 1316736"/>
                <a:gd name="connsiteX9" fmla="*/ 595214 w 4541661"/>
                <a:gd name="connsiteY9" fmla="*/ 5776 h 1316736"/>
                <a:gd name="connsiteX10" fmla="*/ 601071 w 4541661"/>
                <a:gd name="connsiteY10" fmla="*/ 5776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1661" h="1316736">
                  <a:moveTo>
                    <a:pt x="658368" y="0"/>
                  </a:moveTo>
                  <a:lnTo>
                    <a:pt x="715665" y="5776"/>
                  </a:lnTo>
                  <a:lnTo>
                    <a:pt x="4541661" y="5776"/>
                  </a:lnTo>
                  <a:lnTo>
                    <a:pt x="4541661" y="1305301"/>
                  </a:lnTo>
                  <a:lnTo>
                    <a:pt x="771801" y="1305301"/>
                  </a:lnTo>
                  <a:lnTo>
                    <a:pt x="658368" y="1316736"/>
                  </a:lnTo>
                  <a:cubicBezTo>
                    <a:pt x="294761" y="1316736"/>
                    <a:pt x="0" y="1021975"/>
                    <a:pt x="0" y="658368"/>
                  </a:cubicBezTo>
                  <a:cubicBezTo>
                    <a:pt x="0" y="340212"/>
                    <a:pt x="225676" y="74766"/>
                    <a:pt x="525684" y="13376"/>
                  </a:cubicBezTo>
                  <a:lnTo>
                    <a:pt x="595214" y="6367"/>
                  </a:lnTo>
                  <a:lnTo>
                    <a:pt x="595214" y="5776"/>
                  </a:lnTo>
                  <a:lnTo>
                    <a:pt x="601071" y="57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p>
          </p:txBody>
        </p:sp>
        <p:sp>
          <p:nvSpPr>
            <p:cNvPr id="55" name="Freeform 6"/>
            <p:cNvSpPr/>
            <p:nvPr/>
          </p:nvSpPr>
          <p:spPr bwMode="auto">
            <a:xfrm rot="5400000" flipH="1">
              <a:off x="5254565" y="2708087"/>
              <a:ext cx="608056" cy="1337318"/>
            </a:xfrm>
            <a:custGeom>
              <a:avLst/>
              <a:gdLst>
                <a:gd name="T0" fmla="*/ 493 w 698"/>
                <a:gd name="T1" fmla="*/ 204 h 1395"/>
                <a:gd name="T2" fmla="*/ 0 w 698"/>
                <a:gd name="T3" fmla="*/ 0 h 1395"/>
                <a:gd name="T4" fmla="*/ 0 w 698"/>
                <a:gd name="T5" fmla="*/ 86 h 1395"/>
                <a:gd name="T6" fmla="*/ 432 w 698"/>
                <a:gd name="T7" fmla="*/ 265 h 1395"/>
                <a:gd name="T8" fmla="*/ 611 w 698"/>
                <a:gd name="T9" fmla="*/ 697 h 1395"/>
                <a:gd name="T10" fmla="*/ 432 w 698"/>
                <a:gd name="T11" fmla="*/ 1130 h 1395"/>
                <a:gd name="T12" fmla="*/ 0 w 698"/>
                <a:gd name="T13" fmla="*/ 1309 h 1395"/>
                <a:gd name="T14" fmla="*/ 0 w 698"/>
                <a:gd name="T15" fmla="*/ 1395 h 1395"/>
                <a:gd name="T16" fmla="*/ 493 w 698"/>
                <a:gd name="T17" fmla="*/ 1191 h 1395"/>
                <a:gd name="T18" fmla="*/ 698 w 698"/>
                <a:gd name="T19" fmla="*/ 697 h 1395"/>
                <a:gd name="T20" fmla="*/ 493 w 698"/>
                <a:gd name="T21" fmla="*/ 20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1395">
                  <a:moveTo>
                    <a:pt x="493" y="204"/>
                  </a:moveTo>
                  <a:cubicBezTo>
                    <a:pt x="361" y="72"/>
                    <a:pt x="186" y="0"/>
                    <a:pt x="0" y="0"/>
                  </a:cubicBezTo>
                  <a:cubicBezTo>
                    <a:pt x="0" y="86"/>
                    <a:pt x="0" y="86"/>
                    <a:pt x="0" y="86"/>
                  </a:cubicBezTo>
                  <a:cubicBezTo>
                    <a:pt x="163" y="86"/>
                    <a:pt x="317" y="150"/>
                    <a:pt x="432" y="265"/>
                  </a:cubicBezTo>
                  <a:cubicBezTo>
                    <a:pt x="548" y="381"/>
                    <a:pt x="611" y="534"/>
                    <a:pt x="611" y="697"/>
                  </a:cubicBezTo>
                  <a:cubicBezTo>
                    <a:pt x="611" y="861"/>
                    <a:pt x="548" y="1014"/>
                    <a:pt x="432" y="1130"/>
                  </a:cubicBezTo>
                  <a:cubicBezTo>
                    <a:pt x="317" y="1245"/>
                    <a:pt x="163" y="1309"/>
                    <a:pt x="0" y="1309"/>
                  </a:cubicBezTo>
                  <a:cubicBezTo>
                    <a:pt x="0" y="1395"/>
                    <a:pt x="0" y="1395"/>
                    <a:pt x="0" y="1395"/>
                  </a:cubicBezTo>
                  <a:cubicBezTo>
                    <a:pt x="186" y="1395"/>
                    <a:pt x="361" y="1323"/>
                    <a:pt x="493" y="1191"/>
                  </a:cubicBezTo>
                  <a:cubicBezTo>
                    <a:pt x="625" y="1059"/>
                    <a:pt x="698" y="884"/>
                    <a:pt x="698" y="697"/>
                  </a:cubicBezTo>
                  <a:cubicBezTo>
                    <a:pt x="698" y="511"/>
                    <a:pt x="625" y="336"/>
                    <a:pt x="493" y="204"/>
                  </a:cubicBezTo>
                  <a:close/>
                </a:path>
              </a:pathLst>
            </a:custGeom>
            <a:solidFill>
              <a:schemeClr val="accent4"/>
            </a:solidFill>
            <a:ln>
              <a:noFill/>
            </a:ln>
          </p:spPr>
          <p:txBody>
            <a:bodyPr vert="horz" wrap="square" lIns="121920" tIns="60960" rIns="121920" bIns="60960" numCol="1" anchor="t" anchorCtr="0" compatLnSpc="1"/>
            <a:lstStyle/>
            <a:p>
              <a:endParaRPr lang="en-US" sz="3200"/>
            </a:p>
          </p:txBody>
        </p:sp>
        <p:grpSp>
          <p:nvGrpSpPr>
            <p:cNvPr id="56" name="组合 55"/>
            <p:cNvGrpSpPr/>
            <p:nvPr/>
          </p:nvGrpSpPr>
          <p:grpSpPr>
            <a:xfrm rot="5400000">
              <a:off x="5193547" y="3440953"/>
              <a:ext cx="709241" cy="709241"/>
              <a:chOff x="7873823" y="2998156"/>
              <a:chExt cx="899349" cy="899349"/>
            </a:xfrm>
          </p:grpSpPr>
          <p:sp>
            <p:nvSpPr>
              <p:cNvPr id="57" name="Oval 97"/>
              <p:cNvSpPr/>
              <p:nvPr/>
            </p:nvSpPr>
            <p:spPr>
              <a:xfrm>
                <a:off x="7873823" y="2998156"/>
                <a:ext cx="899349" cy="89934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Freeform 13"/>
              <p:cNvSpPr>
                <a:spLocks noEditPoints="1"/>
              </p:cNvSpPr>
              <p:nvPr/>
            </p:nvSpPr>
            <p:spPr bwMode="auto">
              <a:xfrm>
                <a:off x="8059876" y="3158355"/>
                <a:ext cx="532017" cy="486334"/>
              </a:xfrm>
              <a:custGeom>
                <a:avLst/>
                <a:gdLst>
                  <a:gd name="T0" fmla="*/ 0 w 148"/>
                  <a:gd name="T1" fmla="*/ 66 h 149"/>
                  <a:gd name="T2" fmla="*/ 0 w 148"/>
                  <a:gd name="T3" fmla="*/ 47 h 149"/>
                  <a:gd name="T4" fmla="*/ 2 w 148"/>
                  <a:gd name="T5" fmla="*/ 41 h 149"/>
                  <a:gd name="T6" fmla="*/ 9 w 148"/>
                  <a:gd name="T7" fmla="*/ 38 h 149"/>
                  <a:gd name="T8" fmla="*/ 33 w 148"/>
                  <a:gd name="T9" fmla="*/ 38 h 149"/>
                  <a:gd name="T10" fmla="*/ 33 w 148"/>
                  <a:gd name="T11" fmla="*/ 17 h 149"/>
                  <a:gd name="T12" fmla="*/ 38 w 148"/>
                  <a:gd name="T13" fmla="*/ 5 h 149"/>
                  <a:gd name="T14" fmla="*/ 51 w 148"/>
                  <a:gd name="T15" fmla="*/ 0 h 149"/>
                  <a:gd name="T16" fmla="*/ 97 w 148"/>
                  <a:gd name="T17" fmla="*/ 0 h 149"/>
                  <a:gd name="T18" fmla="*/ 110 w 148"/>
                  <a:gd name="T19" fmla="*/ 5 h 149"/>
                  <a:gd name="T20" fmla="*/ 115 w 148"/>
                  <a:gd name="T21" fmla="*/ 17 h 149"/>
                  <a:gd name="T22" fmla="*/ 115 w 148"/>
                  <a:gd name="T23" fmla="*/ 38 h 149"/>
                  <a:gd name="T24" fmla="*/ 139 w 148"/>
                  <a:gd name="T25" fmla="*/ 38 h 149"/>
                  <a:gd name="T26" fmla="*/ 145 w 148"/>
                  <a:gd name="T27" fmla="*/ 41 h 149"/>
                  <a:gd name="T28" fmla="*/ 148 w 148"/>
                  <a:gd name="T29" fmla="*/ 47 h 149"/>
                  <a:gd name="T30" fmla="*/ 148 w 148"/>
                  <a:gd name="T31" fmla="*/ 66 h 149"/>
                  <a:gd name="T32" fmla="*/ 74 w 148"/>
                  <a:gd name="T33" fmla="*/ 87 h 149"/>
                  <a:gd name="T34" fmla="*/ 0 w 148"/>
                  <a:gd name="T35" fmla="*/ 66 h 149"/>
                  <a:gd name="T36" fmla="*/ 0 w 148"/>
                  <a:gd name="T37" fmla="*/ 140 h 149"/>
                  <a:gd name="T38" fmla="*/ 0 w 148"/>
                  <a:gd name="T39" fmla="*/ 74 h 149"/>
                  <a:gd name="T40" fmla="*/ 66 w 148"/>
                  <a:gd name="T41" fmla="*/ 94 h 149"/>
                  <a:gd name="T42" fmla="*/ 66 w 148"/>
                  <a:gd name="T43" fmla="*/ 111 h 149"/>
                  <a:gd name="T44" fmla="*/ 82 w 148"/>
                  <a:gd name="T45" fmla="*/ 111 h 149"/>
                  <a:gd name="T46" fmla="*/ 82 w 148"/>
                  <a:gd name="T47" fmla="*/ 94 h 149"/>
                  <a:gd name="T48" fmla="*/ 148 w 148"/>
                  <a:gd name="T49" fmla="*/ 74 h 149"/>
                  <a:gd name="T50" fmla="*/ 148 w 148"/>
                  <a:gd name="T51" fmla="*/ 140 h 149"/>
                  <a:gd name="T52" fmla="*/ 145 w 148"/>
                  <a:gd name="T53" fmla="*/ 146 h 149"/>
                  <a:gd name="T54" fmla="*/ 139 w 148"/>
                  <a:gd name="T55" fmla="*/ 149 h 149"/>
                  <a:gd name="T56" fmla="*/ 9 w 148"/>
                  <a:gd name="T57" fmla="*/ 149 h 149"/>
                  <a:gd name="T58" fmla="*/ 2 w 148"/>
                  <a:gd name="T59" fmla="*/ 146 h 149"/>
                  <a:gd name="T60" fmla="*/ 0 w 148"/>
                  <a:gd name="T61" fmla="*/ 140 h 149"/>
                  <a:gd name="T62" fmla="*/ 50 w 148"/>
                  <a:gd name="T63" fmla="*/ 38 h 149"/>
                  <a:gd name="T64" fmla="*/ 98 w 148"/>
                  <a:gd name="T65" fmla="*/ 38 h 149"/>
                  <a:gd name="T66" fmla="*/ 98 w 148"/>
                  <a:gd name="T67" fmla="*/ 17 h 149"/>
                  <a:gd name="T68" fmla="*/ 97 w 148"/>
                  <a:gd name="T69" fmla="*/ 16 h 149"/>
                  <a:gd name="T70" fmla="*/ 51 w 148"/>
                  <a:gd name="T71" fmla="*/ 16 h 149"/>
                  <a:gd name="T72" fmla="*/ 50 w 148"/>
                  <a:gd name="T73" fmla="*/ 17 h 149"/>
                  <a:gd name="T74" fmla="*/ 50 w 148"/>
                  <a:gd name="T75" fmla="*/ 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9">
                    <a:moveTo>
                      <a:pt x="0" y="66"/>
                    </a:moveTo>
                    <a:cubicBezTo>
                      <a:pt x="0" y="47"/>
                      <a:pt x="0" y="47"/>
                      <a:pt x="0" y="47"/>
                    </a:cubicBezTo>
                    <a:cubicBezTo>
                      <a:pt x="0" y="45"/>
                      <a:pt x="1" y="42"/>
                      <a:pt x="2" y="41"/>
                    </a:cubicBezTo>
                    <a:cubicBezTo>
                      <a:pt x="4" y="39"/>
                      <a:pt x="6" y="38"/>
                      <a:pt x="9" y="38"/>
                    </a:cubicBezTo>
                    <a:cubicBezTo>
                      <a:pt x="33" y="38"/>
                      <a:pt x="33" y="38"/>
                      <a:pt x="33" y="38"/>
                    </a:cubicBezTo>
                    <a:cubicBezTo>
                      <a:pt x="33" y="17"/>
                      <a:pt x="33" y="17"/>
                      <a:pt x="33" y="17"/>
                    </a:cubicBezTo>
                    <a:cubicBezTo>
                      <a:pt x="33" y="12"/>
                      <a:pt x="35" y="8"/>
                      <a:pt x="38" y="5"/>
                    </a:cubicBezTo>
                    <a:cubicBezTo>
                      <a:pt x="42" y="1"/>
                      <a:pt x="46" y="0"/>
                      <a:pt x="51" y="0"/>
                    </a:cubicBezTo>
                    <a:cubicBezTo>
                      <a:pt x="97" y="0"/>
                      <a:pt x="97" y="0"/>
                      <a:pt x="97" y="0"/>
                    </a:cubicBezTo>
                    <a:cubicBezTo>
                      <a:pt x="102" y="0"/>
                      <a:pt x="106" y="1"/>
                      <a:pt x="110" y="5"/>
                    </a:cubicBezTo>
                    <a:cubicBezTo>
                      <a:pt x="113" y="8"/>
                      <a:pt x="115" y="12"/>
                      <a:pt x="115" y="17"/>
                    </a:cubicBezTo>
                    <a:cubicBezTo>
                      <a:pt x="115" y="38"/>
                      <a:pt x="115" y="38"/>
                      <a:pt x="115" y="38"/>
                    </a:cubicBezTo>
                    <a:cubicBezTo>
                      <a:pt x="139" y="38"/>
                      <a:pt x="139" y="38"/>
                      <a:pt x="139" y="38"/>
                    </a:cubicBezTo>
                    <a:cubicBezTo>
                      <a:pt x="141" y="38"/>
                      <a:pt x="143" y="39"/>
                      <a:pt x="145" y="41"/>
                    </a:cubicBezTo>
                    <a:cubicBezTo>
                      <a:pt x="147" y="42"/>
                      <a:pt x="148" y="45"/>
                      <a:pt x="148" y="47"/>
                    </a:cubicBezTo>
                    <a:cubicBezTo>
                      <a:pt x="148" y="66"/>
                      <a:pt x="148" y="66"/>
                      <a:pt x="148" y="66"/>
                    </a:cubicBezTo>
                    <a:cubicBezTo>
                      <a:pt x="74" y="87"/>
                      <a:pt x="74" y="87"/>
                      <a:pt x="74" y="87"/>
                    </a:cubicBezTo>
                    <a:lnTo>
                      <a:pt x="0" y="66"/>
                    </a:lnTo>
                    <a:close/>
                    <a:moveTo>
                      <a:pt x="0" y="140"/>
                    </a:moveTo>
                    <a:cubicBezTo>
                      <a:pt x="0" y="74"/>
                      <a:pt x="0" y="74"/>
                      <a:pt x="0" y="74"/>
                    </a:cubicBezTo>
                    <a:cubicBezTo>
                      <a:pt x="66" y="94"/>
                      <a:pt x="66" y="94"/>
                      <a:pt x="66" y="94"/>
                    </a:cubicBezTo>
                    <a:cubicBezTo>
                      <a:pt x="66" y="111"/>
                      <a:pt x="66" y="111"/>
                      <a:pt x="66" y="111"/>
                    </a:cubicBezTo>
                    <a:cubicBezTo>
                      <a:pt x="82" y="111"/>
                      <a:pt x="82" y="111"/>
                      <a:pt x="82" y="111"/>
                    </a:cubicBezTo>
                    <a:cubicBezTo>
                      <a:pt x="82" y="94"/>
                      <a:pt x="82" y="94"/>
                      <a:pt x="82" y="94"/>
                    </a:cubicBezTo>
                    <a:cubicBezTo>
                      <a:pt x="148" y="74"/>
                      <a:pt x="148" y="74"/>
                      <a:pt x="148" y="74"/>
                    </a:cubicBezTo>
                    <a:cubicBezTo>
                      <a:pt x="148" y="140"/>
                      <a:pt x="148" y="140"/>
                      <a:pt x="148" y="140"/>
                    </a:cubicBezTo>
                    <a:cubicBezTo>
                      <a:pt x="148" y="143"/>
                      <a:pt x="147" y="145"/>
                      <a:pt x="145" y="146"/>
                    </a:cubicBezTo>
                    <a:cubicBezTo>
                      <a:pt x="143" y="148"/>
                      <a:pt x="141" y="149"/>
                      <a:pt x="139" y="149"/>
                    </a:cubicBezTo>
                    <a:cubicBezTo>
                      <a:pt x="9" y="149"/>
                      <a:pt x="9" y="149"/>
                      <a:pt x="9" y="149"/>
                    </a:cubicBezTo>
                    <a:cubicBezTo>
                      <a:pt x="6" y="149"/>
                      <a:pt x="4" y="148"/>
                      <a:pt x="2" y="146"/>
                    </a:cubicBezTo>
                    <a:cubicBezTo>
                      <a:pt x="1" y="145"/>
                      <a:pt x="0" y="143"/>
                      <a:pt x="0" y="140"/>
                    </a:cubicBezTo>
                    <a:close/>
                    <a:moveTo>
                      <a:pt x="50" y="38"/>
                    </a:moveTo>
                    <a:cubicBezTo>
                      <a:pt x="98" y="38"/>
                      <a:pt x="98" y="38"/>
                      <a:pt x="98" y="38"/>
                    </a:cubicBezTo>
                    <a:cubicBezTo>
                      <a:pt x="98" y="17"/>
                      <a:pt x="98" y="17"/>
                      <a:pt x="98" y="17"/>
                    </a:cubicBezTo>
                    <a:cubicBezTo>
                      <a:pt x="98" y="17"/>
                      <a:pt x="98" y="16"/>
                      <a:pt x="97" y="16"/>
                    </a:cubicBezTo>
                    <a:cubicBezTo>
                      <a:pt x="51" y="16"/>
                      <a:pt x="51" y="16"/>
                      <a:pt x="51" y="16"/>
                    </a:cubicBezTo>
                    <a:cubicBezTo>
                      <a:pt x="50" y="16"/>
                      <a:pt x="50" y="17"/>
                      <a:pt x="50" y="17"/>
                    </a:cubicBezTo>
                    <a:lnTo>
                      <a:pt x="50" y="38"/>
                    </a:lnTo>
                    <a:close/>
                  </a:path>
                </a:pathLst>
              </a:custGeom>
              <a:solidFill>
                <a:srgbClr val="FFFFFF"/>
              </a:solidFill>
              <a:ln>
                <a:noFill/>
              </a:ln>
            </p:spPr>
            <p:txBody>
              <a:bodyPr vert="horz" wrap="square" lIns="121920" tIns="60960" rIns="121920" bIns="60960" numCol="1" anchor="t" anchorCtr="0" compatLnSpc="1"/>
              <a:lstStyle/>
              <a:p>
                <a:endParaRPr lang="en-US" sz="3200"/>
              </a:p>
            </p:txBody>
          </p:sp>
        </p:grpSp>
      </p:grpSp>
      <p:sp>
        <p:nvSpPr>
          <p:cNvPr id="59" name="郑少PPT"/>
          <p:cNvSpPr txBox="1"/>
          <p:nvPr/>
        </p:nvSpPr>
        <p:spPr>
          <a:xfrm>
            <a:off x="789084" y="2464829"/>
            <a:ext cx="2068748" cy="1309782"/>
          </a:xfrm>
          <a:prstGeom prst="rect">
            <a:avLst/>
          </a:prstGeom>
          <a:noFill/>
        </p:spPr>
        <p:txBody>
          <a:bodyPr wrap="square" rtlCol="0">
            <a:spAutoFit/>
          </a:bodyPr>
          <a:lstStyle/>
          <a:p>
            <a:pPr algn="ctr">
              <a:lnSpc>
                <a:spcPct val="150000"/>
              </a:lnSpc>
            </a:pPr>
            <a:r>
              <a:rPr lang="zh-CN" altLang="en-US" b="1" dirty="0">
                <a:latin typeface="+mj-ea"/>
                <a:ea typeface="+mj-ea"/>
              </a:rPr>
              <a:t>添加标题</a:t>
            </a:r>
            <a:endParaRPr lang="en-US" altLang="zh-CN" b="1" dirty="0">
              <a:latin typeface="+mj-ea"/>
              <a:ea typeface="+mj-ea"/>
            </a:endParaRPr>
          </a:p>
          <a:p>
            <a:pPr algn="ctr">
              <a:lnSpc>
                <a:spcPct val="150000"/>
              </a:lnSpc>
            </a:pPr>
            <a:r>
              <a:rPr lang="zh-CN" altLang="en-US" sz="1200" dirty="0">
                <a:solidFill>
                  <a:schemeClr val="tx2"/>
                </a:solidFill>
                <a:latin typeface="+mn-ea"/>
              </a:rPr>
              <a:t>单击此处添加标题单击此处添加标题单击此处添加标题单击此处添加标题</a:t>
            </a:r>
          </a:p>
        </p:txBody>
      </p:sp>
      <p:sp>
        <p:nvSpPr>
          <p:cNvPr id="60" name="郑少PPT"/>
          <p:cNvSpPr txBox="1"/>
          <p:nvPr/>
        </p:nvSpPr>
        <p:spPr>
          <a:xfrm>
            <a:off x="2925355" y="2464829"/>
            <a:ext cx="2068748" cy="1309782"/>
          </a:xfrm>
          <a:prstGeom prst="rect">
            <a:avLst/>
          </a:prstGeom>
          <a:noFill/>
        </p:spPr>
        <p:txBody>
          <a:bodyPr wrap="square" rtlCol="0">
            <a:spAutoFit/>
          </a:bodyPr>
          <a:lstStyle/>
          <a:p>
            <a:pPr algn="ctr">
              <a:lnSpc>
                <a:spcPct val="150000"/>
              </a:lnSpc>
            </a:pPr>
            <a:r>
              <a:rPr lang="zh-CN" altLang="en-US" b="1" dirty="0">
                <a:latin typeface="+mj-ea"/>
                <a:ea typeface="+mj-ea"/>
              </a:rPr>
              <a:t>添加标题</a:t>
            </a:r>
            <a:endParaRPr lang="en-US" altLang="zh-CN" b="1" dirty="0">
              <a:latin typeface="+mj-ea"/>
              <a:ea typeface="+mj-ea"/>
            </a:endParaRPr>
          </a:p>
          <a:p>
            <a:pPr algn="ctr">
              <a:lnSpc>
                <a:spcPct val="150000"/>
              </a:lnSpc>
            </a:pPr>
            <a:r>
              <a:rPr lang="zh-CN" altLang="en-US" sz="1200" dirty="0">
                <a:solidFill>
                  <a:schemeClr val="tx2"/>
                </a:solidFill>
                <a:latin typeface="+mn-ea"/>
              </a:rPr>
              <a:t>单击此处添加标题单击此处添加标题单击此处添加标题单击此处添加标题</a:t>
            </a:r>
          </a:p>
        </p:txBody>
      </p:sp>
      <p:sp>
        <p:nvSpPr>
          <p:cNvPr id="61" name="郑少PPT"/>
          <p:cNvSpPr txBox="1"/>
          <p:nvPr/>
        </p:nvSpPr>
        <p:spPr>
          <a:xfrm>
            <a:off x="5061626" y="2464829"/>
            <a:ext cx="2068748" cy="1309782"/>
          </a:xfrm>
          <a:prstGeom prst="rect">
            <a:avLst/>
          </a:prstGeom>
          <a:noFill/>
        </p:spPr>
        <p:txBody>
          <a:bodyPr wrap="square" rtlCol="0">
            <a:spAutoFit/>
          </a:bodyPr>
          <a:lstStyle/>
          <a:p>
            <a:pPr algn="ctr">
              <a:lnSpc>
                <a:spcPct val="150000"/>
              </a:lnSpc>
            </a:pPr>
            <a:r>
              <a:rPr lang="zh-CN" altLang="en-US" b="1" dirty="0">
                <a:latin typeface="+mj-ea"/>
                <a:ea typeface="+mj-ea"/>
              </a:rPr>
              <a:t>添加标题</a:t>
            </a:r>
            <a:endParaRPr lang="en-US" altLang="zh-CN" b="1" dirty="0">
              <a:latin typeface="+mj-ea"/>
              <a:ea typeface="+mj-ea"/>
            </a:endParaRPr>
          </a:p>
          <a:p>
            <a:pPr algn="ctr">
              <a:lnSpc>
                <a:spcPct val="150000"/>
              </a:lnSpc>
            </a:pPr>
            <a:r>
              <a:rPr lang="zh-CN" altLang="en-US" sz="1200" dirty="0">
                <a:solidFill>
                  <a:schemeClr val="tx2"/>
                </a:solidFill>
                <a:latin typeface="+mn-ea"/>
              </a:rPr>
              <a:t>单击此处添加标题单击此处添加标题单击此处添加标题单击此处添加标题</a:t>
            </a:r>
          </a:p>
        </p:txBody>
      </p:sp>
      <p:sp>
        <p:nvSpPr>
          <p:cNvPr id="62" name="郑少PPT"/>
          <p:cNvSpPr txBox="1"/>
          <p:nvPr/>
        </p:nvSpPr>
        <p:spPr>
          <a:xfrm>
            <a:off x="7197897" y="2464829"/>
            <a:ext cx="2068748" cy="1309782"/>
          </a:xfrm>
          <a:prstGeom prst="rect">
            <a:avLst/>
          </a:prstGeom>
          <a:noFill/>
        </p:spPr>
        <p:txBody>
          <a:bodyPr wrap="square" rtlCol="0">
            <a:spAutoFit/>
          </a:bodyPr>
          <a:lstStyle/>
          <a:p>
            <a:pPr algn="ctr">
              <a:lnSpc>
                <a:spcPct val="150000"/>
              </a:lnSpc>
            </a:pPr>
            <a:r>
              <a:rPr lang="zh-CN" altLang="en-US" b="1" dirty="0">
                <a:latin typeface="+mj-ea"/>
                <a:ea typeface="+mj-ea"/>
              </a:rPr>
              <a:t>添加标题</a:t>
            </a:r>
            <a:endParaRPr lang="en-US" altLang="zh-CN" b="1" dirty="0">
              <a:latin typeface="+mj-ea"/>
              <a:ea typeface="+mj-ea"/>
            </a:endParaRPr>
          </a:p>
          <a:p>
            <a:pPr algn="ctr">
              <a:lnSpc>
                <a:spcPct val="150000"/>
              </a:lnSpc>
            </a:pPr>
            <a:r>
              <a:rPr lang="zh-CN" altLang="en-US" sz="1200" dirty="0">
                <a:solidFill>
                  <a:schemeClr val="tx2"/>
                </a:solidFill>
                <a:latin typeface="+mn-ea"/>
              </a:rPr>
              <a:t>单击此处添加标题单击此处添加标题单击此处添加标题单击此处添加标题</a:t>
            </a:r>
          </a:p>
        </p:txBody>
      </p:sp>
      <p:sp>
        <p:nvSpPr>
          <p:cNvPr id="63" name="郑少PPT"/>
          <p:cNvSpPr txBox="1"/>
          <p:nvPr/>
        </p:nvSpPr>
        <p:spPr>
          <a:xfrm>
            <a:off x="9334168" y="2464829"/>
            <a:ext cx="2068748" cy="1309782"/>
          </a:xfrm>
          <a:prstGeom prst="rect">
            <a:avLst/>
          </a:prstGeom>
          <a:noFill/>
        </p:spPr>
        <p:txBody>
          <a:bodyPr wrap="square" rtlCol="0">
            <a:spAutoFit/>
          </a:bodyPr>
          <a:lstStyle/>
          <a:p>
            <a:pPr algn="ctr">
              <a:lnSpc>
                <a:spcPct val="150000"/>
              </a:lnSpc>
            </a:pPr>
            <a:r>
              <a:rPr lang="zh-CN" altLang="en-US" b="1" dirty="0">
                <a:latin typeface="+mj-ea"/>
                <a:ea typeface="+mj-ea"/>
              </a:rPr>
              <a:t>添加标题</a:t>
            </a:r>
            <a:endParaRPr lang="en-US" altLang="zh-CN" b="1" dirty="0">
              <a:latin typeface="+mj-ea"/>
              <a:ea typeface="+mj-ea"/>
            </a:endParaRPr>
          </a:p>
          <a:p>
            <a:pPr algn="ctr">
              <a:lnSpc>
                <a:spcPct val="150000"/>
              </a:lnSpc>
            </a:pPr>
            <a:r>
              <a:rPr lang="zh-CN" altLang="en-US" sz="1200" dirty="0">
                <a:solidFill>
                  <a:schemeClr val="tx2"/>
                </a:solidFill>
                <a:latin typeface="+mn-ea"/>
              </a:rPr>
              <a:t>单击此处添加标题单击此处添加标题单击此处添加标题单击此处添加标题</a:t>
            </a: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up)">
                                      <p:cBhvr>
                                        <p:cTn id="19" dur="500"/>
                                        <p:tgtEl>
                                          <p:spTgt spid="5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down)">
                                      <p:cBhvr>
                                        <p:cTn id="23" dur="500"/>
                                        <p:tgtEl>
                                          <p:spTgt spid="47"/>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0-#ppt_w/2"/>
                                          </p:val>
                                        </p:tav>
                                        <p:tav tm="100000">
                                          <p:val>
                                            <p:strVal val="#ppt_x"/>
                                          </p:val>
                                        </p:tav>
                                      </p:tavLst>
                                    </p:anim>
                                    <p:anim calcmode="lin" valueType="num">
                                      <p:cBhvr additive="base">
                                        <p:cTn id="28" dur="500" fill="hold"/>
                                        <p:tgtEl>
                                          <p:spTgt spid="59"/>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fill="hold"/>
                                        <p:tgtEl>
                                          <p:spTgt spid="60"/>
                                        </p:tgtEl>
                                        <p:attrNameLst>
                                          <p:attrName>ppt_x</p:attrName>
                                        </p:attrNameLst>
                                      </p:cBhvr>
                                      <p:tavLst>
                                        <p:tav tm="0">
                                          <p:val>
                                            <p:strVal val="0-#ppt_w/2"/>
                                          </p:val>
                                        </p:tav>
                                        <p:tav tm="100000">
                                          <p:val>
                                            <p:strVal val="#ppt_x"/>
                                          </p:val>
                                        </p:tav>
                                      </p:tavLst>
                                    </p:anim>
                                    <p:anim calcmode="lin" valueType="num">
                                      <p:cBhvr additive="base">
                                        <p:cTn id="33" dur="500" fill="hold"/>
                                        <p:tgtEl>
                                          <p:spTgt spid="60"/>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8"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500" fill="hold"/>
                                        <p:tgtEl>
                                          <p:spTgt spid="61"/>
                                        </p:tgtEl>
                                        <p:attrNameLst>
                                          <p:attrName>ppt_x</p:attrName>
                                        </p:attrNameLst>
                                      </p:cBhvr>
                                      <p:tavLst>
                                        <p:tav tm="0">
                                          <p:val>
                                            <p:strVal val="0-#ppt_w/2"/>
                                          </p:val>
                                        </p:tav>
                                        <p:tav tm="100000">
                                          <p:val>
                                            <p:strVal val="#ppt_x"/>
                                          </p:val>
                                        </p:tav>
                                      </p:tavLst>
                                    </p:anim>
                                    <p:anim calcmode="lin" valueType="num">
                                      <p:cBhvr additive="base">
                                        <p:cTn id="38" dur="500" fill="hold"/>
                                        <p:tgtEl>
                                          <p:spTgt spid="61"/>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0-#ppt_w/2"/>
                                          </p:val>
                                        </p:tav>
                                        <p:tav tm="100000">
                                          <p:val>
                                            <p:strVal val="#ppt_x"/>
                                          </p:val>
                                        </p:tav>
                                      </p:tavLst>
                                    </p:anim>
                                    <p:anim calcmode="lin" valueType="num">
                                      <p:cBhvr additive="base">
                                        <p:cTn id="43" dur="500" fill="hold"/>
                                        <p:tgtEl>
                                          <p:spTgt spid="62"/>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fill="hold"/>
                                        <p:tgtEl>
                                          <p:spTgt spid="63"/>
                                        </p:tgtEl>
                                        <p:attrNameLst>
                                          <p:attrName>ppt_x</p:attrName>
                                        </p:attrNameLst>
                                      </p:cBhvr>
                                      <p:tavLst>
                                        <p:tav tm="0">
                                          <p:val>
                                            <p:strVal val="0-#ppt_w/2"/>
                                          </p:val>
                                        </p:tav>
                                        <p:tav tm="100000">
                                          <p:val>
                                            <p:strVal val="#ppt_x"/>
                                          </p:val>
                                        </p:tav>
                                      </p:tavLst>
                                    </p:anim>
                                    <p:anim calcmode="lin" valueType="num">
                                      <p:cBhvr additive="base">
                                        <p:cTn id="48"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形状 17"/>
          <p:cNvSpPr/>
          <p:nvPr/>
        </p:nvSpPr>
        <p:spPr>
          <a:xfrm>
            <a:off x="0" y="0"/>
            <a:ext cx="6833955" cy="3727986"/>
          </a:xfrm>
          <a:custGeom>
            <a:avLst/>
            <a:gdLst>
              <a:gd name="connsiteX0" fmla="*/ 0 w 6833955"/>
              <a:gd name="connsiteY0" fmla="*/ 0 h 3727986"/>
              <a:gd name="connsiteX1" fmla="*/ 6833955 w 6833955"/>
              <a:gd name="connsiteY1" fmla="*/ 0 h 3727986"/>
              <a:gd name="connsiteX2" fmla="*/ 6833955 w 6833955"/>
              <a:gd name="connsiteY2" fmla="*/ 3130014 h 3727986"/>
              <a:gd name="connsiteX3" fmla="*/ 5358044 w 6833955"/>
              <a:gd name="connsiteY3" fmla="*/ 3130014 h 3727986"/>
              <a:gd name="connsiteX4" fmla="*/ 5358044 w 6833955"/>
              <a:gd name="connsiteY4" fmla="*/ 3727986 h 3727986"/>
              <a:gd name="connsiteX5" fmla="*/ 0 w 6833955"/>
              <a:gd name="connsiteY5" fmla="*/ 3727986 h 3727986"/>
              <a:gd name="connsiteX6" fmla="*/ 0 w 6833955"/>
              <a:gd name="connsiteY6" fmla="*/ 0 h 37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3955" h="3727986">
                <a:moveTo>
                  <a:pt x="0" y="0"/>
                </a:moveTo>
                <a:lnTo>
                  <a:pt x="6833955" y="0"/>
                </a:lnTo>
                <a:lnTo>
                  <a:pt x="6833955" y="3130014"/>
                </a:lnTo>
                <a:lnTo>
                  <a:pt x="5358044" y="3130014"/>
                </a:lnTo>
                <a:lnTo>
                  <a:pt x="5358044" y="3727986"/>
                </a:lnTo>
                <a:lnTo>
                  <a:pt x="0" y="372798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任意多边形: 形状 18"/>
          <p:cNvSpPr/>
          <p:nvPr/>
        </p:nvSpPr>
        <p:spPr>
          <a:xfrm>
            <a:off x="5358044" y="3130014"/>
            <a:ext cx="6833955" cy="3727986"/>
          </a:xfrm>
          <a:custGeom>
            <a:avLst/>
            <a:gdLst>
              <a:gd name="connsiteX0" fmla="*/ 1475911 w 6833955"/>
              <a:gd name="connsiteY0" fmla="*/ 0 h 3727986"/>
              <a:gd name="connsiteX1" fmla="*/ 6833955 w 6833955"/>
              <a:gd name="connsiteY1" fmla="*/ 0 h 3727986"/>
              <a:gd name="connsiteX2" fmla="*/ 6833955 w 6833955"/>
              <a:gd name="connsiteY2" fmla="*/ 3727986 h 3727986"/>
              <a:gd name="connsiteX3" fmla="*/ 0 w 6833955"/>
              <a:gd name="connsiteY3" fmla="*/ 3727986 h 3727986"/>
              <a:gd name="connsiteX4" fmla="*/ 0 w 6833955"/>
              <a:gd name="connsiteY4" fmla="*/ 597972 h 3727986"/>
              <a:gd name="connsiteX5" fmla="*/ 1475911 w 6833955"/>
              <a:gd name="connsiteY5" fmla="*/ 597972 h 3727986"/>
              <a:gd name="connsiteX6" fmla="*/ 1475911 w 6833955"/>
              <a:gd name="connsiteY6" fmla="*/ 0 h 37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3955" h="3727986">
                <a:moveTo>
                  <a:pt x="1475911" y="0"/>
                </a:moveTo>
                <a:lnTo>
                  <a:pt x="6833955" y="0"/>
                </a:lnTo>
                <a:lnTo>
                  <a:pt x="6833955" y="3727986"/>
                </a:lnTo>
                <a:lnTo>
                  <a:pt x="0" y="3727986"/>
                </a:lnTo>
                <a:lnTo>
                  <a:pt x="0" y="597972"/>
                </a:lnTo>
                <a:lnTo>
                  <a:pt x="1475911" y="597972"/>
                </a:lnTo>
                <a:lnTo>
                  <a:pt x="14759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0" name="图片占位符 3"/>
          <p:cNvPicPr>
            <a:picLocks noChangeAspect="1"/>
          </p:cNvPicPr>
          <p:nvPr/>
        </p:nvPicPr>
        <p:blipFill rotWithShape="1">
          <a:blip r:embed="rId3" cstate="email"/>
          <a:srcRect/>
          <a:stretch>
            <a:fillRect/>
          </a:stretch>
        </p:blipFill>
        <p:spPr>
          <a:xfrm>
            <a:off x="3" y="3727985"/>
            <a:ext cx="5358040" cy="3130015"/>
          </a:xfrm>
          <a:prstGeom prst="rect">
            <a:avLst/>
          </a:prstGeom>
        </p:spPr>
      </p:pic>
      <p:pic>
        <p:nvPicPr>
          <p:cNvPr id="21" name="图片占位符 5"/>
          <p:cNvPicPr>
            <a:picLocks noChangeAspect="1"/>
          </p:cNvPicPr>
          <p:nvPr/>
        </p:nvPicPr>
        <p:blipFill rotWithShape="1">
          <a:blip r:embed="rId4" cstate="email"/>
          <a:srcRect/>
          <a:stretch>
            <a:fillRect/>
          </a:stretch>
        </p:blipFill>
        <p:spPr>
          <a:xfrm>
            <a:off x="6833956" y="0"/>
            <a:ext cx="5358044" cy="3130015"/>
          </a:xfrm>
          <a:prstGeom prst="rect">
            <a:avLst/>
          </a:prstGeom>
        </p:spPr>
      </p:pic>
      <p:grpSp>
        <p:nvGrpSpPr>
          <p:cNvPr id="22" name="Group 404"/>
          <p:cNvGrpSpPr/>
          <p:nvPr/>
        </p:nvGrpSpPr>
        <p:grpSpPr>
          <a:xfrm>
            <a:off x="876680" y="1751972"/>
            <a:ext cx="850900" cy="850898"/>
            <a:chOff x="0" y="0"/>
            <a:chExt cx="1206500" cy="1206500"/>
          </a:xfrm>
        </p:grpSpPr>
        <p:sp>
          <p:nvSpPr>
            <p:cNvPr id="23" name="Shape 402"/>
            <p:cNvSpPr/>
            <p:nvPr/>
          </p:nvSpPr>
          <p:spPr>
            <a:xfrm>
              <a:off x="0" y="0"/>
              <a:ext cx="1206500" cy="1206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4" name="Shape 403"/>
            <p:cNvSpPr/>
            <p:nvPr/>
          </p:nvSpPr>
          <p:spPr>
            <a:xfrm>
              <a:off x="318563" y="362371"/>
              <a:ext cx="569374" cy="481758"/>
            </a:xfrm>
            <a:custGeom>
              <a:avLst/>
              <a:gdLst/>
              <a:ahLst/>
              <a:cxnLst>
                <a:cxn ang="0">
                  <a:pos x="wd2" y="hd2"/>
                </a:cxn>
                <a:cxn ang="5400000">
                  <a:pos x="wd2" y="hd2"/>
                </a:cxn>
                <a:cxn ang="10800000">
                  <a:pos x="wd2" y="hd2"/>
                </a:cxn>
                <a:cxn ang="16200000">
                  <a:pos x="wd2" y="hd2"/>
                </a:cxn>
              </a:cxnLst>
              <a:rect l="0" t="0" r="r" b="b"/>
              <a:pathLst>
                <a:path w="21600" h="21600" extrusionOk="0">
                  <a:moveTo>
                    <a:pt x="21600" y="18657"/>
                  </a:moveTo>
                  <a:cubicBezTo>
                    <a:pt x="21600" y="20280"/>
                    <a:pt x="20483" y="21600"/>
                    <a:pt x="19108" y="21600"/>
                  </a:cubicBezTo>
                  <a:lnTo>
                    <a:pt x="14124" y="21600"/>
                  </a:lnTo>
                  <a:cubicBezTo>
                    <a:pt x="12747" y="21600"/>
                    <a:pt x="11632" y="20280"/>
                    <a:pt x="11632" y="18657"/>
                  </a:cubicBezTo>
                  <a:lnTo>
                    <a:pt x="11632" y="7854"/>
                  </a:lnTo>
                  <a:cubicBezTo>
                    <a:pt x="11632" y="3528"/>
                    <a:pt x="14616" y="0"/>
                    <a:pt x="18277" y="0"/>
                  </a:cubicBezTo>
                  <a:lnTo>
                    <a:pt x="19108" y="0"/>
                  </a:lnTo>
                  <a:cubicBezTo>
                    <a:pt x="19562" y="0"/>
                    <a:pt x="19938" y="447"/>
                    <a:pt x="19938" y="984"/>
                  </a:cubicBezTo>
                  <a:lnTo>
                    <a:pt x="19938" y="2947"/>
                  </a:lnTo>
                  <a:cubicBezTo>
                    <a:pt x="19938" y="3484"/>
                    <a:pt x="19562" y="3927"/>
                    <a:pt x="19108" y="3927"/>
                  </a:cubicBezTo>
                  <a:lnTo>
                    <a:pt x="18277" y="3927"/>
                  </a:lnTo>
                  <a:cubicBezTo>
                    <a:pt x="16447" y="3927"/>
                    <a:pt x="14954" y="5694"/>
                    <a:pt x="14954" y="7854"/>
                  </a:cubicBezTo>
                  <a:lnTo>
                    <a:pt x="14954" y="8347"/>
                  </a:lnTo>
                  <a:cubicBezTo>
                    <a:pt x="14954" y="9160"/>
                    <a:pt x="15512" y="9818"/>
                    <a:pt x="16200" y="9818"/>
                  </a:cubicBezTo>
                  <a:lnTo>
                    <a:pt x="19108" y="9818"/>
                  </a:lnTo>
                  <a:cubicBezTo>
                    <a:pt x="20483" y="9818"/>
                    <a:pt x="21600" y="11137"/>
                    <a:pt x="21600" y="12766"/>
                  </a:cubicBezTo>
                  <a:cubicBezTo>
                    <a:pt x="21600" y="12766"/>
                    <a:pt x="21600" y="18657"/>
                    <a:pt x="21600" y="18657"/>
                  </a:cubicBezTo>
                  <a:close/>
                  <a:moveTo>
                    <a:pt x="9969" y="18657"/>
                  </a:moveTo>
                  <a:cubicBezTo>
                    <a:pt x="9969" y="20280"/>
                    <a:pt x="8853" y="21600"/>
                    <a:pt x="7477" y="21600"/>
                  </a:cubicBezTo>
                  <a:lnTo>
                    <a:pt x="2493" y="21600"/>
                  </a:lnTo>
                  <a:cubicBezTo>
                    <a:pt x="1117" y="21600"/>
                    <a:pt x="0" y="20280"/>
                    <a:pt x="0" y="18657"/>
                  </a:cubicBezTo>
                  <a:lnTo>
                    <a:pt x="0" y="7854"/>
                  </a:lnTo>
                  <a:cubicBezTo>
                    <a:pt x="0" y="3528"/>
                    <a:pt x="2986" y="0"/>
                    <a:pt x="6647" y="0"/>
                  </a:cubicBezTo>
                  <a:lnTo>
                    <a:pt x="7477" y="0"/>
                  </a:lnTo>
                  <a:cubicBezTo>
                    <a:pt x="7931" y="0"/>
                    <a:pt x="8308" y="447"/>
                    <a:pt x="8308" y="984"/>
                  </a:cubicBezTo>
                  <a:lnTo>
                    <a:pt x="8308" y="2947"/>
                  </a:lnTo>
                  <a:cubicBezTo>
                    <a:pt x="8308" y="3484"/>
                    <a:pt x="7931" y="3927"/>
                    <a:pt x="7477" y="3927"/>
                  </a:cubicBezTo>
                  <a:lnTo>
                    <a:pt x="6647" y="3927"/>
                  </a:lnTo>
                  <a:cubicBezTo>
                    <a:pt x="4816" y="3927"/>
                    <a:pt x="3324" y="5694"/>
                    <a:pt x="3324" y="7854"/>
                  </a:cubicBezTo>
                  <a:lnTo>
                    <a:pt x="3324" y="8347"/>
                  </a:lnTo>
                  <a:cubicBezTo>
                    <a:pt x="3324" y="9160"/>
                    <a:pt x="3882" y="9818"/>
                    <a:pt x="4570" y="9818"/>
                  </a:cubicBezTo>
                  <a:lnTo>
                    <a:pt x="7477" y="9818"/>
                  </a:lnTo>
                  <a:cubicBezTo>
                    <a:pt x="8853" y="9818"/>
                    <a:pt x="9969" y="11137"/>
                    <a:pt x="9969" y="12766"/>
                  </a:cubicBezTo>
                  <a:cubicBezTo>
                    <a:pt x="9969" y="12766"/>
                    <a:pt x="9969" y="18657"/>
                    <a:pt x="9969" y="18657"/>
                  </a:cubicBezTo>
                  <a:close/>
                </a:path>
              </a:pathLst>
            </a:custGeom>
            <a:solidFill>
              <a:schemeClr val="accent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25" name="Shape 405"/>
          <p:cNvSpPr/>
          <p:nvPr/>
        </p:nvSpPr>
        <p:spPr>
          <a:xfrm>
            <a:off x="2307369" y="1386435"/>
            <a:ext cx="3649906" cy="1257908"/>
          </a:xfrm>
          <a:prstGeom prst="rect">
            <a:avLst/>
          </a:prstGeom>
          <a:ln w="12700">
            <a:miter lim="400000"/>
          </a:ln>
        </p:spPr>
        <p:txBody>
          <a:bodyPr wrap="square" lIns="0" tIns="0" rIns="0" bIns="0">
            <a:spAutoFit/>
          </a:bodyPr>
          <a:lstStyle>
            <a:lvl1pPr>
              <a:lnSpc>
                <a:spcPct val="110000"/>
              </a:lnSpc>
              <a:defRPr sz="2400">
                <a:solidFill>
                  <a:srgbClr val="FFFFFF"/>
                </a:solidFill>
                <a:latin typeface="Lato Regular"/>
                <a:ea typeface="Lato Regular"/>
                <a:cs typeface="Lato Regular"/>
                <a:sym typeface="Lato Regular"/>
              </a:defRPr>
            </a:lvl1pPr>
          </a:lstStyle>
          <a:p>
            <a:pPr algn="just">
              <a:lnSpc>
                <a:spcPct val="150000"/>
              </a:lnSpc>
            </a:pPr>
            <a:r>
              <a:rPr lang="zh-CN" altLang="en-US" sz="1400" dirty="0">
                <a:latin typeface="+mn-ea"/>
              </a:rPr>
              <a:t>点击此处添加标题添加标题点击此处添加标题点击此处添加标题添加标题添加标题添加标题点击此处添加标题添加标题点击此处添加标题点击此处添加标题添加标题添加标题添加标题</a:t>
            </a:r>
          </a:p>
        </p:txBody>
      </p:sp>
      <p:grpSp>
        <p:nvGrpSpPr>
          <p:cNvPr id="26" name="Group 404"/>
          <p:cNvGrpSpPr/>
          <p:nvPr/>
        </p:nvGrpSpPr>
        <p:grpSpPr>
          <a:xfrm>
            <a:off x="6234724" y="4568558"/>
            <a:ext cx="850900" cy="850898"/>
            <a:chOff x="0" y="0"/>
            <a:chExt cx="1206500" cy="1206500"/>
          </a:xfrm>
        </p:grpSpPr>
        <p:sp>
          <p:nvSpPr>
            <p:cNvPr id="27" name="Shape 402"/>
            <p:cNvSpPr/>
            <p:nvPr/>
          </p:nvSpPr>
          <p:spPr>
            <a:xfrm>
              <a:off x="0" y="0"/>
              <a:ext cx="1206500" cy="1206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8" name="Shape 403"/>
            <p:cNvSpPr/>
            <p:nvPr/>
          </p:nvSpPr>
          <p:spPr>
            <a:xfrm>
              <a:off x="318563" y="362371"/>
              <a:ext cx="569374" cy="481758"/>
            </a:xfrm>
            <a:custGeom>
              <a:avLst/>
              <a:gdLst/>
              <a:ahLst/>
              <a:cxnLst>
                <a:cxn ang="0">
                  <a:pos x="wd2" y="hd2"/>
                </a:cxn>
                <a:cxn ang="5400000">
                  <a:pos x="wd2" y="hd2"/>
                </a:cxn>
                <a:cxn ang="10800000">
                  <a:pos x="wd2" y="hd2"/>
                </a:cxn>
                <a:cxn ang="16200000">
                  <a:pos x="wd2" y="hd2"/>
                </a:cxn>
              </a:cxnLst>
              <a:rect l="0" t="0" r="r" b="b"/>
              <a:pathLst>
                <a:path w="21600" h="21600" extrusionOk="0">
                  <a:moveTo>
                    <a:pt x="21600" y="18657"/>
                  </a:moveTo>
                  <a:cubicBezTo>
                    <a:pt x="21600" y="20280"/>
                    <a:pt x="20483" y="21600"/>
                    <a:pt x="19108" y="21600"/>
                  </a:cubicBezTo>
                  <a:lnTo>
                    <a:pt x="14124" y="21600"/>
                  </a:lnTo>
                  <a:cubicBezTo>
                    <a:pt x="12747" y="21600"/>
                    <a:pt x="11632" y="20280"/>
                    <a:pt x="11632" y="18657"/>
                  </a:cubicBezTo>
                  <a:lnTo>
                    <a:pt x="11632" y="7854"/>
                  </a:lnTo>
                  <a:cubicBezTo>
                    <a:pt x="11632" y="3528"/>
                    <a:pt x="14616" y="0"/>
                    <a:pt x="18277" y="0"/>
                  </a:cubicBezTo>
                  <a:lnTo>
                    <a:pt x="19108" y="0"/>
                  </a:lnTo>
                  <a:cubicBezTo>
                    <a:pt x="19562" y="0"/>
                    <a:pt x="19938" y="447"/>
                    <a:pt x="19938" y="984"/>
                  </a:cubicBezTo>
                  <a:lnTo>
                    <a:pt x="19938" y="2947"/>
                  </a:lnTo>
                  <a:cubicBezTo>
                    <a:pt x="19938" y="3484"/>
                    <a:pt x="19562" y="3927"/>
                    <a:pt x="19108" y="3927"/>
                  </a:cubicBezTo>
                  <a:lnTo>
                    <a:pt x="18277" y="3927"/>
                  </a:lnTo>
                  <a:cubicBezTo>
                    <a:pt x="16447" y="3927"/>
                    <a:pt x="14954" y="5694"/>
                    <a:pt x="14954" y="7854"/>
                  </a:cubicBezTo>
                  <a:lnTo>
                    <a:pt x="14954" y="8347"/>
                  </a:lnTo>
                  <a:cubicBezTo>
                    <a:pt x="14954" y="9160"/>
                    <a:pt x="15512" y="9818"/>
                    <a:pt x="16200" y="9818"/>
                  </a:cubicBezTo>
                  <a:lnTo>
                    <a:pt x="19108" y="9818"/>
                  </a:lnTo>
                  <a:cubicBezTo>
                    <a:pt x="20483" y="9818"/>
                    <a:pt x="21600" y="11137"/>
                    <a:pt x="21600" y="12766"/>
                  </a:cubicBezTo>
                  <a:cubicBezTo>
                    <a:pt x="21600" y="12766"/>
                    <a:pt x="21600" y="18657"/>
                    <a:pt x="21600" y="18657"/>
                  </a:cubicBezTo>
                  <a:close/>
                  <a:moveTo>
                    <a:pt x="9969" y="18657"/>
                  </a:moveTo>
                  <a:cubicBezTo>
                    <a:pt x="9969" y="20280"/>
                    <a:pt x="8853" y="21600"/>
                    <a:pt x="7477" y="21600"/>
                  </a:cubicBezTo>
                  <a:lnTo>
                    <a:pt x="2493" y="21600"/>
                  </a:lnTo>
                  <a:cubicBezTo>
                    <a:pt x="1117" y="21600"/>
                    <a:pt x="0" y="20280"/>
                    <a:pt x="0" y="18657"/>
                  </a:cubicBezTo>
                  <a:lnTo>
                    <a:pt x="0" y="7854"/>
                  </a:lnTo>
                  <a:cubicBezTo>
                    <a:pt x="0" y="3528"/>
                    <a:pt x="2986" y="0"/>
                    <a:pt x="6647" y="0"/>
                  </a:cubicBezTo>
                  <a:lnTo>
                    <a:pt x="7477" y="0"/>
                  </a:lnTo>
                  <a:cubicBezTo>
                    <a:pt x="7931" y="0"/>
                    <a:pt x="8308" y="447"/>
                    <a:pt x="8308" y="984"/>
                  </a:cubicBezTo>
                  <a:lnTo>
                    <a:pt x="8308" y="2947"/>
                  </a:lnTo>
                  <a:cubicBezTo>
                    <a:pt x="8308" y="3484"/>
                    <a:pt x="7931" y="3927"/>
                    <a:pt x="7477" y="3927"/>
                  </a:cubicBezTo>
                  <a:lnTo>
                    <a:pt x="6647" y="3927"/>
                  </a:lnTo>
                  <a:cubicBezTo>
                    <a:pt x="4816" y="3927"/>
                    <a:pt x="3324" y="5694"/>
                    <a:pt x="3324" y="7854"/>
                  </a:cubicBezTo>
                  <a:lnTo>
                    <a:pt x="3324" y="8347"/>
                  </a:lnTo>
                  <a:cubicBezTo>
                    <a:pt x="3324" y="9160"/>
                    <a:pt x="3882" y="9818"/>
                    <a:pt x="4570" y="9818"/>
                  </a:cubicBezTo>
                  <a:lnTo>
                    <a:pt x="7477" y="9818"/>
                  </a:lnTo>
                  <a:cubicBezTo>
                    <a:pt x="8853" y="9818"/>
                    <a:pt x="9969" y="11137"/>
                    <a:pt x="9969" y="12766"/>
                  </a:cubicBezTo>
                  <a:cubicBezTo>
                    <a:pt x="9969" y="12766"/>
                    <a:pt x="9969" y="18657"/>
                    <a:pt x="9969" y="18657"/>
                  </a:cubicBezTo>
                  <a:close/>
                </a:path>
              </a:pathLst>
            </a:custGeom>
            <a:solidFill>
              <a:schemeClr val="accent2"/>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29" name="Shape 405"/>
          <p:cNvSpPr/>
          <p:nvPr/>
        </p:nvSpPr>
        <p:spPr>
          <a:xfrm>
            <a:off x="7665413" y="4203021"/>
            <a:ext cx="3649906" cy="1257908"/>
          </a:xfrm>
          <a:prstGeom prst="rect">
            <a:avLst/>
          </a:prstGeom>
          <a:ln w="12700">
            <a:miter lim="400000"/>
          </a:ln>
        </p:spPr>
        <p:txBody>
          <a:bodyPr wrap="square" lIns="0" tIns="0" rIns="0" bIns="0">
            <a:spAutoFit/>
          </a:bodyPr>
          <a:lstStyle>
            <a:lvl1pPr>
              <a:lnSpc>
                <a:spcPct val="110000"/>
              </a:lnSpc>
              <a:defRPr sz="2400">
                <a:solidFill>
                  <a:srgbClr val="FFFFFF"/>
                </a:solidFill>
                <a:latin typeface="Lato Regular"/>
                <a:ea typeface="Lato Regular"/>
                <a:cs typeface="Lato Regular"/>
                <a:sym typeface="Lato Regular"/>
              </a:defRPr>
            </a:lvl1pPr>
          </a:lstStyle>
          <a:p>
            <a:pPr algn="just">
              <a:lnSpc>
                <a:spcPct val="150000"/>
              </a:lnSpc>
            </a:pPr>
            <a:r>
              <a:rPr lang="zh-CN" altLang="en-US" sz="1400" dirty="0">
                <a:latin typeface="+mn-ea"/>
              </a:rPr>
              <a:t>点击此处添加标题添加标题点击此处添加标题点击此处添加标题添加标题添加标题添加标题点击此处添加标题添加标题点击此处添加标题点击此处添加标题添加标题添加标题添加标题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0-#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1+#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5"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19" name="Group 2"/>
          <p:cNvGrpSpPr/>
          <p:nvPr/>
        </p:nvGrpSpPr>
        <p:grpSpPr>
          <a:xfrm>
            <a:off x="1348525" y="1647140"/>
            <a:ext cx="2524260" cy="1495425"/>
            <a:chOff x="1081825" y="1667076"/>
            <a:chExt cx="2524260" cy="1495425"/>
          </a:xfrm>
        </p:grpSpPr>
        <p:sp>
          <p:nvSpPr>
            <p:cNvPr id="20" name="Rounded Rectangle 11"/>
            <p:cNvSpPr/>
            <p:nvPr/>
          </p:nvSpPr>
          <p:spPr>
            <a:xfrm>
              <a:off x="2406202" y="1667076"/>
              <a:ext cx="1199883" cy="1495425"/>
            </a:xfrm>
            <a:prstGeom prst="roundRect">
              <a:avLst>
                <a:gd name="adj" fmla="val 977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ea"/>
                <a:ea typeface="+mj-ea"/>
              </a:endParaRPr>
            </a:p>
          </p:txBody>
        </p:sp>
        <p:sp>
          <p:nvSpPr>
            <p:cNvPr id="21" name="Rounded Rectangle 10"/>
            <p:cNvSpPr/>
            <p:nvPr/>
          </p:nvSpPr>
          <p:spPr>
            <a:xfrm>
              <a:off x="1081825" y="1854558"/>
              <a:ext cx="2125014" cy="1120462"/>
            </a:xfrm>
            <a:prstGeom prst="roundRect">
              <a:avLst>
                <a:gd name="adj" fmla="val 97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mj-ea"/>
                  <a:ea typeface="+mj-ea"/>
                  <a:cs typeface="Lato Medium" panose="020F0602020204030203" pitchFamily="34" charset="0"/>
                </a:rPr>
                <a:t>添加标题</a:t>
              </a:r>
              <a:endParaRPr lang="en-IN" sz="2400" dirty="0">
                <a:latin typeface="+mj-ea"/>
                <a:ea typeface="+mj-ea"/>
                <a:cs typeface="Lato Medium" panose="020F0602020204030203" pitchFamily="34" charset="0"/>
              </a:endParaRPr>
            </a:p>
          </p:txBody>
        </p:sp>
      </p:grpSp>
      <p:grpSp>
        <p:nvGrpSpPr>
          <p:cNvPr id="22" name="Group 5"/>
          <p:cNvGrpSpPr/>
          <p:nvPr/>
        </p:nvGrpSpPr>
        <p:grpSpPr>
          <a:xfrm>
            <a:off x="4788931" y="1647139"/>
            <a:ext cx="2524260" cy="1495425"/>
            <a:chOff x="1081825" y="1667076"/>
            <a:chExt cx="2524260" cy="1495425"/>
          </a:xfrm>
        </p:grpSpPr>
        <p:sp>
          <p:nvSpPr>
            <p:cNvPr id="23" name="Rounded Rectangle 14"/>
            <p:cNvSpPr/>
            <p:nvPr/>
          </p:nvSpPr>
          <p:spPr>
            <a:xfrm>
              <a:off x="2406202" y="1667076"/>
              <a:ext cx="1199883" cy="1495425"/>
            </a:xfrm>
            <a:prstGeom prst="roundRect">
              <a:avLst>
                <a:gd name="adj" fmla="val 977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ea"/>
                <a:ea typeface="+mj-ea"/>
              </a:endParaRPr>
            </a:p>
          </p:txBody>
        </p:sp>
        <p:sp>
          <p:nvSpPr>
            <p:cNvPr id="24" name="Rounded Rectangle 15"/>
            <p:cNvSpPr/>
            <p:nvPr/>
          </p:nvSpPr>
          <p:spPr>
            <a:xfrm>
              <a:off x="1081825" y="1854558"/>
              <a:ext cx="2125014" cy="1120462"/>
            </a:xfrm>
            <a:prstGeom prst="roundRect">
              <a:avLst>
                <a:gd name="adj" fmla="val 97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mj-ea"/>
                  <a:ea typeface="+mj-ea"/>
                  <a:cs typeface="Lato Medium" panose="020F0602020204030203" pitchFamily="34" charset="0"/>
                </a:rPr>
                <a:t>添加标题</a:t>
              </a:r>
              <a:endParaRPr lang="en-IN" altLang="zh-CN" sz="2400" dirty="0">
                <a:latin typeface="+mj-ea"/>
                <a:ea typeface="+mj-ea"/>
                <a:cs typeface="Lato Medium" panose="020F0602020204030203" pitchFamily="34" charset="0"/>
              </a:endParaRPr>
            </a:p>
          </p:txBody>
        </p:sp>
      </p:grpSp>
      <p:grpSp>
        <p:nvGrpSpPr>
          <p:cNvPr id="25" name="Group 8"/>
          <p:cNvGrpSpPr/>
          <p:nvPr/>
        </p:nvGrpSpPr>
        <p:grpSpPr>
          <a:xfrm>
            <a:off x="8229336" y="1695906"/>
            <a:ext cx="2524260" cy="1495425"/>
            <a:chOff x="1081825" y="1667076"/>
            <a:chExt cx="2524260" cy="1495425"/>
          </a:xfrm>
        </p:grpSpPr>
        <p:sp>
          <p:nvSpPr>
            <p:cNvPr id="26" name="Rounded Rectangle 17"/>
            <p:cNvSpPr/>
            <p:nvPr/>
          </p:nvSpPr>
          <p:spPr>
            <a:xfrm>
              <a:off x="2406202" y="1667076"/>
              <a:ext cx="1199883" cy="1495425"/>
            </a:xfrm>
            <a:prstGeom prst="roundRect">
              <a:avLst>
                <a:gd name="adj" fmla="val 977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ea"/>
                <a:ea typeface="+mj-ea"/>
              </a:endParaRPr>
            </a:p>
          </p:txBody>
        </p:sp>
        <p:sp>
          <p:nvSpPr>
            <p:cNvPr id="27" name="Rounded Rectangle 18"/>
            <p:cNvSpPr/>
            <p:nvPr/>
          </p:nvSpPr>
          <p:spPr>
            <a:xfrm>
              <a:off x="1081825" y="1854558"/>
              <a:ext cx="2125014" cy="1120462"/>
            </a:xfrm>
            <a:prstGeom prst="roundRect">
              <a:avLst>
                <a:gd name="adj" fmla="val 97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mj-ea"/>
                  <a:ea typeface="+mj-ea"/>
                  <a:cs typeface="Lato Medium" panose="020F0602020204030203" pitchFamily="34" charset="0"/>
                </a:rPr>
                <a:t>添加标题</a:t>
              </a:r>
              <a:endParaRPr lang="en-IN" altLang="zh-CN" sz="2400" dirty="0">
                <a:latin typeface="+mj-ea"/>
                <a:ea typeface="+mj-ea"/>
                <a:cs typeface="Lato Medium" panose="020F0602020204030203" pitchFamily="34" charset="0"/>
              </a:endParaRPr>
            </a:p>
          </p:txBody>
        </p:sp>
      </p:grpSp>
      <p:grpSp>
        <p:nvGrpSpPr>
          <p:cNvPr id="28" name="Group 11"/>
          <p:cNvGrpSpPr/>
          <p:nvPr/>
        </p:nvGrpSpPr>
        <p:grpSpPr>
          <a:xfrm>
            <a:off x="1348525" y="3372552"/>
            <a:ext cx="2756079" cy="2686340"/>
            <a:chOff x="1081825" y="3392488"/>
            <a:chExt cx="2756079" cy="2686340"/>
          </a:xfrm>
        </p:grpSpPr>
        <p:sp>
          <p:nvSpPr>
            <p:cNvPr id="29" name="Rectangle 19"/>
            <p:cNvSpPr/>
            <p:nvPr/>
          </p:nvSpPr>
          <p:spPr>
            <a:xfrm>
              <a:off x="1081825" y="3392488"/>
              <a:ext cx="2756079" cy="2686340"/>
            </a:xfrm>
            <a:custGeom>
              <a:avLst/>
              <a:gdLst>
                <a:gd name="connsiteX0" fmla="*/ 0 w 2756079"/>
                <a:gd name="connsiteY0" fmla="*/ 0 h 2686340"/>
                <a:gd name="connsiteX1" fmla="*/ 2756079 w 2756079"/>
                <a:gd name="connsiteY1" fmla="*/ 0 h 2686340"/>
                <a:gd name="connsiteX2" fmla="*/ 2756079 w 2756079"/>
                <a:gd name="connsiteY2" fmla="*/ 2686340 h 2686340"/>
                <a:gd name="connsiteX3" fmla="*/ 0 w 2756079"/>
                <a:gd name="connsiteY3" fmla="*/ 2686340 h 2686340"/>
                <a:gd name="connsiteX4" fmla="*/ 0 w 2756079"/>
                <a:gd name="connsiteY4" fmla="*/ 0 h 2686340"/>
                <a:gd name="connsiteX0-1" fmla="*/ 0 w 2756079"/>
                <a:gd name="connsiteY0-2" fmla="*/ 0 h 2686340"/>
                <a:gd name="connsiteX1-3" fmla="*/ 2756079 w 2756079"/>
                <a:gd name="connsiteY1-4" fmla="*/ 425003 h 2686340"/>
                <a:gd name="connsiteX2-5" fmla="*/ 2756079 w 2756079"/>
                <a:gd name="connsiteY2-6" fmla="*/ 2686340 h 2686340"/>
                <a:gd name="connsiteX3-7" fmla="*/ 0 w 2756079"/>
                <a:gd name="connsiteY3-8" fmla="*/ 2686340 h 2686340"/>
                <a:gd name="connsiteX4-9" fmla="*/ 0 w 2756079"/>
                <a:gd name="connsiteY4-10" fmla="*/ 0 h 2686340"/>
                <a:gd name="connsiteX0-11" fmla="*/ 0 w 2756079"/>
                <a:gd name="connsiteY0-12" fmla="*/ 0 h 2686340"/>
                <a:gd name="connsiteX1-13" fmla="*/ 2756079 w 2756079"/>
                <a:gd name="connsiteY1-14" fmla="*/ 425003 h 2686340"/>
                <a:gd name="connsiteX2-15" fmla="*/ 2743200 w 2756079"/>
                <a:gd name="connsiteY2-16" fmla="*/ 2274216 h 2686340"/>
                <a:gd name="connsiteX3-17" fmla="*/ 0 w 2756079"/>
                <a:gd name="connsiteY3-18" fmla="*/ 2686340 h 2686340"/>
                <a:gd name="connsiteX4-19" fmla="*/ 0 w 2756079"/>
                <a:gd name="connsiteY4-20" fmla="*/ 0 h 26863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6079" h="2686340">
                  <a:moveTo>
                    <a:pt x="0" y="0"/>
                  </a:moveTo>
                  <a:lnTo>
                    <a:pt x="2756079" y="425003"/>
                  </a:lnTo>
                  <a:lnTo>
                    <a:pt x="2743200" y="2274216"/>
                  </a:lnTo>
                  <a:lnTo>
                    <a:pt x="0" y="268634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13"/>
            <p:cNvSpPr/>
            <p:nvPr/>
          </p:nvSpPr>
          <p:spPr>
            <a:xfrm>
              <a:off x="1266488" y="4234593"/>
              <a:ext cx="2386751" cy="1448282"/>
            </a:xfrm>
            <a:prstGeom prst="rect">
              <a:avLst/>
            </a:prstGeom>
          </p:spPr>
          <p:txBody>
            <a:bodyPr wrap="square">
              <a:spAutoFit/>
            </a:bodyPr>
            <a:lstStyle/>
            <a:p>
              <a:pPr>
                <a:lnSpc>
                  <a:spcPct val="150000"/>
                </a:lnSpc>
              </a:pPr>
              <a:r>
                <a:rPr lang="zh-CN" altLang="en-US" sz="1200" dirty="0">
                  <a:solidFill>
                    <a:srgbClr val="FFFFFF"/>
                  </a:solidFill>
                  <a:latin typeface="+mn-ea"/>
                </a:rPr>
                <a:t>单击此处添加标题单击此处添加标题单击此处添加标题单击此处添加标题单击此处添加标题单击此处添加标题单击此处添加标题单击此处添加标题</a:t>
              </a:r>
              <a:endParaRPr lang="en-US" altLang="zh-CN" sz="1200" dirty="0">
                <a:solidFill>
                  <a:srgbClr val="FFFFFF"/>
                </a:solidFill>
                <a:latin typeface="+mn-ea"/>
              </a:endParaRPr>
            </a:p>
          </p:txBody>
        </p:sp>
        <p:sp>
          <p:nvSpPr>
            <p:cNvPr id="31" name="TextBox 14"/>
            <p:cNvSpPr txBox="1"/>
            <p:nvPr/>
          </p:nvSpPr>
          <p:spPr>
            <a:xfrm>
              <a:off x="1266488" y="3840089"/>
              <a:ext cx="1133644" cy="369332"/>
            </a:xfrm>
            <a:prstGeom prst="rect">
              <a:avLst/>
            </a:prstGeom>
            <a:noFill/>
          </p:spPr>
          <p:txBody>
            <a:bodyPr wrap="none" rtlCol="0">
              <a:spAutoFit/>
            </a:bodyPr>
            <a:lstStyle/>
            <a:p>
              <a:r>
                <a:rPr lang="zh-CN" altLang="en-US" b="1" dirty="0">
                  <a:solidFill>
                    <a:schemeClr val="bg1"/>
                  </a:solidFill>
                  <a:latin typeface="+mj-lt"/>
                </a:rPr>
                <a:t>添加标题</a:t>
              </a:r>
              <a:endParaRPr lang="en-IN" b="1" dirty="0">
                <a:solidFill>
                  <a:schemeClr val="bg1"/>
                </a:solidFill>
                <a:latin typeface="+mj-lt"/>
              </a:endParaRPr>
            </a:p>
          </p:txBody>
        </p:sp>
      </p:grpSp>
      <p:grpSp>
        <p:nvGrpSpPr>
          <p:cNvPr id="32" name="Group 15"/>
          <p:cNvGrpSpPr/>
          <p:nvPr/>
        </p:nvGrpSpPr>
        <p:grpSpPr>
          <a:xfrm>
            <a:off x="4788931" y="3372552"/>
            <a:ext cx="2756079" cy="2686340"/>
            <a:chOff x="1081825" y="3392488"/>
            <a:chExt cx="2756079" cy="2686340"/>
          </a:xfrm>
        </p:grpSpPr>
        <p:sp>
          <p:nvSpPr>
            <p:cNvPr id="33" name="Rectangle 19"/>
            <p:cNvSpPr/>
            <p:nvPr/>
          </p:nvSpPr>
          <p:spPr>
            <a:xfrm>
              <a:off x="1081825" y="3392488"/>
              <a:ext cx="2756079" cy="2686340"/>
            </a:xfrm>
            <a:custGeom>
              <a:avLst/>
              <a:gdLst>
                <a:gd name="connsiteX0" fmla="*/ 0 w 2756079"/>
                <a:gd name="connsiteY0" fmla="*/ 0 h 2686340"/>
                <a:gd name="connsiteX1" fmla="*/ 2756079 w 2756079"/>
                <a:gd name="connsiteY1" fmla="*/ 0 h 2686340"/>
                <a:gd name="connsiteX2" fmla="*/ 2756079 w 2756079"/>
                <a:gd name="connsiteY2" fmla="*/ 2686340 h 2686340"/>
                <a:gd name="connsiteX3" fmla="*/ 0 w 2756079"/>
                <a:gd name="connsiteY3" fmla="*/ 2686340 h 2686340"/>
                <a:gd name="connsiteX4" fmla="*/ 0 w 2756079"/>
                <a:gd name="connsiteY4" fmla="*/ 0 h 2686340"/>
                <a:gd name="connsiteX0-1" fmla="*/ 0 w 2756079"/>
                <a:gd name="connsiteY0-2" fmla="*/ 0 h 2686340"/>
                <a:gd name="connsiteX1-3" fmla="*/ 2756079 w 2756079"/>
                <a:gd name="connsiteY1-4" fmla="*/ 425003 h 2686340"/>
                <a:gd name="connsiteX2-5" fmla="*/ 2756079 w 2756079"/>
                <a:gd name="connsiteY2-6" fmla="*/ 2686340 h 2686340"/>
                <a:gd name="connsiteX3-7" fmla="*/ 0 w 2756079"/>
                <a:gd name="connsiteY3-8" fmla="*/ 2686340 h 2686340"/>
                <a:gd name="connsiteX4-9" fmla="*/ 0 w 2756079"/>
                <a:gd name="connsiteY4-10" fmla="*/ 0 h 2686340"/>
                <a:gd name="connsiteX0-11" fmla="*/ 0 w 2756079"/>
                <a:gd name="connsiteY0-12" fmla="*/ 0 h 2686340"/>
                <a:gd name="connsiteX1-13" fmla="*/ 2756079 w 2756079"/>
                <a:gd name="connsiteY1-14" fmla="*/ 425003 h 2686340"/>
                <a:gd name="connsiteX2-15" fmla="*/ 2743200 w 2756079"/>
                <a:gd name="connsiteY2-16" fmla="*/ 2274216 h 2686340"/>
                <a:gd name="connsiteX3-17" fmla="*/ 0 w 2756079"/>
                <a:gd name="connsiteY3-18" fmla="*/ 2686340 h 2686340"/>
                <a:gd name="connsiteX4-19" fmla="*/ 0 w 2756079"/>
                <a:gd name="connsiteY4-20" fmla="*/ 0 h 26863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6079" h="2686340">
                  <a:moveTo>
                    <a:pt x="0" y="0"/>
                  </a:moveTo>
                  <a:lnTo>
                    <a:pt x="2756079" y="425003"/>
                  </a:lnTo>
                  <a:lnTo>
                    <a:pt x="2743200" y="2274216"/>
                  </a:lnTo>
                  <a:lnTo>
                    <a:pt x="0" y="268634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17"/>
            <p:cNvSpPr/>
            <p:nvPr/>
          </p:nvSpPr>
          <p:spPr>
            <a:xfrm>
              <a:off x="1266488" y="4234593"/>
              <a:ext cx="2386751" cy="1448282"/>
            </a:xfrm>
            <a:prstGeom prst="rect">
              <a:avLst/>
            </a:prstGeom>
          </p:spPr>
          <p:txBody>
            <a:bodyPr wrap="square">
              <a:spAutoFit/>
            </a:bodyPr>
            <a:lstStyle/>
            <a:p>
              <a:pPr>
                <a:lnSpc>
                  <a:spcPct val="150000"/>
                </a:lnSpc>
              </a:pPr>
              <a:r>
                <a:rPr lang="zh-CN" altLang="en-US" sz="1200" dirty="0">
                  <a:solidFill>
                    <a:srgbClr val="FFFFFF"/>
                  </a:solidFill>
                  <a:latin typeface="+mn-ea"/>
                </a:rPr>
                <a:t>单击此处添加标题单击此处添加标题单击此处添加标题单击此处添加标题单击此处添加标题单击此处添加标题单击此处添加标题单击此处添加标题</a:t>
              </a:r>
              <a:endParaRPr lang="en-US" altLang="zh-CN" sz="1200" dirty="0">
                <a:solidFill>
                  <a:srgbClr val="FFFFFF"/>
                </a:solidFill>
                <a:latin typeface="+mn-ea"/>
              </a:endParaRPr>
            </a:p>
          </p:txBody>
        </p:sp>
        <p:sp>
          <p:nvSpPr>
            <p:cNvPr id="35" name="TextBox 18"/>
            <p:cNvSpPr txBox="1"/>
            <p:nvPr/>
          </p:nvSpPr>
          <p:spPr>
            <a:xfrm>
              <a:off x="1266488" y="3840089"/>
              <a:ext cx="1133644" cy="369332"/>
            </a:xfrm>
            <a:prstGeom prst="rect">
              <a:avLst/>
            </a:prstGeom>
            <a:noFill/>
          </p:spPr>
          <p:txBody>
            <a:bodyPr wrap="none" rtlCol="0">
              <a:spAutoFit/>
            </a:bodyPr>
            <a:lstStyle/>
            <a:p>
              <a:r>
                <a:rPr lang="zh-CN" altLang="en-US" b="1" dirty="0">
                  <a:solidFill>
                    <a:schemeClr val="bg1"/>
                  </a:solidFill>
                </a:rPr>
                <a:t>添加标题</a:t>
              </a:r>
              <a:endParaRPr lang="en-IN" altLang="zh-CN" b="1" dirty="0">
                <a:solidFill>
                  <a:schemeClr val="bg1"/>
                </a:solidFill>
              </a:endParaRPr>
            </a:p>
          </p:txBody>
        </p:sp>
      </p:grpSp>
      <p:grpSp>
        <p:nvGrpSpPr>
          <p:cNvPr id="36" name="Group 19"/>
          <p:cNvGrpSpPr/>
          <p:nvPr/>
        </p:nvGrpSpPr>
        <p:grpSpPr>
          <a:xfrm>
            <a:off x="8229336" y="3379099"/>
            <a:ext cx="2756079" cy="2686340"/>
            <a:chOff x="1081825" y="3392488"/>
            <a:chExt cx="2756079" cy="2686340"/>
          </a:xfrm>
        </p:grpSpPr>
        <p:sp>
          <p:nvSpPr>
            <p:cNvPr id="37" name="Rectangle 19"/>
            <p:cNvSpPr/>
            <p:nvPr/>
          </p:nvSpPr>
          <p:spPr>
            <a:xfrm>
              <a:off x="1081825" y="3392488"/>
              <a:ext cx="2756079" cy="2686340"/>
            </a:xfrm>
            <a:custGeom>
              <a:avLst/>
              <a:gdLst>
                <a:gd name="connsiteX0" fmla="*/ 0 w 2756079"/>
                <a:gd name="connsiteY0" fmla="*/ 0 h 2686340"/>
                <a:gd name="connsiteX1" fmla="*/ 2756079 w 2756079"/>
                <a:gd name="connsiteY1" fmla="*/ 0 h 2686340"/>
                <a:gd name="connsiteX2" fmla="*/ 2756079 w 2756079"/>
                <a:gd name="connsiteY2" fmla="*/ 2686340 h 2686340"/>
                <a:gd name="connsiteX3" fmla="*/ 0 w 2756079"/>
                <a:gd name="connsiteY3" fmla="*/ 2686340 h 2686340"/>
                <a:gd name="connsiteX4" fmla="*/ 0 w 2756079"/>
                <a:gd name="connsiteY4" fmla="*/ 0 h 2686340"/>
                <a:gd name="connsiteX0-1" fmla="*/ 0 w 2756079"/>
                <a:gd name="connsiteY0-2" fmla="*/ 0 h 2686340"/>
                <a:gd name="connsiteX1-3" fmla="*/ 2756079 w 2756079"/>
                <a:gd name="connsiteY1-4" fmla="*/ 425003 h 2686340"/>
                <a:gd name="connsiteX2-5" fmla="*/ 2756079 w 2756079"/>
                <a:gd name="connsiteY2-6" fmla="*/ 2686340 h 2686340"/>
                <a:gd name="connsiteX3-7" fmla="*/ 0 w 2756079"/>
                <a:gd name="connsiteY3-8" fmla="*/ 2686340 h 2686340"/>
                <a:gd name="connsiteX4-9" fmla="*/ 0 w 2756079"/>
                <a:gd name="connsiteY4-10" fmla="*/ 0 h 2686340"/>
                <a:gd name="connsiteX0-11" fmla="*/ 0 w 2756079"/>
                <a:gd name="connsiteY0-12" fmla="*/ 0 h 2686340"/>
                <a:gd name="connsiteX1-13" fmla="*/ 2756079 w 2756079"/>
                <a:gd name="connsiteY1-14" fmla="*/ 425003 h 2686340"/>
                <a:gd name="connsiteX2-15" fmla="*/ 2743200 w 2756079"/>
                <a:gd name="connsiteY2-16" fmla="*/ 2274216 h 2686340"/>
                <a:gd name="connsiteX3-17" fmla="*/ 0 w 2756079"/>
                <a:gd name="connsiteY3-18" fmla="*/ 2686340 h 2686340"/>
                <a:gd name="connsiteX4-19" fmla="*/ 0 w 2756079"/>
                <a:gd name="connsiteY4-20" fmla="*/ 0 h 26863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6079" h="2686340">
                  <a:moveTo>
                    <a:pt x="0" y="0"/>
                  </a:moveTo>
                  <a:lnTo>
                    <a:pt x="2756079" y="425003"/>
                  </a:lnTo>
                  <a:lnTo>
                    <a:pt x="2743200" y="2274216"/>
                  </a:lnTo>
                  <a:lnTo>
                    <a:pt x="0" y="268634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21"/>
            <p:cNvSpPr/>
            <p:nvPr/>
          </p:nvSpPr>
          <p:spPr>
            <a:xfrm>
              <a:off x="1266488" y="4209421"/>
              <a:ext cx="2386751" cy="1448282"/>
            </a:xfrm>
            <a:prstGeom prst="rect">
              <a:avLst/>
            </a:prstGeom>
          </p:spPr>
          <p:txBody>
            <a:bodyPr wrap="square">
              <a:spAutoFit/>
            </a:bodyPr>
            <a:lstStyle/>
            <a:p>
              <a:pPr>
                <a:lnSpc>
                  <a:spcPct val="150000"/>
                </a:lnSpc>
              </a:pPr>
              <a:r>
                <a:rPr lang="zh-CN" altLang="en-US" sz="1200" dirty="0">
                  <a:solidFill>
                    <a:srgbClr val="FFFFFF"/>
                  </a:solidFill>
                  <a:latin typeface="+mn-ea"/>
                </a:rPr>
                <a:t>单击此处添加标题单击此处添加标题单击此处添加标题单击此处添加标题单击此处添加标题单击此处添加标题单击此处添加标题单击此处添加标题</a:t>
              </a:r>
              <a:endParaRPr lang="en-US" altLang="zh-CN" sz="1200" dirty="0">
                <a:solidFill>
                  <a:srgbClr val="FFFFFF"/>
                </a:solidFill>
                <a:latin typeface="+mn-ea"/>
              </a:endParaRPr>
            </a:p>
          </p:txBody>
        </p:sp>
        <p:sp>
          <p:nvSpPr>
            <p:cNvPr id="39" name="TextBox 22"/>
            <p:cNvSpPr txBox="1"/>
            <p:nvPr/>
          </p:nvSpPr>
          <p:spPr>
            <a:xfrm>
              <a:off x="1266488" y="3840089"/>
              <a:ext cx="1133644" cy="369332"/>
            </a:xfrm>
            <a:prstGeom prst="rect">
              <a:avLst/>
            </a:prstGeom>
            <a:noFill/>
          </p:spPr>
          <p:txBody>
            <a:bodyPr wrap="none" rtlCol="0">
              <a:spAutoFit/>
            </a:bodyPr>
            <a:lstStyle/>
            <a:p>
              <a:r>
                <a:rPr lang="zh-CN" altLang="en-US" b="1" dirty="0">
                  <a:solidFill>
                    <a:schemeClr val="bg1"/>
                  </a:solidFill>
                </a:rPr>
                <a:t>添加标题</a:t>
              </a:r>
              <a:endParaRPr lang="en-IN" altLang="zh-CN"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anim calcmode="lin" valueType="num">
                                      <p:cBhvr>
                                        <p:cTn id="24" dur="500" fill="hold"/>
                                        <p:tgtEl>
                                          <p:spTgt spid="32"/>
                                        </p:tgtEl>
                                        <p:attrNameLst>
                                          <p:attrName>ppt_x</p:attrName>
                                        </p:attrNameLst>
                                      </p:cBhvr>
                                      <p:tavLst>
                                        <p:tav tm="0">
                                          <p:val>
                                            <p:strVal val="#ppt_x"/>
                                          </p:val>
                                        </p:tav>
                                        <p:tav tm="100000">
                                          <p:val>
                                            <p:strVal val="#ppt_x"/>
                                          </p:val>
                                        </p:tav>
                                      </p:tavLst>
                                    </p:anim>
                                    <p:anim calcmode="lin" valueType="num">
                                      <p:cBhvr>
                                        <p:cTn id="25" dur="5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anim calcmode="lin" valueType="num">
                                      <p:cBhvr>
                                        <p:cTn id="35" dur="500" fill="hold"/>
                                        <p:tgtEl>
                                          <p:spTgt spid="36"/>
                                        </p:tgtEl>
                                        <p:attrNameLst>
                                          <p:attrName>ppt_x</p:attrName>
                                        </p:attrNameLst>
                                      </p:cBhvr>
                                      <p:tavLst>
                                        <p:tav tm="0">
                                          <p:val>
                                            <p:strVal val="#ppt_x"/>
                                          </p:val>
                                        </p:tav>
                                        <p:tav tm="100000">
                                          <p:val>
                                            <p:strVal val="#ppt_x"/>
                                          </p:val>
                                        </p:tav>
                                      </p:tavLst>
                                    </p:anim>
                                    <p:anim calcmode="lin" valueType="num">
                                      <p:cBhvr>
                                        <p:cTn id="36"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email"/>
          <a:srcRect l="8261" t="4939" r="8261" b="4939"/>
          <a:stretch>
            <a:fillRect/>
          </a:stretch>
        </p:blipFill>
        <p:spPr>
          <a:xfrm>
            <a:off x="0" y="0"/>
            <a:ext cx="12192000" cy="6858000"/>
          </a:xfrm>
          <a:prstGeom prst="rect">
            <a:avLst/>
          </a:prstGeom>
        </p:spPr>
      </p:pic>
      <p:pic>
        <p:nvPicPr>
          <p:cNvPr id="10" name="图片 9"/>
          <p:cNvPicPr>
            <a:picLocks noChangeAspect="1"/>
          </p:cNvPicPr>
          <p:nvPr/>
        </p:nvPicPr>
        <p:blipFill>
          <a:blip r:embed="rId4" cstate="email"/>
          <a:stretch>
            <a:fillRect/>
          </a:stretch>
        </p:blipFill>
        <p:spPr>
          <a:xfrm>
            <a:off x="2260600" y="300796"/>
            <a:ext cx="7670800" cy="6256408"/>
          </a:xfrm>
          <a:prstGeom prst="rect">
            <a:avLst/>
          </a:prstGeom>
          <a:effectLst>
            <a:outerShdw blurRad="152400" sx="102000" sy="102000" algn="ctr" rotWithShape="0">
              <a:prstClr val="black">
                <a:alpha val="25000"/>
              </a:prstClr>
            </a:outerShdw>
          </a:effectLst>
        </p:spPr>
      </p:pic>
      <p:sp>
        <p:nvSpPr>
          <p:cNvPr id="11" name="文本框"/>
          <p:cNvSpPr txBox="1"/>
          <p:nvPr/>
        </p:nvSpPr>
        <p:spPr>
          <a:xfrm>
            <a:off x="4339150" y="3479800"/>
            <a:ext cx="3513700" cy="1473801"/>
          </a:xfrm>
          <a:prstGeom prst="rect">
            <a:avLst/>
          </a:prstGeom>
          <a:noFill/>
        </p:spPr>
        <p:txBody>
          <a:bodyPr wrap="square" rtlCol="0">
            <a:spAutoFit/>
          </a:bodyPr>
          <a:lstStyle/>
          <a:p>
            <a:pPr algn="ctr">
              <a:lnSpc>
                <a:spcPct val="150000"/>
              </a:lnSpc>
            </a:pPr>
            <a:r>
              <a:rPr lang="zh-CN" altLang="en-US" sz="2800" b="1" dirty="0">
                <a:solidFill>
                  <a:schemeClr val="accent4"/>
                </a:solidFill>
                <a:latin typeface="+mj-ea"/>
                <a:ea typeface="+mj-ea"/>
              </a:rPr>
              <a:t>添加标题</a:t>
            </a:r>
            <a:endParaRPr lang="en-US" altLang="zh-CN" sz="2800" b="1" dirty="0">
              <a:solidFill>
                <a:schemeClr val="accent4"/>
              </a:solidFill>
              <a:latin typeface="+mj-ea"/>
              <a:ea typeface="+mj-ea"/>
            </a:endParaRPr>
          </a:p>
          <a:p>
            <a:pPr algn="ctr">
              <a:lnSpc>
                <a:spcPct val="150000"/>
              </a:lnSpc>
            </a:pPr>
            <a:r>
              <a:rPr lang="zh-CN" altLang="en-US" sz="1050" dirty="0">
                <a:solidFill>
                  <a:schemeClr val="tx2"/>
                </a:solidFill>
                <a:latin typeface="+mn-ea"/>
              </a:rPr>
              <a:t>单击此处添加标题单击此处添加标题单击此处添加标题单击此处添加标题单击此处添加标题单击此处添加标题单击此处添加标题单击此处添加标题</a:t>
            </a:r>
          </a:p>
        </p:txBody>
      </p:sp>
      <p:sp>
        <p:nvSpPr>
          <p:cNvPr id="13" name="文本框"/>
          <p:cNvSpPr txBox="1"/>
          <p:nvPr/>
        </p:nvSpPr>
        <p:spPr>
          <a:xfrm>
            <a:off x="4652221" y="1345491"/>
            <a:ext cx="2887558" cy="2123658"/>
          </a:xfrm>
          <a:prstGeom prst="rect">
            <a:avLst/>
          </a:prstGeom>
          <a:noFill/>
        </p:spPr>
        <p:txBody>
          <a:bodyPr wrap="square" rtlCol="0">
            <a:spAutoFit/>
          </a:bodyPr>
          <a:lstStyle/>
          <a:p>
            <a:pPr algn="ctr"/>
            <a:r>
              <a:rPr lang="en-US" altLang="zh-CN" sz="9600" b="1" dirty="0">
                <a:solidFill>
                  <a:schemeClr val="accent4"/>
                </a:solidFill>
                <a:latin typeface="+mj-ea"/>
                <a:ea typeface="+mj-ea"/>
              </a:rPr>
              <a:t>03</a:t>
            </a:r>
          </a:p>
          <a:p>
            <a:pPr algn="ctr"/>
            <a:r>
              <a:rPr lang="en-US" altLang="zh-CN" sz="3200" b="1" dirty="0">
                <a:solidFill>
                  <a:schemeClr val="tx2"/>
                </a:solidFill>
                <a:latin typeface="+mn-ea"/>
              </a:rPr>
              <a:t>Part three</a:t>
            </a:r>
            <a:endParaRPr lang="zh-CN" altLang="en-US" sz="3200" dirty="0">
              <a:solidFill>
                <a:schemeClr val="tx2"/>
              </a:solidFill>
              <a:latin typeface="+mn-ea"/>
            </a:endParaRPr>
          </a:p>
        </p:txBody>
      </p:sp>
      <p:cxnSp>
        <p:nvCxnSpPr>
          <p:cNvPr id="14" name="直接连接符 13"/>
          <p:cNvCxnSpPr/>
          <p:nvPr/>
        </p:nvCxnSpPr>
        <p:spPr>
          <a:xfrm rot="16200000" flipV="1">
            <a:off x="6096000" y="2362237"/>
            <a:ext cx="0" cy="222447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4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sp>
        <p:nvSpPr>
          <p:cNvPr id="3" name="矩形 2"/>
          <p:cNvSpPr/>
          <p:nvPr/>
        </p:nvSpPr>
        <p:spPr>
          <a:xfrm>
            <a:off x="7127758" y="4263520"/>
            <a:ext cx="2016244" cy="1522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322315" y="1499899"/>
            <a:ext cx="2656573" cy="20066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占位符 2"/>
          <p:cNvPicPr>
            <a:picLocks noChangeAspect="1"/>
          </p:cNvPicPr>
          <p:nvPr/>
        </p:nvPicPr>
        <p:blipFill>
          <a:blip r:embed="rId3" cstate="email"/>
          <a:stretch>
            <a:fillRect/>
          </a:stretch>
        </p:blipFill>
        <p:spPr>
          <a:xfrm>
            <a:off x="5763904" y="1982473"/>
            <a:ext cx="2326620" cy="1615592"/>
          </a:xfrm>
          <a:prstGeom prst="rect">
            <a:avLst/>
          </a:prstGeom>
        </p:spPr>
      </p:pic>
      <p:pic>
        <p:nvPicPr>
          <p:cNvPr id="6" name="图片占位符 4"/>
          <p:cNvPicPr>
            <a:picLocks noChangeAspect="1"/>
          </p:cNvPicPr>
          <p:nvPr/>
        </p:nvPicPr>
        <p:blipFill>
          <a:blip r:embed="rId4" cstate="email"/>
          <a:stretch>
            <a:fillRect/>
          </a:stretch>
        </p:blipFill>
        <p:spPr>
          <a:xfrm>
            <a:off x="8926439" y="1982473"/>
            <a:ext cx="2457818" cy="1615592"/>
          </a:xfrm>
          <a:prstGeom prst="rect">
            <a:avLst/>
          </a:prstGeom>
        </p:spPr>
      </p:pic>
      <p:pic>
        <p:nvPicPr>
          <p:cNvPr id="7" name="图片占位符 6"/>
          <p:cNvPicPr>
            <a:picLocks noChangeAspect="1"/>
          </p:cNvPicPr>
          <p:nvPr/>
        </p:nvPicPr>
        <p:blipFill>
          <a:blip r:embed="rId5" cstate="email"/>
          <a:stretch>
            <a:fillRect/>
          </a:stretch>
        </p:blipFill>
        <p:spPr>
          <a:xfrm>
            <a:off x="5717162" y="3839008"/>
            <a:ext cx="2420104" cy="1615592"/>
          </a:xfrm>
          <a:prstGeom prst="rect">
            <a:avLst/>
          </a:prstGeom>
        </p:spPr>
      </p:pic>
      <p:pic>
        <p:nvPicPr>
          <p:cNvPr id="8" name="图片占位符 8"/>
          <p:cNvPicPr>
            <a:picLocks noChangeAspect="1"/>
          </p:cNvPicPr>
          <p:nvPr/>
        </p:nvPicPr>
        <p:blipFill>
          <a:blip r:embed="rId6" cstate="email"/>
          <a:stretch>
            <a:fillRect/>
          </a:stretch>
        </p:blipFill>
        <p:spPr>
          <a:xfrm>
            <a:off x="8977819" y="3839008"/>
            <a:ext cx="2355057" cy="1615592"/>
          </a:xfrm>
          <a:prstGeom prst="rect">
            <a:avLst/>
          </a:prstGeom>
        </p:spPr>
      </p:pic>
      <p:sp>
        <p:nvSpPr>
          <p:cNvPr id="9" name="Shape 1023"/>
          <p:cNvSpPr/>
          <p:nvPr/>
        </p:nvSpPr>
        <p:spPr>
          <a:xfrm>
            <a:off x="1192731" y="3625172"/>
            <a:ext cx="483526" cy="595564"/>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cubicBezTo>
                  <a:pt x="19731" y="12150"/>
                  <a:pt x="20769" y="10125"/>
                  <a:pt x="20769" y="8100"/>
                </a:cubicBezTo>
                <a:cubicBezTo>
                  <a:pt x="20769" y="3713"/>
                  <a:pt x="16408" y="0"/>
                  <a:pt x="10800" y="0"/>
                </a:cubicBezTo>
                <a:cubicBezTo>
                  <a:pt x="5192" y="0"/>
                  <a:pt x="831" y="3713"/>
                  <a:pt x="831" y="8100"/>
                </a:cubicBezTo>
                <a:cubicBezTo>
                  <a:pt x="831" y="10125"/>
                  <a:pt x="1869" y="12150"/>
                  <a:pt x="3323" y="13500"/>
                </a:cubicBezTo>
                <a:cubicBezTo>
                  <a:pt x="1869" y="15694"/>
                  <a:pt x="0" y="18225"/>
                  <a:pt x="0" y="18225"/>
                </a:cubicBezTo>
                <a:cubicBezTo>
                  <a:pt x="4362" y="18731"/>
                  <a:pt x="4362" y="18731"/>
                  <a:pt x="4362" y="18731"/>
                </a:cubicBezTo>
                <a:cubicBezTo>
                  <a:pt x="7062" y="21600"/>
                  <a:pt x="7062" y="21600"/>
                  <a:pt x="7062" y="21600"/>
                </a:cubicBezTo>
                <a:cubicBezTo>
                  <a:pt x="7062" y="21600"/>
                  <a:pt x="9138" y="18731"/>
                  <a:pt x="10800" y="16369"/>
                </a:cubicBezTo>
                <a:cubicBezTo>
                  <a:pt x="12462" y="18731"/>
                  <a:pt x="14538" y="21600"/>
                  <a:pt x="14538" y="21600"/>
                </a:cubicBezTo>
                <a:cubicBezTo>
                  <a:pt x="17238" y="18731"/>
                  <a:pt x="17238" y="18731"/>
                  <a:pt x="17238" y="18731"/>
                </a:cubicBezTo>
                <a:cubicBezTo>
                  <a:pt x="21600" y="18225"/>
                  <a:pt x="21600" y="18225"/>
                  <a:pt x="21600" y="18225"/>
                </a:cubicBezTo>
                <a:cubicBezTo>
                  <a:pt x="21600" y="18225"/>
                  <a:pt x="19731" y="15694"/>
                  <a:pt x="18277" y="13500"/>
                </a:cubicBezTo>
                <a:close/>
                <a:moveTo>
                  <a:pt x="6646" y="19575"/>
                </a:moveTo>
                <a:cubicBezTo>
                  <a:pt x="5400" y="17381"/>
                  <a:pt x="5400" y="17381"/>
                  <a:pt x="5400" y="17381"/>
                </a:cubicBezTo>
                <a:cubicBezTo>
                  <a:pt x="2492" y="17550"/>
                  <a:pt x="2492" y="17550"/>
                  <a:pt x="2492" y="17550"/>
                </a:cubicBezTo>
                <a:cubicBezTo>
                  <a:pt x="2492" y="17550"/>
                  <a:pt x="3531" y="16031"/>
                  <a:pt x="4569" y="14344"/>
                </a:cubicBezTo>
                <a:cubicBezTo>
                  <a:pt x="5815" y="15188"/>
                  <a:pt x="7269" y="15862"/>
                  <a:pt x="9138" y="16031"/>
                </a:cubicBezTo>
                <a:cubicBezTo>
                  <a:pt x="7892" y="17888"/>
                  <a:pt x="6646" y="19575"/>
                  <a:pt x="6646" y="19575"/>
                </a:cubicBezTo>
                <a:close/>
                <a:moveTo>
                  <a:pt x="2492" y="8100"/>
                </a:moveTo>
                <a:cubicBezTo>
                  <a:pt x="2492" y="4388"/>
                  <a:pt x="6231" y="1350"/>
                  <a:pt x="10800" y="1350"/>
                </a:cubicBezTo>
                <a:cubicBezTo>
                  <a:pt x="15369" y="1350"/>
                  <a:pt x="19108" y="4388"/>
                  <a:pt x="19108" y="8100"/>
                </a:cubicBezTo>
                <a:cubicBezTo>
                  <a:pt x="19108" y="11813"/>
                  <a:pt x="15369" y="14850"/>
                  <a:pt x="10800" y="14850"/>
                </a:cubicBezTo>
                <a:cubicBezTo>
                  <a:pt x="6231" y="14850"/>
                  <a:pt x="2492" y="11813"/>
                  <a:pt x="2492" y="8100"/>
                </a:cubicBezTo>
                <a:close/>
                <a:moveTo>
                  <a:pt x="16200" y="17381"/>
                </a:moveTo>
                <a:cubicBezTo>
                  <a:pt x="14954" y="19575"/>
                  <a:pt x="14954" y="19575"/>
                  <a:pt x="14954" y="19575"/>
                </a:cubicBezTo>
                <a:cubicBezTo>
                  <a:pt x="14954" y="19575"/>
                  <a:pt x="13708" y="17888"/>
                  <a:pt x="12462" y="16031"/>
                </a:cubicBezTo>
                <a:cubicBezTo>
                  <a:pt x="14331" y="15862"/>
                  <a:pt x="15785" y="15188"/>
                  <a:pt x="17031" y="14344"/>
                </a:cubicBezTo>
                <a:cubicBezTo>
                  <a:pt x="18069" y="16031"/>
                  <a:pt x="19108" y="17550"/>
                  <a:pt x="19108" y="17550"/>
                </a:cubicBezTo>
                <a:cubicBezTo>
                  <a:pt x="16200" y="17381"/>
                  <a:pt x="16200" y="17381"/>
                  <a:pt x="16200" y="17381"/>
                </a:cubicBezTo>
                <a:close/>
                <a:moveTo>
                  <a:pt x="10800" y="3375"/>
                </a:moveTo>
                <a:cubicBezTo>
                  <a:pt x="7685" y="3375"/>
                  <a:pt x="4985" y="5569"/>
                  <a:pt x="4985" y="8100"/>
                </a:cubicBezTo>
                <a:cubicBezTo>
                  <a:pt x="4985" y="10800"/>
                  <a:pt x="7685" y="12825"/>
                  <a:pt x="10800" y="12825"/>
                </a:cubicBezTo>
                <a:cubicBezTo>
                  <a:pt x="13915" y="12825"/>
                  <a:pt x="16615" y="10800"/>
                  <a:pt x="16615" y="8100"/>
                </a:cubicBezTo>
                <a:cubicBezTo>
                  <a:pt x="16615" y="5569"/>
                  <a:pt x="13915" y="3375"/>
                  <a:pt x="10800" y="3375"/>
                </a:cubicBezTo>
                <a:close/>
                <a:moveTo>
                  <a:pt x="10800" y="11475"/>
                </a:moveTo>
                <a:cubicBezTo>
                  <a:pt x="8515" y="11475"/>
                  <a:pt x="6646" y="9956"/>
                  <a:pt x="6646" y="8100"/>
                </a:cubicBezTo>
                <a:cubicBezTo>
                  <a:pt x="6646" y="6244"/>
                  <a:pt x="8515" y="4725"/>
                  <a:pt x="10800" y="4725"/>
                </a:cubicBezTo>
                <a:cubicBezTo>
                  <a:pt x="13085" y="4725"/>
                  <a:pt x="14954" y="6244"/>
                  <a:pt x="14954" y="8100"/>
                </a:cubicBezTo>
                <a:cubicBezTo>
                  <a:pt x="14954" y="9956"/>
                  <a:pt x="13085" y="11475"/>
                  <a:pt x="10800" y="11475"/>
                </a:cubicBezTo>
                <a:close/>
              </a:path>
            </a:pathLst>
          </a:custGeom>
          <a:solidFill>
            <a:schemeClr val="accent2"/>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p>
        </p:txBody>
      </p:sp>
      <p:sp>
        <p:nvSpPr>
          <p:cNvPr id="10" name="Shape 1025"/>
          <p:cNvSpPr/>
          <p:nvPr/>
        </p:nvSpPr>
        <p:spPr>
          <a:xfrm>
            <a:off x="1136712" y="5131026"/>
            <a:ext cx="595564" cy="593597"/>
          </a:xfrm>
          <a:custGeom>
            <a:avLst/>
            <a:gdLst/>
            <a:ahLst/>
            <a:cxnLst>
              <a:cxn ang="0">
                <a:pos x="wd2" y="hd2"/>
              </a:cxn>
              <a:cxn ang="5400000">
                <a:pos x="wd2" y="hd2"/>
              </a:cxn>
              <a:cxn ang="10800000">
                <a:pos x="wd2" y="hd2"/>
              </a:cxn>
              <a:cxn ang="16200000">
                <a:pos x="wd2" y="hd2"/>
              </a:cxn>
            </a:cxnLst>
            <a:rect l="0" t="0" r="r" b="b"/>
            <a:pathLst>
              <a:path w="21600" h="21600" extrusionOk="0">
                <a:moveTo>
                  <a:pt x="21600" y="14850"/>
                </a:moveTo>
                <a:cubicBezTo>
                  <a:pt x="21600" y="16537"/>
                  <a:pt x="20419" y="17887"/>
                  <a:pt x="18900" y="18225"/>
                </a:cubicBezTo>
                <a:cubicBezTo>
                  <a:pt x="18900" y="21600"/>
                  <a:pt x="18900" y="21600"/>
                  <a:pt x="18900" y="21600"/>
                </a:cubicBezTo>
                <a:cubicBezTo>
                  <a:pt x="17550" y="21600"/>
                  <a:pt x="17550" y="21600"/>
                  <a:pt x="17550" y="21600"/>
                </a:cubicBezTo>
                <a:cubicBezTo>
                  <a:pt x="17550" y="18225"/>
                  <a:pt x="17550" y="18225"/>
                  <a:pt x="17550" y="18225"/>
                </a:cubicBezTo>
                <a:cubicBezTo>
                  <a:pt x="16031" y="17887"/>
                  <a:pt x="14850" y="16537"/>
                  <a:pt x="14850" y="14850"/>
                </a:cubicBezTo>
                <a:cubicBezTo>
                  <a:pt x="14850" y="12994"/>
                  <a:pt x="16369" y="11475"/>
                  <a:pt x="18225" y="11475"/>
                </a:cubicBezTo>
                <a:cubicBezTo>
                  <a:pt x="20081" y="11475"/>
                  <a:pt x="21600" y="12994"/>
                  <a:pt x="21600" y="14850"/>
                </a:cubicBezTo>
                <a:close/>
                <a:moveTo>
                  <a:pt x="18225" y="12825"/>
                </a:moveTo>
                <a:cubicBezTo>
                  <a:pt x="17044" y="12825"/>
                  <a:pt x="16200" y="13838"/>
                  <a:pt x="16200" y="14850"/>
                </a:cubicBezTo>
                <a:cubicBezTo>
                  <a:pt x="16200" y="16031"/>
                  <a:pt x="17044" y="16875"/>
                  <a:pt x="18225" y="16875"/>
                </a:cubicBezTo>
                <a:cubicBezTo>
                  <a:pt x="19406" y="16875"/>
                  <a:pt x="20250" y="16031"/>
                  <a:pt x="20250" y="14850"/>
                </a:cubicBezTo>
                <a:cubicBezTo>
                  <a:pt x="20250" y="13838"/>
                  <a:pt x="19406" y="12825"/>
                  <a:pt x="18225" y="12825"/>
                </a:cubicBezTo>
                <a:close/>
                <a:moveTo>
                  <a:pt x="17550" y="0"/>
                </a:moveTo>
                <a:cubicBezTo>
                  <a:pt x="18900" y="0"/>
                  <a:pt x="18900" y="0"/>
                  <a:pt x="18900" y="0"/>
                </a:cubicBezTo>
                <a:cubicBezTo>
                  <a:pt x="18900" y="11475"/>
                  <a:pt x="18900" y="11475"/>
                  <a:pt x="18900" y="11475"/>
                </a:cubicBezTo>
                <a:cubicBezTo>
                  <a:pt x="18225" y="11475"/>
                  <a:pt x="18225" y="11475"/>
                  <a:pt x="18225" y="11475"/>
                </a:cubicBezTo>
                <a:cubicBezTo>
                  <a:pt x="17550" y="11475"/>
                  <a:pt x="17550" y="11475"/>
                  <a:pt x="17550" y="11475"/>
                </a:cubicBezTo>
                <a:cubicBezTo>
                  <a:pt x="17550" y="0"/>
                  <a:pt x="17550" y="0"/>
                  <a:pt x="17550" y="0"/>
                </a:cubicBezTo>
                <a:close/>
                <a:moveTo>
                  <a:pt x="11475" y="10125"/>
                </a:moveTo>
                <a:cubicBezTo>
                  <a:pt x="11475" y="21600"/>
                  <a:pt x="11475" y="21600"/>
                  <a:pt x="11475" y="21600"/>
                </a:cubicBezTo>
                <a:cubicBezTo>
                  <a:pt x="10125" y="21600"/>
                  <a:pt x="10125" y="21600"/>
                  <a:pt x="10125" y="21600"/>
                </a:cubicBezTo>
                <a:cubicBezTo>
                  <a:pt x="10125" y="10125"/>
                  <a:pt x="10125" y="10125"/>
                  <a:pt x="10125" y="10125"/>
                </a:cubicBezTo>
                <a:cubicBezTo>
                  <a:pt x="8606" y="9788"/>
                  <a:pt x="7425" y="8437"/>
                  <a:pt x="7425" y="6750"/>
                </a:cubicBezTo>
                <a:cubicBezTo>
                  <a:pt x="7425" y="5062"/>
                  <a:pt x="8606" y="3712"/>
                  <a:pt x="10125" y="3544"/>
                </a:cubicBezTo>
                <a:cubicBezTo>
                  <a:pt x="10125" y="0"/>
                  <a:pt x="10125" y="0"/>
                  <a:pt x="10125" y="0"/>
                </a:cubicBezTo>
                <a:cubicBezTo>
                  <a:pt x="11475" y="0"/>
                  <a:pt x="11475" y="0"/>
                  <a:pt x="11475" y="0"/>
                </a:cubicBezTo>
                <a:cubicBezTo>
                  <a:pt x="11475" y="3544"/>
                  <a:pt x="11475" y="3544"/>
                  <a:pt x="11475" y="3544"/>
                </a:cubicBezTo>
                <a:cubicBezTo>
                  <a:pt x="12994" y="3712"/>
                  <a:pt x="14175" y="5062"/>
                  <a:pt x="14175" y="6750"/>
                </a:cubicBezTo>
                <a:cubicBezTo>
                  <a:pt x="14175" y="8437"/>
                  <a:pt x="12994" y="9788"/>
                  <a:pt x="11475" y="10125"/>
                </a:cubicBezTo>
                <a:close/>
                <a:moveTo>
                  <a:pt x="10800" y="4725"/>
                </a:moveTo>
                <a:cubicBezTo>
                  <a:pt x="9619" y="4725"/>
                  <a:pt x="8775" y="5737"/>
                  <a:pt x="8775" y="6750"/>
                </a:cubicBezTo>
                <a:cubicBezTo>
                  <a:pt x="8775" y="7931"/>
                  <a:pt x="9619" y="8775"/>
                  <a:pt x="10800" y="8775"/>
                </a:cubicBezTo>
                <a:cubicBezTo>
                  <a:pt x="11981" y="8775"/>
                  <a:pt x="12825" y="7931"/>
                  <a:pt x="12825" y="6750"/>
                </a:cubicBezTo>
                <a:cubicBezTo>
                  <a:pt x="12825" y="5737"/>
                  <a:pt x="11981" y="4725"/>
                  <a:pt x="10800" y="4725"/>
                </a:cubicBezTo>
                <a:close/>
                <a:moveTo>
                  <a:pt x="4050" y="18225"/>
                </a:moveTo>
                <a:cubicBezTo>
                  <a:pt x="4050" y="21600"/>
                  <a:pt x="4050" y="21600"/>
                  <a:pt x="4050" y="21600"/>
                </a:cubicBezTo>
                <a:cubicBezTo>
                  <a:pt x="2700" y="21600"/>
                  <a:pt x="2700" y="21600"/>
                  <a:pt x="2700" y="21600"/>
                </a:cubicBezTo>
                <a:cubicBezTo>
                  <a:pt x="2700" y="18225"/>
                  <a:pt x="2700" y="18225"/>
                  <a:pt x="2700" y="18225"/>
                </a:cubicBezTo>
                <a:cubicBezTo>
                  <a:pt x="1181" y="17887"/>
                  <a:pt x="0" y="16537"/>
                  <a:pt x="0" y="14850"/>
                </a:cubicBezTo>
                <a:cubicBezTo>
                  <a:pt x="0" y="12994"/>
                  <a:pt x="1519" y="11475"/>
                  <a:pt x="3375" y="11475"/>
                </a:cubicBezTo>
                <a:cubicBezTo>
                  <a:pt x="5231" y="11475"/>
                  <a:pt x="6750" y="12994"/>
                  <a:pt x="6750" y="14850"/>
                </a:cubicBezTo>
                <a:cubicBezTo>
                  <a:pt x="6750" y="16537"/>
                  <a:pt x="5569" y="17887"/>
                  <a:pt x="4050" y="18225"/>
                </a:cubicBezTo>
                <a:close/>
                <a:moveTo>
                  <a:pt x="3375" y="12825"/>
                </a:moveTo>
                <a:cubicBezTo>
                  <a:pt x="2194" y="12825"/>
                  <a:pt x="1350" y="13838"/>
                  <a:pt x="1350" y="14850"/>
                </a:cubicBezTo>
                <a:cubicBezTo>
                  <a:pt x="1350" y="16031"/>
                  <a:pt x="2194" y="16875"/>
                  <a:pt x="3375" y="16875"/>
                </a:cubicBezTo>
                <a:cubicBezTo>
                  <a:pt x="4556" y="16875"/>
                  <a:pt x="5400" y="16031"/>
                  <a:pt x="5400" y="14850"/>
                </a:cubicBezTo>
                <a:cubicBezTo>
                  <a:pt x="5400" y="13838"/>
                  <a:pt x="4556" y="12825"/>
                  <a:pt x="3375" y="12825"/>
                </a:cubicBezTo>
                <a:close/>
                <a:moveTo>
                  <a:pt x="2700" y="0"/>
                </a:moveTo>
                <a:cubicBezTo>
                  <a:pt x="4050" y="0"/>
                  <a:pt x="4050" y="0"/>
                  <a:pt x="4050" y="0"/>
                </a:cubicBezTo>
                <a:cubicBezTo>
                  <a:pt x="4050" y="11475"/>
                  <a:pt x="4050" y="11475"/>
                  <a:pt x="4050" y="11475"/>
                </a:cubicBezTo>
                <a:cubicBezTo>
                  <a:pt x="3375" y="11475"/>
                  <a:pt x="3375" y="11475"/>
                  <a:pt x="3375" y="11475"/>
                </a:cubicBezTo>
                <a:cubicBezTo>
                  <a:pt x="2700" y="11475"/>
                  <a:pt x="2700" y="11475"/>
                  <a:pt x="2700" y="11475"/>
                </a:cubicBezTo>
                <a:cubicBezTo>
                  <a:pt x="2700" y="0"/>
                  <a:pt x="2700" y="0"/>
                  <a:pt x="2700" y="0"/>
                </a:cubicBezTo>
                <a:close/>
              </a:path>
            </a:pathLst>
          </a:custGeom>
          <a:solidFill>
            <a:schemeClr val="accent3"/>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p>
        </p:txBody>
      </p:sp>
      <p:sp>
        <p:nvSpPr>
          <p:cNvPr id="11" name="Shape 1026"/>
          <p:cNvSpPr/>
          <p:nvPr/>
        </p:nvSpPr>
        <p:spPr>
          <a:xfrm>
            <a:off x="1136712" y="2120302"/>
            <a:ext cx="595564" cy="5955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94" y="0"/>
                  <a:pt x="0" y="4894"/>
                  <a:pt x="0" y="10800"/>
                </a:cubicBezTo>
                <a:cubicBezTo>
                  <a:pt x="0" y="16706"/>
                  <a:pt x="4894" y="21600"/>
                  <a:pt x="10800" y="21600"/>
                </a:cubicBezTo>
                <a:cubicBezTo>
                  <a:pt x="16706" y="21600"/>
                  <a:pt x="21600" y="16706"/>
                  <a:pt x="21600" y="10800"/>
                </a:cubicBezTo>
                <a:cubicBezTo>
                  <a:pt x="21600" y="4894"/>
                  <a:pt x="16706" y="0"/>
                  <a:pt x="10800" y="0"/>
                </a:cubicBezTo>
                <a:close/>
                <a:moveTo>
                  <a:pt x="18562" y="5569"/>
                </a:moveTo>
                <a:cubicBezTo>
                  <a:pt x="15694" y="7256"/>
                  <a:pt x="15694" y="7256"/>
                  <a:pt x="15694" y="7256"/>
                </a:cubicBezTo>
                <a:cubicBezTo>
                  <a:pt x="15356" y="6750"/>
                  <a:pt x="14850" y="6244"/>
                  <a:pt x="14513" y="5906"/>
                </a:cubicBezTo>
                <a:cubicBezTo>
                  <a:pt x="16200" y="3038"/>
                  <a:pt x="16200" y="3038"/>
                  <a:pt x="16200" y="3038"/>
                </a:cubicBezTo>
                <a:cubicBezTo>
                  <a:pt x="17044" y="3713"/>
                  <a:pt x="17888" y="4556"/>
                  <a:pt x="18562" y="5569"/>
                </a:cubicBezTo>
                <a:close/>
                <a:moveTo>
                  <a:pt x="15525" y="10800"/>
                </a:moveTo>
                <a:cubicBezTo>
                  <a:pt x="15525" y="13500"/>
                  <a:pt x="13331" y="15525"/>
                  <a:pt x="10800" y="15525"/>
                </a:cubicBezTo>
                <a:cubicBezTo>
                  <a:pt x="8269" y="15525"/>
                  <a:pt x="6075" y="13500"/>
                  <a:pt x="6075" y="10800"/>
                </a:cubicBezTo>
                <a:cubicBezTo>
                  <a:pt x="6075" y="8269"/>
                  <a:pt x="8269" y="6075"/>
                  <a:pt x="10800" y="6075"/>
                </a:cubicBezTo>
                <a:cubicBezTo>
                  <a:pt x="13331" y="6075"/>
                  <a:pt x="15525" y="8269"/>
                  <a:pt x="15525" y="10800"/>
                </a:cubicBezTo>
                <a:close/>
                <a:moveTo>
                  <a:pt x="10800" y="1350"/>
                </a:moveTo>
                <a:cubicBezTo>
                  <a:pt x="12319" y="1350"/>
                  <a:pt x="13669" y="1688"/>
                  <a:pt x="15019" y="2363"/>
                </a:cubicBezTo>
                <a:cubicBezTo>
                  <a:pt x="13331" y="5231"/>
                  <a:pt x="13331" y="5231"/>
                  <a:pt x="13331" y="5231"/>
                </a:cubicBezTo>
                <a:cubicBezTo>
                  <a:pt x="12488" y="4894"/>
                  <a:pt x="11644" y="4725"/>
                  <a:pt x="10800" y="4725"/>
                </a:cubicBezTo>
                <a:cubicBezTo>
                  <a:pt x="10125" y="4725"/>
                  <a:pt x="9450" y="4894"/>
                  <a:pt x="8775" y="5063"/>
                </a:cubicBezTo>
                <a:cubicBezTo>
                  <a:pt x="7088" y="2194"/>
                  <a:pt x="7088" y="2194"/>
                  <a:pt x="7088" y="2194"/>
                </a:cubicBezTo>
                <a:cubicBezTo>
                  <a:pt x="8269" y="1688"/>
                  <a:pt x="9450" y="1350"/>
                  <a:pt x="10800" y="1350"/>
                </a:cubicBezTo>
                <a:close/>
                <a:moveTo>
                  <a:pt x="5906" y="2700"/>
                </a:moveTo>
                <a:cubicBezTo>
                  <a:pt x="7594" y="5738"/>
                  <a:pt x="7594" y="5738"/>
                  <a:pt x="7594" y="5738"/>
                </a:cubicBezTo>
                <a:cubicBezTo>
                  <a:pt x="7088" y="5906"/>
                  <a:pt x="6581" y="6412"/>
                  <a:pt x="6244" y="6919"/>
                </a:cubicBezTo>
                <a:cubicBezTo>
                  <a:pt x="3206" y="5231"/>
                  <a:pt x="3206" y="5231"/>
                  <a:pt x="3206" y="5231"/>
                </a:cubicBezTo>
                <a:cubicBezTo>
                  <a:pt x="4050" y="4219"/>
                  <a:pt x="4894" y="3375"/>
                  <a:pt x="5906" y="2700"/>
                </a:cubicBezTo>
                <a:close/>
                <a:moveTo>
                  <a:pt x="1350" y="10800"/>
                </a:moveTo>
                <a:cubicBezTo>
                  <a:pt x="1350" y="9113"/>
                  <a:pt x="1856" y="7594"/>
                  <a:pt x="2531" y="6244"/>
                </a:cubicBezTo>
                <a:cubicBezTo>
                  <a:pt x="5400" y="7931"/>
                  <a:pt x="5400" y="7931"/>
                  <a:pt x="5400" y="7931"/>
                </a:cubicBezTo>
                <a:cubicBezTo>
                  <a:pt x="5062" y="8775"/>
                  <a:pt x="4725" y="9788"/>
                  <a:pt x="4725" y="10800"/>
                </a:cubicBezTo>
                <a:cubicBezTo>
                  <a:pt x="4725" y="11644"/>
                  <a:pt x="4894" y="12488"/>
                  <a:pt x="5231" y="13162"/>
                </a:cubicBezTo>
                <a:cubicBezTo>
                  <a:pt x="2363" y="14850"/>
                  <a:pt x="2363" y="14850"/>
                  <a:pt x="2363" y="14850"/>
                </a:cubicBezTo>
                <a:cubicBezTo>
                  <a:pt x="1688" y="13669"/>
                  <a:pt x="1350" y="12319"/>
                  <a:pt x="1350" y="10800"/>
                </a:cubicBezTo>
                <a:close/>
                <a:moveTo>
                  <a:pt x="3038" y="16031"/>
                </a:moveTo>
                <a:cubicBezTo>
                  <a:pt x="5906" y="14344"/>
                  <a:pt x="5906" y="14344"/>
                  <a:pt x="5906" y="14344"/>
                </a:cubicBezTo>
                <a:cubicBezTo>
                  <a:pt x="6244" y="14850"/>
                  <a:pt x="6750" y="15356"/>
                  <a:pt x="7256" y="15694"/>
                </a:cubicBezTo>
                <a:cubicBezTo>
                  <a:pt x="5569" y="18731"/>
                  <a:pt x="5569" y="18731"/>
                  <a:pt x="5569" y="18731"/>
                </a:cubicBezTo>
                <a:cubicBezTo>
                  <a:pt x="4556" y="18056"/>
                  <a:pt x="3713" y="17044"/>
                  <a:pt x="3038" y="16031"/>
                </a:cubicBezTo>
                <a:close/>
                <a:moveTo>
                  <a:pt x="10800" y="20250"/>
                </a:moveTo>
                <a:cubicBezTo>
                  <a:pt x="9281" y="20250"/>
                  <a:pt x="7931" y="19913"/>
                  <a:pt x="6750" y="19406"/>
                </a:cubicBezTo>
                <a:cubicBezTo>
                  <a:pt x="8438" y="16369"/>
                  <a:pt x="8438" y="16369"/>
                  <a:pt x="8438" y="16369"/>
                </a:cubicBezTo>
                <a:cubicBezTo>
                  <a:pt x="9113" y="16706"/>
                  <a:pt x="9956" y="16875"/>
                  <a:pt x="10800" y="16875"/>
                </a:cubicBezTo>
                <a:cubicBezTo>
                  <a:pt x="11813" y="16875"/>
                  <a:pt x="12825" y="16706"/>
                  <a:pt x="13669" y="16200"/>
                </a:cubicBezTo>
                <a:cubicBezTo>
                  <a:pt x="15356" y="19069"/>
                  <a:pt x="15356" y="19069"/>
                  <a:pt x="15356" y="19069"/>
                </a:cubicBezTo>
                <a:cubicBezTo>
                  <a:pt x="14006" y="19913"/>
                  <a:pt x="12488" y="20250"/>
                  <a:pt x="10800" y="20250"/>
                </a:cubicBezTo>
                <a:close/>
                <a:moveTo>
                  <a:pt x="16538" y="18394"/>
                </a:moveTo>
                <a:cubicBezTo>
                  <a:pt x="14681" y="15356"/>
                  <a:pt x="14681" y="15356"/>
                  <a:pt x="14681" y="15356"/>
                </a:cubicBezTo>
                <a:cubicBezTo>
                  <a:pt x="15188" y="15019"/>
                  <a:pt x="15694" y="14513"/>
                  <a:pt x="16031" y="14006"/>
                </a:cubicBezTo>
                <a:cubicBezTo>
                  <a:pt x="18900" y="15694"/>
                  <a:pt x="18900" y="15694"/>
                  <a:pt x="18900" y="15694"/>
                </a:cubicBezTo>
                <a:cubicBezTo>
                  <a:pt x="18225" y="16706"/>
                  <a:pt x="17381" y="17719"/>
                  <a:pt x="16538" y="18394"/>
                </a:cubicBezTo>
                <a:close/>
                <a:moveTo>
                  <a:pt x="16538" y="12825"/>
                </a:moveTo>
                <a:cubicBezTo>
                  <a:pt x="16706" y="12150"/>
                  <a:pt x="16875" y="11475"/>
                  <a:pt x="16875" y="10800"/>
                </a:cubicBezTo>
                <a:cubicBezTo>
                  <a:pt x="16875" y="9956"/>
                  <a:pt x="16706" y="9113"/>
                  <a:pt x="16369" y="8438"/>
                </a:cubicBezTo>
                <a:cubicBezTo>
                  <a:pt x="19238" y="6581"/>
                  <a:pt x="19238" y="6581"/>
                  <a:pt x="19238" y="6581"/>
                </a:cubicBezTo>
                <a:cubicBezTo>
                  <a:pt x="19913" y="7931"/>
                  <a:pt x="20250" y="9281"/>
                  <a:pt x="20250" y="10800"/>
                </a:cubicBezTo>
                <a:cubicBezTo>
                  <a:pt x="20250" y="12150"/>
                  <a:pt x="19913" y="13331"/>
                  <a:pt x="19575" y="14513"/>
                </a:cubicBezTo>
                <a:cubicBezTo>
                  <a:pt x="16538" y="12825"/>
                  <a:pt x="16538" y="12825"/>
                  <a:pt x="16538" y="12825"/>
                </a:cubicBezTo>
                <a:close/>
              </a:path>
            </a:pathLst>
          </a:custGeom>
          <a:solidFill>
            <a:schemeClr val="accent1"/>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p>
        </p:txBody>
      </p:sp>
      <p:sp>
        <p:nvSpPr>
          <p:cNvPr id="12" name="添加标题"/>
          <p:cNvSpPr txBox="1"/>
          <p:nvPr/>
        </p:nvSpPr>
        <p:spPr>
          <a:xfrm>
            <a:off x="2022086" y="1820773"/>
            <a:ext cx="2831331" cy="1194622"/>
          </a:xfrm>
          <a:prstGeom prst="rect">
            <a:avLst/>
          </a:prstGeom>
          <a:noFill/>
        </p:spPr>
        <p:txBody>
          <a:bodyPr wrap="square" rtlCol="0">
            <a:spAutoFit/>
          </a:bodyPr>
          <a:lstStyle/>
          <a:p>
            <a:pPr algn="just">
              <a:lnSpc>
                <a:spcPct val="150000"/>
              </a:lnSpc>
            </a:pPr>
            <a:r>
              <a:rPr lang="zh-CN" altLang="en-US" sz="1600" b="1" dirty="0">
                <a:solidFill>
                  <a:schemeClr val="accent1"/>
                </a:solidFill>
                <a:latin typeface="+mj-ea"/>
                <a:ea typeface="+mj-ea"/>
              </a:rPr>
              <a:t>添加标题</a:t>
            </a:r>
            <a:endParaRPr lang="en-US" altLang="zh-CN" sz="1600" b="1" dirty="0">
              <a:solidFill>
                <a:schemeClr val="accent1"/>
              </a:solidFill>
              <a:latin typeface="+mj-ea"/>
              <a:ea typeface="+mj-ea"/>
            </a:endParaRPr>
          </a:p>
          <a:p>
            <a:pPr algn="just">
              <a:lnSpc>
                <a:spcPct val="150000"/>
              </a:lnSpc>
            </a:pPr>
            <a:r>
              <a:rPr lang="zh-CN" altLang="en-US" sz="1100" dirty="0">
                <a:solidFill>
                  <a:schemeClr val="tx2"/>
                </a:solidFill>
                <a:latin typeface="+mn-ea"/>
              </a:rPr>
              <a:t>单击此处添加标题单击此处添加标题单击此处添加标题单击此处添加标题单击此处添加标题单击此处添加标题</a:t>
            </a:r>
          </a:p>
        </p:txBody>
      </p:sp>
      <p:sp>
        <p:nvSpPr>
          <p:cNvPr id="13" name="添加标题"/>
          <p:cNvSpPr txBox="1"/>
          <p:nvPr/>
        </p:nvSpPr>
        <p:spPr>
          <a:xfrm>
            <a:off x="2022086" y="3325643"/>
            <a:ext cx="2831331" cy="1194622"/>
          </a:xfrm>
          <a:prstGeom prst="rect">
            <a:avLst/>
          </a:prstGeom>
          <a:noFill/>
        </p:spPr>
        <p:txBody>
          <a:bodyPr wrap="square" rtlCol="0">
            <a:spAutoFit/>
          </a:bodyPr>
          <a:lstStyle/>
          <a:p>
            <a:pPr algn="just">
              <a:lnSpc>
                <a:spcPct val="150000"/>
              </a:lnSpc>
            </a:pPr>
            <a:r>
              <a:rPr lang="zh-CN" altLang="en-US" sz="1600" b="1" dirty="0">
                <a:solidFill>
                  <a:schemeClr val="accent2"/>
                </a:solidFill>
                <a:latin typeface="+mj-ea"/>
                <a:ea typeface="+mj-ea"/>
              </a:rPr>
              <a:t>添加标题</a:t>
            </a:r>
            <a:endParaRPr lang="en-US" altLang="zh-CN" sz="1600" b="1" dirty="0">
              <a:solidFill>
                <a:schemeClr val="accent2"/>
              </a:solidFill>
              <a:latin typeface="+mj-ea"/>
              <a:ea typeface="+mj-ea"/>
            </a:endParaRPr>
          </a:p>
          <a:p>
            <a:pPr algn="just">
              <a:lnSpc>
                <a:spcPct val="150000"/>
              </a:lnSpc>
            </a:pPr>
            <a:r>
              <a:rPr lang="zh-CN" altLang="en-US" sz="1100" dirty="0">
                <a:solidFill>
                  <a:schemeClr val="tx2"/>
                </a:solidFill>
                <a:latin typeface="+mn-ea"/>
              </a:rPr>
              <a:t>单击此处添加标题单击此处添加标题单击此处添加标题单击此处添加标题单击此处添加标题单击此处添加标题</a:t>
            </a:r>
          </a:p>
        </p:txBody>
      </p:sp>
      <p:sp>
        <p:nvSpPr>
          <p:cNvPr id="14" name="添加标题"/>
          <p:cNvSpPr txBox="1"/>
          <p:nvPr/>
        </p:nvSpPr>
        <p:spPr>
          <a:xfrm>
            <a:off x="2022086" y="4830513"/>
            <a:ext cx="2831331" cy="1194622"/>
          </a:xfrm>
          <a:prstGeom prst="rect">
            <a:avLst/>
          </a:prstGeom>
          <a:noFill/>
        </p:spPr>
        <p:txBody>
          <a:bodyPr wrap="square" rtlCol="0">
            <a:spAutoFit/>
          </a:bodyPr>
          <a:lstStyle/>
          <a:p>
            <a:pPr algn="just">
              <a:lnSpc>
                <a:spcPct val="150000"/>
              </a:lnSpc>
            </a:pPr>
            <a:r>
              <a:rPr lang="zh-CN" altLang="en-US" sz="1600" b="1" dirty="0">
                <a:solidFill>
                  <a:schemeClr val="accent3"/>
                </a:solidFill>
                <a:latin typeface="+mj-ea"/>
                <a:ea typeface="+mj-ea"/>
              </a:rPr>
              <a:t>添加标题</a:t>
            </a:r>
            <a:endParaRPr lang="en-US" altLang="zh-CN" sz="1600" b="1" dirty="0">
              <a:solidFill>
                <a:schemeClr val="accent3"/>
              </a:solidFill>
              <a:latin typeface="+mj-ea"/>
              <a:ea typeface="+mj-ea"/>
            </a:endParaRPr>
          </a:p>
          <a:p>
            <a:pPr algn="just">
              <a:lnSpc>
                <a:spcPct val="150000"/>
              </a:lnSpc>
            </a:pPr>
            <a:r>
              <a:rPr lang="zh-CN" altLang="en-US" sz="1100" dirty="0">
                <a:solidFill>
                  <a:schemeClr val="tx2"/>
                </a:solidFill>
                <a:latin typeface="+mn-ea"/>
              </a:rPr>
              <a:t>单击此处添加标题单击此处添加标题单击此处添加标题单击此处添加标题单击此处添加标题单击此处添加标题</a:t>
            </a: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1" grpId="0" animBg="1"/>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3" name="图片 2"/>
          <p:cNvPicPr>
            <a:picLocks noChangeAspect="1"/>
          </p:cNvPicPr>
          <p:nvPr/>
        </p:nvPicPr>
        <p:blipFill>
          <a:blip r:embed="rId3" cstate="email"/>
          <a:stretch>
            <a:fillRect/>
          </a:stretch>
        </p:blipFill>
        <p:spPr>
          <a:xfrm>
            <a:off x="618671" y="1697285"/>
            <a:ext cx="6781800" cy="45212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矩形 3"/>
          <p:cNvSpPr/>
          <p:nvPr/>
        </p:nvSpPr>
        <p:spPr>
          <a:xfrm>
            <a:off x="7400472" y="1697285"/>
            <a:ext cx="3853543" cy="452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8"/>
          <p:cNvSpPr/>
          <p:nvPr/>
        </p:nvSpPr>
        <p:spPr>
          <a:xfrm>
            <a:off x="7894826" y="3988571"/>
            <a:ext cx="2864836" cy="1448282"/>
          </a:xfrm>
          <a:prstGeom prst="rect">
            <a:avLst/>
          </a:prstGeom>
        </p:spPr>
        <p:txBody>
          <a:bodyPr wrap="square">
            <a:spAutoFit/>
          </a:bodyPr>
          <a:lstStyle/>
          <a:p>
            <a:pPr algn="just">
              <a:lnSpc>
                <a:spcPct val="150000"/>
              </a:lnSpc>
            </a:pPr>
            <a:r>
              <a:rPr lang="zh-CN" altLang="en-US" sz="1200" dirty="0">
                <a:solidFill>
                  <a:srgbClr val="FFFFFF"/>
                </a:solidFill>
                <a:latin typeface="+mn-ea"/>
              </a:rPr>
              <a:t>点击此处添加标题添加标题点击此处添加标题点击此处添加标题点击此处添加标题点击此处添加标题点击此处添加标题添加标题点击此处添加标题点击此处添加标题添加标题点击此处添加标题</a:t>
            </a:r>
          </a:p>
        </p:txBody>
      </p:sp>
      <p:sp>
        <p:nvSpPr>
          <p:cNvPr id="6" name="TextBox 9"/>
          <p:cNvSpPr txBox="1"/>
          <p:nvPr/>
        </p:nvSpPr>
        <p:spPr>
          <a:xfrm>
            <a:off x="7894825" y="3449350"/>
            <a:ext cx="1107996" cy="369332"/>
          </a:xfrm>
          <a:prstGeom prst="rect">
            <a:avLst/>
          </a:prstGeom>
          <a:noFill/>
        </p:spPr>
        <p:txBody>
          <a:bodyPr wrap="none" rtlCol="0">
            <a:spAutoFit/>
          </a:bodyPr>
          <a:lstStyle/>
          <a:p>
            <a:r>
              <a:rPr lang="zh-CN" altLang="en-US" b="1" dirty="0">
                <a:solidFill>
                  <a:srgbClr val="FFFFFF"/>
                </a:solidFill>
                <a:latin typeface="+mj-ea"/>
                <a:ea typeface="+mj-ea"/>
              </a:rPr>
              <a:t>添加标题</a:t>
            </a:r>
            <a:endParaRPr lang="en-GB" b="1" dirty="0">
              <a:solidFill>
                <a:srgbClr val="FFFFFF"/>
              </a:solidFill>
              <a:latin typeface="+mj-ea"/>
              <a:ea typeface="+mj-ea"/>
            </a:endParaRPr>
          </a:p>
        </p:txBody>
      </p:sp>
      <p:cxnSp>
        <p:nvCxnSpPr>
          <p:cNvPr id="7" name="直接连接符 6"/>
          <p:cNvCxnSpPr/>
          <p:nvPr/>
        </p:nvCxnSpPr>
        <p:spPr>
          <a:xfrm>
            <a:off x="8008307" y="3897126"/>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7894824" y="2201919"/>
            <a:ext cx="2159566" cy="1200329"/>
          </a:xfrm>
          <a:prstGeom prst="rect">
            <a:avLst/>
          </a:prstGeom>
          <a:noFill/>
        </p:spPr>
        <p:txBody>
          <a:bodyPr wrap="none" rtlCol="0">
            <a:spAutoFit/>
          </a:bodyPr>
          <a:lstStyle/>
          <a:p>
            <a:r>
              <a:rPr lang="en-US" altLang="zh-CN" sz="7200" b="1" dirty="0">
                <a:solidFill>
                  <a:srgbClr val="FFFFFF"/>
                </a:solidFill>
                <a:latin typeface="+mj-ea"/>
                <a:ea typeface="+mj-ea"/>
              </a:rPr>
              <a:t>95%</a:t>
            </a:r>
            <a:endParaRPr lang="en-GB" sz="7200" b="1" dirty="0">
              <a:solidFill>
                <a:srgbClr val="FFFFFF"/>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11" name="Group 73"/>
          <p:cNvGrpSpPr/>
          <p:nvPr/>
        </p:nvGrpSpPr>
        <p:grpSpPr>
          <a:xfrm>
            <a:off x="5887477" y="5566442"/>
            <a:ext cx="234949" cy="1060450"/>
            <a:chOff x="5978525" y="5258434"/>
            <a:chExt cx="234949" cy="1060450"/>
          </a:xfrm>
        </p:grpSpPr>
        <p:sp>
          <p:nvSpPr>
            <p:cNvPr id="12" name="Freeform 5"/>
            <p:cNvSpPr/>
            <p:nvPr/>
          </p:nvSpPr>
          <p:spPr bwMode="auto">
            <a:xfrm>
              <a:off x="5978525" y="5258434"/>
              <a:ext cx="234949" cy="1060450"/>
            </a:xfrm>
            <a:custGeom>
              <a:avLst/>
              <a:gdLst>
                <a:gd name="T0" fmla="*/ 102 w 102"/>
                <a:gd name="T1" fmla="*/ 62 h 668"/>
                <a:gd name="T2" fmla="*/ 48 w 102"/>
                <a:gd name="T3" fmla="*/ 0 h 668"/>
                <a:gd name="T4" fmla="*/ 0 w 102"/>
                <a:gd name="T5" fmla="*/ 62 h 668"/>
                <a:gd name="T6" fmla="*/ 0 w 102"/>
                <a:gd name="T7" fmla="*/ 668 h 668"/>
                <a:gd name="T8" fmla="*/ 49 w 102"/>
                <a:gd name="T9" fmla="*/ 604 h 668"/>
                <a:gd name="T10" fmla="*/ 102 w 102"/>
                <a:gd name="T11" fmla="*/ 668 h 668"/>
                <a:gd name="T12" fmla="*/ 102 w 102"/>
                <a:gd name="T13" fmla="*/ 62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2"/>
                  </a:moveTo>
                  <a:lnTo>
                    <a:pt x="48" y="0"/>
                  </a:lnTo>
                  <a:lnTo>
                    <a:pt x="0" y="62"/>
                  </a:lnTo>
                  <a:lnTo>
                    <a:pt x="0" y="668"/>
                  </a:lnTo>
                  <a:lnTo>
                    <a:pt x="49" y="604"/>
                  </a:lnTo>
                  <a:lnTo>
                    <a:pt x="102" y="668"/>
                  </a:lnTo>
                  <a:lnTo>
                    <a:pt x="102" y="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3" name="Oval 75"/>
            <p:cNvSpPr/>
            <p:nvPr/>
          </p:nvSpPr>
          <p:spPr>
            <a:xfrm>
              <a:off x="6019800" y="5712459"/>
              <a:ext cx="152400" cy="152400"/>
            </a:xfrm>
            <a:prstGeom prst="ellipse">
              <a:avLst/>
            </a:prstGeom>
            <a:solidFill>
              <a:srgbClr val="FEF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76"/>
          <p:cNvGrpSpPr/>
          <p:nvPr/>
        </p:nvGrpSpPr>
        <p:grpSpPr>
          <a:xfrm>
            <a:off x="5887477" y="4493292"/>
            <a:ext cx="234949" cy="1060450"/>
            <a:chOff x="5978525" y="4185284"/>
            <a:chExt cx="234949" cy="1060450"/>
          </a:xfrm>
        </p:grpSpPr>
        <p:sp>
          <p:nvSpPr>
            <p:cNvPr id="15" name="Freeform 6"/>
            <p:cNvSpPr/>
            <p:nvPr/>
          </p:nvSpPr>
          <p:spPr bwMode="auto">
            <a:xfrm>
              <a:off x="5978525" y="4185284"/>
              <a:ext cx="234949" cy="1060450"/>
            </a:xfrm>
            <a:custGeom>
              <a:avLst/>
              <a:gdLst>
                <a:gd name="T0" fmla="*/ 102 w 102"/>
                <a:gd name="T1" fmla="*/ 64 h 668"/>
                <a:gd name="T2" fmla="*/ 48 w 102"/>
                <a:gd name="T3" fmla="*/ 0 h 668"/>
                <a:gd name="T4" fmla="*/ 0 w 102"/>
                <a:gd name="T5" fmla="*/ 64 h 668"/>
                <a:gd name="T6" fmla="*/ 0 w 102"/>
                <a:gd name="T7" fmla="*/ 668 h 668"/>
                <a:gd name="T8" fmla="*/ 49 w 102"/>
                <a:gd name="T9" fmla="*/ 604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4"/>
                  </a:lnTo>
                  <a:lnTo>
                    <a:pt x="102" y="668"/>
                  </a:lnTo>
                  <a:lnTo>
                    <a:pt x="102" y="6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6" name="Oval 78"/>
            <p:cNvSpPr/>
            <p:nvPr/>
          </p:nvSpPr>
          <p:spPr>
            <a:xfrm>
              <a:off x="6019800" y="4639309"/>
              <a:ext cx="152400" cy="152400"/>
            </a:xfrm>
            <a:prstGeom prst="ellipse">
              <a:avLst/>
            </a:prstGeom>
            <a:solidFill>
              <a:srgbClr val="FEF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79"/>
          <p:cNvGrpSpPr/>
          <p:nvPr/>
        </p:nvGrpSpPr>
        <p:grpSpPr>
          <a:xfrm>
            <a:off x="5887477" y="3420142"/>
            <a:ext cx="234949" cy="1060450"/>
            <a:chOff x="5978525" y="3112134"/>
            <a:chExt cx="234949" cy="1060450"/>
          </a:xfrm>
        </p:grpSpPr>
        <p:sp>
          <p:nvSpPr>
            <p:cNvPr id="18" name="Freeform 7"/>
            <p:cNvSpPr/>
            <p:nvPr/>
          </p:nvSpPr>
          <p:spPr bwMode="auto">
            <a:xfrm>
              <a:off x="5978525" y="3112134"/>
              <a:ext cx="234949" cy="1060450"/>
            </a:xfrm>
            <a:custGeom>
              <a:avLst/>
              <a:gdLst>
                <a:gd name="T0" fmla="*/ 102 w 102"/>
                <a:gd name="T1" fmla="*/ 64 h 668"/>
                <a:gd name="T2" fmla="*/ 48 w 102"/>
                <a:gd name="T3" fmla="*/ 0 h 668"/>
                <a:gd name="T4" fmla="*/ 0 w 102"/>
                <a:gd name="T5" fmla="*/ 64 h 668"/>
                <a:gd name="T6" fmla="*/ 0 w 102"/>
                <a:gd name="T7" fmla="*/ 668 h 668"/>
                <a:gd name="T8" fmla="*/ 49 w 102"/>
                <a:gd name="T9" fmla="*/ 605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5"/>
                  </a:lnTo>
                  <a:lnTo>
                    <a:pt x="102" y="668"/>
                  </a:lnTo>
                  <a:lnTo>
                    <a:pt x="102" y="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19" name="Oval 81"/>
            <p:cNvSpPr/>
            <p:nvPr/>
          </p:nvSpPr>
          <p:spPr>
            <a:xfrm>
              <a:off x="6019800" y="3566159"/>
              <a:ext cx="152400" cy="152400"/>
            </a:xfrm>
            <a:prstGeom prst="ellipse">
              <a:avLst/>
            </a:prstGeom>
            <a:solidFill>
              <a:srgbClr val="FEF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82"/>
          <p:cNvGrpSpPr/>
          <p:nvPr/>
        </p:nvGrpSpPr>
        <p:grpSpPr>
          <a:xfrm>
            <a:off x="5887477" y="2346992"/>
            <a:ext cx="234949" cy="1060450"/>
            <a:chOff x="5978525" y="2038984"/>
            <a:chExt cx="234949" cy="1060450"/>
          </a:xfrm>
        </p:grpSpPr>
        <p:sp>
          <p:nvSpPr>
            <p:cNvPr id="21" name="Freeform 8"/>
            <p:cNvSpPr/>
            <p:nvPr/>
          </p:nvSpPr>
          <p:spPr bwMode="auto">
            <a:xfrm>
              <a:off x="5978525" y="2038984"/>
              <a:ext cx="234949" cy="1060450"/>
            </a:xfrm>
            <a:custGeom>
              <a:avLst/>
              <a:gdLst>
                <a:gd name="T0" fmla="*/ 102 w 102"/>
                <a:gd name="T1" fmla="*/ 64 h 668"/>
                <a:gd name="T2" fmla="*/ 48 w 102"/>
                <a:gd name="T3" fmla="*/ 0 h 668"/>
                <a:gd name="T4" fmla="*/ 0 w 102"/>
                <a:gd name="T5" fmla="*/ 64 h 668"/>
                <a:gd name="T6" fmla="*/ 0 w 102"/>
                <a:gd name="T7" fmla="*/ 668 h 668"/>
                <a:gd name="T8" fmla="*/ 49 w 102"/>
                <a:gd name="T9" fmla="*/ 606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6"/>
                  </a:lnTo>
                  <a:lnTo>
                    <a:pt x="102" y="668"/>
                  </a:lnTo>
                  <a:lnTo>
                    <a:pt x="102" y="6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 name="Oval 84"/>
            <p:cNvSpPr/>
            <p:nvPr/>
          </p:nvSpPr>
          <p:spPr>
            <a:xfrm>
              <a:off x="6019800" y="2493009"/>
              <a:ext cx="152400" cy="152400"/>
            </a:xfrm>
            <a:prstGeom prst="ellipse">
              <a:avLst/>
            </a:prstGeom>
            <a:solidFill>
              <a:srgbClr val="FEF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85"/>
          <p:cNvGrpSpPr/>
          <p:nvPr/>
        </p:nvGrpSpPr>
        <p:grpSpPr>
          <a:xfrm>
            <a:off x="5887477" y="1288130"/>
            <a:ext cx="234949" cy="1058862"/>
            <a:chOff x="5978525" y="980122"/>
            <a:chExt cx="234949" cy="1058862"/>
          </a:xfrm>
        </p:grpSpPr>
        <p:sp>
          <p:nvSpPr>
            <p:cNvPr id="24" name="Freeform 9"/>
            <p:cNvSpPr/>
            <p:nvPr/>
          </p:nvSpPr>
          <p:spPr bwMode="auto">
            <a:xfrm>
              <a:off x="5978525" y="980122"/>
              <a:ext cx="234949" cy="1058862"/>
            </a:xfrm>
            <a:custGeom>
              <a:avLst/>
              <a:gdLst>
                <a:gd name="T0" fmla="*/ 102 w 102"/>
                <a:gd name="T1" fmla="*/ 63 h 667"/>
                <a:gd name="T2" fmla="*/ 48 w 102"/>
                <a:gd name="T3" fmla="*/ 0 h 667"/>
                <a:gd name="T4" fmla="*/ 0 w 102"/>
                <a:gd name="T5" fmla="*/ 63 h 667"/>
                <a:gd name="T6" fmla="*/ 0 w 102"/>
                <a:gd name="T7" fmla="*/ 667 h 667"/>
                <a:gd name="T8" fmla="*/ 49 w 102"/>
                <a:gd name="T9" fmla="*/ 605 h 667"/>
                <a:gd name="T10" fmla="*/ 102 w 102"/>
                <a:gd name="T11" fmla="*/ 667 h 667"/>
                <a:gd name="T12" fmla="*/ 102 w 102"/>
                <a:gd name="T13" fmla="*/ 63 h 667"/>
              </a:gdLst>
              <a:ahLst/>
              <a:cxnLst>
                <a:cxn ang="0">
                  <a:pos x="T0" y="T1"/>
                </a:cxn>
                <a:cxn ang="0">
                  <a:pos x="T2" y="T3"/>
                </a:cxn>
                <a:cxn ang="0">
                  <a:pos x="T4" y="T5"/>
                </a:cxn>
                <a:cxn ang="0">
                  <a:pos x="T6" y="T7"/>
                </a:cxn>
                <a:cxn ang="0">
                  <a:pos x="T8" y="T9"/>
                </a:cxn>
                <a:cxn ang="0">
                  <a:pos x="T10" y="T11"/>
                </a:cxn>
                <a:cxn ang="0">
                  <a:pos x="T12" y="T13"/>
                </a:cxn>
              </a:cxnLst>
              <a:rect l="0" t="0" r="r" b="b"/>
              <a:pathLst>
                <a:path w="102" h="667">
                  <a:moveTo>
                    <a:pt x="102" y="63"/>
                  </a:moveTo>
                  <a:lnTo>
                    <a:pt x="48" y="0"/>
                  </a:lnTo>
                  <a:lnTo>
                    <a:pt x="0" y="63"/>
                  </a:lnTo>
                  <a:lnTo>
                    <a:pt x="0" y="667"/>
                  </a:lnTo>
                  <a:lnTo>
                    <a:pt x="49" y="605"/>
                  </a:lnTo>
                  <a:lnTo>
                    <a:pt x="102" y="667"/>
                  </a:lnTo>
                  <a:lnTo>
                    <a:pt x="102" y="6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 name="Oval 87"/>
            <p:cNvSpPr/>
            <p:nvPr/>
          </p:nvSpPr>
          <p:spPr>
            <a:xfrm>
              <a:off x="6019800" y="1433353"/>
              <a:ext cx="152400" cy="152400"/>
            </a:xfrm>
            <a:prstGeom prst="ellipse">
              <a:avLst/>
            </a:prstGeom>
            <a:solidFill>
              <a:srgbClr val="FEF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Freeform 18"/>
          <p:cNvSpPr/>
          <p:nvPr/>
        </p:nvSpPr>
        <p:spPr bwMode="auto">
          <a:xfrm>
            <a:off x="6163701" y="5699792"/>
            <a:ext cx="843597" cy="32067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1"/>
          </a:solidFill>
          <a:ln>
            <a:noFill/>
          </a:ln>
        </p:spPr>
        <p:txBody>
          <a:bodyPr vert="horz" wrap="square" lIns="91440" tIns="45720" rIns="91440" bIns="45720" numCol="1" anchor="t" anchorCtr="0" compatLnSpc="1"/>
          <a:lstStyle/>
          <a:p>
            <a:pPr algn="ctr"/>
            <a:r>
              <a:rPr lang="en-GB" sz="1600" b="1" dirty="0">
                <a:solidFill>
                  <a:srgbClr val="FEFEFA"/>
                </a:solidFill>
                <a:latin typeface="+mj-lt"/>
              </a:rPr>
              <a:t>1995</a:t>
            </a:r>
          </a:p>
        </p:txBody>
      </p:sp>
      <p:sp>
        <p:nvSpPr>
          <p:cNvPr id="27" name="Freeform 18"/>
          <p:cNvSpPr/>
          <p:nvPr/>
        </p:nvSpPr>
        <p:spPr bwMode="auto">
          <a:xfrm>
            <a:off x="4976541" y="4648997"/>
            <a:ext cx="843597" cy="32067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2"/>
          </a:solidFill>
          <a:ln>
            <a:noFill/>
          </a:ln>
        </p:spPr>
        <p:txBody>
          <a:bodyPr vert="horz" wrap="square" lIns="91440" tIns="45720" rIns="91440" bIns="45720" numCol="1" anchor="t" anchorCtr="0" compatLnSpc="1"/>
          <a:lstStyle/>
          <a:p>
            <a:pPr algn="ctr"/>
            <a:r>
              <a:rPr lang="en-GB" sz="1600" b="1" dirty="0">
                <a:solidFill>
                  <a:srgbClr val="FEFEFA"/>
                </a:solidFill>
                <a:latin typeface="+mj-lt"/>
              </a:rPr>
              <a:t>2000</a:t>
            </a:r>
          </a:p>
        </p:txBody>
      </p:sp>
      <p:sp>
        <p:nvSpPr>
          <p:cNvPr id="28" name="Freeform 18"/>
          <p:cNvSpPr/>
          <p:nvPr/>
        </p:nvSpPr>
        <p:spPr bwMode="auto">
          <a:xfrm>
            <a:off x="6163701" y="3538338"/>
            <a:ext cx="843597" cy="32067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3"/>
          </a:solidFill>
          <a:ln>
            <a:noFill/>
          </a:ln>
        </p:spPr>
        <p:txBody>
          <a:bodyPr vert="horz" wrap="square" lIns="91440" tIns="45720" rIns="91440" bIns="45720" numCol="1" anchor="t" anchorCtr="0" compatLnSpc="1"/>
          <a:lstStyle/>
          <a:p>
            <a:pPr algn="ctr"/>
            <a:r>
              <a:rPr lang="en-GB" sz="1600" b="1" dirty="0">
                <a:solidFill>
                  <a:srgbClr val="FEFEFA"/>
                </a:solidFill>
                <a:latin typeface="+mj-lt"/>
              </a:rPr>
              <a:t>2005</a:t>
            </a:r>
          </a:p>
        </p:txBody>
      </p:sp>
      <p:sp>
        <p:nvSpPr>
          <p:cNvPr id="29" name="Freeform 18"/>
          <p:cNvSpPr/>
          <p:nvPr/>
        </p:nvSpPr>
        <p:spPr bwMode="auto">
          <a:xfrm>
            <a:off x="4978094" y="2472570"/>
            <a:ext cx="843597" cy="32067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4"/>
          </a:solidFill>
          <a:ln>
            <a:noFill/>
          </a:ln>
        </p:spPr>
        <p:txBody>
          <a:bodyPr vert="horz" wrap="square" lIns="91440" tIns="45720" rIns="91440" bIns="45720" numCol="1" anchor="t" anchorCtr="0" compatLnSpc="1"/>
          <a:lstStyle/>
          <a:p>
            <a:pPr algn="ctr"/>
            <a:r>
              <a:rPr lang="en-GB" sz="1600" b="1" dirty="0">
                <a:solidFill>
                  <a:srgbClr val="FEFEFA"/>
                </a:solidFill>
                <a:latin typeface="+mj-lt"/>
              </a:rPr>
              <a:t>2010</a:t>
            </a:r>
          </a:p>
        </p:txBody>
      </p:sp>
      <p:sp>
        <p:nvSpPr>
          <p:cNvPr id="30" name="Freeform 18"/>
          <p:cNvSpPr/>
          <p:nvPr/>
        </p:nvSpPr>
        <p:spPr bwMode="auto">
          <a:xfrm>
            <a:off x="6163701" y="1381281"/>
            <a:ext cx="843597" cy="32067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5"/>
          </a:solidFill>
          <a:ln>
            <a:noFill/>
          </a:ln>
        </p:spPr>
        <p:txBody>
          <a:bodyPr vert="horz" wrap="square" lIns="91440" tIns="45720" rIns="91440" bIns="45720" numCol="1" anchor="t" anchorCtr="0" compatLnSpc="1"/>
          <a:lstStyle/>
          <a:p>
            <a:pPr algn="ctr"/>
            <a:r>
              <a:rPr lang="en-GB" sz="1600" b="1" dirty="0">
                <a:solidFill>
                  <a:srgbClr val="FEFEFA"/>
                </a:solidFill>
                <a:latin typeface="+mj-lt"/>
              </a:rPr>
              <a:t>2015</a:t>
            </a:r>
          </a:p>
        </p:txBody>
      </p:sp>
      <p:grpSp>
        <p:nvGrpSpPr>
          <p:cNvPr id="31" name="Group 21"/>
          <p:cNvGrpSpPr>
            <a:grpSpLocks noChangeAspect="1"/>
          </p:cNvGrpSpPr>
          <p:nvPr/>
        </p:nvGrpSpPr>
        <p:grpSpPr bwMode="auto">
          <a:xfrm>
            <a:off x="2245309" y="5775151"/>
            <a:ext cx="387789" cy="393700"/>
            <a:chOff x="2178" y="3379"/>
            <a:chExt cx="328" cy="333"/>
          </a:xfrm>
          <a:solidFill>
            <a:schemeClr val="bg1">
              <a:lumMod val="75000"/>
            </a:schemeClr>
          </a:solidFill>
        </p:grpSpPr>
        <p:sp>
          <p:nvSpPr>
            <p:cNvPr id="32" name="Freeform 22"/>
            <p:cNvSpPr>
              <a:spLocks noEditPoints="1"/>
            </p:cNvSpPr>
            <p:nvPr/>
          </p:nvSpPr>
          <p:spPr bwMode="auto">
            <a:xfrm>
              <a:off x="2178" y="3483"/>
              <a:ext cx="227" cy="229"/>
            </a:xfrm>
            <a:custGeom>
              <a:avLst/>
              <a:gdLst>
                <a:gd name="T0" fmla="*/ 14 w 94"/>
                <a:gd name="T1" fmla="*/ 71 h 95"/>
                <a:gd name="T2" fmla="*/ 9 w 94"/>
                <a:gd name="T3" fmla="*/ 76 h 95"/>
                <a:gd name="T4" fmla="*/ 20 w 94"/>
                <a:gd name="T5" fmla="*/ 86 h 95"/>
                <a:gd name="T6" fmla="*/ 25 w 94"/>
                <a:gd name="T7" fmla="*/ 81 h 95"/>
                <a:gd name="T8" fmla="*/ 40 w 94"/>
                <a:gd name="T9" fmla="*/ 87 h 95"/>
                <a:gd name="T10" fmla="*/ 41 w 94"/>
                <a:gd name="T11" fmla="*/ 95 h 95"/>
                <a:gd name="T12" fmla="*/ 55 w 94"/>
                <a:gd name="T13" fmla="*/ 94 h 95"/>
                <a:gd name="T14" fmla="*/ 55 w 94"/>
                <a:gd name="T15" fmla="*/ 87 h 95"/>
                <a:gd name="T16" fmla="*/ 71 w 94"/>
                <a:gd name="T17" fmla="*/ 81 h 95"/>
                <a:gd name="T18" fmla="*/ 76 w 94"/>
                <a:gd name="T19" fmla="*/ 85 h 95"/>
                <a:gd name="T20" fmla="*/ 86 w 94"/>
                <a:gd name="T21" fmla="*/ 75 h 95"/>
                <a:gd name="T22" fmla="*/ 81 w 94"/>
                <a:gd name="T23" fmla="*/ 70 h 95"/>
                <a:gd name="T24" fmla="*/ 87 w 94"/>
                <a:gd name="T25" fmla="*/ 54 h 95"/>
                <a:gd name="T26" fmla="*/ 94 w 94"/>
                <a:gd name="T27" fmla="*/ 54 h 95"/>
                <a:gd name="T28" fmla="*/ 94 w 94"/>
                <a:gd name="T29" fmla="*/ 39 h 95"/>
                <a:gd name="T30" fmla="*/ 87 w 94"/>
                <a:gd name="T31" fmla="*/ 39 h 95"/>
                <a:gd name="T32" fmla="*/ 81 w 94"/>
                <a:gd name="T33" fmla="*/ 24 h 95"/>
                <a:gd name="T34" fmla="*/ 85 w 94"/>
                <a:gd name="T35" fmla="*/ 19 h 95"/>
                <a:gd name="T36" fmla="*/ 75 w 94"/>
                <a:gd name="T37" fmla="*/ 8 h 95"/>
                <a:gd name="T38" fmla="*/ 70 w 94"/>
                <a:gd name="T39" fmla="*/ 13 h 95"/>
                <a:gd name="T40" fmla="*/ 54 w 94"/>
                <a:gd name="T41" fmla="*/ 7 h 95"/>
                <a:gd name="T42" fmla="*/ 54 w 94"/>
                <a:gd name="T43" fmla="*/ 0 h 95"/>
                <a:gd name="T44" fmla="*/ 39 w 94"/>
                <a:gd name="T45" fmla="*/ 0 h 95"/>
                <a:gd name="T46" fmla="*/ 39 w 94"/>
                <a:gd name="T47" fmla="*/ 7 h 95"/>
                <a:gd name="T48" fmla="*/ 24 w 94"/>
                <a:gd name="T49" fmla="*/ 14 h 95"/>
                <a:gd name="T50" fmla="*/ 19 w 94"/>
                <a:gd name="T51" fmla="*/ 9 h 95"/>
                <a:gd name="T52" fmla="*/ 8 w 94"/>
                <a:gd name="T53" fmla="*/ 20 h 95"/>
                <a:gd name="T54" fmla="*/ 13 w 94"/>
                <a:gd name="T55" fmla="*/ 25 h 95"/>
                <a:gd name="T56" fmla="*/ 7 w 94"/>
                <a:gd name="T57" fmla="*/ 40 h 95"/>
                <a:gd name="T58" fmla="*/ 0 w 94"/>
                <a:gd name="T59" fmla="*/ 41 h 95"/>
                <a:gd name="T60" fmla="*/ 0 w 94"/>
                <a:gd name="T61" fmla="*/ 55 h 95"/>
                <a:gd name="T62" fmla="*/ 7 w 94"/>
                <a:gd name="T63" fmla="*/ 55 h 95"/>
                <a:gd name="T64" fmla="*/ 14 w 94"/>
                <a:gd name="T65" fmla="*/ 71 h 95"/>
                <a:gd name="T66" fmla="*/ 47 w 94"/>
                <a:gd name="T67" fmla="*/ 17 h 95"/>
                <a:gd name="T68" fmla="*/ 77 w 94"/>
                <a:gd name="T69" fmla="*/ 47 h 95"/>
                <a:gd name="T70" fmla="*/ 48 w 94"/>
                <a:gd name="T71" fmla="*/ 77 h 95"/>
                <a:gd name="T72" fmla="*/ 17 w 94"/>
                <a:gd name="T73" fmla="*/ 48 h 95"/>
                <a:gd name="T74" fmla="*/ 47 w 94"/>
                <a:gd name="T75"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5">
                  <a:moveTo>
                    <a:pt x="14" y="71"/>
                  </a:moveTo>
                  <a:cubicBezTo>
                    <a:pt x="9" y="76"/>
                    <a:pt x="9" y="76"/>
                    <a:pt x="9" y="76"/>
                  </a:cubicBezTo>
                  <a:cubicBezTo>
                    <a:pt x="20" y="86"/>
                    <a:pt x="20" y="86"/>
                    <a:pt x="20" y="86"/>
                  </a:cubicBezTo>
                  <a:cubicBezTo>
                    <a:pt x="25" y="81"/>
                    <a:pt x="25" y="81"/>
                    <a:pt x="25" y="81"/>
                  </a:cubicBezTo>
                  <a:cubicBezTo>
                    <a:pt x="29" y="84"/>
                    <a:pt x="35" y="87"/>
                    <a:pt x="40" y="87"/>
                  </a:cubicBezTo>
                  <a:cubicBezTo>
                    <a:pt x="41" y="95"/>
                    <a:pt x="41" y="95"/>
                    <a:pt x="41" y="95"/>
                  </a:cubicBezTo>
                  <a:cubicBezTo>
                    <a:pt x="55" y="94"/>
                    <a:pt x="55" y="94"/>
                    <a:pt x="55" y="94"/>
                  </a:cubicBezTo>
                  <a:cubicBezTo>
                    <a:pt x="55" y="87"/>
                    <a:pt x="55" y="87"/>
                    <a:pt x="55" y="87"/>
                  </a:cubicBezTo>
                  <a:cubicBezTo>
                    <a:pt x="61" y="86"/>
                    <a:pt x="66" y="84"/>
                    <a:pt x="71" y="81"/>
                  </a:cubicBezTo>
                  <a:cubicBezTo>
                    <a:pt x="76" y="85"/>
                    <a:pt x="76" y="85"/>
                    <a:pt x="76" y="85"/>
                  </a:cubicBezTo>
                  <a:cubicBezTo>
                    <a:pt x="86" y="75"/>
                    <a:pt x="86" y="75"/>
                    <a:pt x="86" y="75"/>
                  </a:cubicBezTo>
                  <a:cubicBezTo>
                    <a:pt x="81" y="70"/>
                    <a:pt x="81" y="70"/>
                    <a:pt x="81" y="70"/>
                  </a:cubicBezTo>
                  <a:cubicBezTo>
                    <a:pt x="84" y="65"/>
                    <a:pt x="86" y="60"/>
                    <a:pt x="87" y="54"/>
                  </a:cubicBezTo>
                  <a:cubicBezTo>
                    <a:pt x="94" y="54"/>
                    <a:pt x="94" y="54"/>
                    <a:pt x="94" y="54"/>
                  </a:cubicBezTo>
                  <a:cubicBezTo>
                    <a:pt x="94" y="39"/>
                    <a:pt x="94" y="39"/>
                    <a:pt x="94" y="39"/>
                  </a:cubicBezTo>
                  <a:cubicBezTo>
                    <a:pt x="87" y="39"/>
                    <a:pt x="87" y="39"/>
                    <a:pt x="87" y="39"/>
                  </a:cubicBezTo>
                  <a:cubicBezTo>
                    <a:pt x="86" y="34"/>
                    <a:pt x="84" y="28"/>
                    <a:pt x="81" y="24"/>
                  </a:cubicBezTo>
                  <a:cubicBezTo>
                    <a:pt x="85" y="19"/>
                    <a:pt x="85" y="19"/>
                    <a:pt x="85" y="19"/>
                  </a:cubicBezTo>
                  <a:cubicBezTo>
                    <a:pt x="75" y="8"/>
                    <a:pt x="75" y="8"/>
                    <a:pt x="75" y="8"/>
                  </a:cubicBezTo>
                  <a:cubicBezTo>
                    <a:pt x="70" y="13"/>
                    <a:pt x="70" y="13"/>
                    <a:pt x="70" y="13"/>
                  </a:cubicBezTo>
                  <a:cubicBezTo>
                    <a:pt x="65" y="10"/>
                    <a:pt x="60" y="8"/>
                    <a:pt x="54" y="7"/>
                  </a:cubicBezTo>
                  <a:cubicBezTo>
                    <a:pt x="54" y="0"/>
                    <a:pt x="54" y="0"/>
                    <a:pt x="54" y="0"/>
                  </a:cubicBezTo>
                  <a:cubicBezTo>
                    <a:pt x="39" y="0"/>
                    <a:pt x="39" y="0"/>
                    <a:pt x="39" y="0"/>
                  </a:cubicBezTo>
                  <a:cubicBezTo>
                    <a:pt x="39" y="7"/>
                    <a:pt x="39" y="7"/>
                    <a:pt x="39" y="7"/>
                  </a:cubicBezTo>
                  <a:cubicBezTo>
                    <a:pt x="34" y="9"/>
                    <a:pt x="28" y="11"/>
                    <a:pt x="24" y="14"/>
                  </a:cubicBezTo>
                  <a:cubicBezTo>
                    <a:pt x="19" y="9"/>
                    <a:pt x="19" y="9"/>
                    <a:pt x="19" y="9"/>
                  </a:cubicBezTo>
                  <a:cubicBezTo>
                    <a:pt x="8" y="20"/>
                    <a:pt x="8" y="20"/>
                    <a:pt x="8" y="20"/>
                  </a:cubicBezTo>
                  <a:cubicBezTo>
                    <a:pt x="13" y="25"/>
                    <a:pt x="13" y="25"/>
                    <a:pt x="13" y="25"/>
                  </a:cubicBezTo>
                  <a:cubicBezTo>
                    <a:pt x="10" y="29"/>
                    <a:pt x="8" y="35"/>
                    <a:pt x="7" y="40"/>
                  </a:cubicBezTo>
                  <a:cubicBezTo>
                    <a:pt x="0" y="41"/>
                    <a:pt x="0" y="41"/>
                    <a:pt x="0" y="41"/>
                  </a:cubicBezTo>
                  <a:cubicBezTo>
                    <a:pt x="0" y="55"/>
                    <a:pt x="0" y="55"/>
                    <a:pt x="0" y="55"/>
                  </a:cubicBezTo>
                  <a:cubicBezTo>
                    <a:pt x="7" y="55"/>
                    <a:pt x="7" y="55"/>
                    <a:pt x="7" y="55"/>
                  </a:cubicBezTo>
                  <a:cubicBezTo>
                    <a:pt x="9" y="61"/>
                    <a:pt x="11" y="66"/>
                    <a:pt x="14" y="71"/>
                  </a:cubicBezTo>
                  <a:moveTo>
                    <a:pt x="47" y="17"/>
                  </a:moveTo>
                  <a:cubicBezTo>
                    <a:pt x="63" y="17"/>
                    <a:pt x="77" y="30"/>
                    <a:pt x="77" y="47"/>
                  </a:cubicBezTo>
                  <a:cubicBezTo>
                    <a:pt x="78" y="63"/>
                    <a:pt x="64" y="77"/>
                    <a:pt x="48" y="77"/>
                  </a:cubicBezTo>
                  <a:cubicBezTo>
                    <a:pt x="31" y="78"/>
                    <a:pt x="17" y="64"/>
                    <a:pt x="17" y="48"/>
                  </a:cubicBezTo>
                  <a:cubicBezTo>
                    <a:pt x="17" y="31"/>
                    <a:pt x="30" y="17"/>
                    <a:pt x="4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0" name="Freeform 23"/>
            <p:cNvSpPr>
              <a:spLocks noEditPoints="1"/>
            </p:cNvSpPr>
            <p:nvPr/>
          </p:nvSpPr>
          <p:spPr bwMode="auto">
            <a:xfrm>
              <a:off x="2352" y="3379"/>
              <a:ext cx="154" cy="154"/>
            </a:xfrm>
            <a:custGeom>
              <a:avLst/>
              <a:gdLst>
                <a:gd name="T0" fmla="*/ 59 w 64"/>
                <a:gd name="T1" fmla="*/ 26 h 64"/>
                <a:gd name="T2" fmla="*/ 63 w 64"/>
                <a:gd name="T3" fmla="*/ 24 h 64"/>
                <a:gd name="T4" fmla="*/ 58 w 64"/>
                <a:gd name="T5" fmla="*/ 13 h 64"/>
                <a:gd name="T6" fmla="*/ 54 w 64"/>
                <a:gd name="T7" fmla="*/ 15 h 64"/>
                <a:gd name="T8" fmla="*/ 47 w 64"/>
                <a:gd name="T9" fmla="*/ 8 h 64"/>
                <a:gd name="T10" fmla="*/ 49 w 64"/>
                <a:gd name="T11" fmla="*/ 4 h 64"/>
                <a:gd name="T12" fmla="*/ 38 w 64"/>
                <a:gd name="T13" fmla="*/ 0 h 64"/>
                <a:gd name="T14" fmla="*/ 36 w 64"/>
                <a:gd name="T15" fmla="*/ 4 h 64"/>
                <a:gd name="T16" fmla="*/ 26 w 64"/>
                <a:gd name="T17" fmla="*/ 4 h 64"/>
                <a:gd name="T18" fmla="*/ 24 w 64"/>
                <a:gd name="T19" fmla="*/ 0 h 64"/>
                <a:gd name="T20" fmla="*/ 13 w 64"/>
                <a:gd name="T21" fmla="*/ 5 h 64"/>
                <a:gd name="T22" fmla="*/ 15 w 64"/>
                <a:gd name="T23" fmla="*/ 9 h 64"/>
                <a:gd name="T24" fmla="*/ 8 w 64"/>
                <a:gd name="T25" fmla="*/ 16 h 64"/>
                <a:gd name="T26" fmla="*/ 4 w 64"/>
                <a:gd name="T27" fmla="*/ 15 h 64"/>
                <a:gd name="T28" fmla="*/ 0 w 64"/>
                <a:gd name="T29" fmla="*/ 26 h 64"/>
                <a:gd name="T30" fmla="*/ 4 w 64"/>
                <a:gd name="T31" fmla="*/ 27 h 64"/>
                <a:gd name="T32" fmla="*/ 4 w 64"/>
                <a:gd name="T33" fmla="*/ 37 h 64"/>
                <a:gd name="T34" fmla="*/ 0 w 64"/>
                <a:gd name="T35" fmla="*/ 39 h 64"/>
                <a:gd name="T36" fmla="*/ 5 w 64"/>
                <a:gd name="T37" fmla="*/ 50 h 64"/>
                <a:gd name="T38" fmla="*/ 9 w 64"/>
                <a:gd name="T39" fmla="*/ 48 h 64"/>
                <a:gd name="T40" fmla="*/ 16 w 64"/>
                <a:gd name="T41" fmla="*/ 55 h 64"/>
                <a:gd name="T42" fmla="*/ 15 w 64"/>
                <a:gd name="T43" fmla="*/ 59 h 64"/>
                <a:gd name="T44" fmla="*/ 26 w 64"/>
                <a:gd name="T45" fmla="*/ 64 h 64"/>
                <a:gd name="T46" fmla="*/ 27 w 64"/>
                <a:gd name="T47" fmla="*/ 59 h 64"/>
                <a:gd name="T48" fmla="*/ 37 w 64"/>
                <a:gd name="T49" fmla="*/ 59 h 64"/>
                <a:gd name="T50" fmla="*/ 39 w 64"/>
                <a:gd name="T51" fmla="*/ 63 h 64"/>
                <a:gd name="T52" fmla="*/ 50 w 64"/>
                <a:gd name="T53" fmla="*/ 58 h 64"/>
                <a:gd name="T54" fmla="*/ 48 w 64"/>
                <a:gd name="T55" fmla="*/ 54 h 64"/>
                <a:gd name="T56" fmla="*/ 55 w 64"/>
                <a:gd name="T57" fmla="*/ 47 h 64"/>
                <a:gd name="T58" fmla="*/ 59 w 64"/>
                <a:gd name="T59" fmla="*/ 49 h 64"/>
                <a:gd name="T60" fmla="*/ 64 w 64"/>
                <a:gd name="T61" fmla="*/ 38 h 64"/>
                <a:gd name="T62" fmla="*/ 59 w 64"/>
                <a:gd name="T63" fmla="*/ 36 h 64"/>
                <a:gd name="T64" fmla="*/ 59 w 64"/>
                <a:gd name="T65" fmla="*/ 26 h 64"/>
                <a:gd name="T66" fmla="*/ 39 w 64"/>
                <a:gd name="T67" fmla="*/ 49 h 64"/>
                <a:gd name="T68" fmla="*/ 32 w 64"/>
                <a:gd name="T69" fmla="*/ 50 h 64"/>
                <a:gd name="T70" fmla="*/ 15 w 64"/>
                <a:gd name="T71" fmla="*/ 39 h 64"/>
                <a:gd name="T72" fmla="*/ 24 w 64"/>
                <a:gd name="T73" fmla="*/ 15 h 64"/>
                <a:gd name="T74" fmla="*/ 31 w 64"/>
                <a:gd name="T75" fmla="*/ 13 h 64"/>
                <a:gd name="T76" fmla="*/ 49 w 64"/>
                <a:gd name="T77" fmla="*/ 24 h 64"/>
                <a:gd name="T78" fmla="*/ 39 w 64"/>
                <a:gd name="T79" fmla="*/ 4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4">
                  <a:moveTo>
                    <a:pt x="59" y="26"/>
                  </a:moveTo>
                  <a:cubicBezTo>
                    <a:pt x="63" y="24"/>
                    <a:pt x="63" y="24"/>
                    <a:pt x="63" y="24"/>
                  </a:cubicBezTo>
                  <a:cubicBezTo>
                    <a:pt x="58" y="13"/>
                    <a:pt x="58" y="13"/>
                    <a:pt x="58" y="13"/>
                  </a:cubicBezTo>
                  <a:cubicBezTo>
                    <a:pt x="54" y="15"/>
                    <a:pt x="54" y="15"/>
                    <a:pt x="54" y="15"/>
                  </a:cubicBezTo>
                  <a:cubicBezTo>
                    <a:pt x="52" y="13"/>
                    <a:pt x="50" y="10"/>
                    <a:pt x="47" y="8"/>
                  </a:cubicBezTo>
                  <a:cubicBezTo>
                    <a:pt x="49" y="4"/>
                    <a:pt x="49" y="4"/>
                    <a:pt x="49" y="4"/>
                  </a:cubicBezTo>
                  <a:cubicBezTo>
                    <a:pt x="38" y="0"/>
                    <a:pt x="38" y="0"/>
                    <a:pt x="38" y="0"/>
                  </a:cubicBezTo>
                  <a:cubicBezTo>
                    <a:pt x="36" y="4"/>
                    <a:pt x="36" y="4"/>
                    <a:pt x="36" y="4"/>
                  </a:cubicBezTo>
                  <a:cubicBezTo>
                    <a:pt x="33" y="4"/>
                    <a:pt x="29" y="4"/>
                    <a:pt x="26" y="4"/>
                  </a:cubicBezTo>
                  <a:cubicBezTo>
                    <a:pt x="24" y="0"/>
                    <a:pt x="24" y="0"/>
                    <a:pt x="24" y="0"/>
                  </a:cubicBezTo>
                  <a:cubicBezTo>
                    <a:pt x="13" y="5"/>
                    <a:pt x="13" y="5"/>
                    <a:pt x="13" y="5"/>
                  </a:cubicBezTo>
                  <a:cubicBezTo>
                    <a:pt x="15" y="9"/>
                    <a:pt x="15" y="9"/>
                    <a:pt x="15" y="9"/>
                  </a:cubicBezTo>
                  <a:cubicBezTo>
                    <a:pt x="12" y="11"/>
                    <a:pt x="10" y="14"/>
                    <a:pt x="8" y="16"/>
                  </a:cubicBezTo>
                  <a:cubicBezTo>
                    <a:pt x="4" y="15"/>
                    <a:pt x="4" y="15"/>
                    <a:pt x="4" y="15"/>
                  </a:cubicBezTo>
                  <a:cubicBezTo>
                    <a:pt x="0" y="26"/>
                    <a:pt x="0" y="26"/>
                    <a:pt x="0" y="26"/>
                  </a:cubicBezTo>
                  <a:cubicBezTo>
                    <a:pt x="4" y="27"/>
                    <a:pt x="4" y="27"/>
                    <a:pt x="4" y="27"/>
                  </a:cubicBezTo>
                  <a:cubicBezTo>
                    <a:pt x="4" y="31"/>
                    <a:pt x="4" y="34"/>
                    <a:pt x="4" y="37"/>
                  </a:cubicBezTo>
                  <a:cubicBezTo>
                    <a:pt x="0" y="39"/>
                    <a:pt x="0" y="39"/>
                    <a:pt x="0" y="39"/>
                  </a:cubicBezTo>
                  <a:cubicBezTo>
                    <a:pt x="5" y="50"/>
                    <a:pt x="5" y="50"/>
                    <a:pt x="5" y="50"/>
                  </a:cubicBezTo>
                  <a:cubicBezTo>
                    <a:pt x="9" y="48"/>
                    <a:pt x="9" y="48"/>
                    <a:pt x="9" y="48"/>
                  </a:cubicBezTo>
                  <a:cubicBezTo>
                    <a:pt x="11" y="51"/>
                    <a:pt x="14" y="53"/>
                    <a:pt x="16" y="55"/>
                  </a:cubicBezTo>
                  <a:cubicBezTo>
                    <a:pt x="15" y="59"/>
                    <a:pt x="15" y="59"/>
                    <a:pt x="15" y="59"/>
                  </a:cubicBezTo>
                  <a:cubicBezTo>
                    <a:pt x="26" y="64"/>
                    <a:pt x="26" y="64"/>
                    <a:pt x="26" y="64"/>
                  </a:cubicBezTo>
                  <a:cubicBezTo>
                    <a:pt x="27" y="59"/>
                    <a:pt x="27" y="59"/>
                    <a:pt x="27" y="59"/>
                  </a:cubicBezTo>
                  <a:cubicBezTo>
                    <a:pt x="31" y="60"/>
                    <a:pt x="34" y="60"/>
                    <a:pt x="37" y="59"/>
                  </a:cubicBezTo>
                  <a:cubicBezTo>
                    <a:pt x="39" y="63"/>
                    <a:pt x="39" y="63"/>
                    <a:pt x="39" y="63"/>
                  </a:cubicBezTo>
                  <a:cubicBezTo>
                    <a:pt x="50" y="58"/>
                    <a:pt x="50" y="58"/>
                    <a:pt x="50" y="58"/>
                  </a:cubicBezTo>
                  <a:cubicBezTo>
                    <a:pt x="48" y="54"/>
                    <a:pt x="48" y="54"/>
                    <a:pt x="48" y="54"/>
                  </a:cubicBezTo>
                  <a:cubicBezTo>
                    <a:pt x="51" y="52"/>
                    <a:pt x="53" y="50"/>
                    <a:pt x="55" y="47"/>
                  </a:cubicBezTo>
                  <a:cubicBezTo>
                    <a:pt x="59" y="49"/>
                    <a:pt x="59" y="49"/>
                    <a:pt x="59" y="49"/>
                  </a:cubicBezTo>
                  <a:cubicBezTo>
                    <a:pt x="64" y="38"/>
                    <a:pt x="64" y="38"/>
                    <a:pt x="64" y="38"/>
                  </a:cubicBezTo>
                  <a:cubicBezTo>
                    <a:pt x="59" y="36"/>
                    <a:pt x="59" y="36"/>
                    <a:pt x="59" y="36"/>
                  </a:cubicBezTo>
                  <a:cubicBezTo>
                    <a:pt x="60" y="33"/>
                    <a:pt x="59" y="29"/>
                    <a:pt x="59" y="26"/>
                  </a:cubicBezTo>
                  <a:moveTo>
                    <a:pt x="39" y="49"/>
                  </a:moveTo>
                  <a:cubicBezTo>
                    <a:pt x="37" y="50"/>
                    <a:pt x="34" y="50"/>
                    <a:pt x="32" y="50"/>
                  </a:cubicBezTo>
                  <a:cubicBezTo>
                    <a:pt x="24" y="50"/>
                    <a:pt x="18" y="46"/>
                    <a:pt x="15" y="39"/>
                  </a:cubicBezTo>
                  <a:cubicBezTo>
                    <a:pt x="10" y="30"/>
                    <a:pt x="15" y="19"/>
                    <a:pt x="24" y="15"/>
                  </a:cubicBezTo>
                  <a:cubicBezTo>
                    <a:pt x="26" y="14"/>
                    <a:pt x="29" y="13"/>
                    <a:pt x="31" y="13"/>
                  </a:cubicBezTo>
                  <a:cubicBezTo>
                    <a:pt x="39" y="13"/>
                    <a:pt x="46" y="17"/>
                    <a:pt x="49" y="24"/>
                  </a:cubicBezTo>
                  <a:cubicBezTo>
                    <a:pt x="53" y="33"/>
                    <a:pt x="49" y="44"/>
                    <a:pt x="39" y="4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grpSp>
        <p:nvGrpSpPr>
          <p:cNvPr id="41" name="Group 33"/>
          <p:cNvGrpSpPr>
            <a:grpSpLocks noChangeAspect="1"/>
          </p:cNvGrpSpPr>
          <p:nvPr/>
        </p:nvGrpSpPr>
        <p:grpSpPr bwMode="auto">
          <a:xfrm>
            <a:off x="2270325" y="3468794"/>
            <a:ext cx="386191" cy="314387"/>
            <a:chOff x="4348" y="2605"/>
            <a:chExt cx="398" cy="324"/>
          </a:xfrm>
          <a:solidFill>
            <a:schemeClr val="bg1">
              <a:lumMod val="75000"/>
            </a:schemeClr>
          </a:solidFill>
        </p:grpSpPr>
        <p:sp>
          <p:nvSpPr>
            <p:cNvPr id="42" name="Freeform 34"/>
            <p:cNvSpPr/>
            <p:nvPr/>
          </p:nvSpPr>
          <p:spPr bwMode="auto">
            <a:xfrm>
              <a:off x="4348" y="2680"/>
              <a:ext cx="288" cy="249"/>
            </a:xfrm>
            <a:custGeom>
              <a:avLst/>
              <a:gdLst>
                <a:gd name="T0" fmla="*/ 31 w 288"/>
                <a:gd name="T1" fmla="*/ 249 h 249"/>
                <a:gd name="T2" fmla="*/ 82 w 288"/>
                <a:gd name="T3" fmla="*/ 194 h 249"/>
                <a:gd name="T4" fmla="*/ 288 w 288"/>
                <a:gd name="T5" fmla="*/ 194 h 249"/>
                <a:gd name="T6" fmla="*/ 288 w 288"/>
                <a:gd name="T7" fmla="*/ 136 h 249"/>
                <a:gd name="T8" fmla="*/ 101 w 288"/>
                <a:gd name="T9" fmla="*/ 136 h 249"/>
                <a:gd name="T10" fmla="*/ 91 w 288"/>
                <a:gd name="T11" fmla="*/ 136 h 249"/>
                <a:gd name="T12" fmla="*/ 91 w 288"/>
                <a:gd name="T13" fmla="*/ 126 h 249"/>
                <a:gd name="T14" fmla="*/ 91 w 288"/>
                <a:gd name="T15" fmla="*/ 0 h 249"/>
                <a:gd name="T16" fmla="*/ 0 w 288"/>
                <a:gd name="T17" fmla="*/ 0 h 249"/>
                <a:gd name="T18" fmla="*/ 0 w 288"/>
                <a:gd name="T19" fmla="*/ 194 h 249"/>
                <a:gd name="T20" fmla="*/ 31 w 288"/>
                <a:gd name="T21" fmla="*/ 194 h 249"/>
                <a:gd name="T22" fmla="*/ 31 w 288"/>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249">
                  <a:moveTo>
                    <a:pt x="31" y="249"/>
                  </a:moveTo>
                  <a:lnTo>
                    <a:pt x="82" y="194"/>
                  </a:lnTo>
                  <a:lnTo>
                    <a:pt x="288" y="194"/>
                  </a:lnTo>
                  <a:lnTo>
                    <a:pt x="288" y="136"/>
                  </a:lnTo>
                  <a:lnTo>
                    <a:pt x="101" y="136"/>
                  </a:lnTo>
                  <a:lnTo>
                    <a:pt x="91" y="136"/>
                  </a:lnTo>
                  <a:lnTo>
                    <a:pt x="91" y="126"/>
                  </a:lnTo>
                  <a:lnTo>
                    <a:pt x="91" y="0"/>
                  </a:lnTo>
                  <a:lnTo>
                    <a:pt x="0" y="0"/>
                  </a:lnTo>
                  <a:lnTo>
                    <a:pt x="0" y="194"/>
                  </a:lnTo>
                  <a:lnTo>
                    <a:pt x="31" y="194"/>
                  </a:lnTo>
                  <a:lnTo>
                    <a:pt x="31" y="2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3" name="Freeform 35"/>
            <p:cNvSpPr>
              <a:spLocks noEditPoints="1"/>
            </p:cNvSpPr>
            <p:nvPr/>
          </p:nvSpPr>
          <p:spPr bwMode="auto">
            <a:xfrm>
              <a:off x="4449" y="2605"/>
              <a:ext cx="297" cy="259"/>
            </a:xfrm>
            <a:custGeom>
              <a:avLst/>
              <a:gdLst>
                <a:gd name="T0" fmla="*/ 89 w 124"/>
                <a:gd name="T1" fmla="*/ 83 h 107"/>
                <a:gd name="T2" fmla="*/ 111 w 124"/>
                <a:gd name="T3" fmla="*/ 107 h 107"/>
                <a:gd name="T4" fmla="*/ 111 w 124"/>
                <a:gd name="T5" fmla="*/ 83 h 107"/>
                <a:gd name="T6" fmla="*/ 124 w 124"/>
                <a:gd name="T7" fmla="*/ 83 h 107"/>
                <a:gd name="T8" fmla="*/ 124 w 124"/>
                <a:gd name="T9" fmla="*/ 0 h 107"/>
                <a:gd name="T10" fmla="*/ 0 w 124"/>
                <a:gd name="T11" fmla="*/ 0 h 107"/>
                <a:gd name="T12" fmla="*/ 0 w 124"/>
                <a:gd name="T13" fmla="*/ 31 h 107"/>
                <a:gd name="T14" fmla="*/ 0 w 124"/>
                <a:gd name="T15" fmla="*/ 83 h 107"/>
                <a:gd name="T16" fmla="*/ 78 w 124"/>
                <a:gd name="T17" fmla="*/ 83 h 107"/>
                <a:gd name="T18" fmla="*/ 89 w 124"/>
                <a:gd name="T19" fmla="*/ 83 h 107"/>
                <a:gd name="T20" fmla="*/ 104 w 124"/>
                <a:gd name="T21" fmla="*/ 32 h 107"/>
                <a:gd name="T22" fmla="*/ 113 w 124"/>
                <a:gd name="T23" fmla="*/ 42 h 107"/>
                <a:gd name="T24" fmla="*/ 104 w 124"/>
                <a:gd name="T25" fmla="*/ 51 h 107"/>
                <a:gd name="T26" fmla="*/ 94 w 124"/>
                <a:gd name="T27" fmla="*/ 42 h 107"/>
                <a:gd name="T28" fmla="*/ 104 w 124"/>
                <a:gd name="T29" fmla="*/ 32 h 107"/>
                <a:gd name="T30" fmla="*/ 24 w 124"/>
                <a:gd name="T31" fmla="*/ 51 h 107"/>
                <a:gd name="T32" fmla="*/ 15 w 124"/>
                <a:gd name="T33" fmla="*/ 42 h 107"/>
                <a:gd name="T34" fmla="*/ 24 w 124"/>
                <a:gd name="T35" fmla="*/ 32 h 107"/>
                <a:gd name="T36" fmla="*/ 34 w 124"/>
                <a:gd name="T37" fmla="*/ 42 h 107"/>
                <a:gd name="T38" fmla="*/ 24 w 124"/>
                <a:gd name="T39" fmla="*/ 51 h 107"/>
                <a:gd name="T40" fmla="*/ 51 w 124"/>
                <a:gd name="T41" fmla="*/ 51 h 107"/>
                <a:gd name="T42" fmla="*/ 41 w 124"/>
                <a:gd name="T43" fmla="*/ 42 h 107"/>
                <a:gd name="T44" fmla="*/ 51 w 124"/>
                <a:gd name="T45" fmla="*/ 32 h 107"/>
                <a:gd name="T46" fmla="*/ 60 w 124"/>
                <a:gd name="T47" fmla="*/ 42 h 107"/>
                <a:gd name="T48" fmla="*/ 51 w 124"/>
                <a:gd name="T49" fmla="*/ 51 h 107"/>
                <a:gd name="T50" fmla="*/ 77 w 124"/>
                <a:gd name="T51" fmla="*/ 51 h 107"/>
                <a:gd name="T52" fmla="*/ 68 w 124"/>
                <a:gd name="T53" fmla="*/ 42 h 107"/>
                <a:gd name="T54" fmla="*/ 77 w 124"/>
                <a:gd name="T55" fmla="*/ 32 h 107"/>
                <a:gd name="T56" fmla="*/ 78 w 124"/>
                <a:gd name="T57" fmla="*/ 33 h 107"/>
                <a:gd name="T58" fmla="*/ 87 w 124"/>
                <a:gd name="T59" fmla="*/ 42 h 107"/>
                <a:gd name="T60" fmla="*/ 78 w 124"/>
                <a:gd name="T61" fmla="*/ 51 h 107"/>
                <a:gd name="T62" fmla="*/ 77 w 124"/>
                <a:gd name="T63" fmla="*/ 5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107">
                  <a:moveTo>
                    <a:pt x="89" y="83"/>
                  </a:moveTo>
                  <a:cubicBezTo>
                    <a:pt x="111" y="107"/>
                    <a:pt x="111" y="107"/>
                    <a:pt x="111" y="107"/>
                  </a:cubicBezTo>
                  <a:cubicBezTo>
                    <a:pt x="111" y="83"/>
                    <a:pt x="111" y="83"/>
                    <a:pt x="111" y="83"/>
                  </a:cubicBezTo>
                  <a:cubicBezTo>
                    <a:pt x="124" y="83"/>
                    <a:pt x="124" y="83"/>
                    <a:pt x="124" y="83"/>
                  </a:cubicBezTo>
                  <a:cubicBezTo>
                    <a:pt x="124" y="0"/>
                    <a:pt x="124" y="0"/>
                    <a:pt x="124" y="0"/>
                  </a:cubicBezTo>
                  <a:cubicBezTo>
                    <a:pt x="0" y="0"/>
                    <a:pt x="0" y="0"/>
                    <a:pt x="0" y="0"/>
                  </a:cubicBezTo>
                  <a:cubicBezTo>
                    <a:pt x="0" y="31"/>
                    <a:pt x="0" y="31"/>
                    <a:pt x="0" y="31"/>
                  </a:cubicBezTo>
                  <a:cubicBezTo>
                    <a:pt x="0" y="83"/>
                    <a:pt x="0" y="83"/>
                    <a:pt x="0" y="83"/>
                  </a:cubicBezTo>
                  <a:cubicBezTo>
                    <a:pt x="78" y="83"/>
                    <a:pt x="78" y="83"/>
                    <a:pt x="78" y="83"/>
                  </a:cubicBezTo>
                  <a:lnTo>
                    <a:pt x="89" y="83"/>
                  </a:lnTo>
                  <a:close/>
                  <a:moveTo>
                    <a:pt x="104" y="32"/>
                  </a:moveTo>
                  <a:cubicBezTo>
                    <a:pt x="109" y="32"/>
                    <a:pt x="113" y="37"/>
                    <a:pt x="113" y="42"/>
                  </a:cubicBezTo>
                  <a:cubicBezTo>
                    <a:pt x="113" y="47"/>
                    <a:pt x="109" y="51"/>
                    <a:pt x="104" y="51"/>
                  </a:cubicBezTo>
                  <a:cubicBezTo>
                    <a:pt x="99" y="51"/>
                    <a:pt x="94" y="47"/>
                    <a:pt x="94" y="42"/>
                  </a:cubicBezTo>
                  <a:cubicBezTo>
                    <a:pt x="94" y="37"/>
                    <a:pt x="99" y="32"/>
                    <a:pt x="104" y="32"/>
                  </a:cubicBezTo>
                  <a:moveTo>
                    <a:pt x="24" y="51"/>
                  </a:moveTo>
                  <a:cubicBezTo>
                    <a:pt x="19" y="51"/>
                    <a:pt x="15" y="47"/>
                    <a:pt x="15" y="42"/>
                  </a:cubicBezTo>
                  <a:cubicBezTo>
                    <a:pt x="15" y="37"/>
                    <a:pt x="19" y="32"/>
                    <a:pt x="24" y="32"/>
                  </a:cubicBezTo>
                  <a:cubicBezTo>
                    <a:pt x="30" y="32"/>
                    <a:pt x="34" y="37"/>
                    <a:pt x="34" y="42"/>
                  </a:cubicBezTo>
                  <a:cubicBezTo>
                    <a:pt x="34" y="47"/>
                    <a:pt x="30" y="51"/>
                    <a:pt x="24" y="51"/>
                  </a:cubicBezTo>
                  <a:moveTo>
                    <a:pt x="51" y="51"/>
                  </a:moveTo>
                  <a:cubicBezTo>
                    <a:pt x="46" y="51"/>
                    <a:pt x="41" y="47"/>
                    <a:pt x="41" y="42"/>
                  </a:cubicBezTo>
                  <a:cubicBezTo>
                    <a:pt x="41" y="37"/>
                    <a:pt x="46" y="32"/>
                    <a:pt x="51" y="32"/>
                  </a:cubicBezTo>
                  <a:cubicBezTo>
                    <a:pt x="56" y="32"/>
                    <a:pt x="60" y="37"/>
                    <a:pt x="60" y="42"/>
                  </a:cubicBezTo>
                  <a:cubicBezTo>
                    <a:pt x="60" y="47"/>
                    <a:pt x="56" y="51"/>
                    <a:pt x="51" y="51"/>
                  </a:cubicBezTo>
                  <a:moveTo>
                    <a:pt x="77" y="51"/>
                  </a:moveTo>
                  <a:cubicBezTo>
                    <a:pt x="72" y="51"/>
                    <a:pt x="68" y="47"/>
                    <a:pt x="68" y="42"/>
                  </a:cubicBezTo>
                  <a:cubicBezTo>
                    <a:pt x="68" y="37"/>
                    <a:pt x="72" y="32"/>
                    <a:pt x="77" y="32"/>
                  </a:cubicBezTo>
                  <a:cubicBezTo>
                    <a:pt x="78" y="32"/>
                    <a:pt x="78" y="33"/>
                    <a:pt x="78" y="33"/>
                  </a:cubicBezTo>
                  <a:cubicBezTo>
                    <a:pt x="83" y="33"/>
                    <a:pt x="87" y="37"/>
                    <a:pt x="87" y="42"/>
                  </a:cubicBezTo>
                  <a:cubicBezTo>
                    <a:pt x="87" y="47"/>
                    <a:pt x="83" y="51"/>
                    <a:pt x="78" y="51"/>
                  </a:cubicBezTo>
                  <a:cubicBezTo>
                    <a:pt x="78" y="51"/>
                    <a:pt x="78" y="51"/>
                    <a:pt x="77"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4" name="Freeform 36"/>
            <p:cNvSpPr/>
            <p:nvPr/>
          </p:nvSpPr>
          <p:spPr bwMode="auto">
            <a:xfrm>
              <a:off x="4348" y="2680"/>
              <a:ext cx="288" cy="249"/>
            </a:xfrm>
            <a:custGeom>
              <a:avLst/>
              <a:gdLst>
                <a:gd name="T0" fmla="*/ 31 w 288"/>
                <a:gd name="T1" fmla="*/ 249 h 249"/>
                <a:gd name="T2" fmla="*/ 82 w 288"/>
                <a:gd name="T3" fmla="*/ 194 h 249"/>
                <a:gd name="T4" fmla="*/ 288 w 288"/>
                <a:gd name="T5" fmla="*/ 194 h 249"/>
                <a:gd name="T6" fmla="*/ 288 w 288"/>
                <a:gd name="T7" fmla="*/ 136 h 249"/>
                <a:gd name="T8" fmla="*/ 101 w 288"/>
                <a:gd name="T9" fmla="*/ 136 h 249"/>
                <a:gd name="T10" fmla="*/ 91 w 288"/>
                <a:gd name="T11" fmla="*/ 136 h 249"/>
                <a:gd name="T12" fmla="*/ 91 w 288"/>
                <a:gd name="T13" fmla="*/ 126 h 249"/>
                <a:gd name="T14" fmla="*/ 91 w 288"/>
                <a:gd name="T15" fmla="*/ 0 h 249"/>
                <a:gd name="T16" fmla="*/ 0 w 288"/>
                <a:gd name="T17" fmla="*/ 0 h 249"/>
                <a:gd name="T18" fmla="*/ 0 w 288"/>
                <a:gd name="T19" fmla="*/ 194 h 249"/>
                <a:gd name="T20" fmla="*/ 31 w 288"/>
                <a:gd name="T21" fmla="*/ 194 h 249"/>
                <a:gd name="T22" fmla="*/ 31 w 288"/>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249">
                  <a:moveTo>
                    <a:pt x="31" y="249"/>
                  </a:moveTo>
                  <a:lnTo>
                    <a:pt x="82" y="194"/>
                  </a:lnTo>
                  <a:lnTo>
                    <a:pt x="288" y="194"/>
                  </a:lnTo>
                  <a:lnTo>
                    <a:pt x="288" y="136"/>
                  </a:lnTo>
                  <a:lnTo>
                    <a:pt x="101" y="136"/>
                  </a:lnTo>
                  <a:lnTo>
                    <a:pt x="91" y="136"/>
                  </a:lnTo>
                  <a:lnTo>
                    <a:pt x="91" y="126"/>
                  </a:lnTo>
                  <a:lnTo>
                    <a:pt x="91" y="0"/>
                  </a:lnTo>
                  <a:lnTo>
                    <a:pt x="0" y="0"/>
                  </a:lnTo>
                  <a:lnTo>
                    <a:pt x="0" y="194"/>
                  </a:lnTo>
                  <a:lnTo>
                    <a:pt x="31" y="194"/>
                  </a:lnTo>
                  <a:lnTo>
                    <a:pt x="31" y="2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5" name="Freeform 37"/>
            <p:cNvSpPr>
              <a:spLocks noEditPoints="1"/>
            </p:cNvSpPr>
            <p:nvPr/>
          </p:nvSpPr>
          <p:spPr bwMode="auto">
            <a:xfrm>
              <a:off x="4449" y="2605"/>
              <a:ext cx="297" cy="259"/>
            </a:xfrm>
            <a:custGeom>
              <a:avLst/>
              <a:gdLst>
                <a:gd name="T0" fmla="*/ 89 w 124"/>
                <a:gd name="T1" fmla="*/ 83 h 107"/>
                <a:gd name="T2" fmla="*/ 111 w 124"/>
                <a:gd name="T3" fmla="*/ 107 h 107"/>
                <a:gd name="T4" fmla="*/ 111 w 124"/>
                <a:gd name="T5" fmla="*/ 83 h 107"/>
                <a:gd name="T6" fmla="*/ 124 w 124"/>
                <a:gd name="T7" fmla="*/ 83 h 107"/>
                <a:gd name="T8" fmla="*/ 124 w 124"/>
                <a:gd name="T9" fmla="*/ 0 h 107"/>
                <a:gd name="T10" fmla="*/ 0 w 124"/>
                <a:gd name="T11" fmla="*/ 0 h 107"/>
                <a:gd name="T12" fmla="*/ 0 w 124"/>
                <a:gd name="T13" fmla="*/ 31 h 107"/>
                <a:gd name="T14" fmla="*/ 0 w 124"/>
                <a:gd name="T15" fmla="*/ 83 h 107"/>
                <a:gd name="T16" fmla="*/ 78 w 124"/>
                <a:gd name="T17" fmla="*/ 83 h 107"/>
                <a:gd name="T18" fmla="*/ 89 w 124"/>
                <a:gd name="T19" fmla="*/ 83 h 107"/>
                <a:gd name="T20" fmla="*/ 104 w 124"/>
                <a:gd name="T21" fmla="*/ 32 h 107"/>
                <a:gd name="T22" fmla="*/ 113 w 124"/>
                <a:gd name="T23" fmla="*/ 42 h 107"/>
                <a:gd name="T24" fmla="*/ 104 w 124"/>
                <a:gd name="T25" fmla="*/ 51 h 107"/>
                <a:gd name="T26" fmla="*/ 94 w 124"/>
                <a:gd name="T27" fmla="*/ 42 h 107"/>
                <a:gd name="T28" fmla="*/ 104 w 124"/>
                <a:gd name="T29" fmla="*/ 32 h 107"/>
                <a:gd name="T30" fmla="*/ 24 w 124"/>
                <a:gd name="T31" fmla="*/ 51 h 107"/>
                <a:gd name="T32" fmla="*/ 15 w 124"/>
                <a:gd name="T33" fmla="*/ 42 h 107"/>
                <a:gd name="T34" fmla="*/ 24 w 124"/>
                <a:gd name="T35" fmla="*/ 32 h 107"/>
                <a:gd name="T36" fmla="*/ 34 w 124"/>
                <a:gd name="T37" fmla="*/ 42 h 107"/>
                <a:gd name="T38" fmla="*/ 24 w 124"/>
                <a:gd name="T39" fmla="*/ 51 h 107"/>
                <a:gd name="T40" fmla="*/ 51 w 124"/>
                <a:gd name="T41" fmla="*/ 51 h 107"/>
                <a:gd name="T42" fmla="*/ 41 w 124"/>
                <a:gd name="T43" fmla="*/ 42 h 107"/>
                <a:gd name="T44" fmla="*/ 51 w 124"/>
                <a:gd name="T45" fmla="*/ 32 h 107"/>
                <a:gd name="T46" fmla="*/ 60 w 124"/>
                <a:gd name="T47" fmla="*/ 42 h 107"/>
                <a:gd name="T48" fmla="*/ 51 w 124"/>
                <a:gd name="T49" fmla="*/ 51 h 107"/>
                <a:gd name="T50" fmla="*/ 77 w 124"/>
                <a:gd name="T51" fmla="*/ 51 h 107"/>
                <a:gd name="T52" fmla="*/ 68 w 124"/>
                <a:gd name="T53" fmla="*/ 42 h 107"/>
                <a:gd name="T54" fmla="*/ 77 w 124"/>
                <a:gd name="T55" fmla="*/ 32 h 107"/>
                <a:gd name="T56" fmla="*/ 78 w 124"/>
                <a:gd name="T57" fmla="*/ 33 h 107"/>
                <a:gd name="T58" fmla="*/ 87 w 124"/>
                <a:gd name="T59" fmla="*/ 42 h 107"/>
                <a:gd name="T60" fmla="*/ 78 w 124"/>
                <a:gd name="T61" fmla="*/ 51 h 107"/>
                <a:gd name="T62" fmla="*/ 77 w 124"/>
                <a:gd name="T63" fmla="*/ 5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107">
                  <a:moveTo>
                    <a:pt x="89" y="83"/>
                  </a:moveTo>
                  <a:cubicBezTo>
                    <a:pt x="111" y="107"/>
                    <a:pt x="111" y="107"/>
                    <a:pt x="111" y="107"/>
                  </a:cubicBezTo>
                  <a:cubicBezTo>
                    <a:pt x="111" y="83"/>
                    <a:pt x="111" y="83"/>
                    <a:pt x="111" y="83"/>
                  </a:cubicBezTo>
                  <a:cubicBezTo>
                    <a:pt x="124" y="83"/>
                    <a:pt x="124" y="83"/>
                    <a:pt x="124" y="83"/>
                  </a:cubicBezTo>
                  <a:cubicBezTo>
                    <a:pt x="124" y="0"/>
                    <a:pt x="124" y="0"/>
                    <a:pt x="124" y="0"/>
                  </a:cubicBezTo>
                  <a:cubicBezTo>
                    <a:pt x="0" y="0"/>
                    <a:pt x="0" y="0"/>
                    <a:pt x="0" y="0"/>
                  </a:cubicBezTo>
                  <a:cubicBezTo>
                    <a:pt x="0" y="31"/>
                    <a:pt x="0" y="31"/>
                    <a:pt x="0" y="31"/>
                  </a:cubicBezTo>
                  <a:cubicBezTo>
                    <a:pt x="0" y="83"/>
                    <a:pt x="0" y="83"/>
                    <a:pt x="0" y="83"/>
                  </a:cubicBezTo>
                  <a:cubicBezTo>
                    <a:pt x="78" y="83"/>
                    <a:pt x="78" y="83"/>
                    <a:pt x="78" y="83"/>
                  </a:cubicBezTo>
                  <a:lnTo>
                    <a:pt x="89" y="83"/>
                  </a:lnTo>
                  <a:close/>
                  <a:moveTo>
                    <a:pt x="104" y="32"/>
                  </a:moveTo>
                  <a:cubicBezTo>
                    <a:pt x="109" y="32"/>
                    <a:pt x="113" y="37"/>
                    <a:pt x="113" y="42"/>
                  </a:cubicBezTo>
                  <a:cubicBezTo>
                    <a:pt x="113" y="47"/>
                    <a:pt x="109" y="51"/>
                    <a:pt x="104" y="51"/>
                  </a:cubicBezTo>
                  <a:cubicBezTo>
                    <a:pt x="99" y="51"/>
                    <a:pt x="94" y="47"/>
                    <a:pt x="94" y="42"/>
                  </a:cubicBezTo>
                  <a:cubicBezTo>
                    <a:pt x="94" y="37"/>
                    <a:pt x="99" y="32"/>
                    <a:pt x="104" y="32"/>
                  </a:cubicBezTo>
                  <a:moveTo>
                    <a:pt x="24" y="51"/>
                  </a:moveTo>
                  <a:cubicBezTo>
                    <a:pt x="19" y="51"/>
                    <a:pt x="15" y="47"/>
                    <a:pt x="15" y="42"/>
                  </a:cubicBezTo>
                  <a:cubicBezTo>
                    <a:pt x="15" y="37"/>
                    <a:pt x="19" y="32"/>
                    <a:pt x="24" y="32"/>
                  </a:cubicBezTo>
                  <a:cubicBezTo>
                    <a:pt x="30" y="32"/>
                    <a:pt x="34" y="37"/>
                    <a:pt x="34" y="42"/>
                  </a:cubicBezTo>
                  <a:cubicBezTo>
                    <a:pt x="34" y="47"/>
                    <a:pt x="30" y="51"/>
                    <a:pt x="24" y="51"/>
                  </a:cubicBezTo>
                  <a:moveTo>
                    <a:pt x="51" y="51"/>
                  </a:moveTo>
                  <a:cubicBezTo>
                    <a:pt x="46" y="51"/>
                    <a:pt x="41" y="47"/>
                    <a:pt x="41" y="42"/>
                  </a:cubicBezTo>
                  <a:cubicBezTo>
                    <a:pt x="41" y="37"/>
                    <a:pt x="46" y="32"/>
                    <a:pt x="51" y="32"/>
                  </a:cubicBezTo>
                  <a:cubicBezTo>
                    <a:pt x="56" y="32"/>
                    <a:pt x="60" y="37"/>
                    <a:pt x="60" y="42"/>
                  </a:cubicBezTo>
                  <a:cubicBezTo>
                    <a:pt x="60" y="47"/>
                    <a:pt x="56" y="51"/>
                    <a:pt x="51" y="51"/>
                  </a:cubicBezTo>
                  <a:moveTo>
                    <a:pt x="77" y="51"/>
                  </a:moveTo>
                  <a:cubicBezTo>
                    <a:pt x="72" y="51"/>
                    <a:pt x="68" y="47"/>
                    <a:pt x="68" y="42"/>
                  </a:cubicBezTo>
                  <a:cubicBezTo>
                    <a:pt x="68" y="37"/>
                    <a:pt x="72" y="32"/>
                    <a:pt x="77" y="32"/>
                  </a:cubicBezTo>
                  <a:cubicBezTo>
                    <a:pt x="78" y="32"/>
                    <a:pt x="78" y="33"/>
                    <a:pt x="78" y="33"/>
                  </a:cubicBezTo>
                  <a:cubicBezTo>
                    <a:pt x="83" y="33"/>
                    <a:pt x="87" y="37"/>
                    <a:pt x="87" y="42"/>
                  </a:cubicBezTo>
                  <a:cubicBezTo>
                    <a:pt x="87" y="47"/>
                    <a:pt x="83" y="51"/>
                    <a:pt x="78" y="51"/>
                  </a:cubicBezTo>
                  <a:cubicBezTo>
                    <a:pt x="78" y="51"/>
                    <a:pt x="78" y="51"/>
                    <a:pt x="77"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grpSp>
        <p:nvGrpSpPr>
          <p:cNvPr id="46" name="Group 48"/>
          <p:cNvGrpSpPr>
            <a:grpSpLocks noChangeAspect="1"/>
          </p:cNvGrpSpPr>
          <p:nvPr/>
        </p:nvGrpSpPr>
        <p:grpSpPr bwMode="auto">
          <a:xfrm>
            <a:off x="2285478" y="1537849"/>
            <a:ext cx="317981" cy="308505"/>
            <a:chOff x="2866" y="825"/>
            <a:chExt cx="302" cy="293"/>
          </a:xfrm>
          <a:solidFill>
            <a:schemeClr val="bg1">
              <a:lumMod val="75000"/>
            </a:schemeClr>
          </a:solidFill>
        </p:grpSpPr>
        <p:sp>
          <p:nvSpPr>
            <p:cNvPr id="47" name="Freeform 49"/>
            <p:cNvSpPr>
              <a:spLocks noEditPoints="1"/>
            </p:cNvSpPr>
            <p:nvPr/>
          </p:nvSpPr>
          <p:spPr bwMode="auto">
            <a:xfrm>
              <a:off x="2866" y="825"/>
              <a:ext cx="292" cy="293"/>
            </a:xfrm>
            <a:custGeom>
              <a:avLst/>
              <a:gdLst>
                <a:gd name="T0" fmla="*/ 92 w 121"/>
                <a:gd name="T1" fmla="*/ 101 h 121"/>
                <a:gd name="T2" fmla="*/ 82 w 121"/>
                <a:gd name="T3" fmla="*/ 108 h 121"/>
                <a:gd name="T4" fmla="*/ 85 w 121"/>
                <a:gd name="T5" fmla="*/ 102 h 121"/>
                <a:gd name="T6" fmla="*/ 79 w 121"/>
                <a:gd name="T7" fmla="*/ 102 h 121"/>
                <a:gd name="T8" fmla="*/ 75 w 121"/>
                <a:gd name="T9" fmla="*/ 102 h 121"/>
                <a:gd name="T10" fmla="*/ 61 w 121"/>
                <a:gd name="T11" fmla="*/ 112 h 121"/>
                <a:gd name="T12" fmla="*/ 39 w 121"/>
                <a:gd name="T13" fmla="*/ 85 h 121"/>
                <a:gd name="T14" fmla="*/ 50 w 121"/>
                <a:gd name="T15" fmla="*/ 85 h 121"/>
                <a:gd name="T16" fmla="*/ 47 w 121"/>
                <a:gd name="T17" fmla="*/ 79 h 121"/>
                <a:gd name="T18" fmla="*/ 46 w 121"/>
                <a:gd name="T19" fmla="*/ 76 h 121"/>
                <a:gd name="T20" fmla="*/ 38 w 121"/>
                <a:gd name="T21" fmla="*/ 76 h 121"/>
                <a:gd name="T22" fmla="*/ 36 w 121"/>
                <a:gd name="T23" fmla="*/ 61 h 121"/>
                <a:gd name="T24" fmla="*/ 37 w 121"/>
                <a:gd name="T25" fmla="*/ 47 h 121"/>
                <a:gd name="T26" fmla="*/ 53 w 121"/>
                <a:gd name="T27" fmla="*/ 47 h 121"/>
                <a:gd name="T28" fmla="*/ 64 w 121"/>
                <a:gd name="T29" fmla="*/ 38 h 121"/>
                <a:gd name="T30" fmla="*/ 39 w 121"/>
                <a:gd name="T31" fmla="*/ 38 h 121"/>
                <a:gd name="T32" fmla="*/ 61 w 121"/>
                <a:gd name="T33" fmla="*/ 9 h 121"/>
                <a:gd name="T34" fmla="*/ 81 w 121"/>
                <a:gd name="T35" fmla="*/ 35 h 121"/>
                <a:gd name="T36" fmla="*/ 91 w 121"/>
                <a:gd name="T37" fmla="*/ 37 h 121"/>
                <a:gd name="T38" fmla="*/ 82 w 121"/>
                <a:gd name="T39" fmla="*/ 14 h 121"/>
                <a:gd name="T40" fmla="*/ 107 w 121"/>
                <a:gd name="T41" fmla="*/ 38 h 121"/>
                <a:gd name="T42" fmla="*/ 94 w 121"/>
                <a:gd name="T43" fmla="*/ 38 h 121"/>
                <a:gd name="T44" fmla="*/ 105 w 121"/>
                <a:gd name="T45" fmla="*/ 47 h 121"/>
                <a:gd name="T46" fmla="*/ 110 w 121"/>
                <a:gd name="T47" fmla="*/ 47 h 121"/>
                <a:gd name="T48" fmla="*/ 112 w 121"/>
                <a:gd name="T49" fmla="*/ 61 h 121"/>
                <a:gd name="T50" fmla="*/ 112 w 121"/>
                <a:gd name="T51" fmla="*/ 62 h 121"/>
                <a:gd name="T52" fmla="*/ 111 w 121"/>
                <a:gd name="T53" fmla="*/ 80 h 121"/>
                <a:gd name="T54" fmla="*/ 116 w 121"/>
                <a:gd name="T55" fmla="*/ 86 h 121"/>
                <a:gd name="T56" fmla="*/ 116 w 121"/>
                <a:gd name="T57" fmla="*/ 85 h 121"/>
                <a:gd name="T58" fmla="*/ 117 w 121"/>
                <a:gd name="T59" fmla="*/ 85 h 121"/>
                <a:gd name="T60" fmla="*/ 117 w 121"/>
                <a:gd name="T61" fmla="*/ 84 h 121"/>
                <a:gd name="T62" fmla="*/ 121 w 121"/>
                <a:gd name="T63" fmla="*/ 61 h 121"/>
                <a:gd name="T64" fmla="*/ 61 w 121"/>
                <a:gd name="T65" fmla="*/ 0 h 121"/>
                <a:gd name="T66" fmla="*/ 0 w 121"/>
                <a:gd name="T67" fmla="*/ 61 h 121"/>
                <a:gd name="T68" fmla="*/ 61 w 121"/>
                <a:gd name="T69" fmla="*/ 121 h 121"/>
                <a:gd name="T70" fmla="*/ 98 w 121"/>
                <a:gd name="T71" fmla="*/ 108 h 121"/>
                <a:gd name="T72" fmla="*/ 92 w 121"/>
                <a:gd name="T73" fmla="*/ 101 h 121"/>
                <a:gd name="T74" fmla="*/ 40 w 121"/>
                <a:gd name="T75" fmla="*/ 14 h 121"/>
                <a:gd name="T76" fmla="*/ 30 w 121"/>
                <a:gd name="T77" fmla="*/ 38 h 121"/>
                <a:gd name="T78" fmla="*/ 14 w 121"/>
                <a:gd name="T79" fmla="*/ 38 h 121"/>
                <a:gd name="T80" fmla="*/ 40 w 121"/>
                <a:gd name="T81" fmla="*/ 14 h 121"/>
                <a:gd name="T82" fmla="*/ 9 w 121"/>
                <a:gd name="T83" fmla="*/ 61 h 121"/>
                <a:gd name="T84" fmla="*/ 11 w 121"/>
                <a:gd name="T85" fmla="*/ 47 h 121"/>
                <a:gd name="T86" fmla="*/ 28 w 121"/>
                <a:gd name="T87" fmla="*/ 47 h 121"/>
                <a:gd name="T88" fmla="*/ 27 w 121"/>
                <a:gd name="T89" fmla="*/ 61 h 121"/>
                <a:gd name="T90" fmla="*/ 28 w 121"/>
                <a:gd name="T91" fmla="*/ 76 h 121"/>
                <a:gd name="T92" fmla="*/ 12 w 121"/>
                <a:gd name="T93" fmla="*/ 76 h 121"/>
                <a:gd name="T94" fmla="*/ 9 w 121"/>
                <a:gd name="T95" fmla="*/ 61 h 121"/>
                <a:gd name="T96" fmla="*/ 15 w 121"/>
                <a:gd name="T97" fmla="*/ 85 h 121"/>
                <a:gd name="T98" fmla="*/ 30 w 121"/>
                <a:gd name="T99" fmla="*/ 85 h 121"/>
                <a:gd name="T100" fmla="*/ 40 w 121"/>
                <a:gd name="T101" fmla="*/ 108 h 121"/>
                <a:gd name="T102" fmla="*/ 15 w 121"/>
                <a:gd name="T103"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92" y="101"/>
                  </a:moveTo>
                  <a:cubicBezTo>
                    <a:pt x="89" y="104"/>
                    <a:pt x="86" y="106"/>
                    <a:pt x="82" y="108"/>
                  </a:cubicBezTo>
                  <a:cubicBezTo>
                    <a:pt x="83" y="106"/>
                    <a:pt x="84" y="104"/>
                    <a:pt x="85" y="102"/>
                  </a:cubicBezTo>
                  <a:cubicBezTo>
                    <a:pt x="83" y="102"/>
                    <a:pt x="81" y="102"/>
                    <a:pt x="79" y="102"/>
                  </a:cubicBezTo>
                  <a:cubicBezTo>
                    <a:pt x="77" y="102"/>
                    <a:pt x="76" y="102"/>
                    <a:pt x="75" y="102"/>
                  </a:cubicBezTo>
                  <a:cubicBezTo>
                    <a:pt x="70" y="109"/>
                    <a:pt x="65" y="112"/>
                    <a:pt x="61" y="112"/>
                  </a:cubicBezTo>
                  <a:cubicBezTo>
                    <a:pt x="53" y="112"/>
                    <a:pt x="44" y="102"/>
                    <a:pt x="39" y="85"/>
                  </a:cubicBezTo>
                  <a:cubicBezTo>
                    <a:pt x="50" y="85"/>
                    <a:pt x="50" y="85"/>
                    <a:pt x="50" y="85"/>
                  </a:cubicBezTo>
                  <a:cubicBezTo>
                    <a:pt x="48" y="83"/>
                    <a:pt x="47" y="81"/>
                    <a:pt x="47" y="79"/>
                  </a:cubicBezTo>
                  <a:cubicBezTo>
                    <a:pt x="46" y="78"/>
                    <a:pt x="46" y="77"/>
                    <a:pt x="46" y="76"/>
                  </a:cubicBezTo>
                  <a:cubicBezTo>
                    <a:pt x="38" y="76"/>
                    <a:pt x="38" y="76"/>
                    <a:pt x="38" y="76"/>
                  </a:cubicBezTo>
                  <a:cubicBezTo>
                    <a:pt x="37" y="71"/>
                    <a:pt x="36" y="66"/>
                    <a:pt x="36" y="61"/>
                  </a:cubicBezTo>
                  <a:cubicBezTo>
                    <a:pt x="36" y="56"/>
                    <a:pt x="37" y="52"/>
                    <a:pt x="37" y="47"/>
                  </a:cubicBezTo>
                  <a:cubicBezTo>
                    <a:pt x="53" y="47"/>
                    <a:pt x="53" y="47"/>
                    <a:pt x="53" y="47"/>
                  </a:cubicBezTo>
                  <a:cubicBezTo>
                    <a:pt x="56" y="44"/>
                    <a:pt x="59" y="41"/>
                    <a:pt x="64" y="38"/>
                  </a:cubicBezTo>
                  <a:cubicBezTo>
                    <a:pt x="39" y="38"/>
                    <a:pt x="39" y="38"/>
                    <a:pt x="39" y="38"/>
                  </a:cubicBezTo>
                  <a:cubicBezTo>
                    <a:pt x="43" y="21"/>
                    <a:pt x="52" y="9"/>
                    <a:pt x="61" y="9"/>
                  </a:cubicBezTo>
                  <a:cubicBezTo>
                    <a:pt x="68" y="9"/>
                    <a:pt x="77" y="19"/>
                    <a:pt x="81" y="35"/>
                  </a:cubicBezTo>
                  <a:cubicBezTo>
                    <a:pt x="85" y="35"/>
                    <a:pt x="88" y="36"/>
                    <a:pt x="91" y="37"/>
                  </a:cubicBezTo>
                  <a:cubicBezTo>
                    <a:pt x="89" y="28"/>
                    <a:pt x="86" y="20"/>
                    <a:pt x="82" y="14"/>
                  </a:cubicBezTo>
                  <a:cubicBezTo>
                    <a:pt x="93" y="19"/>
                    <a:pt x="102" y="28"/>
                    <a:pt x="107" y="38"/>
                  </a:cubicBezTo>
                  <a:cubicBezTo>
                    <a:pt x="94" y="38"/>
                    <a:pt x="94" y="38"/>
                    <a:pt x="94" y="38"/>
                  </a:cubicBezTo>
                  <a:cubicBezTo>
                    <a:pt x="99" y="41"/>
                    <a:pt x="102" y="44"/>
                    <a:pt x="105" y="47"/>
                  </a:cubicBezTo>
                  <a:cubicBezTo>
                    <a:pt x="110" y="47"/>
                    <a:pt x="110" y="47"/>
                    <a:pt x="110" y="47"/>
                  </a:cubicBezTo>
                  <a:cubicBezTo>
                    <a:pt x="111" y="52"/>
                    <a:pt x="112" y="56"/>
                    <a:pt x="112" y="61"/>
                  </a:cubicBezTo>
                  <a:cubicBezTo>
                    <a:pt x="112" y="61"/>
                    <a:pt x="112" y="61"/>
                    <a:pt x="112" y="62"/>
                  </a:cubicBezTo>
                  <a:cubicBezTo>
                    <a:pt x="113" y="68"/>
                    <a:pt x="113" y="74"/>
                    <a:pt x="111" y="80"/>
                  </a:cubicBezTo>
                  <a:cubicBezTo>
                    <a:pt x="116" y="86"/>
                    <a:pt x="116" y="86"/>
                    <a:pt x="116" y="86"/>
                  </a:cubicBezTo>
                  <a:cubicBezTo>
                    <a:pt x="116" y="85"/>
                    <a:pt x="116" y="85"/>
                    <a:pt x="116" y="85"/>
                  </a:cubicBezTo>
                  <a:cubicBezTo>
                    <a:pt x="117" y="85"/>
                    <a:pt x="117" y="85"/>
                    <a:pt x="117" y="85"/>
                  </a:cubicBezTo>
                  <a:cubicBezTo>
                    <a:pt x="117" y="84"/>
                    <a:pt x="117" y="84"/>
                    <a:pt x="117" y="84"/>
                  </a:cubicBezTo>
                  <a:cubicBezTo>
                    <a:pt x="119" y="77"/>
                    <a:pt x="121" y="69"/>
                    <a:pt x="121" y="61"/>
                  </a:cubicBezTo>
                  <a:cubicBezTo>
                    <a:pt x="121" y="28"/>
                    <a:pt x="94" y="0"/>
                    <a:pt x="61" y="0"/>
                  </a:cubicBezTo>
                  <a:cubicBezTo>
                    <a:pt x="27" y="0"/>
                    <a:pt x="0" y="28"/>
                    <a:pt x="0" y="61"/>
                  </a:cubicBezTo>
                  <a:cubicBezTo>
                    <a:pt x="0" y="94"/>
                    <a:pt x="27" y="121"/>
                    <a:pt x="61" y="121"/>
                  </a:cubicBezTo>
                  <a:cubicBezTo>
                    <a:pt x="75" y="121"/>
                    <a:pt x="88" y="116"/>
                    <a:pt x="98" y="108"/>
                  </a:cubicBezTo>
                  <a:lnTo>
                    <a:pt x="92" y="101"/>
                  </a:lnTo>
                  <a:close/>
                  <a:moveTo>
                    <a:pt x="40" y="14"/>
                  </a:moveTo>
                  <a:cubicBezTo>
                    <a:pt x="35" y="20"/>
                    <a:pt x="32" y="29"/>
                    <a:pt x="30" y="38"/>
                  </a:cubicBezTo>
                  <a:cubicBezTo>
                    <a:pt x="14" y="38"/>
                    <a:pt x="14" y="38"/>
                    <a:pt x="14" y="38"/>
                  </a:cubicBezTo>
                  <a:cubicBezTo>
                    <a:pt x="20" y="28"/>
                    <a:pt x="29" y="19"/>
                    <a:pt x="40" y="14"/>
                  </a:cubicBezTo>
                  <a:close/>
                  <a:moveTo>
                    <a:pt x="9" y="61"/>
                  </a:moveTo>
                  <a:cubicBezTo>
                    <a:pt x="9" y="56"/>
                    <a:pt x="10" y="52"/>
                    <a:pt x="11" y="47"/>
                  </a:cubicBezTo>
                  <a:cubicBezTo>
                    <a:pt x="28" y="47"/>
                    <a:pt x="28" y="47"/>
                    <a:pt x="28" y="47"/>
                  </a:cubicBezTo>
                  <a:cubicBezTo>
                    <a:pt x="28" y="52"/>
                    <a:pt x="27" y="56"/>
                    <a:pt x="27" y="61"/>
                  </a:cubicBezTo>
                  <a:cubicBezTo>
                    <a:pt x="27" y="66"/>
                    <a:pt x="28" y="71"/>
                    <a:pt x="28" y="76"/>
                  </a:cubicBezTo>
                  <a:cubicBezTo>
                    <a:pt x="12" y="76"/>
                    <a:pt x="12" y="76"/>
                    <a:pt x="12" y="76"/>
                  </a:cubicBezTo>
                  <a:cubicBezTo>
                    <a:pt x="10" y="71"/>
                    <a:pt x="9" y="66"/>
                    <a:pt x="9" y="61"/>
                  </a:cubicBezTo>
                  <a:close/>
                  <a:moveTo>
                    <a:pt x="15" y="85"/>
                  </a:moveTo>
                  <a:cubicBezTo>
                    <a:pt x="30" y="85"/>
                    <a:pt x="30" y="85"/>
                    <a:pt x="30" y="85"/>
                  </a:cubicBezTo>
                  <a:cubicBezTo>
                    <a:pt x="32" y="94"/>
                    <a:pt x="36" y="102"/>
                    <a:pt x="40" y="108"/>
                  </a:cubicBezTo>
                  <a:cubicBezTo>
                    <a:pt x="29" y="103"/>
                    <a:pt x="21" y="95"/>
                    <a:pt x="15"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8" name="Freeform 50"/>
            <p:cNvSpPr>
              <a:spLocks noEditPoints="1"/>
            </p:cNvSpPr>
            <p:nvPr/>
          </p:nvSpPr>
          <p:spPr bwMode="auto">
            <a:xfrm>
              <a:off x="2987" y="919"/>
              <a:ext cx="181" cy="187"/>
            </a:xfrm>
            <a:custGeom>
              <a:avLst/>
              <a:gdLst>
                <a:gd name="T0" fmla="*/ 75 w 75"/>
                <a:gd name="T1" fmla="*/ 67 h 77"/>
                <a:gd name="T2" fmla="*/ 52 w 75"/>
                <a:gd name="T3" fmla="*/ 43 h 77"/>
                <a:gd name="T4" fmla="*/ 52 w 75"/>
                <a:gd name="T5" fmla="*/ 43 h 77"/>
                <a:gd name="T6" fmla="*/ 54 w 75"/>
                <a:gd name="T7" fmla="*/ 22 h 77"/>
                <a:gd name="T8" fmla="*/ 21 w 75"/>
                <a:gd name="T9" fmla="*/ 4 h 77"/>
                <a:gd name="T10" fmla="*/ 4 w 75"/>
                <a:gd name="T11" fmla="*/ 37 h 77"/>
                <a:gd name="T12" fmla="*/ 37 w 75"/>
                <a:gd name="T13" fmla="*/ 55 h 77"/>
                <a:gd name="T14" fmla="*/ 43 w 75"/>
                <a:gd name="T15" fmla="*/ 52 h 77"/>
                <a:gd name="T16" fmla="*/ 65 w 75"/>
                <a:gd name="T17" fmla="*/ 76 h 77"/>
                <a:gd name="T18" fmla="*/ 68 w 75"/>
                <a:gd name="T19" fmla="*/ 75 h 77"/>
                <a:gd name="T20" fmla="*/ 74 w 75"/>
                <a:gd name="T21" fmla="*/ 71 h 77"/>
                <a:gd name="T22" fmla="*/ 75 w 75"/>
                <a:gd name="T23" fmla="*/ 67 h 77"/>
                <a:gd name="T24" fmla="*/ 11 w 75"/>
                <a:gd name="T25" fmla="*/ 35 h 77"/>
                <a:gd name="T26" fmla="*/ 23 w 75"/>
                <a:gd name="T27" fmla="*/ 11 h 77"/>
                <a:gd name="T28" fmla="*/ 47 w 75"/>
                <a:gd name="T29" fmla="*/ 24 h 77"/>
                <a:gd name="T30" fmla="*/ 35 w 75"/>
                <a:gd name="T31" fmla="*/ 48 h 77"/>
                <a:gd name="T32" fmla="*/ 11 w 75"/>
                <a:gd name="T33"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7">
                  <a:moveTo>
                    <a:pt x="75" y="67"/>
                  </a:moveTo>
                  <a:cubicBezTo>
                    <a:pt x="52" y="43"/>
                    <a:pt x="52" y="43"/>
                    <a:pt x="52" y="43"/>
                  </a:cubicBezTo>
                  <a:cubicBezTo>
                    <a:pt x="52" y="43"/>
                    <a:pt x="52" y="43"/>
                    <a:pt x="52" y="43"/>
                  </a:cubicBezTo>
                  <a:cubicBezTo>
                    <a:pt x="55" y="36"/>
                    <a:pt x="56" y="29"/>
                    <a:pt x="54" y="22"/>
                  </a:cubicBezTo>
                  <a:cubicBezTo>
                    <a:pt x="50" y="8"/>
                    <a:pt x="35" y="0"/>
                    <a:pt x="21" y="4"/>
                  </a:cubicBezTo>
                  <a:cubicBezTo>
                    <a:pt x="7" y="9"/>
                    <a:pt x="0" y="24"/>
                    <a:pt x="4" y="37"/>
                  </a:cubicBezTo>
                  <a:cubicBezTo>
                    <a:pt x="8" y="51"/>
                    <a:pt x="23" y="59"/>
                    <a:pt x="37" y="55"/>
                  </a:cubicBezTo>
                  <a:cubicBezTo>
                    <a:pt x="39" y="54"/>
                    <a:pt x="41" y="53"/>
                    <a:pt x="43" y="52"/>
                  </a:cubicBezTo>
                  <a:cubicBezTo>
                    <a:pt x="65" y="76"/>
                    <a:pt x="65" y="76"/>
                    <a:pt x="65" y="76"/>
                  </a:cubicBezTo>
                  <a:cubicBezTo>
                    <a:pt x="66" y="77"/>
                    <a:pt x="67" y="76"/>
                    <a:pt x="68" y="75"/>
                  </a:cubicBezTo>
                  <a:cubicBezTo>
                    <a:pt x="74" y="71"/>
                    <a:pt x="74" y="71"/>
                    <a:pt x="74" y="71"/>
                  </a:cubicBezTo>
                  <a:cubicBezTo>
                    <a:pt x="75" y="70"/>
                    <a:pt x="75" y="68"/>
                    <a:pt x="75" y="67"/>
                  </a:cubicBezTo>
                  <a:close/>
                  <a:moveTo>
                    <a:pt x="11" y="35"/>
                  </a:moveTo>
                  <a:cubicBezTo>
                    <a:pt x="7" y="25"/>
                    <a:pt x="13" y="14"/>
                    <a:pt x="23" y="11"/>
                  </a:cubicBezTo>
                  <a:cubicBezTo>
                    <a:pt x="33" y="8"/>
                    <a:pt x="44" y="14"/>
                    <a:pt x="47" y="24"/>
                  </a:cubicBezTo>
                  <a:cubicBezTo>
                    <a:pt x="50" y="34"/>
                    <a:pt x="45" y="45"/>
                    <a:pt x="35" y="48"/>
                  </a:cubicBezTo>
                  <a:cubicBezTo>
                    <a:pt x="25" y="51"/>
                    <a:pt x="14" y="45"/>
                    <a:pt x="1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9" name="Freeform 51"/>
            <p:cNvSpPr/>
            <p:nvPr/>
          </p:nvSpPr>
          <p:spPr bwMode="auto">
            <a:xfrm>
              <a:off x="3035" y="965"/>
              <a:ext cx="58" cy="39"/>
            </a:xfrm>
            <a:custGeom>
              <a:avLst/>
              <a:gdLst>
                <a:gd name="T0" fmla="*/ 0 w 24"/>
                <a:gd name="T1" fmla="*/ 3 h 16"/>
                <a:gd name="T2" fmla="*/ 24 w 24"/>
                <a:gd name="T3" fmla="*/ 16 h 16"/>
              </a:gdLst>
              <a:ahLst/>
              <a:cxnLst>
                <a:cxn ang="0">
                  <a:pos x="T0" y="T1"/>
                </a:cxn>
                <a:cxn ang="0">
                  <a:pos x="T2" y="T3"/>
                </a:cxn>
              </a:cxnLst>
              <a:rect l="0" t="0" r="r" b="b"/>
              <a:pathLst>
                <a:path w="24" h="16">
                  <a:moveTo>
                    <a:pt x="0" y="3"/>
                  </a:moveTo>
                  <a:cubicBezTo>
                    <a:pt x="10" y="0"/>
                    <a:pt x="21" y="5"/>
                    <a:pt x="24"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grpSp>
        <p:nvGrpSpPr>
          <p:cNvPr id="50" name="Group 26"/>
          <p:cNvGrpSpPr>
            <a:grpSpLocks noChangeAspect="1"/>
          </p:cNvGrpSpPr>
          <p:nvPr/>
        </p:nvGrpSpPr>
        <p:grpSpPr bwMode="auto">
          <a:xfrm>
            <a:off x="9584909" y="4808238"/>
            <a:ext cx="361782" cy="235904"/>
            <a:chOff x="4193" y="2765"/>
            <a:chExt cx="388" cy="253"/>
          </a:xfrm>
          <a:solidFill>
            <a:schemeClr val="bg1">
              <a:lumMod val="75000"/>
            </a:schemeClr>
          </a:solidFill>
        </p:grpSpPr>
        <p:sp>
          <p:nvSpPr>
            <p:cNvPr id="51" name="Freeform 27"/>
            <p:cNvSpPr/>
            <p:nvPr/>
          </p:nvSpPr>
          <p:spPr bwMode="auto">
            <a:xfrm>
              <a:off x="4210" y="2765"/>
              <a:ext cx="354" cy="161"/>
            </a:xfrm>
            <a:custGeom>
              <a:avLst/>
              <a:gdLst>
                <a:gd name="T0" fmla="*/ 176 w 354"/>
                <a:gd name="T1" fmla="*/ 161 h 161"/>
                <a:gd name="T2" fmla="*/ 0 w 354"/>
                <a:gd name="T3" fmla="*/ 0 h 161"/>
                <a:gd name="T4" fmla="*/ 354 w 354"/>
                <a:gd name="T5" fmla="*/ 0 h 161"/>
                <a:gd name="T6" fmla="*/ 176 w 354"/>
                <a:gd name="T7" fmla="*/ 161 h 161"/>
              </a:gdLst>
              <a:ahLst/>
              <a:cxnLst>
                <a:cxn ang="0">
                  <a:pos x="T0" y="T1"/>
                </a:cxn>
                <a:cxn ang="0">
                  <a:pos x="T2" y="T3"/>
                </a:cxn>
                <a:cxn ang="0">
                  <a:pos x="T4" y="T5"/>
                </a:cxn>
                <a:cxn ang="0">
                  <a:pos x="T6" y="T7"/>
                </a:cxn>
              </a:cxnLst>
              <a:rect l="0" t="0" r="r" b="b"/>
              <a:pathLst>
                <a:path w="354" h="161">
                  <a:moveTo>
                    <a:pt x="176" y="161"/>
                  </a:moveTo>
                  <a:lnTo>
                    <a:pt x="0" y="0"/>
                  </a:lnTo>
                  <a:lnTo>
                    <a:pt x="354" y="0"/>
                  </a:lnTo>
                  <a:lnTo>
                    <a:pt x="176"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52" name="Freeform 28"/>
            <p:cNvSpPr/>
            <p:nvPr/>
          </p:nvSpPr>
          <p:spPr bwMode="auto">
            <a:xfrm>
              <a:off x="4193" y="2778"/>
              <a:ext cx="123" cy="228"/>
            </a:xfrm>
            <a:custGeom>
              <a:avLst/>
              <a:gdLst>
                <a:gd name="T0" fmla="*/ 123 w 123"/>
                <a:gd name="T1" fmla="*/ 114 h 228"/>
                <a:gd name="T2" fmla="*/ 0 w 123"/>
                <a:gd name="T3" fmla="*/ 228 h 228"/>
                <a:gd name="T4" fmla="*/ 0 w 123"/>
                <a:gd name="T5" fmla="*/ 0 h 228"/>
                <a:gd name="T6" fmla="*/ 123 w 123"/>
                <a:gd name="T7" fmla="*/ 114 h 228"/>
              </a:gdLst>
              <a:ahLst/>
              <a:cxnLst>
                <a:cxn ang="0">
                  <a:pos x="T0" y="T1"/>
                </a:cxn>
                <a:cxn ang="0">
                  <a:pos x="T2" y="T3"/>
                </a:cxn>
                <a:cxn ang="0">
                  <a:pos x="T4" y="T5"/>
                </a:cxn>
                <a:cxn ang="0">
                  <a:pos x="T6" y="T7"/>
                </a:cxn>
              </a:cxnLst>
              <a:rect l="0" t="0" r="r" b="b"/>
              <a:pathLst>
                <a:path w="123" h="228">
                  <a:moveTo>
                    <a:pt x="123" y="114"/>
                  </a:moveTo>
                  <a:lnTo>
                    <a:pt x="0" y="228"/>
                  </a:lnTo>
                  <a:lnTo>
                    <a:pt x="0" y="0"/>
                  </a:lnTo>
                  <a:lnTo>
                    <a:pt x="123"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53" name="Freeform 29"/>
            <p:cNvSpPr/>
            <p:nvPr/>
          </p:nvSpPr>
          <p:spPr bwMode="auto">
            <a:xfrm>
              <a:off x="4210" y="2906"/>
              <a:ext cx="354" cy="112"/>
            </a:xfrm>
            <a:custGeom>
              <a:avLst/>
              <a:gdLst>
                <a:gd name="T0" fmla="*/ 123 w 354"/>
                <a:gd name="T1" fmla="*/ 0 h 112"/>
                <a:gd name="T2" fmla="*/ 176 w 354"/>
                <a:gd name="T3" fmla="*/ 49 h 112"/>
                <a:gd name="T4" fmla="*/ 231 w 354"/>
                <a:gd name="T5" fmla="*/ 0 h 112"/>
                <a:gd name="T6" fmla="*/ 354 w 354"/>
                <a:gd name="T7" fmla="*/ 112 h 112"/>
                <a:gd name="T8" fmla="*/ 0 w 354"/>
                <a:gd name="T9" fmla="*/ 112 h 112"/>
                <a:gd name="T10" fmla="*/ 123 w 354"/>
                <a:gd name="T11" fmla="*/ 0 h 112"/>
              </a:gdLst>
              <a:ahLst/>
              <a:cxnLst>
                <a:cxn ang="0">
                  <a:pos x="T0" y="T1"/>
                </a:cxn>
                <a:cxn ang="0">
                  <a:pos x="T2" y="T3"/>
                </a:cxn>
                <a:cxn ang="0">
                  <a:pos x="T4" y="T5"/>
                </a:cxn>
                <a:cxn ang="0">
                  <a:pos x="T6" y="T7"/>
                </a:cxn>
                <a:cxn ang="0">
                  <a:pos x="T8" y="T9"/>
                </a:cxn>
                <a:cxn ang="0">
                  <a:pos x="T10" y="T11"/>
                </a:cxn>
              </a:cxnLst>
              <a:rect l="0" t="0" r="r" b="b"/>
              <a:pathLst>
                <a:path w="354" h="112">
                  <a:moveTo>
                    <a:pt x="123" y="0"/>
                  </a:moveTo>
                  <a:lnTo>
                    <a:pt x="176" y="49"/>
                  </a:lnTo>
                  <a:lnTo>
                    <a:pt x="231" y="0"/>
                  </a:lnTo>
                  <a:lnTo>
                    <a:pt x="354" y="112"/>
                  </a:lnTo>
                  <a:lnTo>
                    <a:pt x="0" y="112"/>
                  </a:lnTo>
                  <a:lnTo>
                    <a:pt x="1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54" name="Freeform 30"/>
            <p:cNvSpPr/>
            <p:nvPr/>
          </p:nvSpPr>
          <p:spPr bwMode="auto">
            <a:xfrm>
              <a:off x="4458" y="2778"/>
              <a:ext cx="123" cy="228"/>
            </a:xfrm>
            <a:custGeom>
              <a:avLst/>
              <a:gdLst>
                <a:gd name="T0" fmla="*/ 0 w 123"/>
                <a:gd name="T1" fmla="*/ 114 h 228"/>
                <a:gd name="T2" fmla="*/ 123 w 123"/>
                <a:gd name="T3" fmla="*/ 0 h 228"/>
                <a:gd name="T4" fmla="*/ 123 w 123"/>
                <a:gd name="T5" fmla="*/ 228 h 228"/>
                <a:gd name="T6" fmla="*/ 0 w 123"/>
                <a:gd name="T7" fmla="*/ 114 h 228"/>
              </a:gdLst>
              <a:ahLst/>
              <a:cxnLst>
                <a:cxn ang="0">
                  <a:pos x="T0" y="T1"/>
                </a:cxn>
                <a:cxn ang="0">
                  <a:pos x="T2" y="T3"/>
                </a:cxn>
                <a:cxn ang="0">
                  <a:pos x="T4" y="T5"/>
                </a:cxn>
                <a:cxn ang="0">
                  <a:pos x="T6" y="T7"/>
                </a:cxn>
              </a:cxnLst>
              <a:rect l="0" t="0" r="r" b="b"/>
              <a:pathLst>
                <a:path w="123" h="228">
                  <a:moveTo>
                    <a:pt x="0" y="114"/>
                  </a:moveTo>
                  <a:lnTo>
                    <a:pt x="123" y="0"/>
                  </a:lnTo>
                  <a:lnTo>
                    <a:pt x="123" y="228"/>
                  </a:lnTo>
                  <a:lnTo>
                    <a:pt x="0"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grpSp>
        <p:nvGrpSpPr>
          <p:cNvPr id="55" name="Group 40"/>
          <p:cNvGrpSpPr>
            <a:grpSpLocks noChangeAspect="1"/>
          </p:cNvGrpSpPr>
          <p:nvPr/>
        </p:nvGrpSpPr>
        <p:grpSpPr bwMode="auto">
          <a:xfrm>
            <a:off x="9606073" y="2440476"/>
            <a:ext cx="319451" cy="279400"/>
            <a:chOff x="4959" y="1671"/>
            <a:chExt cx="335" cy="293"/>
          </a:xfrm>
          <a:solidFill>
            <a:schemeClr val="bg1">
              <a:lumMod val="75000"/>
            </a:schemeClr>
          </a:solidFill>
        </p:grpSpPr>
        <p:sp>
          <p:nvSpPr>
            <p:cNvPr id="56" name="Freeform 41"/>
            <p:cNvSpPr/>
            <p:nvPr/>
          </p:nvSpPr>
          <p:spPr bwMode="auto">
            <a:xfrm>
              <a:off x="4959" y="1836"/>
              <a:ext cx="75" cy="128"/>
            </a:xfrm>
            <a:custGeom>
              <a:avLst/>
              <a:gdLst>
                <a:gd name="T0" fmla="*/ 75 w 75"/>
                <a:gd name="T1" fmla="*/ 128 h 128"/>
                <a:gd name="T2" fmla="*/ 75 w 75"/>
                <a:gd name="T3" fmla="*/ 0 h 128"/>
                <a:gd name="T4" fmla="*/ 5 w 75"/>
                <a:gd name="T5" fmla="*/ 68 h 128"/>
                <a:gd name="T6" fmla="*/ 0 w 75"/>
                <a:gd name="T7" fmla="*/ 61 h 128"/>
                <a:gd name="T8" fmla="*/ 0 w 75"/>
                <a:gd name="T9" fmla="*/ 128 h 128"/>
                <a:gd name="T10" fmla="*/ 75 w 75"/>
                <a:gd name="T11" fmla="*/ 128 h 128"/>
              </a:gdLst>
              <a:ahLst/>
              <a:cxnLst>
                <a:cxn ang="0">
                  <a:pos x="T0" y="T1"/>
                </a:cxn>
                <a:cxn ang="0">
                  <a:pos x="T2" y="T3"/>
                </a:cxn>
                <a:cxn ang="0">
                  <a:pos x="T4" y="T5"/>
                </a:cxn>
                <a:cxn ang="0">
                  <a:pos x="T6" y="T7"/>
                </a:cxn>
                <a:cxn ang="0">
                  <a:pos x="T8" y="T9"/>
                </a:cxn>
                <a:cxn ang="0">
                  <a:pos x="T10" y="T11"/>
                </a:cxn>
              </a:cxnLst>
              <a:rect l="0" t="0" r="r" b="b"/>
              <a:pathLst>
                <a:path w="75" h="128">
                  <a:moveTo>
                    <a:pt x="75" y="128"/>
                  </a:moveTo>
                  <a:lnTo>
                    <a:pt x="75" y="0"/>
                  </a:lnTo>
                  <a:lnTo>
                    <a:pt x="5" y="68"/>
                  </a:lnTo>
                  <a:lnTo>
                    <a:pt x="0" y="61"/>
                  </a:lnTo>
                  <a:lnTo>
                    <a:pt x="0" y="128"/>
                  </a:lnTo>
                  <a:lnTo>
                    <a:pt x="75"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57" name="Freeform 42"/>
            <p:cNvSpPr/>
            <p:nvPr/>
          </p:nvSpPr>
          <p:spPr bwMode="auto">
            <a:xfrm>
              <a:off x="5046" y="1797"/>
              <a:ext cx="75" cy="167"/>
            </a:xfrm>
            <a:custGeom>
              <a:avLst/>
              <a:gdLst>
                <a:gd name="T0" fmla="*/ 75 w 75"/>
                <a:gd name="T1" fmla="*/ 167 h 167"/>
                <a:gd name="T2" fmla="*/ 75 w 75"/>
                <a:gd name="T3" fmla="*/ 61 h 167"/>
                <a:gd name="T4" fmla="*/ 19 w 75"/>
                <a:gd name="T5" fmla="*/ 0 h 167"/>
                <a:gd name="T6" fmla="*/ 0 w 75"/>
                <a:gd name="T7" fmla="*/ 22 h 167"/>
                <a:gd name="T8" fmla="*/ 0 w 75"/>
                <a:gd name="T9" fmla="*/ 167 h 167"/>
                <a:gd name="T10" fmla="*/ 75 w 75"/>
                <a:gd name="T11" fmla="*/ 167 h 167"/>
              </a:gdLst>
              <a:ahLst/>
              <a:cxnLst>
                <a:cxn ang="0">
                  <a:pos x="T0" y="T1"/>
                </a:cxn>
                <a:cxn ang="0">
                  <a:pos x="T2" y="T3"/>
                </a:cxn>
                <a:cxn ang="0">
                  <a:pos x="T4" y="T5"/>
                </a:cxn>
                <a:cxn ang="0">
                  <a:pos x="T6" y="T7"/>
                </a:cxn>
                <a:cxn ang="0">
                  <a:pos x="T8" y="T9"/>
                </a:cxn>
                <a:cxn ang="0">
                  <a:pos x="T10" y="T11"/>
                </a:cxn>
              </a:cxnLst>
              <a:rect l="0" t="0" r="r" b="b"/>
              <a:pathLst>
                <a:path w="75" h="167">
                  <a:moveTo>
                    <a:pt x="75" y="167"/>
                  </a:moveTo>
                  <a:lnTo>
                    <a:pt x="75" y="61"/>
                  </a:lnTo>
                  <a:lnTo>
                    <a:pt x="19" y="0"/>
                  </a:lnTo>
                  <a:lnTo>
                    <a:pt x="0" y="22"/>
                  </a:lnTo>
                  <a:lnTo>
                    <a:pt x="0" y="167"/>
                  </a:lnTo>
                  <a:lnTo>
                    <a:pt x="75"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58" name="Freeform 43"/>
            <p:cNvSpPr/>
            <p:nvPr/>
          </p:nvSpPr>
          <p:spPr bwMode="auto">
            <a:xfrm>
              <a:off x="5133" y="1824"/>
              <a:ext cx="75" cy="140"/>
            </a:xfrm>
            <a:custGeom>
              <a:avLst/>
              <a:gdLst>
                <a:gd name="T0" fmla="*/ 75 w 75"/>
                <a:gd name="T1" fmla="*/ 140 h 140"/>
                <a:gd name="T2" fmla="*/ 75 w 75"/>
                <a:gd name="T3" fmla="*/ 0 h 140"/>
                <a:gd name="T4" fmla="*/ 12 w 75"/>
                <a:gd name="T5" fmla="*/ 58 h 140"/>
                <a:gd name="T6" fmla="*/ 0 w 75"/>
                <a:gd name="T7" fmla="*/ 46 h 140"/>
                <a:gd name="T8" fmla="*/ 0 w 75"/>
                <a:gd name="T9" fmla="*/ 140 h 140"/>
                <a:gd name="T10" fmla="*/ 75 w 75"/>
                <a:gd name="T11" fmla="*/ 140 h 140"/>
              </a:gdLst>
              <a:ahLst/>
              <a:cxnLst>
                <a:cxn ang="0">
                  <a:pos x="T0" y="T1"/>
                </a:cxn>
                <a:cxn ang="0">
                  <a:pos x="T2" y="T3"/>
                </a:cxn>
                <a:cxn ang="0">
                  <a:pos x="T4" y="T5"/>
                </a:cxn>
                <a:cxn ang="0">
                  <a:pos x="T6" y="T7"/>
                </a:cxn>
                <a:cxn ang="0">
                  <a:pos x="T8" y="T9"/>
                </a:cxn>
                <a:cxn ang="0">
                  <a:pos x="T10" y="T11"/>
                </a:cxn>
              </a:cxnLst>
              <a:rect l="0" t="0" r="r" b="b"/>
              <a:pathLst>
                <a:path w="75" h="140">
                  <a:moveTo>
                    <a:pt x="75" y="140"/>
                  </a:moveTo>
                  <a:lnTo>
                    <a:pt x="75" y="0"/>
                  </a:lnTo>
                  <a:lnTo>
                    <a:pt x="12" y="58"/>
                  </a:lnTo>
                  <a:lnTo>
                    <a:pt x="0" y="46"/>
                  </a:lnTo>
                  <a:lnTo>
                    <a:pt x="0" y="140"/>
                  </a:lnTo>
                  <a:lnTo>
                    <a:pt x="75"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59" name="Freeform 44"/>
            <p:cNvSpPr/>
            <p:nvPr/>
          </p:nvSpPr>
          <p:spPr bwMode="auto">
            <a:xfrm>
              <a:off x="5220" y="1744"/>
              <a:ext cx="74" cy="220"/>
            </a:xfrm>
            <a:custGeom>
              <a:avLst/>
              <a:gdLst>
                <a:gd name="T0" fmla="*/ 74 w 74"/>
                <a:gd name="T1" fmla="*/ 220 h 220"/>
                <a:gd name="T2" fmla="*/ 74 w 74"/>
                <a:gd name="T3" fmla="*/ 0 h 220"/>
                <a:gd name="T4" fmla="*/ 0 w 74"/>
                <a:gd name="T5" fmla="*/ 68 h 220"/>
                <a:gd name="T6" fmla="*/ 0 w 74"/>
                <a:gd name="T7" fmla="*/ 220 h 220"/>
                <a:gd name="T8" fmla="*/ 74 w 74"/>
                <a:gd name="T9" fmla="*/ 220 h 220"/>
              </a:gdLst>
              <a:ahLst/>
              <a:cxnLst>
                <a:cxn ang="0">
                  <a:pos x="T0" y="T1"/>
                </a:cxn>
                <a:cxn ang="0">
                  <a:pos x="T2" y="T3"/>
                </a:cxn>
                <a:cxn ang="0">
                  <a:pos x="T4" y="T5"/>
                </a:cxn>
                <a:cxn ang="0">
                  <a:pos x="T6" y="T7"/>
                </a:cxn>
                <a:cxn ang="0">
                  <a:pos x="T8" y="T9"/>
                </a:cxn>
              </a:cxnLst>
              <a:rect l="0" t="0" r="r" b="b"/>
              <a:pathLst>
                <a:path w="74" h="220">
                  <a:moveTo>
                    <a:pt x="74" y="220"/>
                  </a:moveTo>
                  <a:lnTo>
                    <a:pt x="74" y="0"/>
                  </a:lnTo>
                  <a:lnTo>
                    <a:pt x="0" y="68"/>
                  </a:lnTo>
                  <a:lnTo>
                    <a:pt x="0" y="220"/>
                  </a:lnTo>
                  <a:lnTo>
                    <a:pt x="74"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60" name="Freeform 45"/>
            <p:cNvSpPr/>
            <p:nvPr/>
          </p:nvSpPr>
          <p:spPr bwMode="auto">
            <a:xfrm>
              <a:off x="4959" y="1671"/>
              <a:ext cx="335" cy="201"/>
            </a:xfrm>
            <a:custGeom>
              <a:avLst/>
              <a:gdLst>
                <a:gd name="T0" fmla="*/ 138 w 139"/>
                <a:gd name="T1" fmla="*/ 0 h 83"/>
                <a:gd name="T2" fmla="*/ 78 w 139"/>
                <a:gd name="T3" fmla="*/ 55 h 83"/>
                <a:gd name="T4" fmla="*/ 50 w 139"/>
                <a:gd name="T5" fmla="*/ 26 h 83"/>
                <a:gd name="T6" fmla="*/ 45 w 139"/>
                <a:gd name="T7" fmla="*/ 24 h 83"/>
                <a:gd name="T8" fmla="*/ 40 w 139"/>
                <a:gd name="T9" fmla="*/ 26 h 83"/>
                <a:gd name="T10" fmla="*/ 0 w 139"/>
                <a:gd name="T11" fmla="*/ 67 h 83"/>
                <a:gd name="T12" fmla="*/ 0 w 139"/>
                <a:gd name="T13" fmla="*/ 81 h 83"/>
                <a:gd name="T14" fmla="*/ 3 w 139"/>
                <a:gd name="T15" fmla="*/ 83 h 83"/>
                <a:gd name="T16" fmla="*/ 45 w 139"/>
                <a:gd name="T17" fmla="*/ 40 h 83"/>
                <a:gd name="T18" fmla="*/ 73 w 139"/>
                <a:gd name="T19" fmla="*/ 69 h 83"/>
                <a:gd name="T20" fmla="*/ 82 w 139"/>
                <a:gd name="T21" fmla="*/ 69 h 83"/>
                <a:gd name="T22" fmla="*/ 139 w 139"/>
                <a:gd name="T23" fmla="*/ 18 h 83"/>
                <a:gd name="T24" fmla="*/ 139 w 139"/>
                <a:gd name="T25" fmla="*/ 1 h 83"/>
                <a:gd name="T26" fmla="*/ 138 w 139"/>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83">
                  <a:moveTo>
                    <a:pt x="138" y="0"/>
                  </a:moveTo>
                  <a:cubicBezTo>
                    <a:pt x="78" y="55"/>
                    <a:pt x="78" y="55"/>
                    <a:pt x="78" y="55"/>
                  </a:cubicBezTo>
                  <a:cubicBezTo>
                    <a:pt x="50" y="26"/>
                    <a:pt x="50" y="26"/>
                    <a:pt x="50" y="26"/>
                  </a:cubicBezTo>
                  <a:cubicBezTo>
                    <a:pt x="48" y="24"/>
                    <a:pt x="47" y="24"/>
                    <a:pt x="45" y="24"/>
                  </a:cubicBezTo>
                  <a:cubicBezTo>
                    <a:pt x="43" y="24"/>
                    <a:pt x="41" y="24"/>
                    <a:pt x="40" y="26"/>
                  </a:cubicBezTo>
                  <a:cubicBezTo>
                    <a:pt x="0" y="67"/>
                    <a:pt x="0" y="67"/>
                    <a:pt x="0" y="67"/>
                  </a:cubicBezTo>
                  <a:cubicBezTo>
                    <a:pt x="0" y="81"/>
                    <a:pt x="0" y="81"/>
                    <a:pt x="0" y="81"/>
                  </a:cubicBezTo>
                  <a:cubicBezTo>
                    <a:pt x="3" y="83"/>
                    <a:pt x="3" y="83"/>
                    <a:pt x="3" y="83"/>
                  </a:cubicBezTo>
                  <a:cubicBezTo>
                    <a:pt x="45" y="40"/>
                    <a:pt x="45" y="40"/>
                    <a:pt x="45" y="40"/>
                  </a:cubicBezTo>
                  <a:cubicBezTo>
                    <a:pt x="73" y="69"/>
                    <a:pt x="73" y="69"/>
                    <a:pt x="73" y="69"/>
                  </a:cubicBezTo>
                  <a:cubicBezTo>
                    <a:pt x="75" y="71"/>
                    <a:pt x="79" y="71"/>
                    <a:pt x="82" y="69"/>
                  </a:cubicBezTo>
                  <a:cubicBezTo>
                    <a:pt x="139" y="18"/>
                    <a:pt x="139" y="18"/>
                    <a:pt x="139" y="18"/>
                  </a:cubicBezTo>
                  <a:cubicBezTo>
                    <a:pt x="139" y="1"/>
                    <a:pt x="139" y="1"/>
                    <a:pt x="139" y="1"/>
                  </a:cubicBezTo>
                  <a:lnTo>
                    <a:pt x="1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sp>
        <p:nvSpPr>
          <p:cNvPr id="61" name="添加标题"/>
          <p:cNvSpPr txBox="1"/>
          <p:nvPr/>
        </p:nvSpPr>
        <p:spPr>
          <a:xfrm>
            <a:off x="2669245" y="1037210"/>
            <a:ext cx="3019395" cy="1032783"/>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单击此处添加标题单击此处添加标题单击此处添加标题单击此处添加标题</a:t>
            </a:r>
          </a:p>
        </p:txBody>
      </p:sp>
      <p:sp>
        <p:nvSpPr>
          <p:cNvPr id="62" name="添加标题"/>
          <p:cNvSpPr txBox="1"/>
          <p:nvPr/>
        </p:nvSpPr>
        <p:spPr>
          <a:xfrm>
            <a:off x="2669245" y="2971096"/>
            <a:ext cx="3019395" cy="1032783"/>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单击此处添加标题单击此处添加标题单击此处添加标题单击此处添加标题</a:t>
            </a:r>
          </a:p>
        </p:txBody>
      </p:sp>
      <p:sp>
        <p:nvSpPr>
          <p:cNvPr id="63" name="添加标题"/>
          <p:cNvSpPr txBox="1"/>
          <p:nvPr/>
        </p:nvSpPr>
        <p:spPr>
          <a:xfrm>
            <a:off x="2669245" y="5317110"/>
            <a:ext cx="3019395" cy="1032783"/>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单击此处添加标题单击此处添加标题单击此处添加标题单击此处添加标题</a:t>
            </a:r>
          </a:p>
        </p:txBody>
      </p:sp>
      <p:sp>
        <p:nvSpPr>
          <p:cNvPr id="64" name="添加标题"/>
          <p:cNvSpPr txBox="1"/>
          <p:nvPr/>
        </p:nvSpPr>
        <p:spPr>
          <a:xfrm>
            <a:off x="6524861" y="1925285"/>
            <a:ext cx="3019395" cy="1032783"/>
          </a:xfrm>
          <a:prstGeom prst="rect">
            <a:avLst/>
          </a:prstGeom>
          <a:noFill/>
        </p:spPr>
        <p:txBody>
          <a:bodyPr wrap="square" rtlCol="0">
            <a:spAutoFit/>
          </a:bodyPr>
          <a:lstStyle/>
          <a:p>
            <a:pPr algn="r">
              <a:lnSpc>
                <a:spcPct val="150000"/>
              </a:lnSpc>
            </a:pPr>
            <a:r>
              <a:rPr lang="zh-CN" altLang="en-US" b="1" dirty="0">
                <a:latin typeface="+mj-ea"/>
                <a:ea typeface="+mj-ea"/>
              </a:rPr>
              <a:t>添加标题</a:t>
            </a:r>
            <a:endParaRPr lang="en-US" altLang="zh-CN" b="1" dirty="0">
              <a:latin typeface="+mj-ea"/>
              <a:ea typeface="+mj-ea"/>
            </a:endParaRPr>
          </a:p>
          <a:p>
            <a:pPr algn="r">
              <a:lnSpc>
                <a:spcPct val="150000"/>
              </a:lnSpc>
            </a:pPr>
            <a:r>
              <a:rPr lang="zh-CN" altLang="en-US" sz="1200" dirty="0">
                <a:solidFill>
                  <a:schemeClr val="tx2"/>
                </a:solidFill>
                <a:latin typeface="+mn-ea"/>
              </a:rPr>
              <a:t>单击此处添加标题单击此处添加标题单击此处添加标题单击此处添加标题</a:t>
            </a:r>
          </a:p>
        </p:txBody>
      </p:sp>
      <p:sp>
        <p:nvSpPr>
          <p:cNvPr id="65" name="添加标题"/>
          <p:cNvSpPr txBox="1"/>
          <p:nvPr/>
        </p:nvSpPr>
        <p:spPr>
          <a:xfrm>
            <a:off x="6524861" y="4271299"/>
            <a:ext cx="3019395" cy="1032783"/>
          </a:xfrm>
          <a:prstGeom prst="rect">
            <a:avLst/>
          </a:prstGeom>
          <a:noFill/>
        </p:spPr>
        <p:txBody>
          <a:bodyPr wrap="square" rtlCol="0">
            <a:spAutoFit/>
          </a:bodyPr>
          <a:lstStyle/>
          <a:p>
            <a:pPr algn="r">
              <a:lnSpc>
                <a:spcPct val="150000"/>
              </a:lnSpc>
            </a:pPr>
            <a:r>
              <a:rPr lang="zh-CN" altLang="en-US" b="1" dirty="0">
                <a:latin typeface="+mj-ea"/>
                <a:ea typeface="+mj-ea"/>
              </a:rPr>
              <a:t>添加标题</a:t>
            </a:r>
            <a:endParaRPr lang="en-US" altLang="zh-CN" b="1" dirty="0">
              <a:latin typeface="+mj-ea"/>
              <a:ea typeface="+mj-ea"/>
            </a:endParaRPr>
          </a:p>
          <a:p>
            <a:pPr algn="r">
              <a:lnSpc>
                <a:spcPct val="150000"/>
              </a:lnSpc>
            </a:pPr>
            <a:r>
              <a:rPr lang="zh-CN" altLang="en-US" sz="1200" dirty="0">
                <a:solidFill>
                  <a:schemeClr val="tx2"/>
                </a:solidFill>
                <a:latin typeface="+mn-ea"/>
              </a:rPr>
              <a:t>单击此处添加标题单击此处添加标题单击此处添加标题单击此处添加标题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5500"/>
                            </p:stCondLst>
                            <p:childTnLst>
                              <p:par>
                                <p:cTn id="59" presetID="10" presetClass="entr" presetSubtype="0"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par>
                          <p:cTn id="62" fill="hold">
                            <p:stCondLst>
                              <p:cond delay="6000"/>
                            </p:stCondLst>
                            <p:childTnLst>
                              <p:par>
                                <p:cTn id="63" presetID="10" presetClass="entr" presetSubtype="0"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par>
                          <p:cTn id="66" fill="hold">
                            <p:stCondLst>
                              <p:cond delay="6500"/>
                            </p:stCondLst>
                            <p:childTnLst>
                              <p:par>
                                <p:cTn id="67" presetID="10"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par>
                          <p:cTn id="70" fill="hold">
                            <p:stCondLst>
                              <p:cond delay="7000"/>
                            </p:stCondLst>
                            <p:childTnLst>
                              <p:par>
                                <p:cTn id="71" presetID="10" presetClass="entr" presetSubtype="0"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left)">
                                      <p:cBhvr>
                                        <p:cTn id="77" dur="500"/>
                                        <p:tgtEl>
                                          <p:spTgt spid="61"/>
                                        </p:tgtEl>
                                      </p:cBhvr>
                                    </p:animEffect>
                                  </p:childTnLst>
                                </p:cTn>
                              </p:par>
                            </p:childTnLst>
                          </p:cTn>
                        </p:par>
                        <p:par>
                          <p:cTn id="78" fill="hold">
                            <p:stCondLst>
                              <p:cond delay="8000"/>
                            </p:stCondLst>
                            <p:childTnLst>
                              <p:par>
                                <p:cTn id="79" presetID="22" presetClass="entr" presetSubtype="2" fill="hold" grpId="0" nodeType="after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wipe(right)">
                                      <p:cBhvr>
                                        <p:cTn id="81" dur="500"/>
                                        <p:tgtEl>
                                          <p:spTgt spid="64"/>
                                        </p:tgtEl>
                                      </p:cBhvr>
                                    </p:animEffect>
                                  </p:childTnLst>
                                </p:cTn>
                              </p:par>
                            </p:childTnLst>
                          </p:cTn>
                        </p:par>
                        <p:par>
                          <p:cTn id="82" fill="hold">
                            <p:stCondLst>
                              <p:cond delay="8500"/>
                            </p:stCondLst>
                            <p:childTnLst>
                              <p:par>
                                <p:cTn id="83" presetID="22" presetClass="entr" presetSubtype="8"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wipe(left)">
                                      <p:cBhvr>
                                        <p:cTn id="85" dur="500"/>
                                        <p:tgtEl>
                                          <p:spTgt spid="62"/>
                                        </p:tgtEl>
                                      </p:cBhvr>
                                    </p:animEffect>
                                  </p:childTnLst>
                                </p:cTn>
                              </p:par>
                            </p:childTnLst>
                          </p:cTn>
                        </p:par>
                        <p:par>
                          <p:cTn id="86" fill="hold">
                            <p:stCondLst>
                              <p:cond delay="9000"/>
                            </p:stCondLst>
                            <p:childTnLst>
                              <p:par>
                                <p:cTn id="87" presetID="22" presetClass="entr" presetSubtype="2"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wipe(right)">
                                      <p:cBhvr>
                                        <p:cTn id="89" dur="500"/>
                                        <p:tgtEl>
                                          <p:spTgt spid="6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wipe(left)">
                                      <p:cBhvr>
                                        <p:cTn id="9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61" grpId="0"/>
      <p:bldP spid="62" grpId="0"/>
      <p:bldP spid="63"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sp>
        <p:nvSpPr>
          <p:cNvPr id="3" name="矩形 2"/>
          <p:cNvSpPr/>
          <p:nvPr/>
        </p:nvSpPr>
        <p:spPr>
          <a:xfrm>
            <a:off x="895225" y="1358489"/>
            <a:ext cx="4550465" cy="497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4" name="组合 3"/>
          <p:cNvGrpSpPr/>
          <p:nvPr/>
        </p:nvGrpSpPr>
        <p:grpSpPr>
          <a:xfrm>
            <a:off x="6463862" y="2177923"/>
            <a:ext cx="4832914" cy="1032783"/>
            <a:chOff x="668034" y="2036434"/>
            <a:chExt cx="4832914" cy="1032783"/>
          </a:xfrm>
        </p:grpSpPr>
        <p:grpSp>
          <p:nvGrpSpPr>
            <p:cNvPr id="5" name="组合 4"/>
            <p:cNvGrpSpPr/>
            <p:nvPr/>
          </p:nvGrpSpPr>
          <p:grpSpPr>
            <a:xfrm>
              <a:off x="668034" y="2182290"/>
              <a:ext cx="741070" cy="741070"/>
              <a:chOff x="671431" y="4984261"/>
              <a:chExt cx="914400" cy="914400"/>
            </a:xfrm>
          </p:grpSpPr>
          <p:sp>
            <p:nvSpPr>
              <p:cNvPr id="7" name="椭圆 6"/>
              <p:cNvSpPr/>
              <p:nvPr/>
            </p:nvSpPr>
            <p:spPr>
              <a:xfrm>
                <a:off x="671431" y="4984261"/>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8" name="Group 10"/>
              <p:cNvGrpSpPr/>
              <p:nvPr/>
            </p:nvGrpSpPr>
            <p:grpSpPr>
              <a:xfrm>
                <a:off x="896461" y="5209293"/>
                <a:ext cx="464344" cy="464344"/>
                <a:chOff x="4439444" y="1652588"/>
                <a:chExt cx="464344" cy="464344"/>
              </a:xfrm>
              <a:solidFill>
                <a:srgbClr val="FFFFFF"/>
              </a:solidFill>
            </p:grpSpPr>
            <p:sp>
              <p:nvSpPr>
                <p:cNvPr id="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6" name="添加标题"/>
            <p:cNvSpPr txBox="1"/>
            <p:nvPr/>
          </p:nvSpPr>
          <p:spPr>
            <a:xfrm>
              <a:off x="1635072" y="2036434"/>
              <a:ext cx="3865876" cy="1032783"/>
            </a:xfrm>
            <a:prstGeom prst="rect">
              <a:avLst/>
            </a:prstGeom>
            <a:noFill/>
          </p:spPr>
          <p:txBody>
            <a:bodyPr wrap="square" rtlCol="0">
              <a:spAutoFit/>
            </a:bodyPr>
            <a:lstStyle/>
            <a:p>
              <a:pPr algn="just">
                <a:lnSpc>
                  <a:spcPct val="150000"/>
                </a:lnSpc>
              </a:pPr>
              <a:r>
                <a:rPr lang="zh-CN" altLang="en-US" b="1" dirty="0">
                  <a:solidFill>
                    <a:schemeClr val="accent1"/>
                  </a:solidFill>
                  <a:latin typeface="+mj-ea"/>
                  <a:ea typeface="+mj-ea"/>
                </a:rPr>
                <a:t>添加标题</a:t>
              </a:r>
              <a:endParaRPr lang="en-US" altLang="zh-CN" b="1" dirty="0">
                <a:solidFill>
                  <a:schemeClr val="accent1"/>
                </a:solidFill>
                <a:latin typeface="+mj-ea"/>
                <a:ea typeface="+mj-ea"/>
              </a:endParaRPr>
            </a:p>
            <a:p>
              <a:pPr algn="just">
                <a:lnSpc>
                  <a:spcPct val="150000"/>
                </a:lnSpc>
              </a:pPr>
              <a:r>
                <a:rPr lang="zh-CN" altLang="en-US" sz="1200" dirty="0">
                  <a:solidFill>
                    <a:schemeClr val="tx2"/>
                  </a:solidFill>
                  <a:latin typeface="+mn-ea"/>
                </a:rPr>
                <a:t>点击此处添加标题点击此处添加标题点击此处添加标题添加标题添加标题</a:t>
              </a:r>
            </a:p>
          </p:txBody>
        </p:sp>
      </p:grpSp>
      <p:grpSp>
        <p:nvGrpSpPr>
          <p:cNvPr id="12" name="组合 11"/>
          <p:cNvGrpSpPr/>
          <p:nvPr/>
        </p:nvGrpSpPr>
        <p:grpSpPr>
          <a:xfrm>
            <a:off x="6463862" y="3447402"/>
            <a:ext cx="4832914" cy="1032783"/>
            <a:chOff x="668034" y="3414434"/>
            <a:chExt cx="4832914" cy="1032783"/>
          </a:xfrm>
        </p:grpSpPr>
        <p:grpSp>
          <p:nvGrpSpPr>
            <p:cNvPr id="13" name="组合 12"/>
            <p:cNvGrpSpPr/>
            <p:nvPr/>
          </p:nvGrpSpPr>
          <p:grpSpPr>
            <a:xfrm>
              <a:off x="668034" y="3560290"/>
              <a:ext cx="741070" cy="741070"/>
              <a:chOff x="6449085" y="4984261"/>
              <a:chExt cx="914401" cy="914400"/>
            </a:xfrm>
          </p:grpSpPr>
          <p:sp>
            <p:nvSpPr>
              <p:cNvPr id="15" name="椭圆 14"/>
              <p:cNvSpPr/>
              <p:nvPr/>
            </p:nvSpPr>
            <p:spPr>
              <a:xfrm>
                <a:off x="6449085" y="4984261"/>
                <a:ext cx="91440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6" name="AutoShape 59"/>
              <p:cNvSpPr/>
              <p:nvPr/>
            </p:nvSpPr>
            <p:spPr bwMode="auto">
              <a:xfrm>
                <a:off x="6673710" y="5209293"/>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4" name="添加标题"/>
            <p:cNvSpPr txBox="1"/>
            <p:nvPr/>
          </p:nvSpPr>
          <p:spPr>
            <a:xfrm>
              <a:off x="1635072" y="3414434"/>
              <a:ext cx="3865876" cy="1032783"/>
            </a:xfrm>
            <a:prstGeom prst="rect">
              <a:avLst/>
            </a:prstGeom>
            <a:noFill/>
          </p:spPr>
          <p:txBody>
            <a:bodyPr wrap="square" rtlCol="0">
              <a:spAutoFit/>
            </a:bodyPr>
            <a:lstStyle/>
            <a:p>
              <a:pPr algn="just">
                <a:lnSpc>
                  <a:spcPct val="150000"/>
                </a:lnSpc>
              </a:pPr>
              <a:r>
                <a:rPr lang="zh-CN" altLang="en-US" b="1" dirty="0">
                  <a:solidFill>
                    <a:schemeClr val="accent2"/>
                  </a:solidFill>
                  <a:latin typeface="+mj-ea"/>
                  <a:ea typeface="+mj-ea"/>
                </a:rPr>
                <a:t>添加标题</a:t>
              </a:r>
              <a:endParaRPr lang="en-US" altLang="zh-CN" b="1" dirty="0">
                <a:solidFill>
                  <a:schemeClr val="accent2"/>
                </a:solidFill>
                <a:latin typeface="+mj-ea"/>
                <a:ea typeface="+mj-ea"/>
              </a:endParaRPr>
            </a:p>
            <a:p>
              <a:pPr algn="just">
                <a:lnSpc>
                  <a:spcPct val="150000"/>
                </a:lnSpc>
              </a:pPr>
              <a:r>
                <a:rPr lang="zh-CN" altLang="en-US" sz="1200" dirty="0">
                  <a:solidFill>
                    <a:schemeClr val="tx2"/>
                  </a:solidFill>
                  <a:latin typeface="+mn-ea"/>
                </a:rPr>
                <a:t>点击此处添加标题点击此处添加标题点击此处添加标题添加标题添加标题</a:t>
              </a:r>
            </a:p>
          </p:txBody>
        </p:sp>
      </p:grpSp>
      <p:grpSp>
        <p:nvGrpSpPr>
          <p:cNvPr id="17" name="组合 16"/>
          <p:cNvGrpSpPr/>
          <p:nvPr/>
        </p:nvGrpSpPr>
        <p:grpSpPr>
          <a:xfrm>
            <a:off x="6463862" y="4716882"/>
            <a:ext cx="4832914" cy="1032783"/>
            <a:chOff x="668034" y="4575393"/>
            <a:chExt cx="4832914" cy="1032783"/>
          </a:xfrm>
        </p:grpSpPr>
        <p:sp>
          <p:nvSpPr>
            <p:cNvPr id="18" name="添加标题"/>
            <p:cNvSpPr txBox="1"/>
            <p:nvPr/>
          </p:nvSpPr>
          <p:spPr>
            <a:xfrm>
              <a:off x="1635072" y="4575393"/>
              <a:ext cx="3865876" cy="1032783"/>
            </a:xfrm>
            <a:prstGeom prst="rect">
              <a:avLst/>
            </a:prstGeom>
            <a:noFill/>
          </p:spPr>
          <p:txBody>
            <a:bodyPr wrap="square" rtlCol="0">
              <a:spAutoFit/>
            </a:bodyPr>
            <a:lstStyle/>
            <a:p>
              <a:pPr algn="just">
                <a:lnSpc>
                  <a:spcPct val="150000"/>
                </a:lnSpc>
              </a:pPr>
              <a:r>
                <a:rPr lang="zh-CN" altLang="en-US" b="1" dirty="0">
                  <a:solidFill>
                    <a:schemeClr val="accent3"/>
                  </a:solidFill>
                  <a:latin typeface="+mj-ea"/>
                  <a:ea typeface="+mj-ea"/>
                </a:rPr>
                <a:t>添加标题</a:t>
              </a:r>
              <a:endParaRPr lang="en-US" altLang="zh-CN" b="1" dirty="0">
                <a:solidFill>
                  <a:schemeClr val="accent3"/>
                </a:solidFill>
                <a:latin typeface="+mj-ea"/>
                <a:ea typeface="+mj-ea"/>
              </a:endParaRPr>
            </a:p>
            <a:p>
              <a:pPr algn="just">
                <a:lnSpc>
                  <a:spcPct val="150000"/>
                </a:lnSpc>
              </a:pPr>
              <a:r>
                <a:rPr lang="zh-CN" altLang="en-US" sz="1200" dirty="0">
                  <a:solidFill>
                    <a:schemeClr val="tx2"/>
                  </a:solidFill>
                  <a:latin typeface="+mn-ea"/>
                </a:rPr>
                <a:t>点击此处添加标题点击此处添加标题点击此处添加标题添加标题添加标题</a:t>
              </a:r>
            </a:p>
          </p:txBody>
        </p:sp>
        <p:grpSp>
          <p:nvGrpSpPr>
            <p:cNvPr id="19" name="组合 18"/>
            <p:cNvGrpSpPr/>
            <p:nvPr/>
          </p:nvGrpSpPr>
          <p:grpSpPr>
            <a:xfrm>
              <a:off x="668034" y="4721249"/>
              <a:ext cx="741070" cy="741070"/>
              <a:chOff x="668034" y="4897764"/>
              <a:chExt cx="741070" cy="741070"/>
            </a:xfrm>
          </p:grpSpPr>
          <p:sp>
            <p:nvSpPr>
              <p:cNvPr id="20" name="椭圆 19"/>
              <p:cNvSpPr/>
              <p:nvPr/>
            </p:nvSpPr>
            <p:spPr>
              <a:xfrm>
                <a:off x="668034" y="4897764"/>
                <a:ext cx="741070" cy="7410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21" name="组合 20"/>
              <p:cNvGrpSpPr/>
              <p:nvPr/>
            </p:nvGrpSpPr>
            <p:grpSpPr>
              <a:xfrm>
                <a:off x="852210" y="5081940"/>
                <a:ext cx="372718" cy="372718"/>
                <a:chOff x="4427654" y="3049909"/>
                <a:chExt cx="464344" cy="464344"/>
              </a:xfrm>
              <a:solidFill>
                <a:srgbClr val="FFFFFF"/>
              </a:solidFill>
            </p:grpSpPr>
            <p:sp>
              <p:nvSpPr>
                <p:cNvPr id="22"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3"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4"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pic>
        <p:nvPicPr>
          <p:cNvPr id="25" name="图片 24"/>
          <p:cNvPicPr>
            <a:picLocks noChangeAspect="1"/>
          </p:cNvPicPr>
          <p:nvPr/>
        </p:nvPicPr>
        <p:blipFill>
          <a:blip r:embed="rId3" cstate="email"/>
          <a:stretch>
            <a:fillRect/>
          </a:stretch>
        </p:blipFill>
        <p:spPr>
          <a:xfrm>
            <a:off x="1510571" y="2325180"/>
            <a:ext cx="4550466" cy="3037760"/>
          </a:xfrm>
          <a:custGeom>
            <a:avLst/>
            <a:gdLst>
              <a:gd name="connsiteX0" fmla="*/ 0 w 4550466"/>
              <a:gd name="connsiteY0" fmla="*/ 0 h 4920344"/>
              <a:gd name="connsiteX1" fmla="*/ 4550466 w 4550466"/>
              <a:gd name="connsiteY1" fmla="*/ 0 h 4920344"/>
              <a:gd name="connsiteX2" fmla="*/ 4550466 w 4550466"/>
              <a:gd name="connsiteY2" fmla="*/ 4920344 h 4920344"/>
              <a:gd name="connsiteX3" fmla="*/ 0 w 4550466"/>
              <a:gd name="connsiteY3" fmla="*/ 4920344 h 4920344"/>
            </a:gdLst>
            <a:ahLst/>
            <a:cxnLst>
              <a:cxn ang="0">
                <a:pos x="connsiteX0" y="connsiteY0"/>
              </a:cxn>
              <a:cxn ang="0">
                <a:pos x="connsiteX1" y="connsiteY1"/>
              </a:cxn>
              <a:cxn ang="0">
                <a:pos x="connsiteX2" y="connsiteY2"/>
              </a:cxn>
              <a:cxn ang="0">
                <a:pos x="connsiteX3" y="connsiteY3"/>
              </a:cxn>
            </a:cxnLst>
            <a:rect l="l" t="t" r="r" b="b"/>
            <a:pathLst>
              <a:path w="4550466" h="4920344">
                <a:moveTo>
                  <a:pt x="0" y="0"/>
                </a:moveTo>
                <a:lnTo>
                  <a:pt x="4550466" y="0"/>
                </a:lnTo>
                <a:lnTo>
                  <a:pt x="4550466" y="4920344"/>
                </a:lnTo>
                <a:lnTo>
                  <a:pt x="0" y="4920344"/>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3" cstate="email"/>
          <a:srcRect/>
          <a:stretch>
            <a:fillRect/>
          </a:stretch>
        </p:blipFill>
        <p:spPr>
          <a:xfrm>
            <a:off x="0" y="0"/>
            <a:ext cx="12192000" cy="6858000"/>
          </a:xfrm>
          <a:prstGeom prst="rect">
            <a:avLst/>
          </a:prstGeom>
        </p:spPr>
      </p:pic>
      <p:pic>
        <p:nvPicPr>
          <p:cNvPr id="120" name="图片 119"/>
          <p:cNvPicPr>
            <a:picLocks noChangeAspect="1"/>
          </p:cNvPicPr>
          <p:nvPr/>
        </p:nvPicPr>
        <p:blipFill rotWithShape="1">
          <a:blip r:embed="rId4" cstate="email"/>
          <a:srcRect/>
          <a:stretch>
            <a:fillRect/>
          </a:stretch>
        </p:blipFill>
        <p:spPr>
          <a:xfrm>
            <a:off x="1" y="0"/>
            <a:ext cx="5283202" cy="6858000"/>
          </a:xfrm>
          <a:custGeom>
            <a:avLst/>
            <a:gdLst>
              <a:gd name="connsiteX0" fmla="*/ 0 w 5283202"/>
              <a:gd name="connsiteY0" fmla="*/ 0 h 6858000"/>
              <a:gd name="connsiteX1" fmla="*/ 5283202 w 5283202"/>
              <a:gd name="connsiteY1" fmla="*/ 0 h 6858000"/>
              <a:gd name="connsiteX2" fmla="*/ 5283202 w 5283202"/>
              <a:gd name="connsiteY2" fmla="*/ 6858000 h 6858000"/>
              <a:gd name="connsiteX3" fmla="*/ 0 w 52832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83202" h="6858000">
                <a:moveTo>
                  <a:pt x="0" y="0"/>
                </a:moveTo>
                <a:lnTo>
                  <a:pt x="5283202" y="0"/>
                </a:lnTo>
                <a:lnTo>
                  <a:pt x="5283202" y="6858000"/>
                </a:lnTo>
                <a:lnTo>
                  <a:pt x="0" y="6858000"/>
                </a:lnTo>
                <a:close/>
              </a:path>
            </a:pathLst>
          </a:custGeom>
        </p:spPr>
      </p:pic>
      <p:pic>
        <p:nvPicPr>
          <p:cNvPr id="2100" name="图片 2099"/>
          <p:cNvPicPr>
            <a:picLocks noChangeAspect="1"/>
          </p:cNvPicPr>
          <p:nvPr/>
        </p:nvPicPr>
        <p:blipFill>
          <a:blip r:embed="rId5" cstate="email"/>
          <a:stretch>
            <a:fillRect/>
          </a:stretch>
        </p:blipFill>
        <p:spPr>
          <a:xfrm>
            <a:off x="420630" y="1282700"/>
            <a:ext cx="4441944" cy="4292600"/>
          </a:xfrm>
          <a:prstGeom prst="rect">
            <a:avLst/>
          </a:prstGeom>
          <a:effectLst>
            <a:outerShdw blurRad="152400" sx="102000" sy="102000" algn="ctr" rotWithShape="0">
              <a:prstClr val="black">
                <a:alpha val="25000"/>
              </a:prstClr>
            </a:outerShdw>
          </a:effectLst>
        </p:spPr>
      </p:pic>
      <p:grpSp>
        <p:nvGrpSpPr>
          <p:cNvPr id="17" name="组合 16"/>
          <p:cNvGrpSpPr/>
          <p:nvPr/>
        </p:nvGrpSpPr>
        <p:grpSpPr>
          <a:xfrm>
            <a:off x="1451164" y="2589902"/>
            <a:ext cx="2380877" cy="1678196"/>
            <a:chOff x="1637031" y="2589902"/>
            <a:chExt cx="2380877" cy="1678196"/>
          </a:xfrm>
        </p:grpSpPr>
        <p:sp>
          <p:nvSpPr>
            <p:cNvPr id="18" name="郑少PPT"/>
            <p:cNvSpPr/>
            <p:nvPr/>
          </p:nvSpPr>
          <p:spPr>
            <a:xfrm>
              <a:off x="1637031" y="2589902"/>
              <a:ext cx="2380877" cy="1323439"/>
            </a:xfrm>
            <a:prstGeom prst="rect">
              <a:avLst/>
            </a:prstGeom>
          </p:spPr>
          <p:txBody>
            <a:bodyPr wrap="square">
              <a:spAutoFit/>
            </a:bodyPr>
            <a:lstStyle/>
            <a:p>
              <a:pPr algn="ctr"/>
              <a:r>
                <a:rPr lang="zh-CN" altLang="en-US" sz="8000" b="1" dirty="0">
                  <a:latin typeface="+mj-ea"/>
                  <a:ea typeface="+mj-ea"/>
                  <a:cs typeface="Segoe UI Light" panose="020B0502040204020203" pitchFamily="34" charset="0"/>
                </a:rPr>
                <a:t>目录</a:t>
              </a:r>
              <a:endParaRPr lang="en-US" altLang="zh-CN" sz="8000" b="1" dirty="0">
                <a:latin typeface="+mj-ea"/>
                <a:ea typeface="+mj-ea"/>
                <a:cs typeface="Segoe UI Light" panose="020B0502040204020203" pitchFamily="34" charset="0"/>
              </a:endParaRPr>
            </a:p>
          </p:txBody>
        </p:sp>
        <p:sp>
          <p:nvSpPr>
            <p:cNvPr id="19" name="矩形 18"/>
            <p:cNvSpPr/>
            <p:nvPr/>
          </p:nvSpPr>
          <p:spPr>
            <a:xfrm>
              <a:off x="1874346" y="3929544"/>
              <a:ext cx="1906246" cy="338554"/>
            </a:xfrm>
            <a:prstGeom prst="rect">
              <a:avLst/>
            </a:prstGeom>
          </p:spPr>
          <p:txBody>
            <a:bodyPr wrap="square">
              <a:spAutoFit/>
            </a:bodyPr>
            <a:lstStyle/>
            <a:p>
              <a:pPr algn="dist"/>
              <a:r>
                <a:rPr lang="en-US" altLang="zh-CN" sz="1600" dirty="0">
                  <a:latin typeface="+mn-ea"/>
                  <a:cs typeface="Segoe UI Light" panose="020B0502040204020203" pitchFamily="34" charset="0"/>
                </a:rPr>
                <a:t>CONTENTS</a:t>
              </a:r>
              <a:endParaRPr lang="en-US" altLang="zh-CN" sz="4000" dirty="0">
                <a:latin typeface="+mn-ea"/>
                <a:cs typeface="Segoe UI Light" panose="020B0502040204020203" pitchFamily="34" charset="0"/>
              </a:endParaRPr>
            </a:p>
          </p:txBody>
        </p:sp>
      </p:grpSp>
      <p:sp>
        <p:nvSpPr>
          <p:cNvPr id="20" name="文本"/>
          <p:cNvSpPr txBox="1"/>
          <p:nvPr/>
        </p:nvSpPr>
        <p:spPr>
          <a:xfrm>
            <a:off x="7652483" y="704929"/>
            <a:ext cx="3676804" cy="1259127"/>
          </a:xfrm>
          <a:prstGeom prst="rect">
            <a:avLst/>
          </a:prstGeom>
          <a:noFill/>
        </p:spPr>
        <p:txBody>
          <a:bodyPr wrap="square" rtlCol="0">
            <a:spAutoFit/>
          </a:bodyPr>
          <a:lstStyle/>
          <a:p>
            <a:pPr>
              <a:lnSpc>
                <a:spcPct val="150000"/>
              </a:lnSpc>
              <a:defRPr/>
            </a:pPr>
            <a:r>
              <a:rPr lang="zh-CN" altLang="en-US" sz="2400" b="1" dirty="0">
                <a:solidFill>
                  <a:schemeClr val="accent1"/>
                </a:solidFill>
                <a:latin typeface="+mj-ea"/>
                <a:ea typeface="+mj-ea"/>
                <a:sym typeface="Helvetica Light"/>
              </a:rPr>
              <a:t>添加标题</a:t>
            </a:r>
            <a:endParaRPr lang="en-US" altLang="zh-CN" sz="2400" b="1" dirty="0">
              <a:solidFill>
                <a:schemeClr val="accent1"/>
              </a:solidFill>
              <a:latin typeface="+mj-ea"/>
              <a:ea typeface="+mj-ea"/>
              <a:sym typeface="Helvetica Light"/>
            </a:endParaRPr>
          </a:p>
          <a:p>
            <a:pPr>
              <a:lnSpc>
                <a:spcPct val="150000"/>
              </a:lnSpc>
              <a:defRPr/>
            </a:pPr>
            <a:r>
              <a:rPr lang="zh-CN" altLang="en-US" sz="1400" dirty="0">
                <a:solidFill>
                  <a:schemeClr val="tx2"/>
                </a:solidFill>
                <a:latin typeface="+mn-ea"/>
              </a:rPr>
              <a:t>单击此处添加标题单击此处添加标题单击此处添加标题单击此处添加标题</a:t>
            </a:r>
          </a:p>
        </p:txBody>
      </p:sp>
      <p:sp>
        <p:nvSpPr>
          <p:cNvPr id="21" name="文本"/>
          <p:cNvSpPr/>
          <p:nvPr/>
        </p:nvSpPr>
        <p:spPr>
          <a:xfrm>
            <a:off x="6160100" y="825122"/>
            <a:ext cx="1188245" cy="922020"/>
          </a:xfrm>
          <a:prstGeom prst="rect">
            <a:avLst/>
          </a:prstGeom>
        </p:spPr>
        <p:txBody>
          <a:bodyPr wrap="square">
            <a:spAutoFit/>
          </a:bodyPr>
          <a:lstStyle/>
          <a:p>
            <a:pPr algn="ctr"/>
            <a:r>
              <a:rPr lang="en-US" altLang="zh-CN" sz="5400" b="1" dirty="0">
                <a:solidFill>
                  <a:schemeClr val="accent1"/>
                </a:solidFill>
                <a:latin typeface="+mj-ea"/>
                <a:ea typeface="+mj-ea"/>
                <a:cs typeface="Segoe UI Light" panose="020B0502040204020203" pitchFamily="34" charset="0"/>
              </a:rPr>
              <a:t>01</a:t>
            </a:r>
          </a:p>
        </p:txBody>
      </p:sp>
      <p:sp>
        <p:nvSpPr>
          <p:cNvPr id="22" name="文本"/>
          <p:cNvSpPr/>
          <p:nvPr/>
        </p:nvSpPr>
        <p:spPr>
          <a:xfrm>
            <a:off x="6160100" y="2242518"/>
            <a:ext cx="1188245" cy="922020"/>
          </a:xfrm>
          <a:prstGeom prst="rect">
            <a:avLst/>
          </a:prstGeom>
        </p:spPr>
        <p:txBody>
          <a:bodyPr wrap="square">
            <a:spAutoFit/>
          </a:bodyPr>
          <a:lstStyle/>
          <a:p>
            <a:pPr algn="ctr"/>
            <a:r>
              <a:rPr lang="en-US" altLang="zh-CN" sz="5400" b="1" dirty="0">
                <a:solidFill>
                  <a:schemeClr val="accent2"/>
                </a:solidFill>
                <a:latin typeface="+mj-ea"/>
                <a:ea typeface="+mj-ea"/>
                <a:cs typeface="Segoe UI Light" panose="020B0502040204020203" pitchFamily="34" charset="0"/>
              </a:rPr>
              <a:t>02</a:t>
            </a:r>
          </a:p>
        </p:txBody>
      </p:sp>
      <p:sp>
        <p:nvSpPr>
          <p:cNvPr id="23" name="文本"/>
          <p:cNvSpPr txBox="1"/>
          <p:nvPr/>
        </p:nvSpPr>
        <p:spPr>
          <a:xfrm>
            <a:off x="7652483" y="2122325"/>
            <a:ext cx="3676804" cy="1259127"/>
          </a:xfrm>
          <a:prstGeom prst="rect">
            <a:avLst/>
          </a:prstGeom>
          <a:noFill/>
        </p:spPr>
        <p:txBody>
          <a:bodyPr wrap="square" rtlCol="0">
            <a:spAutoFit/>
          </a:bodyPr>
          <a:lstStyle/>
          <a:p>
            <a:pPr>
              <a:lnSpc>
                <a:spcPct val="150000"/>
              </a:lnSpc>
              <a:defRPr/>
            </a:pPr>
            <a:r>
              <a:rPr lang="zh-CN" altLang="en-US" sz="2400" b="1" dirty="0">
                <a:solidFill>
                  <a:schemeClr val="accent2"/>
                </a:solidFill>
                <a:latin typeface="+mj-ea"/>
                <a:ea typeface="+mj-ea"/>
                <a:sym typeface="Helvetica Light"/>
              </a:rPr>
              <a:t>添加标题</a:t>
            </a:r>
            <a:endParaRPr lang="en-US" altLang="zh-CN" sz="2400" b="1" dirty="0">
              <a:solidFill>
                <a:schemeClr val="accent2"/>
              </a:solidFill>
              <a:latin typeface="+mj-ea"/>
              <a:ea typeface="+mj-ea"/>
              <a:sym typeface="Helvetica Light"/>
            </a:endParaRPr>
          </a:p>
          <a:p>
            <a:pPr>
              <a:lnSpc>
                <a:spcPct val="150000"/>
              </a:lnSpc>
              <a:defRPr/>
            </a:pPr>
            <a:r>
              <a:rPr lang="zh-CN" altLang="en-US" sz="1400" dirty="0">
                <a:solidFill>
                  <a:schemeClr val="tx2"/>
                </a:solidFill>
                <a:latin typeface="+mn-ea"/>
              </a:rPr>
              <a:t>单击此处添加标题单击此处添加标题单击此处添加标题单击此处添加标题</a:t>
            </a:r>
          </a:p>
        </p:txBody>
      </p:sp>
      <p:sp>
        <p:nvSpPr>
          <p:cNvPr id="24" name="文本"/>
          <p:cNvSpPr/>
          <p:nvPr/>
        </p:nvSpPr>
        <p:spPr>
          <a:xfrm>
            <a:off x="6160100" y="3659915"/>
            <a:ext cx="1188245" cy="922020"/>
          </a:xfrm>
          <a:prstGeom prst="rect">
            <a:avLst/>
          </a:prstGeom>
        </p:spPr>
        <p:txBody>
          <a:bodyPr wrap="square">
            <a:spAutoFit/>
          </a:bodyPr>
          <a:lstStyle/>
          <a:p>
            <a:pPr algn="ctr"/>
            <a:r>
              <a:rPr lang="en-US" altLang="zh-CN" sz="5400" b="1" dirty="0">
                <a:solidFill>
                  <a:schemeClr val="accent3"/>
                </a:solidFill>
                <a:latin typeface="+mj-ea"/>
                <a:ea typeface="+mj-ea"/>
                <a:cs typeface="Segoe UI Light" panose="020B0502040204020203" pitchFamily="34" charset="0"/>
              </a:rPr>
              <a:t>03</a:t>
            </a:r>
          </a:p>
        </p:txBody>
      </p:sp>
      <p:sp>
        <p:nvSpPr>
          <p:cNvPr id="25" name="文本"/>
          <p:cNvSpPr txBox="1"/>
          <p:nvPr/>
        </p:nvSpPr>
        <p:spPr>
          <a:xfrm>
            <a:off x="7652483" y="3539722"/>
            <a:ext cx="3676804" cy="1259127"/>
          </a:xfrm>
          <a:prstGeom prst="rect">
            <a:avLst/>
          </a:prstGeom>
          <a:noFill/>
        </p:spPr>
        <p:txBody>
          <a:bodyPr wrap="square" rtlCol="0">
            <a:spAutoFit/>
          </a:bodyPr>
          <a:lstStyle/>
          <a:p>
            <a:pPr>
              <a:lnSpc>
                <a:spcPct val="150000"/>
              </a:lnSpc>
              <a:defRPr/>
            </a:pPr>
            <a:r>
              <a:rPr lang="zh-CN" altLang="en-US" sz="2400" b="1" dirty="0">
                <a:solidFill>
                  <a:schemeClr val="accent3"/>
                </a:solidFill>
                <a:latin typeface="+mj-ea"/>
                <a:ea typeface="+mj-ea"/>
                <a:sym typeface="Helvetica Light"/>
              </a:rPr>
              <a:t>添加标题</a:t>
            </a:r>
            <a:endParaRPr lang="en-US" altLang="zh-CN" sz="2400" b="1" dirty="0">
              <a:solidFill>
                <a:schemeClr val="accent3"/>
              </a:solidFill>
              <a:latin typeface="+mj-ea"/>
              <a:ea typeface="+mj-ea"/>
              <a:sym typeface="Helvetica Light"/>
            </a:endParaRPr>
          </a:p>
          <a:p>
            <a:pPr>
              <a:lnSpc>
                <a:spcPct val="150000"/>
              </a:lnSpc>
              <a:defRPr/>
            </a:pPr>
            <a:r>
              <a:rPr lang="zh-CN" altLang="en-US" sz="1400" dirty="0">
                <a:solidFill>
                  <a:schemeClr val="tx2"/>
                </a:solidFill>
                <a:latin typeface="+mn-ea"/>
              </a:rPr>
              <a:t>单击此处添加标题单击此处添加标题单击此处添加标题单击此处添加标题</a:t>
            </a:r>
          </a:p>
        </p:txBody>
      </p:sp>
      <p:sp>
        <p:nvSpPr>
          <p:cNvPr id="26" name="文本"/>
          <p:cNvSpPr/>
          <p:nvPr/>
        </p:nvSpPr>
        <p:spPr>
          <a:xfrm>
            <a:off x="6160100" y="5017215"/>
            <a:ext cx="1188245" cy="922020"/>
          </a:xfrm>
          <a:prstGeom prst="rect">
            <a:avLst/>
          </a:prstGeom>
        </p:spPr>
        <p:txBody>
          <a:bodyPr wrap="square">
            <a:spAutoFit/>
          </a:bodyPr>
          <a:lstStyle/>
          <a:p>
            <a:pPr algn="ctr"/>
            <a:r>
              <a:rPr lang="en-US" altLang="zh-CN" sz="5400" b="1" dirty="0">
                <a:solidFill>
                  <a:schemeClr val="accent4"/>
                </a:solidFill>
                <a:latin typeface="+mj-ea"/>
                <a:ea typeface="+mj-ea"/>
                <a:cs typeface="Segoe UI Light" panose="020B0502040204020203" pitchFamily="34" charset="0"/>
              </a:rPr>
              <a:t>04</a:t>
            </a:r>
          </a:p>
        </p:txBody>
      </p:sp>
      <p:sp>
        <p:nvSpPr>
          <p:cNvPr id="27" name="文本"/>
          <p:cNvSpPr txBox="1"/>
          <p:nvPr/>
        </p:nvSpPr>
        <p:spPr>
          <a:xfrm>
            <a:off x="7652483" y="4897022"/>
            <a:ext cx="3676804" cy="1259127"/>
          </a:xfrm>
          <a:prstGeom prst="rect">
            <a:avLst/>
          </a:prstGeom>
          <a:noFill/>
        </p:spPr>
        <p:txBody>
          <a:bodyPr wrap="square" rtlCol="0">
            <a:spAutoFit/>
          </a:bodyPr>
          <a:lstStyle/>
          <a:p>
            <a:pPr>
              <a:lnSpc>
                <a:spcPct val="150000"/>
              </a:lnSpc>
              <a:defRPr/>
            </a:pPr>
            <a:r>
              <a:rPr lang="zh-CN" altLang="en-US" sz="2400" b="1" dirty="0">
                <a:solidFill>
                  <a:schemeClr val="accent4"/>
                </a:solidFill>
                <a:latin typeface="+mj-ea"/>
                <a:ea typeface="+mj-ea"/>
                <a:sym typeface="Helvetica Light"/>
              </a:rPr>
              <a:t>添加标题</a:t>
            </a:r>
            <a:endParaRPr lang="en-US" altLang="zh-CN" sz="2400" b="1" dirty="0">
              <a:solidFill>
                <a:schemeClr val="accent4"/>
              </a:solidFill>
              <a:latin typeface="+mj-ea"/>
              <a:ea typeface="+mj-ea"/>
              <a:sym typeface="Helvetica Light"/>
            </a:endParaRPr>
          </a:p>
          <a:p>
            <a:pPr>
              <a:lnSpc>
                <a:spcPct val="150000"/>
              </a:lnSpc>
              <a:defRPr/>
            </a:pPr>
            <a:r>
              <a:rPr lang="zh-CN" altLang="en-US" sz="1400" dirty="0">
                <a:solidFill>
                  <a:schemeClr val="tx2"/>
                </a:solidFill>
                <a:latin typeface="+mn-ea"/>
              </a:rPr>
              <a:t>单击此处添加标题单击此处添加标题单击此处添加标题单击此处添加标题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conveyor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outHorizontal)">
                                      <p:cBhvr>
                                        <p:cTn id="7" dur="500"/>
                                        <p:tgtEl>
                                          <p:spTgt spid="1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00"/>
                                        </p:tgtEl>
                                        <p:attrNameLst>
                                          <p:attrName>style.visibility</p:attrName>
                                        </p:attrNameLst>
                                      </p:cBhvr>
                                      <p:to>
                                        <p:strVal val="visible"/>
                                      </p:to>
                                    </p:set>
                                    <p:anim calcmode="lin" valueType="num">
                                      <p:cBhvr>
                                        <p:cTn id="11" dur="500" fill="hold"/>
                                        <p:tgtEl>
                                          <p:spTgt spid="2100"/>
                                        </p:tgtEl>
                                        <p:attrNameLst>
                                          <p:attrName>ppt_w</p:attrName>
                                        </p:attrNameLst>
                                      </p:cBhvr>
                                      <p:tavLst>
                                        <p:tav tm="0">
                                          <p:val>
                                            <p:fltVal val="0"/>
                                          </p:val>
                                        </p:tav>
                                        <p:tav tm="100000">
                                          <p:val>
                                            <p:strVal val="#ppt_w"/>
                                          </p:val>
                                        </p:tav>
                                      </p:tavLst>
                                    </p:anim>
                                    <p:anim calcmode="lin" valueType="num">
                                      <p:cBhvr>
                                        <p:cTn id="12" dur="500" fill="hold"/>
                                        <p:tgtEl>
                                          <p:spTgt spid="2100"/>
                                        </p:tgtEl>
                                        <p:attrNameLst>
                                          <p:attrName>ppt_h</p:attrName>
                                        </p:attrNameLst>
                                      </p:cBhvr>
                                      <p:tavLst>
                                        <p:tav tm="0">
                                          <p:val>
                                            <p:fltVal val="0"/>
                                          </p:val>
                                        </p:tav>
                                        <p:tav tm="100000">
                                          <p:val>
                                            <p:strVal val="#ppt_h"/>
                                          </p:val>
                                        </p:tav>
                                      </p:tavLst>
                                    </p:anim>
                                    <p:animEffect transition="in" filter="fade">
                                      <p:cBhvr>
                                        <p:cTn id="13" dur="500"/>
                                        <p:tgtEl>
                                          <p:spTgt spid="2100"/>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1+#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1+#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1+#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email"/>
          <a:srcRect l="8261" t="4939" r="8261" b="4939"/>
          <a:stretch>
            <a:fillRect/>
          </a:stretch>
        </p:blipFill>
        <p:spPr>
          <a:xfrm>
            <a:off x="0" y="0"/>
            <a:ext cx="12192000" cy="6858000"/>
          </a:xfrm>
          <a:prstGeom prst="rect">
            <a:avLst/>
          </a:prstGeom>
        </p:spPr>
      </p:pic>
      <p:pic>
        <p:nvPicPr>
          <p:cNvPr id="10" name="图片 9"/>
          <p:cNvPicPr>
            <a:picLocks noChangeAspect="1"/>
          </p:cNvPicPr>
          <p:nvPr/>
        </p:nvPicPr>
        <p:blipFill>
          <a:blip r:embed="rId4" cstate="email"/>
          <a:stretch>
            <a:fillRect/>
          </a:stretch>
        </p:blipFill>
        <p:spPr>
          <a:xfrm>
            <a:off x="2260600" y="300796"/>
            <a:ext cx="7670800" cy="6256408"/>
          </a:xfrm>
          <a:prstGeom prst="rect">
            <a:avLst/>
          </a:prstGeom>
          <a:effectLst>
            <a:outerShdw blurRad="152400" sx="102000" sy="102000" algn="ctr" rotWithShape="0">
              <a:prstClr val="black">
                <a:alpha val="25000"/>
              </a:prstClr>
            </a:outerShdw>
          </a:effectLst>
        </p:spPr>
      </p:pic>
      <p:sp>
        <p:nvSpPr>
          <p:cNvPr id="11" name="文本框"/>
          <p:cNvSpPr txBox="1"/>
          <p:nvPr/>
        </p:nvSpPr>
        <p:spPr>
          <a:xfrm>
            <a:off x="4339150" y="3479800"/>
            <a:ext cx="3513700" cy="1473801"/>
          </a:xfrm>
          <a:prstGeom prst="rect">
            <a:avLst/>
          </a:prstGeom>
          <a:noFill/>
        </p:spPr>
        <p:txBody>
          <a:bodyPr wrap="square" rtlCol="0">
            <a:spAutoFit/>
          </a:bodyPr>
          <a:lstStyle/>
          <a:p>
            <a:pPr algn="ctr">
              <a:lnSpc>
                <a:spcPct val="150000"/>
              </a:lnSpc>
            </a:pPr>
            <a:r>
              <a:rPr lang="zh-CN" altLang="en-US" sz="2800" b="1" dirty="0">
                <a:solidFill>
                  <a:schemeClr val="accent4"/>
                </a:solidFill>
                <a:latin typeface="+mj-ea"/>
                <a:ea typeface="+mj-ea"/>
              </a:rPr>
              <a:t>添加标题</a:t>
            </a:r>
            <a:endParaRPr lang="en-US" altLang="zh-CN" sz="2800" b="1" dirty="0">
              <a:solidFill>
                <a:schemeClr val="accent4"/>
              </a:solidFill>
              <a:latin typeface="+mj-ea"/>
              <a:ea typeface="+mj-ea"/>
            </a:endParaRPr>
          </a:p>
          <a:p>
            <a:pPr algn="ctr">
              <a:lnSpc>
                <a:spcPct val="150000"/>
              </a:lnSpc>
            </a:pPr>
            <a:r>
              <a:rPr lang="zh-CN" altLang="en-US" sz="1050" dirty="0">
                <a:solidFill>
                  <a:schemeClr val="tx2"/>
                </a:solidFill>
                <a:latin typeface="+mn-ea"/>
              </a:rPr>
              <a:t>单击此处添加标题单击此处添加标题单击此处添加标题单击此处添加标题单击此处添加标题单击此处添加标题单击此处添加标题单击此处添加标题</a:t>
            </a:r>
          </a:p>
        </p:txBody>
      </p:sp>
      <p:sp>
        <p:nvSpPr>
          <p:cNvPr id="13" name="文本框"/>
          <p:cNvSpPr txBox="1"/>
          <p:nvPr/>
        </p:nvSpPr>
        <p:spPr>
          <a:xfrm>
            <a:off x="4652221" y="1345491"/>
            <a:ext cx="2887558" cy="2123658"/>
          </a:xfrm>
          <a:prstGeom prst="rect">
            <a:avLst/>
          </a:prstGeom>
          <a:noFill/>
        </p:spPr>
        <p:txBody>
          <a:bodyPr wrap="square" rtlCol="0">
            <a:spAutoFit/>
          </a:bodyPr>
          <a:lstStyle/>
          <a:p>
            <a:pPr algn="ctr"/>
            <a:r>
              <a:rPr lang="en-US" altLang="zh-CN" sz="9600" b="1" dirty="0">
                <a:solidFill>
                  <a:schemeClr val="accent4"/>
                </a:solidFill>
                <a:latin typeface="+mj-ea"/>
                <a:ea typeface="+mj-ea"/>
              </a:rPr>
              <a:t>04</a:t>
            </a:r>
          </a:p>
          <a:p>
            <a:pPr algn="ctr"/>
            <a:r>
              <a:rPr lang="en-US" altLang="zh-CN" sz="3200" b="1" dirty="0">
                <a:solidFill>
                  <a:schemeClr val="tx2"/>
                </a:solidFill>
                <a:latin typeface="+mn-ea"/>
              </a:rPr>
              <a:t>Part four</a:t>
            </a:r>
            <a:endParaRPr lang="zh-CN" altLang="en-US" sz="3200" dirty="0">
              <a:solidFill>
                <a:schemeClr val="tx2"/>
              </a:solidFill>
              <a:latin typeface="+mn-ea"/>
            </a:endParaRPr>
          </a:p>
        </p:txBody>
      </p:sp>
      <p:cxnSp>
        <p:nvCxnSpPr>
          <p:cNvPr id="14" name="直接连接符 13"/>
          <p:cNvCxnSpPr/>
          <p:nvPr/>
        </p:nvCxnSpPr>
        <p:spPr>
          <a:xfrm rot="16200000" flipV="1">
            <a:off x="6096000" y="2362237"/>
            <a:ext cx="0" cy="222447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4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38350"/>
            <a:ext cx="5181600" cy="2781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4" name="图片 3"/>
          <p:cNvPicPr>
            <a:picLocks noChangeAspect="1"/>
          </p:cNvPicPr>
          <p:nvPr/>
        </p:nvPicPr>
        <p:blipFill>
          <a:blip r:embed="rId3" cstate="email"/>
          <a:stretch>
            <a:fillRect/>
          </a:stretch>
        </p:blipFill>
        <p:spPr>
          <a:xfrm>
            <a:off x="5181600" y="1137841"/>
            <a:ext cx="6987073" cy="4582318"/>
          </a:xfrm>
          <a:prstGeom prst="rect">
            <a:avLst/>
          </a:prstGeom>
        </p:spPr>
      </p:pic>
      <p:grpSp>
        <p:nvGrpSpPr>
          <p:cNvPr id="5" name="组合 4"/>
          <p:cNvGrpSpPr/>
          <p:nvPr/>
        </p:nvGrpSpPr>
        <p:grpSpPr>
          <a:xfrm>
            <a:off x="646937" y="535400"/>
            <a:ext cx="3867047" cy="1225951"/>
            <a:chOff x="806333" y="1417375"/>
            <a:chExt cx="3867047" cy="1225951"/>
          </a:xfrm>
        </p:grpSpPr>
        <p:sp>
          <p:nvSpPr>
            <p:cNvPr id="6" name="Rectangle 8"/>
            <p:cNvSpPr/>
            <p:nvPr/>
          </p:nvSpPr>
          <p:spPr>
            <a:xfrm>
              <a:off x="827013" y="2026041"/>
              <a:ext cx="3846367" cy="617285"/>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点击此处添加标题添加标题点击此处添加标题点击此处添加标题点击此处添加标题</a:t>
              </a:r>
            </a:p>
          </p:txBody>
        </p:sp>
        <p:sp>
          <p:nvSpPr>
            <p:cNvPr id="7" name="TextBox 9"/>
            <p:cNvSpPr txBox="1"/>
            <p:nvPr/>
          </p:nvSpPr>
          <p:spPr>
            <a:xfrm>
              <a:off x="806333" y="1417375"/>
              <a:ext cx="1415772" cy="461665"/>
            </a:xfrm>
            <a:prstGeom prst="rect">
              <a:avLst/>
            </a:prstGeom>
            <a:noFill/>
          </p:spPr>
          <p:txBody>
            <a:bodyPr wrap="none" rtlCol="0">
              <a:spAutoFit/>
            </a:bodyPr>
            <a:lstStyle/>
            <a:p>
              <a:pPr algn="just"/>
              <a:r>
                <a:rPr lang="zh-CN" altLang="en-US" sz="2400" b="1" dirty="0">
                  <a:solidFill>
                    <a:schemeClr val="accent1"/>
                  </a:solidFill>
                  <a:latin typeface="+mj-ea"/>
                  <a:ea typeface="+mj-ea"/>
                </a:rPr>
                <a:t>添加标题</a:t>
              </a:r>
              <a:endParaRPr lang="en-US" altLang="zh-CN" sz="2400" b="1" dirty="0">
                <a:solidFill>
                  <a:schemeClr val="accent1"/>
                </a:solidFill>
                <a:latin typeface="+mj-ea"/>
                <a:ea typeface="+mj-ea"/>
              </a:endParaRPr>
            </a:p>
          </p:txBody>
        </p:sp>
        <p:cxnSp>
          <p:nvCxnSpPr>
            <p:cNvPr id="8" name="直接连接符 7"/>
            <p:cNvCxnSpPr/>
            <p:nvPr/>
          </p:nvCxnSpPr>
          <p:spPr>
            <a:xfrm>
              <a:off x="927036" y="1920820"/>
              <a:ext cx="30049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46937" y="5087350"/>
            <a:ext cx="3867047" cy="1225951"/>
            <a:chOff x="806333" y="1417375"/>
            <a:chExt cx="3867047" cy="1225951"/>
          </a:xfrm>
        </p:grpSpPr>
        <p:sp>
          <p:nvSpPr>
            <p:cNvPr id="10" name="Rectangle 8"/>
            <p:cNvSpPr/>
            <p:nvPr/>
          </p:nvSpPr>
          <p:spPr>
            <a:xfrm>
              <a:off x="827013" y="2026041"/>
              <a:ext cx="3846367" cy="617285"/>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点击此处添加标题添加标题点击此处添加标题点击此处添加标题点击此处添加标题</a:t>
              </a:r>
            </a:p>
          </p:txBody>
        </p:sp>
        <p:sp>
          <p:nvSpPr>
            <p:cNvPr id="11" name="TextBox 9"/>
            <p:cNvSpPr txBox="1"/>
            <p:nvPr/>
          </p:nvSpPr>
          <p:spPr>
            <a:xfrm>
              <a:off x="806333" y="1417375"/>
              <a:ext cx="1415772" cy="461665"/>
            </a:xfrm>
            <a:prstGeom prst="rect">
              <a:avLst/>
            </a:prstGeom>
            <a:noFill/>
          </p:spPr>
          <p:txBody>
            <a:bodyPr wrap="none" rtlCol="0">
              <a:spAutoFit/>
            </a:bodyPr>
            <a:lstStyle/>
            <a:p>
              <a:pPr algn="just"/>
              <a:r>
                <a:rPr lang="zh-CN" altLang="en-US" sz="2400" b="1" dirty="0">
                  <a:solidFill>
                    <a:schemeClr val="accent3"/>
                  </a:solidFill>
                  <a:latin typeface="+mj-ea"/>
                  <a:ea typeface="+mj-ea"/>
                </a:rPr>
                <a:t>添加标题</a:t>
              </a:r>
              <a:endParaRPr lang="en-US" altLang="zh-CN" sz="2400" b="1" dirty="0">
                <a:solidFill>
                  <a:schemeClr val="accent3"/>
                </a:solidFill>
                <a:latin typeface="+mj-ea"/>
                <a:ea typeface="+mj-ea"/>
              </a:endParaRPr>
            </a:p>
          </p:txBody>
        </p:sp>
        <p:cxnSp>
          <p:nvCxnSpPr>
            <p:cNvPr id="12" name="直接连接符 11"/>
            <p:cNvCxnSpPr/>
            <p:nvPr/>
          </p:nvCxnSpPr>
          <p:spPr>
            <a:xfrm>
              <a:off x="927036" y="1920820"/>
              <a:ext cx="30049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667617" y="2816025"/>
            <a:ext cx="3846367" cy="1225951"/>
            <a:chOff x="827013" y="1417375"/>
            <a:chExt cx="3846367" cy="1225951"/>
          </a:xfrm>
        </p:grpSpPr>
        <p:sp>
          <p:nvSpPr>
            <p:cNvPr id="14" name="Rectangle 8"/>
            <p:cNvSpPr/>
            <p:nvPr/>
          </p:nvSpPr>
          <p:spPr>
            <a:xfrm>
              <a:off x="827013" y="2026041"/>
              <a:ext cx="3846367" cy="617285"/>
            </a:xfrm>
            <a:prstGeom prst="rect">
              <a:avLst/>
            </a:prstGeom>
          </p:spPr>
          <p:txBody>
            <a:bodyPr wrap="square">
              <a:spAutoFit/>
            </a:bodyPr>
            <a:lstStyle/>
            <a:p>
              <a:pPr algn="just">
                <a:lnSpc>
                  <a:spcPct val="150000"/>
                </a:lnSpc>
              </a:pPr>
              <a:r>
                <a:rPr lang="zh-CN" altLang="en-US" sz="1200" dirty="0">
                  <a:solidFill>
                    <a:srgbClr val="FFFFFF"/>
                  </a:solidFill>
                  <a:latin typeface="+mn-ea"/>
                </a:rPr>
                <a:t>点击此处添加标题添加标题点击此处添加标题点击此处添加标题点击此处添加标题</a:t>
              </a:r>
            </a:p>
          </p:txBody>
        </p:sp>
        <p:sp>
          <p:nvSpPr>
            <p:cNvPr id="15" name="TextBox 9"/>
            <p:cNvSpPr txBox="1"/>
            <p:nvPr/>
          </p:nvSpPr>
          <p:spPr>
            <a:xfrm>
              <a:off x="827013" y="1417375"/>
              <a:ext cx="1415772" cy="461665"/>
            </a:xfrm>
            <a:prstGeom prst="rect">
              <a:avLst/>
            </a:prstGeom>
            <a:noFill/>
          </p:spPr>
          <p:txBody>
            <a:bodyPr wrap="none" rtlCol="0">
              <a:spAutoFit/>
            </a:bodyPr>
            <a:lstStyle/>
            <a:p>
              <a:pPr algn="just"/>
              <a:r>
                <a:rPr lang="zh-CN" altLang="en-US" sz="2400" b="1" dirty="0">
                  <a:solidFill>
                    <a:srgbClr val="FFFFFF"/>
                  </a:solidFill>
                  <a:latin typeface="+mj-ea"/>
                  <a:ea typeface="+mj-ea"/>
                </a:rPr>
                <a:t>添加标题</a:t>
              </a:r>
              <a:endParaRPr lang="en-US" altLang="zh-CN" sz="2400" b="1" dirty="0">
                <a:solidFill>
                  <a:srgbClr val="FFFFFF"/>
                </a:solidFill>
                <a:latin typeface="+mj-ea"/>
                <a:ea typeface="+mj-ea"/>
              </a:endParaRPr>
            </a:p>
          </p:txBody>
        </p:sp>
        <p:cxnSp>
          <p:nvCxnSpPr>
            <p:cNvPr id="16" name="直接连接符 15"/>
            <p:cNvCxnSpPr/>
            <p:nvPr/>
          </p:nvCxnSpPr>
          <p:spPr>
            <a:xfrm>
              <a:off x="927036" y="1920820"/>
              <a:ext cx="300492"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463314" y="0"/>
            <a:ext cx="27286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4" name="图片 3"/>
          <p:cNvPicPr>
            <a:picLocks noChangeAspect="1"/>
          </p:cNvPicPr>
          <p:nvPr/>
        </p:nvPicPr>
        <p:blipFill>
          <a:blip r:embed="rId3" cstate="email"/>
          <a:stretch>
            <a:fillRect/>
          </a:stretch>
        </p:blipFill>
        <p:spPr>
          <a:xfrm>
            <a:off x="7953876" y="1975304"/>
            <a:ext cx="4238124" cy="2907393"/>
          </a:xfrm>
          <a:prstGeom prst="rect">
            <a:avLst/>
          </a:prstGeom>
        </p:spPr>
      </p:pic>
      <p:sp>
        <p:nvSpPr>
          <p:cNvPr id="5" name="Rectangle 8"/>
          <p:cNvSpPr/>
          <p:nvPr/>
        </p:nvSpPr>
        <p:spPr>
          <a:xfrm>
            <a:off x="1159986" y="1754634"/>
            <a:ext cx="5754681" cy="617285"/>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点击此处添加标题添加标题点击此处添加标题点击此处添加标题点击此处添加标题点击此处添加标题添加标题点击此处添加标题</a:t>
            </a:r>
          </a:p>
        </p:txBody>
      </p:sp>
      <p:sp>
        <p:nvSpPr>
          <p:cNvPr id="6" name="TextBox 9"/>
          <p:cNvSpPr txBox="1"/>
          <p:nvPr/>
        </p:nvSpPr>
        <p:spPr>
          <a:xfrm>
            <a:off x="1159986" y="1145968"/>
            <a:ext cx="1415772" cy="461665"/>
          </a:xfrm>
          <a:prstGeom prst="rect">
            <a:avLst/>
          </a:prstGeom>
          <a:noFill/>
        </p:spPr>
        <p:txBody>
          <a:bodyPr wrap="none" rtlCol="0">
            <a:spAutoFit/>
          </a:bodyPr>
          <a:lstStyle/>
          <a:p>
            <a:pPr algn="just"/>
            <a:r>
              <a:rPr lang="zh-CN" altLang="en-US" sz="2400" b="1" dirty="0">
                <a:solidFill>
                  <a:schemeClr val="accent1"/>
                </a:solidFill>
                <a:latin typeface="+mj-ea"/>
                <a:ea typeface="+mj-ea"/>
              </a:rPr>
              <a:t>添加标题</a:t>
            </a:r>
            <a:endParaRPr lang="en-US" altLang="zh-CN" sz="2400" b="1" dirty="0">
              <a:solidFill>
                <a:schemeClr val="accent1"/>
              </a:solidFill>
              <a:latin typeface="+mj-ea"/>
              <a:ea typeface="+mj-ea"/>
            </a:endParaRPr>
          </a:p>
        </p:txBody>
      </p:sp>
      <p:cxnSp>
        <p:nvCxnSpPr>
          <p:cNvPr id="7" name="直接连接符 6"/>
          <p:cNvCxnSpPr/>
          <p:nvPr/>
        </p:nvCxnSpPr>
        <p:spPr>
          <a:xfrm>
            <a:off x="1260010" y="1649413"/>
            <a:ext cx="30049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8"/>
          <p:cNvSpPr/>
          <p:nvPr/>
        </p:nvSpPr>
        <p:spPr>
          <a:xfrm>
            <a:off x="1159986" y="2600595"/>
            <a:ext cx="4593537" cy="573555"/>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
        <p:nvSpPr>
          <p:cNvPr id="9" name="Rectangle 8"/>
          <p:cNvSpPr/>
          <p:nvPr/>
        </p:nvSpPr>
        <p:spPr>
          <a:xfrm>
            <a:off x="1159986" y="3446556"/>
            <a:ext cx="4593537" cy="573555"/>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
        <p:nvSpPr>
          <p:cNvPr id="10" name="Rectangle 8"/>
          <p:cNvSpPr/>
          <p:nvPr/>
        </p:nvSpPr>
        <p:spPr>
          <a:xfrm>
            <a:off x="1159986" y="4292517"/>
            <a:ext cx="4593537" cy="573555"/>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
        <p:nvSpPr>
          <p:cNvPr id="11" name="Rectangle 8"/>
          <p:cNvSpPr/>
          <p:nvPr/>
        </p:nvSpPr>
        <p:spPr>
          <a:xfrm>
            <a:off x="1159986" y="5138478"/>
            <a:ext cx="4593537" cy="573555"/>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21015" y="257099"/>
            <a:ext cx="5635171" cy="535531"/>
          </a:xfrm>
        </p:spPr>
        <p:txBody>
          <a:bodyPr/>
          <a:lstStyle/>
          <a:p>
            <a:r>
              <a:rPr lang="zh-CN" altLang="en-US" dirty="0"/>
              <a:t>单击此处添加标题</a:t>
            </a:r>
            <a:endParaRPr lang="en-US" altLang="zh-CN" dirty="0"/>
          </a:p>
        </p:txBody>
      </p:sp>
      <p:pic>
        <p:nvPicPr>
          <p:cNvPr id="3" name="图片 2"/>
          <p:cNvPicPr>
            <a:picLocks noChangeAspect="1"/>
          </p:cNvPicPr>
          <p:nvPr/>
        </p:nvPicPr>
        <p:blipFill rotWithShape="1">
          <a:blip r:embed="rId3" cstate="email"/>
          <a:srcRect/>
          <a:stretch>
            <a:fillRect/>
          </a:stretch>
        </p:blipFill>
        <p:spPr>
          <a:xfrm flipH="1">
            <a:off x="1141378" y="1325948"/>
            <a:ext cx="9909244" cy="2085866"/>
          </a:xfrm>
          <a:custGeom>
            <a:avLst/>
            <a:gdLst>
              <a:gd name="connsiteX0" fmla="*/ 0 w 12192000"/>
              <a:gd name="connsiteY0" fmla="*/ 0 h 3771900"/>
              <a:gd name="connsiteX1" fmla="*/ 12192000 w 12192000"/>
              <a:gd name="connsiteY1" fmla="*/ 0 h 3771900"/>
              <a:gd name="connsiteX2" fmla="*/ 12192000 w 12192000"/>
              <a:gd name="connsiteY2" fmla="*/ 3771900 h 3771900"/>
              <a:gd name="connsiteX3" fmla="*/ 0 w 12192000"/>
              <a:gd name="connsiteY3" fmla="*/ 3771900 h 3771900"/>
            </a:gdLst>
            <a:ahLst/>
            <a:cxnLst>
              <a:cxn ang="0">
                <a:pos x="connsiteX0" y="connsiteY0"/>
              </a:cxn>
              <a:cxn ang="0">
                <a:pos x="connsiteX1" y="connsiteY1"/>
              </a:cxn>
              <a:cxn ang="0">
                <a:pos x="connsiteX2" y="connsiteY2"/>
              </a:cxn>
              <a:cxn ang="0">
                <a:pos x="connsiteX3" y="connsiteY3"/>
              </a:cxn>
            </a:cxnLst>
            <a:rect l="l" t="t" r="r" b="b"/>
            <a:pathLst>
              <a:path w="12192000" h="3771900">
                <a:moveTo>
                  <a:pt x="0" y="0"/>
                </a:moveTo>
                <a:lnTo>
                  <a:pt x="12192000" y="0"/>
                </a:lnTo>
                <a:lnTo>
                  <a:pt x="12192000" y="3771900"/>
                </a:lnTo>
                <a:lnTo>
                  <a:pt x="0" y="3771900"/>
                </a:lnTo>
                <a:close/>
              </a:path>
            </a:pathLst>
          </a:custGeom>
        </p:spPr>
      </p:pic>
      <p:sp>
        <p:nvSpPr>
          <p:cNvPr id="4" name="矩形 3"/>
          <p:cNvSpPr/>
          <p:nvPr/>
        </p:nvSpPr>
        <p:spPr>
          <a:xfrm>
            <a:off x="1974203" y="2237496"/>
            <a:ext cx="3738636" cy="4323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8"/>
          <p:cNvSpPr/>
          <p:nvPr/>
        </p:nvSpPr>
        <p:spPr>
          <a:xfrm>
            <a:off x="2424916" y="3649970"/>
            <a:ext cx="2837210" cy="2369238"/>
          </a:xfrm>
          <a:prstGeom prst="rect">
            <a:avLst/>
          </a:prstGeom>
        </p:spPr>
        <p:txBody>
          <a:bodyPr wrap="square">
            <a:spAutoFit/>
          </a:bodyPr>
          <a:lstStyle/>
          <a:p>
            <a:pPr algn="ctr">
              <a:lnSpc>
                <a:spcPct val="150000"/>
              </a:lnSpc>
            </a:pPr>
            <a:r>
              <a:rPr lang="zh-CN" altLang="en-US" sz="2800" b="1" dirty="0">
                <a:solidFill>
                  <a:srgbClr val="FFFFFF"/>
                </a:solidFill>
                <a:latin typeface="+mj-ea"/>
                <a:ea typeface="+mj-ea"/>
              </a:rPr>
              <a:t>添加标题</a:t>
            </a:r>
            <a:endParaRPr lang="en-US" altLang="zh-CN" sz="2800" b="1" dirty="0">
              <a:solidFill>
                <a:srgbClr val="FFFFFF"/>
              </a:solidFill>
              <a:latin typeface="+mj-ea"/>
              <a:ea typeface="+mj-ea"/>
            </a:endParaRPr>
          </a:p>
          <a:p>
            <a:pPr algn="ctr">
              <a:lnSpc>
                <a:spcPct val="150000"/>
              </a:lnSpc>
            </a:pPr>
            <a:r>
              <a:rPr lang="zh-CN" altLang="en-US" sz="1200" dirty="0">
                <a:solidFill>
                  <a:srgbClr val="FFFFFF"/>
                </a:solidFill>
                <a:latin typeface="+mn-ea"/>
              </a:rPr>
              <a:t>单击此处添加标题单击此处添加标题单击此处添加标题</a:t>
            </a:r>
            <a:r>
              <a:rPr lang="en-US" altLang="zh-CN" sz="1200" dirty="0">
                <a:solidFill>
                  <a:srgbClr val="FFFFFF"/>
                </a:solidFill>
                <a:latin typeface="+mn-ea"/>
              </a:rPr>
              <a:t> </a:t>
            </a:r>
            <a:r>
              <a:rPr lang="zh-CN" altLang="en-US" sz="1200" dirty="0">
                <a:solidFill>
                  <a:srgbClr val="FFFFFF"/>
                </a:solidFill>
                <a:latin typeface="+mn-ea"/>
              </a:rPr>
              <a:t>单击此处添加标题单击此处添加标题单击此处添加标题单击此处添加标题单击此处添加标题</a:t>
            </a:r>
            <a:r>
              <a:rPr lang="en-US" altLang="zh-CN" sz="1200" dirty="0">
                <a:solidFill>
                  <a:srgbClr val="FFFFFF"/>
                </a:solidFill>
                <a:latin typeface="+mn-ea"/>
              </a:rPr>
              <a:t> </a:t>
            </a:r>
            <a:r>
              <a:rPr lang="zh-CN" altLang="en-US" sz="1200" dirty="0">
                <a:solidFill>
                  <a:srgbClr val="FFFFFF"/>
                </a:solidFill>
                <a:latin typeface="+mn-ea"/>
              </a:rPr>
              <a:t>单击此处添加标题</a:t>
            </a:r>
            <a:r>
              <a:rPr lang="en-US" altLang="zh-CN" sz="1200" dirty="0">
                <a:solidFill>
                  <a:srgbClr val="FFFFFF"/>
                </a:solidFill>
                <a:latin typeface="+mn-ea"/>
              </a:rPr>
              <a:t> add</a:t>
            </a:r>
            <a:r>
              <a:rPr lang="zh-CN" altLang="en-US" sz="1200" dirty="0">
                <a:solidFill>
                  <a:srgbClr val="FFFFFF"/>
                </a:solidFill>
                <a:latin typeface="+mn-ea"/>
              </a:rPr>
              <a:t>单击此处添加标题单击此处添加标题</a:t>
            </a:r>
          </a:p>
        </p:txBody>
      </p:sp>
      <p:sp>
        <p:nvSpPr>
          <p:cNvPr id="6" name="Shape 1025"/>
          <p:cNvSpPr/>
          <p:nvPr/>
        </p:nvSpPr>
        <p:spPr>
          <a:xfrm>
            <a:off x="3427048" y="2779100"/>
            <a:ext cx="832946" cy="830194"/>
          </a:xfrm>
          <a:custGeom>
            <a:avLst/>
            <a:gdLst/>
            <a:ahLst/>
            <a:cxnLst>
              <a:cxn ang="0">
                <a:pos x="wd2" y="hd2"/>
              </a:cxn>
              <a:cxn ang="5400000">
                <a:pos x="wd2" y="hd2"/>
              </a:cxn>
              <a:cxn ang="10800000">
                <a:pos x="wd2" y="hd2"/>
              </a:cxn>
              <a:cxn ang="16200000">
                <a:pos x="wd2" y="hd2"/>
              </a:cxn>
            </a:cxnLst>
            <a:rect l="0" t="0" r="r" b="b"/>
            <a:pathLst>
              <a:path w="21600" h="21600" extrusionOk="0">
                <a:moveTo>
                  <a:pt x="21600" y="14850"/>
                </a:moveTo>
                <a:cubicBezTo>
                  <a:pt x="21600" y="16537"/>
                  <a:pt x="20419" y="17887"/>
                  <a:pt x="18900" y="18225"/>
                </a:cubicBezTo>
                <a:cubicBezTo>
                  <a:pt x="18900" y="21600"/>
                  <a:pt x="18900" y="21600"/>
                  <a:pt x="18900" y="21600"/>
                </a:cubicBezTo>
                <a:cubicBezTo>
                  <a:pt x="17550" y="21600"/>
                  <a:pt x="17550" y="21600"/>
                  <a:pt x="17550" y="21600"/>
                </a:cubicBezTo>
                <a:cubicBezTo>
                  <a:pt x="17550" y="18225"/>
                  <a:pt x="17550" y="18225"/>
                  <a:pt x="17550" y="18225"/>
                </a:cubicBezTo>
                <a:cubicBezTo>
                  <a:pt x="16031" y="17887"/>
                  <a:pt x="14850" y="16537"/>
                  <a:pt x="14850" y="14850"/>
                </a:cubicBezTo>
                <a:cubicBezTo>
                  <a:pt x="14850" y="12994"/>
                  <a:pt x="16369" y="11475"/>
                  <a:pt x="18225" y="11475"/>
                </a:cubicBezTo>
                <a:cubicBezTo>
                  <a:pt x="20081" y="11475"/>
                  <a:pt x="21600" y="12994"/>
                  <a:pt x="21600" y="14850"/>
                </a:cubicBezTo>
                <a:close/>
                <a:moveTo>
                  <a:pt x="18225" y="12825"/>
                </a:moveTo>
                <a:cubicBezTo>
                  <a:pt x="17044" y="12825"/>
                  <a:pt x="16200" y="13838"/>
                  <a:pt x="16200" y="14850"/>
                </a:cubicBezTo>
                <a:cubicBezTo>
                  <a:pt x="16200" y="16031"/>
                  <a:pt x="17044" y="16875"/>
                  <a:pt x="18225" y="16875"/>
                </a:cubicBezTo>
                <a:cubicBezTo>
                  <a:pt x="19406" y="16875"/>
                  <a:pt x="20250" y="16031"/>
                  <a:pt x="20250" y="14850"/>
                </a:cubicBezTo>
                <a:cubicBezTo>
                  <a:pt x="20250" y="13838"/>
                  <a:pt x="19406" y="12825"/>
                  <a:pt x="18225" y="12825"/>
                </a:cubicBezTo>
                <a:close/>
                <a:moveTo>
                  <a:pt x="17550" y="0"/>
                </a:moveTo>
                <a:cubicBezTo>
                  <a:pt x="18900" y="0"/>
                  <a:pt x="18900" y="0"/>
                  <a:pt x="18900" y="0"/>
                </a:cubicBezTo>
                <a:cubicBezTo>
                  <a:pt x="18900" y="11475"/>
                  <a:pt x="18900" y="11475"/>
                  <a:pt x="18900" y="11475"/>
                </a:cubicBezTo>
                <a:cubicBezTo>
                  <a:pt x="18225" y="11475"/>
                  <a:pt x="18225" y="11475"/>
                  <a:pt x="18225" y="11475"/>
                </a:cubicBezTo>
                <a:cubicBezTo>
                  <a:pt x="17550" y="11475"/>
                  <a:pt x="17550" y="11475"/>
                  <a:pt x="17550" y="11475"/>
                </a:cubicBezTo>
                <a:cubicBezTo>
                  <a:pt x="17550" y="0"/>
                  <a:pt x="17550" y="0"/>
                  <a:pt x="17550" y="0"/>
                </a:cubicBezTo>
                <a:close/>
                <a:moveTo>
                  <a:pt x="11475" y="10125"/>
                </a:moveTo>
                <a:cubicBezTo>
                  <a:pt x="11475" y="21600"/>
                  <a:pt x="11475" y="21600"/>
                  <a:pt x="11475" y="21600"/>
                </a:cubicBezTo>
                <a:cubicBezTo>
                  <a:pt x="10125" y="21600"/>
                  <a:pt x="10125" y="21600"/>
                  <a:pt x="10125" y="21600"/>
                </a:cubicBezTo>
                <a:cubicBezTo>
                  <a:pt x="10125" y="10125"/>
                  <a:pt x="10125" y="10125"/>
                  <a:pt x="10125" y="10125"/>
                </a:cubicBezTo>
                <a:cubicBezTo>
                  <a:pt x="8606" y="9788"/>
                  <a:pt x="7425" y="8437"/>
                  <a:pt x="7425" y="6750"/>
                </a:cubicBezTo>
                <a:cubicBezTo>
                  <a:pt x="7425" y="5062"/>
                  <a:pt x="8606" y="3712"/>
                  <a:pt x="10125" y="3544"/>
                </a:cubicBezTo>
                <a:cubicBezTo>
                  <a:pt x="10125" y="0"/>
                  <a:pt x="10125" y="0"/>
                  <a:pt x="10125" y="0"/>
                </a:cubicBezTo>
                <a:cubicBezTo>
                  <a:pt x="11475" y="0"/>
                  <a:pt x="11475" y="0"/>
                  <a:pt x="11475" y="0"/>
                </a:cubicBezTo>
                <a:cubicBezTo>
                  <a:pt x="11475" y="3544"/>
                  <a:pt x="11475" y="3544"/>
                  <a:pt x="11475" y="3544"/>
                </a:cubicBezTo>
                <a:cubicBezTo>
                  <a:pt x="12994" y="3712"/>
                  <a:pt x="14175" y="5062"/>
                  <a:pt x="14175" y="6750"/>
                </a:cubicBezTo>
                <a:cubicBezTo>
                  <a:pt x="14175" y="8437"/>
                  <a:pt x="12994" y="9788"/>
                  <a:pt x="11475" y="10125"/>
                </a:cubicBezTo>
                <a:close/>
                <a:moveTo>
                  <a:pt x="10800" y="4725"/>
                </a:moveTo>
                <a:cubicBezTo>
                  <a:pt x="9619" y="4725"/>
                  <a:pt x="8775" y="5737"/>
                  <a:pt x="8775" y="6750"/>
                </a:cubicBezTo>
                <a:cubicBezTo>
                  <a:pt x="8775" y="7931"/>
                  <a:pt x="9619" y="8775"/>
                  <a:pt x="10800" y="8775"/>
                </a:cubicBezTo>
                <a:cubicBezTo>
                  <a:pt x="11981" y="8775"/>
                  <a:pt x="12825" y="7931"/>
                  <a:pt x="12825" y="6750"/>
                </a:cubicBezTo>
                <a:cubicBezTo>
                  <a:pt x="12825" y="5737"/>
                  <a:pt x="11981" y="4725"/>
                  <a:pt x="10800" y="4725"/>
                </a:cubicBezTo>
                <a:close/>
                <a:moveTo>
                  <a:pt x="4050" y="18225"/>
                </a:moveTo>
                <a:cubicBezTo>
                  <a:pt x="4050" y="21600"/>
                  <a:pt x="4050" y="21600"/>
                  <a:pt x="4050" y="21600"/>
                </a:cubicBezTo>
                <a:cubicBezTo>
                  <a:pt x="2700" y="21600"/>
                  <a:pt x="2700" y="21600"/>
                  <a:pt x="2700" y="21600"/>
                </a:cubicBezTo>
                <a:cubicBezTo>
                  <a:pt x="2700" y="18225"/>
                  <a:pt x="2700" y="18225"/>
                  <a:pt x="2700" y="18225"/>
                </a:cubicBezTo>
                <a:cubicBezTo>
                  <a:pt x="1181" y="17887"/>
                  <a:pt x="0" y="16537"/>
                  <a:pt x="0" y="14850"/>
                </a:cubicBezTo>
                <a:cubicBezTo>
                  <a:pt x="0" y="12994"/>
                  <a:pt x="1519" y="11475"/>
                  <a:pt x="3375" y="11475"/>
                </a:cubicBezTo>
                <a:cubicBezTo>
                  <a:pt x="5231" y="11475"/>
                  <a:pt x="6750" y="12994"/>
                  <a:pt x="6750" y="14850"/>
                </a:cubicBezTo>
                <a:cubicBezTo>
                  <a:pt x="6750" y="16537"/>
                  <a:pt x="5569" y="17887"/>
                  <a:pt x="4050" y="18225"/>
                </a:cubicBezTo>
                <a:close/>
                <a:moveTo>
                  <a:pt x="3375" y="12825"/>
                </a:moveTo>
                <a:cubicBezTo>
                  <a:pt x="2194" y="12825"/>
                  <a:pt x="1350" y="13838"/>
                  <a:pt x="1350" y="14850"/>
                </a:cubicBezTo>
                <a:cubicBezTo>
                  <a:pt x="1350" y="16031"/>
                  <a:pt x="2194" y="16875"/>
                  <a:pt x="3375" y="16875"/>
                </a:cubicBezTo>
                <a:cubicBezTo>
                  <a:pt x="4556" y="16875"/>
                  <a:pt x="5400" y="16031"/>
                  <a:pt x="5400" y="14850"/>
                </a:cubicBezTo>
                <a:cubicBezTo>
                  <a:pt x="5400" y="13838"/>
                  <a:pt x="4556" y="12825"/>
                  <a:pt x="3375" y="12825"/>
                </a:cubicBezTo>
                <a:close/>
                <a:moveTo>
                  <a:pt x="2700" y="0"/>
                </a:moveTo>
                <a:cubicBezTo>
                  <a:pt x="4050" y="0"/>
                  <a:pt x="4050" y="0"/>
                  <a:pt x="4050" y="0"/>
                </a:cubicBezTo>
                <a:cubicBezTo>
                  <a:pt x="4050" y="11475"/>
                  <a:pt x="4050" y="11475"/>
                  <a:pt x="4050" y="11475"/>
                </a:cubicBezTo>
                <a:cubicBezTo>
                  <a:pt x="3375" y="11475"/>
                  <a:pt x="3375" y="11475"/>
                  <a:pt x="3375" y="11475"/>
                </a:cubicBezTo>
                <a:cubicBezTo>
                  <a:pt x="2700" y="11475"/>
                  <a:pt x="2700" y="11475"/>
                  <a:pt x="2700" y="11475"/>
                </a:cubicBezTo>
                <a:cubicBezTo>
                  <a:pt x="2700" y="0"/>
                  <a:pt x="2700" y="0"/>
                  <a:pt x="2700" y="0"/>
                </a:cubicBezTo>
                <a:close/>
              </a:path>
            </a:pathLst>
          </a:custGeom>
          <a:solidFill>
            <a:srgbClr val="FFFFFF"/>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p>
        </p:txBody>
      </p:sp>
      <p:sp>
        <p:nvSpPr>
          <p:cNvPr id="7" name="添加标题"/>
          <p:cNvSpPr txBox="1"/>
          <p:nvPr/>
        </p:nvSpPr>
        <p:spPr>
          <a:xfrm>
            <a:off x="7631641" y="5253405"/>
            <a:ext cx="3556251" cy="1307409"/>
          </a:xfrm>
          <a:prstGeom prst="rect">
            <a:avLst/>
          </a:prstGeom>
          <a:noFill/>
        </p:spPr>
        <p:txBody>
          <a:bodyPr wrap="square" rtlCol="0">
            <a:spAutoFit/>
          </a:bodyPr>
          <a:lstStyle/>
          <a:p>
            <a:pPr>
              <a:lnSpc>
                <a:spcPct val="150000"/>
              </a:lnSpc>
            </a:pPr>
            <a:r>
              <a:rPr lang="zh-CN" altLang="en-US" b="1" dirty="0">
                <a:solidFill>
                  <a:schemeClr val="accent2"/>
                </a:solidFill>
                <a:latin typeface="+mj-ea"/>
                <a:ea typeface="+mj-ea"/>
              </a:rPr>
              <a:t>添加标题</a:t>
            </a:r>
            <a:endParaRPr lang="en-US" altLang="zh-CN" b="1" dirty="0">
              <a:solidFill>
                <a:schemeClr val="accent2"/>
              </a:solidFill>
              <a:latin typeface="+mj-ea"/>
              <a:ea typeface="+mj-ea"/>
            </a:endParaRPr>
          </a:p>
          <a:p>
            <a:pPr>
              <a:lnSpc>
                <a:spcPct val="150000"/>
              </a:lnSpc>
            </a:pPr>
            <a:r>
              <a:rPr lang="zh-CN" altLang="en-US" sz="1200" dirty="0">
                <a:solidFill>
                  <a:schemeClr val="tx2"/>
                </a:solidFill>
                <a:latin typeface="+mn-ea"/>
              </a:rPr>
              <a:t>单击此处添加标题单击此处添加标题单击此处添加标题</a:t>
            </a:r>
            <a:r>
              <a:rPr lang="en-US" altLang="zh-CN" sz="1200" dirty="0">
                <a:solidFill>
                  <a:schemeClr val="tx2"/>
                </a:solidFill>
                <a:latin typeface="+mn-ea"/>
              </a:rPr>
              <a:t> </a:t>
            </a:r>
            <a:r>
              <a:rPr lang="zh-CN" altLang="en-US" sz="1200" dirty="0">
                <a:solidFill>
                  <a:schemeClr val="tx2"/>
                </a:solidFill>
                <a:latin typeface="+mn-ea"/>
              </a:rPr>
              <a:t>单击此处添加标题单击此处添加标题单击此处添加标题单击此处添加标题</a:t>
            </a:r>
            <a:r>
              <a:rPr lang="en-US" altLang="zh-CN" sz="1200" dirty="0">
                <a:solidFill>
                  <a:schemeClr val="tx2"/>
                </a:solidFill>
                <a:latin typeface="+mn-ea"/>
              </a:rPr>
              <a:t> </a:t>
            </a:r>
            <a:r>
              <a:rPr lang="zh-CN" altLang="en-US" sz="1200" dirty="0">
                <a:solidFill>
                  <a:schemeClr val="tx2"/>
                </a:solidFill>
                <a:latin typeface="+mn-ea"/>
              </a:rPr>
              <a:t>单</a:t>
            </a:r>
          </a:p>
        </p:txBody>
      </p:sp>
      <p:sp>
        <p:nvSpPr>
          <p:cNvPr id="8" name="添加标题"/>
          <p:cNvSpPr txBox="1"/>
          <p:nvPr/>
        </p:nvSpPr>
        <p:spPr>
          <a:xfrm>
            <a:off x="7631641" y="3740430"/>
            <a:ext cx="3556251" cy="1307409"/>
          </a:xfrm>
          <a:prstGeom prst="rect">
            <a:avLst/>
          </a:prstGeom>
          <a:noFill/>
        </p:spPr>
        <p:txBody>
          <a:bodyPr wrap="square" rtlCol="0">
            <a:spAutoFit/>
          </a:bodyPr>
          <a:lstStyle/>
          <a:p>
            <a:pPr>
              <a:lnSpc>
                <a:spcPct val="150000"/>
              </a:lnSpc>
            </a:pPr>
            <a:r>
              <a:rPr lang="zh-CN" altLang="en-US" b="1" dirty="0">
                <a:solidFill>
                  <a:schemeClr val="accent1"/>
                </a:solidFill>
                <a:latin typeface="+mj-ea"/>
                <a:ea typeface="+mj-ea"/>
              </a:rPr>
              <a:t>添加标题</a:t>
            </a:r>
            <a:endParaRPr lang="en-US" altLang="zh-CN" b="1" dirty="0">
              <a:solidFill>
                <a:schemeClr val="accent1"/>
              </a:solidFill>
              <a:latin typeface="+mj-ea"/>
              <a:ea typeface="+mj-ea"/>
            </a:endParaRPr>
          </a:p>
          <a:p>
            <a:pPr>
              <a:lnSpc>
                <a:spcPct val="150000"/>
              </a:lnSpc>
            </a:pPr>
            <a:r>
              <a:rPr lang="zh-CN" altLang="en-US" sz="1200" dirty="0">
                <a:solidFill>
                  <a:schemeClr val="tx2"/>
                </a:solidFill>
                <a:latin typeface="+mn-ea"/>
              </a:rPr>
              <a:t>单击此处添加标题单击此处添加标题单击此处添加标题</a:t>
            </a:r>
            <a:r>
              <a:rPr lang="en-US" altLang="zh-CN" sz="1200" dirty="0">
                <a:solidFill>
                  <a:schemeClr val="tx2"/>
                </a:solidFill>
                <a:latin typeface="+mn-ea"/>
              </a:rPr>
              <a:t> </a:t>
            </a:r>
            <a:r>
              <a:rPr lang="zh-CN" altLang="en-US" sz="1200" dirty="0">
                <a:solidFill>
                  <a:schemeClr val="tx2"/>
                </a:solidFill>
                <a:latin typeface="+mn-ea"/>
              </a:rPr>
              <a:t>单击此处添加标题单击此处添加标题单击此处添加标题单击此处添加标题</a:t>
            </a:r>
          </a:p>
        </p:txBody>
      </p:sp>
      <p:grpSp>
        <p:nvGrpSpPr>
          <p:cNvPr id="9" name="组合 8"/>
          <p:cNvGrpSpPr/>
          <p:nvPr/>
        </p:nvGrpSpPr>
        <p:grpSpPr>
          <a:xfrm>
            <a:off x="6344881" y="3908909"/>
            <a:ext cx="970074" cy="970450"/>
            <a:chOff x="2151757" y="1214995"/>
            <a:chExt cx="896839" cy="897188"/>
          </a:xfrm>
        </p:grpSpPr>
        <p:sp>
          <p:nvSpPr>
            <p:cNvPr id="10" name="Shape 117"/>
            <p:cNvSpPr/>
            <p:nvPr/>
          </p:nvSpPr>
          <p:spPr>
            <a:xfrm>
              <a:off x="2151757" y="1214995"/>
              <a:ext cx="896839" cy="897188"/>
            </a:xfrm>
            <a:prstGeom prst="ellipse">
              <a:avLst/>
            </a:prstGeom>
            <a:solidFill>
              <a:schemeClr val="accent1"/>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latin typeface="Lato"/>
                <a:ea typeface="Lato"/>
                <a:cs typeface="Lato"/>
                <a:sym typeface="Lato"/>
              </a:endParaRPr>
            </a:p>
          </p:txBody>
        </p:sp>
        <p:sp>
          <p:nvSpPr>
            <p:cNvPr id="11" name="Shape 120"/>
            <p:cNvSpPr/>
            <p:nvPr/>
          </p:nvSpPr>
          <p:spPr>
            <a:xfrm>
              <a:off x="2384211" y="1495196"/>
              <a:ext cx="451737" cy="313330"/>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chemeClr val="lt1"/>
            </a:solidFill>
            <a:ln>
              <a:noFill/>
            </a:ln>
          </p:spPr>
          <p:txBody>
            <a:bodyPr lIns="91425" tIns="45700" rIns="91425"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grpSp>
      <p:grpSp>
        <p:nvGrpSpPr>
          <p:cNvPr id="12" name="组合 11"/>
          <p:cNvGrpSpPr/>
          <p:nvPr/>
        </p:nvGrpSpPr>
        <p:grpSpPr>
          <a:xfrm>
            <a:off x="6344881" y="5421884"/>
            <a:ext cx="970074" cy="970450"/>
            <a:chOff x="2151757" y="3576749"/>
            <a:chExt cx="896839" cy="897188"/>
          </a:xfrm>
        </p:grpSpPr>
        <p:sp>
          <p:nvSpPr>
            <p:cNvPr id="13" name="Shape 111"/>
            <p:cNvSpPr/>
            <p:nvPr/>
          </p:nvSpPr>
          <p:spPr>
            <a:xfrm>
              <a:off x="2151757" y="3576749"/>
              <a:ext cx="896839" cy="897188"/>
            </a:xfrm>
            <a:prstGeom prst="ellipse">
              <a:avLst/>
            </a:prstGeom>
            <a:solidFill>
              <a:schemeClr val="accent2"/>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latin typeface="Lato"/>
                <a:ea typeface="Lato"/>
                <a:cs typeface="Lato"/>
                <a:sym typeface="Lato"/>
              </a:endParaRPr>
            </a:p>
          </p:txBody>
        </p:sp>
        <p:sp>
          <p:nvSpPr>
            <p:cNvPr id="14" name="Shape 122"/>
            <p:cNvSpPr/>
            <p:nvPr/>
          </p:nvSpPr>
          <p:spPr>
            <a:xfrm>
              <a:off x="2409560" y="3896458"/>
              <a:ext cx="385289"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chemeClr val="lt1"/>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p:cNvPicPr>
            <a:picLocks noChangeAspect="1"/>
          </p:cNvPicPr>
          <p:nvPr/>
        </p:nvPicPr>
        <p:blipFill rotWithShape="1">
          <a:blip r:embed="rId3" cstate="email"/>
          <a:srcRect/>
          <a:stretch>
            <a:fillRect/>
          </a:stretch>
        </p:blipFill>
        <p:spPr>
          <a:xfrm>
            <a:off x="0" y="0"/>
            <a:ext cx="12192000" cy="6858000"/>
          </a:xfrm>
          <a:prstGeom prst="rect">
            <a:avLst/>
          </a:prstGeom>
        </p:spPr>
      </p:pic>
      <p:grpSp>
        <p:nvGrpSpPr>
          <p:cNvPr id="61" name="组合 60"/>
          <p:cNvGrpSpPr/>
          <p:nvPr/>
        </p:nvGrpSpPr>
        <p:grpSpPr>
          <a:xfrm>
            <a:off x="5679295" y="666345"/>
            <a:ext cx="6973344" cy="5655081"/>
            <a:chOff x="5679295" y="666345"/>
            <a:chExt cx="6973344" cy="5655081"/>
          </a:xfrm>
        </p:grpSpPr>
        <p:grpSp>
          <p:nvGrpSpPr>
            <p:cNvPr id="62" name="组合 61"/>
            <p:cNvGrpSpPr/>
            <p:nvPr/>
          </p:nvGrpSpPr>
          <p:grpSpPr>
            <a:xfrm>
              <a:off x="10202863" y="4878388"/>
              <a:ext cx="1571625" cy="1443038"/>
              <a:chOff x="5516563" y="2706688"/>
              <a:chExt cx="1571625" cy="1443038"/>
            </a:xfrm>
          </p:grpSpPr>
          <p:sp>
            <p:nvSpPr>
              <p:cNvPr id="64" name="AutoShape 3"/>
              <p:cNvSpPr>
                <a:spLocks noChangeAspect="1" noChangeArrowheads="1" noTextEdit="1"/>
              </p:cNvSpPr>
              <p:nvPr/>
            </p:nvSpPr>
            <p:spPr bwMode="auto">
              <a:xfrm>
                <a:off x="5516563" y="2809875"/>
                <a:ext cx="11588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
              <p:cNvSpPr>
                <a:spLocks noChangeArrowheads="1"/>
              </p:cNvSpPr>
              <p:nvPr/>
            </p:nvSpPr>
            <p:spPr bwMode="auto">
              <a:xfrm>
                <a:off x="5516563" y="2706688"/>
                <a:ext cx="1571625" cy="1212850"/>
              </a:xfrm>
              <a:prstGeom prst="rect">
                <a:avLst/>
              </a:prstGeom>
              <a:solidFill>
                <a:srgbClr val="E8C5C6"/>
              </a:solid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6600" b="0" i="0" u="none" strike="noStrike" cap="none" normalizeH="0" baseline="0" dirty="0">
                    <a:ln>
                      <a:noFill/>
                    </a:ln>
                    <a:solidFill>
                      <a:srgbClr val="A43AA1"/>
                    </a:solidFill>
                    <a:effectLst/>
                    <a:latin typeface="Myriad Pro" panose="020B0503030403020204" pitchFamily="34" charset="0"/>
                  </a:rPr>
                  <a:t>8th</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66" name="Rectangle 6"/>
              <p:cNvSpPr>
                <a:spLocks noChangeArrowheads="1"/>
              </p:cNvSpPr>
              <p:nvPr/>
            </p:nvSpPr>
            <p:spPr bwMode="auto">
              <a:xfrm>
                <a:off x="5524501" y="3589338"/>
                <a:ext cx="4921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a:ln>
                      <a:noFill/>
                    </a:ln>
                    <a:solidFill>
                      <a:srgbClr val="DB9AD3"/>
                    </a:solidFill>
                    <a:effectLst/>
                    <a:latin typeface="Myriad Pro" panose="020B0503030403020204" pitchFamily="34" charset="0"/>
                  </a:rPr>
                  <a:t>M</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7" name="Rectangle 7"/>
              <p:cNvSpPr>
                <a:spLocks noChangeArrowheads="1"/>
              </p:cNvSpPr>
              <p:nvPr/>
            </p:nvSpPr>
            <p:spPr bwMode="auto">
              <a:xfrm>
                <a:off x="5830888" y="3589338"/>
                <a:ext cx="3714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dirty="0">
                    <a:ln>
                      <a:noFill/>
                    </a:ln>
                    <a:solidFill>
                      <a:srgbClr val="DB9AD3"/>
                    </a:solidFill>
                    <a:effectLst/>
                    <a:latin typeface="Myriad Pro" panose="020B0503030403020204" pitchFamily="34" charset="0"/>
                  </a:rPr>
                  <a:t>a</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68" name="Rectangle 8"/>
              <p:cNvSpPr>
                <a:spLocks noChangeArrowheads="1"/>
              </p:cNvSpPr>
              <p:nvPr/>
            </p:nvSpPr>
            <p:spPr bwMode="auto">
              <a:xfrm>
                <a:off x="6011863" y="3589338"/>
                <a:ext cx="3095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a:ln>
                      <a:noFill/>
                    </a:ln>
                    <a:solidFill>
                      <a:srgbClr val="DB9AD3"/>
                    </a:solidFill>
                    <a:effectLst/>
                    <a:latin typeface="Myriad Pro" panose="020B0503030403020204" pitchFamily="34" charset="0"/>
                  </a:rPr>
                  <a:t>r</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9" name="Rectangle 9"/>
              <p:cNvSpPr>
                <a:spLocks noChangeArrowheads="1"/>
              </p:cNvSpPr>
              <p:nvPr/>
            </p:nvSpPr>
            <p:spPr bwMode="auto">
              <a:xfrm>
                <a:off x="6134101" y="3589338"/>
                <a:ext cx="5683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dirty="0">
                    <a:ln>
                      <a:noFill/>
                    </a:ln>
                    <a:solidFill>
                      <a:srgbClr val="DB9AD3"/>
                    </a:solidFill>
                    <a:effectLst/>
                    <a:latin typeface="Myriad Pro" panose="020B0503030403020204" pitchFamily="34" charset="0"/>
                  </a:rPr>
                  <a:t>ch</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pSp>
        <p:pic>
          <p:nvPicPr>
            <p:cNvPr id="63" name="图片 62"/>
            <p:cNvPicPr>
              <a:picLocks noChangeAspect="1"/>
            </p:cNvPicPr>
            <p:nvPr/>
          </p:nvPicPr>
          <p:blipFill>
            <a:blip r:embed="rId4" cstate="email"/>
            <a:stretch>
              <a:fillRect/>
            </a:stretch>
          </p:blipFill>
          <p:spPr>
            <a:xfrm>
              <a:off x="5679295" y="666345"/>
              <a:ext cx="6973344" cy="5525311"/>
            </a:xfrm>
            <a:prstGeom prst="rect">
              <a:avLst/>
            </a:prstGeom>
          </p:spPr>
        </p:pic>
      </p:grpSp>
      <p:pic>
        <p:nvPicPr>
          <p:cNvPr id="70" name="图片 69"/>
          <p:cNvPicPr>
            <a:picLocks noChangeAspect="1"/>
          </p:cNvPicPr>
          <p:nvPr/>
        </p:nvPicPr>
        <p:blipFill>
          <a:blip r:embed="rId5" cstate="email"/>
          <a:stretch>
            <a:fillRect/>
          </a:stretch>
        </p:blipFill>
        <p:spPr>
          <a:xfrm flipH="1">
            <a:off x="0" y="5157669"/>
            <a:ext cx="2145941" cy="1700331"/>
          </a:xfrm>
          <a:prstGeom prst="rect">
            <a:avLst/>
          </a:prstGeom>
        </p:spPr>
      </p:pic>
      <p:sp>
        <p:nvSpPr>
          <p:cNvPr id="72" name="文本"/>
          <p:cNvSpPr/>
          <p:nvPr/>
        </p:nvSpPr>
        <p:spPr>
          <a:xfrm>
            <a:off x="1010558" y="833323"/>
            <a:ext cx="5425281" cy="1862048"/>
          </a:xfrm>
          <a:prstGeom prst="rect">
            <a:avLst/>
          </a:prstGeom>
        </p:spPr>
        <p:txBody>
          <a:bodyPr wrap="square">
            <a:spAutoFit/>
          </a:bodyPr>
          <a:lstStyle/>
          <a:p>
            <a:r>
              <a:rPr lang="en-US" altLang="zh-CN" sz="11500" b="1" dirty="0">
                <a:latin typeface="+mj-ea"/>
                <a:ea typeface="+mj-ea"/>
                <a:cs typeface="Segoe UI Light" panose="020B0502040204020203" pitchFamily="34" charset="0"/>
              </a:rPr>
              <a:t>201X</a:t>
            </a:r>
            <a:endParaRPr lang="en-US" sz="11500" dirty="0">
              <a:latin typeface="+mj-ea"/>
              <a:ea typeface="+mj-ea"/>
              <a:cs typeface="Segoe UI Light" panose="020B0502040204020203" pitchFamily="34" charset="0"/>
            </a:endParaRPr>
          </a:p>
        </p:txBody>
      </p:sp>
      <p:sp>
        <p:nvSpPr>
          <p:cNvPr id="73" name="文本"/>
          <p:cNvSpPr/>
          <p:nvPr/>
        </p:nvSpPr>
        <p:spPr>
          <a:xfrm>
            <a:off x="997485" y="2651513"/>
            <a:ext cx="3877543" cy="923330"/>
          </a:xfrm>
          <a:prstGeom prst="rect">
            <a:avLst/>
          </a:prstGeom>
        </p:spPr>
        <p:txBody>
          <a:bodyPr wrap="square">
            <a:spAutoFit/>
          </a:bodyPr>
          <a:lstStyle/>
          <a:p>
            <a:r>
              <a:rPr lang="zh-CN" altLang="en-US" sz="5400" b="1" dirty="0">
                <a:latin typeface="+mj-ea"/>
                <a:ea typeface="+mj-ea"/>
                <a:cs typeface="Segoe UI Light" panose="020B0502040204020203" pitchFamily="34" charset="0"/>
              </a:rPr>
              <a:t>谢谢观看！</a:t>
            </a:r>
          </a:p>
        </p:txBody>
      </p:sp>
      <p:sp>
        <p:nvSpPr>
          <p:cNvPr id="74" name="文本"/>
          <p:cNvSpPr/>
          <p:nvPr/>
        </p:nvSpPr>
        <p:spPr>
          <a:xfrm>
            <a:off x="1061359" y="3578793"/>
            <a:ext cx="4844141" cy="307777"/>
          </a:xfrm>
          <a:prstGeom prst="rect">
            <a:avLst/>
          </a:prstGeom>
        </p:spPr>
        <p:txBody>
          <a:bodyPr wrap="square">
            <a:spAutoFit/>
          </a:bodyPr>
          <a:lstStyle/>
          <a:p>
            <a:pPr algn="dist"/>
            <a:r>
              <a:rPr lang="en-US" altLang="zh-CN" sz="1400" dirty="0">
                <a:solidFill>
                  <a:schemeClr val="tx2"/>
                </a:solidFill>
                <a:latin typeface="+mn-ea"/>
                <a:cs typeface="Segoe UI Light" panose="020B0502040204020203" pitchFamily="34" charset="0"/>
              </a:rPr>
              <a:t>THANKS FOR WATCHING!</a:t>
            </a:r>
          </a:p>
        </p:txBody>
      </p:sp>
      <p:grpSp>
        <p:nvGrpSpPr>
          <p:cNvPr id="75" name="组合 74"/>
          <p:cNvGrpSpPr/>
          <p:nvPr/>
        </p:nvGrpSpPr>
        <p:grpSpPr>
          <a:xfrm>
            <a:off x="1027492" y="4247888"/>
            <a:ext cx="2369742" cy="405225"/>
            <a:chOff x="3861792" y="4946388"/>
            <a:chExt cx="2369742" cy="405225"/>
          </a:xfrm>
        </p:grpSpPr>
        <p:sp>
          <p:nvSpPr>
            <p:cNvPr id="76" name="矩形: 圆角 75"/>
            <p:cNvSpPr/>
            <p:nvPr/>
          </p:nvSpPr>
          <p:spPr>
            <a:xfrm>
              <a:off x="3991475"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mn-ea"/>
              </a:endParaRPr>
            </a:p>
          </p:txBody>
        </p:sp>
        <p:sp>
          <p:nvSpPr>
            <p:cNvPr id="77" name="文本"/>
            <p:cNvSpPr/>
            <p:nvPr/>
          </p:nvSpPr>
          <p:spPr>
            <a:xfrm>
              <a:off x="3861792" y="4964334"/>
              <a:ext cx="2369742" cy="368300"/>
            </a:xfrm>
            <a:prstGeom prst="rect">
              <a:avLst/>
            </a:prstGeom>
          </p:spPr>
          <p:txBody>
            <a:bodyPr wrap="square">
              <a:spAutoFit/>
            </a:bodyPr>
            <a:lstStyle/>
            <a:p>
              <a:pPr algn="ctr"/>
              <a:r>
                <a:rPr lang="zh-CN" altLang="en-US" dirty="0">
                  <a:solidFill>
                    <a:srgbClr val="FFFFFF"/>
                  </a:solidFill>
                  <a:latin typeface="+mn-ea"/>
                  <a:cs typeface="Segoe UI Light" panose="020B0502040204020203" pitchFamily="34" charset="0"/>
                </a:rPr>
                <a:t>汇报人：</a:t>
              </a:r>
              <a:r>
                <a:rPr lang="en-US" altLang="zh-CN" dirty="0">
                  <a:solidFill>
                    <a:srgbClr val="FFFFFF"/>
                  </a:solidFill>
                  <a:latin typeface="+mn-ea"/>
                  <a:cs typeface="Segoe UI Light" panose="020B0502040204020203" pitchFamily="34" charset="0"/>
                </a:rPr>
                <a:t>XXX</a:t>
              </a:r>
            </a:p>
          </p:txBody>
        </p:sp>
      </p:grpSp>
      <p:grpSp>
        <p:nvGrpSpPr>
          <p:cNvPr id="78" name="组合 77"/>
          <p:cNvGrpSpPr/>
          <p:nvPr/>
        </p:nvGrpSpPr>
        <p:grpSpPr>
          <a:xfrm>
            <a:off x="3397234" y="4247888"/>
            <a:ext cx="2369742" cy="405225"/>
            <a:chOff x="5971205" y="4946388"/>
            <a:chExt cx="2369742" cy="405225"/>
          </a:xfrm>
        </p:grpSpPr>
        <p:sp>
          <p:nvSpPr>
            <p:cNvPr id="79" name="矩形: 圆角 78"/>
            <p:cNvSpPr/>
            <p:nvPr/>
          </p:nvSpPr>
          <p:spPr>
            <a:xfrm>
              <a:off x="6100888"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80" name="文本"/>
            <p:cNvSpPr/>
            <p:nvPr/>
          </p:nvSpPr>
          <p:spPr>
            <a:xfrm>
              <a:off x="5971205" y="4964334"/>
              <a:ext cx="2369742" cy="369332"/>
            </a:xfrm>
            <a:prstGeom prst="rect">
              <a:avLst/>
            </a:prstGeom>
          </p:spPr>
          <p:txBody>
            <a:bodyPr wrap="square">
              <a:spAutoFit/>
            </a:bodyPr>
            <a:lstStyle/>
            <a:p>
              <a:pPr algn="ctr"/>
              <a:r>
                <a:rPr lang="zh-CN" altLang="en-US" dirty="0">
                  <a:solidFill>
                    <a:srgbClr val="FFFFFF"/>
                  </a:solidFill>
                  <a:latin typeface="+mn-ea"/>
                  <a:cs typeface="Segoe UI Light" panose="020B0502040204020203" pitchFamily="34" charset="0"/>
                </a:rPr>
                <a:t>部门：策划部</a:t>
              </a:r>
              <a:endParaRPr lang="en-US" dirty="0">
                <a:solidFill>
                  <a:srgbClr val="FFFFFF"/>
                </a:solidFill>
                <a:latin typeface="+mn-ea"/>
                <a:cs typeface="Segoe UI Light"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wipe(right)">
                                      <p:cBhvr>
                                        <p:cTn id="13" dur="500"/>
                                        <p:tgtEl>
                                          <p:spTgt spid="61"/>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ppt_x"/>
                                          </p:val>
                                        </p:tav>
                                        <p:tav tm="100000">
                                          <p:val>
                                            <p:strVal val="#ppt_x"/>
                                          </p:val>
                                        </p:tav>
                                      </p:tavLst>
                                    </p:anim>
                                    <p:anim calcmode="lin" valueType="num">
                                      <p:cBhvr additive="base">
                                        <p:cTn id="18" dur="500" fill="hold"/>
                                        <p:tgtEl>
                                          <p:spTgt spid="7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left)">
                                      <p:cBhvr>
                                        <p:cTn id="22" dur="500"/>
                                        <p:tgtEl>
                                          <p:spTgt spid="73"/>
                                        </p:tgtEl>
                                      </p:cBhvr>
                                    </p:animEffect>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wipe(right)">
                                      <p:cBhvr>
                                        <p:cTn id="26" dur="500"/>
                                        <p:tgtEl>
                                          <p:spTgt spid="74"/>
                                        </p:tgtEl>
                                      </p:cBhvr>
                                    </p:animEffect>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fill="hold"/>
                                        <p:tgtEl>
                                          <p:spTgt spid="75"/>
                                        </p:tgtEl>
                                        <p:attrNameLst>
                                          <p:attrName>ppt_x</p:attrName>
                                        </p:attrNameLst>
                                      </p:cBhvr>
                                      <p:tavLst>
                                        <p:tav tm="0">
                                          <p:val>
                                            <p:strVal val="#ppt_x"/>
                                          </p:val>
                                        </p:tav>
                                        <p:tav tm="100000">
                                          <p:val>
                                            <p:strVal val="#ppt_x"/>
                                          </p:val>
                                        </p:tav>
                                      </p:tavLst>
                                    </p:anim>
                                    <p:anim calcmode="lin" valueType="num">
                                      <p:cBhvr additive="base">
                                        <p:cTn id="31" dur="500" fill="hold"/>
                                        <p:tgtEl>
                                          <p:spTgt spid="75"/>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additive="base">
                                        <p:cTn id="35" dur="500" fill="hold"/>
                                        <p:tgtEl>
                                          <p:spTgt spid="78"/>
                                        </p:tgtEl>
                                        <p:attrNameLst>
                                          <p:attrName>ppt_x</p:attrName>
                                        </p:attrNameLst>
                                      </p:cBhvr>
                                      <p:tavLst>
                                        <p:tav tm="0">
                                          <p:val>
                                            <p:strVal val="#ppt_x"/>
                                          </p:val>
                                        </p:tav>
                                        <p:tav tm="100000">
                                          <p:val>
                                            <p:strVal val="#ppt_x"/>
                                          </p:val>
                                        </p:tav>
                                      </p:tavLst>
                                    </p:anim>
                                    <p:anim calcmode="lin" valueType="num">
                                      <p:cBhvr additive="base">
                                        <p:cTn id="3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l="8261" t="4939" r="8261" b="4939"/>
          <a:stretch>
            <a:fillRect/>
          </a:stretch>
        </p:blipFill>
        <p:spPr>
          <a:xfrm>
            <a:off x="0" y="0"/>
            <a:ext cx="12192000" cy="6858000"/>
          </a:xfrm>
          <a:prstGeom prst="rect">
            <a:avLst/>
          </a:prstGeom>
        </p:spPr>
      </p:pic>
      <p:pic>
        <p:nvPicPr>
          <p:cNvPr id="9" name="图片 8"/>
          <p:cNvPicPr>
            <a:picLocks noChangeAspect="1"/>
          </p:cNvPicPr>
          <p:nvPr/>
        </p:nvPicPr>
        <p:blipFill>
          <a:blip r:embed="rId4" cstate="email"/>
          <a:stretch>
            <a:fillRect/>
          </a:stretch>
        </p:blipFill>
        <p:spPr>
          <a:xfrm>
            <a:off x="2260600" y="300796"/>
            <a:ext cx="7670800" cy="6256408"/>
          </a:xfrm>
          <a:prstGeom prst="rect">
            <a:avLst/>
          </a:prstGeom>
          <a:effectLst>
            <a:outerShdw blurRad="152400" sx="102000" sy="102000" algn="ctr" rotWithShape="0">
              <a:prstClr val="black">
                <a:alpha val="25000"/>
              </a:prstClr>
            </a:outerShdw>
          </a:effectLst>
        </p:spPr>
      </p:pic>
      <p:sp>
        <p:nvSpPr>
          <p:cNvPr id="10" name="文本框"/>
          <p:cNvSpPr txBox="1"/>
          <p:nvPr/>
        </p:nvSpPr>
        <p:spPr>
          <a:xfrm>
            <a:off x="4339150" y="3479800"/>
            <a:ext cx="3513700" cy="1473801"/>
          </a:xfrm>
          <a:prstGeom prst="rect">
            <a:avLst/>
          </a:prstGeom>
          <a:noFill/>
        </p:spPr>
        <p:txBody>
          <a:bodyPr wrap="square" rtlCol="0">
            <a:spAutoFit/>
          </a:bodyPr>
          <a:lstStyle/>
          <a:p>
            <a:pPr algn="ctr">
              <a:lnSpc>
                <a:spcPct val="150000"/>
              </a:lnSpc>
            </a:pPr>
            <a:r>
              <a:rPr lang="zh-CN" altLang="en-US" sz="2800" b="1" dirty="0">
                <a:solidFill>
                  <a:schemeClr val="accent4"/>
                </a:solidFill>
                <a:latin typeface="+mj-ea"/>
                <a:ea typeface="+mj-ea"/>
              </a:rPr>
              <a:t>添加标题</a:t>
            </a:r>
            <a:endParaRPr lang="en-US" altLang="zh-CN" sz="2800" b="1" dirty="0">
              <a:solidFill>
                <a:schemeClr val="accent4"/>
              </a:solidFill>
              <a:latin typeface="+mj-ea"/>
              <a:ea typeface="+mj-ea"/>
            </a:endParaRPr>
          </a:p>
          <a:p>
            <a:pPr algn="ctr">
              <a:lnSpc>
                <a:spcPct val="150000"/>
              </a:lnSpc>
            </a:pPr>
            <a:r>
              <a:rPr lang="zh-CN" altLang="en-US" sz="1050" dirty="0">
                <a:solidFill>
                  <a:schemeClr val="tx2"/>
                </a:solidFill>
                <a:latin typeface="+mn-ea"/>
              </a:rPr>
              <a:t>单击此处添加标题单击此处添加标题单击此处添加标题单击此处添加标题单击此处添加标题单击此处添加标题单击此处添加标题单击此处添加标题</a:t>
            </a:r>
          </a:p>
        </p:txBody>
      </p:sp>
      <p:sp>
        <p:nvSpPr>
          <p:cNvPr id="11" name="文本框"/>
          <p:cNvSpPr txBox="1"/>
          <p:nvPr/>
        </p:nvSpPr>
        <p:spPr>
          <a:xfrm>
            <a:off x="4652221" y="1345491"/>
            <a:ext cx="2887558" cy="2123658"/>
          </a:xfrm>
          <a:prstGeom prst="rect">
            <a:avLst/>
          </a:prstGeom>
          <a:noFill/>
        </p:spPr>
        <p:txBody>
          <a:bodyPr wrap="square" rtlCol="0">
            <a:spAutoFit/>
          </a:bodyPr>
          <a:lstStyle/>
          <a:p>
            <a:pPr algn="ctr"/>
            <a:r>
              <a:rPr lang="en-US" altLang="zh-CN" sz="9600" b="1" dirty="0">
                <a:solidFill>
                  <a:schemeClr val="accent4"/>
                </a:solidFill>
                <a:latin typeface="+mj-ea"/>
                <a:ea typeface="+mj-ea"/>
              </a:rPr>
              <a:t>01</a:t>
            </a:r>
          </a:p>
          <a:p>
            <a:pPr algn="ctr"/>
            <a:r>
              <a:rPr lang="en-US" altLang="zh-CN" sz="3200" b="1" dirty="0">
                <a:solidFill>
                  <a:schemeClr val="tx2"/>
                </a:solidFill>
                <a:latin typeface="+mn-ea"/>
              </a:rPr>
              <a:t>Part one</a:t>
            </a:r>
            <a:endParaRPr lang="zh-CN" altLang="en-US" sz="3200" dirty="0">
              <a:solidFill>
                <a:schemeClr val="tx2"/>
              </a:solidFill>
              <a:latin typeface="+mn-ea"/>
            </a:endParaRPr>
          </a:p>
        </p:txBody>
      </p:sp>
      <p:cxnSp>
        <p:nvCxnSpPr>
          <p:cNvPr id="12" name="直接连接符 11"/>
          <p:cNvCxnSpPr/>
          <p:nvPr/>
        </p:nvCxnSpPr>
        <p:spPr>
          <a:xfrm rot="16200000" flipV="1">
            <a:off x="6096000" y="2362237"/>
            <a:ext cx="0" cy="222447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4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out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53" name="图片占位符 4"/>
          <p:cNvPicPr>
            <a:picLocks noChangeAspect="1"/>
          </p:cNvPicPr>
          <p:nvPr/>
        </p:nvPicPr>
        <p:blipFill rotWithShape="1">
          <a:blip r:embed="rId3" cstate="email"/>
          <a:srcRect/>
          <a:stretch>
            <a:fillRect/>
          </a:stretch>
        </p:blipFill>
        <p:spPr>
          <a:xfrm>
            <a:off x="7447492" y="2581939"/>
            <a:ext cx="2146300" cy="3579812"/>
          </a:xfrm>
          <a:prstGeom prst="rect">
            <a:avLst/>
          </a:prstGeom>
        </p:spPr>
      </p:pic>
      <p:pic>
        <p:nvPicPr>
          <p:cNvPr id="54" name="图片占位符 2"/>
          <p:cNvPicPr>
            <a:picLocks noChangeAspect="1"/>
          </p:cNvPicPr>
          <p:nvPr/>
        </p:nvPicPr>
        <p:blipFill rotWithShape="1">
          <a:blip r:embed="rId4" cstate="email"/>
          <a:srcRect/>
          <a:stretch>
            <a:fillRect/>
          </a:stretch>
        </p:blipFill>
        <p:spPr>
          <a:xfrm>
            <a:off x="5207530" y="2581939"/>
            <a:ext cx="2147887" cy="3579812"/>
          </a:xfrm>
          <a:prstGeom prst="rect">
            <a:avLst/>
          </a:prstGeom>
        </p:spPr>
      </p:pic>
      <p:pic>
        <p:nvPicPr>
          <p:cNvPr id="55" name="图片占位符 6"/>
          <p:cNvPicPr>
            <a:picLocks noChangeAspect="1"/>
          </p:cNvPicPr>
          <p:nvPr/>
        </p:nvPicPr>
        <p:blipFill rotWithShape="1">
          <a:blip r:embed="rId5" cstate="email"/>
          <a:srcRect/>
          <a:stretch>
            <a:fillRect/>
          </a:stretch>
        </p:blipFill>
        <p:spPr>
          <a:xfrm>
            <a:off x="9685867" y="2581939"/>
            <a:ext cx="2147888" cy="3579812"/>
          </a:xfrm>
          <a:prstGeom prst="rect">
            <a:avLst/>
          </a:prstGeom>
        </p:spPr>
      </p:pic>
      <p:sp>
        <p:nvSpPr>
          <p:cNvPr id="56" name="TextBox 72"/>
          <p:cNvSpPr txBox="1"/>
          <p:nvPr/>
        </p:nvSpPr>
        <p:spPr>
          <a:xfrm>
            <a:off x="580763" y="1145207"/>
            <a:ext cx="2740505" cy="504946"/>
          </a:xfrm>
          <a:prstGeom prst="rect">
            <a:avLst/>
          </a:prstGeom>
          <a:noFill/>
        </p:spPr>
        <p:txBody>
          <a:bodyPr wrap="square" rtlCol="0">
            <a:spAutoFit/>
          </a:bodyPr>
          <a:lstStyle/>
          <a:p>
            <a:pPr>
              <a:lnSpc>
                <a:spcPct val="120000"/>
              </a:lnSpc>
            </a:pPr>
            <a:r>
              <a:rPr lang="zh-CN" altLang="en-US" sz="2400" b="1" dirty="0">
                <a:solidFill>
                  <a:schemeClr val="accent1"/>
                </a:solidFill>
                <a:latin typeface="+mj-ea"/>
                <a:ea typeface="+mj-ea"/>
              </a:rPr>
              <a:t>点击此处添加标题</a:t>
            </a:r>
            <a:endParaRPr lang="en-US" altLang="zh-CN" sz="2400" b="1" dirty="0">
              <a:solidFill>
                <a:schemeClr val="accent1"/>
              </a:solidFill>
              <a:latin typeface="+mj-ea"/>
              <a:ea typeface="+mj-ea"/>
            </a:endParaRPr>
          </a:p>
        </p:txBody>
      </p:sp>
      <p:cxnSp>
        <p:nvCxnSpPr>
          <p:cNvPr id="57" name="Straight Connector 120"/>
          <p:cNvCxnSpPr/>
          <p:nvPr/>
        </p:nvCxnSpPr>
        <p:spPr>
          <a:xfrm>
            <a:off x="666573" y="1822552"/>
            <a:ext cx="466758"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添加标题"/>
          <p:cNvSpPr txBox="1"/>
          <p:nvPr/>
        </p:nvSpPr>
        <p:spPr>
          <a:xfrm>
            <a:off x="555822" y="1847123"/>
            <a:ext cx="10502038" cy="617285"/>
          </a:xfrm>
          <a:prstGeom prst="rect">
            <a:avLst/>
          </a:prstGeom>
          <a:noFill/>
        </p:spPr>
        <p:txBody>
          <a:bodyPr wrap="square" rtlCol="0">
            <a:spAutoFit/>
          </a:bodyPr>
          <a:lstStyle/>
          <a:p>
            <a:pPr algn="just">
              <a:lnSpc>
                <a:spcPct val="150000"/>
              </a:lnSpc>
            </a:pPr>
            <a:r>
              <a:rPr lang="zh-CN" altLang="en-US" sz="1200" dirty="0">
                <a:solidFill>
                  <a:schemeClr val="tx2"/>
                </a:solidFill>
                <a:latin typeface="+mn-ea"/>
              </a:rPr>
              <a:t>点击此处添加标题添加标题点击此处添加标题添加标题添加标题点击此处添加标题添加标题点击此处添加标题添加标题添加标题</a:t>
            </a:r>
            <a:r>
              <a:rPr lang="en-US" altLang="zh-CN" sz="1200" dirty="0">
                <a:solidFill>
                  <a:schemeClr val="tx2"/>
                </a:solidFill>
                <a:latin typeface="+mn-ea"/>
              </a:rPr>
              <a:t> </a:t>
            </a:r>
            <a:r>
              <a:rPr lang="zh-CN" altLang="en-US" sz="1200" dirty="0">
                <a:solidFill>
                  <a:schemeClr val="tx2"/>
                </a:solidFill>
                <a:latin typeface="+mn-ea"/>
              </a:rPr>
              <a:t>添加标题添加标题点击此处添加标题添加标题点击此处添加标题添加标题添加标题点击此处添加标题添加标题点击此处添加标题添加标题添加标题</a:t>
            </a:r>
            <a:r>
              <a:rPr lang="en-US" altLang="zh-CN" sz="1200" dirty="0">
                <a:solidFill>
                  <a:schemeClr val="tx2"/>
                </a:solidFill>
                <a:latin typeface="+mn-ea"/>
              </a:rPr>
              <a:t> </a:t>
            </a:r>
            <a:r>
              <a:rPr lang="zh-CN" altLang="en-US" sz="1200" dirty="0">
                <a:solidFill>
                  <a:schemeClr val="tx2"/>
                </a:solidFill>
                <a:latin typeface="+mn-ea"/>
              </a:rPr>
              <a:t>添加标题添加标题</a:t>
            </a:r>
          </a:p>
        </p:txBody>
      </p:sp>
      <p:grpSp>
        <p:nvGrpSpPr>
          <p:cNvPr id="59" name="组合 58"/>
          <p:cNvGrpSpPr/>
          <p:nvPr/>
        </p:nvGrpSpPr>
        <p:grpSpPr>
          <a:xfrm>
            <a:off x="510645" y="2906640"/>
            <a:ext cx="4202031" cy="969496"/>
            <a:chOff x="690296" y="2913009"/>
            <a:chExt cx="4202031" cy="969496"/>
          </a:xfrm>
        </p:grpSpPr>
        <p:grpSp>
          <p:nvGrpSpPr>
            <p:cNvPr id="60" name="组合 59"/>
            <p:cNvGrpSpPr/>
            <p:nvPr/>
          </p:nvGrpSpPr>
          <p:grpSpPr>
            <a:xfrm>
              <a:off x="690296" y="3043811"/>
              <a:ext cx="559067" cy="707892"/>
              <a:chOff x="690296" y="2944813"/>
              <a:chExt cx="559067" cy="707892"/>
            </a:xfrm>
          </p:grpSpPr>
          <p:sp>
            <p:nvSpPr>
              <p:cNvPr id="62" name="Round Same Side Corner Rectangle 46"/>
              <p:cNvSpPr/>
              <p:nvPr/>
            </p:nvSpPr>
            <p:spPr>
              <a:xfrm rot="10800000" flipH="1">
                <a:off x="1195388" y="3049522"/>
                <a:ext cx="53975" cy="498475"/>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defTabSz="914400" eaLnBrk="1" fontAlgn="auto" hangingPunct="1">
                  <a:spcBef>
                    <a:spcPts val="0"/>
                  </a:spcBef>
                  <a:spcAft>
                    <a:spcPts val="0"/>
                  </a:spcAft>
                  <a:defRPr/>
                </a:pPr>
                <a:endParaRPr lang="bg-BG" sz="1000" dirty="0">
                  <a:latin typeface="Lato Regular"/>
                  <a:cs typeface="Lato Regular"/>
                </a:endParaRPr>
              </a:p>
            </p:txBody>
          </p:sp>
          <p:sp>
            <p:nvSpPr>
              <p:cNvPr id="63" name="TextBox 47"/>
              <p:cNvSpPr txBox="1">
                <a:spLocks noChangeArrowheads="1"/>
              </p:cNvSpPr>
              <p:nvPr/>
            </p:nvSpPr>
            <p:spPr bwMode="auto">
              <a:xfrm>
                <a:off x="690296" y="2944813"/>
                <a:ext cx="486042" cy="7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id-ID" altLang="zh-CN" sz="4000" b="1" dirty="0">
                    <a:solidFill>
                      <a:schemeClr val="accent1"/>
                    </a:solidFill>
                    <a:latin typeface="+mj-ea"/>
                    <a:ea typeface="+mj-ea"/>
                  </a:rPr>
                  <a:t>1</a:t>
                </a:r>
              </a:p>
            </p:txBody>
          </p:sp>
        </p:grpSp>
        <p:sp>
          <p:nvSpPr>
            <p:cNvPr id="61" name="Shape 468"/>
            <p:cNvSpPr/>
            <p:nvPr/>
          </p:nvSpPr>
          <p:spPr>
            <a:xfrm>
              <a:off x="1682970" y="2913009"/>
              <a:ext cx="3209357" cy="969496"/>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chemeClr val="accent1"/>
                  </a:solidFill>
                  <a:latin typeface="+mj-ea"/>
                  <a:ea typeface="+mj-ea"/>
                </a:rPr>
                <a:t>添加标题</a:t>
              </a:r>
              <a:endParaRPr lang="en-US" altLang="zh-CN" b="1" dirty="0">
                <a:solidFill>
                  <a:schemeClr val="accent1"/>
                </a:solidFill>
                <a:latin typeface="+mj-ea"/>
                <a:ea typeface="+mj-ea"/>
              </a:endParaRPr>
            </a:p>
            <a:p>
              <a:pPr algn="just">
                <a:lnSpc>
                  <a:spcPct val="150000"/>
                </a:lnSpc>
              </a:pPr>
              <a:r>
                <a:rPr lang="zh-CN" altLang="en-US" sz="1200" dirty="0">
                  <a:solidFill>
                    <a:schemeClr val="tx2"/>
                  </a:solidFill>
                  <a:latin typeface="+mn-ea"/>
                </a:rPr>
                <a:t>点击此处添加标题添加标题点击此处添加标题点击此处添加标题添加标题添加标题</a:t>
              </a:r>
            </a:p>
          </p:txBody>
        </p:sp>
      </p:grpSp>
      <p:grpSp>
        <p:nvGrpSpPr>
          <p:cNvPr id="64" name="组合 63"/>
          <p:cNvGrpSpPr/>
          <p:nvPr/>
        </p:nvGrpSpPr>
        <p:grpSpPr>
          <a:xfrm>
            <a:off x="510645" y="4026846"/>
            <a:ext cx="4202031" cy="969496"/>
            <a:chOff x="690296" y="3870954"/>
            <a:chExt cx="4202031" cy="969496"/>
          </a:xfrm>
        </p:grpSpPr>
        <p:grpSp>
          <p:nvGrpSpPr>
            <p:cNvPr id="65" name="组合 64"/>
            <p:cNvGrpSpPr/>
            <p:nvPr/>
          </p:nvGrpSpPr>
          <p:grpSpPr>
            <a:xfrm>
              <a:off x="690296" y="4001756"/>
              <a:ext cx="559067" cy="707892"/>
              <a:chOff x="690296" y="3679825"/>
              <a:chExt cx="559067" cy="707892"/>
            </a:xfrm>
          </p:grpSpPr>
          <p:sp>
            <p:nvSpPr>
              <p:cNvPr id="67" name="Round Same Side Corner Rectangle 34"/>
              <p:cNvSpPr/>
              <p:nvPr/>
            </p:nvSpPr>
            <p:spPr>
              <a:xfrm rot="10800000" flipH="1">
                <a:off x="1195388" y="3785328"/>
                <a:ext cx="53975" cy="496887"/>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defTabSz="914400" eaLnBrk="1" fontAlgn="auto" hangingPunct="1">
                  <a:spcBef>
                    <a:spcPts val="0"/>
                  </a:spcBef>
                  <a:spcAft>
                    <a:spcPts val="0"/>
                  </a:spcAft>
                  <a:defRPr/>
                </a:pPr>
                <a:endParaRPr lang="bg-BG" sz="1000" dirty="0">
                  <a:latin typeface="Lato Regular"/>
                  <a:cs typeface="Lato Regular"/>
                </a:endParaRPr>
              </a:p>
            </p:txBody>
          </p:sp>
          <p:sp>
            <p:nvSpPr>
              <p:cNvPr id="68" name="TextBox 35"/>
              <p:cNvSpPr txBox="1">
                <a:spLocks noChangeArrowheads="1"/>
              </p:cNvSpPr>
              <p:nvPr/>
            </p:nvSpPr>
            <p:spPr bwMode="auto">
              <a:xfrm>
                <a:off x="690296" y="3679825"/>
                <a:ext cx="486042" cy="7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id-ID" altLang="zh-CN" sz="4000" b="1">
                    <a:solidFill>
                      <a:schemeClr val="accent2"/>
                    </a:solidFill>
                    <a:latin typeface="+mj-ea"/>
                    <a:ea typeface="+mj-ea"/>
                  </a:rPr>
                  <a:t>2</a:t>
                </a:r>
              </a:p>
            </p:txBody>
          </p:sp>
        </p:grpSp>
        <p:sp>
          <p:nvSpPr>
            <p:cNvPr id="66" name="Shape 468"/>
            <p:cNvSpPr/>
            <p:nvPr/>
          </p:nvSpPr>
          <p:spPr>
            <a:xfrm>
              <a:off x="1682971" y="3870954"/>
              <a:ext cx="3209356" cy="969496"/>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chemeClr val="accent2"/>
                  </a:solidFill>
                  <a:latin typeface="+mj-ea"/>
                  <a:ea typeface="+mj-ea"/>
                </a:rPr>
                <a:t>添加标题</a:t>
              </a:r>
              <a:endParaRPr lang="en-US" altLang="zh-CN" b="1" dirty="0">
                <a:solidFill>
                  <a:schemeClr val="accent2"/>
                </a:solidFill>
                <a:latin typeface="+mj-ea"/>
                <a:ea typeface="+mj-ea"/>
              </a:endParaRPr>
            </a:p>
            <a:p>
              <a:pPr algn="just">
                <a:lnSpc>
                  <a:spcPct val="150000"/>
                </a:lnSpc>
              </a:pPr>
              <a:r>
                <a:rPr lang="zh-CN" altLang="en-US" sz="1200" dirty="0">
                  <a:solidFill>
                    <a:schemeClr val="tx2"/>
                  </a:solidFill>
                  <a:latin typeface="+mn-ea"/>
                </a:rPr>
                <a:t>点击此处添加标题添加标题点击此处添加标题点击此处添加标题添加标题添加标题</a:t>
              </a:r>
            </a:p>
          </p:txBody>
        </p:sp>
      </p:grpSp>
      <p:grpSp>
        <p:nvGrpSpPr>
          <p:cNvPr id="69" name="组合 68"/>
          <p:cNvGrpSpPr/>
          <p:nvPr/>
        </p:nvGrpSpPr>
        <p:grpSpPr>
          <a:xfrm>
            <a:off x="510645" y="5147051"/>
            <a:ext cx="4202031" cy="969496"/>
            <a:chOff x="690296" y="5207848"/>
            <a:chExt cx="4202031" cy="969496"/>
          </a:xfrm>
        </p:grpSpPr>
        <p:grpSp>
          <p:nvGrpSpPr>
            <p:cNvPr id="70" name="组合 69"/>
            <p:cNvGrpSpPr/>
            <p:nvPr/>
          </p:nvGrpSpPr>
          <p:grpSpPr>
            <a:xfrm>
              <a:off x="690296" y="5338650"/>
              <a:ext cx="559067" cy="707892"/>
              <a:chOff x="690296" y="4362450"/>
              <a:chExt cx="559067" cy="707892"/>
            </a:xfrm>
          </p:grpSpPr>
          <p:sp>
            <p:nvSpPr>
              <p:cNvPr id="72" name="Round Same Side Corner Rectangle 43"/>
              <p:cNvSpPr/>
              <p:nvPr/>
            </p:nvSpPr>
            <p:spPr>
              <a:xfrm rot="10800000" flipH="1">
                <a:off x="1195388" y="4467953"/>
                <a:ext cx="53975" cy="496887"/>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defTabSz="914400" eaLnBrk="1" fontAlgn="auto" hangingPunct="1">
                  <a:spcBef>
                    <a:spcPts val="0"/>
                  </a:spcBef>
                  <a:spcAft>
                    <a:spcPts val="0"/>
                  </a:spcAft>
                  <a:defRPr/>
                </a:pPr>
                <a:endParaRPr lang="bg-BG" sz="1000" dirty="0">
                  <a:latin typeface="Lato Regular"/>
                  <a:cs typeface="Lato Regular"/>
                </a:endParaRPr>
              </a:p>
            </p:txBody>
          </p:sp>
          <p:sp>
            <p:nvSpPr>
              <p:cNvPr id="73" name="TextBox 44"/>
              <p:cNvSpPr txBox="1">
                <a:spLocks noChangeArrowheads="1"/>
              </p:cNvSpPr>
              <p:nvPr/>
            </p:nvSpPr>
            <p:spPr bwMode="auto">
              <a:xfrm>
                <a:off x="690296" y="4362450"/>
                <a:ext cx="486042" cy="7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id-ID" altLang="zh-CN" sz="4000" b="1" dirty="0">
                    <a:solidFill>
                      <a:schemeClr val="accent3"/>
                    </a:solidFill>
                    <a:latin typeface="+mj-ea"/>
                    <a:ea typeface="+mj-ea"/>
                  </a:rPr>
                  <a:t>3</a:t>
                </a:r>
              </a:p>
            </p:txBody>
          </p:sp>
        </p:grpSp>
        <p:sp>
          <p:nvSpPr>
            <p:cNvPr id="71" name="Shape 468"/>
            <p:cNvSpPr/>
            <p:nvPr/>
          </p:nvSpPr>
          <p:spPr>
            <a:xfrm>
              <a:off x="1613309" y="5207848"/>
              <a:ext cx="3279018" cy="969496"/>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chemeClr val="accent3"/>
                  </a:solidFill>
                  <a:latin typeface="+mj-ea"/>
                  <a:ea typeface="+mj-ea"/>
                </a:rPr>
                <a:t>添加标题</a:t>
              </a:r>
              <a:endParaRPr lang="en-US" altLang="zh-CN" b="1" dirty="0">
                <a:solidFill>
                  <a:schemeClr val="accent3"/>
                </a:solidFill>
                <a:latin typeface="+mj-ea"/>
                <a:ea typeface="+mj-ea"/>
              </a:endParaRPr>
            </a:p>
            <a:p>
              <a:pPr algn="just">
                <a:lnSpc>
                  <a:spcPct val="150000"/>
                </a:lnSpc>
              </a:pPr>
              <a:r>
                <a:rPr lang="zh-CN" altLang="en-US" sz="1200" dirty="0">
                  <a:solidFill>
                    <a:schemeClr val="tx2"/>
                  </a:solidFill>
                  <a:latin typeface="+mn-ea"/>
                </a:rPr>
                <a:t>点击此处添加标题添加标题点击此处添加标题点击此处添加标题添加标题添加标题</a:t>
              </a:r>
              <a:r>
                <a:rPr lang="en-US" altLang="zh-CN" sz="1200" dirty="0">
                  <a:solidFill>
                    <a:schemeClr val="tx2"/>
                  </a:solidFill>
                  <a:latin typeface="+mn-ea"/>
                </a:rPr>
                <a:t> </a:t>
              </a:r>
              <a:r>
                <a:rPr lang="zh-CN" altLang="en-US" sz="1200" dirty="0">
                  <a:solidFill>
                    <a:schemeClr val="tx2"/>
                  </a:solidFill>
                  <a:latin typeface="+mn-ea"/>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down)">
                                      <p:cBhvr>
                                        <p:cTn id="15" dur="500"/>
                                        <p:tgtEl>
                                          <p:spTgt spid="55"/>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ppt_x"/>
                                          </p:val>
                                        </p:tav>
                                        <p:tav tm="100000">
                                          <p:val>
                                            <p:strVal val="#ppt_x"/>
                                          </p:val>
                                        </p:tav>
                                      </p:tavLst>
                                    </p:anim>
                                    <p:anim calcmode="lin" valueType="num">
                                      <p:cBhvr additive="base">
                                        <p:cTn id="25" dur="500" fill="hold"/>
                                        <p:tgtEl>
                                          <p:spTgt spid="57"/>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fill="hold"/>
                                        <p:tgtEl>
                                          <p:spTgt spid="69"/>
                                        </p:tgtEl>
                                        <p:attrNameLst>
                                          <p:attrName>ppt_x</p:attrName>
                                        </p:attrNameLst>
                                      </p:cBhvr>
                                      <p:tavLst>
                                        <p:tav tm="0">
                                          <p:val>
                                            <p:strVal val="#ppt_x"/>
                                          </p:val>
                                        </p:tav>
                                        <p:tav tm="100000">
                                          <p:val>
                                            <p:strVal val="#ppt_x"/>
                                          </p:val>
                                        </p:tav>
                                      </p:tavLst>
                                    </p:anim>
                                    <p:anim calcmode="lin" valueType="num">
                                      <p:cBhvr additive="base">
                                        <p:cTn id="45"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1" y="0"/>
            <a:ext cx="12192000" cy="189337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矩形 3"/>
          <p:cNvSpPr/>
          <p:nvPr/>
        </p:nvSpPr>
        <p:spPr>
          <a:xfrm>
            <a:off x="0" y="1894114"/>
            <a:ext cx="12192000" cy="4963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5" name="组合 4"/>
          <p:cNvGrpSpPr/>
          <p:nvPr/>
        </p:nvGrpSpPr>
        <p:grpSpPr>
          <a:xfrm>
            <a:off x="885952" y="2314324"/>
            <a:ext cx="9972545" cy="1156506"/>
            <a:chOff x="6319843" y="3812319"/>
            <a:chExt cx="9972545" cy="1156506"/>
          </a:xfrm>
        </p:grpSpPr>
        <p:sp>
          <p:nvSpPr>
            <p:cNvPr id="6" name="Rectangle 8"/>
            <p:cNvSpPr/>
            <p:nvPr/>
          </p:nvSpPr>
          <p:spPr>
            <a:xfrm>
              <a:off x="6319843" y="4351540"/>
              <a:ext cx="9972545" cy="617285"/>
            </a:xfrm>
            <a:prstGeom prst="rect">
              <a:avLst/>
            </a:prstGeom>
          </p:spPr>
          <p:txBody>
            <a:bodyPr wrap="square">
              <a:spAutoFit/>
            </a:bodyPr>
            <a:lstStyle/>
            <a:p>
              <a:pPr algn="just">
                <a:lnSpc>
                  <a:spcPct val="150000"/>
                </a:lnSpc>
              </a:pPr>
              <a:r>
                <a:rPr lang="zh-CN" altLang="en-US" sz="1200" dirty="0">
                  <a:solidFill>
                    <a:srgbClr val="FFFFFF"/>
                  </a:solidFill>
                  <a:latin typeface="+mn-ea"/>
                </a:rPr>
                <a:t>点击此处添加标题添加标题点击此处添加标题点击此处添加标题点击此处添加标题点击此处添加标题点击此处添加标题添加标题点击此处添加标题添加标题点击此处添加标题点击此处添加标题点击此处添加标题点击此处添加标题</a:t>
              </a:r>
            </a:p>
          </p:txBody>
        </p:sp>
        <p:sp>
          <p:nvSpPr>
            <p:cNvPr id="7" name="TextBox 9"/>
            <p:cNvSpPr txBox="1"/>
            <p:nvPr/>
          </p:nvSpPr>
          <p:spPr>
            <a:xfrm>
              <a:off x="6319845" y="3812319"/>
              <a:ext cx="1107996" cy="369332"/>
            </a:xfrm>
            <a:prstGeom prst="rect">
              <a:avLst/>
            </a:prstGeom>
            <a:noFill/>
          </p:spPr>
          <p:txBody>
            <a:bodyPr wrap="none" rtlCol="0">
              <a:spAutoFit/>
            </a:bodyPr>
            <a:lstStyle/>
            <a:p>
              <a:r>
                <a:rPr lang="zh-CN" altLang="en-US" b="1" dirty="0">
                  <a:solidFill>
                    <a:srgbClr val="FFFFFF"/>
                  </a:solidFill>
                  <a:latin typeface="+mj-ea"/>
                  <a:ea typeface="+mj-ea"/>
                </a:rPr>
                <a:t>添加标题</a:t>
              </a:r>
              <a:endParaRPr lang="en-GB" b="1" dirty="0">
                <a:solidFill>
                  <a:srgbClr val="FFFFFF"/>
                </a:solidFill>
                <a:latin typeface="+mj-ea"/>
                <a:ea typeface="+mj-ea"/>
              </a:endParaRPr>
            </a:p>
          </p:txBody>
        </p:sp>
        <p:cxnSp>
          <p:nvCxnSpPr>
            <p:cNvPr id="8" name="直接连接符 7"/>
            <p:cNvCxnSpPr/>
            <p:nvPr/>
          </p:nvCxnSpPr>
          <p:spPr>
            <a:xfrm>
              <a:off x="6433327" y="4260095"/>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a:off x="3170388" y="3854248"/>
            <a:ext cx="0" cy="2583543"/>
          </a:xfrm>
          <a:prstGeom prst="line">
            <a:avLst/>
          </a:prstGeom>
          <a:ln>
            <a:solidFill>
              <a:srgbClr val="FCFCFC"/>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802361" y="3854993"/>
            <a:ext cx="1810441" cy="2582053"/>
            <a:chOff x="758136" y="3250552"/>
            <a:chExt cx="1810441" cy="2582053"/>
          </a:xfrm>
        </p:grpSpPr>
        <p:grpSp>
          <p:nvGrpSpPr>
            <p:cNvPr id="11" name="组合 10"/>
            <p:cNvGrpSpPr/>
            <p:nvPr/>
          </p:nvGrpSpPr>
          <p:grpSpPr>
            <a:xfrm>
              <a:off x="1009038" y="3250552"/>
              <a:ext cx="1308636" cy="1308636"/>
              <a:chOff x="5457633" y="2774682"/>
              <a:chExt cx="1308636" cy="1308636"/>
            </a:xfrm>
          </p:grpSpPr>
          <p:sp>
            <p:nvSpPr>
              <p:cNvPr id="13" name="TextBox 9"/>
              <p:cNvSpPr txBox="1"/>
              <p:nvPr/>
            </p:nvSpPr>
            <p:spPr>
              <a:xfrm>
                <a:off x="5580395" y="3136613"/>
                <a:ext cx="1063112" cy="584775"/>
              </a:xfrm>
              <a:prstGeom prst="rect">
                <a:avLst/>
              </a:prstGeom>
              <a:noFill/>
            </p:spPr>
            <p:txBody>
              <a:bodyPr wrap="none" rtlCol="0">
                <a:spAutoFit/>
              </a:bodyPr>
              <a:lstStyle/>
              <a:p>
                <a:pPr algn="ctr"/>
                <a:r>
                  <a:rPr lang="en-US" altLang="zh-CN" sz="3200" b="1" dirty="0">
                    <a:solidFill>
                      <a:srgbClr val="FFFFFF"/>
                    </a:solidFill>
                    <a:latin typeface="+mj-ea"/>
                    <a:ea typeface="+mj-ea"/>
                  </a:rPr>
                  <a:t>93%</a:t>
                </a:r>
                <a:endParaRPr lang="en-GB" sz="3200" b="1" dirty="0">
                  <a:solidFill>
                    <a:srgbClr val="FFFFFF"/>
                  </a:solidFill>
                  <a:latin typeface="+mj-ea"/>
                  <a:ea typeface="+mj-ea"/>
                </a:endParaRPr>
              </a:p>
            </p:txBody>
          </p:sp>
          <p:sp>
            <p:nvSpPr>
              <p:cNvPr id="14" name="椭圆 13"/>
              <p:cNvSpPr/>
              <p:nvPr/>
            </p:nvSpPr>
            <p:spPr>
              <a:xfrm>
                <a:off x="5457633" y="2774682"/>
                <a:ext cx="1308636" cy="1308636"/>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2" name="添加标题"/>
            <p:cNvSpPr txBox="1"/>
            <p:nvPr/>
          </p:nvSpPr>
          <p:spPr>
            <a:xfrm>
              <a:off x="758136" y="4635803"/>
              <a:ext cx="1810441" cy="1196802"/>
            </a:xfrm>
            <a:prstGeom prst="rect">
              <a:avLst/>
            </a:prstGeom>
            <a:noFill/>
          </p:spPr>
          <p:txBody>
            <a:bodyPr wrap="square" rtlCol="0">
              <a:spAutoFit/>
            </a:bodyPr>
            <a:lstStyle/>
            <a:p>
              <a:pPr algn="ctr">
                <a:lnSpc>
                  <a:spcPct val="150000"/>
                </a:lnSpc>
              </a:pPr>
              <a:r>
                <a:rPr lang="zh-CN" altLang="en-US" sz="1600" b="1" dirty="0">
                  <a:solidFill>
                    <a:srgbClr val="FFFFFF"/>
                  </a:solidFill>
                  <a:latin typeface="+mj-ea"/>
                  <a:ea typeface="+mj-ea"/>
                </a:rPr>
                <a:t>添加标题</a:t>
              </a:r>
              <a:endParaRPr lang="en-US" altLang="zh-CN" sz="1600" b="1" dirty="0">
                <a:solidFill>
                  <a:srgbClr val="FFFFFF"/>
                </a:solidFill>
                <a:latin typeface="+mj-ea"/>
                <a:ea typeface="+mj-ea"/>
              </a:endParaRPr>
            </a:p>
            <a:p>
              <a:pPr algn="ctr">
                <a:lnSpc>
                  <a:spcPct val="150000"/>
                </a:lnSpc>
              </a:pPr>
              <a:r>
                <a:rPr lang="zh-CN" altLang="en-US" sz="1100" dirty="0">
                  <a:solidFill>
                    <a:srgbClr val="FFFFFF"/>
                  </a:solidFill>
                  <a:latin typeface="+mn-ea"/>
                </a:rPr>
                <a:t>点击此处添加标题点击此处添加标题添加标题添加标题</a:t>
              </a:r>
            </a:p>
          </p:txBody>
        </p:sp>
      </p:grpSp>
      <p:grpSp>
        <p:nvGrpSpPr>
          <p:cNvPr id="15" name="组合 14"/>
          <p:cNvGrpSpPr/>
          <p:nvPr/>
        </p:nvGrpSpPr>
        <p:grpSpPr>
          <a:xfrm>
            <a:off x="3727974" y="3854993"/>
            <a:ext cx="1810441" cy="2582053"/>
            <a:chOff x="758136" y="3250552"/>
            <a:chExt cx="1810441" cy="2582053"/>
          </a:xfrm>
        </p:grpSpPr>
        <p:grpSp>
          <p:nvGrpSpPr>
            <p:cNvPr id="16" name="组合 15"/>
            <p:cNvGrpSpPr/>
            <p:nvPr/>
          </p:nvGrpSpPr>
          <p:grpSpPr>
            <a:xfrm>
              <a:off x="1009038" y="3250552"/>
              <a:ext cx="1308636" cy="1308636"/>
              <a:chOff x="5457633" y="2774682"/>
              <a:chExt cx="1308636" cy="1308636"/>
            </a:xfrm>
          </p:grpSpPr>
          <p:sp>
            <p:nvSpPr>
              <p:cNvPr id="18" name="TextBox 9"/>
              <p:cNvSpPr txBox="1"/>
              <p:nvPr/>
            </p:nvSpPr>
            <p:spPr>
              <a:xfrm>
                <a:off x="5580394" y="3136613"/>
                <a:ext cx="1063113" cy="584775"/>
              </a:xfrm>
              <a:prstGeom prst="rect">
                <a:avLst/>
              </a:prstGeom>
              <a:noFill/>
            </p:spPr>
            <p:txBody>
              <a:bodyPr wrap="none" rtlCol="0">
                <a:spAutoFit/>
              </a:bodyPr>
              <a:lstStyle/>
              <a:p>
                <a:pPr algn="ctr"/>
                <a:r>
                  <a:rPr lang="en-US" altLang="zh-CN" sz="3200" b="1" dirty="0">
                    <a:solidFill>
                      <a:srgbClr val="FFFFFF"/>
                    </a:solidFill>
                    <a:latin typeface="+mj-ea"/>
                    <a:ea typeface="+mj-ea"/>
                  </a:rPr>
                  <a:t>85%</a:t>
                </a:r>
                <a:endParaRPr lang="en-GB" sz="3200" b="1" dirty="0">
                  <a:solidFill>
                    <a:srgbClr val="FFFFFF"/>
                  </a:solidFill>
                  <a:latin typeface="+mj-ea"/>
                  <a:ea typeface="+mj-ea"/>
                </a:endParaRPr>
              </a:p>
            </p:txBody>
          </p:sp>
          <p:sp>
            <p:nvSpPr>
              <p:cNvPr id="19" name="椭圆 18"/>
              <p:cNvSpPr/>
              <p:nvPr/>
            </p:nvSpPr>
            <p:spPr>
              <a:xfrm>
                <a:off x="5457633" y="2774682"/>
                <a:ext cx="1308636" cy="1308636"/>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添加标题"/>
            <p:cNvSpPr txBox="1"/>
            <p:nvPr/>
          </p:nvSpPr>
          <p:spPr>
            <a:xfrm>
              <a:off x="758136" y="4635803"/>
              <a:ext cx="1810441" cy="1196802"/>
            </a:xfrm>
            <a:prstGeom prst="rect">
              <a:avLst/>
            </a:prstGeom>
            <a:noFill/>
          </p:spPr>
          <p:txBody>
            <a:bodyPr wrap="square" rtlCol="0">
              <a:spAutoFit/>
            </a:bodyPr>
            <a:lstStyle/>
            <a:p>
              <a:pPr algn="ctr">
                <a:lnSpc>
                  <a:spcPct val="150000"/>
                </a:lnSpc>
              </a:pPr>
              <a:r>
                <a:rPr lang="zh-CN" altLang="en-US" sz="1600" b="1" dirty="0">
                  <a:solidFill>
                    <a:srgbClr val="FFFFFF"/>
                  </a:solidFill>
                  <a:latin typeface="+mj-ea"/>
                  <a:ea typeface="+mj-ea"/>
                </a:rPr>
                <a:t>添加标题</a:t>
              </a:r>
              <a:endParaRPr lang="en-US" altLang="zh-CN" sz="1600" b="1" dirty="0">
                <a:solidFill>
                  <a:srgbClr val="FFFFFF"/>
                </a:solidFill>
                <a:latin typeface="+mj-ea"/>
                <a:ea typeface="+mj-ea"/>
              </a:endParaRPr>
            </a:p>
            <a:p>
              <a:pPr algn="ctr">
                <a:lnSpc>
                  <a:spcPct val="150000"/>
                </a:lnSpc>
              </a:pPr>
              <a:r>
                <a:rPr lang="zh-CN" altLang="en-US" sz="1100" dirty="0">
                  <a:solidFill>
                    <a:srgbClr val="FFFFFF"/>
                  </a:solidFill>
                  <a:latin typeface="+mn-ea"/>
                </a:rPr>
                <a:t>点击此处添加标题点击此处添加标题添加标题添加标题</a:t>
              </a:r>
            </a:p>
          </p:txBody>
        </p:sp>
      </p:grpSp>
      <p:grpSp>
        <p:nvGrpSpPr>
          <p:cNvPr id="20" name="组合 19"/>
          <p:cNvGrpSpPr/>
          <p:nvPr/>
        </p:nvGrpSpPr>
        <p:grpSpPr>
          <a:xfrm>
            <a:off x="6653587" y="3854993"/>
            <a:ext cx="1810441" cy="2582053"/>
            <a:chOff x="758136" y="3250552"/>
            <a:chExt cx="1810441" cy="2582053"/>
          </a:xfrm>
        </p:grpSpPr>
        <p:grpSp>
          <p:nvGrpSpPr>
            <p:cNvPr id="21" name="组合 20"/>
            <p:cNvGrpSpPr/>
            <p:nvPr/>
          </p:nvGrpSpPr>
          <p:grpSpPr>
            <a:xfrm>
              <a:off x="1009038" y="3250552"/>
              <a:ext cx="1308636" cy="1308636"/>
              <a:chOff x="5457633" y="2774682"/>
              <a:chExt cx="1308636" cy="1308636"/>
            </a:xfrm>
          </p:grpSpPr>
          <p:sp>
            <p:nvSpPr>
              <p:cNvPr id="23" name="TextBox 9"/>
              <p:cNvSpPr txBox="1"/>
              <p:nvPr/>
            </p:nvSpPr>
            <p:spPr>
              <a:xfrm>
                <a:off x="5580394" y="3136613"/>
                <a:ext cx="1063113" cy="584775"/>
              </a:xfrm>
              <a:prstGeom prst="rect">
                <a:avLst/>
              </a:prstGeom>
              <a:noFill/>
            </p:spPr>
            <p:txBody>
              <a:bodyPr wrap="none" rtlCol="0">
                <a:spAutoFit/>
              </a:bodyPr>
              <a:lstStyle/>
              <a:p>
                <a:pPr algn="ctr"/>
                <a:r>
                  <a:rPr lang="en-US" altLang="zh-CN" sz="3200" b="1" dirty="0">
                    <a:solidFill>
                      <a:srgbClr val="FFFFFF"/>
                    </a:solidFill>
                    <a:latin typeface="+mj-ea"/>
                    <a:ea typeface="+mj-ea"/>
                  </a:rPr>
                  <a:t>73%</a:t>
                </a:r>
                <a:endParaRPr lang="en-GB" sz="3200" b="1" dirty="0">
                  <a:solidFill>
                    <a:srgbClr val="FFFFFF"/>
                  </a:solidFill>
                  <a:latin typeface="+mj-ea"/>
                  <a:ea typeface="+mj-ea"/>
                </a:endParaRPr>
              </a:p>
            </p:txBody>
          </p:sp>
          <p:sp>
            <p:nvSpPr>
              <p:cNvPr id="24" name="椭圆 23"/>
              <p:cNvSpPr/>
              <p:nvPr/>
            </p:nvSpPr>
            <p:spPr>
              <a:xfrm>
                <a:off x="5457633" y="2774682"/>
                <a:ext cx="1308636" cy="1308636"/>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22" name="添加标题"/>
            <p:cNvSpPr txBox="1"/>
            <p:nvPr/>
          </p:nvSpPr>
          <p:spPr>
            <a:xfrm>
              <a:off x="758136" y="4635803"/>
              <a:ext cx="1810441" cy="1196802"/>
            </a:xfrm>
            <a:prstGeom prst="rect">
              <a:avLst/>
            </a:prstGeom>
            <a:noFill/>
          </p:spPr>
          <p:txBody>
            <a:bodyPr wrap="square" rtlCol="0">
              <a:spAutoFit/>
            </a:bodyPr>
            <a:lstStyle/>
            <a:p>
              <a:pPr algn="ctr">
                <a:lnSpc>
                  <a:spcPct val="150000"/>
                </a:lnSpc>
              </a:pPr>
              <a:r>
                <a:rPr lang="zh-CN" altLang="en-US" sz="1600" b="1" dirty="0">
                  <a:solidFill>
                    <a:srgbClr val="FFFFFF"/>
                  </a:solidFill>
                  <a:latin typeface="+mj-ea"/>
                  <a:ea typeface="+mj-ea"/>
                </a:rPr>
                <a:t>添加标题</a:t>
              </a:r>
              <a:endParaRPr lang="en-US" altLang="zh-CN" sz="1600" b="1" dirty="0">
                <a:solidFill>
                  <a:srgbClr val="FFFFFF"/>
                </a:solidFill>
                <a:latin typeface="+mj-ea"/>
                <a:ea typeface="+mj-ea"/>
              </a:endParaRPr>
            </a:p>
            <a:p>
              <a:pPr algn="ctr">
                <a:lnSpc>
                  <a:spcPct val="150000"/>
                </a:lnSpc>
              </a:pPr>
              <a:r>
                <a:rPr lang="zh-CN" altLang="en-US" sz="1100" dirty="0">
                  <a:solidFill>
                    <a:srgbClr val="FFFFFF"/>
                  </a:solidFill>
                  <a:latin typeface="+mn-ea"/>
                </a:rPr>
                <a:t>点击此处添加标题点击此处添加标题添加标题添加标题</a:t>
              </a:r>
            </a:p>
          </p:txBody>
        </p:sp>
      </p:grpSp>
      <p:grpSp>
        <p:nvGrpSpPr>
          <p:cNvPr id="25" name="组合 24"/>
          <p:cNvGrpSpPr/>
          <p:nvPr/>
        </p:nvGrpSpPr>
        <p:grpSpPr>
          <a:xfrm>
            <a:off x="9579198" y="3854993"/>
            <a:ext cx="1810441" cy="2582053"/>
            <a:chOff x="758136" y="3250552"/>
            <a:chExt cx="1810441" cy="2582053"/>
          </a:xfrm>
        </p:grpSpPr>
        <p:grpSp>
          <p:nvGrpSpPr>
            <p:cNvPr id="26" name="组合 25"/>
            <p:cNvGrpSpPr/>
            <p:nvPr/>
          </p:nvGrpSpPr>
          <p:grpSpPr>
            <a:xfrm>
              <a:off x="1009038" y="3250552"/>
              <a:ext cx="1308636" cy="1308636"/>
              <a:chOff x="5457633" y="2774682"/>
              <a:chExt cx="1308636" cy="1308636"/>
            </a:xfrm>
          </p:grpSpPr>
          <p:sp>
            <p:nvSpPr>
              <p:cNvPr id="28" name="TextBox 9"/>
              <p:cNvSpPr txBox="1"/>
              <p:nvPr/>
            </p:nvSpPr>
            <p:spPr>
              <a:xfrm>
                <a:off x="5580394" y="3136613"/>
                <a:ext cx="1063113" cy="584775"/>
              </a:xfrm>
              <a:prstGeom prst="rect">
                <a:avLst/>
              </a:prstGeom>
              <a:noFill/>
            </p:spPr>
            <p:txBody>
              <a:bodyPr wrap="none" rtlCol="0">
                <a:spAutoFit/>
              </a:bodyPr>
              <a:lstStyle/>
              <a:p>
                <a:pPr algn="ctr"/>
                <a:r>
                  <a:rPr lang="en-US" altLang="zh-CN" sz="3200" b="1" dirty="0">
                    <a:solidFill>
                      <a:srgbClr val="FFFFFF"/>
                    </a:solidFill>
                    <a:latin typeface="+mj-ea"/>
                    <a:ea typeface="+mj-ea"/>
                  </a:rPr>
                  <a:t>61%</a:t>
                </a:r>
                <a:endParaRPr lang="en-GB" sz="3200" b="1" dirty="0">
                  <a:solidFill>
                    <a:srgbClr val="FFFFFF"/>
                  </a:solidFill>
                  <a:latin typeface="+mj-ea"/>
                  <a:ea typeface="+mj-ea"/>
                </a:endParaRPr>
              </a:p>
            </p:txBody>
          </p:sp>
          <p:sp>
            <p:nvSpPr>
              <p:cNvPr id="29" name="椭圆 28"/>
              <p:cNvSpPr/>
              <p:nvPr/>
            </p:nvSpPr>
            <p:spPr>
              <a:xfrm>
                <a:off x="5457633" y="2774682"/>
                <a:ext cx="1308636" cy="1308636"/>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27" name="添加标题"/>
            <p:cNvSpPr txBox="1"/>
            <p:nvPr/>
          </p:nvSpPr>
          <p:spPr>
            <a:xfrm>
              <a:off x="758136" y="4635803"/>
              <a:ext cx="1810441" cy="1196802"/>
            </a:xfrm>
            <a:prstGeom prst="rect">
              <a:avLst/>
            </a:prstGeom>
            <a:noFill/>
          </p:spPr>
          <p:txBody>
            <a:bodyPr wrap="square" rtlCol="0">
              <a:spAutoFit/>
            </a:bodyPr>
            <a:lstStyle/>
            <a:p>
              <a:pPr algn="ctr">
                <a:lnSpc>
                  <a:spcPct val="150000"/>
                </a:lnSpc>
              </a:pPr>
              <a:r>
                <a:rPr lang="zh-CN" altLang="en-US" sz="1600" b="1" dirty="0">
                  <a:solidFill>
                    <a:srgbClr val="FFFFFF"/>
                  </a:solidFill>
                  <a:latin typeface="+mj-ea"/>
                  <a:ea typeface="+mj-ea"/>
                </a:rPr>
                <a:t>添加标题</a:t>
              </a:r>
              <a:endParaRPr lang="en-US" altLang="zh-CN" sz="1600" b="1" dirty="0">
                <a:solidFill>
                  <a:srgbClr val="FFFFFF"/>
                </a:solidFill>
                <a:latin typeface="+mj-ea"/>
                <a:ea typeface="+mj-ea"/>
              </a:endParaRPr>
            </a:p>
            <a:p>
              <a:pPr algn="ctr">
                <a:lnSpc>
                  <a:spcPct val="150000"/>
                </a:lnSpc>
              </a:pPr>
              <a:r>
                <a:rPr lang="zh-CN" altLang="en-US" sz="1100" dirty="0">
                  <a:solidFill>
                    <a:srgbClr val="FFFFFF"/>
                  </a:solidFill>
                  <a:latin typeface="+mn-ea"/>
                </a:rPr>
                <a:t>点击此处添加标题点击此处添加标题添加标题添加标题</a:t>
              </a:r>
            </a:p>
          </p:txBody>
        </p:sp>
      </p:grpSp>
      <p:cxnSp>
        <p:nvCxnSpPr>
          <p:cNvPr id="30" name="直接连接符 29"/>
          <p:cNvCxnSpPr/>
          <p:nvPr/>
        </p:nvCxnSpPr>
        <p:spPr>
          <a:xfrm>
            <a:off x="6096001" y="3854248"/>
            <a:ext cx="0" cy="2583543"/>
          </a:xfrm>
          <a:prstGeom prst="line">
            <a:avLst/>
          </a:prstGeom>
          <a:ln>
            <a:solidFill>
              <a:srgbClr val="FCFCFC"/>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021614" y="3854248"/>
            <a:ext cx="0" cy="2583543"/>
          </a:xfrm>
          <a:prstGeom prst="line">
            <a:avLst/>
          </a:prstGeom>
          <a:ln>
            <a:solidFill>
              <a:srgbClr val="FCFCF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1"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0-#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34" name="Group 4"/>
          <p:cNvGrpSpPr>
            <a:grpSpLocks noChangeAspect="1"/>
          </p:cNvGrpSpPr>
          <p:nvPr/>
        </p:nvGrpSpPr>
        <p:grpSpPr bwMode="auto">
          <a:xfrm>
            <a:off x="-413335" y="966059"/>
            <a:ext cx="5947861" cy="5976977"/>
            <a:chOff x="1695" y="4"/>
            <a:chExt cx="4290" cy="4311"/>
          </a:xfrm>
        </p:grpSpPr>
        <p:sp>
          <p:nvSpPr>
            <p:cNvPr id="35" name="Freeform 6"/>
            <p:cNvSpPr/>
            <p:nvPr/>
          </p:nvSpPr>
          <p:spPr bwMode="auto">
            <a:xfrm>
              <a:off x="1695" y="439"/>
              <a:ext cx="3874" cy="3876"/>
            </a:xfrm>
            <a:custGeom>
              <a:avLst/>
              <a:gdLst>
                <a:gd name="T0" fmla="*/ 2174 w 3874"/>
                <a:gd name="T1" fmla="*/ 14 h 3876"/>
                <a:gd name="T2" fmla="*/ 2513 w 3874"/>
                <a:gd name="T3" fmla="*/ 87 h 3876"/>
                <a:gd name="T4" fmla="*/ 2827 w 3874"/>
                <a:gd name="T5" fmla="*/ 216 h 3876"/>
                <a:gd name="T6" fmla="*/ 2848 w 3874"/>
                <a:gd name="T7" fmla="*/ 566 h 3876"/>
                <a:gd name="T8" fmla="*/ 2517 w 3874"/>
                <a:gd name="T9" fmla="*/ 636 h 3876"/>
                <a:gd name="T10" fmla="*/ 2238 w 3874"/>
                <a:gd name="T11" fmla="*/ 545 h 3876"/>
                <a:gd name="T12" fmla="*/ 1937 w 3874"/>
                <a:gd name="T13" fmla="*/ 513 h 3876"/>
                <a:gd name="T14" fmla="*/ 1625 w 3874"/>
                <a:gd name="T15" fmla="*/ 547 h 3876"/>
                <a:gd name="T16" fmla="*/ 1336 w 3874"/>
                <a:gd name="T17" fmla="*/ 645 h 3876"/>
                <a:gd name="T18" fmla="*/ 1080 w 3874"/>
                <a:gd name="T19" fmla="*/ 799 h 3876"/>
                <a:gd name="T20" fmla="*/ 862 w 3874"/>
                <a:gd name="T21" fmla="*/ 1002 h 3876"/>
                <a:gd name="T22" fmla="*/ 691 w 3874"/>
                <a:gd name="T23" fmla="*/ 1247 h 3876"/>
                <a:gd name="T24" fmla="*/ 573 w 3874"/>
                <a:gd name="T25" fmla="*/ 1526 h 3876"/>
                <a:gd name="T26" fmla="*/ 517 w 3874"/>
                <a:gd name="T27" fmla="*/ 1831 h 3876"/>
                <a:gd name="T28" fmla="*/ 529 w 3874"/>
                <a:gd name="T29" fmla="*/ 2148 h 3876"/>
                <a:gd name="T30" fmla="*/ 606 w 3874"/>
                <a:gd name="T31" fmla="*/ 2445 h 3876"/>
                <a:gd name="T32" fmla="*/ 742 w 3874"/>
                <a:gd name="T33" fmla="*/ 2713 h 3876"/>
                <a:gd name="T34" fmla="*/ 931 w 3874"/>
                <a:gd name="T35" fmla="*/ 2945 h 3876"/>
                <a:gd name="T36" fmla="*/ 1162 w 3874"/>
                <a:gd name="T37" fmla="*/ 3132 h 3876"/>
                <a:gd name="T38" fmla="*/ 1430 w 3874"/>
                <a:gd name="T39" fmla="*/ 3268 h 3876"/>
                <a:gd name="T40" fmla="*/ 1728 w 3874"/>
                <a:gd name="T41" fmla="*/ 3347 h 3876"/>
                <a:gd name="T42" fmla="*/ 2044 w 3874"/>
                <a:gd name="T43" fmla="*/ 3359 h 3876"/>
                <a:gd name="T44" fmla="*/ 2349 w 3874"/>
                <a:gd name="T45" fmla="*/ 3301 h 3876"/>
                <a:gd name="T46" fmla="*/ 2628 w 3874"/>
                <a:gd name="T47" fmla="*/ 3185 h 3876"/>
                <a:gd name="T48" fmla="*/ 2871 w 3874"/>
                <a:gd name="T49" fmla="*/ 3013 h 3876"/>
                <a:gd name="T50" fmla="*/ 3076 w 3874"/>
                <a:gd name="T51" fmla="*/ 2794 h 3876"/>
                <a:gd name="T52" fmla="*/ 3229 w 3874"/>
                <a:gd name="T53" fmla="*/ 2538 h 3876"/>
                <a:gd name="T54" fmla="*/ 3327 w 3874"/>
                <a:gd name="T55" fmla="*/ 2250 h 3876"/>
                <a:gd name="T56" fmla="*/ 3362 w 3874"/>
                <a:gd name="T57" fmla="*/ 1937 h 3876"/>
                <a:gd name="T58" fmla="*/ 3329 w 3874"/>
                <a:gd name="T59" fmla="*/ 1637 h 3876"/>
                <a:gd name="T60" fmla="*/ 3239 w 3874"/>
                <a:gd name="T61" fmla="*/ 1358 h 3876"/>
                <a:gd name="T62" fmla="*/ 3325 w 3874"/>
                <a:gd name="T63" fmla="*/ 1010 h 3876"/>
                <a:gd name="T64" fmla="*/ 3624 w 3874"/>
                <a:gd name="T65" fmla="*/ 1030 h 3876"/>
                <a:gd name="T66" fmla="*/ 3744 w 3874"/>
                <a:gd name="T67" fmla="*/ 1238 h 3876"/>
                <a:gd name="T68" fmla="*/ 3841 w 3874"/>
                <a:gd name="T69" fmla="*/ 1576 h 3876"/>
                <a:gd name="T70" fmla="*/ 3874 w 3874"/>
                <a:gd name="T71" fmla="*/ 1937 h 3876"/>
                <a:gd name="T72" fmla="*/ 3838 w 3874"/>
                <a:gd name="T73" fmla="*/ 2313 h 3876"/>
                <a:gd name="T74" fmla="*/ 3734 w 3874"/>
                <a:gd name="T75" fmla="*/ 2664 h 3876"/>
                <a:gd name="T76" fmla="*/ 3568 w 3874"/>
                <a:gd name="T77" fmla="*/ 2983 h 3876"/>
                <a:gd name="T78" fmla="*/ 3349 w 3874"/>
                <a:gd name="T79" fmla="*/ 3264 h 3876"/>
                <a:gd name="T80" fmla="*/ 3081 w 3874"/>
                <a:gd name="T81" fmla="*/ 3501 h 3876"/>
                <a:gd name="T82" fmla="*/ 2773 w 3874"/>
                <a:gd name="T83" fmla="*/ 3686 h 3876"/>
                <a:gd name="T84" fmla="*/ 2433 w 3874"/>
                <a:gd name="T85" fmla="*/ 3812 h 3876"/>
                <a:gd name="T86" fmla="*/ 2064 w 3874"/>
                <a:gd name="T87" fmla="*/ 3872 h 3876"/>
                <a:gd name="T88" fmla="*/ 1684 w 3874"/>
                <a:gd name="T89" fmla="*/ 3859 h 3876"/>
                <a:gd name="T90" fmla="*/ 1324 w 3874"/>
                <a:gd name="T91" fmla="*/ 3776 h 3876"/>
                <a:gd name="T92" fmla="*/ 993 w 3874"/>
                <a:gd name="T93" fmla="*/ 3631 h 3876"/>
                <a:gd name="T94" fmla="*/ 699 w 3874"/>
                <a:gd name="T95" fmla="*/ 3428 h 3876"/>
                <a:gd name="T96" fmla="*/ 446 w 3874"/>
                <a:gd name="T97" fmla="*/ 3175 h 3876"/>
                <a:gd name="T98" fmla="*/ 245 w 3874"/>
                <a:gd name="T99" fmla="*/ 2881 h 3876"/>
                <a:gd name="T100" fmla="*/ 98 w 3874"/>
                <a:gd name="T101" fmla="*/ 2550 h 3876"/>
                <a:gd name="T102" fmla="*/ 16 w 3874"/>
                <a:gd name="T103" fmla="*/ 2190 h 3876"/>
                <a:gd name="T104" fmla="*/ 0 w 3874"/>
                <a:gd name="T105" fmla="*/ 1937 h 3876"/>
                <a:gd name="T106" fmla="*/ 37 w 3874"/>
                <a:gd name="T107" fmla="*/ 1563 h 3876"/>
                <a:gd name="T108" fmla="*/ 140 w 3874"/>
                <a:gd name="T109" fmla="*/ 1210 h 3876"/>
                <a:gd name="T110" fmla="*/ 306 w 3874"/>
                <a:gd name="T111" fmla="*/ 891 h 3876"/>
                <a:gd name="T112" fmla="*/ 526 w 3874"/>
                <a:gd name="T113" fmla="*/ 610 h 3876"/>
                <a:gd name="T114" fmla="*/ 793 w 3874"/>
                <a:gd name="T115" fmla="*/ 374 h 3876"/>
                <a:gd name="T116" fmla="*/ 1101 w 3874"/>
                <a:gd name="T117" fmla="*/ 189 h 3876"/>
                <a:gd name="T118" fmla="*/ 1441 w 3874"/>
                <a:gd name="T119" fmla="*/ 64 h 3876"/>
                <a:gd name="T120" fmla="*/ 1809 w 3874"/>
                <a:gd name="T121" fmla="*/ 3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4" h="3876">
                  <a:moveTo>
                    <a:pt x="1937" y="0"/>
                  </a:moveTo>
                  <a:lnTo>
                    <a:pt x="2056" y="3"/>
                  </a:lnTo>
                  <a:lnTo>
                    <a:pt x="2174" y="14"/>
                  </a:lnTo>
                  <a:lnTo>
                    <a:pt x="2289" y="31"/>
                  </a:lnTo>
                  <a:lnTo>
                    <a:pt x="2402" y="56"/>
                  </a:lnTo>
                  <a:lnTo>
                    <a:pt x="2513" y="87"/>
                  </a:lnTo>
                  <a:lnTo>
                    <a:pt x="2620" y="124"/>
                  </a:lnTo>
                  <a:lnTo>
                    <a:pt x="2725" y="167"/>
                  </a:lnTo>
                  <a:lnTo>
                    <a:pt x="2827" y="216"/>
                  </a:lnTo>
                  <a:lnTo>
                    <a:pt x="2824" y="250"/>
                  </a:lnTo>
                  <a:lnTo>
                    <a:pt x="2826" y="284"/>
                  </a:lnTo>
                  <a:lnTo>
                    <a:pt x="2848" y="566"/>
                  </a:lnTo>
                  <a:lnTo>
                    <a:pt x="2687" y="726"/>
                  </a:lnTo>
                  <a:lnTo>
                    <a:pt x="2603" y="679"/>
                  </a:lnTo>
                  <a:lnTo>
                    <a:pt x="2517" y="636"/>
                  </a:lnTo>
                  <a:lnTo>
                    <a:pt x="2426" y="599"/>
                  </a:lnTo>
                  <a:lnTo>
                    <a:pt x="2333" y="569"/>
                  </a:lnTo>
                  <a:lnTo>
                    <a:pt x="2238" y="545"/>
                  </a:lnTo>
                  <a:lnTo>
                    <a:pt x="2140" y="527"/>
                  </a:lnTo>
                  <a:lnTo>
                    <a:pt x="2039" y="517"/>
                  </a:lnTo>
                  <a:lnTo>
                    <a:pt x="1937" y="513"/>
                  </a:lnTo>
                  <a:lnTo>
                    <a:pt x="1831" y="517"/>
                  </a:lnTo>
                  <a:lnTo>
                    <a:pt x="1726" y="528"/>
                  </a:lnTo>
                  <a:lnTo>
                    <a:pt x="1625" y="547"/>
                  </a:lnTo>
                  <a:lnTo>
                    <a:pt x="1526" y="573"/>
                  </a:lnTo>
                  <a:lnTo>
                    <a:pt x="1429" y="606"/>
                  </a:lnTo>
                  <a:lnTo>
                    <a:pt x="1336" y="645"/>
                  </a:lnTo>
                  <a:lnTo>
                    <a:pt x="1247" y="691"/>
                  </a:lnTo>
                  <a:lnTo>
                    <a:pt x="1162" y="743"/>
                  </a:lnTo>
                  <a:lnTo>
                    <a:pt x="1080" y="799"/>
                  </a:lnTo>
                  <a:lnTo>
                    <a:pt x="1002" y="862"/>
                  </a:lnTo>
                  <a:lnTo>
                    <a:pt x="931" y="930"/>
                  </a:lnTo>
                  <a:lnTo>
                    <a:pt x="862" y="1002"/>
                  </a:lnTo>
                  <a:lnTo>
                    <a:pt x="800" y="1081"/>
                  </a:lnTo>
                  <a:lnTo>
                    <a:pt x="742" y="1162"/>
                  </a:lnTo>
                  <a:lnTo>
                    <a:pt x="691" y="1247"/>
                  </a:lnTo>
                  <a:lnTo>
                    <a:pt x="645" y="1337"/>
                  </a:lnTo>
                  <a:lnTo>
                    <a:pt x="606" y="1430"/>
                  </a:lnTo>
                  <a:lnTo>
                    <a:pt x="573" y="1526"/>
                  </a:lnTo>
                  <a:lnTo>
                    <a:pt x="547" y="1625"/>
                  </a:lnTo>
                  <a:lnTo>
                    <a:pt x="529" y="1728"/>
                  </a:lnTo>
                  <a:lnTo>
                    <a:pt x="517" y="1831"/>
                  </a:lnTo>
                  <a:lnTo>
                    <a:pt x="513" y="1937"/>
                  </a:lnTo>
                  <a:lnTo>
                    <a:pt x="517" y="2044"/>
                  </a:lnTo>
                  <a:lnTo>
                    <a:pt x="529" y="2148"/>
                  </a:lnTo>
                  <a:lnTo>
                    <a:pt x="547" y="2250"/>
                  </a:lnTo>
                  <a:lnTo>
                    <a:pt x="573" y="2349"/>
                  </a:lnTo>
                  <a:lnTo>
                    <a:pt x="606" y="2445"/>
                  </a:lnTo>
                  <a:lnTo>
                    <a:pt x="645" y="2538"/>
                  </a:lnTo>
                  <a:lnTo>
                    <a:pt x="691" y="2627"/>
                  </a:lnTo>
                  <a:lnTo>
                    <a:pt x="742" y="2713"/>
                  </a:lnTo>
                  <a:lnTo>
                    <a:pt x="800" y="2794"/>
                  </a:lnTo>
                  <a:lnTo>
                    <a:pt x="862" y="2872"/>
                  </a:lnTo>
                  <a:lnTo>
                    <a:pt x="931" y="2945"/>
                  </a:lnTo>
                  <a:lnTo>
                    <a:pt x="1002" y="3013"/>
                  </a:lnTo>
                  <a:lnTo>
                    <a:pt x="1081" y="3075"/>
                  </a:lnTo>
                  <a:lnTo>
                    <a:pt x="1162" y="3132"/>
                  </a:lnTo>
                  <a:lnTo>
                    <a:pt x="1247" y="3185"/>
                  </a:lnTo>
                  <a:lnTo>
                    <a:pt x="1338" y="3229"/>
                  </a:lnTo>
                  <a:lnTo>
                    <a:pt x="1430" y="3268"/>
                  </a:lnTo>
                  <a:lnTo>
                    <a:pt x="1526" y="3301"/>
                  </a:lnTo>
                  <a:lnTo>
                    <a:pt x="1625" y="3327"/>
                  </a:lnTo>
                  <a:lnTo>
                    <a:pt x="1728" y="3347"/>
                  </a:lnTo>
                  <a:lnTo>
                    <a:pt x="1831" y="3359"/>
                  </a:lnTo>
                  <a:lnTo>
                    <a:pt x="1937" y="3361"/>
                  </a:lnTo>
                  <a:lnTo>
                    <a:pt x="2044" y="3359"/>
                  </a:lnTo>
                  <a:lnTo>
                    <a:pt x="2148" y="3347"/>
                  </a:lnTo>
                  <a:lnTo>
                    <a:pt x="2250" y="3327"/>
                  </a:lnTo>
                  <a:lnTo>
                    <a:pt x="2349" y="3301"/>
                  </a:lnTo>
                  <a:lnTo>
                    <a:pt x="2445" y="3268"/>
                  </a:lnTo>
                  <a:lnTo>
                    <a:pt x="2538" y="3229"/>
                  </a:lnTo>
                  <a:lnTo>
                    <a:pt x="2628" y="3185"/>
                  </a:lnTo>
                  <a:lnTo>
                    <a:pt x="2713" y="3132"/>
                  </a:lnTo>
                  <a:lnTo>
                    <a:pt x="2794" y="3075"/>
                  </a:lnTo>
                  <a:lnTo>
                    <a:pt x="2871" y="3013"/>
                  </a:lnTo>
                  <a:lnTo>
                    <a:pt x="2945" y="2945"/>
                  </a:lnTo>
                  <a:lnTo>
                    <a:pt x="3013" y="2872"/>
                  </a:lnTo>
                  <a:lnTo>
                    <a:pt x="3076" y="2794"/>
                  </a:lnTo>
                  <a:lnTo>
                    <a:pt x="3132" y="2713"/>
                  </a:lnTo>
                  <a:lnTo>
                    <a:pt x="3184" y="2627"/>
                  </a:lnTo>
                  <a:lnTo>
                    <a:pt x="3229" y="2538"/>
                  </a:lnTo>
                  <a:lnTo>
                    <a:pt x="3268" y="2445"/>
                  </a:lnTo>
                  <a:lnTo>
                    <a:pt x="3302" y="2349"/>
                  </a:lnTo>
                  <a:lnTo>
                    <a:pt x="3327" y="2250"/>
                  </a:lnTo>
                  <a:lnTo>
                    <a:pt x="3346" y="2148"/>
                  </a:lnTo>
                  <a:lnTo>
                    <a:pt x="3358" y="2044"/>
                  </a:lnTo>
                  <a:lnTo>
                    <a:pt x="3362" y="1937"/>
                  </a:lnTo>
                  <a:lnTo>
                    <a:pt x="3358" y="1835"/>
                  </a:lnTo>
                  <a:lnTo>
                    <a:pt x="3348" y="1735"/>
                  </a:lnTo>
                  <a:lnTo>
                    <a:pt x="3329" y="1637"/>
                  </a:lnTo>
                  <a:lnTo>
                    <a:pt x="3306" y="1542"/>
                  </a:lnTo>
                  <a:lnTo>
                    <a:pt x="3276" y="1447"/>
                  </a:lnTo>
                  <a:lnTo>
                    <a:pt x="3239" y="1358"/>
                  </a:lnTo>
                  <a:lnTo>
                    <a:pt x="3196" y="1271"/>
                  </a:lnTo>
                  <a:lnTo>
                    <a:pt x="3149" y="1187"/>
                  </a:lnTo>
                  <a:lnTo>
                    <a:pt x="3325" y="1010"/>
                  </a:lnTo>
                  <a:lnTo>
                    <a:pt x="3572" y="1028"/>
                  </a:lnTo>
                  <a:lnTo>
                    <a:pt x="3600" y="1030"/>
                  </a:lnTo>
                  <a:lnTo>
                    <a:pt x="3624" y="1030"/>
                  </a:lnTo>
                  <a:lnTo>
                    <a:pt x="3647" y="1027"/>
                  </a:lnTo>
                  <a:lnTo>
                    <a:pt x="3700" y="1131"/>
                  </a:lnTo>
                  <a:lnTo>
                    <a:pt x="3744" y="1238"/>
                  </a:lnTo>
                  <a:lnTo>
                    <a:pt x="3784" y="1348"/>
                  </a:lnTo>
                  <a:lnTo>
                    <a:pt x="3815" y="1460"/>
                  </a:lnTo>
                  <a:lnTo>
                    <a:pt x="3841" y="1576"/>
                  </a:lnTo>
                  <a:lnTo>
                    <a:pt x="3859" y="1695"/>
                  </a:lnTo>
                  <a:lnTo>
                    <a:pt x="3871" y="1815"/>
                  </a:lnTo>
                  <a:lnTo>
                    <a:pt x="3874" y="1937"/>
                  </a:lnTo>
                  <a:lnTo>
                    <a:pt x="3870" y="2065"/>
                  </a:lnTo>
                  <a:lnTo>
                    <a:pt x="3858" y="2190"/>
                  </a:lnTo>
                  <a:lnTo>
                    <a:pt x="3838" y="2313"/>
                  </a:lnTo>
                  <a:lnTo>
                    <a:pt x="3811" y="2433"/>
                  </a:lnTo>
                  <a:lnTo>
                    <a:pt x="3776" y="2550"/>
                  </a:lnTo>
                  <a:lnTo>
                    <a:pt x="3734" y="2664"/>
                  </a:lnTo>
                  <a:lnTo>
                    <a:pt x="3685" y="2775"/>
                  </a:lnTo>
                  <a:lnTo>
                    <a:pt x="3630" y="2881"/>
                  </a:lnTo>
                  <a:lnTo>
                    <a:pt x="3568" y="2983"/>
                  </a:lnTo>
                  <a:lnTo>
                    <a:pt x="3501" y="3082"/>
                  </a:lnTo>
                  <a:lnTo>
                    <a:pt x="3428" y="3175"/>
                  </a:lnTo>
                  <a:lnTo>
                    <a:pt x="3349" y="3264"/>
                  </a:lnTo>
                  <a:lnTo>
                    <a:pt x="3264" y="3350"/>
                  </a:lnTo>
                  <a:lnTo>
                    <a:pt x="3175" y="3428"/>
                  </a:lnTo>
                  <a:lnTo>
                    <a:pt x="3081" y="3501"/>
                  </a:lnTo>
                  <a:lnTo>
                    <a:pt x="2983" y="3569"/>
                  </a:lnTo>
                  <a:lnTo>
                    <a:pt x="2881" y="3631"/>
                  </a:lnTo>
                  <a:lnTo>
                    <a:pt x="2773" y="3686"/>
                  </a:lnTo>
                  <a:lnTo>
                    <a:pt x="2663" y="3734"/>
                  </a:lnTo>
                  <a:lnTo>
                    <a:pt x="2549" y="3776"/>
                  </a:lnTo>
                  <a:lnTo>
                    <a:pt x="2433" y="3812"/>
                  </a:lnTo>
                  <a:lnTo>
                    <a:pt x="2313" y="3839"/>
                  </a:lnTo>
                  <a:lnTo>
                    <a:pt x="2189" y="3859"/>
                  </a:lnTo>
                  <a:lnTo>
                    <a:pt x="2064" y="3872"/>
                  </a:lnTo>
                  <a:lnTo>
                    <a:pt x="1937" y="3876"/>
                  </a:lnTo>
                  <a:lnTo>
                    <a:pt x="1810" y="3872"/>
                  </a:lnTo>
                  <a:lnTo>
                    <a:pt x="1684" y="3859"/>
                  </a:lnTo>
                  <a:lnTo>
                    <a:pt x="1561" y="3839"/>
                  </a:lnTo>
                  <a:lnTo>
                    <a:pt x="1442" y="3812"/>
                  </a:lnTo>
                  <a:lnTo>
                    <a:pt x="1324" y="3776"/>
                  </a:lnTo>
                  <a:lnTo>
                    <a:pt x="1211" y="3734"/>
                  </a:lnTo>
                  <a:lnTo>
                    <a:pt x="1101" y="3686"/>
                  </a:lnTo>
                  <a:lnTo>
                    <a:pt x="993" y="3631"/>
                  </a:lnTo>
                  <a:lnTo>
                    <a:pt x="891" y="3569"/>
                  </a:lnTo>
                  <a:lnTo>
                    <a:pt x="793" y="3501"/>
                  </a:lnTo>
                  <a:lnTo>
                    <a:pt x="699" y="3428"/>
                  </a:lnTo>
                  <a:lnTo>
                    <a:pt x="610" y="3350"/>
                  </a:lnTo>
                  <a:lnTo>
                    <a:pt x="526" y="3264"/>
                  </a:lnTo>
                  <a:lnTo>
                    <a:pt x="446" y="3175"/>
                  </a:lnTo>
                  <a:lnTo>
                    <a:pt x="373" y="3082"/>
                  </a:lnTo>
                  <a:lnTo>
                    <a:pt x="306" y="2983"/>
                  </a:lnTo>
                  <a:lnTo>
                    <a:pt x="245" y="2881"/>
                  </a:lnTo>
                  <a:lnTo>
                    <a:pt x="190" y="2775"/>
                  </a:lnTo>
                  <a:lnTo>
                    <a:pt x="140" y="2664"/>
                  </a:lnTo>
                  <a:lnTo>
                    <a:pt x="98" y="2550"/>
                  </a:lnTo>
                  <a:lnTo>
                    <a:pt x="64" y="2433"/>
                  </a:lnTo>
                  <a:lnTo>
                    <a:pt x="37" y="2313"/>
                  </a:lnTo>
                  <a:lnTo>
                    <a:pt x="16" y="2190"/>
                  </a:lnTo>
                  <a:lnTo>
                    <a:pt x="4" y="2065"/>
                  </a:lnTo>
                  <a:lnTo>
                    <a:pt x="0" y="1937"/>
                  </a:lnTo>
                  <a:lnTo>
                    <a:pt x="0" y="1937"/>
                  </a:lnTo>
                  <a:lnTo>
                    <a:pt x="4" y="1810"/>
                  </a:lnTo>
                  <a:lnTo>
                    <a:pt x="16" y="1684"/>
                  </a:lnTo>
                  <a:lnTo>
                    <a:pt x="37" y="1563"/>
                  </a:lnTo>
                  <a:lnTo>
                    <a:pt x="64" y="1442"/>
                  </a:lnTo>
                  <a:lnTo>
                    <a:pt x="98" y="1324"/>
                  </a:lnTo>
                  <a:lnTo>
                    <a:pt x="140" y="1210"/>
                  </a:lnTo>
                  <a:lnTo>
                    <a:pt x="190" y="1100"/>
                  </a:lnTo>
                  <a:lnTo>
                    <a:pt x="245" y="994"/>
                  </a:lnTo>
                  <a:lnTo>
                    <a:pt x="306" y="891"/>
                  </a:lnTo>
                  <a:lnTo>
                    <a:pt x="373" y="793"/>
                  </a:lnTo>
                  <a:lnTo>
                    <a:pt x="446" y="699"/>
                  </a:lnTo>
                  <a:lnTo>
                    <a:pt x="526" y="610"/>
                  </a:lnTo>
                  <a:lnTo>
                    <a:pt x="610" y="526"/>
                  </a:lnTo>
                  <a:lnTo>
                    <a:pt x="699" y="447"/>
                  </a:lnTo>
                  <a:lnTo>
                    <a:pt x="793" y="374"/>
                  </a:lnTo>
                  <a:lnTo>
                    <a:pt x="891" y="306"/>
                  </a:lnTo>
                  <a:lnTo>
                    <a:pt x="993" y="244"/>
                  </a:lnTo>
                  <a:lnTo>
                    <a:pt x="1101" y="189"/>
                  </a:lnTo>
                  <a:lnTo>
                    <a:pt x="1211" y="141"/>
                  </a:lnTo>
                  <a:lnTo>
                    <a:pt x="1324" y="98"/>
                  </a:lnTo>
                  <a:lnTo>
                    <a:pt x="1441" y="64"/>
                  </a:lnTo>
                  <a:lnTo>
                    <a:pt x="1561" y="36"/>
                  </a:lnTo>
                  <a:lnTo>
                    <a:pt x="1684" y="15"/>
                  </a:lnTo>
                  <a:lnTo>
                    <a:pt x="1809" y="3"/>
                  </a:lnTo>
                  <a:lnTo>
                    <a:pt x="1937"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en-GB"/>
            </a:p>
          </p:txBody>
        </p:sp>
        <p:sp>
          <p:nvSpPr>
            <p:cNvPr id="36" name="Freeform 7"/>
            <p:cNvSpPr/>
            <p:nvPr/>
          </p:nvSpPr>
          <p:spPr bwMode="auto">
            <a:xfrm>
              <a:off x="2678" y="1422"/>
              <a:ext cx="1908" cy="1908"/>
            </a:xfrm>
            <a:custGeom>
              <a:avLst/>
              <a:gdLst>
                <a:gd name="T0" fmla="*/ 1040 w 1908"/>
                <a:gd name="T1" fmla="*/ 4 h 1908"/>
                <a:gd name="T2" fmla="*/ 1204 w 1908"/>
                <a:gd name="T3" fmla="*/ 34 h 1908"/>
                <a:gd name="T4" fmla="*/ 1357 w 1908"/>
                <a:gd name="T5" fmla="*/ 90 h 1908"/>
                <a:gd name="T6" fmla="*/ 992 w 1908"/>
                <a:gd name="T7" fmla="*/ 455 h 1908"/>
                <a:gd name="T8" fmla="*/ 891 w 1908"/>
                <a:gd name="T9" fmla="*/ 458 h 1908"/>
                <a:gd name="T10" fmla="*/ 773 w 1908"/>
                <a:gd name="T11" fmla="*/ 488 h 1908"/>
                <a:gd name="T12" fmla="*/ 669 w 1908"/>
                <a:gd name="T13" fmla="*/ 543 h 1908"/>
                <a:gd name="T14" fmla="*/ 580 w 1908"/>
                <a:gd name="T15" fmla="*/ 621 h 1908"/>
                <a:gd name="T16" fmla="*/ 512 w 1908"/>
                <a:gd name="T17" fmla="*/ 720 h 1908"/>
                <a:gd name="T18" fmla="*/ 468 w 1908"/>
                <a:gd name="T19" fmla="*/ 831 h 1908"/>
                <a:gd name="T20" fmla="*/ 454 w 1908"/>
                <a:gd name="T21" fmla="*/ 954 h 1908"/>
                <a:gd name="T22" fmla="*/ 468 w 1908"/>
                <a:gd name="T23" fmla="*/ 1077 h 1908"/>
                <a:gd name="T24" fmla="*/ 512 w 1908"/>
                <a:gd name="T25" fmla="*/ 1190 h 1908"/>
                <a:gd name="T26" fmla="*/ 580 w 1908"/>
                <a:gd name="T27" fmla="*/ 1287 h 1908"/>
                <a:gd name="T28" fmla="*/ 667 w 1908"/>
                <a:gd name="T29" fmla="*/ 1365 h 1908"/>
                <a:gd name="T30" fmla="*/ 772 w 1908"/>
                <a:gd name="T31" fmla="*/ 1421 h 1908"/>
                <a:gd name="T32" fmla="*/ 891 w 1908"/>
                <a:gd name="T33" fmla="*/ 1451 h 1908"/>
                <a:gd name="T34" fmla="*/ 1017 w 1908"/>
                <a:gd name="T35" fmla="*/ 1451 h 1908"/>
                <a:gd name="T36" fmla="*/ 1135 w 1908"/>
                <a:gd name="T37" fmla="*/ 1421 h 1908"/>
                <a:gd name="T38" fmla="*/ 1239 w 1908"/>
                <a:gd name="T39" fmla="*/ 1365 h 1908"/>
                <a:gd name="T40" fmla="*/ 1328 w 1908"/>
                <a:gd name="T41" fmla="*/ 1287 h 1908"/>
                <a:gd name="T42" fmla="*/ 1396 w 1908"/>
                <a:gd name="T43" fmla="*/ 1190 h 1908"/>
                <a:gd name="T44" fmla="*/ 1439 w 1908"/>
                <a:gd name="T45" fmla="*/ 1077 h 1908"/>
                <a:gd name="T46" fmla="*/ 1454 w 1908"/>
                <a:gd name="T47" fmla="*/ 954 h 1908"/>
                <a:gd name="T48" fmla="*/ 1811 w 1908"/>
                <a:gd name="T49" fmla="*/ 559 h 1908"/>
                <a:gd name="T50" fmla="*/ 1849 w 1908"/>
                <a:gd name="T51" fmla="*/ 627 h 1908"/>
                <a:gd name="T52" fmla="*/ 1892 w 1908"/>
                <a:gd name="T53" fmla="*/ 785 h 1908"/>
                <a:gd name="T54" fmla="*/ 1908 w 1908"/>
                <a:gd name="T55" fmla="*/ 954 h 1908"/>
                <a:gd name="T56" fmla="*/ 1892 w 1908"/>
                <a:gd name="T57" fmla="*/ 1125 h 1908"/>
                <a:gd name="T58" fmla="*/ 1848 w 1908"/>
                <a:gd name="T59" fmla="*/ 1288 h 1908"/>
                <a:gd name="T60" fmla="*/ 1777 w 1908"/>
                <a:gd name="T61" fmla="*/ 1436 h 1908"/>
                <a:gd name="T62" fmla="*/ 1684 w 1908"/>
                <a:gd name="T63" fmla="*/ 1569 h 1908"/>
                <a:gd name="T64" fmla="*/ 1569 w 1908"/>
                <a:gd name="T65" fmla="*/ 1684 h 1908"/>
                <a:gd name="T66" fmla="*/ 1436 w 1908"/>
                <a:gd name="T67" fmla="*/ 1779 h 1908"/>
                <a:gd name="T68" fmla="*/ 1286 w 1908"/>
                <a:gd name="T69" fmla="*/ 1849 h 1908"/>
                <a:gd name="T70" fmla="*/ 1125 w 1908"/>
                <a:gd name="T71" fmla="*/ 1893 h 1908"/>
                <a:gd name="T72" fmla="*/ 954 w 1908"/>
                <a:gd name="T73" fmla="*/ 1908 h 1908"/>
                <a:gd name="T74" fmla="*/ 782 w 1908"/>
                <a:gd name="T75" fmla="*/ 1893 h 1908"/>
                <a:gd name="T76" fmla="*/ 621 w 1908"/>
                <a:gd name="T77" fmla="*/ 1848 h 1908"/>
                <a:gd name="T78" fmla="*/ 472 w 1908"/>
                <a:gd name="T79" fmla="*/ 1779 h 1908"/>
                <a:gd name="T80" fmla="*/ 340 w 1908"/>
                <a:gd name="T81" fmla="*/ 1684 h 1908"/>
                <a:gd name="T82" fmla="*/ 225 w 1908"/>
                <a:gd name="T83" fmla="*/ 1569 h 1908"/>
                <a:gd name="T84" fmla="*/ 131 w 1908"/>
                <a:gd name="T85" fmla="*/ 1436 h 1908"/>
                <a:gd name="T86" fmla="*/ 60 w 1908"/>
                <a:gd name="T87" fmla="*/ 1287 h 1908"/>
                <a:gd name="T88" fmla="*/ 16 w 1908"/>
                <a:gd name="T89" fmla="*/ 1125 h 1908"/>
                <a:gd name="T90" fmla="*/ 0 w 1908"/>
                <a:gd name="T91" fmla="*/ 954 h 1908"/>
                <a:gd name="T92" fmla="*/ 16 w 1908"/>
                <a:gd name="T93" fmla="*/ 783 h 1908"/>
                <a:gd name="T94" fmla="*/ 60 w 1908"/>
                <a:gd name="T95" fmla="*/ 621 h 1908"/>
                <a:gd name="T96" fmla="*/ 131 w 1908"/>
                <a:gd name="T97" fmla="*/ 472 h 1908"/>
                <a:gd name="T98" fmla="*/ 225 w 1908"/>
                <a:gd name="T99" fmla="*/ 339 h 1908"/>
                <a:gd name="T100" fmla="*/ 340 w 1908"/>
                <a:gd name="T101" fmla="*/ 225 h 1908"/>
                <a:gd name="T102" fmla="*/ 472 w 1908"/>
                <a:gd name="T103" fmla="*/ 131 h 1908"/>
                <a:gd name="T104" fmla="*/ 621 w 1908"/>
                <a:gd name="T105" fmla="*/ 60 h 1908"/>
                <a:gd name="T106" fmla="*/ 782 w 1908"/>
                <a:gd name="T107" fmla="*/ 15 h 1908"/>
                <a:gd name="T108" fmla="*/ 954 w 1908"/>
                <a:gd name="T10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8" h="1908">
                  <a:moveTo>
                    <a:pt x="954" y="0"/>
                  </a:moveTo>
                  <a:lnTo>
                    <a:pt x="1040" y="4"/>
                  </a:lnTo>
                  <a:lnTo>
                    <a:pt x="1123" y="15"/>
                  </a:lnTo>
                  <a:lnTo>
                    <a:pt x="1204" y="34"/>
                  </a:lnTo>
                  <a:lnTo>
                    <a:pt x="1282" y="59"/>
                  </a:lnTo>
                  <a:lnTo>
                    <a:pt x="1357" y="90"/>
                  </a:lnTo>
                  <a:lnTo>
                    <a:pt x="1349" y="98"/>
                  </a:lnTo>
                  <a:lnTo>
                    <a:pt x="992" y="455"/>
                  </a:lnTo>
                  <a:lnTo>
                    <a:pt x="954" y="454"/>
                  </a:lnTo>
                  <a:lnTo>
                    <a:pt x="891" y="458"/>
                  </a:lnTo>
                  <a:lnTo>
                    <a:pt x="831" y="470"/>
                  </a:lnTo>
                  <a:lnTo>
                    <a:pt x="773" y="488"/>
                  </a:lnTo>
                  <a:lnTo>
                    <a:pt x="718" y="513"/>
                  </a:lnTo>
                  <a:lnTo>
                    <a:pt x="669" y="543"/>
                  </a:lnTo>
                  <a:lnTo>
                    <a:pt x="621" y="580"/>
                  </a:lnTo>
                  <a:lnTo>
                    <a:pt x="580" y="621"/>
                  </a:lnTo>
                  <a:lnTo>
                    <a:pt x="543" y="669"/>
                  </a:lnTo>
                  <a:lnTo>
                    <a:pt x="512" y="720"/>
                  </a:lnTo>
                  <a:lnTo>
                    <a:pt x="487" y="773"/>
                  </a:lnTo>
                  <a:lnTo>
                    <a:pt x="468" y="831"/>
                  </a:lnTo>
                  <a:lnTo>
                    <a:pt x="458" y="891"/>
                  </a:lnTo>
                  <a:lnTo>
                    <a:pt x="454" y="954"/>
                  </a:lnTo>
                  <a:lnTo>
                    <a:pt x="458" y="1017"/>
                  </a:lnTo>
                  <a:lnTo>
                    <a:pt x="468" y="1077"/>
                  </a:lnTo>
                  <a:lnTo>
                    <a:pt x="487" y="1136"/>
                  </a:lnTo>
                  <a:lnTo>
                    <a:pt x="512" y="1190"/>
                  </a:lnTo>
                  <a:lnTo>
                    <a:pt x="543" y="1241"/>
                  </a:lnTo>
                  <a:lnTo>
                    <a:pt x="580" y="1287"/>
                  </a:lnTo>
                  <a:lnTo>
                    <a:pt x="621" y="1328"/>
                  </a:lnTo>
                  <a:lnTo>
                    <a:pt x="667" y="1365"/>
                  </a:lnTo>
                  <a:lnTo>
                    <a:pt x="718" y="1396"/>
                  </a:lnTo>
                  <a:lnTo>
                    <a:pt x="772" y="1421"/>
                  </a:lnTo>
                  <a:lnTo>
                    <a:pt x="831" y="1440"/>
                  </a:lnTo>
                  <a:lnTo>
                    <a:pt x="891" y="1451"/>
                  </a:lnTo>
                  <a:lnTo>
                    <a:pt x="954" y="1455"/>
                  </a:lnTo>
                  <a:lnTo>
                    <a:pt x="1017" y="1451"/>
                  </a:lnTo>
                  <a:lnTo>
                    <a:pt x="1077" y="1440"/>
                  </a:lnTo>
                  <a:lnTo>
                    <a:pt x="1135" y="1421"/>
                  </a:lnTo>
                  <a:lnTo>
                    <a:pt x="1189" y="1396"/>
                  </a:lnTo>
                  <a:lnTo>
                    <a:pt x="1239" y="1365"/>
                  </a:lnTo>
                  <a:lnTo>
                    <a:pt x="1286" y="1328"/>
                  </a:lnTo>
                  <a:lnTo>
                    <a:pt x="1328" y="1287"/>
                  </a:lnTo>
                  <a:lnTo>
                    <a:pt x="1365" y="1241"/>
                  </a:lnTo>
                  <a:lnTo>
                    <a:pt x="1396" y="1190"/>
                  </a:lnTo>
                  <a:lnTo>
                    <a:pt x="1421" y="1136"/>
                  </a:lnTo>
                  <a:lnTo>
                    <a:pt x="1439" y="1077"/>
                  </a:lnTo>
                  <a:lnTo>
                    <a:pt x="1450" y="1017"/>
                  </a:lnTo>
                  <a:lnTo>
                    <a:pt x="1454" y="954"/>
                  </a:lnTo>
                  <a:lnTo>
                    <a:pt x="1453" y="916"/>
                  </a:lnTo>
                  <a:lnTo>
                    <a:pt x="1811" y="559"/>
                  </a:lnTo>
                  <a:lnTo>
                    <a:pt x="1818" y="551"/>
                  </a:lnTo>
                  <a:lnTo>
                    <a:pt x="1849" y="627"/>
                  </a:lnTo>
                  <a:lnTo>
                    <a:pt x="1875" y="704"/>
                  </a:lnTo>
                  <a:lnTo>
                    <a:pt x="1892" y="785"/>
                  </a:lnTo>
                  <a:lnTo>
                    <a:pt x="1904" y="869"/>
                  </a:lnTo>
                  <a:lnTo>
                    <a:pt x="1908" y="954"/>
                  </a:lnTo>
                  <a:lnTo>
                    <a:pt x="1904" y="1042"/>
                  </a:lnTo>
                  <a:lnTo>
                    <a:pt x="1892" y="1125"/>
                  </a:lnTo>
                  <a:lnTo>
                    <a:pt x="1874" y="1208"/>
                  </a:lnTo>
                  <a:lnTo>
                    <a:pt x="1848" y="1288"/>
                  </a:lnTo>
                  <a:lnTo>
                    <a:pt x="1816" y="1364"/>
                  </a:lnTo>
                  <a:lnTo>
                    <a:pt x="1777" y="1436"/>
                  </a:lnTo>
                  <a:lnTo>
                    <a:pt x="1734" y="1505"/>
                  </a:lnTo>
                  <a:lnTo>
                    <a:pt x="1684" y="1569"/>
                  </a:lnTo>
                  <a:lnTo>
                    <a:pt x="1628" y="1629"/>
                  </a:lnTo>
                  <a:lnTo>
                    <a:pt x="1569" y="1684"/>
                  </a:lnTo>
                  <a:lnTo>
                    <a:pt x="1504" y="1734"/>
                  </a:lnTo>
                  <a:lnTo>
                    <a:pt x="1436" y="1779"/>
                  </a:lnTo>
                  <a:lnTo>
                    <a:pt x="1364" y="1817"/>
                  </a:lnTo>
                  <a:lnTo>
                    <a:pt x="1286" y="1849"/>
                  </a:lnTo>
                  <a:lnTo>
                    <a:pt x="1208" y="1874"/>
                  </a:lnTo>
                  <a:lnTo>
                    <a:pt x="1125" y="1893"/>
                  </a:lnTo>
                  <a:lnTo>
                    <a:pt x="1040" y="1904"/>
                  </a:lnTo>
                  <a:lnTo>
                    <a:pt x="954" y="1908"/>
                  </a:lnTo>
                  <a:lnTo>
                    <a:pt x="868" y="1904"/>
                  </a:lnTo>
                  <a:lnTo>
                    <a:pt x="782" y="1893"/>
                  </a:lnTo>
                  <a:lnTo>
                    <a:pt x="700" y="1874"/>
                  </a:lnTo>
                  <a:lnTo>
                    <a:pt x="621" y="1848"/>
                  </a:lnTo>
                  <a:lnTo>
                    <a:pt x="546" y="1817"/>
                  </a:lnTo>
                  <a:lnTo>
                    <a:pt x="472" y="1779"/>
                  </a:lnTo>
                  <a:lnTo>
                    <a:pt x="404" y="1734"/>
                  </a:lnTo>
                  <a:lnTo>
                    <a:pt x="340" y="1684"/>
                  </a:lnTo>
                  <a:lnTo>
                    <a:pt x="280" y="1629"/>
                  </a:lnTo>
                  <a:lnTo>
                    <a:pt x="225" y="1569"/>
                  </a:lnTo>
                  <a:lnTo>
                    <a:pt x="175" y="1504"/>
                  </a:lnTo>
                  <a:lnTo>
                    <a:pt x="131" y="1436"/>
                  </a:lnTo>
                  <a:lnTo>
                    <a:pt x="93" y="1364"/>
                  </a:lnTo>
                  <a:lnTo>
                    <a:pt x="60" y="1287"/>
                  </a:lnTo>
                  <a:lnTo>
                    <a:pt x="34" y="1208"/>
                  </a:lnTo>
                  <a:lnTo>
                    <a:pt x="16" y="1125"/>
                  </a:lnTo>
                  <a:lnTo>
                    <a:pt x="4" y="1040"/>
                  </a:lnTo>
                  <a:lnTo>
                    <a:pt x="0" y="954"/>
                  </a:lnTo>
                  <a:lnTo>
                    <a:pt x="4" y="868"/>
                  </a:lnTo>
                  <a:lnTo>
                    <a:pt x="16" y="783"/>
                  </a:lnTo>
                  <a:lnTo>
                    <a:pt x="34" y="700"/>
                  </a:lnTo>
                  <a:lnTo>
                    <a:pt x="60" y="621"/>
                  </a:lnTo>
                  <a:lnTo>
                    <a:pt x="93" y="546"/>
                  </a:lnTo>
                  <a:lnTo>
                    <a:pt x="131" y="472"/>
                  </a:lnTo>
                  <a:lnTo>
                    <a:pt x="175" y="404"/>
                  </a:lnTo>
                  <a:lnTo>
                    <a:pt x="225" y="339"/>
                  </a:lnTo>
                  <a:lnTo>
                    <a:pt x="280" y="280"/>
                  </a:lnTo>
                  <a:lnTo>
                    <a:pt x="340" y="225"/>
                  </a:lnTo>
                  <a:lnTo>
                    <a:pt x="404" y="175"/>
                  </a:lnTo>
                  <a:lnTo>
                    <a:pt x="472" y="131"/>
                  </a:lnTo>
                  <a:lnTo>
                    <a:pt x="546" y="91"/>
                  </a:lnTo>
                  <a:lnTo>
                    <a:pt x="621" y="60"/>
                  </a:lnTo>
                  <a:lnTo>
                    <a:pt x="700" y="34"/>
                  </a:lnTo>
                  <a:lnTo>
                    <a:pt x="782" y="15"/>
                  </a:lnTo>
                  <a:lnTo>
                    <a:pt x="868" y="4"/>
                  </a:lnTo>
                  <a:lnTo>
                    <a:pt x="954"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GB"/>
            </a:p>
          </p:txBody>
        </p:sp>
        <p:sp>
          <p:nvSpPr>
            <p:cNvPr id="37" name="Freeform 8"/>
            <p:cNvSpPr/>
            <p:nvPr/>
          </p:nvSpPr>
          <p:spPr bwMode="auto">
            <a:xfrm>
              <a:off x="3638" y="4"/>
              <a:ext cx="2347" cy="2362"/>
            </a:xfrm>
            <a:custGeom>
              <a:avLst/>
              <a:gdLst>
                <a:gd name="T0" fmla="*/ 1646 w 2347"/>
                <a:gd name="T1" fmla="*/ 1 h 2362"/>
                <a:gd name="T2" fmla="*/ 1668 w 2347"/>
                <a:gd name="T3" fmla="*/ 16 h 2362"/>
                <a:gd name="T4" fmla="*/ 1678 w 2347"/>
                <a:gd name="T5" fmla="*/ 41 h 2362"/>
                <a:gd name="T6" fmla="*/ 1837 w 2347"/>
                <a:gd name="T7" fmla="*/ 260 h 2362"/>
                <a:gd name="T8" fmla="*/ 1881 w 2347"/>
                <a:gd name="T9" fmla="*/ 230 h 2362"/>
                <a:gd name="T10" fmla="*/ 1931 w 2347"/>
                <a:gd name="T11" fmla="*/ 221 h 2362"/>
                <a:gd name="T12" fmla="*/ 1982 w 2347"/>
                <a:gd name="T13" fmla="*/ 230 h 2362"/>
                <a:gd name="T14" fmla="*/ 2026 w 2347"/>
                <a:gd name="T15" fmla="*/ 260 h 2362"/>
                <a:gd name="T16" fmla="*/ 2125 w 2347"/>
                <a:gd name="T17" fmla="*/ 364 h 2362"/>
                <a:gd name="T18" fmla="*/ 2144 w 2347"/>
                <a:gd name="T19" fmla="*/ 420 h 2362"/>
                <a:gd name="T20" fmla="*/ 2138 w 2347"/>
                <a:gd name="T21" fmla="*/ 478 h 2362"/>
                <a:gd name="T22" fmla="*/ 2105 w 2347"/>
                <a:gd name="T23" fmla="*/ 530 h 2362"/>
                <a:gd name="T24" fmla="*/ 2305 w 2347"/>
                <a:gd name="T25" fmla="*/ 669 h 2362"/>
                <a:gd name="T26" fmla="*/ 2333 w 2347"/>
                <a:gd name="T27" fmla="*/ 681 h 2362"/>
                <a:gd name="T28" fmla="*/ 2346 w 2347"/>
                <a:gd name="T29" fmla="*/ 706 h 2362"/>
                <a:gd name="T30" fmla="*/ 2343 w 2347"/>
                <a:gd name="T31" fmla="*/ 733 h 2362"/>
                <a:gd name="T32" fmla="*/ 1816 w 2347"/>
                <a:gd name="T33" fmla="*/ 1263 h 2362"/>
                <a:gd name="T34" fmla="*/ 1758 w 2347"/>
                <a:gd name="T35" fmla="*/ 1305 h 2362"/>
                <a:gd name="T36" fmla="*/ 1691 w 2347"/>
                <a:gd name="T37" fmla="*/ 1326 h 2362"/>
                <a:gd name="T38" fmla="*/ 1648 w 2347"/>
                <a:gd name="T39" fmla="*/ 1329 h 2362"/>
                <a:gd name="T40" fmla="*/ 1626 w 2347"/>
                <a:gd name="T41" fmla="*/ 1327 h 2362"/>
                <a:gd name="T42" fmla="*/ 312 w 2347"/>
                <a:gd name="T43" fmla="*/ 2324 h 2362"/>
                <a:gd name="T44" fmla="*/ 266 w 2347"/>
                <a:gd name="T45" fmla="*/ 2351 h 2362"/>
                <a:gd name="T46" fmla="*/ 118 w 2347"/>
                <a:gd name="T47" fmla="*/ 2362 h 2362"/>
                <a:gd name="T48" fmla="*/ 86 w 2347"/>
                <a:gd name="T49" fmla="*/ 2359 h 2362"/>
                <a:gd name="T50" fmla="*/ 38 w 2347"/>
                <a:gd name="T51" fmla="*/ 2335 h 2362"/>
                <a:gd name="T52" fmla="*/ 8 w 2347"/>
                <a:gd name="T53" fmla="*/ 2293 h 2362"/>
                <a:gd name="T54" fmla="*/ 0 w 2347"/>
                <a:gd name="T55" fmla="*/ 2240 h 2362"/>
                <a:gd name="T56" fmla="*/ 14 w 2347"/>
                <a:gd name="T57" fmla="*/ 2100 h 2362"/>
                <a:gd name="T58" fmla="*/ 41 w 2347"/>
                <a:gd name="T59" fmla="*/ 2055 h 2362"/>
                <a:gd name="T60" fmla="*/ 512 w 2347"/>
                <a:gd name="T61" fmla="*/ 1584 h 2362"/>
                <a:gd name="T62" fmla="*/ 856 w 2347"/>
                <a:gd name="T63" fmla="*/ 1240 h 2362"/>
                <a:gd name="T64" fmla="*/ 1019 w 2347"/>
                <a:gd name="T65" fmla="*/ 728 h 2362"/>
                <a:gd name="T66" fmla="*/ 1019 w 2347"/>
                <a:gd name="T67" fmla="*/ 669 h 2362"/>
                <a:gd name="T68" fmla="*/ 1038 w 2347"/>
                <a:gd name="T69" fmla="*/ 594 h 2362"/>
                <a:gd name="T70" fmla="*/ 1084 w 2347"/>
                <a:gd name="T71" fmla="*/ 530 h 2362"/>
                <a:gd name="T72" fmla="*/ 1611 w 2347"/>
                <a:gd name="T73" fmla="*/ 5 h 2362"/>
                <a:gd name="T74" fmla="*/ 1632 w 2347"/>
                <a:gd name="T75" fmla="*/ 0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47" h="2362">
                  <a:moveTo>
                    <a:pt x="1632" y="0"/>
                  </a:moveTo>
                  <a:lnTo>
                    <a:pt x="1646" y="1"/>
                  </a:lnTo>
                  <a:lnTo>
                    <a:pt x="1657" y="6"/>
                  </a:lnTo>
                  <a:lnTo>
                    <a:pt x="1668" y="16"/>
                  </a:lnTo>
                  <a:lnTo>
                    <a:pt x="1674" y="27"/>
                  </a:lnTo>
                  <a:lnTo>
                    <a:pt x="1678" y="41"/>
                  </a:lnTo>
                  <a:lnTo>
                    <a:pt x="1706" y="391"/>
                  </a:lnTo>
                  <a:lnTo>
                    <a:pt x="1837" y="260"/>
                  </a:lnTo>
                  <a:lnTo>
                    <a:pt x="1858" y="242"/>
                  </a:lnTo>
                  <a:lnTo>
                    <a:pt x="1881" y="230"/>
                  </a:lnTo>
                  <a:lnTo>
                    <a:pt x="1906" y="222"/>
                  </a:lnTo>
                  <a:lnTo>
                    <a:pt x="1931" y="221"/>
                  </a:lnTo>
                  <a:lnTo>
                    <a:pt x="1957" y="222"/>
                  </a:lnTo>
                  <a:lnTo>
                    <a:pt x="1982" y="230"/>
                  </a:lnTo>
                  <a:lnTo>
                    <a:pt x="2005" y="242"/>
                  </a:lnTo>
                  <a:lnTo>
                    <a:pt x="2026" y="260"/>
                  </a:lnTo>
                  <a:lnTo>
                    <a:pt x="2105" y="340"/>
                  </a:lnTo>
                  <a:lnTo>
                    <a:pt x="2125" y="364"/>
                  </a:lnTo>
                  <a:lnTo>
                    <a:pt x="2138" y="391"/>
                  </a:lnTo>
                  <a:lnTo>
                    <a:pt x="2144" y="420"/>
                  </a:lnTo>
                  <a:lnTo>
                    <a:pt x="2144" y="449"/>
                  </a:lnTo>
                  <a:lnTo>
                    <a:pt x="2138" y="478"/>
                  </a:lnTo>
                  <a:lnTo>
                    <a:pt x="2125" y="505"/>
                  </a:lnTo>
                  <a:lnTo>
                    <a:pt x="2105" y="530"/>
                  </a:lnTo>
                  <a:lnTo>
                    <a:pt x="1991" y="644"/>
                  </a:lnTo>
                  <a:lnTo>
                    <a:pt x="2305" y="669"/>
                  </a:lnTo>
                  <a:lnTo>
                    <a:pt x="2320" y="673"/>
                  </a:lnTo>
                  <a:lnTo>
                    <a:pt x="2333" y="681"/>
                  </a:lnTo>
                  <a:lnTo>
                    <a:pt x="2340" y="691"/>
                  </a:lnTo>
                  <a:lnTo>
                    <a:pt x="2346" y="706"/>
                  </a:lnTo>
                  <a:lnTo>
                    <a:pt x="2347" y="719"/>
                  </a:lnTo>
                  <a:lnTo>
                    <a:pt x="2343" y="733"/>
                  </a:lnTo>
                  <a:lnTo>
                    <a:pt x="2334" y="746"/>
                  </a:lnTo>
                  <a:lnTo>
                    <a:pt x="1816" y="1263"/>
                  </a:lnTo>
                  <a:lnTo>
                    <a:pt x="1788" y="1287"/>
                  </a:lnTo>
                  <a:lnTo>
                    <a:pt x="1758" y="1305"/>
                  </a:lnTo>
                  <a:lnTo>
                    <a:pt x="1725" y="1318"/>
                  </a:lnTo>
                  <a:lnTo>
                    <a:pt x="1691" y="1326"/>
                  </a:lnTo>
                  <a:lnTo>
                    <a:pt x="1656" y="1330"/>
                  </a:lnTo>
                  <a:lnTo>
                    <a:pt x="1648" y="1329"/>
                  </a:lnTo>
                  <a:lnTo>
                    <a:pt x="1639" y="1329"/>
                  </a:lnTo>
                  <a:lnTo>
                    <a:pt x="1626" y="1327"/>
                  </a:lnTo>
                  <a:lnTo>
                    <a:pt x="1330" y="1305"/>
                  </a:lnTo>
                  <a:lnTo>
                    <a:pt x="312" y="2324"/>
                  </a:lnTo>
                  <a:lnTo>
                    <a:pt x="291" y="2341"/>
                  </a:lnTo>
                  <a:lnTo>
                    <a:pt x="266" y="2351"/>
                  </a:lnTo>
                  <a:lnTo>
                    <a:pt x="239" y="2356"/>
                  </a:lnTo>
                  <a:lnTo>
                    <a:pt x="118" y="2362"/>
                  </a:lnTo>
                  <a:lnTo>
                    <a:pt x="113" y="2362"/>
                  </a:lnTo>
                  <a:lnTo>
                    <a:pt x="86" y="2359"/>
                  </a:lnTo>
                  <a:lnTo>
                    <a:pt x="61" y="2350"/>
                  </a:lnTo>
                  <a:lnTo>
                    <a:pt x="38" y="2335"/>
                  </a:lnTo>
                  <a:lnTo>
                    <a:pt x="21" y="2316"/>
                  </a:lnTo>
                  <a:lnTo>
                    <a:pt x="8" y="2293"/>
                  </a:lnTo>
                  <a:lnTo>
                    <a:pt x="0" y="2267"/>
                  </a:lnTo>
                  <a:lnTo>
                    <a:pt x="0" y="2240"/>
                  </a:lnTo>
                  <a:lnTo>
                    <a:pt x="10" y="2126"/>
                  </a:lnTo>
                  <a:lnTo>
                    <a:pt x="14" y="2100"/>
                  </a:lnTo>
                  <a:lnTo>
                    <a:pt x="25" y="2076"/>
                  </a:lnTo>
                  <a:lnTo>
                    <a:pt x="41" y="2055"/>
                  </a:lnTo>
                  <a:lnTo>
                    <a:pt x="186" y="1911"/>
                  </a:lnTo>
                  <a:lnTo>
                    <a:pt x="512" y="1584"/>
                  </a:lnTo>
                  <a:lnTo>
                    <a:pt x="520" y="1577"/>
                  </a:lnTo>
                  <a:lnTo>
                    <a:pt x="856" y="1240"/>
                  </a:lnTo>
                  <a:lnTo>
                    <a:pt x="1044" y="1052"/>
                  </a:lnTo>
                  <a:lnTo>
                    <a:pt x="1019" y="728"/>
                  </a:lnTo>
                  <a:lnTo>
                    <a:pt x="1017" y="708"/>
                  </a:lnTo>
                  <a:lnTo>
                    <a:pt x="1019" y="669"/>
                  </a:lnTo>
                  <a:lnTo>
                    <a:pt x="1025" y="631"/>
                  </a:lnTo>
                  <a:lnTo>
                    <a:pt x="1038" y="594"/>
                  </a:lnTo>
                  <a:lnTo>
                    <a:pt x="1058" y="560"/>
                  </a:lnTo>
                  <a:lnTo>
                    <a:pt x="1084" y="530"/>
                  </a:lnTo>
                  <a:lnTo>
                    <a:pt x="1601" y="13"/>
                  </a:lnTo>
                  <a:lnTo>
                    <a:pt x="1611" y="5"/>
                  </a:lnTo>
                  <a:lnTo>
                    <a:pt x="1622" y="1"/>
                  </a:lnTo>
                  <a:lnTo>
                    <a:pt x="1632"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en-GB"/>
            </a:p>
          </p:txBody>
        </p:sp>
      </p:grpSp>
      <p:grpSp>
        <p:nvGrpSpPr>
          <p:cNvPr id="38" name="组合 37"/>
          <p:cNvGrpSpPr/>
          <p:nvPr/>
        </p:nvGrpSpPr>
        <p:grpSpPr>
          <a:xfrm>
            <a:off x="5766688" y="1620844"/>
            <a:ext cx="4636206" cy="1323440"/>
            <a:chOff x="5766688" y="1454206"/>
            <a:chExt cx="4636206" cy="1323440"/>
          </a:xfrm>
        </p:grpSpPr>
        <p:sp>
          <p:nvSpPr>
            <p:cNvPr id="39" name="TextBox 8"/>
            <p:cNvSpPr txBox="1"/>
            <p:nvPr/>
          </p:nvSpPr>
          <p:spPr>
            <a:xfrm>
              <a:off x="5766688" y="1454206"/>
              <a:ext cx="2236510" cy="400110"/>
            </a:xfrm>
            <a:prstGeom prst="rect">
              <a:avLst/>
            </a:prstGeom>
            <a:noFill/>
          </p:spPr>
          <p:txBody>
            <a:bodyPr wrap="none" rtlCol="0">
              <a:spAutoFit/>
            </a:bodyPr>
            <a:lstStyle/>
            <a:p>
              <a:r>
                <a:rPr lang="zh-CN" altLang="en-US" sz="2000" dirty="0">
                  <a:latin typeface="+mj-ea"/>
                  <a:ea typeface="+mj-ea"/>
                </a:rPr>
                <a:t>点击此处添加标题</a:t>
              </a:r>
              <a:endParaRPr lang="en-GB" sz="2000" dirty="0">
                <a:latin typeface="+mj-ea"/>
                <a:ea typeface="+mj-ea"/>
              </a:endParaRPr>
            </a:p>
          </p:txBody>
        </p:sp>
        <p:sp>
          <p:nvSpPr>
            <p:cNvPr id="40" name="Rectangle 9"/>
            <p:cNvSpPr/>
            <p:nvPr/>
          </p:nvSpPr>
          <p:spPr>
            <a:xfrm>
              <a:off x="5766688" y="1854316"/>
              <a:ext cx="4636206" cy="923330"/>
            </a:xfrm>
            <a:prstGeom prst="rect">
              <a:avLst/>
            </a:prstGeom>
          </p:spPr>
          <p:txBody>
            <a:bodyPr wrap="square">
              <a:spAutoFit/>
            </a:bodyPr>
            <a:lstStyle/>
            <a:p>
              <a:pPr>
                <a:lnSpc>
                  <a:spcPct val="150000"/>
                </a:lnSpc>
              </a:pPr>
              <a:r>
                <a:rPr lang="zh-CN" altLang="en-US" sz="1200" dirty="0">
                  <a:solidFill>
                    <a:schemeClr val="tx2"/>
                  </a:solidFill>
                  <a:latin typeface="+mn-ea"/>
                </a:rPr>
                <a:t>单击此处添加标题添加标题单击此处添加标题单击此处添加标题单击此处添加标题单击此处添加标题添加标题单击此处添加标题单击此处添加标题单击此处添加标题</a:t>
              </a:r>
            </a:p>
          </p:txBody>
        </p:sp>
      </p:grpSp>
      <p:sp>
        <p:nvSpPr>
          <p:cNvPr id="41" name="Oval 10"/>
          <p:cNvSpPr/>
          <p:nvPr/>
        </p:nvSpPr>
        <p:spPr>
          <a:xfrm>
            <a:off x="4682042" y="3480533"/>
            <a:ext cx="809874" cy="80987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j-ea"/>
                <a:ea typeface="+mj-ea"/>
              </a:rPr>
              <a:t>01</a:t>
            </a:r>
          </a:p>
        </p:txBody>
      </p:sp>
      <p:sp>
        <p:nvSpPr>
          <p:cNvPr id="42" name="Oval 11"/>
          <p:cNvSpPr/>
          <p:nvPr/>
        </p:nvSpPr>
        <p:spPr>
          <a:xfrm>
            <a:off x="4520278" y="4598747"/>
            <a:ext cx="809874" cy="80987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j-ea"/>
                <a:ea typeface="+mj-ea"/>
              </a:rPr>
              <a:t>02</a:t>
            </a:r>
          </a:p>
        </p:txBody>
      </p:sp>
      <p:sp>
        <p:nvSpPr>
          <p:cNvPr id="43" name="Oval 12"/>
          <p:cNvSpPr/>
          <p:nvPr/>
        </p:nvSpPr>
        <p:spPr>
          <a:xfrm>
            <a:off x="3907529" y="5596912"/>
            <a:ext cx="809874" cy="80987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j-ea"/>
                <a:ea typeface="+mj-ea"/>
              </a:rPr>
              <a:t>03</a:t>
            </a:r>
          </a:p>
        </p:txBody>
      </p:sp>
      <p:sp>
        <p:nvSpPr>
          <p:cNvPr id="44" name="添加标题"/>
          <p:cNvSpPr txBox="1"/>
          <p:nvPr/>
        </p:nvSpPr>
        <p:spPr>
          <a:xfrm>
            <a:off x="5766688" y="3370874"/>
            <a:ext cx="3868200" cy="1029193"/>
          </a:xfrm>
          <a:prstGeom prst="rect">
            <a:avLst/>
          </a:prstGeom>
          <a:noFill/>
        </p:spPr>
        <p:txBody>
          <a:bodyPr wrap="square" rtlCol="0">
            <a:spAutoFit/>
          </a:bodyPr>
          <a:lstStyle/>
          <a:p>
            <a:pPr>
              <a:lnSpc>
                <a:spcPct val="150000"/>
              </a:lnSpc>
            </a:pPr>
            <a:r>
              <a:rPr lang="zh-CN" altLang="en-US" b="1" dirty="0">
                <a:latin typeface="Source Han Sans Heavy" panose="020B0A00000000000000" pitchFamily="34" charset="-122"/>
                <a:ea typeface="Source Han Sans Heavy" panose="020B0A00000000000000" pitchFamily="34" charset="-122"/>
              </a:rPr>
              <a:t>添加标题</a:t>
            </a:r>
            <a:endParaRPr lang="en-US" altLang="zh-CN" b="1" dirty="0">
              <a:latin typeface="Source Han Sans Heavy" panose="020B0A00000000000000" pitchFamily="34" charset="-122"/>
              <a:ea typeface="Source Han Sans Heavy" panose="020B0A00000000000000" pitchFamily="34" charset="-122"/>
            </a:endParaRPr>
          </a:p>
          <a:p>
            <a:pPr>
              <a:lnSpc>
                <a:spcPct val="150000"/>
              </a:lnSpc>
            </a:pPr>
            <a:r>
              <a:rPr lang="zh-CN" altLang="en-US" sz="1200" dirty="0">
                <a:solidFill>
                  <a:schemeClr val="tx2"/>
                </a:solidFill>
                <a:latin typeface="Source Han Sans Light" panose="020B0300000000000000" pitchFamily="34" charset="-122"/>
                <a:ea typeface="Source Han Sans Light" panose="020B0300000000000000" pitchFamily="34" charset="-122"/>
              </a:rPr>
              <a:t>单击此处添加标题单击此处添加标题单击此处添加标题单击此处添加标题</a:t>
            </a:r>
          </a:p>
        </p:txBody>
      </p:sp>
      <p:sp>
        <p:nvSpPr>
          <p:cNvPr id="45" name="添加标题"/>
          <p:cNvSpPr txBox="1"/>
          <p:nvPr/>
        </p:nvSpPr>
        <p:spPr>
          <a:xfrm>
            <a:off x="5598089" y="4489088"/>
            <a:ext cx="3868200" cy="1029193"/>
          </a:xfrm>
          <a:prstGeom prst="rect">
            <a:avLst/>
          </a:prstGeom>
          <a:noFill/>
        </p:spPr>
        <p:txBody>
          <a:bodyPr wrap="square" rtlCol="0">
            <a:spAutoFit/>
          </a:bodyPr>
          <a:lstStyle/>
          <a:p>
            <a:pPr>
              <a:lnSpc>
                <a:spcPct val="150000"/>
              </a:lnSpc>
            </a:pPr>
            <a:r>
              <a:rPr lang="zh-CN" altLang="en-US" b="1" dirty="0">
                <a:latin typeface="Source Han Sans Heavy" panose="020B0A00000000000000" pitchFamily="34" charset="-122"/>
                <a:ea typeface="Source Han Sans Heavy" panose="020B0A00000000000000" pitchFamily="34" charset="-122"/>
              </a:rPr>
              <a:t>添加标题</a:t>
            </a:r>
            <a:endParaRPr lang="en-US" altLang="zh-CN" b="1" dirty="0">
              <a:latin typeface="Source Han Sans Heavy" panose="020B0A00000000000000" pitchFamily="34" charset="-122"/>
              <a:ea typeface="Source Han Sans Heavy" panose="020B0A00000000000000" pitchFamily="34" charset="-122"/>
            </a:endParaRPr>
          </a:p>
          <a:p>
            <a:pPr>
              <a:lnSpc>
                <a:spcPct val="150000"/>
              </a:lnSpc>
            </a:pPr>
            <a:r>
              <a:rPr lang="zh-CN" altLang="en-US" sz="1200" dirty="0">
                <a:solidFill>
                  <a:schemeClr val="tx2"/>
                </a:solidFill>
                <a:latin typeface="Source Han Sans Light" panose="020B0300000000000000" pitchFamily="34" charset="-122"/>
                <a:ea typeface="Source Han Sans Light" panose="020B0300000000000000" pitchFamily="34" charset="-122"/>
              </a:rPr>
              <a:t>单击此处添加标题单击此处添加标题单击此处添加标题单击此处添加标题</a:t>
            </a:r>
          </a:p>
        </p:txBody>
      </p:sp>
      <p:sp>
        <p:nvSpPr>
          <p:cNvPr id="46" name="添加标题"/>
          <p:cNvSpPr txBox="1"/>
          <p:nvPr/>
        </p:nvSpPr>
        <p:spPr>
          <a:xfrm>
            <a:off x="4763286" y="5487253"/>
            <a:ext cx="3868200" cy="1029193"/>
          </a:xfrm>
          <a:prstGeom prst="rect">
            <a:avLst/>
          </a:prstGeom>
          <a:noFill/>
        </p:spPr>
        <p:txBody>
          <a:bodyPr wrap="square" rtlCol="0">
            <a:spAutoFit/>
          </a:bodyPr>
          <a:lstStyle/>
          <a:p>
            <a:pPr>
              <a:lnSpc>
                <a:spcPct val="150000"/>
              </a:lnSpc>
            </a:pPr>
            <a:r>
              <a:rPr lang="zh-CN" altLang="en-US" b="1" dirty="0">
                <a:latin typeface="Source Han Sans Heavy" panose="020B0A00000000000000" pitchFamily="34" charset="-122"/>
                <a:ea typeface="Source Han Sans Heavy" panose="020B0A00000000000000" pitchFamily="34" charset="-122"/>
              </a:rPr>
              <a:t>添加标题</a:t>
            </a:r>
            <a:endParaRPr lang="en-US" altLang="zh-CN" b="1" dirty="0">
              <a:latin typeface="Source Han Sans Heavy" panose="020B0A00000000000000" pitchFamily="34" charset="-122"/>
              <a:ea typeface="Source Han Sans Heavy" panose="020B0A00000000000000" pitchFamily="34" charset="-122"/>
            </a:endParaRPr>
          </a:p>
          <a:p>
            <a:pPr>
              <a:lnSpc>
                <a:spcPct val="150000"/>
              </a:lnSpc>
            </a:pPr>
            <a:r>
              <a:rPr lang="zh-CN" altLang="en-US" sz="1200" dirty="0">
                <a:solidFill>
                  <a:schemeClr val="tx2"/>
                </a:solidFill>
                <a:latin typeface="Source Han Sans Light" panose="020B0300000000000000" pitchFamily="34" charset="-122"/>
                <a:ea typeface="Source Han Sans Light" panose="020B0300000000000000" pitchFamily="34" charset="-122"/>
              </a:rPr>
              <a:t>单击此处添加标题单击此处添加标题单击此处添加标题单击此处添加标题</a:t>
            </a: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p:cNvSpPr/>
          <p:nvPr/>
        </p:nvSpPr>
        <p:spPr>
          <a:xfrm>
            <a:off x="5358044" y="-1"/>
            <a:ext cx="683395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pic>
        <p:nvPicPr>
          <p:cNvPr id="25" name="图片占位符 3"/>
          <p:cNvPicPr>
            <a:picLocks noChangeAspect="1"/>
          </p:cNvPicPr>
          <p:nvPr/>
        </p:nvPicPr>
        <p:blipFill>
          <a:blip r:embed="rId3" cstate="email"/>
          <a:stretch>
            <a:fillRect/>
          </a:stretch>
        </p:blipFill>
        <p:spPr>
          <a:xfrm>
            <a:off x="0" y="3429001"/>
            <a:ext cx="5358043" cy="3429000"/>
          </a:xfrm>
          <a:prstGeom prst="rect">
            <a:avLst/>
          </a:prstGeom>
        </p:spPr>
      </p:pic>
      <p:pic>
        <p:nvPicPr>
          <p:cNvPr id="26" name="图片占位符 5"/>
          <p:cNvPicPr>
            <a:picLocks noChangeAspect="1"/>
          </p:cNvPicPr>
          <p:nvPr/>
        </p:nvPicPr>
        <p:blipFill>
          <a:blip r:embed="rId4" cstate="email"/>
          <a:stretch>
            <a:fillRect/>
          </a:stretch>
        </p:blipFill>
        <p:spPr>
          <a:xfrm>
            <a:off x="0" y="0"/>
            <a:ext cx="5370743" cy="3428999"/>
          </a:xfrm>
          <a:prstGeom prst="rect">
            <a:avLst/>
          </a:prstGeom>
        </p:spPr>
      </p:pic>
      <p:sp>
        <p:nvSpPr>
          <p:cNvPr id="27" name="Rectangle 12"/>
          <p:cNvSpPr/>
          <p:nvPr/>
        </p:nvSpPr>
        <p:spPr>
          <a:xfrm>
            <a:off x="5358044" y="3428998"/>
            <a:ext cx="6833955" cy="3428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grpSp>
        <p:nvGrpSpPr>
          <p:cNvPr id="28" name="组合 27"/>
          <p:cNvGrpSpPr/>
          <p:nvPr/>
        </p:nvGrpSpPr>
        <p:grpSpPr>
          <a:xfrm>
            <a:off x="6102482" y="1472370"/>
            <a:ext cx="1792399" cy="668923"/>
            <a:chOff x="8998956" y="-174798"/>
            <a:chExt cx="1792399" cy="668923"/>
          </a:xfrm>
        </p:grpSpPr>
        <p:sp>
          <p:nvSpPr>
            <p:cNvPr id="29" name="Shape 1938"/>
            <p:cNvSpPr/>
            <p:nvPr/>
          </p:nvSpPr>
          <p:spPr>
            <a:xfrm>
              <a:off x="8998956" y="494125"/>
              <a:ext cx="1535079" cy="0"/>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a:solidFill>
                  <a:srgbClr val="FFFFFF"/>
                </a:solidFill>
              </a:endParaRPr>
            </a:p>
          </p:txBody>
        </p:sp>
        <p:sp>
          <p:nvSpPr>
            <p:cNvPr id="30" name="Shape 1787"/>
            <p:cNvSpPr/>
            <p:nvPr/>
          </p:nvSpPr>
          <p:spPr>
            <a:xfrm>
              <a:off x="9011656" y="-174798"/>
              <a:ext cx="1779699" cy="369332"/>
            </a:xfrm>
            <a:prstGeom prst="rect">
              <a:avLst/>
            </a:prstGeom>
            <a:ln w="12700">
              <a:miter lim="400000"/>
            </a:ln>
          </p:spPr>
          <p:txBody>
            <a:bodyPr lIns="0" tIns="0" rIns="0" bIns="0" anchor="ctr" anchorCtr="0">
              <a:spAutoFit/>
            </a:bodyPr>
            <a:lstStyle/>
            <a:p>
              <a:r>
                <a:rPr lang="zh-CN" altLang="en-US" sz="2400" b="1" dirty="0">
                  <a:solidFill>
                    <a:srgbClr val="FFFFFF"/>
                  </a:solidFill>
                  <a:latin typeface="Source Han Sans Heavy" panose="020B0A00000000000000" pitchFamily="34" charset="-122"/>
                  <a:ea typeface="Source Han Sans Heavy" panose="020B0A00000000000000" pitchFamily="34" charset="-122"/>
                </a:rPr>
                <a:t>添加标题</a:t>
              </a:r>
              <a:endParaRPr lang="en-US" altLang="zh-CN" sz="2400" b="1" dirty="0">
                <a:solidFill>
                  <a:srgbClr val="FFFFFF"/>
                </a:solidFill>
                <a:latin typeface="Source Han Sans Heavy" panose="020B0A00000000000000" pitchFamily="34" charset="-122"/>
                <a:ea typeface="Source Han Sans Heavy" panose="020B0A00000000000000" pitchFamily="34" charset="-122"/>
              </a:endParaRPr>
            </a:p>
          </p:txBody>
        </p:sp>
      </p:grpSp>
      <p:grpSp>
        <p:nvGrpSpPr>
          <p:cNvPr id="31" name="组合 30"/>
          <p:cNvGrpSpPr/>
          <p:nvPr/>
        </p:nvGrpSpPr>
        <p:grpSpPr>
          <a:xfrm>
            <a:off x="8170373" y="610592"/>
            <a:ext cx="3277188" cy="940770"/>
            <a:chOff x="1163402" y="2089521"/>
            <a:chExt cx="3277188" cy="940770"/>
          </a:xfrm>
        </p:grpSpPr>
        <p:grpSp>
          <p:nvGrpSpPr>
            <p:cNvPr id="32" name="组合 31"/>
            <p:cNvGrpSpPr/>
            <p:nvPr/>
          </p:nvGrpSpPr>
          <p:grpSpPr>
            <a:xfrm>
              <a:off x="1163402" y="2214638"/>
              <a:ext cx="627796" cy="690536"/>
              <a:chOff x="643243" y="1992114"/>
              <a:chExt cx="690964" cy="760017"/>
            </a:xfrm>
          </p:grpSpPr>
          <p:sp>
            <p:nvSpPr>
              <p:cNvPr id="34" name="Shape 609"/>
              <p:cNvSpPr/>
              <p:nvPr/>
            </p:nvSpPr>
            <p:spPr>
              <a:xfrm>
                <a:off x="643243" y="1992114"/>
                <a:ext cx="690964" cy="760017"/>
              </a:xfrm>
              <a:custGeom>
                <a:avLst/>
                <a:gdLst/>
                <a:ahLst/>
                <a:cxnLst>
                  <a:cxn ang="0">
                    <a:pos x="wd2" y="hd2"/>
                  </a:cxn>
                  <a:cxn ang="5400000">
                    <a:pos x="wd2" y="hd2"/>
                  </a:cxn>
                  <a:cxn ang="10800000">
                    <a:pos x="wd2" y="hd2"/>
                  </a:cxn>
                  <a:cxn ang="16200000">
                    <a:pos x="wd2" y="hd2"/>
                  </a:cxn>
                </a:cxnLst>
                <a:rect l="0" t="0" r="r" b="b"/>
                <a:pathLst>
                  <a:path w="19678" h="21600" extrusionOk="0">
                    <a:moveTo>
                      <a:pt x="10559" y="0"/>
                    </a:moveTo>
                    <a:lnTo>
                      <a:pt x="10559" y="1004"/>
                    </a:lnTo>
                    <a:cubicBezTo>
                      <a:pt x="12463" y="1364"/>
                      <a:pt x="14285" y="2274"/>
                      <a:pt x="15758" y="3745"/>
                    </a:cubicBezTo>
                    <a:cubicBezTo>
                      <a:pt x="19661" y="7639"/>
                      <a:pt x="19661" y="13955"/>
                      <a:pt x="15758" y="17850"/>
                    </a:cubicBezTo>
                    <a:cubicBezTo>
                      <a:pt x="14285" y="19320"/>
                      <a:pt x="12463" y="20231"/>
                      <a:pt x="10559" y="20590"/>
                    </a:cubicBezTo>
                    <a:lnTo>
                      <a:pt x="10559" y="21600"/>
                    </a:lnTo>
                    <a:cubicBezTo>
                      <a:pt x="12720" y="21229"/>
                      <a:pt x="14791" y="20219"/>
                      <a:pt x="16459" y="18555"/>
                    </a:cubicBezTo>
                    <a:cubicBezTo>
                      <a:pt x="20751" y="14272"/>
                      <a:pt x="20751" y="7328"/>
                      <a:pt x="16459" y="3045"/>
                    </a:cubicBezTo>
                    <a:cubicBezTo>
                      <a:pt x="14791" y="1381"/>
                      <a:pt x="12720" y="371"/>
                      <a:pt x="10559" y="0"/>
                    </a:cubicBezTo>
                    <a:close/>
                    <a:moveTo>
                      <a:pt x="8688" y="2126"/>
                    </a:moveTo>
                    <a:cubicBezTo>
                      <a:pt x="6464" y="2126"/>
                      <a:pt x="4243" y="2970"/>
                      <a:pt x="2545" y="4664"/>
                    </a:cubicBezTo>
                    <a:cubicBezTo>
                      <a:pt x="-849" y="8051"/>
                      <a:pt x="-849" y="13543"/>
                      <a:pt x="2545" y="16930"/>
                    </a:cubicBezTo>
                    <a:cubicBezTo>
                      <a:pt x="5940" y="20318"/>
                      <a:pt x="11443" y="20318"/>
                      <a:pt x="14837" y="16930"/>
                    </a:cubicBezTo>
                    <a:cubicBezTo>
                      <a:pt x="18232" y="13543"/>
                      <a:pt x="18232" y="8051"/>
                      <a:pt x="14837" y="4664"/>
                    </a:cubicBezTo>
                    <a:cubicBezTo>
                      <a:pt x="13140" y="2970"/>
                      <a:pt x="10913" y="2126"/>
                      <a:pt x="8688" y="2126"/>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35" name="Shape 577"/>
              <p:cNvSpPr/>
              <p:nvPr/>
            </p:nvSpPr>
            <p:spPr>
              <a:xfrm>
                <a:off x="745649" y="2229269"/>
                <a:ext cx="376613" cy="285707"/>
              </a:xfrm>
              <a:custGeom>
                <a:avLst/>
                <a:gdLst/>
                <a:ahLst/>
                <a:cxnLst>
                  <a:cxn ang="0">
                    <a:pos x="wd2" y="hd2"/>
                  </a:cxn>
                  <a:cxn ang="5400000">
                    <a:pos x="wd2" y="hd2"/>
                  </a:cxn>
                  <a:cxn ang="10800000">
                    <a:pos x="wd2" y="hd2"/>
                  </a:cxn>
                  <a:cxn ang="16200000">
                    <a:pos x="wd2" y="hd2"/>
                  </a:cxn>
                </a:cxnLst>
                <a:rect l="0" t="0" r="r" b="b"/>
                <a:pathLst>
                  <a:path w="21600" h="21600" extrusionOk="0">
                    <a:moveTo>
                      <a:pt x="17131" y="2943"/>
                    </a:moveTo>
                    <a:lnTo>
                      <a:pt x="16386" y="2943"/>
                    </a:lnTo>
                    <a:lnTo>
                      <a:pt x="16386" y="8834"/>
                    </a:lnTo>
                    <a:lnTo>
                      <a:pt x="17131" y="8834"/>
                    </a:lnTo>
                    <a:cubicBezTo>
                      <a:pt x="18365" y="8834"/>
                      <a:pt x="19366" y="7515"/>
                      <a:pt x="19366" y="5891"/>
                    </a:cubicBezTo>
                    <a:cubicBezTo>
                      <a:pt x="19366" y="4263"/>
                      <a:pt x="18365" y="2943"/>
                      <a:pt x="17131" y="2943"/>
                    </a:cubicBezTo>
                    <a:close/>
                    <a:moveTo>
                      <a:pt x="17131" y="11782"/>
                    </a:moveTo>
                    <a:lnTo>
                      <a:pt x="16386" y="11782"/>
                    </a:lnTo>
                    <a:lnTo>
                      <a:pt x="16386" y="12274"/>
                    </a:lnTo>
                    <a:cubicBezTo>
                      <a:pt x="16386" y="14157"/>
                      <a:pt x="15211" y="15708"/>
                      <a:pt x="13779" y="15708"/>
                    </a:cubicBezTo>
                    <a:lnTo>
                      <a:pt x="5586" y="15708"/>
                    </a:lnTo>
                    <a:cubicBezTo>
                      <a:pt x="4155" y="15708"/>
                      <a:pt x="2979" y="14157"/>
                      <a:pt x="2979" y="12274"/>
                    </a:cubicBezTo>
                    <a:lnTo>
                      <a:pt x="2979" y="980"/>
                    </a:lnTo>
                    <a:cubicBezTo>
                      <a:pt x="2979" y="442"/>
                      <a:pt x="3317" y="0"/>
                      <a:pt x="3723" y="0"/>
                    </a:cubicBezTo>
                    <a:lnTo>
                      <a:pt x="17131" y="0"/>
                    </a:lnTo>
                    <a:cubicBezTo>
                      <a:pt x="19598" y="0"/>
                      <a:pt x="21600" y="2639"/>
                      <a:pt x="21600" y="5891"/>
                    </a:cubicBezTo>
                    <a:cubicBezTo>
                      <a:pt x="21600" y="9142"/>
                      <a:pt x="19598" y="11782"/>
                      <a:pt x="17131" y="11782"/>
                    </a:cubicBezTo>
                    <a:close/>
                    <a:moveTo>
                      <a:pt x="20855" y="17673"/>
                    </a:moveTo>
                    <a:cubicBezTo>
                      <a:pt x="20855" y="19833"/>
                      <a:pt x="19516" y="21600"/>
                      <a:pt x="17876" y="21600"/>
                    </a:cubicBezTo>
                    <a:lnTo>
                      <a:pt x="2979" y="21600"/>
                    </a:lnTo>
                    <a:cubicBezTo>
                      <a:pt x="1338" y="21600"/>
                      <a:pt x="0" y="19833"/>
                      <a:pt x="0" y="17673"/>
                    </a:cubicBezTo>
                    <a:cubicBezTo>
                      <a:pt x="0" y="17673"/>
                      <a:pt x="20855" y="17673"/>
                      <a:pt x="20855" y="17673"/>
                    </a:cubicBezTo>
                    <a:close/>
                  </a:path>
                </a:pathLst>
              </a:custGeom>
              <a:solidFill>
                <a:schemeClr val="accent1"/>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33" name="Shape 468"/>
            <p:cNvSpPr/>
            <p:nvPr/>
          </p:nvSpPr>
          <p:spPr>
            <a:xfrm>
              <a:off x="1996846" y="2089521"/>
              <a:ext cx="2443744" cy="940770"/>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rgbClr val="FFFFFF"/>
                  </a:solidFill>
                  <a:latin typeface="+mj-ea"/>
                  <a:ea typeface="+mj-ea"/>
                </a:rPr>
                <a:t>添加标题</a:t>
              </a:r>
              <a:endParaRPr lang="en-US" altLang="zh-CN" b="1" dirty="0">
                <a:solidFill>
                  <a:srgbClr val="FFFFFF"/>
                </a:solidFill>
                <a:latin typeface="+mj-ea"/>
                <a:ea typeface="+mj-ea"/>
              </a:endParaRPr>
            </a:p>
            <a:p>
              <a:pPr algn="just">
                <a:lnSpc>
                  <a:spcPct val="150000"/>
                </a:lnSpc>
              </a:pPr>
              <a:r>
                <a:rPr lang="zh-CN" altLang="en-US" sz="1200" dirty="0">
                  <a:solidFill>
                    <a:srgbClr val="FFFFFF"/>
                  </a:solidFill>
                  <a:latin typeface="+mn-ea"/>
                </a:rPr>
                <a:t>点击此处添加标题添加标题点击此处添加标题添加标题添加标题</a:t>
              </a:r>
            </a:p>
          </p:txBody>
        </p:sp>
      </p:grpSp>
      <p:grpSp>
        <p:nvGrpSpPr>
          <p:cNvPr id="36" name="组合 35"/>
          <p:cNvGrpSpPr/>
          <p:nvPr/>
        </p:nvGrpSpPr>
        <p:grpSpPr>
          <a:xfrm>
            <a:off x="8170373" y="1877634"/>
            <a:ext cx="3277188" cy="940770"/>
            <a:chOff x="1163402" y="3231952"/>
            <a:chExt cx="3277188" cy="940770"/>
          </a:xfrm>
        </p:grpSpPr>
        <p:grpSp>
          <p:nvGrpSpPr>
            <p:cNvPr id="37" name="组合 36"/>
            <p:cNvGrpSpPr/>
            <p:nvPr/>
          </p:nvGrpSpPr>
          <p:grpSpPr>
            <a:xfrm>
              <a:off x="1163402" y="3357069"/>
              <a:ext cx="627796" cy="690536"/>
              <a:chOff x="4561780" y="1992114"/>
              <a:chExt cx="690964" cy="760017"/>
            </a:xfrm>
          </p:grpSpPr>
          <p:sp>
            <p:nvSpPr>
              <p:cNvPr id="39" name="Shape 606"/>
              <p:cNvSpPr/>
              <p:nvPr/>
            </p:nvSpPr>
            <p:spPr>
              <a:xfrm>
                <a:off x="4561780" y="1992114"/>
                <a:ext cx="690964" cy="760017"/>
              </a:xfrm>
              <a:custGeom>
                <a:avLst/>
                <a:gdLst/>
                <a:ahLst/>
                <a:cxnLst>
                  <a:cxn ang="0">
                    <a:pos x="wd2" y="hd2"/>
                  </a:cxn>
                  <a:cxn ang="5400000">
                    <a:pos x="wd2" y="hd2"/>
                  </a:cxn>
                  <a:cxn ang="10800000">
                    <a:pos x="wd2" y="hd2"/>
                  </a:cxn>
                  <a:cxn ang="16200000">
                    <a:pos x="wd2" y="hd2"/>
                  </a:cxn>
                </a:cxnLst>
                <a:rect l="0" t="0" r="r" b="b"/>
                <a:pathLst>
                  <a:path w="19678" h="21600" extrusionOk="0">
                    <a:moveTo>
                      <a:pt x="10559" y="0"/>
                    </a:moveTo>
                    <a:lnTo>
                      <a:pt x="10559" y="1004"/>
                    </a:lnTo>
                    <a:cubicBezTo>
                      <a:pt x="12463" y="1364"/>
                      <a:pt x="14285" y="2274"/>
                      <a:pt x="15758" y="3745"/>
                    </a:cubicBezTo>
                    <a:cubicBezTo>
                      <a:pt x="19661" y="7639"/>
                      <a:pt x="19661" y="13955"/>
                      <a:pt x="15758" y="17850"/>
                    </a:cubicBezTo>
                    <a:cubicBezTo>
                      <a:pt x="14285" y="19320"/>
                      <a:pt x="12463" y="20231"/>
                      <a:pt x="10559" y="20590"/>
                    </a:cubicBezTo>
                    <a:lnTo>
                      <a:pt x="10559" y="21600"/>
                    </a:lnTo>
                    <a:cubicBezTo>
                      <a:pt x="12720" y="21229"/>
                      <a:pt x="14791" y="20219"/>
                      <a:pt x="16459" y="18555"/>
                    </a:cubicBezTo>
                    <a:cubicBezTo>
                      <a:pt x="20751" y="14272"/>
                      <a:pt x="20751" y="7328"/>
                      <a:pt x="16459" y="3045"/>
                    </a:cubicBezTo>
                    <a:cubicBezTo>
                      <a:pt x="14791" y="1381"/>
                      <a:pt x="12720" y="371"/>
                      <a:pt x="10559" y="0"/>
                    </a:cubicBezTo>
                    <a:close/>
                    <a:moveTo>
                      <a:pt x="8688" y="2126"/>
                    </a:moveTo>
                    <a:cubicBezTo>
                      <a:pt x="6464" y="2126"/>
                      <a:pt x="4243" y="2970"/>
                      <a:pt x="2545" y="4664"/>
                    </a:cubicBezTo>
                    <a:cubicBezTo>
                      <a:pt x="-849" y="8051"/>
                      <a:pt x="-849" y="13543"/>
                      <a:pt x="2545" y="16930"/>
                    </a:cubicBezTo>
                    <a:cubicBezTo>
                      <a:pt x="5940" y="20318"/>
                      <a:pt x="11443" y="20318"/>
                      <a:pt x="14837" y="16930"/>
                    </a:cubicBezTo>
                    <a:cubicBezTo>
                      <a:pt x="18232" y="13543"/>
                      <a:pt x="18232" y="8051"/>
                      <a:pt x="14837" y="4664"/>
                    </a:cubicBezTo>
                    <a:cubicBezTo>
                      <a:pt x="13140" y="2970"/>
                      <a:pt x="10913" y="2126"/>
                      <a:pt x="8688" y="2126"/>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40" name="Shape 572"/>
              <p:cNvSpPr/>
              <p:nvPr/>
            </p:nvSpPr>
            <p:spPr>
              <a:xfrm>
                <a:off x="4680374" y="2223791"/>
                <a:ext cx="377577" cy="296662"/>
              </a:xfrm>
              <a:custGeom>
                <a:avLst/>
                <a:gdLst/>
                <a:ahLst/>
                <a:cxnLst>
                  <a:cxn ang="0">
                    <a:pos x="wd2" y="hd2"/>
                  </a:cxn>
                  <a:cxn ang="5400000">
                    <a:pos x="wd2" y="hd2"/>
                  </a:cxn>
                  <a:cxn ang="10800000">
                    <a:pos x="wd2" y="hd2"/>
                  </a:cxn>
                  <a:cxn ang="16200000">
                    <a:pos x="wd2" y="hd2"/>
                  </a:cxn>
                </a:cxnLst>
                <a:rect l="0" t="0" r="r" b="b"/>
                <a:pathLst>
                  <a:path w="21600" h="21600" extrusionOk="0">
                    <a:moveTo>
                      <a:pt x="14657" y="7855"/>
                    </a:moveTo>
                    <a:cubicBezTo>
                      <a:pt x="10391" y="7855"/>
                      <a:pt x="7641" y="10123"/>
                      <a:pt x="4858" y="14036"/>
                    </a:cubicBezTo>
                    <a:cubicBezTo>
                      <a:pt x="4713" y="14238"/>
                      <a:pt x="4629" y="14452"/>
                      <a:pt x="4629" y="14726"/>
                    </a:cubicBezTo>
                    <a:cubicBezTo>
                      <a:pt x="4629" y="15262"/>
                      <a:pt x="4978" y="15709"/>
                      <a:pt x="5400" y="15709"/>
                    </a:cubicBezTo>
                    <a:cubicBezTo>
                      <a:pt x="5618" y="15709"/>
                      <a:pt x="5786" y="15602"/>
                      <a:pt x="5942" y="15419"/>
                    </a:cubicBezTo>
                    <a:cubicBezTo>
                      <a:pt x="6534" y="14744"/>
                      <a:pt x="7063" y="14005"/>
                      <a:pt x="7641" y="13317"/>
                    </a:cubicBezTo>
                    <a:cubicBezTo>
                      <a:pt x="9824" y="10816"/>
                      <a:pt x="11691" y="9819"/>
                      <a:pt x="14657" y="9819"/>
                    </a:cubicBezTo>
                    <a:cubicBezTo>
                      <a:pt x="15079" y="9819"/>
                      <a:pt x="15428" y="9372"/>
                      <a:pt x="15428" y="8835"/>
                    </a:cubicBezTo>
                    <a:cubicBezTo>
                      <a:pt x="15428" y="8297"/>
                      <a:pt x="15079" y="7855"/>
                      <a:pt x="14657" y="7855"/>
                    </a:cubicBezTo>
                    <a:close/>
                    <a:moveTo>
                      <a:pt x="21359" y="8759"/>
                    </a:moveTo>
                    <a:cubicBezTo>
                      <a:pt x="20588" y="13531"/>
                      <a:pt x="18176" y="16631"/>
                      <a:pt x="14826" y="18746"/>
                    </a:cubicBezTo>
                    <a:cubicBezTo>
                      <a:pt x="13199" y="19789"/>
                      <a:pt x="11378" y="20401"/>
                      <a:pt x="9547" y="20401"/>
                    </a:cubicBezTo>
                    <a:cubicBezTo>
                      <a:pt x="8389" y="20401"/>
                      <a:pt x="7197" y="20156"/>
                      <a:pt x="6099" y="19682"/>
                    </a:cubicBezTo>
                    <a:cubicBezTo>
                      <a:pt x="5520" y="19436"/>
                      <a:pt x="4363" y="18469"/>
                      <a:pt x="3882" y="18469"/>
                    </a:cubicBezTo>
                    <a:cubicBezTo>
                      <a:pt x="3279" y="18469"/>
                      <a:pt x="2555" y="21600"/>
                      <a:pt x="1507" y="21600"/>
                    </a:cubicBezTo>
                    <a:cubicBezTo>
                      <a:pt x="747" y="21600"/>
                      <a:pt x="519" y="21122"/>
                      <a:pt x="193" y="20419"/>
                    </a:cubicBezTo>
                    <a:cubicBezTo>
                      <a:pt x="84" y="20156"/>
                      <a:pt x="0" y="20066"/>
                      <a:pt x="0" y="19744"/>
                    </a:cubicBezTo>
                    <a:cubicBezTo>
                      <a:pt x="0" y="18148"/>
                      <a:pt x="2387" y="16903"/>
                      <a:pt x="2387" y="16014"/>
                    </a:cubicBezTo>
                    <a:cubicBezTo>
                      <a:pt x="2387" y="15875"/>
                      <a:pt x="2074" y="15065"/>
                      <a:pt x="2026" y="14757"/>
                    </a:cubicBezTo>
                    <a:cubicBezTo>
                      <a:pt x="1953" y="14238"/>
                      <a:pt x="1917" y="13697"/>
                      <a:pt x="1917" y="13161"/>
                    </a:cubicBezTo>
                    <a:cubicBezTo>
                      <a:pt x="1917" y="8285"/>
                      <a:pt x="4966" y="4800"/>
                      <a:pt x="8389" y="3359"/>
                    </a:cubicBezTo>
                    <a:cubicBezTo>
                      <a:pt x="10861" y="2318"/>
                      <a:pt x="16115" y="3529"/>
                      <a:pt x="17791" y="1503"/>
                    </a:cubicBezTo>
                    <a:cubicBezTo>
                      <a:pt x="18454" y="720"/>
                      <a:pt x="18780" y="0"/>
                      <a:pt x="19791" y="0"/>
                    </a:cubicBezTo>
                    <a:cubicBezTo>
                      <a:pt x="21154" y="0"/>
                      <a:pt x="21600" y="4496"/>
                      <a:pt x="21600" y="5797"/>
                    </a:cubicBezTo>
                    <a:cubicBezTo>
                      <a:pt x="21600" y="6782"/>
                      <a:pt x="21516" y="7779"/>
                      <a:pt x="21359" y="8759"/>
                    </a:cubicBezTo>
                    <a:close/>
                  </a:path>
                </a:pathLst>
              </a:custGeom>
              <a:solidFill>
                <a:schemeClr val="accent2"/>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grpSp>
        <p:sp>
          <p:nvSpPr>
            <p:cNvPr id="38" name="Shape 468"/>
            <p:cNvSpPr/>
            <p:nvPr/>
          </p:nvSpPr>
          <p:spPr>
            <a:xfrm>
              <a:off x="1996846" y="3231952"/>
              <a:ext cx="2443744" cy="940770"/>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rgbClr val="FFFFFF"/>
                  </a:solidFill>
                  <a:latin typeface="+mj-ea"/>
                  <a:ea typeface="+mj-ea"/>
                </a:rPr>
                <a:t>添加标题</a:t>
              </a:r>
              <a:endParaRPr lang="en-US" altLang="zh-CN" b="1" dirty="0">
                <a:solidFill>
                  <a:srgbClr val="FFFFFF"/>
                </a:solidFill>
                <a:latin typeface="+mj-ea"/>
                <a:ea typeface="+mj-ea"/>
              </a:endParaRPr>
            </a:p>
            <a:p>
              <a:pPr algn="just">
                <a:lnSpc>
                  <a:spcPct val="150000"/>
                </a:lnSpc>
              </a:pPr>
              <a:r>
                <a:rPr lang="zh-CN" altLang="en-US" sz="1200" dirty="0">
                  <a:solidFill>
                    <a:srgbClr val="FFFFFF"/>
                  </a:solidFill>
                  <a:latin typeface="+mn-ea"/>
                </a:rPr>
                <a:t>点击此处添加标题添加标题点击此处添加标题添加标题添加标题</a:t>
              </a:r>
            </a:p>
          </p:txBody>
        </p:sp>
      </p:grpSp>
      <p:grpSp>
        <p:nvGrpSpPr>
          <p:cNvPr id="41" name="组合 40"/>
          <p:cNvGrpSpPr/>
          <p:nvPr/>
        </p:nvGrpSpPr>
        <p:grpSpPr>
          <a:xfrm>
            <a:off x="6102482" y="4901369"/>
            <a:ext cx="1792399" cy="668923"/>
            <a:chOff x="8998956" y="-174798"/>
            <a:chExt cx="1792399" cy="668923"/>
          </a:xfrm>
        </p:grpSpPr>
        <p:sp>
          <p:nvSpPr>
            <p:cNvPr id="42" name="Shape 1938"/>
            <p:cNvSpPr/>
            <p:nvPr/>
          </p:nvSpPr>
          <p:spPr>
            <a:xfrm>
              <a:off x="8998956" y="494125"/>
              <a:ext cx="1535079" cy="0"/>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a:solidFill>
                  <a:srgbClr val="FFFFFF"/>
                </a:solidFill>
              </a:endParaRPr>
            </a:p>
          </p:txBody>
        </p:sp>
        <p:sp>
          <p:nvSpPr>
            <p:cNvPr id="43" name="Shape 1787"/>
            <p:cNvSpPr/>
            <p:nvPr/>
          </p:nvSpPr>
          <p:spPr>
            <a:xfrm>
              <a:off x="9011656" y="-174798"/>
              <a:ext cx="1779699" cy="369332"/>
            </a:xfrm>
            <a:prstGeom prst="rect">
              <a:avLst/>
            </a:prstGeom>
            <a:ln w="12700">
              <a:miter lim="400000"/>
            </a:ln>
          </p:spPr>
          <p:txBody>
            <a:bodyPr lIns="0" tIns="0" rIns="0" bIns="0" anchor="ctr" anchorCtr="0">
              <a:spAutoFit/>
            </a:bodyPr>
            <a:lstStyle/>
            <a:p>
              <a:r>
                <a:rPr lang="zh-CN" altLang="en-US" sz="2400" b="1" dirty="0">
                  <a:solidFill>
                    <a:srgbClr val="FFFFFF"/>
                  </a:solidFill>
                  <a:latin typeface="Source Han Sans Heavy" panose="020B0A00000000000000" pitchFamily="34" charset="-122"/>
                  <a:ea typeface="Source Han Sans Heavy" panose="020B0A00000000000000" pitchFamily="34" charset="-122"/>
                </a:rPr>
                <a:t>添加标题</a:t>
              </a:r>
              <a:endParaRPr lang="en-US" altLang="zh-CN" sz="2400" b="1" dirty="0">
                <a:solidFill>
                  <a:srgbClr val="FFFFFF"/>
                </a:solidFill>
                <a:latin typeface="Source Han Sans Heavy" panose="020B0A00000000000000" pitchFamily="34" charset="-122"/>
                <a:ea typeface="Source Han Sans Heavy" panose="020B0A00000000000000" pitchFamily="34" charset="-122"/>
              </a:endParaRPr>
            </a:p>
          </p:txBody>
        </p:sp>
      </p:grpSp>
      <p:grpSp>
        <p:nvGrpSpPr>
          <p:cNvPr id="44" name="组合 43"/>
          <p:cNvGrpSpPr/>
          <p:nvPr/>
        </p:nvGrpSpPr>
        <p:grpSpPr>
          <a:xfrm>
            <a:off x="8170373" y="4039591"/>
            <a:ext cx="3277188" cy="940770"/>
            <a:chOff x="1163402" y="2089521"/>
            <a:chExt cx="3277188" cy="940770"/>
          </a:xfrm>
        </p:grpSpPr>
        <p:grpSp>
          <p:nvGrpSpPr>
            <p:cNvPr id="45" name="组合 44"/>
            <p:cNvGrpSpPr/>
            <p:nvPr/>
          </p:nvGrpSpPr>
          <p:grpSpPr>
            <a:xfrm>
              <a:off x="1163402" y="2214638"/>
              <a:ext cx="627796" cy="690536"/>
              <a:chOff x="643243" y="1992114"/>
              <a:chExt cx="690964" cy="760017"/>
            </a:xfrm>
          </p:grpSpPr>
          <p:sp>
            <p:nvSpPr>
              <p:cNvPr id="47" name="Shape 609"/>
              <p:cNvSpPr/>
              <p:nvPr/>
            </p:nvSpPr>
            <p:spPr>
              <a:xfrm>
                <a:off x="643243" y="1992114"/>
                <a:ext cx="690964" cy="760017"/>
              </a:xfrm>
              <a:custGeom>
                <a:avLst/>
                <a:gdLst/>
                <a:ahLst/>
                <a:cxnLst>
                  <a:cxn ang="0">
                    <a:pos x="wd2" y="hd2"/>
                  </a:cxn>
                  <a:cxn ang="5400000">
                    <a:pos x="wd2" y="hd2"/>
                  </a:cxn>
                  <a:cxn ang="10800000">
                    <a:pos x="wd2" y="hd2"/>
                  </a:cxn>
                  <a:cxn ang="16200000">
                    <a:pos x="wd2" y="hd2"/>
                  </a:cxn>
                </a:cxnLst>
                <a:rect l="0" t="0" r="r" b="b"/>
                <a:pathLst>
                  <a:path w="19678" h="21600" extrusionOk="0">
                    <a:moveTo>
                      <a:pt x="10559" y="0"/>
                    </a:moveTo>
                    <a:lnTo>
                      <a:pt x="10559" y="1004"/>
                    </a:lnTo>
                    <a:cubicBezTo>
                      <a:pt x="12463" y="1364"/>
                      <a:pt x="14285" y="2274"/>
                      <a:pt x="15758" y="3745"/>
                    </a:cubicBezTo>
                    <a:cubicBezTo>
                      <a:pt x="19661" y="7639"/>
                      <a:pt x="19661" y="13955"/>
                      <a:pt x="15758" y="17850"/>
                    </a:cubicBezTo>
                    <a:cubicBezTo>
                      <a:pt x="14285" y="19320"/>
                      <a:pt x="12463" y="20231"/>
                      <a:pt x="10559" y="20590"/>
                    </a:cubicBezTo>
                    <a:lnTo>
                      <a:pt x="10559" y="21600"/>
                    </a:lnTo>
                    <a:cubicBezTo>
                      <a:pt x="12720" y="21229"/>
                      <a:pt x="14791" y="20219"/>
                      <a:pt x="16459" y="18555"/>
                    </a:cubicBezTo>
                    <a:cubicBezTo>
                      <a:pt x="20751" y="14272"/>
                      <a:pt x="20751" y="7328"/>
                      <a:pt x="16459" y="3045"/>
                    </a:cubicBezTo>
                    <a:cubicBezTo>
                      <a:pt x="14791" y="1381"/>
                      <a:pt x="12720" y="371"/>
                      <a:pt x="10559" y="0"/>
                    </a:cubicBezTo>
                    <a:close/>
                    <a:moveTo>
                      <a:pt x="8688" y="2126"/>
                    </a:moveTo>
                    <a:cubicBezTo>
                      <a:pt x="6464" y="2126"/>
                      <a:pt x="4243" y="2970"/>
                      <a:pt x="2545" y="4664"/>
                    </a:cubicBezTo>
                    <a:cubicBezTo>
                      <a:pt x="-849" y="8051"/>
                      <a:pt x="-849" y="13543"/>
                      <a:pt x="2545" y="16930"/>
                    </a:cubicBezTo>
                    <a:cubicBezTo>
                      <a:pt x="5940" y="20318"/>
                      <a:pt x="11443" y="20318"/>
                      <a:pt x="14837" y="16930"/>
                    </a:cubicBezTo>
                    <a:cubicBezTo>
                      <a:pt x="18232" y="13543"/>
                      <a:pt x="18232" y="8051"/>
                      <a:pt x="14837" y="4664"/>
                    </a:cubicBezTo>
                    <a:cubicBezTo>
                      <a:pt x="13140" y="2970"/>
                      <a:pt x="10913" y="2126"/>
                      <a:pt x="8688" y="2126"/>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48" name="Shape 577"/>
              <p:cNvSpPr/>
              <p:nvPr/>
            </p:nvSpPr>
            <p:spPr>
              <a:xfrm>
                <a:off x="745649" y="2229269"/>
                <a:ext cx="376613" cy="285707"/>
              </a:xfrm>
              <a:custGeom>
                <a:avLst/>
                <a:gdLst/>
                <a:ahLst/>
                <a:cxnLst>
                  <a:cxn ang="0">
                    <a:pos x="wd2" y="hd2"/>
                  </a:cxn>
                  <a:cxn ang="5400000">
                    <a:pos x="wd2" y="hd2"/>
                  </a:cxn>
                  <a:cxn ang="10800000">
                    <a:pos x="wd2" y="hd2"/>
                  </a:cxn>
                  <a:cxn ang="16200000">
                    <a:pos x="wd2" y="hd2"/>
                  </a:cxn>
                </a:cxnLst>
                <a:rect l="0" t="0" r="r" b="b"/>
                <a:pathLst>
                  <a:path w="21600" h="21600" extrusionOk="0">
                    <a:moveTo>
                      <a:pt x="17131" y="2943"/>
                    </a:moveTo>
                    <a:lnTo>
                      <a:pt x="16386" y="2943"/>
                    </a:lnTo>
                    <a:lnTo>
                      <a:pt x="16386" y="8834"/>
                    </a:lnTo>
                    <a:lnTo>
                      <a:pt x="17131" y="8834"/>
                    </a:lnTo>
                    <a:cubicBezTo>
                      <a:pt x="18365" y="8834"/>
                      <a:pt x="19366" y="7515"/>
                      <a:pt x="19366" y="5891"/>
                    </a:cubicBezTo>
                    <a:cubicBezTo>
                      <a:pt x="19366" y="4263"/>
                      <a:pt x="18365" y="2943"/>
                      <a:pt x="17131" y="2943"/>
                    </a:cubicBezTo>
                    <a:close/>
                    <a:moveTo>
                      <a:pt x="17131" y="11782"/>
                    </a:moveTo>
                    <a:lnTo>
                      <a:pt x="16386" y="11782"/>
                    </a:lnTo>
                    <a:lnTo>
                      <a:pt x="16386" y="12274"/>
                    </a:lnTo>
                    <a:cubicBezTo>
                      <a:pt x="16386" y="14157"/>
                      <a:pt x="15211" y="15708"/>
                      <a:pt x="13779" y="15708"/>
                    </a:cubicBezTo>
                    <a:lnTo>
                      <a:pt x="5586" y="15708"/>
                    </a:lnTo>
                    <a:cubicBezTo>
                      <a:pt x="4155" y="15708"/>
                      <a:pt x="2979" y="14157"/>
                      <a:pt x="2979" y="12274"/>
                    </a:cubicBezTo>
                    <a:lnTo>
                      <a:pt x="2979" y="980"/>
                    </a:lnTo>
                    <a:cubicBezTo>
                      <a:pt x="2979" y="442"/>
                      <a:pt x="3317" y="0"/>
                      <a:pt x="3723" y="0"/>
                    </a:cubicBezTo>
                    <a:lnTo>
                      <a:pt x="17131" y="0"/>
                    </a:lnTo>
                    <a:cubicBezTo>
                      <a:pt x="19598" y="0"/>
                      <a:pt x="21600" y="2639"/>
                      <a:pt x="21600" y="5891"/>
                    </a:cubicBezTo>
                    <a:cubicBezTo>
                      <a:pt x="21600" y="9142"/>
                      <a:pt x="19598" y="11782"/>
                      <a:pt x="17131" y="11782"/>
                    </a:cubicBezTo>
                    <a:close/>
                    <a:moveTo>
                      <a:pt x="20855" y="17673"/>
                    </a:moveTo>
                    <a:cubicBezTo>
                      <a:pt x="20855" y="19833"/>
                      <a:pt x="19516" y="21600"/>
                      <a:pt x="17876" y="21600"/>
                    </a:cubicBezTo>
                    <a:lnTo>
                      <a:pt x="2979" y="21600"/>
                    </a:lnTo>
                    <a:cubicBezTo>
                      <a:pt x="1338" y="21600"/>
                      <a:pt x="0" y="19833"/>
                      <a:pt x="0" y="17673"/>
                    </a:cubicBezTo>
                    <a:cubicBezTo>
                      <a:pt x="0" y="17673"/>
                      <a:pt x="20855" y="17673"/>
                      <a:pt x="20855" y="17673"/>
                    </a:cubicBezTo>
                    <a:close/>
                  </a:path>
                </a:pathLst>
              </a:custGeom>
              <a:solidFill>
                <a:schemeClr val="accent1"/>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46" name="Shape 468"/>
            <p:cNvSpPr/>
            <p:nvPr/>
          </p:nvSpPr>
          <p:spPr>
            <a:xfrm>
              <a:off x="1996846" y="2089521"/>
              <a:ext cx="2443744" cy="940770"/>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rgbClr val="FFFFFF"/>
                  </a:solidFill>
                  <a:latin typeface="+mj-ea"/>
                  <a:ea typeface="+mj-ea"/>
                </a:rPr>
                <a:t>添加标题</a:t>
              </a:r>
              <a:endParaRPr lang="en-US" altLang="zh-CN" b="1" dirty="0">
                <a:solidFill>
                  <a:srgbClr val="FFFFFF"/>
                </a:solidFill>
                <a:latin typeface="+mj-ea"/>
                <a:ea typeface="+mj-ea"/>
              </a:endParaRPr>
            </a:p>
            <a:p>
              <a:pPr algn="just">
                <a:lnSpc>
                  <a:spcPct val="150000"/>
                </a:lnSpc>
              </a:pPr>
              <a:r>
                <a:rPr lang="zh-CN" altLang="en-US" sz="1200" dirty="0">
                  <a:solidFill>
                    <a:srgbClr val="FFFFFF"/>
                  </a:solidFill>
                  <a:latin typeface="+mn-ea"/>
                </a:rPr>
                <a:t>点击此处添加标题添加标题点击此处添加标题添加标题添加标题</a:t>
              </a:r>
            </a:p>
          </p:txBody>
        </p:sp>
      </p:grpSp>
      <p:grpSp>
        <p:nvGrpSpPr>
          <p:cNvPr id="49" name="组合 48"/>
          <p:cNvGrpSpPr/>
          <p:nvPr/>
        </p:nvGrpSpPr>
        <p:grpSpPr>
          <a:xfrm>
            <a:off x="8170373" y="5306633"/>
            <a:ext cx="3277188" cy="940770"/>
            <a:chOff x="1163402" y="3231952"/>
            <a:chExt cx="3277188" cy="940770"/>
          </a:xfrm>
        </p:grpSpPr>
        <p:grpSp>
          <p:nvGrpSpPr>
            <p:cNvPr id="50" name="组合 49"/>
            <p:cNvGrpSpPr/>
            <p:nvPr/>
          </p:nvGrpSpPr>
          <p:grpSpPr>
            <a:xfrm>
              <a:off x="1163402" y="3357069"/>
              <a:ext cx="627796" cy="690536"/>
              <a:chOff x="4561780" y="1992114"/>
              <a:chExt cx="690964" cy="760017"/>
            </a:xfrm>
          </p:grpSpPr>
          <p:sp>
            <p:nvSpPr>
              <p:cNvPr id="52" name="Shape 606"/>
              <p:cNvSpPr/>
              <p:nvPr/>
            </p:nvSpPr>
            <p:spPr>
              <a:xfrm>
                <a:off x="4561780" y="1992114"/>
                <a:ext cx="690964" cy="760017"/>
              </a:xfrm>
              <a:custGeom>
                <a:avLst/>
                <a:gdLst/>
                <a:ahLst/>
                <a:cxnLst>
                  <a:cxn ang="0">
                    <a:pos x="wd2" y="hd2"/>
                  </a:cxn>
                  <a:cxn ang="5400000">
                    <a:pos x="wd2" y="hd2"/>
                  </a:cxn>
                  <a:cxn ang="10800000">
                    <a:pos x="wd2" y="hd2"/>
                  </a:cxn>
                  <a:cxn ang="16200000">
                    <a:pos x="wd2" y="hd2"/>
                  </a:cxn>
                </a:cxnLst>
                <a:rect l="0" t="0" r="r" b="b"/>
                <a:pathLst>
                  <a:path w="19678" h="21600" extrusionOk="0">
                    <a:moveTo>
                      <a:pt x="10559" y="0"/>
                    </a:moveTo>
                    <a:lnTo>
                      <a:pt x="10559" y="1004"/>
                    </a:lnTo>
                    <a:cubicBezTo>
                      <a:pt x="12463" y="1364"/>
                      <a:pt x="14285" y="2274"/>
                      <a:pt x="15758" y="3745"/>
                    </a:cubicBezTo>
                    <a:cubicBezTo>
                      <a:pt x="19661" y="7639"/>
                      <a:pt x="19661" y="13955"/>
                      <a:pt x="15758" y="17850"/>
                    </a:cubicBezTo>
                    <a:cubicBezTo>
                      <a:pt x="14285" y="19320"/>
                      <a:pt x="12463" y="20231"/>
                      <a:pt x="10559" y="20590"/>
                    </a:cubicBezTo>
                    <a:lnTo>
                      <a:pt x="10559" y="21600"/>
                    </a:lnTo>
                    <a:cubicBezTo>
                      <a:pt x="12720" y="21229"/>
                      <a:pt x="14791" y="20219"/>
                      <a:pt x="16459" y="18555"/>
                    </a:cubicBezTo>
                    <a:cubicBezTo>
                      <a:pt x="20751" y="14272"/>
                      <a:pt x="20751" y="7328"/>
                      <a:pt x="16459" y="3045"/>
                    </a:cubicBezTo>
                    <a:cubicBezTo>
                      <a:pt x="14791" y="1381"/>
                      <a:pt x="12720" y="371"/>
                      <a:pt x="10559" y="0"/>
                    </a:cubicBezTo>
                    <a:close/>
                    <a:moveTo>
                      <a:pt x="8688" y="2126"/>
                    </a:moveTo>
                    <a:cubicBezTo>
                      <a:pt x="6464" y="2126"/>
                      <a:pt x="4243" y="2970"/>
                      <a:pt x="2545" y="4664"/>
                    </a:cubicBezTo>
                    <a:cubicBezTo>
                      <a:pt x="-849" y="8051"/>
                      <a:pt x="-849" y="13543"/>
                      <a:pt x="2545" y="16930"/>
                    </a:cubicBezTo>
                    <a:cubicBezTo>
                      <a:pt x="5940" y="20318"/>
                      <a:pt x="11443" y="20318"/>
                      <a:pt x="14837" y="16930"/>
                    </a:cubicBezTo>
                    <a:cubicBezTo>
                      <a:pt x="18232" y="13543"/>
                      <a:pt x="18232" y="8051"/>
                      <a:pt x="14837" y="4664"/>
                    </a:cubicBezTo>
                    <a:cubicBezTo>
                      <a:pt x="13140" y="2970"/>
                      <a:pt x="10913" y="2126"/>
                      <a:pt x="8688" y="2126"/>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53" name="Shape 572"/>
              <p:cNvSpPr/>
              <p:nvPr/>
            </p:nvSpPr>
            <p:spPr>
              <a:xfrm>
                <a:off x="4680374" y="2223791"/>
                <a:ext cx="377577" cy="296662"/>
              </a:xfrm>
              <a:custGeom>
                <a:avLst/>
                <a:gdLst/>
                <a:ahLst/>
                <a:cxnLst>
                  <a:cxn ang="0">
                    <a:pos x="wd2" y="hd2"/>
                  </a:cxn>
                  <a:cxn ang="5400000">
                    <a:pos x="wd2" y="hd2"/>
                  </a:cxn>
                  <a:cxn ang="10800000">
                    <a:pos x="wd2" y="hd2"/>
                  </a:cxn>
                  <a:cxn ang="16200000">
                    <a:pos x="wd2" y="hd2"/>
                  </a:cxn>
                </a:cxnLst>
                <a:rect l="0" t="0" r="r" b="b"/>
                <a:pathLst>
                  <a:path w="21600" h="21600" extrusionOk="0">
                    <a:moveTo>
                      <a:pt x="14657" y="7855"/>
                    </a:moveTo>
                    <a:cubicBezTo>
                      <a:pt x="10391" y="7855"/>
                      <a:pt x="7641" y="10123"/>
                      <a:pt x="4858" y="14036"/>
                    </a:cubicBezTo>
                    <a:cubicBezTo>
                      <a:pt x="4713" y="14238"/>
                      <a:pt x="4629" y="14452"/>
                      <a:pt x="4629" y="14726"/>
                    </a:cubicBezTo>
                    <a:cubicBezTo>
                      <a:pt x="4629" y="15262"/>
                      <a:pt x="4978" y="15709"/>
                      <a:pt x="5400" y="15709"/>
                    </a:cubicBezTo>
                    <a:cubicBezTo>
                      <a:pt x="5618" y="15709"/>
                      <a:pt x="5786" y="15602"/>
                      <a:pt x="5942" y="15419"/>
                    </a:cubicBezTo>
                    <a:cubicBezTo>
                      <a:pt x="6534" y="14744"/>
                      <a:pt x="7063" y="14005"/>
                      <a:pt x="7641" y="13317"/>
                    </a:cubicBezTo>
                    <a:cubicBezTo>
                      <a:pt x="9824" y="10816"/>
                      <a:pt x="11691" y="9819"/>
                      <a:pt x="14657" y="9819"/>
                    </a:cubicBezTo>
                    <a:cubicBezTo>
                      <a:pt x="15079" y="9819"/>
                      <a:pt x="15428" y="9372"/>
                      <a:pt x="15428" y="8835"/>
                    </a:cubicBezTo>
                    <a:cubicBezTo>
                      <a:pt x="15428" y="8297"/>
                      <a:pt x="15079" y="7855"/>
                      <a:pt x="14657" y="7855"/>
                    </a:cubicBezTo>
                    <a:close/>
                    <a:moveTo>
                      <a:pt x="21359" y="8759"/>
                    </a:moveTo>
                    <a:cubicBezTo>
                      <a:pt x="20588" y="13531"/>
                      <a:pt x="18176" y="16631"/>
                      <a:pt x="14826" y="18746"/>
                    </a:cubicBezTo>
                    <a:cubicBezTo>
                      <a:pt x="13199" y="19789"/>
                      <a:pt x="11378" y="20401"/>
                      <a:pt x="9547" y="20401"/>
                    </a:cubicBezTo>
                    <a:cubicBezTo>
                      <a:pt x="8389" y="20401"/>
                      <a:pt x="7197" y="20156"/>
                      <a:pt x="6099" y="19682"/>
                    </a:cubicBezTo>
                    <a:cubicBezTo>
                      <a:pt x="5520" y="19436"/>
                      <a:pt x="4363" y="18469"/>
                      <a:pt x="3882" y="18469"/>
                    </a:cubicBezTo>
                    <a:cubicBezTo>
                      <a:pt x="3279" y="18469"/>
                      <a:pt x="2555" y="21600"/>
                      <a:pt x="1507" y="21600"/>
                    </a:cubicBezTo>
                    <a:cubicBezTo>
                      <a:pt x="747" y="21600"/>
                      <a:pt x="519" y="21122"/>
                      <a:pt x="193" y="20419"/>
                    </a:cubicBezTo>
                    <a:cubicBezTo>
                      <a:pt x="84" y="20156"/>
                      <a:pt x="0" y="20066"/>
                      <a:pt x="0" y="19744"/>
                    </a:cubicBezTo>
                    <a:cubicBezTo>
                      <a:pt x="0" y="18148"/>
                      <a:pt x="2387" y="16903"/>
                      <a:pt x="2387" y="16014"/>
                    </a:cubicBezTo>
                    <a:cubicBezTo>
                      <a:pt x="2387" y="15875"/>
                      <a:pt x="2074" y="15065"/>
                      <a:pt x="2026" y="14757"/>
                    </a:cubicBezTo>
                    <a:cubicBezTo>
                      <a:pt x="1953" y="14238"/>
                      <a:pt x="1917" y="13697"/>
                      <a:pt x="1917" y="13161"/>
                    </a:cubicBezTo>
                    <a:cubicBezTo>
                      <a:pt x="1917" y="8285"/>
                      <a:pt x="4966" y="4800"/>
                      <a:pt x="8389" y="3359"/>
                    </a:cubicBezTo>
                    <a:cubicBezTo>
                      <a:pt x="10861" y="2318"/>
                      <a:pt x="16115" y="3529"/>
                      <a:pt x="17791" y="1503"/>
                    </a:cubicBezTo>
                    <a:cubicBezTo>
                      <a:pt x="18454" y="720"/>
                      <a:pt x="18780" y="0"/>
                      <a:pt x="19791" y="0"/>
                    </a:cubicBezTo>
                    <a:cubicBezTo>
                      <a:pt x="21154" y="0"/>
                      <a:pt x="21600" y="4496"/>
                      <a:pt x="21600" y="5797"/>
                    </a:cubicBezTo>
                    <a:cubicBezTo>
                      <a:pt x="21600" y="6782"/>
                      <a:pt x="21516" y="7779"/>
                      <a:pt x="21359" y="8759"/>
                    </a:cubicBezTo>
                    <a:close/>
                  </a:path>
                </a:pathLst>
              </a:custGeom>
              <a:solidFill>
                <a:schemeClr val="accent2"/>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grpSp>
        <p:sp>
          <p:nvSpPr>
            <p:cNvPr id="51" name="Shape 468"/>
            <p:cNvSpPr/>
            <p:nvPr/>
          </p:nvSpPr>
          <p:spPr>
            <a:xfrm>
              <a:off x="1996846" y="3231952"/>
              <a:ext cx="2443744" cy="940770"/>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rgbClr val="FFFFFF"/>
                  </a:solidFill>
                  <a:latin typeface="+mj-ea"/>
                  <a:ea typeface="+mj-ea"/>
                </a:rPr>
                <a:t>添加标题</a:t>
              </a:r>
              <a:endParaRPr lang="en-US" altLang="zh-CN" b="1" dirty="0">
                <a:solidFill>
                  <a:srgbClr val="FFFFFF"/>
                </a:solidFill>
                <a:latin typeface="+mj-ea"/>
                <a:ea typeface="+mj-ea"/>
              </a:endParaRPr>
            </a:p>
            <a:p>
              <a:pPr algn="just">
                <a:lnSpc>
                  <a:spcPct val="150000"/>
                </a:lnSpc>
              </a:pPr>
              <a:r>
                <a:rPr lang="zh-CN" altLang="en-US" sz="1200" dirty="0">
                  <a:solidFill>
                    <a:srgbClr val="FFFFFF"/>
                  </a:solidFill>
                  <a:latin typeface="+mn-ea"/>
                </a:rPr>
                <a:t>点击此处添加标题添加标题点击此处添加标题添加标题添加标题</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500"/>
                                        <p:tgtEl>
                                          <p:spTgt spid="2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fill="hold"/>
                                        <p:tgtEl>
                                          <p:spTgt spid="49"/>
                                        </p:tgtEl>
                                        <p:attrNameLst>
                                          <p:attrName>ppt_x</p:attrName>
                                        </p:attrNameLst>
                                      </p:cBhvr>
                                      <p:tavLst>
                                        <p:tav tm="0">
                                          <p:val>
                                            <p:strVal val="#ppt_x"/>
                                          </p:val>
                                        </p:tav>
                                        <p:tav tm="100000">
                                          <p:val>
                                            <p:strVal val="#ppt_x"/>
                                          </p:val>
                                        </p:tav>
                                      </p:tavLst>
                                    </p:anim>
                                    <p:anim calcmode="lin" valueType="num">
                                      <p:cBhvr additive="base">
                                        <p:cTn id="4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775931"/>
            <a:ext cx="12192000" cy="2370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4" name="组合 3"/>
          <p:cNvGrpSpPr/>
          <p:nvPr/>
        </p:nvGrpSpPr>
        <p:grpSpPr>
          <a:xfrm>
            <a:off x="1403153" y="3316656"/>
            <a:ext cx="3914099" cy="1032783"/>
            <a:chOff x="668034" y="2036434"/>
            <a:chExt cx="3914099" cy="1032783"/>
          </a:xfrm>
        </p:grpSpPr>
        <p:grpSp>
          <p:nvGrpSpPr>
            <p:cNvPr id="5" name="组合 4"/>
            <p:cNvGrpSpPr/>
            <p:nvPr/>
          </p:nvGrpSpPr>
          <p:grpSpPr>
            <a:xfrm>
              <a:off x="668034" y="2182290"/>
              <a:ext cx="741070" cy="741070"/>
              <a:chOff x="671431" y="4984261"/>
              <a:chExt cx="914400" cy="914400"/>
            </a:xfrm>
          </p:grpSpPr>
          <p:sp>
            <p:nvSpPr>
              <p:cNvPr id="7" name="椭圆 6"/>
              <p:cNvSpPr/>
              <p:nvPr/>
            </p:nvSpPr>
            <p:spPr>
              <a:xfrm>
                <a:off x="671431" y="4984261"/>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8" name="Group 10"/>
              <p:cNvGrpSpPr/>
              <p:nvPr/>
            </p:nvGrpSpPr>
            <p:grpSpPr>
              <a:xfrm>
                <a:off x="896461" y="5209293"/>
                <a:ext cx="464344" cy="464344"/>
                <a:chOff x="4439444" y="1652588"/>
                <a:chExt cx="464344" cy="464344"/>
              </a:xfrm>
              <a:solidFill>
                <a:srgbClr val="FFFFFF"/>
              </a:solidFill>
            </p:grpSpPr>
            <p:sp>
              <p:nvSpPr>
                <p:cNvPr id="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6" name="添加标题"/>
            <p:cNvSpPr txBox="1"/>
            <p:nvPr/>
          </p:nvSpPr>
          <p:spPr>
            <a:xfrm>
              <a:off x="1635072" y="2036434"/>
              <a:ext cx="2947061" cy="1032783"/>
            </a:xfrm>
            <a:prstGeom prst="rect">
              <a:avLst/>
            </a:prstGeom>
            <a:noFill/>
          </p:spPr>
          <p:txBody>
            <a:bodyPr wrap="square" rtlCol="0">
              <a:spAutoFit/>
            </a:bodyPr>
            <a:lstStyle/>
            <a:p>
              <a:pPr algn="just">
                <a:lnSpc>
                  <a:spcPct val="150000"/>
                </a:lnSpc>
              </a:pPr>
              <a:r>
                <a:rPr lang="zh-CN" altLang="en-US" b="1" dirty="0">
                  <a:solidFill>
                    <a:schemeClr val="accent1"/>
                  </a:solidFill>
                  <a:latin typeface="+mj-ea"/>
                  <a:ea typeface="+mj-ea"/>
                </a:rPr>
                <a:t>添加标题</a:t>
              </a:r>
              <a:endParaRPr lang="en-US" altLang="zh-CN" b="1" dirty="0">
                <a:solidFill>
                  <a:schemeClr val="accent1"/>
                </a:solidFill>
                <a:latin typeface="+mj-ea"/>
                <a:ea typeface="+mj-ea"/>
              </a:endParaRPr>
            </a:p>
            <a:p>
              <a:pPr algn="just">
                <a:lnSpc>
                  <a:spcPct val="150000"/>
                </a:lnSpc>
              </a:pPr>
              <a:r>
                <a:rPr lang="zh-CN" altLang="en-US" sz="1200" dirty="0">
                  <a:solidFill>
                    <a:schemeClr val="tx2"/>
                  </a:solidFill>
                  <a:latin typeface="+mn-ea"/>
                </a:rPr>
                <a:t>点击此处添加标题点击此处添加标题点击此处添加标题添加标题添加标题</a:t>
              </a:r>
            </a:p>
          </p:txBody>
        </p:sp>
      </p:grpSp>
      <p:grpSp>
        <p:nvGrpSpPr>
          <p:cNvPr id="12" name="组合 11"/>
          <p:cNvGrpSpPr/>
          <p:nvPr/>
        </p:nvGrpSpPr>
        <p:grpSpPr>
          <a:xfrm>
            <a:off x="1403153" y="4665184"/>
            <a:ext cx="3914099" cy="1032783"/>
            <a:chOff x="668034" y="3414434"/>
            <a:chExt cx="3914099" cy="1032783"/>
          </a:xfrm>
        </p:grpSpPr>
        <p:grpSp>
          <p:nvGrpSpPr>
            <p:cNvPr id="13" name="组合 12"/>
            <p:cNvGrpSpPr/>
            <p:nvPr/>
          </p:nvGrpSpPr>
          <p:grpSpPr>
            <a:xfrm>
              <a:off x="668034" y="3560290"/>
              <a:ext cx="741070" cy="741070"/>
              <a:chOff x="6449085" y="4984261"/>
              <a:chExt cx="914401" cy="914400"/>
            </a:xfrm>
          </p:grpSpPr>
          <p:sp>
            <p:nvSpPr>
              <p:cNvPr id="15" name="椭圆 14"/>
              <p:cNvSpPr/>
              <p:nvPr/>
            </p:nvSpPr>
            <p:spPr>
              <a:xfrm>
                <a:off x="6449085" y="4984261"/>
                <a:ext cx="91440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6" name="AutoShape 59"/>
              <p:cNvSpPr/>
              <p:nvPr/>
            </p:nvSpPr>
            <p:spPr bwMode="auto">
              <a:xfrm>
                <a:off x="6673710" y="5209293"/>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4" name="添加标题"/>
            <p:cNvSpPr txBox="1"/>
            <p:nvPr/>
          </p:nvSpPr>
          <p:spPr>
            <a:xfrm>
              <a:off x="1635072" y="3414434"/>
              <a:ext cx="2947061" cy="1032783"/>
            </a:xfrm>
            <a:prstGeom prst="rect">
              <a:avLst/>
            </a:prstGeom>
            <a:noFill/>
          </p:spPr>
          <p:txBody>
            <a:bodyPr wrap="square" rtlCol="0">
              <a:spAutoFit/>
            </a:bodyPr>
            <a:lstStyle/>
            <a:p>
              <a:pPr algn="just">
                <a:lnSpc>
                  <a:spcPct val="150000"/>
                </a:lnSpc>
              </a:pPr>
              <a:r>
                <a:rPr lang="zh-CN" altLang="en-US" b="1" dirty="0">
                  <a:solidFill>
                    <a:schemeClr val="accent2"/>
                  </a:solidFill>
                  <a:latin typeface="+mj-ea"/>
                  <a:ea typeface="+mj-ea"/>
                </a:rPr>
                <a:t>添加标题</a:t>
              </a:r>
              <a:endParaRPr lang="en-US" altLang="zh-CN" b="1" dirty="0">
                <a:solidFill>
                  <a:schemeClr val="accent2"/>
                </a:solidFill>
                <a:latin typeface="+mj-ea"/>
                <a:ea typeface="+mj-ea"/>
              </a:endParaRPr>
            </a:p>
            <a:p>
              <a:pPr algn="just">
                <a:lnSpc>
                  <a:spcPct val="150000"/>
                </a:lnSpc>
              </a:pPr>
              <a:r>
                <a:rPr lang="zh-CN" altLang="en-US" sz="1200" dirty="0">
                  <a:solidFill>
                    <a:schemeClr val="tx2"/>
                  </a:solidFill>
                  <a:latin typeface="+mn-ea"/>
                </a:rPr>
                <a:t>点击此处添加标题点击此处添加标题点击此处添加标题添加标题添加标题</a:t>
              </a:r>
            </a:p>
          </p:txBody>
        </p:sp>
      </p:grpSp>
      <p:grpSp>
        <p:nvGrpSpPr>
          <p:cNvPr id="17" name="组合 16"/>
          <p:cNvGrpSpPr/>
          <p:nvPr/>
        </p:nvGrpSpPr>
        <p:grpSpPr>
          <a:xfrm>
            <a:off x="1289671" y="1106097"/>
            <a:ext cx="4530558" cy="1433505"/>
            <a:chOff x="8026260" y="1756633"/>
            <a:chExt cx="4530558" cy="1433505"/>
          </a:xfrm>
        </p:grpSpPr>
        <p:sp>
          <p:nvSpPr>
            <p:cNvPr id="18" name="Rectangle 8"/>
            <p:cNvSpPr/>
            <p:nvPr/>
          </p:nvSpPr>
          <p:spPr>
            <a:xfrm>
              <a:off x="8026260" y="2295854"/>
              <a:ext cx="4530558" cy="894284"/>
            </a:xfrm>
            <a:prstGeom prst="rect">
              <a:avLst/>
            </a:prstGeom>
          </p:spPr>
          <p:txBody>
            <a:bodyPr wrap="square">
              <a:spAutoFit/>
            </a:bodyPr>
            <a:lstStyle/>
            <a:p>
              <a:pPr algn="just">
                <a:lnSpc>
                  <a:spcPct val="150000"/>
                </a:lnSpc>
              </a:pPr>
              <a:r>
                <a:rPr lang="zh-CN" altLang="en-US" sz="1200" dirty="0">
                  <a:solidFill>
                    <a:srgbClr val="FFFFFF"/>
                  </a:solidFill>
                  <a:latin typeface="+mn-ea"/>
                </a:rPr>
                <a:t>点击此处添加标题添加标题点击此处添加标题点击此处添加标题点击此处添加标题点击此处添加标题点击此处添加标题添加标题点击此处添加标题点击此处添加标题添加标题点击此处添加标题</a:t>
              </a:r>
            </a:p>
          </p:txBody>
        </p:sp>
        <p:sp>
          <p:nvSpPr>
            <p:cNvPr id="19" name="TextBox 9"/>
            <p:cNvSpPr txBox="1"/>
            <p:nvPr/>
          </p:nvSpPr>
          <p:spPr>
            <a:xfrm>
              <a:off x="8026260" y="1756633"/>
              <a:ext cx="1107996" cy="369332"/>
            </a:xfrm>
            <a:prstGeom prst="rect">
              <a:avLst/>
            </a:prstGeom>
            <a:noFill/>
          </p:spPr>
          <p:txBody>
            <a:bodyPr wrap="none" rtlCol="0">
              <a:spAutoFit/>
            </a:bodyPr>
            <a:lstStyle/>
            <a:p>
              <a:r>
                <a:rPr lang="zh-CN" altLang="en-US" b="1" dirty="0">
                  <a:solidFill>
                    <a:srgbClr val="FFFFFF"/>
                  </a:solidFill>
                  <a:latin typeface="+mj-ea"/>
                  <a:ea typeface="+mj-ea"/>
                </a:rPr>
                <a:t>添加标题</a:t>
              </a:r>
              <a:endParaRPr lang="en-GB" b="1" dirty="0">
                <a:solidFill>
                  <a:srgbClr val="FFFFFF"/>
                </a:solidFill>
                <a:latin typeface="+mj-ea"/>
                <a:ea typeface="+mj-ea"/>
              </a:endParaRPr>
            </a:p>
          </p:txBody>
        </p:sp>
        <p:cxnSp>
          <p:nvCxnSpPr>
            <p:cNvPr id="20" name="直接连接符 19"/>
            <p:cNvCxnSpPr/>
            <p:nvPr/>
          </p:nvCxnSpPr>
          <p:spPr>
            <a:xfrm>
              <a:off x="8139742" y="2204409"/>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rotWithShape="1">
          <a:blip r:embed="rId3" cstate="email"/>
          <a:srcRect/>
          <a:stretch>
            <a:fillRect/>
          </a:stretch>
        </p:blipFill>
        <p:spPr>
          <a:xfrm>
            <a:off x="6491368" y="982419"/>
            <a:ext cx="4850080" cy="51654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sp>
        <p:nvSpPr>
          <p:cNvPr id="3" name="Rectangle 5"/>
          <p:cNvSpPr/>
          <p:nvPr/>
        </p:nvSpPr>
        <p:spPr>
          <a:xfrm>
            <a:off x="2372366" y="2159391"/>
            <a:ext cx="1026942" cy="1026942"/>
          </a:xfrm>
          <a:prstGeom prst="rect">
            <a:avLst/>
          </a:prstGeom>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mj-lt"/>
              </a:rPr>
              <a:t>A</a:t>
            </a:r>
          </a:p>
        </p:txBody>
      </p:sp>
      <p:sp>
        <p:nvSpPr>
          <p:cNvPr id="4" name="Rectangle 6"/>
          <p:cNvSpPr/>
          <p:nvPr/>
        </p:nvSpPr>
        <p:spPr>
          <a:xfrm>
            <a:off x="3268085" y="2736230"/>
            <a:ext cx="1026942" cy="1026942"/>
          </a:xfrm>
          <a:prstGeom prst="rect">
            <a:avLst/>
          </a:prstGeom>
          <a:solidFill>
            <a:schemeClr val="accent2"/>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latin typeface="+mj-lt"/>
              </a:rPr>
              <a:t>B</a:t>
            </a:r>
            <a:endParaRPr lang="en-GB" sz="4800" dirty="0">
              <a:latin typeface="+mj-lt"/>
            </a:endParaRPr>
          </a:p>
        </p:txBody>
      </p:sp>
      <p:sp>
        <p:nvSpPr>
          <p:cNvPr id="5" name="Rectangle 7"/>
          <p:cNvSpPr/>
          <p:nvPr/>
        </p:nvSpPr>
        <p:spPr>
          <a:xfrm>
            <a:off x="4159552" y="3331862"/>
            <a:ext cx="1026942" cy="1026942"/>
          </a:xfrm>
          <a:prstGeom prst="rect">
            <a:avLst/>
          </a:prstGeom>
          <a:solidFill>
            <a:schemeClr val="accent3"/>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mj-lt"/>
              </a:rPr>
              <a:t>C</a:t>
            </a:r>
          </a:p>
        </p:txBody>
      </p:sp>
      <p:sp>
        <p:nvSpPr>
          <p:cNvPr id="6" name="Rectangle 8"/>
          <p:cNvSpPr/>
          <p:nvPr/>
        </p:nvSpPr>
        <p:spPr>
          <a:xfrm>
            <a:off x="5051019" y="3927494"/>
            <a:ext cx="1026942" cy="1026942"/>
          </a:xfrm>
          <a:prstGeom prst="rect">
            <a:avLst/>
          </a:prstGeom>
          <a:solidFill>
            <a:schemeClr val="accent4"/>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mj-lt"/>
              </a:rPr>
              <a:t>D</a:t>
            </a:r>
          </a:p>
        </p:txBody>
      </p:sp>
      <p:sp>
        <p:nvSpPr>
          <p:cNvPr id="7" name="Rectangle 9"/>
          <p:cNvSpPr/>
          <p:nvPr/>
        </p:nvSpPr>
        <p:spPr>
          <a:xfrm>
            <a:off x="5942486" y="4501368"/>
            <a:ext cx="1026942" cy="1026942"/>
          </a:xfrm>
          <a:prstGeom prst="rect">
            <a:avLst/>
          </a:prstGeom>
          <a:solidFill>
            <a:schemeClr val="accent5"/>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mj-lt"/>
              </a:rPr>
              <a:t>E</a:t>
            </a:r>
          </a:p>
        </p:txBody>
      </p:sp>
      <p:sp>
        <p:nvSpPr>
          <p:cNvPr id="8" name="Rectangle 10"/>
          <p:cNvSpPr/>
          <p:nvPr/>
        </p:nvSpPr>
        <p:spPr>
          <a:xfrm>
            <a:off x="6833953" y="5086121"/>
            <a:ext cx="1026942" cy="1026942"/>
          </a:xfrm>
          <a:prstGeom prst="rect">
            <a:avLst/>
          </a:prstGeom>
          <a:solidFill>
            <a:schemeClr val="accent6"/>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mj-lt"/>
              </a:rPr>
              <a:t>F</a:t>
            </a:r>
          </a:p>
        </p:txBody>
      </p:sp>
      <p:grpSp>
        <p:nvGrpSpPr>
          <p:cNvPr id="9" name="Group 11"/>
          <p:cNvGrpSpPr/>
          <p:nvPr/>
        </p:nvGrpSpPr>
        <p:grpSpPr>
          <a:xfrm>
            <a:off x="2490925" y="3500438"/>
            <a:ext cx="1012225" cy="553950"/>
            <a:chOff x="2764565" y="3500438"/>
            <a:chExt cx="1012225" cy="553950"/>
          </a:xfrm>
        </p:grpSpPr>
        <p:cxnSp>
          <p:nvCxnSpPr>
            <p:cNvPr id="10" name="Elbow Connector 15"/>
            <p:cNvCxnSpPr/>
            <p:nvPr/>
          </p:nvCxnSpPr>
          <p:spPr>
            <a:xfrm rot="10800000" flipV="1">
              <a:off x="2933701" y="3500438"/>
              <a:ext cx="843089" cy="469382"/>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3"/>
            <p:cNvSpPr/>
            <p:nvPr/>
          </p:nvSpPr>
          <p:spPr>
            <a:xfrm>
              <a:off x="2764565" y="3885253"/>
              <a:ext cx="169135" cy="16913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4"/>
          <p:cNvGrpSpPr/>
          <p:nvPr/>
        </p:nvGrpSpPr>
        <p:grpSpPr>
          <a:xfrm>
            <a:off x="4252165" y="4687423"/>
            <a:ext cx="1012225" cy="553950"/>
            <a:chOff x="2764565" y="3500438"/>
            <a:chExt cx="1012225" cy="553950"/>
          </a:xfrm>
        </p:grpSpPr>
        <p:cxnSp>
          <p:nvCxnSpPr>
            <p:cNvPr id="13" name="Elbow Connector 23"/>
            <p:cNvCxnSpPr/>
            <p:nvPr/>
          </p:nvCxnSpPr>
          <p:spPr>
            <a:xfrm rot="10800000" flipV="1">
              <a:off x="2933701" y="3500438"/>
              <a:ext cx="843089" cy="469382"/>
            </a:xfrm>
            <a:prstGeom prst="bentConnector3">
              <a:avLst>
                <a:gd name="adj1"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Oval 16"/>
            <p:cNvSpPr/>
            <p:nvPr/>
          </p:nvSpPr>
          <p:spPr>
            <a:xfrm>
              <a:off x="2764565" y="3885253"/>
              <a:ext cx="169135" cy="16913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7"/>
          <p:cNvGrpSpPr/>
          <p:nvPr/>
        </p:nvGrpSpPr>
        <p:grpSpPr>
          <a:xfrm>
            <a:off x="3210568" y="1824240"/>
            <a:ext cx="2596778" cy="600550"/>
            <a:chOff x="2996942" y="2563916"/>
            <a:chExt cx="2596778" cy="600550"/>
          </a:xfrm>
        </p:grpSpPr>
        <p:cxnSp>
          <p:nvCxnSpPr>
            <p:cNvPr id="16" name="Elbow Connector 26"/>
            <p:cNvCxnSpPr/>
            <p:nvPr/>
          </p:nvCxnSpPr>
          <p:spPr>
            <a:xfrm rot="10800000" flipV="1">
              <a:off x="2996942" y="2648484"/>
              <a:ext cx="2427643" cy="515982"/>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l 19"/>
            <p:cNvSpPr/>
            <p:nvPr/>
          </p:nvSpPr>
          <p:spPr>
            <a:xfrm>
              <a:off x="5424585" y="2563916"/>
              <a:ext cx="169135" cy="16913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20"/>
          <p:cNvGrpSpPr/>
          <p:nvPr/>
        </p:nvGrpSpPr>
        <p:grpSpPr>
          <a:xfrm>
            <a:off x="5051022" y="2672862"/>
            <a:ext cx="1397673" cy="967693"/>
            <a:chOff x="2996945" y="2204470"/>
            <a:chExt cx="1397673" cy="967693"/>
          </a:xfrm>
        </p:grpSpPr>
        <p:cxnSp>
          <p:nvCxnSpPr>
            <p:cNvPr id="19" name="Elbow Connector 35"/>
            <p:cNvCxnSpPr/>
            <p:nvPr/>
          </p:nvCxnSpPr>
          <p:spPr>
            <a:xfrm rot="10800000" flipV="1">
              <a:off x="2996945" y="2278716"/>
              <a:ext cx="1228538" cy="893447"/>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Oval 22"/>
            <p:cNvSpPr/>
            <p:nvPr/>
          </p:nvSpPr>
          <p:spPr>
            <a:xfrm>
              <a:off x="4225483" y="2204470"/>
              <a:ext cx="169135" cy="16913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3"/>
          <p:cNvGrpSpPr/>
          <p:nvPr/>
        </p:nvGrpSpPr>
        <p:grpSpPr>
          <a:xfrm>
            <a:off x="6756057" y="3738214"/>
            <a:ext cx="1124563" cy="1037473"/>
            <a:chOff x="2996945" y="2134689"/>
            <a:chExt cx="1124563" cy="1037473"/>
          </a:xfrm>
        </p:grpSpPr>
        <p:cxnSp>
          <p:nvCxnSpPr>
            <p:cNvPr id="22" name="Elbow Connector 53"/>
            <p:cNvCxnSpPr/>
            <p:nvPr/>
          </p:nvCxnSpPr>
          <p:spPr>
            <a:xfrm rot="10800000" flipV="1">
              <a:off x="2996945" y="2219257"/>
              <a:ext cx="955428" cy="952905"/>
            </a:xfrm>
            <a:prstGeom prst="bentConnector3">
              <a:avLst>
                <a:gd name="adj1" fmla="val 50000"/>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5"/>
            <p:cNvSpPr/>
            <p:nvPr/>
          </p:nvSpPr>
          <p:spPr>
            <a:xfrm>
              <a:off x="3952373" y="2134689"/>
              <a:ext cx="169135" cy="16913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6"/>
          <p:cNvGrpSpPr/>
          <p:nvPr/>
        </p:nvGrpSpPr>
        <p:grpSpPr>
          <a:xfrm>
            <a:off x="7647523" y="4765365"/>
            <a:ext cx="963347" cy="590796"/>
            <a:chOff x="2996945" y="2581366"/>
            <a:chExt cx="963347" cy="590796"/>
          </a:xfrm>
        </p:grpSpPr>
        <p:cxnSp>
          <p:nvCxnSpPr>
            <p:cNvPr id="25" name="Elbow Connector 56"/>
            <p:cNvCxnSpPr/>
            <p:nvPr/>
          </p:nvCxnSpPr>
          <p:spPr>
            <a:xfrm rot="10800000" flipV="1">
              <a:off x="2996945" y="2665934"/>
              <a:ext cx="794212" cy="506228"/>
            </a:xfrm>
            <a:prstGeom prst="bentConnector3">
              <a:avLst>
                <a:gd name="adj1" fmla="val 50000"/>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Oval 28"/>
            <p:cNvSpPr/>
            <p:nvPr/>
          </p:nvSpPr>
          <p:spPr>
            <a:xfrm>
              <a:off x="3791157" y="2581366"/>
              <a:ext cx="169135" cy="16913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郑少PPT"/>
          <p:cNvSpPr txBox="1"/>
          <p:nvPr/>
        </p:nvSpPr>
        <p:spPr>
          <a:xfrm>
            <a:off x="5980586" y="1255711"/>
            <a:ext cx="3004074" cy="1032783"/>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点击此处添加标题点击此处添加标题点击此处添加标题</a:t>
            </a:r>
          </a:p>
        </p:txBody>
      </p:sp>
      <p:sp>
        <p:nvSpPr>
          <p:cNvPr id="28" name="郑少PPT"/>
          <p:cNvSpPr txBox="1"/>
          <p:nvPr/>
        </p:nvSpPr>
        <p:spPr>
          <a:xfrm>
            <a:off x="6476413" y="2325605"/>
            <a:ext cx="3004074" cy="1032783"/>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点击此处添加标题点击此处添加标题点击此处添加标题</a:t>
            </a:r>
          </a:p>
        </p:txBody>
      </p:sp>
      <p:sp>
        <p:nvSpPr>
          <p:cNvPr id="29" name="郑少PPT"/>
          <p:cNvSpPr txBox="1"/>
          <p:nvPr/>
        </p:nvSpPr>
        <p:spPr>
          <a:xfrm>
            <a:off x="7978450" y="3382037"/>
            <a:ext cx="3004074" cy="1032783"/>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点击此处添加标题点击此处添加标题点击此处添加标题</a:t>
            </a:r>
          </a:p>
        </p:txBody>
      </p:sp>
      <p:sp>
        <p:nvSpPr>
          <p:cNvPr id="30" name="郑少PPT"/>
          <p:cNvSpPr txBox="1"/>
          <p:nvPr/>
        </p:nvSpPr>
        <p:spPr>
          <a:xfrm>
            <a:off x="8655107" y="4586655"/>
            <a:ext cx="3004074" cy="1032783"/>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点击此处添加标题点击此处添加标题点击此处添加标题</a:t>
            </a:r>
          </a:p>
        </p:txBody>
      </p:sp>
      <p:sp>
        <p:nvSpPr>
          <p:cNvPr id="31" name="郑少PPT"/>
          <p:cNvSpPr txBox="1"/>
          <p:nvPr/>
        </p:nvSpPr>
        <p:spPr>
          <a:xfrm>
            <a:off x="1078956" y="4922114"/>
            <a:ext cx="3004074" cy="1032783"/>
          </a:xfrm>
          <a:prstGeom prst="rect">
            <a:avLst/>
          </a:prstGeom>
          <a:noFill/>
        </p:spPr>
        <p:txBody>
          <a:bodyPr wrap="square" rtlCol="0">
            <a:spAutoFit/>
          </a:bodyPr>
          <a:lstStyle/>
          <a:p>
            <a:pPr algn="r">
              <a:lnSpc>
                <a:spcPct val="150000"/>
              </a:lnSpc>
            </a:pPr>
            <a:r>
              <a:rPr lang="zh-CN" altLang="en-US" b="1" dirty="0">
                <a:latin typeface="+mj-ea"/>
                <a:ea typeface="+mj-ea"/>
              </a:rPr>
              <a:t>添加标题</a:t>
            </a:r>
            <a:endParaRPr lang="en-US" altLang="zh-CN" b="1" dirty="0">
              <a:latin typeface="+mj-ea"/>
              <a:ea typeface="+mj-ea"/>
            </a:endParaRPr>
          </a:p>
          <a:p>
            <a:pPr algn="r">
              <a:lnSpc>
                <a:spcPct val="150000"/>
              </a:lnSpc>
            </a:pPr>
            <a:r>
              <a:rPr lang="zh-CN" altLang="en-US" sz="1200" dirty="0">
                <a:solidFill>
                  <a:schemeClr val="tx2"/>
                </a:solidFill>
                <a:latin typeface="+mn-ea"/>
              </a:rPr>
              <a:t>点击此处添加标题点击此处添加标题点击此处添加标题</a:t>
            </a:r>
          </a:p>
        </p:txBody>
      </p:sp>
      <p:sp>
        <p:nvSpPr>
          <p:cNvPr id="32" name="郑少PPT"/>
          <p:cNvSpPr txBox="1"/>
          <p:nvPr/>
        </p:nvSpPr>
        <p:spPr>
          <a:xfrm>
            <a:off x="532819" y="3705057"/>
            <a:ext cx="1927053" cy="1309782"/>
          </a:xfrm>
          <a:prstGeom prst="rect">
            <a:avLst/>
          </a:prstGeom>
          <a:noFill/>
        </p:spPr>
        <p:txBody>
          <a:bodyPr wrap="square" rtlCol="0">
            <a:spAutoFit/>
          </a:bodyPr>
          <a:lstStyle/>
          <a:p>
            <a:pPr algn="r">
              <a:lnSpc>
                <a:spcPct val="150000"/>
              </a:lnSpc>
            </a:pPr>
            <a:r>
              <a:rPr lang="zh-CN" altLang="en-US" b="1" dirty="0">
                <a:latin typeface="+mj-ea"/>
                <a:ea typeface="+mj-ea"/>
              </a:rPr>
              <a:t>添加标题</a:t>
            </a:r>
            <a:endParaRPr lang="en-US" altLang="zh-CN" b="1" dirty="0">
              <a:latin typeface="+mj-ea"/>
              <a:ea typeface="+mj-ea"/>
            </a:endParaRPr>
          </a:p>
          <a:p>
            <a:pPr algn="r">
              <a:lnSpc>
                <a:spcPct val="150000"/>
              </a:lnSpc>
            </a:pPr>
            <a:r>
              <a:rPr lang="zh-CN" altLang="en-US" sz="1200" dirty="0">
                <a:solidFill>
                  <a:schemeClr val="tx2"/>
                </a:solidFill>
                <a:latin typeface="+mn-ea"/>
              </a:rPr>
              <a:t>点击此处添加标题点击此处添加标题添加标题添加标题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7" grpId="0"/>
      <p:bldP spid="28" grpId="0"/>
      <p:bldP spid="29" grpId="0"/>
      <p:bldP spid="30" grpId="0"/>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01"/>
</p:tagLst>
</file>

<file path=ppt/theme/theme1.xml><?xml version="1.0" encoding="utf-8"?>
<a:theme xmlns:a="http://schemas.openxmlformats.org/drawingml/2006/main" name="www.2ppt.com">
  <a:themeElements>
    <a:clrScheme name="自定义 276">
      <a:dk1>
        <a:srgbClr val="9E389B"/>
      </a:dk1>
      <a:lt1>
        <a:sysClr val="window" lastClr="FFFFFF"/>
      </a:lt1>
      <a:dk2>
        <a:srgbClr val="777777"/>
      </a:dk2>
      <a:lt2>
        <a:srgbClr val="E7E6E6"/>
      </a:lt2>
      <a:accent1>
        <a:srgbClr val="9E389B"/>
      </a:accent1>
      <a:accent2>
        <a:srgbClr val="9E389B"/>
      </a:accent2>
      <a:accent3>
        <a:srgbClr val="9E389B"/>
      </a:accent3>
      <a:accent4>
        <a:srgbClr val="9E389B"/>
      </a:accent4>
      <a:accent5>
        <a:srgbClr val="9E389B"/>
      </a:accent5>
      <a:accent6>
        <a:srgbClr val="9E389B"/>
      </a:accent6>
      <a:hlink>
        <a:srgbClr val="FFFFFF"/>
      </a:hlink>
      <a:folHlink>
        <a:srgbClr val="FFFFFF"/>
      </a:folHlink>
    </a:clrScheme>
    <a:fontScheme name="自定义 6">
      <a:majorFont>
        <a:latin typeface="等线 Light"/>
        <a:ea typeface="站酷快乐体2016修订版"/>
        <a:cs typeface=""/>
      </a:majorFont>
      <a:minorFont>
        <a:latin typeface="等线"/>
        <a:ea typeface="思源黑体 CN Extra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50000"/>
          </a:lnSpc>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1855</Words>
  <Application>Microsoft Office PowerPoint</Application>
  <PresentationFormat>宽屏</PresentationFormat>
  <Paragraphs>229</Paragraphs>
  <Slides>24</Slides>
  <Notes>24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Gill Sans</vt:lpstr>
      <vt:lpstr>Helvetica Light</vt:lpstr>
      <vt:lpstr>Lato</vt:lpstr>
      <vt:lpstr>Lato Medium</vt:lpstr>
      <vt:lpstr>Lato Regular</vt:lpstr>
      <vt:lpstr>Myriad Pro</vt:lpstr>
      <vt:lpstr>Source Han Sans Heavy</vt:lpstr>
      <vt:lpstr>Source Han Sans Light</vt:lpstr>
      <vt:lpstr>等线</vt:lpstr>
      <vt:lpstr>等线 Light</vt:lpstr>
      <vt:lpstr>思源黑体 CN ExtraLight</vt:lpstr>
      <vt:lpstr>站酷快乐体2016修订版</vt:lpstr>
      <vt:lpstr>Arial</vt:lpstr>
      <vt:lpstr>Calibri</vt:lpstr>
      <vt:lpstr>Segoe UI Light</vt:lpstr>
      <vt:lpstr>Wingdings</vt:lpstr>
      <vt:lpstr>www.2ppt.com</vt:lpstr>
      <vt:lpstr>PowerPoint 演示文稿</vt:lpstr>
      <vt:lpstr>PowerPoint 演示文稿</vt:lpstr>
      <vt:lpstr>PowerPoint 演示文稿</vt:lpstr>
      <vt:lpstr>单击此处添加标题</vt:lpstr>
      <vt:lpstr>PowerPoint 演示文稿</vt:lpstr>
      <vt:lpstr>单击此处添加标题</vt:lpstr>
      <vt:lpstr>PowerPoint 演示文稿</vt:lpstr>
      <vt:lpstr>PowerPoint 演示文稿</vt:lpstr>
      <vt:lpstr>单击此处添加标题</vt:lpstr>
      <vt:lpstr>PowerPoint 演示文稿</vt:lpstr>
      <vt:lpstr>单击此处添加标题</vt:lpstr>
      <vt:lpstr>单击此处添加标题</vt:lpstr>
      <vt:lpstr>PowerPoint 演示文稿</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PowerPoint 演示文稿</vt:lpstr>
      <vt:lpstr>PowerPoint 演示文稿</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2021-07-09T00:16:55Z</dcterms:created>
  <dcterms:modified xsi:type="dcterms:W3CDTF">2023-01-10T05:03:57Z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A774101937F34048ACDF395B4961979A</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