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handoutMasterIdLst>
    <p:handoutMasterId r:id="rId18"/>
  </p:handout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107" d="100"/>
          <a:sy n="107" d="100"/>
        </p:scale>
        <p:origin x="-8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2023-01-16</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7E38EA-38EA-4A22-B66E-4CBF9B94AB12}" type="datetimeFigureOut">
              <a:rPr lang="zh-CN" altLang="en-US" smtClean="0"/>
              <a:t>2023-01-16</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D6B5419-696C-4535-AB2B-2ACCFED0093B}"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D6B5419-696C-4535-AB2B-2ACCFED0093B}" type="slidenum">
              <a:rPr lang="zh-CN" altLang="en-US" smtClean="0"/>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F94C3C3F-3DE7-49DF-BE40-7605B8D6D934}" type="slidenum">
              <a:rPr lang="zh-CN" altLang="en-US" smtClean="0">
                <a:solidFill>
                  <a:prstClr val="black"/>
                </a:solidFill>
              </a:rPr>
              <a:t>5</a:t>
            </a:fld>
            <a:endParaRPr lang="zh-CN" alt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1">
          <a:blip r:embed="rId2" cstate="email"/>
          <a:srcRect/>
          <a:stretch>
            <a:fillRect/>
          </a:stretch>
        </a:blipFill>
        <a:effectLst/>
      </p:bgPr>
    </p:bg>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lvl1pPr>
              <a:defRPr smtClean="0"/>
            </a:lvl1pPr>
          </a:lstStyle>
          <a:p>
            <a:pPr>
              <a:defRPr/>
            </a:pPr>
            <a:fld id="{DCB99322-9A4B-47F9-9A65-E0F9CF45C234}" type="datetimeFigureOut">
              <a:rPr lang="zh-CN" altLang="en-US">
                <a:solidFill>
                  <a:srgbClr val="000000">
                    <a:tint val="75000"/>
                  </a:srgbClr>
                </a:solidFill>
              </a:rPr>
              <a:t>2023-01-16</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lvl1pPr>
              <a:defRPr smtClean="0"/>
            </a:lvl1pPr>
          </a:lstStyle>
          <a:p>
            <a:pPr>
              <a:defRPr/>
            </a:pPr>
            <a:fld id="{46858521-BCF8-444C-85F4-CC4BF4F35DFC}" type="slidenum">
              <a:rPr lang="zh-CN" altLang="en-US">
                <a:solidFill>
                  <a:srgbClr val="000000">
                    <a:tint val="75000"/>
                  </a:srgbClr>
                </a:solidFill>
              </a:rPr>
              <a:t>‹#›</a:t>
            </a:fld>
            <a:endParaRPr lang="zh-CN" altLang="en-US">
              <a:solidFill>
                <a:srgbClr val="000000">
                  <a:tint val="75000"/>
                </a:srgb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smtClean="0"/>
            </a:lvl1pPr>
          </a:lstStyle>
          <a:p>
            <a:pPr>
              <a:defRPr/>
            </a:pPr>
            <a:fld id="{091F3336-D50F-476E-AAD2-9C8BAA7FA72C}" type="datetimeFigureOut">
              <a:rPr lang="zh-CN" altLang="en-US">
                <a:solidFill>
                  <a:srgbClr val="000000">
                    <a:tint val="75000"/>
                  </a:srgbClr>
                </a:solidFill>
              </a:rPr>
              <a:t>2023-01-16</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lvl1pPr>
              <a:defRPr smtClean="0"/>
            </a:lvl1pPr>
          </a:lstStyle>
          <a:p>
            <a:pPr>
              <a:defRPr/>
            </a:pPr>
            <a:fld id="{E85CACAD-1498-414C-94CB-567FFC2A8E2B}" type="slidenum">
              <a:rPr lang="zh-CN" altLang="en-US">
                <a:solidFill>
                  <a:srgbClr val="000000">
                    <a:tint val="75000"/>
                  </a:srgbClr>
                </a:solidFill>
              </a:rPr>
              <a:t>‹#›</a:t>
            </a:fld>
            <a:endParaRPr lang="zh-CN" altLang="en-US">
              <a:solidFill>
                <a:srgbClr val="000000">
                  <a:tint val="75000"/>
                </a:srgb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62738" y="274638"/>
            <a:ext cx="2066925" cy="582295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53138" cy="582295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smtClean="0"/>
            </a:lvl1pPr>
          </a:lstStyle>
          <a:p>
            <a:pPr>
              <a:defRPr/>
            </a:pPr>
            <a:fld id="{1AADD065-0B01-4B06-B71B-A3F74DBAE108}" type="datetimeFigureOut">
              <a:rPr lang="zh-CN" altLang="en-US">
                <a:solidFill>
                  <a:srgbClr val="000000">
                    <a:tint val="75000"/>
                  </a:srgbClr>
                </a:solidFill>
              </a:rPr>
              <a:t>2023-01-16</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lvl1pPr>
              <a:defRPr smtClean="0"/>
            </a:lvl1pPr>
          </a:lstStyle>
          <a:p>
            <a:pPr>
              <a:defRPr/>
            </a:pPr>
            <a:fld id="{F71769E9-3890-49E0-83D8-9A8D5FE84EB3}" type="slidenum">
              <a:rPr lang="zh-CN" altLang="en-US">
                <a:solidFill>
                  <a:srgbClr val="000000">
                    <a:tint val="75000"/>
                  </a:srgbClr>
                </a:solidFill>
              </a:rPr>
              <a:t>‹#›</a:t>
            </a:fld>
            <a:endParaRPr lang="zh-CN" altLang="en-US">
              <a:solidFill>
                <a:srgbClr val="000000">
                  <a:tint val="75000"/>
                </a:srgb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标题，剪贴画与文本">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smtClean="0"/>
              <a:t>单击此处编辑母版标题样式</a:t>
            </a:r>
            <a:endParaRPr lang="zh-CN" altLang="en-US"/>
          </a:p>
        </p:txBody>
      </p:sp>
      <p:sp>
        <p:nvSpPr>
          <p:cNvPr id="3" name="剪贴画占位符 2"/>
          <p:cNvSpPr>
            <a:spLocks noGrp="1"/>
          </p:cNvSpPr>
          <p:nvPr>
            <p:ph type="clipArt" sz="half" idx="1"/>
          </p:nvPr>
        </p:nvSpPr>
        <p:spPr>
          <a:xfrm>
            <a:off x="500063" y="1571625"/>
            <a:ext cx="4038600" cy="4525963"/>
          </a:xfrm>
        </p:spPr>
        <p:txBody>
          <a:bodyPr/>
          <a:lstStyle/>
          <a:p>
            <a:endParaRPr lang="zh-CN" altLang="en-US"/>
          </a:p>
        </p:txBody>
      </p:sp>
      <p:sp>
        <p:nvSpPr>
          <p:cNvPr id="4" name="文本占位符 3"/>
          <p:cNvSpPr>
            <a:spLocks noGrp="1"/>
          </p:cNvSpPr>
          <p:nvPr>
            <p:ph type="body" sz="half" idx="2"/>
          </p:nvPr>
        </p:nvSpPr>
        <p:spPr>
          <a:xfrm>
            <a:off x="4691063" y="1571625"/>
            <a:ext cx="40386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a:xfrm>
            <a:off x="457200" y="6356350"/>
            <a:ext cx="2133600" cy="365125"/>
          </a:xfrm>
        </p:spPr>
        <p:txBody>
          <a:bodyPr/>
          <a:lstStyle>
            <a:lvl1pPr>
              <a:defRPr smtClean="0"/>
            </a:lvl1pPr>
          </a:lstStyle>
          <a:p>
            <a:pPr>
              <a:defRPr/>
            </a:pPr>
            <a:fld id="{2BDC0276-D00D-478A-92C3-8A09A8AD8B7A}" type="datetimeFigureOut">
              <a:rPr lang="zh-CN" altLang="en-US">
                <a:solidFill>
                  <a:srgbClr val="000000">
                    <a:tint val="75000"/>
                  </a:srgbClr>
                </a:solidFill>
              </a:rPr>
              <a:t>2023-01-16</a:t>
            </a:fld>
            <a:endParaRPr lang="zh-CN" altLang="en-US">
              <a:solidFill>
                <a:srgbClr val="000000">
                  <a:tint val="75000"/>
                </a:srgbClr>
              </a:solidFill>
            </a:endParaRPr>
          </a:p>
        </p:txBody>
      </p:sp>
      <p:sp>
        <p:nvSpPr>
          <p:cNvPr id="6" name="页脚占位符 5"/>
          <p:cNvSpPr>
            <a:spLocks noGrp="1"/>
          </p:cNvSpPr>
          <p:nvPr>
            <p:ph type="ftr" sz="quarter" idx="11"/>
          </p:nvPr>
        </p:nvSpPr>
        <p:spPr>
          <a:xfrm>
            <a:off x="3124200" y="6356350"/>
            <a:ext cx="2895600" cy="365125"/>
          </a:xfrm>
        </p:spPr>
        <p:txBody>
          <a:bodyPr/>
          <a:lstStyle>
            <a:lvl1pPr>
              <a:defRPr/>
            </a:lvl1pPr>
          </a:lstStyle>
          <a:p>
            <a:pPr>
              <a:defRPr/>
            </a:pPr>
            <a:endParaRPr lang="zh-CN" altLang="en-US">
              <a:solidFill>
                <a:srgbClr val="000000">
                  <a:tint val="75000"/>
                </a:srgbClr>
              </a:solidFill>
            </a:endParaRPr>
          </a:p>
        </p:txBody>
      </p:sp>
      <p:sp>
        <p:nvSpPr>
          <p:cNvPr id="7" name="灯片编号占位符 6"/>
          <p:cNvSpPr>
            <a:spLocks noGrp="1"/>
          </p:cNvSpPr>
          <p:nvPr>
            <p:ph type="sldNum" sz="quarter" idx="12"/>
          </p:nvPr>
        </p:nvSpPr>
        <p:spPr>
          <a:xfrm>
            <a:off x="6553200" y="6356350"/>
            <a:ext cx="2133600" cy="365125"/>
          </a:xfrm>
        </p:spPr>
        <p:txBody>
          <a:bodyPr/>
          <a:lstStyle>
            <a:lvl1pPr>
              <a:defRPr smtClean="0"/>
            </a:lvl1pPr>
          </a:lstStyle>
          <a:p>
            <a:pPr>
              <a:defRPr/>
            </a:pPr>
            <a:fld id="{303142EE-276C-44B7-8F05-D2A7488B85D0}" type="slidenum">
              <a:rPr lang="zh-CN" altLang="en-US">
                <a:solidFill>
                  <a:srgbClr val="000000">
                    <a:tint val="75000"/>
                  </a:srgbClr>
                </a:solidFill>
              </a:rPr>
              <a:t>‹#›</a:t>
            </a:fld>
            <a:endParaRPr lang="zh-CN" altLang="en-US">
              <a:solidFill>
                <a:srgbClr val="000000">
                  <a:tint val="75000"/>
                </a:srgb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标题，文本与剪贴画">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500063" y="1571625"/>
            <a:ext cx="40386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剪贴画占位符 3"/>
          <p:cNvSpPr>
            <a:spLocks noGrp="1"/>
          </p:cNvSpPr>
          <p:nvPr>
            <p:ph type="clipArt" sz="half" idx="2"/>
          </p:nvPr>
        </p:nvSpPr>
        <p:spPr>
          <a:xfrm>
            <a:off x="4691063" y="1571625"/>
            <a:ext cx="4038600" cy="4525963"/>
          </a:xfrm>
        </p:spPr>
        <p:txBody>
          <a:bodyPr/>
          <a:lstStyle/>
          <a:p>
            <a:endParaRPr lang="zh-CN" altLang="en-US"/>
          </a:p>
        </p:txBody>
      </p:sp>
      <p:sp>
        <p:nvSpPr>
          <p:cNvPr id="5" name="日期占位符 4"/>
          <p:cNvSpPr>
            <a:spLocks noGrp="1"/>
          </p:cNvSpPr>
          <p:nvPr>
            <p:ph type="dt" sz="half" idx="10"/>
          </p:nvPr>
        </p:nvSpPr>
        <p:spPr>
          <a:xfrm>
            <a:off x="457200" y="6356350"/>
            <a:ext cx="2133600" cy="365125"/>
          </a:xfrm>
        </p:spPr>
        <p:txBody>
          <a:bodyPr/>
          <a:lstStyle>
            <a:lvl1pPr>
              <a:defRPr smtClean="0"/>
            </a:lvl1pPr>
          </a:lstStyle>
          <a:p>
            <a:pPr>
              <a:defRPr/>
            </a:pPr>
            <a:fld id="{DB08B5B7-8AEF-4774-87CD-29AE9A00BBEA}" type="datetimeFigureOut">
              <a:rPr lang="zh-CN" altLang="en-US">
                <a:solidFill>
                  <a:srgbClr val="000000">
                    <a:tint val="75000"/>
                  </a:srgbClr>
                </a:solidFill>
              </a:rPr>
              <a:t>2023-01-16</a:t>
            </a:fld>
            <a:endParaRPr lang="zh-CN" altLang="en-US">
              <a:solidFill>
                <a:srgbClr val="000000">
                  <a:tint val="75000"/>
                </a:srgbClr>
              </a:solidFill>
            </a:endParaRPr>
          </a:p>
        </p:txBody>
      </p:sp>
      <p:sp>
        <p:nvSpPr>
          <p:cNvPr id="6" name="页脚占位符 5"/>
          <p:cNvSpPr>
            <a:spLocks noGrp="1"/>
          </p:cNvSpPr>
          <p:nvPr>
            <p:ph type="ftr" sz="quarter" idx="11"/>
          </p:nvPr>
        </p:nvSpPr>
        <p:spPr>
          <a:xfrm>
            <a:off x="3124200" y="6356350"/>
            <a:ext cx="2895600" cy="365125"/>
          </a:xfrm>
        </p:spPr>
        <p:txBody>
          <a:bodyPr/>
          <a:lstStyle>
            <a:lvl1pPr>
              <a:defRPr/>
            </a:lvl1pPr>
          </a:lstStyle>
          <a:p>
            <a:pPr>
              <a:defRPr/>
            </a:pPr>
            <a:endParaRPr lang="zh-CN" altLang="en-US">
              <a:solidFill>
                <a:srgbClr val="000000">
                  <a:tint val="75000"/>
                </a:srgbClr>
              </a:solidFill>
            </a:endParaRPr>
          </a:p>
        </p:txBody>
      </p:sp>
      <p:sp>
        <p:nvSpPr>
          <p:cNvPr id="7" name="灯片编号占位符 6"/>
          <p:cNvSpPr>
            <a:spLocks noGrp="1"/>
          </p:cNvSpPr>
          <p:nvPr>
            <p:ph type="sldNum" sz="quarter" idx="12"/>
          </p:nvPr>
        </p:nvSpPr>
        <p:spPr>
          <a:xfrm>
            <a:off x="6553200" y="6356350"/>
            <a:ext cx="2133600" cy="365125"/>
          </a:xfrm>
        </p:spPr>
        <p:txBody>
          <a:bodyPr/>
          <a:lstStyle>
            <a:lvl1pPr>
              <a:defRPr smtClean="0"/>
            </a:lvl1pPr>
          </a:lstStyle>
          <a:p>
            <a:pPr>
              <a:defRPr/>
            </a:pPr>
            <a:fld id="{EADE00E2-0535-48DB-AD5F-719D34BE1B4C}" type="slidenum">
              <a:rPr lang="zh-CN" altLang="en-US">
                <a:solidFill>
                  <a:srgbClr val="000000">
                    <a:tint val="75000"/>
                  </a:srgbClr>
                </a:solidFill>
              </a:rPr>
              <a:t>‹#›</a:t>
            </a:fld>
            <a:endParaRPr lang="zh-CN" altLang="en-US">
              <a:solidFill>
                <a:srgbClr val="000000">
                  <a:tint val="75000"/>
                </a:srgb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smtClean="0"/>
            </a:lvl1pPr>
          </a:lstStyle>
          <a:p>
            <a:pPr>
              <a:defRPr/>
            </a:pPr>
            <a:fld id="{99BBDA6A-90B0-4364-8296-E8AE5B48D7F8}" type="datetimeFigureOut">
              <a:rPr lang="zh-CN" altLang="en-US">
                <a:solidFill>
                  <a:srgbClr val="000000">
                    <a:tint val="75000"/>
                  </a:srgbClr>
                </a:solidFill>
              </a:rPr>
              <a:t>2023-01-16</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lvl1pPr>
              <a:defRPr smtClean="0"/>
            </a:lvl1pPr>
          </a:lstStyle>
          <a:p>
            <a:pPr>
              <a:defRPr/>
            </a:pPr>
            <a:fld id="{CBB42766-34BE-4A80-B7FC-417D13443EC4}" type="slidenum">
              <a:rPr lang="zh-CN" altLang="en-US">
                <a:solidFill>
                  <a:srgbClr val="000000">
                    <a:tint val="75000"/>
                  </a:srgbClr>
                </a:solidFill>
              </a:rPr>
              <a:t>‹#›</a:t>
            </a:fld>
            <a:endParaRPr lang="zh-CN" altLang="en-US">
              <a:solidFill>
                <a:srgbClr val="000000">
                  <a:tint val="75000"/>
                </a:srgb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smtClean="0"/>
            </a:lvl1pPr>
          </a:lstStyle>
          <a:p>
            <a:pPr>
              <a:defRPr/>
            </a:pPr>
            <a:fld id="{364FE7C2-4EBE-4DAC-8220-EAD0083E53B4}" type="datetimeFigureOut">
              <a:rPr lang="zh-CN" altLang="en-US">
                <a:solidFill>
                  <a:srgbClr val="000000">
                    <a:tint val="75000"/>
                  </a:srgbClr>
                </a:solidFill>
              </a:rPr>
              <a:t>2023-01-16</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lvl1pPr>
              <a:defRPr smtClean="0"/>
            </a:lvl1pPr>
          </a:lstStyle>
          <a:p>
            <a:pPr>
              <a:defRPr/>
            </a:pPr>
            <a:fld id="{445B41EE-EEC4-4574-ABF3-0F3B30267314}" type="slidenum">
              <a:rPr lang="zh-CN" altLang="en-US">
                <a:solidFill>
                  <a:srgbClr val="000000">
                    <a:tint val="75000"/>
                  </a:srgbClr>
                </a:solidFill>
              </a:rPr>
              <a:t>‹#›</a:t>
            </a:fld>
            <a:endParaRPr lang="zh-CN" altLang="en-US">
              <a:solidFill>
                <a:srgbClr val="000000">
                  <a:tint val="75000"/>
                </a:srgb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500063" y="157162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91063" y="157162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smtClean="0"/>
            </a:lvl1pPr>
          </a:lstStyle>
          <a:p>
            <a:pPr>
              <a:defRPr/>
            </a:pPr>
            <a:fld id="{1BD88E51-3001-474C-849E-1548F63A647B}" type="datetimeFigureOut">
              <a:rPr lang="zh-CN" altLang="en-US">
                <a:solidFill>
                  <a:srgbClr val="000000">
                    <a:tint val="75000"/>
                  </a:srgbClr>
                </a:solidFill>
              </a:rPr>
              <a:t>2023-01-16</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lvl1pPr>
              <a:defRPr/>
            </a:lvl1pPr>
          </a:lstStyle>
          <a:p>
            <a:pPr>
              <a:defRPr/>
            </a:pPr>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lvl1pPr>
              <a:defRPr smtClean="0"/>
            </a:lvl1pPr>
          </a:lstStyle>
          <a:p>
            <a:pPr>
              <a:defRPr/>
            </a:pPr>
            <a:fld id="{9DA0C647-03EB-4D07-9015-8F321045F7CF}" type="slidenum">
              <a:rPr lang="zh-CN" altLang="en-US">
                <a:solidFill>
                  <a:srgbClr val="000000">
                    <a:tint val="75000"/>
                  </a:srgbClr>
                </a:solidFill>
              </a:rPr>
              <a:t>‹#›</a:t>
            </a:fld>
            <a:endParaRPr lang="zh-CN" altLang="en-US">
              <a:solidFill>
                <a:srgbClr val="000000">
                  <a:tint val="75000"/>
                </a:srgb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smtClean="0"/>
            </a:lvl1pPr>
          </a:lstStyle>
          <a:p>
            <a:pPr>
              <a:defRPr/>
            </a:pPr>
            <a:fld id="{3F293450-47EC-41C5-B1B7-02FF964E29D8}" type="datetimeFigureOut">
              <a:rPr lang="zh-CN" altLang="en-US">
                <a:solidFill>
                  <a:srgbClr val="000000">
                    <a:tint val="75000"/>
                  </a:srgbClr>
                </a:solidFill>
              </a:rPr>
              <a:t>2023-01-16</a:t>
            </a:fld>
            <a:endParaRPr lang="zh-CN" altLang="en-US">
              <a:solidFill>
                <a:srgbClr val="000000">
                  <a:tint val="75000"/>
                </a:srgbClr>
              </a:solidFill>
            </a:endParaRPr>
          </a:p>
        </p:txBody>
      </p:sp>
      <p:sp>
        <p:nvSpPr>
          <p:cNvPr id="8" name="页脚占位符 7"/>
          <p:cNvSpPr>
            <a:spLocks noGrp="1"/>
          </p:cNvSpPr>
          <p:nvPr>
            <p:ph type="ftr" sz="quarter" idx="11"/>
          </p:nvPr>
        </p:nvSpPr>
        <p:spPr/>
        <p:txBody>
          <a:bodyPr/>
          <a:lstStyle>
            <a:lvl1pPr>
              <a:defRPr/>
            </a:lvl1pPr>
          </a:lstStyle>
          <a:p>
            <a:pPr>
              <a:defRPr/>
            </a:pPr>
            <a:endParaRPr lang="zh-CN" altLang="en-US">
              <a:solidFill>
                <a:srgbClr val="000000">
                  <a:tint val="75000"/>
                </a:srgbClr>
              </a:solidFill>
            </a:endParaRPr>
          </a:p>
        </p:txBody>
      </p:sp>
      <p:sp>
        <p:nvSpPr>
          <p:cNvPr id="9" name="灯片编号占位符 8"/>
          <p:cNvSpPr>
            <a:spLocks noGrp="1"/>
          </p:cNvSpPr>
          <p:nvPr>
            <p:ph type="sldNum" sz="quarter" idx="12"/>
          </p:nvPr>
        </p:nvSpPr>
        <p:spPr/>
        <p:txBody>
          <a:bodyPr/>
          <a:lstStyle>
            <a:lvl1pPr>
              <a:defRPr smtClean="0"/>
            </a:lvl1pPr>
          </a:lstStyle>
          <a:p>
            <a:pPr>
              <a:defRPr/>
            </a:pPr>
            <a:fld id="{7CEB7635-EECE-4B1A-BD49-7212FEB8805E}" type="slidenum">
              <a:rPr lang="zh-CN" altLang="en-US">
                <a:solidFill>
                  <a:srgbClr val="000000">
                    <a:tint val="75000"/>
                  </a:srgbClr>
                </a:solidFill>
              </a:rPr>
              <a:t>‹#›</a:t>
            </a:fld>
            <a:endParaRPr lang="zh-CN" altLang="en-US">
              <a:solidFill>
                <a:srgbClr val="000000">
                  <a:tint val="75000"/>
                </a:srgb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smtClean="0"/>
            </a:lvl1pPr>
          </a:lstStyle>
          <a:p>
            <a:pPr>
              <a:defRPr/>
            </a:pPr>
            <a:fld id="{20FC970F-52F3-4269-B959-AAABA6C7548F}" type="datetimeFigureOut">
              <a:rPr lang="zh-CN" altLang="en-US">
                <a:solidFill>
                  <a:srgbClr val="000000">
                    <a:tint val="75000"/>
                  </a:srgbClr>
                </a:solidFill>
              </a:rPr>
              <a:t>2023-01-16</a:t>
            </a:fld>
            <a:endParaRPr lang="zh-CN" altLang="en-US">
              <a:solidFill>
                <a:srgbClr val="000000">
                  <a:tint val="75000"/>
                </a:srgbClr>
              </a:solidFill>
            </a:endParaRPr>
          </a:p>
        </p:txBody>
      </p:sp>
      <p:sp>
        <p:nvSpPr>
          <p:cNvPr id="4" name="页脚占位符 3"/>
          <p:cNvSpPr>
            <a:spLocks noGrp="1"/>
          </p:cNvSpPr>
          <p:nvPr>
            <p:ph type="ftr" sz="quarter" idx="11"/>
          </p:nvPr>
        </p:nvSpPr>
        <p:spPr/>
        <p:txBody>
          <a:bodyPr/>
          <a:lstStyle>
            <a:lvl1pPr>
              <a:defRPr/>
            </a:lvl1pPr>
          </a:lstStyle>
          <a:p>
            <a:pPr>
              <a:defRPr/>
            </a:pPr>
            <a:endParaRPr lang="zh-CN" altLang="en-US">
              <a:solidFill>
                <a:srgbClr val="000000">
                  <a:tint val="75000"/>
                </a:srgbClr>
              </a:solidFill>
            </a:endParaRPr>
          </a:p>
        </p:txBody>
      </p:sp>
      <p:sp>
        <p:nvSpPr>
          <p:cNvPr id="5" name="灯片编号占位符 4"/>
          <p:cNvSpPr>
            <a:spLocks noGrp="1"/>
          </p:cNvSpPr>
          <p:nvPr>
            <p:ph type="sldNum" sz="quarter" idx="12"/>
          </p:nvPr>
        </p:nvSpPr>
        <p:spPr/>
        <p:txBody>
          <a:bodyPr/>
          <a:lstStyle>
            <a:lvl1pPr>
              <a:defRPr smtClean="0"/>
            </a:lvl1pPr>
          </a:lstStyle>
          <a:p>
            <a:pPr>
              <a:defRPr/>
            </a:pPr>
            <a:fld id="{F7D31E55-3FAD-404F-98F0-BDAD9FFDCC1F}" type="slidenum">
              <a:rPr lang="zh-CN" altLang="en-US">
                <a:solidFill>
                  <a:srgbClr val="000000">
                    <a:tint val="75000"/>
                  </a:srgbClr>
                </a:solidFill>
              </a:rPr>
              <a:t>‹#›</a:t>
            </a:fld>
            <a:endParaRPr lang="zh-CN" altLang="en-US">
              <a:solidFill>
                <a:srgbClr val="000000">
                  <a:tint val="75000"/>
                </a:srgb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smtClean="0"/>
            </a:lvl1pPr>
          </a:lstStyle>
          <a:p>
            <a:pPr>
              <a:defRPr/>
            </a:pPr>
            <a:fld id="{988DA71F-F505-4022-A60C-86E17D4CB778}" type="datetimeFigureOut">
              <a:rPr lang="zh-CN" altLang="en-US">
                <a:solidFill>
                  <a:srgbClr val="000000">
                    <a:tint val="75000"/>
                  </a:srgbClr>
                </a:solidFill>
              </a:rPr>
              <a:t>2023-01-16</a:t>
            </a:fld>
            <a:endParaRPr lang="zh-CN" altLang="en-US">
              <a:solidFill>
                <a:srgbClr val="000000">
                  <a:tint val="75000"/>
                </a:srgbClr>
              </a:solidFill>
            </a:endParaRPr>
          </a:p>
        </p:txBody>
      </p:sp>
      <p:sp>
        <p:nvSpPr>
          <p:cNvPr id="3" name="页脚占位符 2"/>
          <p:cNvSpPr>
            <a:spLocks noGrp="1"/>
          </p:cNvSpPr>
          <p:nvPr>
            <p:ph type="ftr" sz="quarter" idx="11"/>
          </p:nvPr>
        </p:nvSpPr>
        <p:spPr/>
        <p:txBody>
          <a:bodyPr/>
          <a:lstStyle>
            <a:lvl1pPr>
              <a:defRPr/>
            </a:lvl1pPr>
          </a:lstStyle>
          <a:p>
            <a:pPr>
              <a:defRPr/>
            </a:pPr>
            <a:endParaRPr lang="zh-CN" altLang="en-US">
              <a:solidFill>
                <a:srgbClr val="000000">
                  <a:tint val="75000"/>
                </a:srgbClr>
              </a:solidFill>
            </a:endParaRPr>
          </a:p>
        </p:txBody>
      </p:sp>
      <p:sp>
        <p:nvSpPr>
          <p:cNvPr id="4" name="灯片编号占位符 3"/>
          <p:cNvSpPr>
            <a:spLocks noGrp="1"/>
          </p:cNvSpPr>
          <p:nvPr>
            <p:ph type="sldNum" sz="quarter" idx="12"/>
          </p:nvPr>
        </p:nvSpPr>
        <p:spPr/>
        <p:txBody>
          <a:bodyPr/>
          <a:lstStyle>
            <a:lvl1pPr>
              <a:defRPr smtClean="0"/>
            </a:lvl1pPr>
          </a:lstStyle>
          <a:p>
            <a:pPr>
              <a:defRPr/>
            </a:pPr>
            <a:fld id="{A0D28DEA-5733-43F5-B9D2-F098EC7BB654}" type="slidenum">
              <a:rPr lang="zh-CN" altLang="en-US">
                <a:solidFill>
                  <a:srgbClr val="000000">
                    <a:tint val="75000"/>
                  </a:srgbClr>
                </a:solidFill>
              </a:rPr>
              <a:t>‹#›</a:t>
            </a:fld>
            <a:endParaRPr lang="zh-CN" altLang="en-US">
              <a:solidFill>
                <a:srgbClr val="000000">
                  <a:tint val="75000"/>
                </a:srgb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smtClean="0"/>
            </a:lvl1pPr>
          </a:lstStyle>
          <a:p>
            <a:pPr>
              <a:defRPr/>
            </a:pPr>
            <a:fld id="{5790E55A-8A45-42EE-83A0-7ECA6686D93F}" type="datetimeFigureOut">
              <a:rPr lang="zh-CN" altLang="en-US">
                <a:solidFill>
                  <a:srgbClr val="000000">
                    <a:tint val="75000"/>
                  </a:srgbClr>
                </a:solidFill>
              </a:rPr>
              <a:t>2023-01-16</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lvl1pPr>
              <a:defRPr/>
            </a:lvl1pPr>
          </a:lstStyle>
          <a:p>
            <a:pPr>
              <a:defRPr/>
            </a:pPr>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lvl1pPr>
              <a:defRPr smtClean="0"/>
            </a:lvl1pPr>
          </a:lstStyle>
          <a:p>
            <a:pPr>
              <a:defRPr/>
            </a:pPr>
            <a:fld id="{B6E57996-3140-42E7-8179-F8E6F334135F}" type="slidenum">
              <a:rPr lang="zh-CN" altLang="en-US">
                <a:solidFill>
                  <a:srgbClr val="000000">
                    <a:tint val="75000"/>
                  </a:srgbClr>
                </a:solidFill>
              </a:rPr>
              <a:t>‹#›</a:t>
            </a:fld>
            <a:endParaRPr lang="zh-CN" altLang="en-US">
              <a:solidFill>
                <a:srgbClr val="000000">
                  <a:tint val="75000"/>
                </a:srgb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smtClean="0"/>
            </a:lvl1pPr>
          </a:lstStyle>
          <a:p>
            <a:pPr>
              <a:defRPr/>
            </a:pPr>
            <a:fld id="{A82B85DB-2B65-4D57-BD99-28A30D962E8B}" type="datetimeFigureOut">
              <a:rPr lang="zh-CN" altLang="en-US">
                <a:solidFill>
                  <a:srgbClr val="000000">
                    <a:tint val="75000"/>
                  </a:srgbClr>
                </a:solidFill>
              </a:rPr>
              <a:t>2023-01-16</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lvl1pPr>
              <a:defRPr/>
            </a:lvl1pPr>
          </a:lstStyle>
          <a:p>
            <a:pPr>
              <a:defRPr/>
            </a:pPr>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lvl1pPr>
              <a:defRPr smtClean="0"/>
            </a:lvl1pPr>
          </a:lstStyle>
          <a:p>
            <a:pPr>
              <a:defRPr/>
            </a:pPr>
            <a:fld id="{1D576F7B-CA04-4D75-BBCF-4715B458B59C}" type="slidenum">
              <a:rPr lang="zh-CN" altLang="en-US">
                <a:solidFill>
                  <a:srgbClr val="000000">
                    <a:tint val="75000"/>
                  </a:srgbClr>
                </a:solidFill>
              </a:rPr>
              <a:t>‹#›</a:t>
            </a:fld>
            <a:endParaRPr lang="zh-CN" altLang="en-US">
              <a:solidFill>
                <a:srgbClr val="000000">
                  <a:tint val="75000"/>
                </a:srgb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email">
            <a:lum/>
          </a:blip>
          <a:srcRect/>
          <a:stretch>
            <a:fillRect/>
          </a:stretch>
        </a:blipFill>
        <a:effectLst/>
      </p:bgPr>
    </p:bg>
    <p:spTree>
      <p:nvGrpSpPr>
        <p:cNvPr id="1" name=""/>
        <p:cNvGrpSpPr/>
        <p:nvPr/>
      </p:nvGrpSpPr>
      <p:grpSpPr>
        <a:xfrm>
          <a:off x="0" y="0"/>
          <a:ext cx="0" cy="0"/>
          <a:chOff x="0" y="0"/>
          <a:chExt cx="0" cy="0"/>
        </a:xfrm>
      </p:grpSpPr>
      <p:sp>
        <p:nvSpPr>
          <p:cNvPr id="275458" name="标题占位符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smtClean="0"/>
              <a:t>单击此处编辑母版标题样式</a:t>
            </a:r>
          </a:p>
        </p:txBody>
      </p:sp>
      <p:sp>
        <p:nvSpPr>
          <p:cNvPr id="275459" name="文本占位符 2"/>
          <p:cNvSpPr>
            <a:spLocks noGrp="1"/>
          </p:cNvSpPr>
          <p:nvPr>
            <p:ph type="body" idx="1"/>
          </p:nvPr>
        </p:nvSpPr>
        <p:spPr bwMode="auto">
          <a:xfrm>
            <a:off x="500063" y="157162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7DBBBA34-8D40-4E5C-BEED-95FCB9898209}" type="datetimeFigureOut">
              <a:rPr lang="zh-CN" altLang="en-US">
                <a:solidFill>
                  <a:srgbClr val="000000">
                    <a:tint val="75000"/>
                  </a:srgbClr>
                </a:solidFill>
              </a:rPr>
              <a:t>2023-01-16</a:t>
            </a:fld>
            <a:endParaRPr lang="zh-CN" altLang="en-US">
              <a:solidFill>
                <a:srgbClr val="000000">
                  <a:tint val="75000"/>
                </a:srgbClr>
              </a:solidFill>
            </a:endParaRPr>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zh-CN" altLang="en-US">
              <a:solidFill>
                <a:srgbClr val="000000">
                  <a:tint val="75000"/>
                </a:srgbClr>
              </a:solidFill>
            </a:endParaRPr>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660F05E0-9544-44FF-90C4-11F0327C1323}" type="slidenum">
              <a:rPr lang="zh-CN" altLang="en-US">
                <a:solidFill>
                  <a:srgbClr val="000000">
                    <a:tint val="75000"/>
                  </a:srgbClr>
                </a:solidFill>
              </a:rPr>
              <a:t>‹#›</a:t>
            </a:fld>
            <a:endParaRPr lang="zh-CN" altLang="en-US">
              <a:solidFill>
                <a:srgbClr val="000000">
                  <a:tint val="75000"/>
                </a:srgbClr>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hyperlink" Target="af436499fb72d590-d103f7e006a05433-e3001dfa0384842d08f969144234cb5e.jpg" TargetMode="External"/><Relationship Id="rId2" Type="http://schemas.openxmlformats.org/officeDocument/2006/relationships/hyperlink" Target="http://www.baidu.com/s?wd=Steve%20Jobs&amp;hl_tag=textlink&amp;tn=SE_hldp01350_v6v6zkg6" TargetMode="Externa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1"/>
          <p:cNvSpPr>
            <a:spLocks noGrp="1"/>
          </p:cNvSpPr>
          <p:nvPr>
            <p:ph type="title" idx="4294967295"/>
          </p:nvPr>
        </p:nvSpPr>
        <p:spPr>
          <a:xfrm>
            <a:off x="0" y="1052736"/>
            <a:ext cx="9144000" cy="1224136"/>
          </a:xfrm>
        </p:spPr>
        <p:txBody>
          <a:bodyPr tIns="91440" anchor="t"/>
          <a:lstStyle/>
          <a:p>
            <a:r>
              <a:rPr lang="en-US" altLang="zh-CN" sz="8000" b="1" dirty="0">
                <a:latin typeface="Times New Roman" panose="02020603050405020304" pitchFamily="18" charset="0"/>
              </a:rPr>
              <a:t>Steve Jobs</a:t>
            </a:r>
            <a:endParaRPr lang="zh-CN" altLang="en-US" sz="8000" b="1" dirty="0">
              <a:latin typeface="Times New Roman" panose="02020603050405020304" pitchFamily="18" charset="0"/>
            </a:endParaRPr>
          </a:p>
        </p:txBody>
      </p:sp>
      <p:sp>
        <p:nvSpPr>
          <p:cNvPr id="5" name="矩形 4"/>
          <p:cNvSpPr/>
          <p:nvPr/>
        </p:nvSpPr>
        <p:spPr>
          <a:xfrm>
            <a:off x="3336976" y="5512196"/>
            <a:ext cx="2779928" cy="430887"/>
          </a:xfrm>
          <a:prstGeom prst="rect">
            <a:avLst/>
          </a:prstGeom>
        </p:spPr>
        <p:txBody>
          <a:bodyPr wrap="none">
            <a:spAutoFit/>
          </a:bodyPr>
          <a:lstStyle/>
          <a:p>
            <a:pPr marL="342900" lvl="0" indent="-342900" algn="ctr" fontAlgn="base">
              <a:lnSpc>
                <a:spcPct val="110000"/>
              </a:lnSpc>
              <a:spcBef>
                <a:spcPct val="0"/>
              </a:spcBef>
              <a:spcAft>
                <a:spcPct val="0"/>
              </a:spcAft>
            </a:pPr>
            <a:r>
              <a:rPr lang="en-US" altLang="zh-CN" sz="2000" b="1" kern="0" smtClean="0">
                <a:solidFill>
                  <a:srgbClr val="000000"/>
                </a:solidFill>
                <a:latin typeface="微软雅黑" panose="020B0503020204020204" pitchFamily="34" charset="-122"/>
                <a:ea typeface="微软雅黑" panose="020B0503020204020204" pitchFamily="34" charset="-122"/>
                <a:sym typeface="+mn-ea"/>
              </a:rPr>
              <a:t>WWW.PPT818.COM</a:t>
            </a:r>
            <a:endParaRPr lang="en-US" altLang="zh-CN" sz="2000" b="1" kern="0" dirty="0">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Rectangle 4"/>
          <p:cNvSpPr>
            <a:spLocks noGrp="1"/>
          </p:cNvSpPr>
          <p:nvPr>
            <p:ph type="title"/>
          </p:nvPr>
        </p:nvSpPr>
        <p:spPr>
          <a:xfrm>
            <a:off x="611188" y="908050"/>
            <a:ext cx="8229600" cy="1219200"/>
          </a:xfrm>
        </p:spPr>
        <p:txBody>
          <a:bodyPr/>
          <a:lstStyle/>
          <a:p>
            <a:r>
              <a:rPr lang="en-US" altLang="zh-CN" sz="3700" b="1">
                <a:solidFill>
                  <a:srgbClr val="262626"/>
                </a:solidFill>
                <a:effectLst>
                  <a:outerShdw blurRad="38100" dist="38100" dir="2700000" algn="tl">
                    <a:srgbClr val="C0C0C0"/>
                  </a:outerShdw>
                </a:effectLst>
                <a:latin typeface="Narkisim" pitchFamily="34" charset="-79"/>
                <a:cs typeface="Narkisim" pitchFamily="34" charset="-79"/>
              </a:rPr>
              <a:t>Re-Define</a:t>
            </a:r>
            <a:r>
              <a:rPr lang="en-US" altLang="zh-CN"/>
              <a:t> </a:t>
            </a:r>
            <a:r>
              <a:rPr lang="en-US" altLang="zh-CN" sz="3700" b="1">
                <a:solidFill>
                  <a:srgbClr val="262626"/>
                </a:solidFill>
                <a:effectLst>
                  <a:outerShdw blurRad="38100" dist="38100" dir="2700000" algn="tl">
                    <a:srgbClr val="C0C0C0"/>
                  </a:outerShdw>
                </a:effectLst>
                <a:latin typeface="Narkisim" pitchFamily="34" charset="-79"/>
                <a:cs typeface="Narkisim" pitchFamily="34" charset="-79"/>
              </a:rPr>
              <a:t>The</a:t>
            </a:r>
            <a:r>
              <a:rPr lang="en-US" altLang="zh-CN"/>
              <a:t> </a:t>
            </a:r>
            <a:r>
              <a:rPr lang="en-US" altLang="zh-CN" sz="3700" b="1">
                <a:solidFill>
                  <a:srgbClr val="262626"/>
                </a:solidFill>
                <a:effectLst>
                  <a:outerShdw blurRad="38100" dist="38100" dir="2700000" algn="tl">
                    <a:srgbClr val="C0C0C0"/>
                  </a:outerShdw>
                </a:effectLst>
                <a:latin typeface="Narkisim" pitchFamily="34" charset="-79"/>
                <a:cs typeface="Narkisim" pitchFamily="34" charset="-79"/>
              </a:rPr>
              <a:t>Phone</a:t>
            </a:r>
            <a:endParaRPr lang="zh-CN" altLang="en-US" sz="3700" b="1">
              <a:solidFill>
                <a:srgbClr val="262626"/>
              </a:solidFill>
              <a:effectLst>
                <a:outerShdw blurRad="38100" dist="38100" dir="2700000" algn="tl">
                  <a:srgbClr val="C0C0C0"/>
                </a:outerShdw>
              </a:effectLst>
              <a:latin typeface="Narkisim" pitchFamily="34" charset="-79"/>
              <a:cs typeface="Narkisim" pitchFamily="34" charset="-79"/>
            </a:endParaRPr>
          </a:p>
        </p:txBody>
      </p:sp>
      <p:sp>
        <p:nvSpPr>
          <p:cNvPr id="55301" name="Rectangle 5"/>
          <p:cNvSpPr>
            <a:spLocks noGrp="1"/>
          </p:cNvSpPr>
          <p:nvPr>
            <p:ph type="body" sz="half" idx="1"/>
          </p:nvPr>
        </p:nvSpPr>
        <p:spPr>
          <a:xfrm>
            <a:off x="468313" y="2179638"/>
            <a:ext cx="4038600" cy="4678362"/>
          </a:xfrm>
        </p:spPr>
        <p:txBody>
          <a:bodyPr/>
          <a:lstStyle/>
          <a:p>
            <a:r>
              <a:rPr lang="en-US" altLang="zh-CN" sz="2500" dirty="0"/>
              <a:t>2007, Apple launched iPhone </a:t>
            </a:r>
          </a:p>
          <a:p>
            <a:r>
              <a:rPr lang="en-US" altLang="zh-CN" sz="2500" dirty="0"/>
              <a:t>2010, more than 50 ,000,000 iPhone was sold</a:t>
            </a:r>
          </a:p>
          <a:p>
            <a:r>
              <a:rPr lang="en-US" altLang="zh-CN" sz="2500" dirty="0"/>
              <a:t>App Store is the largest Online App market</a:t>
            </a:r>
          </a:p>
          <a:p>
            <a:r>
              <a:rPr lang="en-US" altLang="zh-CN" sz="2500" dirty="0"/>
              <a:t>Leading people to a time with simple-smart communication and entertainment</a:t>
            </a:r>
            <a:endParaRPr lang="zh-CN" altLang="en-US" sz="2500" dirty="0"/>
          </a:p>
          <a:p>
            <a:endParaRPr lang="zh-CN" altLang="en-US" sz="2500" dirty="0"/>
          </a:p>
        </p:txBody>
      </p:sp>
      <p:pic>
        <p:nvPicPr>
          <p:cNvPr id="55303" name="Picture 7" descr="图片3"/>
          <p:cNvPicPr>
            <a:picLocks noGrp="1" noChangeAspect="1" noChangeArrowheads="1"/>
          </p:cNvPicPr>
          <p:nvPr>
            <p:ph type="clipArt" sz="half" idx="2"/>
          </p:nvPr>
        </p:nvPicPr>
        <p:blipFill>
          <a:blip r:embed="rId2"/>
          <a:srcRect/>
          <a:stretch>
            <a:fillRect/>
          </a:stretch>
        </p:blipFill>
        <p:spPr>
          <a:xfrm>
            <a:off x="5405438" y="2395538"/>
            <a:ext cx="2608262" cy="2878137"/>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8" name="Rectangle 4"/>
          <p:cNvSpPr>
            <a:spLocks noGrp="1"/>
          </p:cNvSpPr>
          <p:nvPr>
            <p:ph type="title"/>
          </p:nvPr>
        </p:nvSpPr>
        <p:spPr>
          <a:xfrm>
            <a:off x="611188" y="908050"/>
            <a:ext cx="8229600" cy="1219200"/>
          </a:xfrm>
        </p:spPr>
        <p:txBody>
          <a:bodyPr/>
          <a:lstStyle/>
          <a:p>
            <a:r>
              <a:rPr lang="en-US" altLang="zh-CN" sz="3700" b="1">
                <a:solidFill>
                  <a:srgbClr val="262626"/>
                </a:solidFill>
                <a:effectLst>
                  <a:outerShdw blurRad="38100" dist="38100" dir="2700000" algn="tl">
                    <a:srgbClr val="C0C0C0"/>
                  </a:outerShdw>
                </a:effectLst>
                <a:latin typeface="Narkisim" pitchFamily="34" charset="-79"/>
                <a:cs typeface="Narkisim" pitchFamily="34" charset="-79"/>
              </a:rPr>
              <a:t>Living</a:t>
            </a:r>
            <a:r>
              <a:rPr lang="en-US" altLang="zh-CN" sz="4800"/>
              <a:t> </a:t>
            </a:r>
            <a:r>
              <a:rPr lang="en-US" altLang="zh-CN" sz="3700" b="1">
                <a:solidFill>
                  <a:srgbClr val="262626"/>
                </a:solidFill>
                <a:effectLst>
                  <a:outerShdw blurRad="38100" dist="38100" dir="2700000" algn="tl">
                    <a:srgbClr val="C0C0C0"/>
                  </a:outerShdw>
                </a:effectLst>
                <a:latin typeface="Narkisim" pitchFamily="34" charset="-79"/>
                <a:cs typeface="Narkisim" pitchFamily="34" charset="-79"/>
              </a:rPr>
              <a:t>Without</a:t>
            </a:r>
            <a:r>
              <a:rPr lang="en-US" altLang="zh-CN" sz="4800"/>
              <a:t> </a:t>
            </a:r>
            <a:r>
              <a:rPr lang="en-US" altLang="zh-CN" sz="3700" b="1">
                <a:solidFill>
                  <a:srgbClr val="262626"/>
                </a:solidFill>
                <a:effectLst>
                  <a:outerShdw blurRad="38100" dist="38100" dir="2700000" algn="tl">
                    <a:srgbClr val="C0C0C0"/>
                  </a:outerShdw>
                </a:effectLst>
                <a:latin typeface="Narkisim" pitchFamily="34" charset="-79"/>
                <a:cs typeface="Narkisim" pitchFamily="34" charset="-79"/>
              </a:rPr>
              <a:t>PC</a:t>
            </a:r>
            <a:endParaRPr lang="zh-CN" altLang="en-US" sz="3700" b="1">
              <a:solidFill>
                <a:srgbClr val="262626"/>
              </a:solidFill>
              <a:effectLst>
                <a:outerShdw blurRad="38100" dist="38100" dir="2700000" algn="tl">
                  <a:srgbClr val="C0C0C0"/>
                </a:outerShdw>
              </a:effectLst>
              <a:latin typeface="Narkisim" pitchFamily="34" charset="-79"/>
              <a:cs typeface="Narkisim" pitchFamily="34" charset="-79"/>
            </a:endParaRPr>
          </a:p>
        </p:txBody>
      </p:sp>
      <p:sp>
        <p:nvSpPr>
          <p:cNvPr id="57349" name="Rectangle 5"/>
          <p:cNvSpPr>
            <a:spLocks noGrp="1"/>
          </p:cNvSpPr>
          <p:nvPr>
            <p:ph type="body" sz="half" idx="1"/>
          </p:nvPr>
        </p:nvSpPr>
        <p:spPr>
          <a:xfrm>
            <a:off x="395288" y="2420938"/>
            <a:ext cx="4038600" cy="4678362"/>
          </a:xfrm>
        </p:spPr>
        <p:txBody>
          <a:bodyPr/>
          <a:lstStyle/>
          <a:p>
            <a:pPr>
              <a:lnSpc>
                <a:spcPct val="80000"/>
              </a:lnSpc>
            </a:pPr>
            <a:r>
              <a:rPr lang="en-US" altLang="zh-CN" sz="2900"/>
              <a:t>2010, Apple launched iPod, with large touch screen and powerful processor</a:t>
            </a:r>
          </a:p>
          <a:p>
            <a:pPr>
              <a:lnSpc>
                <a:spcPct val="80000"/>
              </a:lnSpc>
            </a:pPr>
            <a:r>
              <a:rPr lang="en-US" altLang="zh-CN" sz="2900"/>
              <a:t>Has a trend to replace the PC</a:t>
            </a:r>
          </a:p>
          <a:p>
            <a:pPr>
              <a:lnSpc>
                <a:spcPct val="80000"/>
              </a:lnSpc>
            </a:pPr>
            <a:r>
              <a:rPr lang="en-US" altLang="zh-CN" sz="2900"/>
              <a:t>Leading a Pad-Time</a:t>
            </a:r>
          </a:p>
          <a:p>
            <a:pPr>
              <a:lnSpc>
                <a:spcPct val="80000"/>
              </a:lnSpc>
            </a:pPr>
            <a:r>
              <a:rPr lang="en-US" altLang="zh-CN" sz="2900"/>
              <a:t>A new challenge of competitors</a:t>
            </a:r>
            <a:endParaRPr lang="zh-CN" altLang="en-US" sz="2900"/>
          </a:p>
          <a:p>
            <a:endParaRPr lang="zh-CN" altLang="en-US" sz="2900"/>
          </a:p>
        </p:txBody>
      </p:sp>
      <p:pic>
        <p:nvPicPr>
          <p:cNvPr id="57353" name="Picture 9" descr="图片4"/>
          <p:cNvPicPr>
            <a:picLocks noGrp="1" noChangeAspect="1" noChangeArrowheads="1"/>
          </p:cNvPicPr>
          <p:nvPr>
            <p:ph type="clipArt" sz="half" idx="2"/>
          </p:nvPr>
        </p:nvPicPr>
        <p:blipFill>
          <a:blip r:embed="rId2"/>
          <a:srcRect/>
          <a:stretch>
            <a:fillRect/>
          </a:stretch>
        </p:blipFill>
        <p:spPr>
          <a:xfrm>
            <a:off x="4691063" y="2593975"/>
            <a:ext cx="4038600" cy="2481263"/>
          </a:xfrm>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6" name="Rectangle 4"/>
          <p:cNvSpPr>
            <a:spLocks noGrp="1"/>
          </p:cNvSpPr>
          <p:nvPr>
            <p:ph type="title"/>
          </p:nvPr>
        </p:nvSpPr>
        <p:spPr>
          <a:xfrm>
            <a:off x="2700338" y="620713"/>
            <a:ext cx="8229600" cy="1219200"/>
          </a:xfrm>
        </p:spPr>
        <p:txBody>
          <a:bodyPr/>
          <a:lstStyle/>
          <a:p>
            <a:r>
              <a:rPr lang="en-US" altLang="zh-CN" sz="3700" b="1">
                <a:solidFill>
                  <a:srgbClr val="262626"/>
                </a:solidFill>
                <a:effectLst>
                  <a:outerShdw blurRad="38100" dist="38100" dir="2700000" algn="tl">
                    <a:srgbClr val="C0C0C0"/>
                  </a:outerShdw>
                </a:effectLst>
                <a:latin typeface="Narkisim" pitchFamily="34" charset="-79"/>
                <a:cs typeface="Narkisim" pitchFamily="34" charset="-79"/>
              </a:rPr>
              <a:t>Soul</a:t>
            </a:r>
            <a:r>
              <a:rPr lang="en-US" altLang="zh-CN"/>
              <a:t> </a:t>
            </a:r>
            <a:r>
              <a:rPr lang="en-US" altLang="zh-CN" sz="3700" b="1">
                <a:solidFill>
                  <a:srgbClr val="262626"/>
                </a:solidFill>
                <a:effectLst>
                  <a:outerShdw blurRad="38100" dist="38100" dir="2700000" algn="tl">
                    <a:srgbClr val="C0C0C0"/>
                  </a:outerShdw>
                </a:effectLst>
                <a:latin typeface="Narkisim" pitchFamily="34" charset="-79"/>
                <a:cs typeface="Narkisim" pitchFamily="34" charset="-79"/>
              </a:rPr>
              <a:t>Of</a:t>
            </a:r>
            <a:r>
              <a:rPr lang="en-US" altLang="zh-CN"/>
              <a:t> </a:t>
            </a:r>
            <a:r>
              <a:rPr lang="en-US" altLang="zh-CN" sz="3700" b="1">
                <a:solidFill>
                  <a:srgbClr val="262626"/>
                </a:solidFill>
                <a:effectLst>
                  <a:outerShdw blurRad="38100" dist="38100" dir="2700000" algn="tl">
                    <a:srgbClr val="C0C0C0"/>
                  </a:outerShdw>
                </a:effectLst>
                <a:latin typeface="Narkisim" pitchFamily="34" charset="-79"/>
                <a:cs typeface="Narkisim" pitchFamily="34" charset="-79"/>
              </a:rPr>
              <a:t>Apple</a:t>
            </a:r>
            <a:endParaRPr lang="zh-CN" altLang="en-US" sz="3700" b="1">
              <a:solidFill>
                <a:srgbClr val="262626"/>
              </a:solidFill>
              <a:effectLst>
                <a:outerShdw blurRad="38100" dist="38100" dir="2700000" algn="tl">
                  <a:srgbClr val="C0C0C0"/>
                </a:outerShdw>
              </a:effectLst>
              <a:latin typeface="Narkisim" pitchFamily="34" charset="-79"/>
              <a:cs typeface="Narkisim" pitchFamily="34" charset="-79"/>
            </a:endParaRPr>
          </a:p>
        </p:txBody>
      </p:sp>
      <p:sp>
        <p:nvSpPr>
          <p:cNvPr id="59398" name="Rectangle 6"/>
          <p:cNvSpPr>
            <a:spLocks noGrp="1"/>
          </p:cNvSpPr>
          <p:nvPr>
            <p:ph type="body" sz="half" idx="2"/>
          </p:nvPr>
        </p:nvSpPr>
        <p:spPr>
          <a:xfrm>
            <a:off x="4572000" y="2420938"/>
            <a:ext cx="4038600" cy="4678362"/>
          </a:xfrm>
        </p:spPr>
        <p:txBody>
          <a:bodyPr/>
          <a:lstStyle/>
          <a:p>
            <a:pPr>
              <a:lnSpc>
                <a:spcPct val="80000"/>
              </a:lnSpc>
            </a:pPr>
            <a:r>
              <a:rPr lang="en-US" altLang="zh-CN" sz="2400"/>
              <a:t>1984: National Medal of Technology</a:t>
            </a:r>
          </a:p>
          <a:p>
            <a:pPr>
              <a:lnSpc>
                <a:spcPct val="80000"/>
              </a:lnSpc>
            </a:pPr>
            <a:r>
              <a:rPr lang="en-US" altLang="zh-CN" sz="2400"/>
              <a:t>1987: Jefferson Award for Public Service</a:t>
            </a:r>
          </a:p>
          <a:p>
            <a:pPr>
              <a:lnSpc>
                <a:spcPct val="80000"/>
              </a:lnSpc>
            </a:pPr>
            <a:r>
              <a:rPr lang="en-US" altLang="zh-CN" sz="2400"/>
              <a:t>2007:the most powerful person in business by Fortune Magazine</a:t>
            </a:r>
          </a:p>
          <a:p>
            <a:pPr>
              <a:lnSpc>
                <a:spcPct val="80000"/>
              </a:lnSpc>
            </a:pPr>
            <a:r>
              <a:rPr lang="en-US" altLang="zh-CN" sz="2400"/>
              <a:t>2009: CEO of the decade by Fortune Magazine</a:t>
            </a:r>
          </a:p>
          <a:p>
            <a:pPr>
              <a:lnSpc>
                <a:spcPct val="80000"/>
              </a:lnSpc>
            </a:pPr>
            <a:r>
              <a:rPr lang="en-US" altLang="zh-CN" sz="2400"/>
              <a:t>2010: Financial Times named Jobs its person of the year for 2010</a:t>
            </a:r>
          </a:p>
          <a:p>
            <a:pPr>
              <a:lnSpc>
                <a:spcPct val="80000"/>
              </a:lnSpc>
            </a:pPr>
            <a:r>
              <a:rPr lang="en-US" altLang="zh-CN" sz="2400"/>
              <a:t>......</a:t>
            </a:r>
            <a:endParaRPr lang="zh-CN" altLang="en-US" sz="2400"/>
          </a:p>
          <a:p>
            <a:endParaRPr lang="zh-CN" altLang="en-US" sz="2400"/>
          </a:p>
        </p:txBody>
      </p:sp>
      <p:pic>
        <p:nvPicPr>
          <p:cNvPr id="59401" name="Picture 9" descr="Soul Of Apple"/>
          <p:cNvPicPr>
            <a:picLocks noGrp="1" noChangeAspect="1" noChangeArrowheads="1"/>
          </p:cNvPicPr>
          <p:nvPr>
            <p:ph type="clipArt" sz="half" idx="1"/>
          </p:nvPr>
        </p:nvPicPr>
        <p:blipFill>
          <a:blip r:embed="rId2"/>
          <a:srcRect/>
          <a:stretch>
            <a:fillRect/>
          </a:stretch>
        </p:blipFill>
        <p:spPr>
          <a:xfrm>
            <a:off x="539750" y="2438400"/>
            <a:ext cx="3816350" cy="3798888"/>
          </a:xfrm>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6" name="Rectangle 4"/>
          <p:cNvSpPr>
            <a:spLocks noChangeArrowheads="1"/>
          </p:cNvSpPr>
          <p:nvPr/>
        </p:nvSpPr>
        <p:spPr bwMode="auto">
          <a:xfrm>
            <a:off x="4572000" y="476672"/>
            <a:ext cx="4572000" cy="5386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zh-CN" sz="2400" dirty="0">
                <a:solidFill>
                  <a:srgbClr val="000000"/>
                </a:solidFill>
                <a:latin typeface="Arial" panose="020B0604020202020204" pitchFamily="34" charset="0"/>
              </a:rPr>
              <a:t>Steve jobs is to change the world of genius, he had a keen sense of touch and great wisdom, the courage to change, innovation, leading the global information technology and electronic product trend, the computer and electronic product getting contracted turn, accessible, and let was expensive rare electronic products into a part of the modern life.</a:t>
            </a:r>
            <a:endParaRPr lang="zh-CN" altLang="en-US" sz="2400" dirty="0">
              <a:solidFill>
                <a:srgbClr val="000000"/>
              </a:solidFill>
              <a:latin typeface="Arial" panose="020B0604020202020204" pitchFamily="34" charset="0"/>
            </a:endParaRPr>
          </a:p>
          <a:p>
            <a:pPr fontAlgn="base">
              <a:spcBef>
                <a:spcPct val="50000"/>
              </a:spcBef>
              <a:spcAft>
                <a:spcPct val="0"/>
              </a:spcAft>
            </a:pPr>
            <a:endParaRPr lang="zh-CN" altLang="en-US" sz="2400" dirty="0">
              <a:solidFill>
                <a:srgbClr val="000000"/>
              </a:solidFill>
              <a:latin typeface="Arial" panose="020B0604020202020204" pitchFamily="34" charset="0"/>
            </a:endParaRPr>
          </a:p>
        </p:txBody>
      </p:sp>
      <p:pic>
        <p:nvPicPr>
          <p:cNvPr id="15363" name="图片 10"/>
          <p:cNvPicPr>
            <a:picLocks noChangeAspect="1"/>
          </p:cNvPicPr>
          <p:nvPr/>
        </p:nvPicPr>
        <p:blipFill>
          <a:blip r:embed="rId2"/>
          <a:srcRect/>
          <a:stretch>
            <a:fillRect/>
          </a:stretch>
        </p:blipFill>
        <p:spPr bwMode="auto">
          <a:xfrm>
            <a:off x="0" y="620688"/>
            <a:ext cx="4500563" cy="623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8" name="图片 4"/>
          <p:cNvPicPr>
            <a:picLocks noChangeAspect="1"/>
          </p:cNvPicPr>
          <p:nvPr/>
        </p:nvPicPr>
        <p:blipFill>
          <a:blip r:embed="rId3" cstate="email"/>
          <a:srcRect/>
          <a:stretch>
            <a:fillRect/>
          </a:stretch>
        </p:blipFill>
        <p:spPr bwMode="auto">
          <a:xfrm>
            <a:off x="5844108" y="5147370"/>
            <a:ext cx="1896244" cy="1896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nodeType="clickEffect">
                                  <p:stCondLst>
                                    <p:cond delay="0"/>
                                  </p:stCondLst>
                                  <p:childTnLst>
                                    <p:set>
                                      <p:cBhvr>
                                        <p:cTn id="6" dur="1" fill="hold">
                                          <p:stCondLst>
                                            <p:cond delay="0"/>
                                          </p:stCondLst>
                                        </p:cTn>
                                        <p:tgtEl>
                                          <p:spTgt spid="15363"/>
                                        </p:tgtEl>
                                        <p:attrNameLst>
                                          <p:attrName>style.visibility</p:attrName>
                                        </p:attrNameLst>
                                      </p:cBhvr>
                                      <p:to>
                                        <p:strVal val="visible"/>
                                      </p:to>
                                    </p:set>
                                    <p:anim calcmode="lin" valueType="num">
                                      <p:cBhvr>
                                        <p:cTn id="7" dur="5000" fill="hold"/>
                                        <p:tgtEl>
                                          <p:spTgt spid="15363"/>
                                        </p:tgtEl>
                                        <p:attrNameLst>
                                          <p:attrName>ppt_w</p:attrName>
                                        </p:attrNameLst>
                                      </p:cBhvr>
                                      <p:tavLst>
                                        <p:tav tm="0" fmla="#ppt_w*sin(2.5*pi*$)">
                                          <p:val>
                                            <p:fltVal val="0"/>
                                          </p:val>
                                        </p:tav>
                                        <p:tav tm="100000">
                                          <p:val>
                                            <p:fltVal val="1"/>
                                          </p:val>
                                        </p:tav>
                                      </p:tavLst>
                                    </p:anim>
                                    <p:anim calcmode="lin" valueType="num">
                                      <p:cBhvr>
                                        <p:cTn id="8" dur="5000" fill="hold"/>
                                        <p:tgtEl>
                                          <p:spTgt spid="1536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4" name="Picture 4" descr="图片1"/>
          <p:cNvPicPr>
            <a:picLocks noChangeAspect="1" noChangeArrowheads="1"/>
          </p:cNvPicPr>
          <p:nvPr/>
        </p:nvPicPr>
        <p:blipFill>
          <a:blip r:embed="rId2"/>
          <a:srcRect/>
          <a:stretch>
            <a:fillRect/>
          </a:stretch>
        </p:blipFill>
        <p:spPr bwMode="auto">
          <a:xfrm>
            <a:off x="0" y="0"/>
            <a:ext cx="6072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5" name="Picture 6" descr="结局"/>
          <p:cNvPicPr>
            <a:picLocks noChangeAspect="1" noChangeArrowheads="1"/>
          </p:cNvPicPr>
          <p:nvPr/>
        </p:nvPicPr>
        <p:blipFill>
          <a:blip r:embed="rId3"/>
          <a:srcRect/>
          <a:stretch>
            <a:fillRect/>
          </a:stretch>
        </p:blipFill>
        <p:spPr bwMode="auto">
          <a:xfrm>
            <a:off x="4427538" y="0"/>
            <a:ext cx="471646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970613" y="1780043"/>
            <a:ext cx="6861057" cy="3590642"/>
          </a:xfrm>
          <a:prstGeom prst="rect">
            <a:avLst/>
          </a:prstGeom>
          <a:noFill/>
        </p:spPr>
        <p:txBody>
          <a:bodyPr wrap="none">
            <a:spAutoFit/>
          </a:bodyPr>
          <a:lstStyle/>
          <a:p>
            <a:pPr algn="ctr" fontAlgn="base">
              <a:spcBef>
                <a:spcPct val="0"/>
              </a:spcBef>
              <a:spcAft>
                <a:spcPct val="0"/>
              </a:spcAft>
              <a:defRPr/>
            </a:pPr>
            <a:r>
              <a:rPr lang="en-US" altLang="zh-CN" sz="5400" b="1" dirty="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latin typeface="Arial" panose="020B0604020202020204" pitchFamily="34" charset="0"/>
              </a:rPr>
              <a:t>That’s  all</a:t>
            </a:r>
          </a:p>
          <a:p>
            <a:pPr algn="ctr" fontAlgn="base">
              <a:spcBef>
                <a:spcPct val="0"/>
              </a:spcBef>
              <a:spcAft>
                <a:spcPct val="0"/>
              </a:spcAft>
              <a:defRPr/>
            </a:pPr>
            <a:r>
              <a:rPr lang="en-US" altLang="zh-CN" sz="5400" b="1" dirty="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latin typeface="Arial" panose="020B0604020202020204" pitchFamily="34" charset="0"/>
              </a:rPr>
              <a:t>Thank you </a:t>
            </a:r>
            <a:endParaRPr lang="zh-CN" altLang="en-US" sz="5400" b="1" dirty="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latin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iterate type="lt">
                                    <p:tmPct val="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strVal val="#ppt_w*0.05"/>
                                          </p:val>
                                        </p:tav>
                                        <p:tav tm="100000">
                                          <p:val>
                                            <p:strVal val="#ppt_w"/>
                                          </p:val>
                                        </p:tav>
                                      </p:tavLst>
                                    </p:anim>
                                    <p:anim calcmode="lin" valueType="num">
                                      <p:cBhvr>
                                        <p:cTn id="8" dur="500" fill="hold"/>
                                        <p:tgtEl>
                                          <p:spTgt spid="8"/>
                                        </p:tgtEl>
                                        <p:attrNameLst>
                                          <p:attrName>ppt_h</p:attrName>
                                        </p:attrNameLst>
                                      </p:cBhvr>
                                      <p:tavLst>
                                        <p:tav tm="0">
                                          <p:val>
                                            <p:strVal val="#ppt_h"/>
                                          </p:val>
                                        </p:tav>
                                        <p:tav tm="100000">
                                          <p:val>
                                            <p:strVal val="#ppt_h"/>
                                          </p:val>
                                        </p:tav>
                                      </p:tavLst>
                                    </p:anim>
                                    <p:anim calcmode="lin" valueType="num">
                                      <p:cBhvr>
                                        <p:cTn id="9" dur="500" fill="hold"/>
                                        <p:tgtEl>
                                          <p:spTgt spid="8"/>
                                        </p:tgtEl>
                                        <p:attrNameLst>
                                          <p:attrName>ppt_x</p:attrName>
                                        </p:attrNameLst>
                                      </p:cBhvr>
                                      <p:tavLst>
                                        <p:tav tm="0">
                                          <p:val>
                                            <p:strVal val="#ppt_x-.2"/>
                                          </p:val>
                                        </p:tav>
                                        <p:tav tm="100000">
                                          <p:val>
                                            <p:strVal val="#ppt_x"/>
                                          </p:val>
                                        </p:tav>
                                      </p:tavLst>
                                    </p:anim>
                                    <p:anim calcmode="lin" valueType="num">
                                      <p:cBhvr>
                                        <p:cTn id="10" dur="500" fill="hold"/>
                                        <p:tgtEl>
                                          <p:spTgt spid="8"/>
                                        </p:tgtEl>
                                        <p:attrNameLst>
                                          <p:attrName>ppt_y</p:attrName>
                                        </p:attrNameLst>
                                      </p:cBhvr>
                                      <p:tavLst>
                                        <p:tav tm="0">
                                          <p:val>
                                            <p:strVal val="#ppt_y"/>
                                          </p:val>
                                        </p:tav>
                                        <p:tav tm="100000">
                                          <p:val>
                                            <p:strVal val="#ppt_y"/>
                                          </p:val>
                                        </p:tav>
                                      </p:tavLst>
                                    </p:anim>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4"/>
          <p:cNvSpPr>
            <a:spLocks noGrp="1"/>
          </p:cNvSpPr>
          <p:nvPr>
            <p:ph type="title"/>
          </p:nvPr>
        </p:nvSpPr>
        <p:spPr>
          <a:xfrm>
            <a:off x="611560" y="260648"/>
            <a:ext cx="8229600" cy="1219200"/>
          </a:xfrm>
        </p:spPr>
        <p:txBody>
          <a:bodyPr/>
          <a:lstStyle/>
          <a:p>
            <a:r>
              <a:rPr lang="en-US" altLang="zh-CN" dirty="0"/>
              <a:t>Introduction</a:t>
            </a:r>
            <a:endParaRPr lang="zh-CN" altLang="en-US" dirty="0"/>
          </a:p>
        </p:txBody>
      </p:sp>
      <p:sp>
        <p:nvSpPr>
          <p:cNvPr id="27654" name="Rectangle 6"/>
          <p:cNvSpPr>
            <a:spLocks noGrp="1"/>
          </p:cNvSpPr>
          <p:nvPr>
            <p:ph type="body" sz="half" idx="2"/>
          </p:nvPr>
        </p:nvSpPr>
        <p:spPr/>
        <p:txBody>
          <a:bodyPr/>
          <a:lstStyle/>
          <a:p>
            <a:r>
              <a:rPr lang="en-US" altLang="zh-CN" sz="3600">
                <a:solidFill>
                  <a:schemeClr val="bg1"/>
                </a:solidFill>
              </a:rPr>
              <a:t>changed the world. The first one seduced Eve. The second one Three Apples awakened Newton. The third one was in the hands of Steve Jobs.</a:t>
            </a:r>
          </a:p>
          <a:p>
            <a:endParaRPr lang="zh-CN" altLang="en-US" sz="3600">
              <a:solidFill>
                <a:schemeClr val="bg1"/>
              </a:solidFill>
            </a:endParaRPr>
          </a:p>
        </p:txBody>
      </p:sp>
      <p:pic>
        <p:nvPicPr>
          <p:cNvPr id="27655" name="Picture 7" descr="图片2"/>
          <p:cNvPicPr>
            <a:picLocks noGrp="1" noChangeAspect="1" noChangeArrowheads="1"/>
          </p:cNvPicPr>
          <p:nvPr>
            <p:ph type="clipArt" sz="half" idx="1"/>
          </p:nvPr>
        </p:nvPicPr>
        <p:blipFill>
          <a:blip r:embed="rId2"/>
          <a:srcRect/>
          <a:stretch>
            <a:fillRect/>
          </a:stretch>
        </p:blipFill>
        <p:spPr>
          <a:xfrm>
            <a:off x="971550" y="1557338"/>
            <a:ext cx="3397250" cy="4678362"/>
          </a:xfrm>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内容占位符 2"/>
          <p:cNvSpPr>
            <a:spLocks noGrp="1"/>
          </p:cNvSpPr>
          <p:nvPr>
            <p:ph idx="4294967295"/>
          </p:nvPr>
        </p:nvSpPr>
        <p:spPr>
          <a:xfrm>
            <a:off x="0" y="980728"/>
            <a:ext cx="9036496" cy="4429125"/>
          </a:xfrm>
        </p:spPr>
        <p:txBody>
          <a:bodyPr/>
          <a:lstStyle/>
          <a:p>
            <a:pPr>
              <a:lnSpc>
                <a:spcPct val="80000"/>
              </a:lnSpc>
            </a:pPr>
            <a:r>
              <a:rPr lang="en-US" altLang="zh-CN" sz="2800" dirty="0">
                <a:solidFill>
                  <a:srgbClr val="FF0000"/>
                </a:solidFill>
                <a:hlinkClick r:id="rId2"/>
              </a:rPr>
              <a:t>Steve Jobs</a:t>
            </a:r>
            <a:r>
              <a:rPr lang="en-US" altLang="zh-CN" sz="2800" dirty="0">
                <a:solidFill>
                  <a:srgbClr val="FF0000"/>
                </a:solidFill>
              </a:rPr>
              <a:t> ( 1955-2011 ), inventor, entrepreneur, American co-founder, former CEO of Apple Corp. In 1976 Jobs and friends set up a Apple Com </a:t>
            </a:r>
            <a:r>
              <a:rPr lang="en-US" altLang="zh-CN" sz="2800" dirty="0" err="1">
                <a:solidFill>
                  <a:srgbClr val="FF0000"/>
                </a:solidFill>
              </a:rPr>
              <a:t>puter</a:t>
            </a:r>
            <a:r>
              <a:rPr lang="en-US" altLang="zh-CN" sz="2800" dirty="0">
                <a:solidFill>
                  <a:srgbClr val="FF0000"/>
                </a:solidFill>
              </a:rPr>
              <a:t> </a:t>
            </a:r>
            <a:r>
              <a:rPr lang="en-US" altLang="zh-CN" sz="2800" dirty="0" err="1">
                <a:solidFill>
                  <a:srgbClr val="FF0000"/>
                </a:solidFill>
              </a:rPr>
              <a:t>Inc</a:t>
            </a:r>
            <a:r>
              <a:rPr lang="en-US" altLang="zh-CN" sz="2800" dirty="0">
                <a:solidFill>
                  <a:srgbClr val="FF0000"/>
                </a:solidFill>
              </a:rPr>
              <a:t>, he accompanied the Apple Corp decades of ups and downs and rejuvenation, has leading and </a:t>
            </a:r>
            <a:r>
              <a:rPr lang="en-US" altLang="zh-CN" sz="2800" dirty="0">
                <a:solidFill>
                  <a:srgbClr val="FF0000"/>
                </a:solidFill>
                <a:hlinkClick r:id="rId3" action="ppaction://hlinkfile"/>
              </a:rPr>
              <a:t>introduced</a:t>
            </a:r>
            <a:r>
              <a:rPr lang="en-US" altLang="zh-CN" sz="2800" dirty="0">
                <a:solidFill>
                  <a:srgbClr val="FF0000"/>
                </a:solidFill>
              </a:rPr>
              <a:t> the Macintosh computer, iMac, iPod, iPhone and other popular all over the world millions of electronic products, profoundly changed the modern communication, entertainment and even the way of life. In October 5, 2011 he died, at the age of 56. Jobs is to change the world of genius, he had a keen sense of touch and wisdom, the courage to change, innovation, leading the global information technology and electronic product trend, the computer and electronic product becomes simple, civilians, that used to be expensive rare electronic products become part of modern life</a:t>
            </a:r>
            <a:r>
              <a:rPr lang="en-US" altLang="zh-CN" sz="2800" dirty="0" smtClean="0">
                <a:solidFill>
                  <a:srgbClr val="FF0000"/>
                </a:solidFill>
              </a:rPr>
              <a:t>.</a:t>
            </a:r>
            <a:endParaRPr lang="zh-CN" altLang="en-US" sz="2800" dirty="0">
              <a:solidFill>
                <a:srgbClr val="FF0000"/>
              </a:solidFill>
            </a:endParaRPr>
          </a:p>
        </p:txBody>
      </p:sp>
      <p:pic>
        <p:nvPicPr>
          <p:cNvPr id="8195" name="标题 1"/>
          <p:cNvPicPr>
            <a:picLocks noGrp="1" noChangeArrowheads="1"/>
          </p:cNvPicPr>
          <p:nvPr>
            <p:ph type="title" idx="4294967295"/>
          </p:nvPr>
        </p:nvPicPr>
        <p:blipFill>
          <a:blip r:embed="rId4" cstate="email"/>
          <a:srcRect/>
          <a:stretch>
            <a:fillRect/>
          </a:stretch>
        </p:blipFill>
        <p:spPr>
          <a:xfrm>
            <a:off x="179513" y="0"/>
            <a:ext cx="5472608" cy="836712"/>
          </a:xfr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iterate type="lt">
                                    <p:tmPct val="0"/>
                                  </p:iterate>
                                  <p:childTnLst>
                                    <p:set>
                                      <p:cBhvr>
                                        <p:cTn id="6" dur="1" fill="hold">
                                          <p:stCondLst>
                                            <p:cond delay="0"/>
                                          </p:stCondLst>
                                        </p:cTn>
                                        <p:tgtEl>
                                          <p:spTgt spid="8195"/>
                                        </p:tgtEl>
                                        <p:attrNameLst>
                                          <p:attrName>style.visibility</p:attrName>
                                        </p:attrNameLst>
                                      </p:cBhvr>
                                      <p:to>
                                        <p:strVal val="visible"/>
                                      </p:to>
                                    </p:set>
                                    <p:anim calcmode="lin" valueType="num">
                                      <p:cBhvr additive="base">
                                        <p:cTn id="7" dur="500" fill="hold"/>
                                        <p:tgtEl>
                                          <p:spTgt spid="8195"/>
                                        </p:tgtEl>
                                        <p:attrNameLst>
                                          <p:attrName>ppt_x</p:attrName>
                                        </p:attrNameLst>
                                      </p:cBhvr>
                                      <p:tavLst>
                                        <p:tav tm="0">
                                          <p:val>
                                            <p:strVal val="#ppt_x"/>
                                          </p:val>
                                        </p:tav>
                                        <p:tav tm="100000">
                                          <p:val>
                                            <p:strVal val="#ppt_x"/>
                                          </p:val>
                                        </p:tav>
                                      </p:tavLst>
                                    </p:anim>
                                    <p:anim calcmode="lin" valueType="num">
                                      <p:cBhvr additive="base">
                                        <p:cTn id="8" dur="500" fill="hold"/>
                                        <p:tgtEl>
                                          <p:spTgt spid="81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标题 1"/>
          <p:cNvSpPr>
            <a:spLocks noGrp="1"/>
          </p:cNvSpPr>
          <p:nvPr>
            <p:ph type="title" idx="4294967295"/>
          </p:nvPr>
        </p:nvSpPr>
        <p:spPr>
          <a:xfrm>
            <a:off x="1835150" y="0"/>
            <a:ext cx="5761038" cy="1066800"/>
          </a:xfrm>
        </p:spPr>
        <p:txBody>
          <a:bodyPr tIns="91440"/>
          <a:lstStyle/>
          <a:p>
            <a:r>
              <a:rPr lang="en-US" altLang="zh-CN" sz="2700" b="1" dirty="0">
                <a:solidFill>
                  <a:schemeClr val="tx2"/>
                </a:solidFill>
                <a:latin typeface="Times New Roman" panose="02020603050405020304" pitchFamily="18" charset="0"/>
              </a:rPr>
              <a:t>The childhood of Steve Paul Jobs</a:t>
            </a:r>
            <a:r>
              <a:rPr lang="en-US" altLang="zh-CN" sz="1900" b="1" dirty="0">
                <a:solidFill>
                  <a:schemeClr val="bg1"/>
                </a:solidFill>
                <a:latin typeface="Times New Roman" panose="02020603050405020304" pitchFamily="18" charset="0"/>
              </a:rPr>
              <a:t> </a:t>
            </a:r>
            <a:endParaRPr lang="zh-CN" altLang="en-US" sz="1900" b="1" dirty="0">
              <a:solidFill>
                <a:schemeClr val="bg1"/>
              </a:solidFill>
              <a:latin typeface="Times New Roman" panose="02020603050405020304" pitchFamily="18" charset="0"/>
            </a:endParaRPr>
          </a:p>
        </p:txBody>
      </p:sp>
      <p:pic>
        <p:nvPicPr>
          <p:cNvPr id="9219" name="图片占位符 15" descr="幼时.jpg"/>
          <p:cNvPicPr>
            <a:picLocks noGrp="1" noChangeAspect="1" noChangeArrowheads="1"/>
          </p:cNvPicPr>
          <p:nvPr>
            <p:ph type="pic" idx="4294967295"/>
          </p:nvPr>
        </p:nvPicPr>
        <p:blipFill>
          <a:blip r:embed="rId2"/>
          <a:srcRect/>
          <a:stretch>
            <a:fillRect/>
          </a:stretch>
        </p:blipFill>
        <p:spPr>
          <a:xfrm>
            <a:off x="-188913" y="871538"/>
            <a:ext cx="6400801" cy="5926137"/>
          </a:xfrm>
        </p:spPr>
      </p:pic>
      <p:sp>
        <p:nvSpPr>
          <p:cNvPr id="9220" name="内容占位符 5"/>
          <p:cNvSpPr>
            <a:spLocks noGrp="1"/>
          </p:cNvSpPr>
          <p:nvPr>
            <p:ph type="body" sz="half" idx="4294967295"/>
          </p:nvPr>
        </p:nvSpPr>
        <p:spPr>
          <a:xfrm>
            <a:off x="6007645" y="1854200"/>
            <a:ext cx="3132137" cy="4887168"/>
          </a:xfrm>
        </p:spPr>
        <p:txBody>
          <a:bodyPr/>
          <a:lstStyle/>
          <a:p>
            <a:pPr marL="0" indent="0">
              <a:lnSpc>
                <a:spcPct val="125000"/>
              </a:lnSpc>
              <a:spcAft>
                <a:spcPts val="1000"/>
              </a:spcAft>
              <a:buFontTx/>
              <a:buNone/>
            </a:pPr>
            <a:r>
              <a:rPr lang="en-US" altLang="zh-CN" sz="2400" dirty="0" smtClean="0">
                <a:solidFill>
                  <a:schemeClr val="tx2"/>
                </a:solidFill>
              </a:rPr>
              <a:t>The </a:t>
            </a:r>
            <a:r>
              <a:rPr lang="en-US" altLang="zh-CN" sz="2400" dirty="0">
                <a:solidFill>
                  <a:schemeClr val="tx2"/>
                </a:solidFill>
              </a:rPr>
              <a:t>old photograph is a picture of little Jobs and his sister Patti in the "Joe Grand Courtyard". Wear Headset small head of Jobs more than 3 years old, holding "iPod prototype", a small bench legs </a:t>
            </a:r>
            <a:r>
              <a:rPr lang="en-US" altLang="zh-CN" sz="2400" dirty="0" smtClean="0">
                <a:solidFill>
                  <a:schemeClr val="tx2"/>
                </a:solidFill>
              </a:rPr>
              <a:t>"</a:t>
            </a:r>
            <a:endParaRPr lang="zh-CN" altLang="en-US" sz="2400" dirty="0">
              <a:solidFill>
                <a:schemeClr val="tx2"/>
              </a:solidFill>
            </a:endParaRPr>
          </a:p>
        </p:txBody>
      </p:sp>
      <p:sp>
        <p:nvSpPr>
          <p:cNvPr id="9221" name="矩形 12"/>
          <p:cNvSpPr>
            <a:spLocks noChangeArrowheads="1"/>
          </p:cNvSpPr>
          <p:nvPr/>
        </p:nvSpPr>
        <p:spPr bwMode="auto">
          <a:xfrm>
            <a:off x="5651500" y="1484313"/>
            <a:ext cx="33131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en-US" altLang="zh-CN">
                <a:solidFill>
                  <a:srgbClr val="000000"/>
                </a:solidFill>
                <a:latin typeface="Times New Roman" panose="02020603050405020304" pitchFamily="18" charset="0"/>
              </a:rPr>
              <a:t> </a:t>
            </a:r>
            <a:endParaRPr lang="zh-CN" altLang="en-US">
              <a:solidFill>
                <a:srgbClr val="000000"/>
              </a:solidFill>
              <a:latin typeface="Times New Roman" panose="02020603050405020304" pitchFamily="18" charset="0"/>
            </a:endParaRPr>
          </a:p>
        </p:txBody>
      </p:sp>
      <p:sp>
        <p:nvSpPr>
          <p:cNvPr id="9222" name="矩形 13"/>
          <p:cNvSpPr>
            <a:spLocks noChangeArrowheads="1"/>
          </p:cNvSpPr>
          <p:nvPr/>
        </p:nvSpPr>
        <p:spPr bwMode="auto">
          <a:xfrm>
            <a:off x="6011862" y="1052736"/>
            <a:ext cx="3132137" cy="115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en-US" altLang="zh-CN" sz="2200" dirty="0">
                <a:solidFill>
                  <a:srgbClr val="1F497D"/>
                </a:solidFill>
                <a:latin typeface="Times New Roman" panose="02020603050405020304" pitchFamily="18" charset="0"/>
              </a:rPr>
              <a:t>In 1958, Jobs and her sister </a:t>
            </a:r>
            <a:r>
              <a:rPr lang="en-US" altLang="zh-CN" sz="2200" i="1" dirty="0">
                <a:solidFill>
                  <a:srgbClr val="1F497D"/>
                </a:solidFill>
                <a:latin typeface="Times New Roman" panose="02020603050405020304" pitchFamily="18" charset="0"/>
              </a:rPr>
              <a:t>Patti</a:t>
            </a:r>
            <a:r>
              <a:rPr lang="en-US" altLang="zh-CN" sz="2500" i="1" dirty="0">
                <a:solidFill>
                  <a:srgbClr val="000000"/>
                </a:solidFill>
                <a:latin typeface="Times New Roman" panose="02020603050405020304" pitchFamily="18" charset="0"/>
              </a:rPr>
              <a:t/>
            </a:r>
            <a:br>
              <a:rPr lang="en-US" altLang="zh-CN" sz="2500" i="1" dirty="0">
                <a:solidFill>
                  <a:srgbClr val="000000"/>
                </a:solidFill>
                <a:latin typeface="Times New Roman" panose="02020603050405020304" pitchFamily="18" charset="0"/>
              </a:rPr>
            </a:br>
            <a:endParaRPr lang="zh-CN" altLang="en-US" sz="2500" i="1" dirty="0">
              <a:solidFill>
                <a:srgbClr val="000000"/>
              </a:solidFill>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标题 1"/>
          <p:cNvSpPr>
            <a:spLocks noGrp="1"/>
          </p:cNvSpPr>
          <p:nvPr>
            <p:ph type="title" idx="4294967295"/>
          </p:nvPr>
        </p:nvSpPr>
        <p:spPr>
          <a:xfrm>
            <a:off x="1978025" y="511175"/>
            <a:ext cx="3744913" cy="796925"/>
          </a:xfrm>
        </p:spPr>
        <p:txBody>
          <a:bodyPr tIns="91440" anchor="t"/>
          <a:lstStyle/>
          <a:p>
            <a:r>
              <a:rPr lang="en-US" altLang="zh-CN" sz="3300" b="1" dirty="0">
                <a:latin typeface="Times New Roman" panose="02020603050405020304" pitchFamily="18" charset="0"/>
              </a:rPr>
              <a:t>Ten years old</a:t>
            </a:r>
            <a:endParaRPr lang="zh-CN" altLang="en-US" sz="3300" b="1" dirty="0">
              <a:latin typeface="Times New Roman" panose="02020603050405020304" pitchFamily="18" charset="0"/>
            </a:endParaRPr>
          </a:p>
        </p:txBody>
      </p:sp>
      <p:pic>
        <p:nvPicPr>
          <p:cNvPr id="10243" name="图片占位符 4" descr="十岁.jpg"/>
          <p:cNvPicPr>
            <a:picLocks noGrp="1" noChangeAspect="1" noChangeArrowheads="1"/>
          </p:cNvPicPr>
          <p:nvPr>
            <p:ph type="pic" idx="4294967295"/>
          </p:nvPr>
        </p:nvPicPr>
        <p:blipFill>
          <a:blip r:embed="rId3"/>
          <a:srcRect/>
          <a:stretch>
            <a:fillRect/>
          </a:stretch>
        </p:blipFill>
        <p:spPr>
          <a:xfrm>
            <a:off x="-176213" y="1311275"/>
            <a:ext cx="5791201" cy="5576888"/>
          </a:xfrm>
        </p:spPr>
      </p:pic>
      <p:sp>
        <p:nvSpPr>
          <p:cNvPr id="10244" name="文本占位符 3"/>
          <p:cNvSpPr>
            <a:spLocks noGrp="1"/>
          </p:cNvSpPr>
          <p:nvPr>
            <p:ph type="body" sz="half" idx="4294967295"/>
          </p:nvPr>
        </p:nvSpPr>
        <p:spPr>
          <a:xfrm>
            <a:off x="5364163" y="1341438"/>
            <a:ext cx="3209925" cy="4419600"/>
          </a:xfrm>
        </p:spPr>
        <p:txBody>
          <a:bodyPr/>
          <a:lstStyle/>
          <a:p>
            <a:pPr marL="0" indent="0">
              <a:lnSpc>
                <a:spcPct val="125000"/>
              </a:lnSpc>
              <a:spcAft>
                <a:spcPts val="1000"/>
              </a:spcAft>
              <a:buFontTx/>
              <a:buNone/>
            </a:pPr>
            <a:r>
              <a:rPr lang="en-US" altLang="zh-CN" sz="2400" dirty="0">
                <a:solidFill>
                  <a:schemeClr val="tx2"/>
                </a:solidFill>
              </a:rPr>
              <a:t>In 1965, Jobs of 10 years old</a:t>
            </a:r>
            <a:br>
              <a:rPr lang="en-US" altLang="zh-CN" sz="2400" dirty="0">
                <a:solidFill>
                  <a:schemeClr val="tx2"/>
                </a:solidFill>
              </a:rPr>
            </a:br>
            <a:r>
              <a:rPr lang="en-US" altLang="zh-CN" sz="2400" dirty="0">
                <a:solidFill>
                  <a:schemeClr val="tx2"/>
                </a:solidFill>
              </a:rPr>
              <a:t>good to learn. In primary school, Jobs is not very Until I met Hill in the fourth grade teacher when, to make efforts. Learning to soar, skip the fifth</a:t>
            </a:r>
            <a:r>
              <a:rPr lang="en-US" altLang="zh-CN" sz="3000" dirty="0">
                <a:solidFill>
                  <a:schemeClr val="tx2"/>
                </a:solidFill>
              </a:rPr>
              <a:t> grade in junior high school.</a:t>
            </a:r>
            <a:endParaRPr lang="zh-CN" altLang="en-US" sz="3000" dirty="0">
              <a:solidFill>
                <a:schemeClr val="tx2"/>
              </a:solidFill>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标题 1"/>
          <p:cNvSpPr>
            <a:spLocks noGrp="1"/>
          </p:cNvSpPr>
          <p:nvPr>
            <p:ph type="title" idx="4294967295"/>
          </p:nvPr>
        </p:nvSpPr>
        <p:spPr>
          <a:xfrm>
            <a:off x="4140200" y="1125538"/>
            <a:ext cx="4546600" cy="1066800"/>
          </a:xfrm>
        </p:spPr>
        <p:txBody>
          <a:bodyPr tIns="91440" anchor="b"/>
          <a:lstStyle/>
          <a:p>
            <a:r>
              <a:rPr lang="en-US" altLang="zh-CN" sz="3000" b="1">
                <a:solidFill>
                  <a:srgbClr val="000000"/>
                </a:solidFill>
                <a:latin typeface="Times New Roman" panose="02020603050405020304" pitchFamily="18" charset="0"/>
              </a:rPr>
              <a:t>The time of high school</a:t>
            </a:r>
            <a:r>
              <a:rPr lang="en-US" altLang="zh-CN" sz="1900" b="1">
                <a:solidFill>
                  <a:srgbClr val="000000"/>
                </a:solidFill>
                <a:latin typeface="Times New Roman" panose="02020603050405020304" pitchFamily="18" charset="0"/>
              </a:rPr>
              <a:t> </a:t>
            </a:r>
            <a:br>
              <a:rPr lang="en-US" altLang="zh-CN" sz="1900" b="1">
                <a:solidFill>
                  <a:srgbClr val="000000"/>
                </a:solidFill>
                <a:latin typeface="Times New Roman" panose="02020603050405020304" pitchFamily="18" charset="0"/>
              </a:rPr>
            </a:br>
            <a:endParaRPr lang="zh-CN" altLang="en-US" sz="1900" b="1">
              <a:solidFill>
                <a:srgbClr val="000000"/>
              </a:solidFill>
              <a:latin typeface="Times New Roman" panose="02020603050405020304" pitchFamily="18" charset="0"/>
            </a:endParaRPr>
          </a:p>
        </p:txBody>
      </p:sp>
      <p:pic>
        <p:nvPicPr>
          <p:cNvPr id="11267" name="图片占位符 4" descr="暑期创业.jpg"/>
          <p:cNvPicPr>
            <a:picLocks noGrp="1" noChangeAspect="1" noChangeArrowheads="1"/>
          </p:cNvPicPr>
          <p:nvPr>
            <p:ph type="pic" idx="4294967295"/>
          </p:nvPr>
        </p:nvPicPr>
        <p:blipFill>
          <a:blip r:embed="rId2"/>
          <a:srcRect/>
          <a:stretch>
            <a:fillRect/>
          </a:stretch>
        </p:blipFill>
        <p:spPr>
          <a:xfrm>
            <a:off x="-158750" y="871538"/>
            <a:ext cx="4346575" cy="6169025"/>
          </a:xfrm>
        </p:spPr>
      </p:pic>
      <p:sp>
        <p:nvSpPr>
          <p:cNvPr id="11268" name="文本占位符 3"/>
          <p:cNvSpPr>
            <a:spLocks noGrp="1"/>
          </p:cNvSpPr>
          <p:nvPr>
            <p:ph type="body" sz="half" idx="4294967295"/>
          </p:nvPr>
        </p:nvSpPr>
        <p:spPr>
          <a:xfrm>
            <a:off x="4140200" y="1484313"/>
            <a:ext cx="5003800" cy="5373687"/>
          </a:xfrm>
        </p:spPr>
        <p:txBody>
          <a:bodyPr/>
          <a:lstStyle/>
          <a:p>
            <a:pPr marL="0" indent="0">
              <a:lnSpc>
                <a:spcPct val="125000"/>
              </a:lnSpc>
              <a:spcAft>
                <a:spcPts val="1000"/>
              </a:spcAft>
              <a:buFontTx/>
              <a:buNone/>
            </a:pPr>
            <a:endParaRPr lang="zh-CN" altLang="en-US" sz="1800">
              <a:solidFill>
                <a:schemeClr val="tx2"/>
              </a:solidFill>
            </a:endParaRPr>
          </a:p>
          <a:p>
            <a:pPr marL="0" indent="0">
              <a:lnSpc>
                <a:spcPct val="125000"/>
              </a:lnSpc>
              <a:spcAft>
                <a:spcPts val="1000"/>
              </a:spcAft>
              <a:buFontTx/>
              <a:buNone/>
            </a:pPr>
            <a:r>
              <a:rPr lang="en-US" altLang="zh-CN" sz="2200">
                <a:solidFill>
                  <a:srgbClr val="000000"/>
                </a:solidFill>
              </a:rPr>
              <a:t>In 1969, a class photo electronic</a:t>
            </a:r>
            <a:br>
              <a:rPr lang="en-US" altLang="zh-CN" sz="2200">
                <a:solidFill>
                  <a:srgbClr val="000000"/>
                </a:solidFill>
              </a:rPr>
            </a:br>
            <a:r>
              <a:rPr lang="en-US" altLang="zh-CN" sz="2200">
                <a:solidFill>
                  <a:srgbClr val="000000"/>
                </a:solidFill>
              </a:rPr>
              <a:t>It is the middle of the 14 year old Jobs, the first on the left is their teacher McCollum.</a:t>
            </a:r>
            <a:br>
              <a:rPr lang="en-US" altLang="zh-CN" sz="2200">
                <a:solidFill>
                  <a:srgbClr val="000000"/>
                </a:solidFill>
              </a:rPr>
            </a:br>
            <a:r>
              <a:rPr lang="en-US" altLang="zh-CN" sz="2200">
                <a:solidFill>
                  <a:srgbClr val="000000"/>
                </a:solidFill>
              </a:rPr>
              <a:t>Jobs entered the Holmes Ted after high school, he attended an electronic class. Jobs teacher is Mr McCollum, he later said, Jobs was a student on the telephone to David Hewlett "offer one's own services", which made him very shocked. Later, Jobs got a summer job in HP. Jobs's entrepreneurial ability demonstrated in their early  life.</a:t>
            </a:r>
            <a:endParaRPr lang="zh-CN" altLang="en-US" sz="2200">
              <a:solidFill>
                <a:srgbClr val="000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标题 1"/>
          <p:cNvSpPr>
            <a:spLocks noGrp="1"/>
          </p:cNvSpPr>
          <p:nvPr>
            <p:ph type="title" idx="4294967295"/>
          </p:nvPr>
        </p:nvSpPr>
        <p:spPr>
          <a:xfrm>
            <a:off x="5651500" y="333375"/>
            <a:ext cx="3384550" cy="1079500"/>
          </a:xfrm>
        </p:spPr>
        <p:txBody>
          <a:bodyPr tIns="91440" anchor="b"/>
          <a:lstStyle/>
          <a:p>
            <a:r>
              <a:rPr lang="en-US" altLang="zh-CN" sz="3200" b="1">
                <a:solidFill>
                  <a:srgbClr val="262626"/>
                </a:solidFill>
                <a:effectLst>
                  <a:outerShdw blurRad="38100" dist="38100" dir="2700000" algn="tl">
                    <a:srgbClr val="C0C0C0"/>
                  </a:outerShdw>
                </a:effectLst>
                <a:latin typeface="Narkisim" pitchFamily="34" charset="-79"/>
                <a:cs typeface="Narkisim" pitchFamily="34" charset="-79"/>
              </a:rPr>
              <a:t>The Beginnings of Apple</a:t>
            </a:r>
            <a:endParaRPr lang="zh-CN" altLang="en-US" sz="3200" b="1">
              <a:solidFill>
                <a:schemeClr val="tx2"/>
              </a:solidFill>
              <a:latin typeface="Times New Roman" panose="02020603050405020304" pitchFamily="18" charset="0"/>
              <a:cs typeface="Narkisim" pitchFamily="34" charset="-79"/>
            </a:endParaRPr>
          </a:p>
        </p:txBody>
      </p:sp>
      <p:pic>
        <p:nvPicPr>
          <p:cNvPr id="12291" name="图片占位符 4" descr="苹果诞生.jpg"/>
          <p:cNvPicPr>
            <a:picLocks noGrp="1" noChangeAspect="1" noChangeArrowheads="1"/>
          </p:cNvPicPr>
          <p:nvPr>
            <p:ph type="pic" idx="4294967295"/>
          </p:nvPr>
        </p:nvPicPr>
        <p:blipFill>
          <a:blip r:embed="rId2"/>
          <a:srcRect/>
          <a:stretch>
            <a:fillRect/>
          </a:stretch>
        </p:blipFill>
        <p:spPr>
          <a:xfrm>
            <a:off x="-285750" y="433388"/>
            <a:ext cx="5827713" cy="6613525"/>
          </a:xfrm>
        </p:spPr>
      </p:pic>
      <p:sp>
        <p:nvSpPr>
          <p:cNvPr id="12292" name="文本占位符 3"/>
          <p:cNvSpPr>
            <a:spLocks noGrp="1"/>
          </p:cNvSpPr>
          <p:nvPr>
            <p:ph type="body" sz="half" idx="4294967295"/>
          </p:nvPr>
        </p:nvSpPr>
        <p:spPr>
          <a:xfrm>
            <a:off x="5651500" y="1484313"/>
            <a:ext cx="3168650" cy="5040312"/>
          </a:xfrm>
        </p:spPr>
        <p:txBody>
          <a:bodyPr/>
          <a:lstStyle/>
          <a:p>
            <a:pPr marL="0" indent="0">
              <a:lnSpc>
                <a:spcPct val="115000"/>
              </a:lnSpc>
              <a:spcAft>
                <a:spcPts val="1000"/>
              </a:spcAft>
              <a:buFontTx/>
              <a:buNone/>
            </a:pPr>
            <a:r>
              <a:rPr lang="en-US" altLang="zh-CN" sz="3000">
                <a:solidFill>
                  <a:schemeClr val="tx2"/>
                </a:solidFill>
              </a:rPr>
              <a:t>After spending time in India in 1974, Jobs returned to America</a:t>
            </a:r>
          </a:p>
          <a:p>
            <a:pPr marL="0" indent="0">
              <a:lnSpc>
                <a:spcPct val="115000"/>
              </a:lnSpc>
              <a:spcAft>
                <a:spcPts val="1000"/>
              </a:spcAft>
              <a:buFontTx/>
              <a:buNone/>
            </a:pPr>
            <a:r>
              <a:rPr lang="en-US" altLang="zh-CN" sz="3000">
                <a:solidFill>
                  <a:schemeClr val="tx2"/>
                </a:solidFill>
              </a:rPr>
              <a:t>Steve Jobs , Steve Wozniak And Ronald Gerald Wayne in 1976.</a:t>
            </a:r>
          </a:p>
          <a:p>
            <a:pPr marL="0" indent="0">
              <a:lnSpc>
                <a:spcPct val="115000"/>
              </a:lnSpc>
              <a:spcAft>
                <a:spcPts val="1000"/>
              </a:spcAft>
              <a:buFontTx/>
              <a:buNone/>
            </a:pPr>
            <a:r>
              <a:rPr lang="en-US" altLang="zh-CN" sz="3000">
                <a:solidFill>
                  <a:schemeClr val="tx2"/>
                </a:solidFill>
              </a:rPr>
              <a:t>Apple I in 1976, Apple II in 1977, Stepped into positive growth</a:t>
            </a:r>
          </a:p>
          <a:p>
            <a:pPr marL="0" indent="0">
              <a:lnSpc>
                <a:spcPct val="115000"/>
              </a:lnSpc>
              <a:spcAft>
                <a:spcPts val="1000"/>
              </a:spcAft>
              <a:buFontTx/>
              <a:buNone/>
            </a:pPr>
            <a:endParaRPr lang="zh-CN" altLang="en-US" sz="1600">
              <a:solidFill>
                <a:schemeClr val="tx2"/>
              </a:solidFill>
            </a:endParaRPr>
          </a:p>
        </p:txBody>
      </p:sp>
    </p:spTree>
  </p:cSld>
  <p:clrMapOvr>
    <a:masterClrMapping/>
  </p:clrMapOvr>
  <p:transition>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标题 4"/>
          <p:cNvPicPr>
            <a:picLocks noGrp="1" noChangeArrowheads="1"/>
          </p:cNvPicPr>
          <p:nvPr>
            <p:ph type="title" idx="4294967295"/>
          </p:nvPr>
        </p:nvPicPr>
        <p:blipFill>
          <a:blip r:embed="rId2"/>
          <a:srcRect/>
          <a:stretch>
            <a:fillRect/>
          </a:stretch>
        </p:blipFill>
        <p:spPr>
          <a:xfrm>
            <a:off x="395288" y="333375"/>
            <a:ext cx="8242300" cy="1165225"/>
          </a:xfrm>
        </p:spPr>
      </p:pic>
      <p:pic>
        <p:nvPicPr>
          <p:cNvPr id="10" name="图示 9"/>
          <p:cNvPicPr>
            <a:picLocks noChangeArrowheads="1"/>
          </p:cNvPicPr>
          <p:nvPr/>
        </p:nvPicPr>
        <p:blipFill>
          <a:blip r:embed="rId3"/>
          <a:srcRect/>
          <a:stretch>
            <a:fillRect/>
          </a:stretch>
        </p:blipFill>
        <p:spPr bwMode="auto">
          <a:xfrm>
            <a:off x="684213" y="1844675"/>
            <a:ext cx="8040687" cy="40655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900" decel="100000" fill="hold"/>
                                        <p:tgtEl>
                                          <p:spTgt spid="1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4" name="Rectangle 8"/>
          <p:cNvSpPr>
            <a:spLocks noGrp="1"/>
          </p:cNvSpPr>
          <p:nvPr>
            <p:ph type="title"/>
          </p:nvPr>
        </p:nvSpPr>
        <p:spPr>
          <a:xfrm>
            <a:off x="1908175" y="0"/>
            <a:ext cx="8229600" cy="1219200"/>
          </a:xfrm>
        </p:spPr>
        <p:txBody>
          <a:bodyPr/>
          <a:lstStyle/>
          <a:p>
            <a:r>
              <a:rPr lang="en-US" altLang="zh-CN" sz="3700" b="1" dirty="0">
                <a:solidFill>
                  <a:srgbClr val="262626"/>
                </a:solidFill>
                <a:effectLst>
                  <a:outerShdw blurRad="38100" dist="38100" dir="2700000" algn="tl">
                    <a:srgbClr val="C0C0C0"/>
                  </a:outerShdw>
                </a:effectLst>
                <a:latin typeface="Narkisim" pitchFamily="34" charset="-79"/>
                <a:cs typeface="Narkisim" pitchFamily="34" charset="-79"/>
              </a:rPr>
              <a:t>New</a:t>
            </a:r>
            <a:r>
              <a:rPr lang="en-US" altLang="zh-CN" sz="4800" dirty="0"/>
              <a:t> </a:t>
            </a:r>
            <a:r>
              <a:rPr lang="en-US" altLang="zh-CN" sz="3700" b="1" dirty="0">
                <a:solidFill>
                  <a:srgbClr val="262626"/>
                </a:solidFill>
                <a:effectLst>
                  <a:outerShdw blurRad="38100" dist="38100" dir="2700000" algn="tl">
                    <a:srgbClr val="C0C0C0"/>
                  </a:outerShdw>
                </a:effectLst>
                <a:latin typeface="Narkisim" pitchFamily="34" charset="-79"/>
                <a:cs typeface="Narkisim" pitchFamily="34" charset="-79"/>
              </a:rPr>
              <a:t>Beginning</a:t>
            </a:r>
            <a:r>
              <a:rPr lang="en-US" altLang="zh-CN" sz="4800" dirty="0"/>
              <a:t> </a:t>
            </a:r>
            <a:r>
              <a:rPr lang="en-US" altLang="zh-CN" sz="3700" b="1" dirty="0">
                <a:solidFill>
                  <a:srgbClr val="262626"/>
                </a:solidFill>
                <a:effectLst>
                  <a:outerShdw blurRad="38100" dist="38100" dir="2700000" algn="tl">
                    <a:srgbClr val="C0C0C0"/>
                  </a:outerShdw>
                </a:effectLst>
                <a:latin typeface="Narkisim" pitchFamily="34" charset="-79"/>
                <a:cs typeface="Narkisim" pitchFamily="34" charset="-79"/>
              </a:rPr>
              <a:t>Of</a:t>
            </a:r>
            <a:r>
              <a:rPr lang="en-US" altLang="zh-CN" sz="4800" dirty="0"/>
              <a:t> </a:t>
            </a:r>
            <a:r>
              <a:rPr lang="en-US" altLang="zh-CN" sz="3700" b="1" dirty="0">
                <a:solidFill>
                  <a:srgbClr val="262626"/>
                </a:solidFill>
                <a:effectLst>
                  <a:outerShdw blurRad="38100" dist="38100" dir="2700000" algn="tl">
                    <a:srgbClr val="C0C0C0"/>
                  </a:outerShdw>
                </a:effectLst>
                <a:latin typeface="Narkisim" pitchFamily="34" charset="-79"/>
                <a:cs typeface="Narkisim" pitchFamily="34" charset="-79"/>
              </a:rPr>
              <a:t>Apple</a:t>
            </a:r>
            <a:endParaRPr lang="zh-CN" altLang="en-US" sz="3700" b="1" dirty="0">
              <a:solidFill>
                <a:srgbClr val="262626"/>
              </a:solidFill>
              <a:effectLst>
                <a:outerShdw blurRad="38100" dist="38100" dir="2700000" algn="tl">
                  <a:srgbClr val="C0C0C0"/>
                </a:outerShdw>
              </a:effectLst>
              <a:latin typeface="Narkisim" pitchFamily="34" charset="-79"/>
              <a:cs typeface="Narkisim" pitchFamily="34" charset="-79"/>
            </a:endParaRPr>
          </a:p>
        </p:txBody>
      </p:sp>
      <p:sp>
        <p:nvSpPr>
          <p:cNvPr id="14346" name="Rectangle 10"/>
          <p:cNvSpPr>
            <a:spLocks noGrp="1"/>
          </p:cNvSpPr>
          <p:nvPr>
            <p:ph type="body" sz="half" idx="2"/>
          </p:nvPr>
        </p:nvSpPr>
        <p:spPr/>
        <p:txBody>
          <a:bodyPr/>
          <a:lstStyle/>
          <a:p>
            <a:r>
              <a:rPr lang="en-US" altLang="zh-CN" sz="2800" b="1" dirty="0">
                <a:effectLst>
                  <a:outerShdw blurRad="38100" dist="38100" dir="2700000" algn="tl">
                    <a:srgbClr val="C0C0C0"/>
                  </a:outerShdw>
                </a:effectLst>
              </a:rPr>
              <a:t>A New Time For Music</a:t>
            </a:r>
            <a:endParaRPr lang="zh-CN" altLang="en-US" sz="2800" b="1" dirty="0">
              <a:effectLst>
                <a:outerShdw blurRad="38100" dist="38100" dir="2700000" algn="tl">
                  <a:srgbClr val="C0C0C0"/>
                </a:outerShdw>
              </a:effectLst>
            </a:endParaRPr>
          </a:p>
        </p:txBody>
      </p:sp>
      <p:pic>
        <p:nvPicPr>
          <p:cNvPr id="14347" name="Picture 11" descr="图片1"/>
          <p:cNvPicPr>
            <a:picLocks noGrp="1" noChangeAspect="1" noChangeArrowheads="1"/>
          </p:cNvPicPr>
          <p:nvPr>
            <p:ph type="clipArt" sz="half" idx="1"/>
          </p:nvPr>
        </p:nvPicPr>
        <p:blipFill>
          <a:blip r:embed="rId2"/>
          <a:srcRect/>
          <a:stretch>
            <a:fillRect/>
          </a:stretch>
        </p:blipFill>
        <p:spPr>
          <a:xfrm>
            <a:off x="582613" y="2443163"/>
            <a:ext cx="3732212" cy="2855912"/>
          </a:xfrm>
        </p:spPr>
      </p:pic>
      <p:sp>
        <p:nvSpPr>
          <p:cNvPr id="14348" name="Rectangle 12"/>
          <p:cNvSpPr>
            <a:spLocks noChangeArrowheads="1"/>
          </p:cNvSpPr>
          <p:nvPr/>
        </p:nvSpPr>
        <p:spPr bwMode="auto">
          <a:xfrm>
            <a:off x="755650" y="1484313"/>
            <a:ext cx="374491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zh-CN" b="1" dirty="0">
                <a:solidFill>
                  <a:srgbClr val="000000"/>
                </a:solidFill>
                <a:effectLst>
                  <a:outerShdw blurRad="38100" dist="38100" dir="2700000" algn="tl">
                    <a:srgbClr val="C0C0C0"/>
                  </a:outerShdw>
                </a:effectLst>
                <a:latin typeface="Arial" panose="020B0604020202020204" pitchFamily="34" charset="0"/>
              </a:rPr>
              <a:t>2001, Apple launched iPod</a:t>
            </a:r>
            <a:endParaRPr lang="zh-CN" altLang="en-US" b="1" dirty="0">
              <a:solidFill>
                <a:srgbClr val="000000"/>
              </a:solidFill>
              <a:effectLst>
                <a:outerShdw blurRad="38100" dist="38100" dir="2700000" algn="tl">
                  <a:srgbClr val="C0C0C0"/>
                </a:outerShdw>
              </a:effectLst>
              <a:latin typeface="Arial" panose="020B0604020202020204" pitchFamily="34" charset="0"/>
            </a:endParaRPr>
          </a:p>
        </p:txBody>
      </p:sp>
      <p:sp>
        <p:nvSpPr>
          <p:cNvPr id="14349" name="Rectangle 13"/>
          <p:cNvSpPr>
            <a:spLocks noChangeArrowheads="1"/>
          </p:cNvSpPr>
          <p:nvPr/>
        </p:nvSpPr>
        <p:spPr bwMode="auto">
          <a:xfrm>
            <a:off x="4787900" y="2924175"/>
            <a:ext cx="4103688"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zh-CN" sz="2400">
                <a:solidFill>
                  <a:srgbClr val="000000"/>
                </a:solidFill>
                <a:latin typeface="Arial" panose="020B0604020202020204" pitchFamily="34" charset="0"/>
              </a:rPr>
              <a:t>Tens of million iPod sold all around the world</a:t>
            </a:r>
          </a:p>
          <a:p>
            <a:pPr fontAlgn="base">
              <a:spcBef>
                <a:spcPct val="0"/>
              </a:spcBef>
              <a:spcAft>
                <a:spcPct val="0"/>
              </a:spcAft>
            </a:pPr>
            <a:r>
              <a:rPr lang="en-US" altLang="zh-CN" sz="2400">
                <a:solidFill>
                  <a:srgbClr val="000000"/>
                </a:solidFill>
                <a:latin typeface="Arial" panose="020B0604020202020204" pitchFamily="34" charset="0"/>
              </a:rPr>
              <a:t>iTunes store become the largest online music store</a:t>
            </a:r>
          </a:p>
          <a:p>
            <a:pPr fontAlgn="base">
              <a:spcBef>
                <a:spcPct val="0"/>
              </a:spcBef>
              <a:spcAft>
                <a:spcPct val="0"/>
              </a:spcAft>
            </a:pPr>
            <a:r>
              <a:rPr lang="en-US" altLang="zh-CN" sz="2400">
                <a:solidFill>
                  <a:srgbClr val="000000"/>
                </a:solidFill>
                <a:latin typeface="Arial" panose="020B0604020202020204" pitchFamily="34" charset="0"/>
              </a:rPr>
              <a:t>Lead a new way of music industry</a:t>
            </a:r>
            <a:endParaRPr lang="zh-CN" altLang="en-US" sz="2400">
              <a:solidFill>
                <a:srgbClr val="000000"/>
              </a:solidFill>
              <a:latin typeface="Arial" panose="020B0604020202020204" pitchFamily="34" charset="0"/>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WWW.2PPT.COM&#10;">
  <a:themeElements>
    <a:clrScheme name="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535</Words>
  <Application>Microsoft Office PowerPoint</Application>
  <PresentationFormat>全屏显示(4:3)</PresentationFormat>
  <Paragraphs>46</Paragraphs>
  <Slides>15</Slides>
  <Notes>2</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15</vt:i4>
      </vt:variant>
    </vt:vector>
  </HeadingPairs>
  <TitlesOfParts>
    <vt:vector size="22" baseType="lpstr">
      <vt:lpstr>Narkisim</vt:lpstr>
      <vt:lpstr>宋体</vt:lpstr>
      <vt:lpstr>微软雅黑</vt:lpstr>
      <vt:lpstr>Arial</vt:lpstr>
      <vt:lpstr>Calibri</vt:lpstr>
      <vt:lpstr>Times New Roman</vt:lpstr>
      <vt:lpstr>WWW.2PPT.COM
</vt:lpstr>
      <vt:lpstr>Steve Jobs</vt:lpstr>
      <vt:lpstr>Introduction</vt:lpstr>
      <vt:lpstr>PowerPoint 演示文稿</vt:lpstr>
      <vt:lpstr>The childhood of Steve Paul Jobs </vt:lpstr>
      <vt:lpstr>Ten years old</vt:lpstr>
      <vt:lpstr>The time of high school  </vt:lpstr>
      <vt:lpstr>The Beginnings of Apple</vt:lpstr>
      <vt:lpstr>PowerPoint 演示文稿</vt:lpstr>
      <vt:lpstr>New Beginning Of Apple</vt:lpstr>
      <vt:lpstr>Re-Define The Phone</vt:lpstr>
      <vt:lpstr>Living Without PC</vt:lpstr>
      <vt:lpstr>Soul Of Apple</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2018-08-14T02:45:00Z</dcterms:created>
  <dcterms:modified xsi:type="dcterms:W3CDTF">2023-01-16T13:57:03Z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0AB7AC4B0A89493FA04CA25136DECF20</vt:lpwstr>
  </property>
  <property fmtid="{D5CDD505-2E9C-101B-9397-08002B2CF9AE}" pid="3" name="KSOProductBuildVer">
    <vt:lpwstr>2052-11.1.0.11294</vt:lpwstr>
  </property>
  <property fmtid="{A09F084E-AD41-489F-8076-AA5BE3082BCA}" pid="100">
    <vt:ui4>5</vt:ui4>
  </property>
  <property fmtid="{64440492-4C8B-11D1-8B70-080036B11A03}" pid="11">
    <vt:lpwstr>www.2ppt.com-爱PPT提供资源下载</vt:lpwstr>
  </property>
</Properties>
</file>