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5462" r:id="rId2"/>
    <p:sldId id="5777" r:id="rId3"/>
    <p:sldId id="5778" r:id="rId4"/>
    <p:sldId id="5794" r:id="rId5"/>
    <p:sldId id="5790" r:id="rId6"/>
    <p:sldId id="5800" r:id="rId7"/>
    <p:sldId id="5793" r:id="rId8"/>
    <p:sldId id="5802" r:id="rId9"/>
    <p:sldId id="5779" r:id="rId10"/>
    <p:sldId id="5785" r:id="rId11"/>
    <p:sldId id="5795" r:id="rId12"/>
    <p:sldId id="5791" r:id="rId13"/>
    <p:sldId id="5803" r:id="rId14"/>
    <p:sldId id="5783" r:id="rId15"/>
    <p:sldId id="5780" r:id="rId16"/>
    <p:sldId id="5796" r:id="rId17"/>
    <p:sldId id="5792" r:id="rId18"/>
    <p:sldId id="5798" r:id="rId19"/>
    <p:sldId id="5786" r:id="rId20"/>
    <p:sldId id="5799" r:id="rId21"/>
    <p:sldId id="5781" r:id="rId22"/>
    <p:sldId id="5797" r:id="rId23"/>
    <p:sldId id="5801" r:id="rId24"/>
    <p:sldId id="5784" r:id="rId25"/>
    <p:sldId id="5788" r:id="rId26"/>
    <p:sldId id="5804"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35145"/>
    <a:srgbClr val="FF9900"/>
    <a:srgbClr val="FFA631"/>
    <a:srgbClr val="0070C0"/>
    <a:srgbClr val="C00000"/>
    <a:srgbClr val="4B342A"/>
    <a:srgbClr val="69481E"/>
    <a:srgbClr val="474B45"/>
    <a:srgbClr val="CA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2" autoAdjust="0"/>
    <p:restoredTop sz="95394" autoAdjust="0"/>
  </p:normalViewPr>
  <p:slideViewPr>
    <p:cSldViewPr>
      <p:cViewPr>
        <p:scale>
          <a:sx n="50" d="100"/>
          <a:sy n="50" d="100"/>
        </p:scale>
        <p:origin x="-336" y="-1698"/>
      </p:cViewPr>
      <p:guideLst>
        <p:guide orient="horz" pos="328"/>
        <p:guide orient="horz" pos="4183"/>
        <p:guide pos="4050"/>
        <p:guide pos="557"/>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066900000000002E-2"/>
          <c:y val="4.8729300000000003E-2"/>
          <c:w val="0.85386499999999999"/>
          <c:h val="0.87144699999999997"/>
        </c:manualLayout>
      </c:layout>
      <c:lineChart>
        <c:grouping val="standard"/>
        <c:varyColors val="0"/>
        <c:ser>
          <c:idx val="0"/>
          <c:order val="0"/>
          <c:spPr>
            <a:ln w="19050" cap="flat" cmpd="sng" algn="ctr">
              <a:solidFill>
                <a:schemeClr val="accent1"/>
              </a:solidFill>
              <a:prstDash val="solid"/>
              <a:miter lim="400000"/>
            </a:ln>
            <a:effectLst/>
          </c:spPr>
          <c:marker>
            <c:symbol val="circle"/>
            <c:size val="8"/>
            <c:spPr>
              <a:solidFill>
                <a:srgbClr val="FFFFFF"/>
              </a:solidFill>
              <a:ln w="19050" cap="flat" cmpd="sng" algn="ctr">
                <a:solidFill>
                  <a:schemeClr val="accent1"/>
                </a:solidFill>
                <a:prstDash val="solid"/>
                <a:miter lim="400000"/>
              </a:ln>
              <a:effectLst/>
            </c:spPr>
          </c:marker>
          <c:val>
            <c:numRef>
              <c:f>Sheet1!$B$2:$F$2</c:f>
              <c:numCache>
                <c:formatCode>General</c:formatCode>
                <c:ptCount val="5"/>
                <c:pt idx="0">
                  <c:v>17</c:v>
                </c:pt>
                <c:pt idx="1">
                  <c:v>26</c:v>
                </c:pt>
                <c:pt idx="2">
                  <c:v>53</c:v>
                </c:pt>
                <c:pt idx="3">
                  <c:v>96</c:v>
                </c:pt>
                <c:pt idx="4">
                  <c:v>23</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May</c:v>
                      </c:pt>
                      <c:pt idx="1">
                        <c:v>June</c:v>
                      </c:pt>
                      <c:pt idx="2">
                        <c:v>July</c:v>
                      </c:pt>
                      <c:pt idx="3">
                        <c:v>August</c:v>
                      </c:pt>
                      <c:pt idx="4">
                        <c:v>September</c:v>
                      </c:pt>
                    </c:strCache>
                  </c:strRef>
                </c15:cat>
              </c15:filteredCategoryTitle>
            </c:ext>
            <c:ext xmlns:c16="http://schemas.microsoft.com/office/drawing/2014/chart" uri="{C3380CC4-5D6E-409C-BE32-E72D297353CC}">
              <c16:uniqueId val="{00000000-EC99-4053-B556-2E888CE20517}"/>
            </c:ext>
          </c:extLst>
        </c:ser>
        <c:ser>
          <c:idx val="1"/>
          <c:order val="1"/>
          <c:spPr>
            <a:ln w="19050" cap="flat" cmpd="sng" algn="ctr">
              <a:solidFill>
                <a:schemeClr val="accent3"/>
              </a:solidFill>
              <a:prstDash val="solid"/>
              <a:miter lim="400000"/>
            </a:ln>
            <a:effectLst/>
          </c:spPr>
          <c:marker>
            <c:symbol val="circle"/>
            <c:size val="8"/>
            <c:spPr>
              <a:solidFill>
                <a:srgbClr val="FFFFFF"/>
              </a:solidFill>
              <a:ln w="19050" cap="flat" cmpd="sng" algn="ctr">
                <a:solidFill>
                  <a:schemeClr val="accent3"/>
                </a:solidFill>
                <a:prstDash val="solid"/>
                <a:miter lim="400000"/>
              </a:ln>
              <a:effectLst/>
            </c:spPr>
          </c:marker>
          <c:val>
            <c:numRef>
              <c:f>Sheet1!$B$3:$F$3</c:f>
              <c:numCache>
                <c:formatCode>General</c:formatCode>
                <c:ptCount val="5"/>
                <c:pt idx="0">
                  <c:v>55</c:v>
                </c:pt>
                <c:pt idx="1">
                  <c:v>43</c:v>
                </c:pt>
                <c:pt idx="2">
                  <c:v>70</c:v>
                </c:pt>
                <c:pt idx="3">
                  <c:v>58</c:v>
                </c:pt>
                <c:pt idx="4">
                  <c:v>45</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May</c:v>
                      </c:pt>
                      <c:pt idx="1">
                        <c:v>June</c:v>
                      </c:pt>
                      <c:pt idx="2">
                        <c:v>July</c:v>
                      </c:pt>
                      <c:pt idx="3">
                        <c:v>August</c:v>
                      </c:pt>
                      <c:pt idx="4">
                        <c:v>September</c:v>
                      </c:pt>
                    </c:strCache>
                  </c:strRef>
                </c15:cat>
              </c15:filteredCategoryTitle>
            </c:ext>
            <c:ext xmlns:c16="http://schemas.microsoft.com/office/drawing/2014/chart" uri="{C3380CC4-5D6E-409C-BE32-E72D297353CC}">
              <c16:uniqueId val="{00000001-EC99-4053-B556-2E888CE20517}"/>
            </c:ext>
          </c:extLst>
        </c:ser>
        <c:ser>
          <c:idx val="2"/>
          <c:order val="2"/>
          <c:spPr>
            <a:ln w="19050" cap="flat" cmpd="sng" algn="ctr">
              <a:solidFill>
                <a:schemeClr val="accent2"/>
              </a:solidFill>
              <a:prstDash val="solid"/>
              <a:miter lim="400000"/>
            </a:ln>
            <a:effectLst/>
          </c:spPr>
          <c:marker>
            <c:symbol val="circle"/>
            <c:size val="8"/>
            <c:spPr>
              <a:solidFill>
                <a:srgbClr val="FFFFFF"/>
              </a:solidFill>
              <a:ln w="19050" cap="flat" cmpd="sng" algn="ctr">
                <a:solidFill>
                  <a:schemeClr val="accent2"/>
                </a:solidFill>
                <a:prstDash val="solid"/>
                <a:miter lim="400000"/>
              </a:ln>
              <a:effectLst/>
            </c:spPr>
          </c:marker>
          <c:val>
            <c:numRef>
              <c:f>Sheet1!$B$4:$F$4</c:f>
              <c:numCache>
                <c:formatCode>General</c:formatCode>
                <c:ptCount val="5"/>
                <c:pt idx="0">
                  <c:v>45</c:v>
                </c:pt>
                <c:pt idx="1">
                  <c:v>23</c:v>
                </c:pt>
                <c:pt idx="2">
                  <c:v>89</c:v>
                </c:pt>
                <c:pt idx="3">
                  <c:v>56</c:v>
                </c:pt>
                <c:pt idx="4">
                  <c:v>89</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May</c:v>
                      </c:pt>
                      <c:pt idx="1">
                        <c:v>June</c:v>
                      </c:pt>
                      <c:pt idx="2">
                        <c:v>July</c:v>
                      </c:pt>
                      <c:pt idx="3">
                        <c:v>August</c:v>
                      </c:pt>
                      <c:pt idx="4">
                        <c:v>September</c:v>
                      </c:pt>
                    </c:strCache>
                  </c:strRef>
                </c15:cat>
              </c15:filteredCategoryTitle>
            </c:ext>
            <c:ext xmlns:c16="http://schemas.microsoft.com/office/drawing/2014/chart" uri="{C3380CC4-5D6E-409C-BE32-E72D297353CC}">
              <c16:uniqueId val="{00000002-EC99-4053-B556-2E888CE20517}"/>
            </c:ext>
          </c:extLst>
        </c:ser>
        <c:ser>
          <c:idx val="3"/>
          <c:order val="3"/>
          <c:spPr>
            <a:ln w="19050" cap="flat" cmpd="sng" algn="ctr">
              <a:solidFill>
                <a:schemeClr val="accent4"/>
              </a:solidFill>
              <a:prstDash val="solid"/>
              <a:miter lim="400000"/>
            </a:ln>
            <a:effectLst/>
          </c:spPr>
          <c:marker>
            <c:symbol val="circle"/>
            <c:size val="8"/>
            <c:spPr>
              <a:solidFill>
                <a:srgbClr val="FFFFFF"/>
              </a:solidFill>
              <a:ln w="19050" cap="flat" cmpd="sng" algn="ctr">
                <a:solidFill>
                  <a:schemeClr val="accent4"/>
                </a:solidFill>
                <a:prstDash val="solid"/>
                <a:miter lim="400000"/>
              </a:ln>
              <a:effectLst/>
            </c:spPr>
          </c:marker>
          <c:val>
            <c:numRef>
              <c:f>Sheet1!$B$5:$F$5</c:f>
              <c:numCache>
                <c:formatCode>General</c:formatCode>
                <c:ptCount val="5"/>
                <c:pt idx="0">
                  <c:v>12</c:v>
                </c:pt>
                <c:pt idx="1">
                  <c:v>35</c:v>
                </c:pt>
                <c:pt idx="2">
                  <c:v>78</c:v>
                </c:pt>
                <c:pt idx="3">
                  <c:v>21</c:v>
                </c:pt>
                <c:pt idx="4">
                  <c:v>60</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May</c:v>
                      </c:pt>
                      <c:pt idx="1">
                        <c:v>June</c:v>
                      </c:pt>
                      <c:pt idx="2">
                        <c:v>July</c:v>
                      </c:pt>
                      <c:pt idx="3">
                        <c:v>August</c:v>
                      </c:pt>
                      <c:pt idx="4">
                        <c:v>September</c:v>
                      </c:pt>
                    </c:strCache>
                  </c:strRef>
                </c15:cat>
              </c15:filteredCategoryTitle>
            </c:ext>
            <c:ext xmlns:c16="http://schemas.microsoft.com/office/drawing/2014/chart" uri="{C3380CC4-5D6E-409C-BE32-E72D297353CC}">
              <c16:uniqueId val="{00000003-EC99-4053-B556-2E888CE20517}"/>
            </c:ext>
          </c:extLst>
        </c:ser>
        <c:dLbls>
          <c:showLegendKey val="0"/>
          <c:showVal val="0"/>
          <c:showCatName val="0"/>
          <c:showSerName val="0"/>
          <c:showPercent val="0"/>
          <c:showBubbleSize val="0"/>
        </c:dLbls>
        <c:marker val="1"/>
        <c:smooth val="0"/>
        <c:axId val="131249664"/>
        <c:axId val="131252608"/>
      </c:lineChart>
      <c:catAx>
        <c:axId val="131249664"/>
        <c:scaling>
          <c:orientation val="minMax"/>
        </c:scaling>
        <c:delete val="0"/>
        <c:axPos val="b"/>
        <c:numFmt formatCode="General" sourceLinked="1"/>
        <c:majorTickMark val="none"/>
        <c:minorTickMark val="none"/>
        <c:tickLblPos val="low"/>
        <c:spPr>
          <a:ln w="12700" cap="flat" cmpd="sng" algn="ctr">
            <a:solidFill>
              <a:srgbClr val="F9FAFC"/>
            </a:solid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31252608"/>
        <c:crosses val="autoZero"/>
        <c:auto val="1"/>
        <c:lblAlgn val="ctr"/>
        <c:lblOffset val="100"/>
        <c:noMultiLvlLbl val="1"/>
      </c:catAx>
      <c:valAx>
        <c:axId val="131252608"/>
        <c:scaling>
          <c:orientation val="minMax"/>
        </c:scaling>
        <c:delete val="0"/>
        <c:axPos val="l"/>
        <c:majorGridlines>
          <c:spPr>
            <a:ln w="12700" cap="flat" cmpd="sng" algn="ctr">
              <a:solidFill>
                <a:srgbClr val="929292"/>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31249664"/>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2023-01-10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a:t>
            </a:fld>
            <a:endParaRPr lang="zh-CN" altLang="en-US"/>
          </a:p>
        </p:txBody>
      </p:sp>
      <p:sp>
        <p:nvSpPr>
          <p:cNvPr id="8" name="矩形 7"/>
          <p:cNvSpPr/>
          <p:nvPr userDrawn="1"/>
        </p:nvSpPr>
        <p:spPr>
          <a:xfrm>
            <a:off x="9398655" y="6784677"/>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notesSlide" Target="../notesSlides/notesSlide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49"/>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808013"/>
            <a:ext cx="12858750" cy="280831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4773563" y="1414737"/>
            <a:ext cx="669674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800" dirty="0" smtClean="0">
                <a:solidFill>
                  <a:schemeClr val="accent1"/>
                </a:solidFill>
                <a:cs typeface="Arial" panose="020B0604020202020204" pitchFamily="34" charset="0"/>
              </a:rPr>
              <a:t>化学实验</a:t>
            </a:r>
            <a:r>
              <a:rPr lang="en-US" altLang="zh-CN" sz="8800" dirty="0" smtClean="0">
                <a:solidFill>
                  <a:schemeClr val="accent1"/>
                </a:solidFill>
                <a:cs typeface="Arial" panose="020B0604020202020204" pitchFamily="34" charset="0"/>
              </a:rPr>
              <a:t>PPT</a:t>
            </a:r>
            <a:endParaRPr lang="zh-CN" altLang="en-US" sz="5400" dirty="0">
              <a:solidFill>
                <a:schemeClr val="accent1"/>
              </a:solidFill>
              <a:cs typeface="Arial" panose="020B0604020202020204" pitchFamily="34" charset="0"/>
            </a:endParaRPr>
          </a:p>
        </p:txBody>
      </p:sp>
      <p:sp>
        <p:nvSpPr>
          <p:cNvPr id="16" name="矩形 259"/>
          <p:cNvSpPr>
            <a:spLocks noChangeArrowheads="1"/>
          </p:cNvSpPr>
          <p:nvPr/>
        </p:nvSpPr>
        <p:spPr bwMode="auto">
          <a:xfrm>
            <a:off x="4773563" y="1187103"/>
            <a:ext cx="4945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dirty="0" smtClean="0">
                <a:solidFill>
                  <a:schemeClr val="accent1"/>
                </a:solidFill>
                <a:cs typeface="Arial" panose="020B0604020202020204" pitchFamily="34" charset="0"/>
              </a:rPr>
              <a:t>CHEMICAL EXPERIMENT PPT</a:t>
            </a:r>
            <a:endParaRPr lang="zh-CN" altLang="en-US" sz="2400" dirty="0">
              <a:solidFill>
                <a:schemeClr val="accent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par>
                          <p:cTn id="16" fill="hold">
                            <p:stCondLst>
                              <p:cond delay="20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childTnLst>
                          </p:cTn>
                        </p:par>
                        <p:par>
                          <p:cTn id="20" fill="hold">
                            <p:stCondLst>
                              <p:cond delay="25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34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1"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0" name="Group 3290"/>
          <p:cNvGrpSpPr/>
          <p:nvPr/>
        </p:nvGrpSpPr>
        <p:grpSpPr>
          <a:xfrm>
            <a:off x="0" y="1367769"/>
            <a:ext cx="6387556" cy="5274912"/>
            <a:chOff x="-1646303" y="0"/>
            <a:chExt cx="12113363" cy="10003343"/>
          </a:xfrm>
        </p:grpSpPr>
        <p:sp>
          <p:nvSpPr>
            <p:cNvPr id="3271" name="Shape 3271"/>
            <p:cNvSpPr/>
            <p:nvPr/>
          </p:nvSpPr>
          <p:spPr>
            <a:xfrm>
              <a:off x="-1636724" y="1991671"/>
              <a:ext cx="3756471" cy="1205720"/>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2" name="Shape 3272"/>
            <p:cNvSpPr/>
            <p:nvPr/>
          </p:nvSpPr>
          <p:spPr>
            <a:xfrm>
              <a:off x="-1646303" y="3188891"/>
              <a:ext cx="3778204"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3" name="Shape 3273"/>
            <p:cNvSpPr/>
            <p:nvPr/>
          </p:nvSpPr>
          <p:spPr>
            <a:xfrm>
              <a:off x="-1646303" y="4386111"/>
              <a:ext cx="3778204"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4" name="Shape 3274"/>
            <p:cNvSpPr/>
            <p:nvPr/>
          </p:nvSpPr>
          <p:spPr>
            <a:xfrm>
              <a:off x="-1646303" y="5555779"/>
              <a:ext cx="3778204"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5" name="Shape 3275"/>
            <p:cNvSpPr/>
            <p:nvPr/>
          </p:nvSpPr>
          <p:spPr>
            <a:xfrm>
              <a:off x="-1636724" y="6764597"/>
              <a:ext cx="3756471"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59" name="Shape 3259"/>
            <p:cNvSpPr/>
            <p:nvPr/>
          </p:nvSpPr>
          <p:spPr>
            <a:xfrm>
              <a:off x="6065230" y="6821586"/>
              <a:ext cx="4381730" cy="1143872"/>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0" name="Shape 3260"/>
            <p:cNvSpPr/>
            <p:nvPr/>
          </p:nvSpPr>
          <p:spPr>
            <a:xfrm>
              <a:off x="6085331" y="5620846"/>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1" name="Shape 3261"/>
            <p:cNvSpPr/>
            <p:nvPr/>
          </p:nvSpPr>
          <p:spPr>
            <a:xfrm>
              <a:off x="6085325" y="4401350"/>
              <a:ext cx="4381729" cy="1209026"/>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2" name="Shape 3262"/>
            <p:cNvSpPr/>
            <p:nvPr/>
          </p:nvSpPr>
          <p:spPr>
            <a:xfrm>
              <a:off x="6067213" y="4386181"/>
              <a:ext cx="3478230"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3" name="Shape 3263"/>
            <p:cNvSpPr/>
            <p:nvPr/>
          </p:nvSpPr>
          <p:spPr>
            <a:xfrm>
              <a:off x="6085325" y="3173320"/>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4" name="Shape 3264"/>
            <p:cNvSpPr/>
            <p:nvPr/>
          </p:nvSpPr>
          <p:spPr>
            <a:xfrm>
              <a:off x="6082670" y="1951919"/>
              <a:ext cx="4381729" cy="1209025"/>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17063" y="0"/>
                  </a:lnTo>
                  <a:lnTo>
                    <a:pt x="21600" y="10796"/>
                  </a:lnTo>
                  <a:lnTo>
                    <a:pt x="17174" y="21600"/>
                  </a:lnTo>
                  <a:lnTo>
                    <a:pt x="0" y="21600"/>
                  </a:lnTo>
                  <a:lnTo>
                    <a:pt x="48" y="0"/>
                  </a:lnTo>
                  <a:close/>
                </a:path>
              </a:pathLst>
            </a:custGeom>
            <a:solidFill>
              <a:srgbClr val="ECAE7E"/>
            </a:solidFill>
            <a:ln w="25400" cap="flat">
              <a:no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pic>
          <p:nvPicPr>
            <p:cNvPr id="3265" name="image2.png"/>
            <p:cNvPicPr/>
            <p:nvPr/>
          </p:nvPicPr>
          <p:blipFill>
            <a:blip r:embed="rId3" cstate="email"/>
            <a:stretch>
              <a:fillRect/>
            </a:stretch>
          </p:blipFill>
          <p:spPr>
            <a:xfrm>
              <a:off x="0" y="0"/>
              <a:ext cx="7991742" cy="10003343"/>
            </a:xfrm>
            <a:prstGeom prst="rect">
              <a:avLst/>
            </a:prstGeom>
            <a:ln w="12700" cap="flat">
              <a:noFill/>
              <a:miter lim="400000"/>
              <a:headEnd/>
              <a:tailEnd/>
            </a:ln>
            <a:effectLst/>
          </p:spPr>
        </p:pic>
        <p:sp>
          <p:nvSpPr>
            <p:cNvPr id="3266" name="Shape 3266"/>
            <p:cNvSpPr/>
            <p:nvPr/>
          </p:nvSpPr>
          <p:spPr>
            <a:xfrm>
              <a:off x="2387685" y="1991672"/>
              <a:ext cx="3377551" cy="1205719"/>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7" name="Shape 3267"/>
            <p:cNvSpPr/>
            <p:nvPr/>
          </p:nvSpPr>
          <p:spPr>
            <a:xfrm>
              <a:off x="2382945" y="3187673"/>
              <a:ext cx="3389692"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8" name="Shape 3268"/>
            <p:cNvSpPr/>
            <p:nvPr/>
          </p:nvSpPr>
          <p:spPr>
            <a:xfrm>
              <a:off x="2370245" y="4386112"/>
              <a:ext cx="3412431" cy="1205720"/>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69" name="Shape 3269"/>
            <p:cNvSpPr/>
            <p:nvPr/>
          </p:nvSpPr>
          <p:spPr>
            <a:xfrm>
              <a:off x="2374985" y="5555778"/>
              <a:ext cx="3402951"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0" name="Shape 3270"/>
            <p:cNvSpPr/>
            <p:nvPr/>
          </p:nvSpPr>
          <p:spPr>
            <a:xfrm>
              <a:off x="2374985" y="6759738"/>
              <a:ext cx="3397652"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6" name="Shape 3276"/>
            <p:cNvSpPr/>
            <p:nvPr/>
          </p:nvSpPr>
          <p:spPr>
            <a:xfrm>
              <a:off x="6064558" y="1940941"/>
              <a:ext cx="3478231" cy="1205720"/>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7" name="Shape 3277"/>
            <p:cNvSpPr/>
            <p:nvPr/>
          </p:nvSpPr>
          <p:spPr>
            <a:xfrm>
              <a:off x="6067213" y="3162342"/>
              <a:ext cx="3478230" cy="1205720"/>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8" name="Shape 3278"/>
            <p:cNvSpPr/>
            <p:nvPr/>
          </p:nvSpPr>
          <p:spPr>
            <a:xfrm>
              <a:off x="6067219" y="5609868"/>
              <a:ext cx="3478230" cy="1205720"/>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79" name="Shape 3279"/>
            <p:cNvSpPr/>
            <p:nvPr/>
          </p:nvSpPr>
          <p:spPr>
            <a:xfrm>
              <a:off x="6072518" y="6810608"/>
              <a:ext cx="3478229" cy="1205720"/>
            </a:xfrm>
            <a:prstGeom prst="rect">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0" name="Shape 3280"/>
            <p:cNvSpPr/>
            <p:nvPr/>
          </p:nvSpPr>
          <p:spPr>
            <a:xfrm>
              <a:off x="10181681" y="2385692"/>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1" name="Shape 3281"/>
            <p:cNvSpPr/>
            <p:nvPr/>
          </p:nvSpPr>
          <p:spPr>
            <a:xfrm>
              <a:off x="10194381" y="3608243"/>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2" name="Shape 3282"/>
            <p:cNvSpPr/>
            <p:nvPr/>
          </p:nvSpPr>
          <p:spPr>
            <a:xfrm>
              <a:off x="10181681" y="4833156"/>
              <a:ext cx="256817" cy="3416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3" name="Shape 3283"/>
            <p:cNvSpPr/>
            <p:nvPr/>
          </p:nvSpPr>
          <p:spPr>
            <a:xfrm>
              <a:off x="10181681" y="6049166"/>
              <a:ext cx="256817" cy="3416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4" name="Shape 3284"/>
            <p:cNvSpPr/>
            <p:nvPr/>
          </p:nvSpPr>
          <p:spPr>
            <a:xfrm>
              <a:off x="10168982" y="7199887"/>
              <a:ext cx="256816" cy="3416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118"/>
                  </a:lnTo>
                  <a:lnTo>
                    <a:pt x="563" y="21600"/>
                  </a:lnTo>
                  <a:lnTo>
                    <a:pt x="0" y="0"/>
                  </a:lnTo>
                  <a:close/>
                </a:path>
              </a:pathLst>
            </a:custGeom>
            <a:solidFill>
              <a:schemeClr val="tx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latin typeface="Arial" panose="020B0604020202020204" pitchFamily="34" charset="0"/>
                <a:ea typeface="微软雅黑" panose="020B0503020204020204" pitchFamily="34" charset="-122"/>
                <a:sym typeface="Arial" panose="020B0604020202020204" pitchFamily="34" charset="0"/>
              </a:endParaRPr>
            </a:p>
          </p:txBody>
        </p:sp>
        <p:sp>
          <p:nvSpPr>
            <p:cNvPr id="3285" name="Shape 3285"/>
            <p:cNvSpPr/>
            <p:nvPr/>
          </p:nvSpPr>
          <p:spPr>
            <a:xfrm>
              <a:off x="2896911" y="2379309"/>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6" name="Shape 3286"/>
            <p:cNvSpPr/>
            <p:nvPr/>
          </p:nvSpPr>
          <p:spPr>
            <a:xfrm>
              <a:off x="2896911" y="4777688"/>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7" name="Shape 3287"/>
            <p:cNvSpPr/>
            <p:nvPr/>
          </p:nvSpPr>
          <p:spPr>
            <a:xfrm>
              <a:off x="2926593" y="3532914"/>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8" name="Shape 3288"/>
            <p:cNvSpPr/>
            <p:nvPr/>
          </p:nvSpPr>
          <p:spPr>
            <a:xfrm>
              <a:off x="2895382" y="7196457"/>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89" name="Shape 3289"/>
            <p:cNvSpPr/>
            <p:nvPr/>
          </p:nvSpPr>
          <p:spPr>
            <a:xfrm>
              <a:off x="2843806" y="6022462"/>
              <a:ext cx="2383309" cy="447966"/>
            </a:xfrm>
            <a:prstGeom prst="rect">
              <a:avLst/>
            </a:prstGeom>
            <a:noFill/>
            <a:ln w="12700" cap="flat">
              <a:noFill/>
              <a:miter lim="400000"/>
            </a:ln>
            <a:effectLst/>
          </p:spPr>
          <p:txBody>
            <a:bodyPr wrap="none" lIns="0" tIns="0" rIns="0" bIns="0" numCol="1" anchor="ctr">
              <a:spAutoFit/>
            </a:bodyPr>
            <a:lstStyle>
              <a:lvl1pPr>
                <a:defRPr sz="3800">
                  <a:solidFill>
                    <a:srgbClr val="FFFFF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95" name="Group 3295"/>
          <p:cNvGrpSpPr/>
          <p:nvPr/>
        </p:nvGrpSpPr>
        <p:grpSpPr>
          <a:xfrm>
            <a:off x="7431833" y="2223301"/>
            <a:ext cx="3332543" cy="731560"/>
            <a:chOff x="0" y="0"/>
            <a:chExt cx="6319834" cy="1387327"/>
          </a:xfrm>
        </p:grpSpPr>
        <p:sp>
          <p:nvSpPr>
            <p:cNvPr id="3291" name="Shape 3291"/>
            <p:cNvSpPr/>
            <p:nvPr/>
          </p:nvSpPr>
          <p:spPr>
            <a:xfrm>
              <a:off x="0" y="242490"/>
              <a:ext cx="864618" cy="11448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2" name="Shape 3292"/>
            <p:cNvSpPr/>
            <p:nvPr/>
          </p:nvSpPr>
          <p:spPr>
            <a:xfrm>
              <a:off x="211871" y="348548"/>
              <a:ext cx="759984" cy="890456"/>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lvl="0">
                <a:lnSpc>
                  <a:spcPct val="120000"/>
                </a:lnSpc>
                <a:defRPr sz="1800">
                  <a:solidFill>
                    <a:srgbClr val="000000"/>
                  </a:solidFill>
                </a:defRPr>
              </a:pPr>
              <a:r>
                <a:rPr 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3" name="Shape 3293"/>
            <p:cNvSpPr/>
            <p:nvPr/>
          </p:nvSpPr>
          <p:spPr>
            <a:xfrm>
              <a:off x="123128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4" name="Shape 3294"/>
            <p:cNvSpPr/>
            <p:nvPr/>
          </p:nvSpPr>
          <p:spPr>
            <a:xfrm>
              <a:off x="1269382" y="539890"/>
              <a:ext cx="5050452"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00" name="Group 3300"/>
          <p:cNvGrpSpPr/>
          <p:nvPr/>
        </p:nvGrpSpPr>
        <p:grpSpPr>
          <a:xfrm>
            <a:off x="7431833" y="2941672"/>
            <a:ext cx="3342588" cy="728862"/>
            <a:chOff x="0" y="0"/>
            <a:chExt cx="6338884" cy="1382212"/>
          </a:xfrm>
        </p:grpSpPr>
        <p:sp>
          <p:nvSpPr>
            <p:cNvPr id="3296" name="Shape 3296"/>
            <p:cNvSpPr/>
            <p:nvPr/>
          </p:nvSpPr>
          <p:spPr>
            <a:xfrm>
              <a:off x="0" y="237374"/>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7" name="Shape 3297"/>
            <p:cNvSpPr/>
            <p:nvPr/>
          </p:nvSpPr>
          <p:spPr>
            <a:xfrm>
              <a:off x="211872" y="310448"/>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8" name="Shape 3298"/>
            <p:cNvSpPr/>
            <p:nvPr/>
          </p:nvSpPr>
          <p:spPr>
            <a:xfrm>
              <a:off x="125033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99" name="Shape 3299"/>
            <p:cNvSpPr/>
            <p:nvPr/>
          </p:nvSpPr>
          <p:spPr>
            <a:xfrm>
              <a:off x="1288431" y="539891"/>
              <a:ext cx="5050453"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05" name="Group 3305"/>
          <p:cNvGrpSpPr/>
          <p:nvPr/>
        </p:nvGrpSpPr>
        <p:grpSpPr>
          <a:xfrm>
            <a:off x="7431833" y="3646650"/>
            <a:ext cx="3342588" cy="743204"/>
            <a:chOff x="0" y="0"/>
            <a:chExt cx="6338884" cy="1409410"/>
          </a:xfrm>
        </p:grpSpPr>
        <p:sp>
          <p:nvSpPr>
            <p:cNvPr id="3301" name="Shape 3301"/>
            <p:cNvSpPr/>
            <p:nvPr/>
          </p:nvSpPr>
          <p:spPr>
            <a:xfrm>
              <a:off x="0" y="264572"/>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2" name="Shape 3302"/>
            <p:cNvSpPr/>
            <p:nvPr/>
          </p:nvSpPr>
          <p:spPr>
            <a:xfrm>
              <a:off x="211872" y="297748"/>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3" name="Shape 3303"/>
            <p:cNvSpPr/>
            <p:nvPr/>
          </p:nvSpPr>
          <p:spPr>
            <a:xfrm>
              <a:off x="1250331"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4" name="Shape 3304"/>
            <p:cNvSpPr/>
            <p:nvPr/>
          </p:nvSpPr>
          <p:spPr>
            <a:xfrm>
              <a:off x="1288431" y="539891"/>
              <a:ext cx="5050453"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0" name="Group 3310"/>
          <p:cNvGrpSpPr/>
          <p:nvPr/>
        </p:nvGrpSpPr>
        <p:grpSpPr>
          <a:xfrm>
            <a:off x="7431833" y="4366950"/>
            <a:ext cx="3318576" cy="730655"/>
            <a:chOff x="0" y="0"/>
            <a:chExt cx="6293347" cy="1385612"/>
          </a:xfrm>
        </p:grpSpPr>
        <p:sp>
          <p:nvSpPr>
            <p:cNvPr id="3306" name="Shape 3306"/>
            <p:cNvSpPr/>
            <p:nvPr/>
          </p:nvSpPr>
          <p:spPr>
            <a:xfrm>
              <a:off x="0" y="240774"/>
              <a:ext cx="864618" cy="1144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7" name="Shape 3307"/>
            <p:cNvSpPr/>
            <p:nvPr/>
          </p:nvSpPr>
          <p:spPr>
            <a:xfrm>
              <a:off x="211871" y="310903"/>
              <a:ext cx="759984" cy="890457"/>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8" name="Shape 3308"/>
            <p:cNvSpPr/>
            <p:nvPr/>
          </p:nvSpPr>
          <p:spPr>
            <a:xfrm>
              <a:off x="1204794" y="0"/>
              <a:ext cx="2383308" cy="447965"/>
            </a:xfrm>
            <a:prstGeom prst="rect">
              <a:avLst/>
            </a:prstGeom>
            <a:noFill/>
            <a:ln w="12700" cap="flat">
              <a:noFill/>
              <a:miter lim="400000"/>
            </a:ln>
            <a:effectLst/>
          </p:spPr>
          <p:txBody>
            <a:bodyPr wrap="none" lIns="0" tIns="0" rIns="0" bIns="0" numCol="1" anchor="t" anchorCtr="0">
              <a:spAutoFit/>
            </a:bodyPr>
            <a:lstStyle>
              <a:lvl1pPr algn="l">
                <a:defRPr sz="2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09" name="Shape 3309"/>
            <p:cNvSpPr/>
            <p:nvPr/>
          </p:nvSpPr>
          <p:spPr>
            <a:xfrm>
              <a:off x="1242895" y="539891"/>
              <a:ext cx="5050452" cy="534541"/>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5" name="Group 3315"/>
          <p:cNvGrpSpPr/>
          <p:nvPr/>
        </p:nvGrpSpPr>
        <p:grpSpPr>
          <a:xfrm>
            <a:off x="7431833" y="5087249"/>
            <a:ext cx="3332542" cy="710014"/>
            <a:chOff x="0" y="0"/>
            <a:chExt cx="6319833" cy="1346470"/>
          </a:xfrm>
        </p:grpSpPr>
        <p:sp>
          <p:nvSpPr>
            <p:cNvPr id="3311" name="Shape 3311"/>
            <p:cNvSpPr/>
            <p:nvPr/>
          </p:nvSpPr>
          <p:spPr>
            <a:xfrm>
              <a:off x="0" y="201631"/>
              <a:ext cx="864618" cy="11448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FFFFFF"/>
              </a:solidFill>
              <a:prstDash val="solid"/>
              <a:miter lim="400000"/>
            </a:ln>
            <a:effectLst/>
          </p:spPr>
          <p:txBody>
            <a:bodyPr wrap="square" lIns="0" tIns="0" rIns="0" bIns="0" numCol="1" anchor="t" anchorCtr="0">
              <a:spAutoFit/>
            </a:bodyPr>
            <a:lstStyle/>
            <a:p>
              <a:pPr lvl="0">
                <a:lnSpc>
                  <a:spcPct val="120000"/>
                </a:lnSpc>
                <a:defRPr sz="3600">
                  <a:solidFill>
                    <a:srgbClr val="FFFFFF"/>
                  </a:solidFill>
                </a:defRPr>
              </a:pPr>
              <a:endParaRPr>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2" name="Shape 3312"/>
            <p:cNvSpPr/>
            <p:nvPr/>
          </p:nvSpPr>
          <p:spPr>
            <a:xfrm>
              <a:off x="211872" y="256956"/>
              <a:ext cx="759984" cy="890458"/>
            </a:xfrm>
            <a:prstGeom prst="rect">
              <a:avLst/>
            </a:prstGeom>
            <a:noFill/>
            <a:ln w="12700" cap="flat">
              <a:noFill/>
              <a:miter lim="400000"/>
            </a:ln>
            <a:effectLst/>
          </p:spPr>
          <p:txBody>
            <a:bodyPr wrap="none" lIns="0" tIns="0" rIns="0" bIns="0" numCol="1" anchor="t" anchorCtr="0">
              <a:spAutoFit/>
            </a:bodyPr>
            <a:lstStyle>
              <a:lvl1pPr>
                <a:defRPr sz="3000">
                  <a:solidFill>
                    <a:srgbClr val="828589"/>
                  </a:solidFill>
                  <a:latin typeface="FontAwesome"/>
                  <a:ea typeface="FontAwesome"/>
                  <a:cs typeface="FontAwesome"/>
                  <a:sym typeface="FontAwesome"/>
                </a:defRPr>
              </a:lvl1pPr>
            </a:lstStyle>
            <a:p>
              <a:pPr>
                <a:lnSpc>
                  <a:spcPct val="120000"/>
                </a:lnSpc>
                <a:defRPr sz="1800">
                  <a:solidFill>
                    <a:srgbClr val="000000"/>
                  </a:solidFill>
                </a:defRPr>
              </a:pPr>
              <a:r>
                <a:rPr 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3" name="Shape 3313"/>
            <p:cNvSpPr/>
            <p:nvPr/>
          </p:nvSpPr>
          <p:spPr>
            <a:xfrm>
              <a:off x="1231279" y="0"/>
              <a:ext cx="2383308" cy="447966"/>
            </a:xfrm>
            <a:prstGeom prst="rect">
              <a:avLst/>
            </a:prstGeom>
            <a:noFill/>
            <a:ln w="12700" cap="flat">
              <a:noFill/>
              <a:miter lim="400000"/>
            </a:ln>
            <a:effectLst/>
          </p:spPr>
          <p:txBody>
            <a:bodyPr wrap="none" lIns="0" tIns="0" rIns="0" bIns="0" numCol="1" anchor="t" anchorCtr="0">
              <a:spAutoFit/>
            </a:bodyPr>
            <a:lstStyle>
              <a:lvl1pPr algn="l">
                <a:defRPr sz="28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314" name="Shape 3314"/>
            <p:cNvSpPr/>
            <p:nvPr/>
          </p:nvSpPr>
          <p:spPr>
            <a:xfrm>
              <a:off x="1269380" y="539892"/>
              <a:ext cx="5050453" cy="534542"/>
            </a:xfrm>
            <a:prstGeom prst="rect">
              <a:avLst/>
            </a:prstGeom>
            <a:noFill/>
            <a:ln w="12700" cap="flat">
              <a:noFill/>
              <a:miter lim="400000"/>
            </a:ln>
            <a:effectLst/>
          </p:spPr>
          <p:txBody>
            <a:bodyPr wrap="square" lIns="0" tIns="0" rIns="0" bIns="0" numCol="1" anchor="t" anchorCtr="0">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3290"/>
                                        </p:tgtEl>
                                        <p:attrNameLst>
                                          <p:attrName>style.visibility</p:attrName>
                                        </p:attrNameLst>
                                      </p:cBhvr>
                                      <p:to>
                                        <p:strVal val="visible"/>
                                      </p:to>
                                    </p:set>
                                    <p:anim calcmode="lin" valueType="num">
                                      <p:cBhvr>
                                        <p:cTn id="7" dur="1000" fill="hold"/>
                                        <p:tgtEl>
                                          <p:spTgt spid="3290"/>
                                        </p:tgtEl>
                                        <p:attrNameLst>
                                          <p:attrName>ppt_x</p:attrName>
                                        </p:attrNameLst>
                                      </p:cBhvr>
                                      <p:tavLst>
                                        <p:tav tm="0">
                                          <p:val>
                                            <p:strVal val="0-#ppt_w/2"/>
                                          </p:val>
                                        </p:tav>
                                        <p:tav tm="100000">
                                          <p:val>
                                            <p:strVal val="#ppt_x"/>
                                          </p:val>
                                        </p:tav>
                                      </p:tavLst>
                                    </p:anim>
                                    <p:anim calcmode="lin" valueType="num">
                                      <p:cBhvr>
                                        <p:cTn id="8" dur="1000" fill="hold"/>
                                        <p:tgtEl>
                                          <p:spTgt spid="3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indefinite" fill="hold"/>
                                        <p:tgtEl>
                                          <p:spTgt spid="3295"/>
                                        </p:tgtEl>
                                        <p:attrNameLst>
                                          <p:attrName>style.visibility</p:attrName>
                                        </p:attrNameLst>
                                      </p:cBhvr>
                                      <p:to>
                                        <p:strVal val="visible"/>
                                      </p:to>
                                    </p:set>
                                    <p:animEffect transition="in" filter="wipe(left)">
                                      <p:cBhvr>
                                        <p:cTn id="13" dur="800"/>
                                        <p:tgtEl>
                                          <p:spTgt spid="3295"/>
                                        </p:tgtEl>
                                      </p:cBhvr>
                                    </p:animEffect>
                                  </p:childTnLst>
                                </p:cTn>
                              </p:par>
                              <p:par>
                                <p:cTn id="14" presetID="22" presetClass="entr" presetSubtype="8" fill="hold" grpId="0" nodeType="withEffect">
                                  <p:stCondLst>
                                    <p:cond delay="500"/>
                                  </p:stCondLst>
                                  <p:childTnLst>
                                    <p:set>
                                      <p:cBhvr>
                                        <p:cTn id="15" dur="indefinite" fill="hold"/>
                                        <p:tgtEl>
                                          <p:spTgt spid="3300"/>
                                        </p:tgtEl>
                                        <p:attrNameLst>
                                          <p:attrName>style.visibility</p:attrName>
                                        </p:attrNameLst>
                                      </p:cBhvr>
                                      <p:to>
                                        <p:strVal val="visible"/>
                                      </p:to>
                                    </p:set>
                                    <p:animEffect transition="in" filter="wipe(left)">
                                      <p:cBhvr>
                                        <p:cTn id="16" dur="800"/>
                                        <p:tgtEl>
                                          <p:spTgt spid="3300"/>
                                        </p:tgtEl>
                                      </p:cBhvr>
                                    </p:animEffect>
                                  </p:childTnLst>
                                </p:cTn>
                              </p:par>
                              <p:par>
                                <p:cTn id="17" presetID="22" presetClass="entr" presetSubtype="8" fill="hold" grpId="0" nodeType="withEffect">
                                  <p:stCondLst>
                                    <p:cond delay="1000"/>
                                  </p:stCondLst>
                                  <p:childTnLst>
                                    <p:set>
                                      <p:cBhvr>
                                        <p:cTn id="18" dur="indefinite" fill="hold"/>
                                        <p:tgtEl>
                                          <p:spTgt spid="3305"/>
                                        </p:tgtEl>
                                        <p:attrNameLst>
                                          <p:attrName>style.visibility</p:attrName>
                                        </p:attrNameLst>
                                      </p:cBhvr>
                                      <p:to>
                                        <p:strVal val="visible"/>
                                      </p:to>
                                    </p:set>
                                    <p:animEffect transition="in" filter="wipe(left)">
                                      <p:cBhvr>
                                        <p:cTn id="19" dur="800"/>
                                        <p:tgtEl>
                                          <p:spTgt spid="3305"/>
                                        </p:tgtEl>
                                      </p:cBhvr>
                                    </p:animEffect>
                                  </p:childTnLst>
                                </p:cTn>
                              </p:par>
                              <p:par>
                                <p:cTn id="20" presetID="22" presetClass="entr" presetSubtype="8" fill="hold" grpId="0" nodeType="withEffect">
                                  <p:stCondLst>
                                    <p:cond delay="1500"/>
                                  </p:stCondLst>
                                  <p:childTnLst>
                                    <p:set>
                                      <p:cBhvr>
                                        <p:cTn id="21" dur="indefinite" fill="hold"/>
                                        <p:tgtEl>
                                          <p:spTgt spid="3310"/>
                                        </p:tgtEl>
                                        <p:attrNameLst>
                                          <p:attrName>style.visibility</p:attrName>
                                        </p:attrNameLst>
                                      </p:cBhvr>
                                      <p:to>
                                        <p:strVal val="visible"/>
                                      </p:to>
                                    </p:set>
                                    <p:animEffect transition="in" filter="wipe(left)">
                                      <p:cBhvr>
                                        <p:cTn id="22" dur="800"/>
                                        <p:tgtEl>
                                          <p:spTgt spid="3310"/>
                                        </p:tgtEl>
                                      </p:cBhvr>
                                    </p:animEffect>
                                  </p:childTnLst>
                                </p:cTn>
                              </p:par>
                              <p:par>
                                <p:cTn id="23" presetID="22" presetClass="entr" presetSubtype="8" fill="hold" grpId="0" nodeType="withEffect">
                                  <p:stCondLst>
                                    <p:cond delay="2000"/>
                                  </p:stCondLst>
                                  <p:childTnLst>
                                    <p:set>
                                      <p:cBhvr>
                                        <p:cTn id="24" dur="indefinite" fill="hold"/>
                                        <p:tgtEl>
                                          <p:spTgt spid="3315"/>
                                        </p:tgtEl>
                                        <p:attrNameLst>
                                          <p:attrName>style.visibility</p:attrName>
                                        </p:attrNameLst>
                                      </p:cBhvr>
                                      <p:to>
                                        <p:strVal val="visible"/>
                                      </p:to>
                                    </p:set>
                                    <p:animEffect transition="in" filter="wipe(left)">
                                      <p:cBhvr>
                                        <p:cTn id="25" dur="800"/>
                                        <p:tgtEl>
                                          <p:spTgt spid="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0" grpId="0" advAuto="0"/>
      <p:bldP spid="3295" grpId="0" advAuto="0"/>
      <p:bldP spid="3300" grpId="0" advAuto="0"/>
      <p:bldP spid="3305" grpId="0" advAuto="0"/>
      <p:bldP spid="3310" grpId="0" advAuto="0"/>
      <p:bldP spid="3315"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6334518" y="3525762"/>
            <a:ext cx="3185342" cy="2010213"/>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a:spLocks noChangeAspect="1"/>
          </p:cNvSpPr>
          <p:nvPr/>
        </p:nvSpPr>
        <p:spPr>
          <a:xfrm>
            <a:off x="354" y="1456204"/>
            <a:ext cx="6273985" cy="4079769"/>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6334514" y="1456203"/>
            <a:ext cx="6524235" cy="201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spect="1"/>
          </p:cNvSpPr>
          <p:nvPr/>
        </p:nvSpPr>
        <p:spPr>
          <a:xfrm>
            <a:off x="9673410" y="3525762"/>
            <a:ext cx="3185340" cy="201021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Title 13"/>
          <p:cNvSpPr txBox="1"/>
          <p:nvPr/>
        </p:nvSpPr>
        <p:spPr>
          <a:xfrm>
            <a:off x="2613161" y="5795267"/>
            <a:ext cx="7755739" cy="707064"/>
          </a:xfrm>
          <a:prstGeom prst="rect">
            <a:avLst/>
          </a:prstGeom>
        </p:spPr>
        <p:txBody>
          <a:bodyPr vert="horz" lIns="0" tIns="0" rIns="0" bIns="0" rtlCol="0" anchor="t" anchorCtr="0">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45"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45"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7" name="TextBox 39"/>
          <p:cNvSpPr txBox="1"/>
          <p:nvPr/>
        </p:nvSpPr>
        <p:spPr>
          <a:xfrm>
            <a:off x="6658696" y="1907311"/>
            <a:ext cx="5875870" cy="1107996"/>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14:presetBounceEnd="4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40000">
                                          <p:cBhvr additive="base">
                                            <p:cTn id="13" dur="1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14:presetBounceEnd="4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14:presetBounceEnd="40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40000">
                                          <p:cBhvr additive="base">
                                            <p:cTn id="29" dur="1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500" fill="hold"/>
                                            <p:tgtEl>
                                              <p:spTgt spid="12"/>
                                            </p:tgtEl>
                                            <p:attrNameLst>
                                              <p:attrName>ppt_x</p:attrName>
                                            </p:attrNameLst>
                                          </p:cBhvr>
                                          <p:tavLst>
                                            <p:tav tm="0">
                                              <p:val>
                                                <p:strVal val="#ppt_x"/>
                                              </p:val>
                                            </p:tav>
                                            <p:tav tm="100000">
                                              <p:val>
                                                <p:strVal val="#ppt_x"/>
                                              </p:val>
                                            </p:tav>
                                          </p:tavLst>
                                        </p:anim>
                                        <p:anim calcmode="lin" valueType="num">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 y="0"/>
            <a:ext cx="4219030" cy="361632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639367" y="0"/>
            <a:ext cx="4219030" cy="361632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353" y="3616325"/>
            <a:ext cx="6428977" cy="361632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0849358" y="3616325"/>
            <a:ext cx="2009039" cy="3616325"/>
          </a:xfrm>
          <a:prstGeom prst="rect">
            <a:avLst/>
          </a:prstGeom>
          <a:blipFill>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15"/>
          <p:cNvGrpSpPr/>
          <p:nvPr/>
        </p:nvGrpSpPr>
        <p:grpSpPr>
          <a:xfrm>
            <a:off x="4219383" y="0"/>
            <a:ext cx="4419984" cy="3616325"/>
            <a:chOff x="3000364" y="0"/>
            <a:chExt cx="3143272" cy="2571750"/>
          </a:xfrm>
        </p:grpSpPr>
        <p:sp>
          <p:nvSpPr>
            <p:cNvPr id="19" name="Rectangle 18"/>
            <p:cNvSpPr/>
            <p:nvPr/>
          </p:nvSpPr>
          <p:spPr>
            <a:xfrm>
              <a:off x="3000364" y="0"/>
              <a:ext cx="3143272"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3"/>
            <p:cNvGrpSpPr/>
            <p:nvPr/>
          </p:nvGrpSpPr>
          <p:grpSpPr>
            <a:xfrm>
              <a:off x="3337726" y="485560"/>
              <a:ext cx="2463279" cy="1564519"/>
              <a:chOff x="3337726" y="485560"/>
              <a:chExt cx="2463279" cy="1564519"/>
            </a:xfrm>
          </p:grpSpPr>
          <p:sp>
            <p:nvSpPr>
              <p:cNvPr id="26" name="Rectangle 25"/>
              <p:cNvSpPr/>
              <p:nvPr/>
            </p:nvSpPr>
            <p:spPr>
              <a:xfrm>
                <a:off x="3337726" y="868152"/>
                <a:ext cx="2463279" cy="1181927"/>
              </a:xfrm>
              <a:prstGeom prst="rect">
                <a:avLst/>
              </a:prstGeom>
            </p:spPr>
            <p:txBody>
              <a:bodyPr wrap="square" lIns="0" tIns="0" rIns="0" bIns="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3354536" y="485560"/>
                <a:ext cx="1313252" cy="175100"/>
              </a:xfrm>
              <a:prstGeom prst="rect">
                <a:avLst/>
              </a:prstGeom>
            </p:spPr>
            <p:txBody>
              <a:bodyPr wrap="none" lIns="0" tIns="0" rIns="0" bIns="0">
                <a:spAutoFit/>
              </a:bodyPr>
              <a:lstStyle/>
              <a:p>
                <a:pPr algn="just"/>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17" name="Group 16"/>
          <p:cNvGrpSpPr/>
          <p:nvPr/>
        </p:nvGrpSpPr>
        <p:grpSpPr>
          <a:xfrm>
            <a:off x="6429375" y="3616325"/>
            <a:ext cx="4419984" cy="3616325"/>
            <a:chOff x="4572000" y="2571750"/>
            <a:chExt cx="3143272" cy="2571750"/>
          </a:xfrm>
        </p:grpSpPr>
        <p:sp>
          <p:nvSpPr>
            <p:cNvPr id="21" name="Rectangle 20"/>
            <p:cNvSpPr/>
            <p:nvPr/>
          </p:nvSpPr>
          <p:spPr>
            <a:xfrm>
              <a:off x="4572000" y="2571750"/>
              <a:ext cx="3143272"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14"/>
            <p:cNvGrpSpPr/>
            <p:nvPr/>
          </p:nvGrpSpPr>
          <p:grpSpPr>
            <a:xfrm>
              <a:off x="4931391" y="3148669"/>
              <a:ext cx="2501923" cy="1566857"/>
              <a:chOff x="4931391" y="3148669"/>
              <a:chExt cx="2501923" cy="1566857"/>
            </a:xfrm>
          </p:grpSpPr>
          <p:sp>
            <p:nvSpPr>
              <p:cNvPr id="29" name="Rectangle 28"/>
              <p:cNvSpPr/>
              <p:nvPr/>
            </p:nvSpPr>
            <p:spPr>
              <a:xfrm>
                <a:off x="4931391" y="3533600"/>
                <a:ext cx="2501923" cy="1181926"/>
              </a:xfrm>
              <a:prstGeom prst="rect">
                <a:avLst/>
              </a:prstGeom>
            </p:spPr>
            <p:txBody>
              <a:bodyPr wrap="square" lIns="0" tIns="0" rIns="0" bIns="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0" name="Rectangle 29"/>
              <p:cNvSpPr/>
              <p:nvPr/>
            </p:nvSpPr>
            <p:spPr>
              <a:xfrm>
                <a:off x="4931391" y="3148669"/>
                <a:ext cx="1313252"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500"/>
                                        <p:tgtEl>
                                          <p:spTgt spid="2"/>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lide(fromLeft)">
                                      <p:cBhvr>
                                        <p:cTn id="15" dur="500"/>
                                        <p:tgtEl>
                                          <p:spTgt spid="20"/>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lide(fromBottom)">
                                      <p:cBhvr>
                                        <p:cTn id="19" dur="500"/>
                                        <p:tgtEl>
                                          <p:spTgt spid="17"/>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Right)">
                                      <p:cBhvr>
                                        <p:cTn id="23" dur="500"/>
                                        <p:tgtEl>
                                          <p:spTgt spid="2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2"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4670" y="2847381"/>
            <a:ext cx="1955986" cy="1957995"/>
            <a:chOff x="1454670" y="2783595"/>
            <a:chExt cx="1955986" cy="1957995"/>
          </a:xfrm>
        </p:grpSpPr>
        <p:sp>
          <p:nvSpPr>
            <p:cNvPr id="2212" name="Shape 2212"/>
            <p:cNvSpPr/>
            <p:nvPr/>
          </p:nvSpPr>
          <p:spPr>
            <a:xfrm>
              <a:off x="1454670"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3" name="Shape 2213"/>
            <p:cNvSpPr/>
            <p:nvPr/>
          </p:nvSpPr>
          <p:spPr>
            <a:xfrm>
              <a:off x="1704251"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4" name="Shape 2214"/>
            <p:cNvSpPr/>
            <p:nvPr/>
          </p:nvSpPr>
          <p:spPr>
            <a:xfrm>
              <a:off x="1953832"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5" name="Shape 2215"/>
            <p:cNvSpPr/>
            <p:nvPr/>
          </p:nvSpPr>
          <p:spPr>
            <a:xfrm>
              <a:off x="2203414"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6" name="Shape 2216"/>
            <p:cNvSpPr/>
            <p:nvPr/>
          </p:nvSpPr>
          <p:spPr>
            <a:xfrm>
              <a:off x="2452996"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7" name="Shape 2217"/>
            <p:cNvSpPr/>
            <p:nvPr/>
          </p:nvSpPr>
          <p:spPr>
            <a:xfrm>
              <a:off x="2702577"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8" name="Shape 2218"/>
            <p:cNvSpPr/>
            <p:nvPr/>
          </p:nvSpPr>
          <p:spPr>
            <a:xfrm>
              <a:off x="2952158"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9" name="Shape 2219"/>
            <p:cNvSpPr/>
            <p:nvPr/>
          </p:nvSpPr>
          <p:spPr>
            <a:xfrm>
              <a:off x="3201740" y="2783595"/>
              <a:ext cx="208916" cy="208915"/>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0" name="Shape 2220"/>
            <p:cNvSpPr/>
            <p:nvPr/>
          </p:nvSpPr>
          <p:spPr>
            <a:xfrm>
              <a:off x="145467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1" name="Shape 2221"/>
            <p:cNvSpPr/>
            <p:nvPr/>
          </p:nvSpPr>
          <p:spPr>
            <a:xfrm>
              <a:off x="1454670"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2" name="Shape 2222"/>
            <p:cNvSpPr/>
            <p:nvPr/>
          </p:nvSpPr>
          <p:spPr>
            <a:xfrm>
              <a:off x="1454670"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3" name="Shape 2223"/>
            <p:cNvSpPr/>
            <p:nvPr/>
          </p:nvSpPr>
          <p:spPr>
            <a:xfrm>
              <a:off x="1454670" y="377991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4" name="Shape 2224"/>
            <p:cNvSpPr/>
            <p:nvPr/>
          </p:nvSpPr>
          <p:spPr>
            <a:xfrm>
              <a:off x="1454670" y="40315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5" name="Shape 2225"/>
            <p:cNvSpPr/>
            <p:nvPr/>
          </p:nvSpPr>
          <p:spPr>
            <a:xfrm>
              <a:off x="1454670" y="4277070"/>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6" name="Shape 2226"/>
            <p:cNvSpPr/>
            <p:nvPr/>
          </p:nvSpPr>
          <p:spPr>
            <a:xfrm>
              <a:off x="1454670"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7" name="Shape 2227"/>
            <p:cNvSpPr/>
            <p:nvPr/>
          </p:nvSpPr>
          <p:spPr>
            <a:xfrm>
              <a:off x="320174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8" name="Shape 2228"/>
            <p:cNvSpPr/>
            <p:nvPr/>
          </p:nvSpPr>
          <p:spPr>
            <a:xfrm>
              <a:off x="1704251"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9" name="Shape 2229"/>
            <p:cNvSpPr/>
            <p:nvPr/>
          </p:nvSpPr>
          <p:spPr>
            <a:xfrm>
              <a:off x="1704251"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0" name="Shape 2230"/>
            <p:cNvSpPr/>
            <p:nvPr/>
          </p:nvSpPr>
          <p:spPr>
            <a:xfrm>
              <a:off x="1704251"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1" name="Shape 2231"/>
            <p:cNvSpPr/>
            <p:nvPr/>
          </p:nvSpPr>
          <p:spPr>
            <a:xfrm>
              <a:off x="1704251"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2" name="Shape 2232"/>
            <p:cNvSpPr/>
            <p:nvPr/>
          </p:nvSpPr>
          <p:spPr>
            <a:xfrm>
              <a:off x="1704251" y="403049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3" name="Shape 2233"/>
            <p:cNvSpPr/>
            <p:nvPr/>
          </p:nvSpPr>
          <p:spPr>
            <a:xfrm>
              <a:off x="195383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4" name="Shape 2234"/>
            <p:cNvSpPr/>
            <p:nvPr/>
          </p:nvSpPr>
          <p:spPr>
            <a:xfrm>
              <a:off x="1704251" y="4281085"/>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5" name="Shape 2235"/>
            <p:cNvSpPr/>
            <p:nvPr/>
          </p:nvSpPr>
          <p:spPr>
            <a:xfrm>
              <a:off x="1704251"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6" name="Shape 2236"/>
            <p:cNvSpPr/>
            <p:nvPr/>
          </p:nvSpPr>
          <p:spPr>
            <a:xfrm>
              <a:off x="220341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7" name="Shape 2237"/>
            <p:cNvSpPr/>
            <p:nvPr/>
          </p:nvSpPr>
          <p:spPr>
            <a:xfrm>
              <a:off x="2452996"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8" name="Shape 2238"/>
            <p:cNvSpPr/>
            <p:nvPr/>
          </p:nvSpPr>
          <p:spPr>
            <a:xfrm>
              <a:off x="270257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9" name="Shape 2239"/>
            <p:cNvSpPr/>
            <p:nvPr/>
          </p:nvSpPr>
          <p:spPr>
            <a:xfrm>
              <a:off x="295215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0" name="Shape 2240"/>
            <p:cNvSpPr/>
            <p:nvPr/>
          </p:nvSpPr>
          <p:spPr>
            <a:xfrm>
              <a:off x="3201740"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1" name="Shape 2241"/>
            <p:cNvSpPr/>
            <p:nvPr/>
          </p:nvSpPr>
          <p:spPr>
            <a:xfrm>
              <a:off x="3201740"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2" name="Shape 2242"/>
            <p:cNvSpPr/>
            <p:nvPr/>
          </p:nvSpPr>
          <p:spPr>
            <a:xfrm>
              <a:off x="3201740" y="378192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3" name="Shape 2243"/>
            <p:cNvSpPr/>
            <p:nvPr/>
          </p:nvSpPr>
          <p:spPr>
            <a:xfrm>
              <a:off x="320174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4" name="Shape 2244"/>
            <p:cNvSpPr/>
            <p:nvPr/>
          </p:nvSpPr>
          <p:spPr>
            <a:xfrm>
              <a:off x="320174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5" name="Shape 2245"/>
            <p:cNvSpPr/>
            <p:nvPr/>
          </p:nvSpPr>
          <p:spPr>
            <a:xfrm>
              <a:off x="3201740"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6" name="Shape 2246"/>
            <p:cNvSpPr/>
            <p:nvPr/>
          </p:nvSpPr>
          <p:spPr>
            <a:xfrm>
              <a:off x="1953832"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7" name="Shape 2247"/>
            <p:cNvSpPr/>
            <p:nvPr/>
          </p:nvSpPr>
          <p:spPr>
            <a:xfrm>
              <a:off x="2203414"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8" name="Shape 2248"/>
            <p:cNvSpPr/>
            <p:nvPr/>
          </p:nvSpPr>
          <p:spPr>
            <a:xfrm>
              <a:off x="2452996"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9" name="Shape 2249"/>
            <p:cNvSpPr/>
            <p:nvPr/>
          </p:nvSpPr>
          <p:spPr>
            <a:xfrm>
              <a:off x="2702577"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0" name="Shape 2250"/>
            <p:cNvSpPr/>
            <p:nvPr/>
          </p:nvSpPr>
          <p:spPr>
            <a:xfrm>
              <a:off x="2952158" y="453066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1" name="Shape 2251"/>
            <p:cNvSpPr/>
            <p:nvPr/>
          </p:nvSpPr>
          <p:spPr>
            <a:xfrm>
              <a:off x="1953832"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2" name="Shape 2252"/>
            <p:cNvSpPr/>
            <p:nvPr/>
          </p:nvSpPr>
          <p:spPr>
            <a:xfrm>
              <a:off x="1953832"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 name="Shape 2253"/>
            <p:cNvSpPr/>
            <p:nvPr/>
          </p:nvSpPr>
          <p:spPr>
            <a:xfrm>
              <a:off x="2203414"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 name="Shape 2254"/>
            <p:cNvSpPr/>
            <p:nvPr/>
          </p:nvSpPr>
          <p:spPr>
            <a:xfrm>
              <a:off x="2452996"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 name="Shape 2255"/>
            <p:cNvSpPr/>
            <p:nvPr/>
          </p:nvSpPr>
          <p:spPr>
            <a:xfrm>
              <a:off x="2702577"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6" name="Shape 2256"/>
            <p:cNvSpPr/>
            <p:nvPr/>
          </p:nvSpPr>
          <p:spPr>
            <a:xfrm>
              <a:off x="295215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7" name="Shape 2257"/>
            <p:cNvSpPr/>
            <p:nvPr/>
          </p:nvSpPr>
          <p:spPr>
            <a:xfrm>
              <a:off x="2203414"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8" name="Shape 2258"/>
            <p:cNvSpPr/>
            <p:nvPr/>
          </p:nvSpPr>
          <p:spPr>
            <a:xfrm>
              <a:off x="2452996"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9" name="Shape 2259"/>
            <p:cNvSpPr/>
            <p:nvPr/>
          </p:nvSpPr>
          <p:spPr>
            <a:xfrm>
              <a:off x="2702577"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0" name="Shape 2260"/>
            <p:cNvSpPr/>
            <p:nvPr/>
          </p:nvSpPr>
          <p:spPr>
            <a:xfrm>
              <a:off x="2952158"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1" name="Shape 2261"/>
            <p:cNvSpPr/>
            <p:nvPr/>
          </p:nvSpPr>
          <p:spPr>
            <a:xfrm>
              <a:off x="1953832" y="378091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2" name="Shape 2262"/>
            <p:cNvSpPr/>
            <p:nvPr/>
          </p:nvSpPr>
          <p:spPr>
            <a:xfrm>
              <a:off x="2203414"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3" name="Shape 2263"/>
            <p:cNvSpPr/>
            <p:nvPr/>
          </p:nvSpPr>
          <p:spPr>
            <a:xfrm>
              <a:off x="2452996"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4" name="Shape 2264"/>
            <p:cNvSpPr/>
            <p:nvPr/>
          </p:nvSpPr>
          <p:spPr>
            <a:xfrm>
              <a:off x="1953832" y="4028491"/>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5" name="Shape 2265"/>
            <p:cNvSpPr/>
            <p:nvPr/>
          </p:nvSpPr>
          <p:spPr>
            <a:xfrm>
              <a:off x="1953832" y="4277070"/>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6" name="Shape 2266"/>
            <p:cNvSpPr/>
            <p:nvPr/>
          </p:nvSpPr>
          <p:spPr>
            <a:xfrm>
              <a:off x="2203414"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7" name="Shape 2267"/>
            <p:cNvSpPr/>
            <p:nvPr/>
          </p:nvSpPr>
          <p:spPr>
            <a:xfrm>
              <a:off x="2702577" y="378292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8" name="Shape 2268"/>
            <p:cNvSpPr/>
            <p:nvPr/>
          </p:nvSpPr>
          <p:spPr>
            <a:xfrm>
              <a:off x="2952158" y="378091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9" name="Shape 2269"/>
            <p:cNvSpPr/>
            <p:nvPr/>
          </p:nvSpPr>
          <p:spPr>
            <a:xfrm>
              <a:off x="2702577"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0" name="Shape 2270"/>
            <p:cNvSpPr/>
            <p:nvPr/>
          </p:nvSpPr>
          <p:spPr>
            <a:xfrm>
              <a:off x="2952158" y="402849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1" name="Shape 2271"/>
            <p:cNvSpPr/>
            <p:nvPr/>
          </p:nvSpPr>
          <p:spPr>
            <a:xfrm>
              <a:off x="2452996"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2" name="Shape 2272"/>
            <p:cNvSpPr/>
            <p:nvPr/>
          </p:nvSpPr>
          <p:spPr>
            <a:xfrm>
              <a:off x="2452996"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3" name="Shape 2273"/>
            <p:cNvSpPr/>
            <p:nvPr/>
          </p:nvSpPr>
          <p:spPr>
            <a:xfrm>
              <a:off x="2702577"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4" name="Shape 2274"/>
            <p:cNvSpPr/>
            <p:nvPr/>
          </p:nvSpPr>
          <p:spPr>
            <a:xfrm>
              <a:off x="2952158" y="42750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5" name="Shape 2275"/>
            <p:cNvSpPr/>
            <p:nvPr/>
          </p:nvSpPr>
          <p:spPr>
            <a:xfrm>
              <a:off x="2203414" y="428008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6" name="Shape 2276"/>
            <p:cNvSpPr/>
            <p:nvPr/>
          </p:nvSpPr>
          <p:spPr>
            <a:xfrm>
              <a:off x="2203414"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7" name="Shape 2277"/>
            <p:cNvSpPr/>
            <p:nvPr/>
          </p:nvSpPr>
          <p:spPr>
            <a:xfrm>
              <a:off x="2203414" y="428208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8" name="Shape 2278"/>
            <p:cNvSpPr/>
            <p:nvPr/>
          </p:nvSpPr>
          <p:spPr>
            <a:xfrm>
              <a:off x="2203414" y="4027488"/>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79" name="Shape 2279"/>
            <p:cNvSpPr/>
            <p:nvPr/>
          </p:nvSpPr>
          <p:spPr>
            <a:xfrm>
              <a:off x="2203414" y="3782925"/>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0" name="Shape 2280"/>
            <p:cNvSpPr/>
            <p:nvPr/>
          </p:nvSpPr>
          <p:spPr>
            <a:xfrm>
              <a:off x="2203414" y="352645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1" name="Shape 2281"/>
            <p:cNvSpPr/>
            <p:nvPr/>
          </p:nvSpPr>
          <p:spPr>
            <a:xfrm>
              <a:off x="2452996"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2" name="Shape 2282"/>
            <p:cNvSpPr/>
            <p:nvPr/>
          </p:nvSpPr>
          <p:spPr>
            <a:xfrm>
              <a:off x="2452995" y="4275062"/>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3" name="Shape 2283"/>
            <p:cNvSpPr/>
            <p:nvPr/>
          </p:nvSpPr>
          <p:spPr>
            <a:xfrm>
              <a:off x="2702577" y="4528659"/>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4" name="Shape 2284"/>
            <p:cNvSpPr/>
            <p:nvPr/>
          </p:nvSpPr>
          <p:spPr>
            <a:xfrm>
              <a:off x="2952158" y="4532674"/>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5" name="Shape 2285"/>
            <p:cNvSpPr/>
            <p:nvPr/>
          </p:nvSpPr>
          <p:spPr>
            <a:xfrm>
              <a:off x="3201740" y="4532674"/>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6" name="Shape 2286"/>
            <p:cNvSpPr/>
            <p:nvPr/>
          </p:nvSpPr>
          <p:spPr>
            <a:xfrm>
              <a:off x="2702577" y="4281587"/>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7" name="Shape 2287"/>
            <p:cNvSpPr/>
            <p:nvPr/>
          </p:nvSpPr>
          <p:spPr>
            <a:xfrm>
              <a:off x="2702577" y="4027488"/>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8" name="Shape 2288"/>
            <p:cNvSpPr/>
            <p:nvPr/>
          </p:nvSpPr>
          <p:spPr>
            <a:xfrm>
              <a:off x="2952158" y="4275062"/>
              <a:ext cx="208916" cy="208916"/>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4146742" y="2847381"/>
            <a:ext cx="1955987" cy="1955988"/>
            <a:chOff x="4182009" y="2783595"/>
            <a:chExt cx="1955987" cy="1955988"/>
          </a:xfrm>
        </p:grpSpPr>
        <p:sp>
          <p:nvSpPr>
            <p:cNvPr id="2292" name="Shape 2292"/>
            <p:cNvSpPr/>
            <p:nvPr/>
          </p:nvSpPr>
          <p:spPr>
            <a:xfrm>
              <a:off x="4182009"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3" name="Shape 2293"/>
            <p:cNvSpPr/>
            <p:nvPr/>
          </p:nvSpPr>
          <p:spPr>
            <a:xfrm>
              <a:off x="443159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4" name="Shape 2294"/>
            <p:cNvSpPr/>
            <p:nvPr/>
          </p:nvSpPr>
          <p:spPr>
            <a:xfrm>
              <a:off x="4681172"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5" name="Shape 2295"/>
            <p:cNvSpPr/>
            <p:nvPr/>
          </p:nvSpPr>
          <p:spPr>
            <a:xfrm>
              <a:off x="4930753"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6" name="Shape 2296"/>
            <p:cNvSpPr/>
            <p:nvPr/>
          </p:nvSpPr>
          <p:spPr>
            <a:xfrm>
              <a:off x="5180334"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7" name="Shape 2297"/>
            <p:cNvSpPr/>
            <p:nvPr/>
          </p:nvSpPr>
          <p:spPr>
            <a:xfrm>
              <a:off x="5429917"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8" name="Shape 2298"/>
            <p:cNvSpPr/>
            <p:nvPr/>
          </p:nvSpPr>
          <p:spPr>
            <a:xfrm>
              <a:off x="5679498"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99" name="Shape 2299"/>
            <p:cNvSpPr/>
            <p:nvPr/>
          </p:nvSpPr>
          <p:spPr>
            <a:xfrm>
              <a:off x="592908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0" name="Shape 2300"/>
            <p:cNvSpPr/>
            <p:nvPr/>
          </p:nvSpPr>
          <p:spPr>
            <a:xfrm>
              <a:off x="4182009"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1" name="Shape 2301"/>
            <p:cNvSpPr/>
            <p:nvPr/>
          </p:nvSpPr>
          <p:spPr>
            <a:xfrm>
              <a:off x="4182009"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2" name="Shape 2302"/>
            <p:cNvSpPr/>
            <p:nvPr/>
          </p:nvSpPr>
          <p:spPr>
            <a:xfrm>
              <a:off x="4182009" y="353234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3" name="Shape 2303"/>
            <p:cNvSpPr/>
            <p:nvPr/>
          </p:nvSpPr>
          <p:spPr>
            <a:xfrm>
              <a:off x="4182009" y="3779914"/>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4" name="Shape 2304"/>
            <p:cNvSpPr/>
            <p:nvPr/>
          </p:nvSpPr>
          <p:spPr>
            <a:xfrm>
              <a:off x="4182009" y="4031504"/>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5" name="Shape 2305"/>
            <p:cNvSpPr/>
            <p:nvPr/>
          </p:nvSpPr>
          <p:spPr>
            <a:xfrm>
              <a:off x="4182009"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6" name="Shape 2306"/>
            <p:cNvSpPr/>
            <p:nvPr/>
          </p:nvSpPr>
          <p:spPr>
            <a:xfrm>
              <a:off x="4182009"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7" name="Shape 2307"/>
            <p:cNvSpPr/>
            <p:nvPr/>
          </p:nvSpPr>
          <p:spPr>
            <a:xfrm>
              <a:off x="592908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8" name="Shape 2308"/>
            <p:cNvSpPr/>
            <p:nvPr/>
          </p:nvSpPr>
          <p:spPr>
            <a:xfrm>
              <a:off x="443159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09" name="Shape 2309"/>
            <p:cNvSpPr/>
            <p:nvPr/>
          </p:nvSpPr>
          <p:spPr>
            <a:xfrm>
              <a:off x="4431590" y="328275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0" name="Shape 2310"/>
            <p:cNvSpPr/>
            <p:nvPr/>
          </p:nvSpPr>
          <p:spPr>
            <a:xfrm>
              <a:off x="4431590" y="353234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1" name="Shape 2311"/>
            <p:cNvSpPr/>
            <p:nvPr/>
          </p:nvSpPr>
          <p:spPr>
            <a:xfrm>
              <a:off x="4431590"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2" name="Shape 2312"/>
            <p:cNvSpPr/>
            <p:nvPr/>
          </p:nvSpPr>
          <p:spPr>
            <a:xfrm>
              <a:off x="443159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3" name="Shape 2313"/>
            <p:cNvSpPr/>
            <p:nvPr/>
          </p:nvSpPr>
          <p:spPr>
            <a:xfrm>
              <a:off x="468117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4" name="Shape 2314"/>
            <p:cNvSpPr/>
            <p:nvPr/>
          </p:nvSpPr>
          <p:spPr>
            <a:xfrm>
              <a:off x="4431590" y="4281086"/>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5" name="Shape 2315"/>
            <p:cNvSpPr/>
            <p:nvPr/>
          </p:nvSpPr>
          <p:spPr>
            <a:xfrm>
              <a:off x="4431590"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6" name="Shape 2316"/>
            <p:cNvSpPr/>
            <p:nvPr/>
          </p:nvSpPr>
          <p:spPr>
            <a:xfrm>
              <a:off x="4930753"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7" name="Shape 2317"/>
            <p:cNvSpPr/>
            <p:nvPr/>
          </p:nvSpPr>
          <p:spPr>
            <a:xfrm>
              <a:off x="518033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8" name="Shape 2318"/>
            <p:cNvSpPr/>
            <p:nvPr/>
          </p:nvSpPr>
          <p:spPr>
            <a:xfrm>
              <a:off x="542991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9" name="Shape 2319"/>
            <p:cNvSpPr/>
            <p:nvPr/>
          </p:nvSpPr>
          <p:spPr>
            <a:xfrm>
              <a:off x="567949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0" name="Shape 2320"/>
            <p:cNvSpPr/>
            <p:nvPr/>
          </p:nvSpPr>
          <p:spPr>
            <a:xfrm>
              <a:off x="5929080"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1" name="Shape 2321"/>
            <p:cNvSpPr/>
            <p:nvPr/>
          </p:nvSpPr>
          <p:spPr>
            <a:xfrm>
              <a:off x="5929080"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2" name="Shape 2322"/>
            <p:cNvSpPr/>
            <p:nvPr/>
          </p:nvSpPr>
          <p:spPr>
            <a:xfrm>
              <a:off x="5929080" y="378192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3" name="Shape 2323"/>
            <p:cNvSpPr/>
            <p:nvPr/>
          </p:nvSpPr>
          <p:spPr>
            <a:xfrm>
              <a:off x="592908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4" name="Shape 2324"/>
            <p:cNvSpPr/>
            <p:nvPr/>
          </p:nvSpPr>
          <p:spPr>
            <a:xfrm>
              <a:off x="592908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5" name="Shape 2325"/>
            <p:cNvSpPr/>
            <p:nvPr/>
          </p:nvSpPr>
          <p:spPr>
            <a:xfrm>
              <a:off x="5929080" y="452866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6" name="Shape 2326"/>
            <p:cNvSpPr/>
            <p:nvPr/>
          </p:nvSpPr>
          <p:spPr>
            <a:xfrm>
              <a:off x="4681172" y="452866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7" name="Shape 2327"/>
            <p:cNvSpPr/>
            <p:nvPr/>
          </p:nvSpPr>
          <p:spPr>
            <a:xfrm>
              <a:off x="4930753"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8" name="Shape 2328"/>
            <p:cNvSpPr/>
            <p:nvPr/>
          </p:nvSpPr>
          <p:spPr>
            <a:xfrm>
              <a:off x="5180334" y="452866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9" name="Shape 2329"/>
            <p:cNvSpPr/>
            <p:nvPr/>
          </p:nvSpPr>
          <p:spPr>
            <a:xfrm>
              <a:off x="5429917" y="452866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0" name="Shape 2330"/>
            <p:cNvSpPr/>
            <p:nvPr/>
          </p:nvSpPr>
          <p:spPr>
            <a:xfrm>
              <a:off x="5679498" y="4530667"/>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1" name="Shape 2331"/>
            <p:cNvSpPr/>
            <p:nvPr/>
          </p:nvSpPr>
          <p:spPr>
            <a:xfrm>
              <a:off x="4681172"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2" name="Shape 2332"/>
            <p:cNvSpPr/>
            <p:nvPr/>
          </p:nvSpPr>
          <p:spPr>
            <a:xfrm>
              <a:off x="4681172"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3" name="Shape 2333"/>
            <p:cNvSpPr/>
            <p:nvPr/>
          </p:nvSpPr>
          <p:spPr>
            <a:xfrm>
              <a:off x="4930753"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4" name="Shape 2334"/>
            <p:cNvSpPr/>
            <p:nvPr/>
          </p:nvSpPr>
          <p:spPr>
            <a:xfrm>
              <a:off x="5180334" y="328175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5" name="Shape 2335"/>
            <p:cNvSpPr/>
            <p:nvPr/>
          </p:nvSpPr>
          <p:spPr>
            <a:xfrm>
              <a:off x="5429917"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6" name="Shape 2336"/>
            <p:cNvSpPr/>
            <p:nvPr/>
          </p:nvSpPr>
          <p:spPr>
            <a:xfrm>
              <a:off x="567949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7" name="Shape 2337"/>
            <p:cNvSpPr/>
            <p:nvPr/>
          </p:nvSpPr>
          <p:spPr>
            <a:xfrm>
              <a:off x="4930753"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8" name="Shape 2338"/>
            <p:cNvSpPr/>
            <p:nvPr/>
          </p:nvSpPr>
          <p:spPr>
            <a:xfrm>
              <a:off x="5180334" y="3530333"/>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9" name="Shape 2339"/>
            <p:cNvSpPr/>
            <p:nvPr/>
          </p:nvSpPr>
          <p:spPr>
            <a:xfrm>
              <a:off x="5429917"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0" name="Shape 2340"/>
            <p:cNvSpPr/>
            <p:nvPr/>
          </p:nvSpPr>
          <p:spPr>
            <a:xfrm>
              <a:off x="5679498" y="353033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1" name="Shape 2341"/>
            <p:cNvSpPr/>
            <p:nvPr/>
          </p:nvSpPr>
          <p:spPr>
            <a:xfrm>
              <a:off x="4681172"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2" name="Shape 2342"/>
            <p:cNvSpPr/>
            <p:nvPr/>
          </p:nvSpPr>
          <p:spPr>
            <a:xfrm>
              <a:off x="4930753"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3" name="Shape 2343"/>
            <p:cNvSpPr/>
            <p:nvPr/>
          </p:nvSpPr>
          <p:spPr>
            <a:xfrm>
              <a:off x="5180334" y="3780918"/>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4" name="Shape 2344"/>
            <p:cNvSpPr/>
            <p:nvPr/>
          </p:nvSpPr>
          <p:spPr>
            <a:xfrm>
              <a:off x="4681172" y="4028492"/>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5" name="Shape 2345"/>
            <p:cNvSpPr/>
            <p:nvPr/>
          </p:nvSpPr>
          <p:spPr>
            <a:xfrm>
              <a:off x="4681172"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6" name="Shape 2346"/>
            <p:cNvSpPr/>
            <p:nvPr/>
          </p:nvSpPr>
          <p:spPr>
            <a:xfrm>
              <a:off x="4930753"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7" name="Shape 2347"/>
            <p:cNvSpPr/>
            <p:nvPr/>
          </p:nvSpPr>
          <p:spPr>
            <a:xfrm>
              <a:off x="5429917"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8" name="Shape 2348"/>
            <p:cNvSpPr/>
            <p:nvPr/>
          </p:nvSpPr>
          <p:spPr>
            <a:xfrm>
              <a:off x="5679498"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9" name="Shape 2349"/>
            <p:cNvSpPr/>
            <p:nvPr/>
          </p:nvSpPr>
          <p:spPr>
            <a:xfrm>
              <a:off x="5429917"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0" name="Shape 2350"/>
            <p:cNvSpPr/>
            <p:nvPr/>
          </p:nvSpPr>
          <p:spPr>
            <a:xfrm>
              <a:off x="5679498"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1" name="Shape 2351"/>
            <p:cNvSpPr/>
            <p:nvPr/>
          </p:nvSpPr>
          <p:spPr>
            <a:xfrm>
              <a:off x="5180334" y="403050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2" name="Shape 2352"/>
            <p:cNvSpPr/>
            <p:nvPr/>
          </p:nvSpPr>
          <p:spPr>
            <a:xfrm>
              <a:off x="5180334" y="4277070"/>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3" name="Shape 2353"/>
            <p:cNvSpPr/>
            <p:nvPr/>
          </p:nvSpPr>
          <p:spPr>
            <a:xfrm>
              <a:off x="5429917"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4" name="Shape 2354"/>
            <p:cNvSpPr/>
            <p:nvPr/>
          </p:nvSpPr>
          <p:spPr>
            <a:xfrm>
              <a:off x="5679498" y="42750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5" name="Shape 2355"/>
            <p:cNvSpPr/>
            <p:nvPr/>
          </p:nvSpPr>
          <p:spPr>
            <a:xfrm>
              <a:off x="4930753" y="4280082"/>
              <a:ext cx="208916" cy="208916"/>
            </a:xfrm>
            <a:prstGeom prst="rect">
              <a:avLst/>
            </a:prstGeom>
            <a:solidFill>
              <a:srgbClr val="E0536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 name="Shape 2356"/>
            <p:cNvSpPr/>
            <p:nvPr/>
          </p:nvSpPr>
          <p:spPr>
            <a:xfrm>
              <a:off x="4182009" y="452866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 name="Shape 2357"/>
            <p:cNvSpPr/>
            <p:nvPr/>
          </p:nvSpPr>
          <p:spPr>
            <a:xfrm>
              <a:off x="4182009"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8" name="Shape 2358"/>
            <p:cNvSpPr/>
            <p:nvPr/>
          </p:nvSpPr>
          <p:spPr>
            <a:xfrm>
              <a:off x="4182009" y="403100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9" name="Shape 2359"/>
            <p:cNvSpPr/>
            <p:nvPr/>
          </p:nvSpPr>
          <p:spPr>
            <a:xfrm>
              <a:off x="4182009" y="377991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0" name="Shape 2360"/>
            <p:cNvSpPr/>
            <p:nvPr/>
          </p:nvSpPr>
          <p:spPr>
            <a:xfrm>
              <a:off x="4182009" y="352932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1" name="Shape 2361"/>
            <p:cNvSpPr/>
            <p:nvPr/>
          </p:nvSpPr>
          <p:spPr>
            <a:xfrm>
              <a:off x="4431590"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2" name="Shape 2362"/>
            <p:cNvSpPr/>
            <p:nvPr/>
          </p:nvSpPr>
          <p:spPr>
            <a:xfrm>
              <a:off x="4431590"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3" name="Shape 2363"/>
            <p:cNvSpPr/>
            <p:nvPr/>
          </p:nvSpPr>
          <p:spPr>
            <a:xfrm>
              <a:off x="4681172"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4" name="Shape 2364"/>
            <p:cNvSpPr/>
            <p:nvPr/>
          </p:nvSpPr>
          <p:spPr>
            <a:xfrm>
              <a:off x="4930753"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5" name="Shape 2365"/>
            <p:cNvSpPr/>
            <p:nvPr/>
          </p:nvSpPr>
          <p:spPr>
            <a:xfrm>
              <a:off x="5180334"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6" name="Shape 2366"/>
            <p:cNvSpPr/>
            <p:nvPr/>
          </p:nvSpPr>
          <p:spPr>
            <a:xfrm>
              <a:off x="5429917"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7" name="Shape 2367"/>
            <p:cNvSpPr/>
            <p:nvPr/>
          </p:nvSpPr>
          <p:spPr>
            <a:xfrm>
              <a:off x="5679498" y="4530667"/>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8" name="Shape 2368"/>
            <p:cNvSpPr/>
            <p:nvPr/>
          </p:nvSpPr>
          <p:spPr>
            <a:xfrm>
              <a:off x="5929080" y="4528659"/>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9" name="Shape 2369"/>
            <p:cNvSpPr/>
            <p:nvPr/>
          </p:nvSpPr>
          <p:spPr>
            <a:xfrm>
              <a:off x="4681172"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0" name="Shape 2370"/>
            <p:cNvSpPr/>
            <p:nvPr/>
          </p:nvSpPr>
          <p:spPr>
            <a:xfrm>
              <a:off x="4681172" y="4030500"/>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1" name="Shape 2371"/>
            <p:cNvSpPr/>
            <p:nvPr/>
          </p:nvSpPr>
          <p:spPr>
            <a:xfrm>
              <a:off x="4930753"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2" name="Shape 2372"/>
            <p:cNvSpPr/>
            <p:nvPr/>
          </p:nvSpPr>
          <p:spPr>
            <a:xfrm>
              <a:off x="5180334"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3" name="Shape 2373"/>
            <p:cNvSpPr/>
            <p:nvPr/>
          </p:nvSpPr>
          <p:spPr>
            <a:xfrm>
              <a:off x="5180334" y="402648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4" name="Shape 2374"/>
            <p:cNvSpPr/>
            <p:nvPr/>
          </p:nvSpPr>
          <p:spPr>
            <a:xfrm>
              <a:off x="5180334" y="3779914"/>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5" name="Shape 2375"/>
            <p:cNvSpPr/>
            <p:nvPr/>
          </p:nvSpPr>
          <p:spPr>
            <a:xfrm>
              <a:off x="5679498" y="4275062"/>
              <a:ext cx="208916" cy="208916"/>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838815" y="2849389"/>
            <a:ext cx="1955987" cy="1955988"/>
            <a:chOff x="6843046" y="2785603"/>
            <a:chExt cx="1955987" cy="1955988"/>
          </a:xfrm>
        </p:grpSpPr>
        <p:sp>
          <p:nvSpPr>
            <p:cNvPr id="2379" name="Shape 2379"/>
            <p:cNvSpPr/>
            <p:nvPr/>
          </p:nvSpPr>
          <p:spPr>
            <a:xfrm>
              <a:off x="6843046"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0" name="Shape 2380"/>
            <p:cNvSpPr/>
            <p:nvPr/>
          </p:nvSpPr>
          <p:spPr>
            <a:xfrm>
              <a:off x="7092627"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1" name="Shape 2381"/>
            <p:cNvSpPr/>
            <p:nvPr/>
          </p:nvSpPr>
          <p:spPr>
            <a:xfrm>
              <a:off x="7342208"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2" name="Shape 2382"/>
            <p:cNvSpPr/>
            <p:nvPr/>
          </p:nvSpPr>
          <p:spPr>
            <a:xfrm>
              <a:off x="7591790"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3" name="Shape 2383"/>
            <p:cNvSpPr/>
            <p:nvPr/>
          </p:nvSpPr>
          <p:spPr>
            <a:xfrm>
              <a:off x="7841371"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4" name="Shape 2384"/>
            <p:cNvSpPr/>
            <p:nvPr/>
          </p:nvSpPr>
          <p:spPr>
            <a:xfrm>
              <a:off x="8090954"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5" name="Shape 2385"/>
            <p:cNvSpPr/>
            <p:nvPr/>
          </p:nvSpPr>
          <p:spPr>
            <a:xfrm>
              <a:off x="8340535"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6" name="Shape 2386"/>
            <p:cNvSpPr/>
            <p:nvPr/>
          </p:nvSpPr>
          <p:spPr>
            <a:xfrm>
              <a:off x="8590117" y="278560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7" name="Shape 2387"/>
            <p:cNvSpPr/>
            <p:nvPr/>
          </p:nvSpPr>
          <p:spPr>
            <a:xfrm>
              <a:off x="6843046"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8" name="Shape 2388"/>
            <p:cNvSpPr/>
            <p:nvPr/>
          </p:nvSpPr>
          <p:spPr>
            <a:xfrm>
              <a:off x="6843046" y="328476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9" name="Shape 2389"/>
            <p:cNvSpPr/>
            <p:nvPr/>
          </p:nvSpPr>
          <p:spPr>
            <a:xfrm>
              <a:off x="6843046" y="353434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0" name="Shape 2390"/>
            <p:cNvSpPr/>
            <p:nvPr/>
          </p:nvSpPr>
          <p:spPr>
            <a:xfrm>
              <a:off x="6843046" y="3781922"/>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1" name="Shape 2391"/>
            <p:cNvSpPr/>
            <p:nvPr/>
          </p:nvSpPr>
          <p:spPr>
            <a:xfrm>
              <a:off x="6843046" y="4033512"/>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2" name="Shape 2392"/>
            <p:cNvSpPr/>
            <p:nvPr/>
          </p:nvSpPr>
          <p:spPr>
            <a:xfrm>
              <a:off x="6843046" y="4279079"/>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3" name="Shape 2393"/>
            <p:cNvSpPr/>
            <p:nvPr/>
          </p:nvSpPr>
          <p:spPr>
            <a:xfrm>
              <a:off x="6843046"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4" name="Shape 2394"/>
            <p:cNvSpPr/>
            <p:nvPr/>
          </p:nvSpPr>
          <p:spPr>
            <a:xfrm>
              <a:off x="8590117"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5" name="Shape 2395"/>
            <p:cNvSpPr/>
            <p:nvPr/>
          </p:nvSpPr>
          <p:spPr>
            <a:xfrm>
              <a:off x="7092627"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6" name="Shape 2396"/>
            <p:cNvSpPr/>
            <p:nvPr/>
          </p:nvSpPr>
          <p:spPr>
            <a:xfrm>
              <a:off x="7092627" y="3284766"/>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7" name="Shape 2397"/>
            <p:cNvSpPr/>
            <p:nvPr/>
          </p:nvSpPr>
          <p:spPr>
            <a:xfrm>
              <a:off x="7092627" y="353434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8" name="Shape 2398"/>
            <p:cNvSpPr/>
            <p:nvPr/>
          </p:nvSpPr>
          <p:spPr>
            <a:xfrm>
              <a:off x="7092627" y="3782926"/>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9" name="Shape 2399"/>
            <p:cNvSpPr/>
            <p:nvPr/>
          </p:nvSpPr>
          <p:spPr>
            <a:xfrm>
              <a:off x="7092627" y="403250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0" name="Shape 2400"/>
            <p:cNvSpPr/>
            <p:nvPr/>
          </p:nvSpPr>
          <p:spPr>
            <a:xfrm>
              <a:off x="7342208"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1" name="Shape 2401"/>
            <p:cNvSpPr/>
            <p:nvPr/>
          </p:nvSpPr>
          <p:spPr>
            <a:xfrm>
              <a:off x="7092627" y="428309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2" name="Shape 2402"/>
            <p:cNvSpPr/>
            <p:nvPr/>
          </p:nvSpPr>
          <p:spPr>
            <a:xfrm>
              <a:off x="7092627"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3" name="Shape 2403"/>
            <p:cNvSpPr/>
            <p:nvPr/>
          </p:nvSpPr>
          <p:spPr>
            <a:xfrm>
              <a:off x="7591790"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4" name="Shape 2404"/>
            <p:cNvSpPr/>
            <p:nvPr/>
          </p:nvSpPr>
          <p:spPr>
            <a:xfrm>
              <a:off x="7841371"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5" name="Shape 2405"/>
            <p:cNvSpPr/>
            <p:nvPr/>
          </p:nvSpPr>
          <p:spPr>
            <a:xfrm>
              <a:off x="8090954"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6" name="Shape 2406"/>
            <p:cNvSpPr/>
            <p:nvPr/>
          </p:nvSpPr>
          <p:spPr>
            <a:xfrm>
              <a:off x="8340535" y="303518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7" name="Shape 2407"/>
            <p:cNvSpPr/>
            <p:nvPr/>
          </p:nvSpPr>
          <p:spPr>
            <a:xfrm>
              <a:off x="8590117"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8" name="Shape 2408"/>
            <p:cNvSpPr/>
            <p:nvPr/>
          </p:nvSpPr>
          <p:spPr>
            <a:xfrm>
              <a:off x="8590117"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9" name="Shape 2409"/>
            <p:cNvSpPr/>
            <p:nvPr/>
          </p:nvSpPr>
          <p:spPr>
            <a:xfrm>
              <a:off x="8590117" y="378393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0" name="Shape 2410"/>
            <p:cNvSpPr/>
            <p:nvPr/>
          </p:nvSpPr>
          <p:spPr>
            <a:xfrm>
              <a:off x="8590117" y="403250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1" name="Shape 2411"/>
            <p:cNvSpPr/>
            <p:nvPr/>
          </p:nvSpPr>
          <p:spPr>
            <a:xfrm>
              <a:off x="8590117" y="427907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2" name="Shape 2412"/>
            <p:cNvSpPr/>
            <p:nvPr/>
          </p:nvSpPr>
          <p:spPr>
            <a:xfrm>
              <a:off x="8590117"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3" name="Shape 2413"/>
            <p:cNvSpPr/>
            <p:nvPr/>
          </p:nvSpPr>
          <p:spPr>
            <a:xfrm>
              <a:off x="7342208"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4" name="Shape 2414"/>
            <p:cNvSpPr/>
            <p:nvPr/>
          </p:nvSpPr>
          <p:spPr>
            <a:xfrm>
              <a:off x="7591790" y="4530668"/>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5" name="Shape 2415"/>
            <p:cNvSpPr/>
            <p:nvPr/>
          </p:nvSpPr>
          <p:spPr>
            <a:xfrm>
              <a:off x="7841371" y="453066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6" name="Shape 2416"/>
            <p:cNvSpPr/>
            <p:nvPr/>
          </p:nvSpPr>
          <p:spPr>
            <a:xfrm>
              <a:off x="8090954" y="453066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7" name="Shape 2417"/>
            <p:cNvSpPr/>
            <p:nvPr/>
          </p:nvSpPr>
          <p:spPr>
            <a:xfrm>
              <a:off x="8340535" y="4532675"/>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8" name="Shape 2418"/>
            <p:cNvSpPr/>
            <p:nvPr/>
          </p:nvSpPr>
          <p:spPr>
            <a:xfrm>
              <a:off x="7342208"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9" name="Shape 2419"/>
            <p:cNvSpPr/>
            <p:nvPr/>
          </p:nvSpPr>
          <p:spPr>
            <a:xfrm>
              <a:off x="7342208"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0" name="Shape 2420"/>
            <p:cNvSpPr/>
            <p:nvPr/>
          </p:nvSpPr>
          <p:spPr>
            <a:xfrm>
              <a:off x="7591790"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1" name="Shape 2421"/>
            <p:cNvSpPr/>
            <p:nvPr/>
          </p:nvSpPr>
          <p:spPr>
            <a:xfrm>
              <a:off x="7841371" y="32837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2" name="Shape 2422"/>
            <p:cNvSpPr/>
            <p:nvPr/>
          </p:nvSpPr>
          <p:spPr>
            <a:xfrm>
              <a:off x="8090954" y="32857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3" name="Shape 2423"/>
            <p:cNvSpPr/>
            <p:nvPr/>
          </p:nvSpPr>
          <p:spPr>
            <a:xfrm>
              <a:off x="8340535" y="32857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4" name="Shape 2424"/>
            <p:cNvSpPr/>
            <p:nvPr/>
          </p:nvSpPr>
          <p:spPr>
            <a:xfrm>
              <a:off x="7591790"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5" name="Shape 2425"/>
            <p:cNvSpPr/>
            <p:nvPr/>
          </p:nvSpPr>
          <p:spPr>
            <a:xfrm>
              <a:off x="7841371"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6" name="Shape 2426"/>
            <p:cNvSpPr/>
            <p:nvPr/>
          </p:nvSpPr>
          <p:spPr>
            <a:xfrm>
              <a:off x="8090954"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7" name="Shape 2427"/>
            <p:cNvSpPr/>
            <p:nvPr/>
          </p:nvSpPr>
          <p:spPr>
            <a:xfrm>
              <a:off x="8340535" y="353234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8" name="Shape 2428"/>
            <p:cNvSpPr/>
            <p:nvPr/>
          </p:nvSpPr>
          <p:spPr>
            <a:xfrm>
              <a:off x="7342208"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9" name="Shape 2429"/>
            <p:cNvSpPr/>
            <p:nvPr/>
          </p:nvSpPr>
          <p:spPr>
            <a:xfrm>
              <a:off x="7591790"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0" name="Shape 2430"/>
            <p:cNvSpPr/>
            <p:nvPr/>
          </p:nvSpPr>
          <p:spPr>
            <a:xfrm>
              <a:off x="7841371"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1" name="Shape 2431"/>
            <p:cNvSpPr/>
            <p:nvPr/>
          </p:nvSpPr>
          <p:spPr>
            <a:xfrm>
              <a:off x="7342208" y="403050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2" name="Shape 2432"/>
            <p:cNvSpPr/>
            <p:nvPr/>
          </p:nvSpPr>
          <p:spPr>
            <a:xfrm>
              <a:off x="7342208"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3" name="Shape 2433"/>
            <p:cNvSpPr/>
            <p:nvPr/>
          </p:nvSpPr>
          <p:spPr>
            <a:xfrm>
              <a:off x="7591790"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4" name="Shape 2434"/>
            <p:cNvSpPr/>
            <p:nvPr/>
          </p:nvSpPr>
          <p:spPr>
            <a:xfrm>
              <a:off x="8090954" y="378493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5" name="Shape 2435"/>
            <p:cNvSpPr/>
            <p:nvPr/>
          </p:nvSpPr>
          <p:spPr>
            <a:xfrm>
              <a:off x="8340535" y="378292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6" name="Shape 2436"/>
            <p:cNvSpPr/>
            <p:nvPr/>
          </p:nvSpPr>
          <p:spPr>
            <a:xfrm>
              <a:off x="8090954"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7" name="Shape 2437"/>
            <p:cNvSpPr/>
            <p:nvPr/>
          </p:nvSpPr>
          <p:spPr>
            <a:xfrm>
              <a:off x="8340535" y="403050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8" name="Shape 2438"/>
            <p:cNvSpPr/>
            <p:nvPr/>
          </p:nvSpPr>
          <p:spPr>
            <a:xfrm>
              <a:off x="7841371" y="403250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9" name="Shape 2439"/>
            <p:cNvSpPr/>
            <p:nvPr/>
          </p:nvSpPr>
          <p:spPr>
            <a:xfrm>
              <a:off x="7841371"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0" name="Shape 2440"/>
            <p:cNvSpPr/>
            <p:nvPr/>
          </p:nvSpPr>
          <p:spPr>
            <a:xfrm>
              <a:off x="8090954" y="4279079"/>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1" name="Shape 2441"/>
            <p:cNvSpPr/>
            <p:nvPr/>
          </p:nvSpPr>
          <p:spPr>
            <a:xfrm>
              <a:off x="8340535" y="427707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2" name="Shape 2442"/>
            <p:cNvSpPr/>
            <p:nvPr/>
          </p:nvSpPr>
          <p:spPr>
            <a:xfrm>
              <a:off x="7591790" y="4282090"/>
              <a:ext cx="208916" cy="208916"/>
            </a:xfrm>
            <a:prstGeom prst="rect">
              <a:avLst/>
            </a:prstGeom>
            <a:solidFill>
              <a:srgbClr val="E5AE3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3" name="Shape 2443"/>
            <p:cNvSpPr/>
            <p:nvPr/>
          </p:nvSpPr>
          <p:spPr>
            <a:xfrm>
              <a:off x="6843046"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4" name="Shape 2444"/>
            <p:cNvSpPr/>
            <p:nvPr/>
          </p:nvSpPr>
          <p:spPr>
            <a:xfrm>
              <a:off x="7092627"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5" name="Shape 2445"/>
            <p:cNvSpPr/>
            <p:nvPr/>
          </p:nvSpPr>
          <p:spPr>
            <a:xfrm>
              <a:off x="7342208"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6" name="Shape 2446"/>
            <p:cNvSpPr/>
            <p:nvPr/>
          </p:nvSpPr>
          <p:spPr>
            <a:xfrm>
              <a:off x="7342208" y="4281588"/>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7" name="Shape 2447"/>
            <p:cNvSpPr/>
            <p:nvPr/>
          </p:nvSpPr>
          <p:spPr>
            <a:xfrm>
              <a:off x="7591790" y="4532675"/>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8" name="Shape 2448"/>
            <p:cNvSpPr/>
            <p:nvPr/>
          </p:nvSpPr>
          <p:spPr>
            <a:xfrm>
              <a:off x="7841371"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9" name="Shape 2449"/>
            <p:cNvSpPr/>
            <p:nvPr/>
          </p:nvSpPr>
          <p:spPr>
            <a:xfrm>
              <a:off x="8090954"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0" name="Shape 2450"/>
            <p:cNvSpPr/>
            <p:nvPr/>
          </p:nvSpPr>
          <p:spPr>
            <a:xfrm>
              <a:off x="8340535"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1" name="Shape 2451"/>
            <p:cNvSpPr/>
            <p:nvPr/>
          </p:nvSpPr>
          <p:spPr>
            <a:xfrm>
              <a:off x="8590117" y="4528660"/>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2" name="Shape 2452"/>
            <p:cNvSpPr/>
            <p:nvPr/>
          </p:nvSpPr>
          <p:spPr>
            <a:xfrm>
              <a:off x="7591790"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3" name="Shape 2453"/>
            <p:cNvSpPr/>
            <p:nvPr/>
          </p:nvSpPr>
          <p:spPr>
            <a:xfrm>
              <a:off x="7841371"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4" name="Shape 2454"/>
            <p:cNvSpPr/>
            <p:nvPr/>
          </p:nvSpPr>
          <p:spPr>
            <a:xfrm>
              <a:off x="8090954" y="4275064"/>
              <a:ext cx="208916" cy="208916"/>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9530889" y="2847381"/>
            <a:ext cx="1955987" cy="1957995"/>
            <a:chOff x="9530889" y="2783595"/>
            <a:chExt cx="1955987" cy="1957995"/>
          </a:xfrm>
        </p:grpSpPr>
        <p:sp>
          <p:nvSpPr>
            <p:cNvPr id="2458" name="Shape 2458"/>
            <p:cNvSpPr/>
            <p:nvPr/>
          </p:nvSpPr>
          <p:spPr>
            <a:xfrm>
              <a:off x="9530889" y="2783595"/>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 name="Shape 2459"/>
            <p:cNvSpPr/>
            <p:nvPr/>
          </p:nvSpPr>
          <p:spPr>
            <a:xfrm>
              <a:off x="978047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 name="Shape 2460"/>
            <p:cNvSpPr/>
            <p:nvPr/>
          </p:nvSpPr>
          <p:spPr>
            <a:xfrm>
              <a:off x="10030052"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1" name="Shape 2461"/>
            <p:cNvSpPr/>
            <p:nvPr/>
          </p:nvSpPr>
          <p:spPr>
            <a:xfrm>
              <a:off x="10279634"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2" name="Shape 2462"/>
            <p:cNvSpPr/>
            <p:nvPr/>
          </p:nvSpPr>
          <p:spPr>
            <a:xfrm>
              <a:off x="10529215"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3" name="Shape 2463"/>
            <p:cNvSpPr/>
            <p:nvPr/>
          </p:nvSpPr>
          <p:spPr>
            <a:xfrm>
              <a:off x="10778797"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4" name="Shape 2464"/>
            <p:cNvSpPr/>
            <p:nvPr/>
          </p:nvSpPr>
          <p:spPr>
            <a:xfrm>
              <a:off x="11028378"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5" name="Shape 2465"/>
            <p:cNvSpPr/>
            <p:nvPr/>
          </p:nvSpPr>
          <p:spPr>
            <a:xfrm>
              <a:off x="11277960" y="278359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6" name="Shape 2466"/>
            <p:cNvSpPr/>
            <p:nvPr/>
          </p:nvSpPr>
          <p:spPr>
            <a:xfrm>
              <a:off x="9530889" y="3033176"/>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7" name="Shape 2467"/>
            <p:cNvSpPr/>
            <p:nvPr/>
          </p:nvSpPr>
          <p:spPr>
            <a:xfrm>
              <a:off x="9530889" y="3282758"/>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8" name="Shape 2468"/>
            <p:cNvSpPr/>
            <p:nvPr/>
          </p:nvSpPr>
          <p:spPr>
            <a:xfrm>
              <a:off x="9530889" y="3532340"/>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9" name="Shape 2469"/>
            <p:cNvSpPr/>
            <p:nvPr/>
          </p:nvSpPr>
          <p:spPr>
            <a:xfrm>
              <a:off x="9530889" y="3779914"/>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0" name="Shape 2470"/>
            <p:cNvSpPr/>
            <p:nvPr/>
          </p:nvSpPr>
          <p:spPr>
            <a:xfrm>
              <a:off x="9530889" y="4031503"/>
              <a:ext cx="208915"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1" name="Shape 2471"/>
            <p:cNvSpPr/>
            <p:nvPr/>
          </p:nvSpPr>
          <p:spPr>
            <a:xfrm>
              <a:off x="9530889" y="4277070"/>
              <a:ext cx="208915"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2" name="Shape 2472"/>
            <p:cNvSpPr/>
            <p:nvPr/>
          </p:nvSpPr>
          <p:spPr>
            <a:xfrm>
              <a:off x="9530889" y="4528659"/>
              <a:ext cx="208915"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3" name="Shape 2473"/>
            <p:cNvSpPr/>
            <p:nvPr/>
          </p:nvSpPr>
          <p:spPr>
            <a:xfrm>
              <a:off x="1127796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4" name="Shape 2474"/>
            <p:cNvSpPr/>
            <p:nvPr/>
          </p:nvSpPr>
          <p:spPr>
            <a:xfrm>
              <a:off x="9780470"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5" name="Shape 2475"/>
            <p:cNvSpPr/>
            <p:nvPr/>
          </p:nvSpPr>
          <p:spPr>
            <a:xfrm>
              <a:off x="9780470" y="3282758"/>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6" name="Shape 2476"/>
            <p:cNvSpPr/>
            <p:nvPr/>
          </p:nvSpPr>
          <p:spPr>
            <a:xfrm>
              <a:off x="9780470" y="353234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7" name="Shape 2477"/>
            <p:cNvSpPr/>
            <p:nvPr/>
          </p:nvSpPr>
          <p:spPr>
            <a:xfrm>
              <a:off x="9780470" y="3780918"/>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8" name="Shape 2478"/>
            <p:cNvSpPr/>
            <p:nvPr/>
          </p:nvSpPr>
          <p:spPr>
            <a:xfrm>
              <a:off x="978047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9" name="Shape 2479"/>
            <p:cNvSpPr/>
            <p:nvPr/>
          </p:nvSpPr>
          <p:spPr>
            <a:xfrm>
              <a:off x="10030052"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0" name="Shape 2480"/>
            <p:cNvSpPr/>
            <p:nvPr/>
          </p:nvSpPr>
          <p:spPr>
            <a:xfrm>
              <a:off x="9780470" y="4281085"/>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1" name="Shape 2481"/>
            <p:cNvSpPr/>
            <p:nvPr/>
          </p:nvSpPr>
          <p:spPr>
            <a:xfrm>
              <a:off x="9780470"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2" name="Shape 2482"/>
            <p:cNvSpPr/>
            <p:nvPr/>
          </p:nvSpPr>
          <p:spPr>
            <a:xfrm>
              <a:off x="10279634"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3" name="Shape 2483"/>
            <p:cNvSpPr/>
            <p:nvPr/>
          </p:nvSpPr>
          <p:spPr>
            <a:xfrm>
              <a:off x="10529215"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4" name="Shape 2484"/>
            <p:cNvSpPr/>
            <p:nvPr/>
          </p:nvSpPr>
          <p:spPr>
            <a:xfrm>
              <a:off x="10778797"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5" name="Shape 2485"/>
            <p:cNvSpPr/>
            <p:nvPr/>
          </p:nvSpPr>
          <p:spPr>
            <a:xfrm>
              <a:off x="11028378" y="3033176"/>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6" name="Shape 2486"/>
            <p:cNvSpPr/>
            <p:nvPr/>
          </p:nvSpPr>
          <p:spPr>
            <a:xfrm>
              <a:off x="11277960"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7" name="Shape 2487"/>
            <p:cNvSpPr/>
            <p:nvPr/>
          </p:nvSpPr>
          <p:spPr>
            <a:xfrm>
              <a:off x="11277960"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8" name="Shape 2488"/>
            <p:cNvSpPr/>
            <p:nvPr/>
          </p:nvSpPr>
          <p:spPr>
            <a:xfrm>
              <a:off x="11277960" y="3781921"/>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9" name="Shape 2489"/>
            <p:cNvSpPr/>
            <p:nvPr/>
          </p:nvSpPr>
          <p:spPr>
            <a:xfrm>
              <a:off x="11277960"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0" name="Shape 2490"/>
            <p:cNvSpPr/>
            <p:nvPr/>
          </p:nvSpPr>
          <p:spPr>
            <a:xfrm>
              <a:off x="11277960"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1" name="Shape 2491"/>
            <p:cNvSpPr/>
            <p:nvPr/>
          </p:nvSpPr>
          <p:spPr>
            <a:xfrm>
              <a:off x="11277960"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2" name="Shape 2492"/>
            <p:cNvSpPr/>
            <p:nvPr/>
          </p:nvSpPr>
          <p:spPr>
            <a:xfrm>
              <a:off x="10030052"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3" name="Shape 2493"/>
            <p:cNvSpPr/>
            <p:nvPr/>
          </p:nvSpPr>
          <p:spPr>
            <a:xfrm>
              <a:off x="10279634"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4" name="Shape 2494"/>
            <p:cNvSpPr/>
            <p:nvPr/>
          </p:nvSpPr>
          <p:spPr>
            <a:xfrm>
              <a:off x="10529215" y="452865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5" name="Shape 2495"/>
            <p:cNvSpPr/>
            <p:nvPr/>
          </p:nvSpPr>
          <p:spPr>
            <a:xfrm>
              <a:off x="10778797" y="4528659"/>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6" name="Shape 2496"/>
            <p:cNvSpPr/>
            <p:nvPr/>
          </p:nvSpPr>
          <p:spPr>
            <a:xfrm>
              <a:off x="11028378" y="4530667"/>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7" name="Shape 2497"/>
            <p:cNvSpPr/>
            <p:nvPr/>
          </p:nvSpPr>
          <p:spPr>
            <a:xfrm>
              <a:off x="10030052"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8" name="Shape 2498"/>
            <p:cNvSpPr/>
            <p:nvPr/>
          </p:nvSpPr>
          <p:spPr>
            <a:xfrm>
              <a:off x="10030052"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9" name="Shape 2499"/>
            <p:cNvSpPr/>
            <p:nvPr/>
          </p:nvSpPr>
          <p:spPr>
            <a:xfrm>
              <a:off x="10279634"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0" name="Shape 2500"/>
            <p:cNvSpPr/>
            <p:nvPr/>
          </p:nvSpPr>
          <p:spPr>
            <a:xfrm>
              <a:off x="10529215" y="3281754"/>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1" name="Shape 2501"/>
            <p:cNvSpPr/>
            <p:nvPr/>
          </p:nvSpPr>
          <p:spPr>
            <a:xfrm>
              <a:off x="10778797" y="328376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2" name="Shape 2502"/>
            <p:cNvSpPr/>
            <p:nvPr/>
          </p:nvSpPr>
          <p:spPr>
            <a:xfrm>
              <a:off x="11028378" y="328376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3" name="Shape 2503"/>
            <p:cNvSpPr/>
            <p:nvPr/>
          </p:nvSpPr>
          <p:spPr>
            <a:xfrm>
              <a:off x="10279634"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4" name="Shape 2504"/>
            <p:cNvSpPr/>
            <p:nvPr/>
          </p:nvSpPr>
          <p:spPr>
            <a:xfrm>
              <a:off x="10529215"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5" name="Shape 2505"/>
            <p:cNvSpPr/>
            <p:nvPr/>
          </p:nvSpPr>
          <p:spPr>
            <a:xfrm>
              <a:off x="10778797" y="353033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6" name="Shape 2506"/>
            <p:cNvSpPr/>
            <p:nvPr/>
          </p:nvSpPr>
          <p:spPr>
            <a:xfrm>
              <a:off x="11028378" y="353033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7" name="Shape 2507"/>
            <p:cNvSpPr/>
            <p:nvPr/>
          </p:nvSpPr>
          <p:spPr>
            <a:xfrm>
              <a:off x="10030052"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8" name="Shape 2508"/>
            <p:cNvSpPr/>
            <p:nvPr/>
          </p:nvSpPr>
          <p:spPr>
            <a:xfrm>
              <a:off x="10279634"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9" name="Shape 2509"/>
            <p:cNvSpPr/>
            <p:nvPr/>
          </p:nvSpPr>
          <p:spPr>
            <a:xfrm>
              <a:off x="10529215"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0" name="Shape 2510"/>
            <p:cNvSpPr/>
            <p:nvPr/>
          </p:nvSpPr>
          <p:spPr>
            <a:xfrm>
              <a:off x="10030052" y="40284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1" name="Shape 2511"/>
            <p:cNvSpPr/>
            <p:nvPr/>
          </p:nvSpPr>
          <p:spPr>
            <a:xfrm>
              <a:off x="10030052" y="427707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2" name="Shape 2512"/>
            <p:cNvSpPr/>
            <p:nvPr/>
          </p:nvSpPr>
          <p:spPr>
            <a:xfrm>
              <a:off x="10279634"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3" name="Shape 2513"/>
            <p:cNvSpPr/>
            <p:nvPr/>
          </p:nvSpPr>
          <p:spPr>
            <a:xfrm>
              <a:off x="10778797" y="3782925"/>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4" name="Shape 2514"/>
            <p:cNvSpPr/>
            <p:nvPr/>
          </p:nvSpPr>
          <p:spPr>
            <a:xfrm>
              <a:off x="11028378" y="3780918"/>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5" name="Shape 2515"/>
            <p:cNvSpPr/>
            <p:nvPr/>
          </p:nvSpPr>
          <p:spPr>
            <a:xfrm>
              <a:off x="10778797" y="40284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6" name="Shape 2516"/>
            <p:cNvSpPr/>
            <p:nvPr/>
          </p:nvSpPr>
          <p:spPr>
            <a:xfrm>
              <a:off x="11028378" y="402849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7" name="Shape 2517"/>
            <p:cNvSpPr/>
            <p:nvPr/>
          </p:nvSpPr>
          <p:spPr>
            <a:xfrm>
              <a:off x="10529215" y="4030499"/>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8" name="Shape 2518"/>
            <p:cNvSpPr/>
            <p:nvPr/>
          </p:nvSpPr>
          <p:spPr>
            <a:xfrm>
              <a:off x="10529215" y="4277070"/>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9" name="Shape 2519"/>
            <p:cNvSpPr/>
            <p:nvPr/>
          </p:nvSpPr>
          <p:spPr>
            <a:xfrm>
              <a:off x="10778797" y="4277070"/>
              <a:ext cx="208916" cy="208916"/>
            </a:xfrm>
            <a:prstGeom prst="rect">
              <a:avLst/>
            </a:prstGeom>
            <a:solidFill>
              <a:srgbClr val="57667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0" name="Shape 2520"/>
            <p:cNvSpPr/>
            <p:nvPr/>
          </p:nvSpPr>
          <p:spPr>
            <a:xfrm>
              <a:off x="11028378" y="4275063"/>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1" name="Shape 2521"/>
            <p:cNvSpPr/>
            <p:nvPr/>
          </p:nvSpPr>
          <p:spPr>
            <a:xfrm>
              <a:off x="10279634" y="4280082"/>
              <a:ext cx="208916" cy="208916"/>
            </a:xfrm>
            <a:prstGeom prst="rect">
              <a:avLst/>
            </a:prstGeom>
            <a:solidFill>
              <a:srgbClr val="E0DEE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2" name="Shape 2522"/>
            <p:cNvSpPr/>
            <p:nvPr/>
          </p:nvSpPr>
          <p:spPr>
            <a:xfrm>
              <a:off x="9530889" y="4528659"/>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3" name="Shape 2523"/>
            <p:cNvSpPr/>
            <p:nvPr/>
          </p:nvSpPr>
          <p:spPr>
            <a:xfrm>
              <a:off x="9780470"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4" name="Shape 2524"/>
            <p:cNvSpPr/>
            <p:nvPr/>
          </p:nvSpPr>
          <p:spPr>
            <a:xfrm>
              <a:off x="10030052"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5" name="Shape 2525"/>
            <p:cNvSpPr/>
            <p:nvPr/>
          </p:nvSpPr>
          <p:spPr>
            <a:xfrm>
              <a:off x="10279634"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6" name="Shape 2526"/>
            <p:cNvSpPr/>
            <p:nvPr/>
          </p:nvSpPr>
          <p:spPr>
            <a:xfrm>
              <a:off x="10529215" y="4532674"/>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7" name="Shape 2527"/>
            <p:cNvSpPr/>
            <p:nvPr/>
          </p:nvSpPr>
          <p:spPr>
            <a:xfrm>
              <a:off x="10778797" y="452765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8" name="Shape 2528"/>
            <p:cNvSpPr/>
            <p:nvPr/>
          </p:nvSpPr>
          <p:spPr>
            <a:xfrm>
              <a:off x="11028378" y="4522637"/>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9" name="Shape 2529"/>
            <p:cNvSpPr/>
            <p:nvPr/>
          </p:nvSpPr>
          <p:spPr>
            <a:xfrm>
              <a:off x="11277960" y="452163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0" name="Shape 2530"/>
            <p:cNvSpPr/>
            <p:nvPr/>
          </p:nvSpPr>
          <p:spPr>
            <a:xfrm>
              <a:off x="9530889" y="427506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1" name="Shape 2531"/>
            <p:cNvSpPr/>
            <p:nvPr/>
          </p:nvSpPr>
          <p:spPr>
            <a:xfrm>
              <a:off x="9780470" y="427606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2" name="Shape 2532"/>
            <p:cNvSpPr/>
            <p:nvPr/>
          </p:nvSpPr>
          <p:spPr>
            <a:xfrm>
              <a:off x="9780470" y="4029496"/>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3" name="Shape 2533"/>
            <p:cNvSpPr/>
            <p:nvPr/>
          </p:nvSpPr>
          <p:spPr>
            <a:xfrm>
              <a:off x="9780470" y="378192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4" name="Shape 2534"/>
            <p:cNvSpPr/>
            <p:nvPr/>
          </p:nvSpPr>
          <p:spPr>
            <a:xfrm>
              <a:off x="9780470" y="3537292"/>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5" name="Shape 2535"/>
            <p:cNvSpPr/>
            <p:nvPr/>
          </p:nvSpPr>
          <p:spPr>
            <a:xfrm>
              <a:off x="9780470" y="3285268"/>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6" name="Shape 2536"/>
            <p:cNvSpPr/>
            <p:nvPr/>
          </p:nvSpPr>
          <p:spPr>
            <a:xfrm>
              <a:off x="10030052" y="4273055"/>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7" name="Shape 2537"/>
            <p:cNvSpPr/>
            <p:nvPr/>
          </p:nvSpPr>
          <p:spPr>
            <a:xfrm>
              <a:off x="10778797" y="4275063"/>
              <a:ext cx="208916" cy="208916"/>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6" name="Rectangle 50"/>
          <p:cNvSpPr/>
          <p:nvPr/>
        </p:nvSpPr>
        <p:spPr>
          <a:xfrm>
            <a:off x="1451712"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7" name="TextBox 51"/>
          <p:cNvSpPr txBox="1"/>
          <p:nvPr/>
        </p:nvSpPr>
        <p:spPr>
          <a:xfrm>
            <a:off x="1446757"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 name="Rectangle 50"/>
          <p:cNvSpPr/>
          <p:nvPr/>
        </p:nvSpPr>
        <p:spPr>
          <a:xfrm>
            <a:off x="4151369"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9" name="TextBox 51"/>
          <p:cNvSpPr txBox="1"/>
          <p:nvPr/>
        </p:nvSpPr>
        <p:spPr>
          <a:xfrm>
            <a:off x="4146414"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0" name="Rectangle 50"/>
          <p:cNvSpPr/>
          <p:nvPr/>
        </p:nvSpPr>
        <p:spPr>
          <a:xfrm>
            <a:off x="6821997" y="5388002"/>
            <a:ext cx="1841218"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1" name="TextBox 51"/>
          <p:cNvSpPr txBox="1"/>
          <p:nvPr/>
        </p:nvSpPr>
        <p:spPr>
          <a:xfrm>
            <a:off x="6817042"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2" name="Rectangle 50"/>
          <p:cNvSpPr/>
          <p:nvPr/>
        </p:nvSpPr>
        <p:spPr>
          <a:xfrm>
            <a:off x="9550683" y="5388002"/>
            <a:ext cx="1841217" cy="429605"/>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3" name="TextBox 51"/>
          <p:cNvSpPr txBox="1"/>
          <p:nvPr/>
        </p:nvSpPr>
        <p:spPr>
          <a:xfrm>
            <a:off x="9545728" y="5088597"/>
            <a:ext cx="1256754" cy="236219"/>
          </a:xfrm>
          <a:prstGeom prst="rect">
            <a:avLst/>
          </a:prstGeom>
          <a:noFill/>
        </p:spPr>
        <p:txBody>
          <a:bodyPr wrap="non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1"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2"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6"/>
                                        </p:tgtEl>
                                        <p:attrNameLst>
                                          <p:attrName>style.visibility</p:attrName>
                                        </p:attrNameLst>
                                      </p:cBhvr>
                                      <p:to>
                                        <p:strVal val="visible"/>
                                      </p:to>
                                    </p:set>
                                    <p:animEffect transition="in" filter="fade">
                                      <p:cBhvr>
                                        <p:cTn id="30" dur="500"/>
                                        <p:tgtEl>
                                          <p:spTgt spid="33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9"/>
                                        </p:tgtEl>
                                        <p:attrNameLst>
                                          <p:attrName>style.visibility</p:attrName>
                                        </p:attrNameLst>
                                      </p:cBhvr>
                                      <p:to>
                                        <p:strVal val="visible"/>
                                      </p:to>
                                    </p:set>
                                    <p:animEffect transition="in" filter="fade">
                                      <p:cBhvr>
                                        <p:cTn id="34" dur="500"/>
                                        <p:tgtEl>
                                          <p:spTgt spid="33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38"/>
                                        </p:tgtEl>
                                        <p:attrNameLst>
                                          <p:attrName>style.visibility</p:attrName>
                                        </p:attrNameLst>
                                      </p:cBhvr>
                                      <p:to>
                                        <p:strVal val="visible"/>
                                      </p:to>
                                    </p:set>
                                    <p:animEffect transition="in" filter="fade">
                                      <p:cBhvr>
                                        <p:cTn id="38" dur="500"/>
                                        <p:tgtEl>
                                          <p:spTgt spid="33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41"/>
                                        </p:tgtEl>
                                        <p:attrNameLst>
                                          <p:attrName>style.visibility</p:attrName>
                                        </p:attrNameLst>
                                      </p:cBhvr>
                                      <p:to>
                                        <p:strVal val="visible"/>
                                      </p:to>
                                    </p:set>
                                    <p:animEffect transition="in" filter="fade">
                                      <p:cBhvr>
                                        <p:cTn id="42" dur="500"/>
                                        <p:tgtEl>
                                          <p:spTgt spid="34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340"/>
                                        </p:tgtEl>
                                        <p:attrNameLst>
                                          <p:attrName>style.visibility</p:attrName>
                                        </p:attrNameLst>
                                      </p:cBhvr>
                                      <p:to>
                                        <p:strVal val="visible"/>
                                      </p:to>
                                    </p:set>
                                    <p:animEffect transition="in" filter="fade">
                                      <p:cBhvr>
                                        <p:cTn id="46" dur="500"/>
                                        <p:tgtEl>
                                          <p:spTgt spid="340"/>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343"/>
                                        </p:tgtEl>
                                        <p:attrNameLst>
                                          <p:attrName>style.visibility</p:attrName>
                                        </p:attrNameLst>
                                      </p:cBhvr>
                                      <p:to>
                                        <p:strVal val="visible"/>
                                      </p:to>
                                    </p:set>
                                    <p:animEffect transition="in" filter="fade">
                                      <p:cBhvr>
                                        <p:cTn id="50" dur="500"/>
                                        <p:tgtEl>
                                          <p:spTgt spid="343"/>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42"/>
                                        </p:tgtEl>
                                        <p:attrNameLst>
                                          <p:attrName>style.visibility</p:attrName>
                                        </p:attrNameLst>
                                      </p:cBhvr>
                                      <p:to>
                                        <p:strVal val="visible"/>
                                      </p:to>
                                    </p:set>
                                    <p:animEffect transition="in" filter="fade">
                                      <p:cBhvr>
                                        <p:cTn id="54"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p:bldP spid="338" grpId="0"/>
      <p:bldP spid="339" grpId="0"/>
      <p:bldP spid="340" grpId="0"/>
      <p:bldP spid="341" grpId="0"/>
      <p:bldP spid="342" grpId="0"/>
      <p:bldP spid="3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482496" y="3456696"/>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6225131" y="3003593"/>
            <a:ext cx="6633266" cy="1205376"/>
          </a:xfrm>
          <a:prstGeom prst="rect">
            <a:avLst/>
          </a:prstGeom>
          <a:solidFill>
            <a:schemeClr val="accent1"/>
          </a:solidFill>
          <a:ln w="12700" cap="flat" cmpd="sng" algn="ctr">
            <a:noFill/>
            <a:prstDash val="solid"/>
            <a:miter lim="800000"/>
          </a:ln>
          <a:effectLst/>
        </p:spPr>
        <p:txBody>
          <a:bodyPr lIns="341681" rIns="949115"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619529" y="3285934"/>
            <a:ext cx="646010"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574077" y="2808806"/>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6631398" y="3236745"/>
            <a:ext cx="4257961"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7" name="文本占位符 6"/>
          <p:cNvSpPr txBox="1"/>
          <p:nvPr>
            <p:custDataLst>
              <p:tags r:id="rId7"/>
            </p:custDataLst>
          </p:nvPr>
        </p:nvSpPr>
        <p:spPr>
          <a:xfrm>
            <a:off x="6631398" y="3813919"/>
            <a:ext cx="4257961"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a:spLocks noChangeAspect="1"/>
          </p:cNvSpPr>
          <p:nvPr/>
        </p:nvSpPr>
        <p:spPr>
          <a:xfrm>
            <a:off x="1588490" y="2920174"/>
            <a:ext cx="2296798" cy="1980000"/>
          </a:xfrm>
          <a:prstGeom prst="hexagon">
            <a:avLst/>
          </a:prstGeom>
          <a:blipFill dpi="0" rotWithShape="1">
            <a:blip r:embed="rId3" cstate="email"/>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Hexagon 35"/>
          <p:cNvSpPr>
            <a:spLocks noChangeAspect="1"/>
          </p:cNvSpPr>
          <p:nvPr/>
        </p:nvSpPr>
        <p:spPr>
          <a:xfrm>
            <a:off x="4079575" y="2920174"/>
            <a:ext cx="2296798" cy="1980000"/>
          </a:xfrm>
          <a:prstGeom prst="hexagon">
            <a:avLst/>
          </a:prstGeom>
          <a:blipFill dpi="0" rotWithShape="1">
            <a:blip r:embed="rId4" cstate="email"/>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Hexagon 39"/>
          <p:cNvSpPr>
            <a:spLocks noChangeAspect="1"/>
          </p:cNvSpPr>
          <p:nvPr/>
        </p:nvSpPr>
        <p:spPr>
          <a:xfrm>
            <a:off x="6520905" y="2920174"/>
            <a:ext cx="2296798" cy="1980000"/>
          </a:xfrm>
          <a:prstGeom prst="hexagon">
            <a:avLst/>
          </a:prstGeom>
          <a:blipFill dpi="0" rotWithShape="1">
            <a:blip r:embed="rId5" cstate="email"/>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Hexagon 40"/>
          <p:cNvSpPr>
            <a:spLocks noChangeAspect="1"/>
          </p:cNvSpPr>
          <p:nvPr/>
        </p:nvSpPr>
        <p:spPr>
          <a:xfrm>
            <a:off x="8962235" y="2920174"/>
            <a:ext cx="2296798" cy="1980000"/>
          </a:xfrm>
          <a:prstGeom prst="hexagon">
            <a:avLst/>
          </a:prstGeom>
          <a:blipFill dpi="0" rotWithShape="1">
            <a:blip r:embed="rId6" cstate="email"/>
            <a:srcRect/>
            <a:stretch>
              <a:fillRect/>
            </a:stretch>
          </a:blipFill>
          <a:ln w="57150">
            <a:solidFill>
              <a:schemeClr val="bg1"/>
            </a:solidFill>
          </a:ln>
          <a:effectLst>
            <a:outerShdw blurRad="317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148" tIns="51075" rIns="102148" bIns="51075" numCol="1" spcCol="0" rtlCol="0" fromWordArt="0" anchor="ctr" anchorCtr="0" forceAA="0" compatLnSpc="1">
            <a:noAutofit/>
          </a:bodyPr>
          <a:lstStyle/>
          <a:p>
            <a:pPr algn="ctr">
              <a:lnSpc>
                <a:spcPct val="150000"/>
              </a:lnSpc>
            </a:pPr>
            <a:endParaRPr lang="en-US" sz="143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66"/>
          <p:cNvSpPr txBox="1">
            <a:spLocks noChangeArrowheads="1"/>
          </p:cNvSpPr>
          <p:nvPr/>
        </p:nvSpPr>
        <p:spPr bwMode="auto">
          <a:xfrm>
            <a:off x="1347105"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3"/>
          <p:cNvSpPr txBox="1">
            <a:spLocks noChangeArrowheads="1"/>
          </p:cNvSpPr>
          <p:nvPr/>
        </p:nvSpPr>
        <p:spPr bwMode="auto">
          <a:xfrm>
            <a:off x="1813560"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2" name="文本框 66"/>
          <p:cNvSpPr txBox="1">
            <a:spLocks noChangeArrowheads="1"/>
          </p:cNvSpPr>
          <p:nvPr/>
        </p:nvSpPr>
        <p:spPr bwMode="auto">
          <a:xfrm>
            <a:off x="383819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3"/>
          <p:cNvSpPr txBox="1">
            <a:spLocks noChangeArrowheads="1"/>
          </p:cNvSpPr>
          <p:nvPr/>
        </p:nvSpPr>
        <p:spPr bwMode="auto">
          <a:xfrm>
            <a:off x="430464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文本框 66"/>
          <p:cNvSpPr txBox="1">
            <a:spLocks noChangeArrowheads="1"/>
          </p:cNvSpPr>
          <p:nvPr/>
        </p:nvSpPr>
        <p:spPr bwMode="auto">
          <a:xfrm>
            <a:off x="6279520" y="5875873"/>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3"/>
          <p:cNvSpPr txBox="1">
            <a:spLocks noChangeArrowheads="1"/>
          </p:cNvSpPr>
          <p:nvPr/>
        </p:nvSpPr>
        <p:spPr bwMode="auto">
          <a:xfrm>
            <a:off x="6745975" y="5593914"/>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文本框 66"/>
          <p:cNvSpPr txBox="1">
            <a:spLocks noChangeArrowheads="1"/>
          </p:cNvSpPr>
          <p:nvPr/>
        </p:nvSpPr>
        <p:spPr bwMode="auto">
          <a:xfrm>
            <a:off x="8720850" y="1712928"/>
            <a:ext cx="2779568"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9187305" y="1430969"/>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750"/>
                                        <p:tgtEl>
                                          <p:spTgt spid="12"/>
                                        </p:tgtEl>
                                      </p:cBhvr>
                                    </p:animEffect>
                                    <p:anim calcmode="lin" valueType="num">
                                      <p:cBhvr>
                                        <p:cTn id="38" dur="750" fill="hold"/>
                                        <p:tgtEl>
                                          <p:spTgt spid="12"/>
                                        </p:tgtEl>
                                        <p:attrNameLst>
                                          <p:attrName>ppt_x</p:attrName>
                                        </p:attrNameLst>
                                      </p:cBhvr>
                                      <p:tavLst>
                                        <p:tav tm="0">
                                          <p:val>
                                            <p:strVal val="#ppt_x"/>
                                          </p:val>
                                        </p:tav>
                                        <p:tav tm="100000">
                                          <p:val>
                                            <p:strVal val="#ppt_x"/>
                                          </p:val>
                                        </p:tav>
                                      </p:tavLst>
                                    </p:anim>
                                    <p:anim calcmode="lin" valueType="num">
                                      <p:cBhvr>
                                        <p:cTn id="39" dur="75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anim calcmode="lin" valueType="num">
                                      <p:cBhvr>
                                        <p:cTn id="43" dur="750" fill="hold"/>
                                        <p:tgtEl>
                                          <p:spTgt spid="15"/>
                                        </p:tgtEl>
                                        <p:attrNameLst>
                                          <p:attrName>ppt_x</p:attrName>
                                        </p:attrNameLst>
                                      </p:cBhvr>
                                      <p:tavLst>
                                        <p:tav tm="0">
                                          <p:val>
                                            <p:strVal val="#ppt_x"/>
                                          </p:val>
                                        </p:tav>
                                        <p:tav tm="100000">
                                          <p:val>
                                            <p:strVal val="#ppt_x"/>
                                          </p:val>
                                        </p:tav>
                                      </p:tavLst>
                                    </p:anim>
                                    <p:anim calcmode="lin" valueType="num">
                                      <p:cBhvr>
                                        <p:cTn id="44" dur="75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anim calcmode="lin" valueType="num">
                                      <p:cBhvr>
                                        <p:cTn id="48" dur="750" fill="hold"/>
                                        <p:tgtEl>
                                          <p:spTgt spid="14"/>
                                        </p:tgtEl>
                                        <p:attrNameLst>
                                          <p:attrName>ppt_x</p:attrName>
                                        </p:attrNameLst>
                                      </p:cBhvr>
                                      <p:tavLst>
                                        <p:tav tm="0">
                                          <p:val>
                                            <p:strVal val="#ppt_x"/>
                                          </p:val>
                                        </p:tav>
                                        <p:tav tm="100000">
                                          <p:val>
                                            <p:strVal val="#ppt_x"/>
                                          </p:val>
                                        </p:tav>
                                      </p:tavLst>
                                    </p:anim>
                                    <p:anim calcmode="lin" valueType="num">
                                      <p:cBhvr>
                                        <p:cTn id="49" dur="75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anim calcmode="lin" valueType="num">
                                      <p:cBhvr>
                                        <p:cTn id="53" dur="750" fill="hold"/>
                                        <p:tgtEl>
                                          <p:spTgt spid="17"/>
                                        </p:tgtEl>
                                        <p:attrNameLst>
                                          <p:attrName>ppt_x</p:attrName>
                                        </p:attrNameLst>
                                      </p:cBhvr>
                                      <p:tavLst>
                                        <p:tav tm="0">
                                          <p:val>
                                            <p:strVal val="#ppt_x"/>
                                          </p:val>
                                        </p:tav>
                                        <p:tav tm="100000">
                                          <p:val>
                                            <p:strVal val="#ppt_x"/>
                                          </p:val>
                                        </p:tav>
                                      </p:tavLst>
                                    </p:anim>
                                    <p:anim calcmode="lin" valueType="num">
                                      <p:cBhvr>
                                        <p:cTn id="54" dur="75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P spid="8" grpId="0"/>
      <p:bldP spid="9"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47903" y="1680909"/>
            <a:ext cx="7307335" cy="4821800"/>
            <a:chOff x="1700421" y="1195378"/>
            <a:chExt cx="4014587" cy="3429024"/>
          </a:xfrm>
        </p:grpSpPr>
        <p:sp>
          <p:nvSpPr>
            <p:cNvPr id="10"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1700421" y="3000378"/>
              <a:ext cx="4014587" cy="162402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9"/>
            <p:cNvGrpSpPr/>
            <p:nvPr/>
          </p:nvGrpSpPr>
          <p:grpSpPr>
            <a:xfrm>
              <a:off x="4087060" y="1843247"/>
              <a:ext cx="1289538" cy="539132"/>
              <a:chOff x="4087060" y="1843247"/>
              <a:chExt cx="1289538" cy="539132"/>
            </a:xfrm>
          </p:grpSpPr>
          <p:sp>
            <p:nvSpPr>
              <p:cNvPr id="14" name="Rectangle 13"/>
              <p:cNvSpPr/>
              <p:nvPr/>
            </p:nvSpPr>
            <p:spPr>
              <a:xfrm>
                <a:off x="4094969" y="2119729"/>
                <a:ext cx="1281629" cy="262650"/>
              </a:xfrm>
              <a:prstGeom prst="rect">
                <a:avLst/>
              </a:prstGeom>
            </p:spPr>
            <p:txBody>
              <a:bodyPr wrap="square" lIns="0" tIns="0" rIns="0" bIns="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5" name="Rectangle 14"/>
              <p:cNvSpPr/>
              <p:nvPr/>
            </p:nvSpPr>
            <p:spPr>
              <a:xfrm>
                <a:off x="4087060" y="1843247"/>
                <a:ext cx="1289538" cy="218876"/>
              </a:xfrm>
              <a:prstGeom prst="rect">
                <a:avLst/>
              </a:prstGeom>
            </p:spPr>
            <p:txBody>
              <a:bodyPr wrap="square" lIns="0" tIns="0" rIns="0" bIns="0">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24" name="Group 23"/>
          <p:cNvGrpSpPr/>
          <p:nvPr/>
        </p:nvGrpSpPr>
        <p:grpSpPr>
          <a:xfrm>
            <a:off x="8710858" y="1680908"/>
            <a:ext cx="3044806" cy="4821800"/>
            <a:chOff x="5786446" y="1214428"/>
            <a:chExt cx="1928826" cy="3429024"/>
          </a:xfrm>
        </p:grpSpPr>
        <p:sp>
          <p:nvSpPr>
            <p:cNvPr id="8"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786446" y="2428874"/>
              <a:ext cx="1928826" cy="221457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8"/>
            <p:cNvGrpSpPr/>
            <p:nvPr/>
          </p:nvGrpSpPr>
          <p:grpSpPr>
            <a:xfrm>
              <a:off x="6054618" y="1489077"/>
              <a:ext cx="1444578" cy="619841"/>
              <a:chOff x="6054618" y="1489077"/>
              <a:chExt cx="1444578" cy="619841"/>
            </a:xfrm>
          </p:grpSpPr>
          <p:sp>
            <p:nvSpPr>
              <p:cNvPr id="16" name="Rectangle 15"/>
              <p:cNvSpPr/>
              <p:nvPr/>
            </p:nvSpPr>
            <p:spPr>
              <a:xfrm>
                <a:off x="6054619" y="1846267"/>
                <a:ext cx="1444577" cy="26265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Rectangle 16"/>
              <p:cNvSpPr/>
              <p:nvPr/>
            </p:nvSpPr>
            <p:spPr>
              <a:xfrm>
                <a:off x="6054618" y="1489077"/>
                <a:ext cx="1169823"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3" name="Rectangle 12"/>
          <p:cNvSpPr/>
          <p:nvPr/>
        </p:nvSpPr>
        <p:spPr>
          <a:xfrm>
            <a:off x="1247903" y="1680908"/>
            <a:ext cx="3640872" cy="2437688"/>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To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7" name="Group 497"/>
          <p:cNvGrpSpPr/>
          <p:nvPr/>
        </p:nvGrpSpPr>
        <p:grpSpPr>
          <a:xfrm>
            <a:off x="4206359" y="2366325"/>
            <a:ext cx="4499514" cy="3433041"/>
            <a:chOff x="0" y="0"/>
            <a:chExt cx="8532877" cy="6510419"/>
          </a:xfrm>
        </p:grpSpPr>
        <p:sp>
          <p:nvSpPr>
            <p:cNvPr id="465" name="Shape 465"/>
            <p:cNvSpPr/>
            <p:nvPr/>
          </p:nvSpPr>
          <p:spPr>
            <a:xfrm>
              <a:off x="6318269" y="661032"/>
              <a:ext cx="700951" cy="5414596"/>
            </a:xfrm>
            <a:custGeom>
              <a:avLst/>
              <a:gdLst/>
              <a:ahLst/>
              <a:cxnLst>
                <a:cxn ang="0">
                  <a:pos x="wd2" y="hd2"/>
                </a:cxn>
                <a:cxn ang="5400000">
                  <a:pos x="wd2" y="hd2"/>
                </a:cxn>
                <a:cxn ang="10800000">
                  <a:pos x="wd2" y="hd2"/>
                </a:cxn>
                <a:cxn ang="16200000">
                  <a:pos x="wd2" y="hd2"/>
                </a:cxn>
              </a:cxnLst>
              <a:rect l="0" t="0" r="r" b="b"/>
              <a:pathLst>
                <a:path w="21512" h="21600" extrusionOk="0">
                  <a:moveTo>
                    <a:pt x="8091" y="0"/>
                  </a:moveTo>
                  <a:lnTo>
                    <a:pt x="0" y="4612"/>
                  </a:lnTo>
                  <a:lnTo>
                    <a:pt x="749" y="17288"/>
                  </a:lnTo>
                  <a:lnTo>
                    <a:pt x="8353" y="21600"/>
                  </a:lnTo>
                  <a:cubicBezTo>
                    <a:pt x="16984" y="18165"/>
                    <a:pt x="21424" y="14575"/>
                    <a:pt x="21511" y="10961"/>
                  </a:cubicBezTo>
                  <a:cubicBezTo>
                    <a:pt x="21600" y="7237"/>
                    <a:pt x="17069" y="3536"/>
                    <a:pt x="8091" y="0"/>
                  </a:cubicBezTo>
                  <a:close/>
                </a:path>
              </a:pathLst>
            </a:custGeom>
            <a:solidFill>
              <a:schemeClr val="accent5">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6" name="Shape 466"/>
            <p:cNvSpPr/>
            <p:nvPr/>
          </p:nvSpPr>
          <p:spPr>
            <a:xfrm>
              <a:off x="6581250" y="639500"/>
              <a:ext cx="1430830" cy="5430935"/>
            </a:xfrm>
            <a:custGeom>
              <a:avLst/>
              <a:gdLst/>
              <a:ahLst/>
              <a:cxnLst>
                <a:cxn ang="0">
                  <a:pos x="wd2" y="hd2"/>
                </a:cxn>
                <a:cxn ang="5400000">
                  <a:pos x="wd2" y="hd2"/>
                </a:cxn>
                <a:cxn ang="10800000">
                  <a:pos x="wd2" y="hd2"/>
                </a:cxn>
                <a:cxn ang="16200000">
                  <a:pos x="wd2" y="hd2"/>
                </a:cxn>
              </a:cxnLst>
              <a:rect l="0" t="0" r="r" b="b"/>
              <a:pathLst>
                <a:path w="21579" h="21600" extrusionOk="0">
                  <a:moveTo>
                    <a:pt x="0" y="48"/>
                  </a:moveTo>
                  <a:lnTo>
                    <a:pt x="15420" y="0"/>
                  </a:lnTo>
                  <a:cubicBezTo>
                    <a:pt x="19524" y="3540"/>
                    <a:pt x="21600" y="7221"/>
                    <a:pt x="21579" y="10922"/>
                  </a:cubicBezTo>
                  <a:cubicBezTo>
                    <a:pt x="21569" y="12714"/>
                    <a:pt x="21068" y="14500"/>
                    <a:pt x="20056" y="16266"/>
                  </a:cubicBezTo>
                  <a:cubicBezTo>
                    <a:pt x="19046" y="18029"/>
                    <a:pt x="17525" y="19772"/>
                    <a:pt x="15503" y="21480"/>
                  </a:cubicBezTo>
                  <a:lnTo>
                    <a:pt x="128" y="21600"/>
                  </a:lnTo>
                  <a:cubicBezTo>
                    <a:pt x="4451" y="18133"/>
                    <a:pt x="6651" y="14507"/>
                    <a:pt x="6644" y="10858"/>
                  </a:cubicBezTo>
                  <a:cubicBezTo>
                    <a:pt x="6637" y="7184"/>
                    <a:pt x="4394" y="3534"/>
                    <a:pt x="0" y="48"/>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7" name="Shape 467"/>
            <p:cNvSpPr/>
            <p:nvPr/>
          </p:nvSpPr>
          <p:spPr>
            <a:xfrm>
              <a:off x="1463995" y="1062792"/>
              <a:ext cx="492062" cy="4573331"/>
            </a:xfrm>
            <a:custGeom>
              <a:avLst/>
              <a:gdLst/>
              <a:ahLst/>
              <a:cxnLst>
                <a:cxn ang="0">
                  <a:pos x="wd2" y="hd2"/>
                </a:cxn>
                <a:cxn ang="5400000">
                  <a:pos x="wd2" y="hd2"/>
                </a:cxn>
                <a:cxn ang="10800000">
                  <a:pos x="wd2" y="hd2"/>
                </a:cxn>
                <a:cxn ang="16200000">
                  <a:pos x="wd2" y="hd2"/>
                </a:cxn>
              </a:cxnLst>
              <a:rect l="0" t="0" r="r" b="b"/>
              <a:pathLst>
                <a:path w="21485" h="21600" extrusionOk="0">
                  <a:moveTo>
                    <a:pt x="9390" y="0"/>
                  </a:moveTo>
                  <a:cubicBezTo>
                    <a:pt x="3268" y="3614"/>
                    <a:pt x="127" y="7279"/>
                    <a:pt x="4" y="10953"/>
                  </a:cubicBezTo>
                  <a:cubicBezTo>
                    <a:pt x="-115" y="14521"/>
                    <a:pt x="2613" y="18083"/>
                    <a:pt x="8157" y="21600"/>
                  </a:cubicBezTo>
                  <a:lnTo>
                    <a:pt x="21485" y="19890"/>
                  </a:lnTo>
                  <a:cubicBezTo>
                    <a:pt x="20341" y="17122"/>
                    <a:pt x="19747" y="14352"/>
                    <a:pt x="19701" y="11582"/>
                  </a:cubicBezTo>
                  <a:cubicBezTo>
                    <a:pt x="19652" y="8582"/>
                    <a:pt x="20247" y="5583"/>
                    <a:pt x="21485" y="2587"/>
                  </a:cubicBezTo>
                  <a:lnTo>
                    <a:pt x="9390" y="0"/>
                  </a:lnTo>
                  <a:close/>
                </a:path>
              </a:pathLst>
            </a:custGeom>
            <a:solidFill>
              <a:schemeClr val="accent1">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8" name="Shape 468"/>
            <p:cNvSpPr/>
            <p:nvPr/>
          </p:nvSpPr>
          <p:spPr>
            <a:xfrm>
              <a:off x="451246" y="1058570"/>
              <a:ext cx="1230032" cy="4565520"/>
            </a:xfrm>
            <a:custGeom>
              <a:avLst/>
              <a:gdLst/>
              <a:ahLst/>
              <a:cxnLst>
                <a:cxn ang="0">
                  <a:pos x="wd2" y="hd2"/>
                </a:cxn>
                <a:cxn ang="5400000">
                  <a:pos x="wd2" y="hd2"/>
                </a:cxn>
                <a:cxn ang="10800000">
                  <a:pos x="wd2" y="hd2"/>
                </a:cxn>
                <a:cxn ang="16200000">
                  <a:pos x="wd2" y="hd2"/>
                </a:cxn>
              </a:cxnLst>
              <a:rect l="0" t="0" r="r" b="b"/>
              <a:pathLst>
                <a:path w="21579" h="21600" extrusionOk="0">
                  <a:moveTo>
                    <a:pt x="21579" y="42"/>
                  </a:moveTo>
                  <a:lnTo>
                    <a:pt x="7333" y="0"/>
                  </a:lnTo>
                  <a:cubicBezTo>
                    <a:pt x="6682" y="84"/>
                    <a:pt x="6082" y="195"/>
                    <a:pt x="5553" y="327"/>
                  </a:cubicBezTo>
                  <a:cubicBezTo>
                    <a:pt x="3371" y="874"/>
                    <a:pt x="2654" y="1689"/>
                    <a:pt x="2153" y="2480"/>
                  </a:cubicBezTo>
                  <a:cubicBezTo>
                    <a:pt x="1521" y="3478"/>
                    <a:pt x="1116" y="4484"/>
                    <a:pt x="940" y="5495"/>
                  </a:cubicBezTo>
                  <a:cubicBezTo>
                    <a:pt x="338" y="7371"/>
                    <a:pt x="25" y="9256"/>
                    <a:pt x="1" y="11144"/>
                  </a:cubicBezTo>
                  <a:cubicBezTo>
                    <a:pt x="-21" y="12936"/>
                    <a:pt x="220" y="14726"/>
                    <a:pt x="740" y="16508"/>
                  </a:cubicBezTo>
                  <a:cubicBezTo>
                    <a:pt x="999" y="17396"/>
                    <a:pt x="1328" y="18284"/>
                    <a:pt x="1773" y="19167"/>
                  </a:cubicBezTo>
                  <a:cubicBezTo>
                    <a:pt x="2017" y="19649"/>
                    <a:pt x="2299" y="20134"/>
                    <a:pt x="2999" y="20583"/>
                  </a:cubicBezTo>
                  <a:cubicBezTo>
                    <a:pt x="3597" y="20967"/>
                    <a:pt x="4482" y="21313"/>
                    <a:pt x="5604" y="21600"/>
                  </a:cubicBezTo>
                  <a:lnTo>
                    <a:pt x="21068" y="21600"/>
                  </a:lnTo>
                  <a:cubicBezTo>
                    <a:pt x="18829" y="18013"/>
                    <a:pt x="17754" y="14380"/>
                    <a:pt x="17856" y="10743"/>
                  </a:cubicBezTo>
                  <a:cubicBezTo>
                    <a:pt x="17956" y="7154"/>
                    <a:pt x="19202" y="3574"/>
                    <a:pt x="21579" y="4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1" name="Group 471"/>
            <p:cNvGrpSpPr/>
            <p:nvPr/>
          </p:nvGrpSpPr>
          <p:grpSpPr>
            <a:xfrm>
              <a:off x="1837519" y="0"/>
              <a:ext cx="2058434" cy="6245187"/>
              <a:chOff x="0" y="32862"/>
              <a:chExt cx="2058432" cy="6245186"/>
            </a:xfrm>
          </p:grpSpPr>
          <p:sp>
            <p:nvSpPr>
              <p:cNvPr id="469" name="Shape 469"/>
              <p:cNvSpPr/>
              <p:nvPr/>
            </p:nvSpPr>
            <p:spPr>
              <a:xfrm>
                <a:off x="1385142" y="38637"/>
                <a:ext cx="673291" cy="6229412"/>
              </a:xfrm>
              <a:custGeom>
                <a:avLst/>
                <a:gdLst/>
                <a:ahLst/>
                <a:cxnLst>
                  <a:cxn ang="0">
                    <a:pos x="wd2" y="hd2"/>
                  </a:cxn>
                  <a:cxn ang="5400000">
                    <a:pos x="wd2" y="hd2"/>
                  </a:cxn>
                  <a:cxn ang="10800000">
                    <a:pos x="wd2" y="hd2"/>
                  </a:cxn>
                  <a:cxn ang="16200000">
                    <a:pos x="wd2" y="hd2"/>
                  </a:cxn>
                </a:cxnLst>
                <a:rect l="0" t="0" r="r" b="b"/>
                <a:pathLst>
                  <a:path w="21416" h="21600" extrusionOk="0">
                    <a:moveTo>
                      <a:pt x="9363" y="0"/>
                    </a:moveTo>
                    <a:cubicBezTo>
                      <a:pt x="3338" y="3602"/>
                      <a:pt x="209" y="7254"/>
                      <a:pt x="10" y="10914"/>
                    </a:cubicBezTo>
                    <a:cubicBezTo>
                      <a:pt x="-184" y="14494"/>
                      <a:pt x="2425" y="18068"/>
                      <a:pt x="7808" y="21600"/>
                    </a:cubicBezTo>
                    <a:lnTo>
                      <a:pt x="21416" y="19820"/>
                    </a:lnTo>
                    <a:cubicBezTo>
                      <a:pt x="20276" y="17062"/>
                      <a:pt x="19684" y="14301"/>
                      <a:pt x="19639" y="11541"/>
                    </a:cubicBezTo>
                    <a:cubicBezTo>
                      <a:pt x="19590" y="8552"/>
                      <a:pt x="20182" y="5564"/>
                      <a:pt x="21416" y="2578"/>
                    </a:cubicBezTo>
                    <a:lnTo>
                      <a:pt x="9363" y="0"/>
                    </a:lnTo>
                    <a:close/>
                  </a:path>
                </a:pathLst>
              </a:custGeom>
              <a:solidFill>
                <a:schemeClr val="accent2">
                  <a:lumMod val="50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0" name="Shape 470"/>
              <p:cNvSpPr/>
              <p:nvPr/>
            </p:nvSpPr>
            <p:spPr>
              <a:xfrm>
                <a:off x="-1" y="32862"/>
                <a:ext cx="1689072" cy="6245187"/>
              </a:xfrm>
              <a:custGeom>
                <a:avLst/>
                <a:gdLst/>
                <a:ahLst/>
                <a:cxnLst>
                  <a:cxn ang="0">
                    <a:pos x="wd2" y="hd2"/>
                  </a:cxn>
                  <a:cxn ang="5400000">
                    <a:pos x="wd2" y="hd2"/>
                  </a:cxn>
                  <a:cxn ang="10800000">
                    <a:pos x="wd2" y="hd2"/>
                  </a:cxn>
                  <a:cxn ang="16200000">
                    <a:pos x="wd2" y="hd2"/>
                  </a:cxn>
                </a:cxnLst>
                <a:rect l="0" t="0" r="r" b="b"/>
                <a:pathLst>
                  <a:path w="21579" h="21600" extrusionOk="0">
                    <a:moveTo>
                      <a:pt x="21579" y="11"/>
                    </a:moveTo>
                    <a:lnTo>
                      <a:pt x="7305" y="0"/>
                    </a:lnTo>
                    <a:cubicBezTo>
                      <a:pt x="6656" y="84"/>
                      <a:pt x="6059" y="195"/>
                      <a:pt x="5532" y="327"/>
                    </a:cubicBezTo>
                    <a:cubicBezTo>
                      <a:pt x="3358" y="874"/>
                      <a:pt x="2644" y="1689"/>
                      <a:pt x="2144" y="2480"/>
                    </a:cubicBezTo>
                    <a:cubicBezTo>
                      <a:pt x="1515" y="3478"/>
                      <a:pt x="1111" y="4484"/>
                      <a:pt x="937" y="5495"/>
                    </a:cubicBezTo>
                    <a:cubicBezTo>
                      <a:pt x="337" y="7371"/>
                      <a:pt x="24" y="9256"/>
                      <a:pt x="1" y="11144"/>
                    </a:cubicBezTo>
                    <a:cubicBezTo>
                      <a:pt x="-21" y="12936"/>
                      <a:pt x="219" y="14726"/>
                      <a:pt x="737" y="16508"/>
                    </a:cubicBezTo>
                    <a:cubicBezTo>
                      <a:pt x="995" y="17396"/>
                      <a:pt x="1323" y="18284"/>
                      <a:pt x="1767" y="19167"/>
                    </a:cubicBezTo>
                    <a:cubicBezTo>
                      <a:pt x="2009" y="19649"/>
                      <a:pt x="2290" y="20134"/>
                      <a:pt x="2987" y="20583"/>
                    </a:cubicBezTo>
                    <a:cubicBezTo>
                      <a:pt x="3582" y="20966"/>
                      <a:pt x="4464" y="21313"/>
                      <a:pt x="5582" y="21600"/>
                    </a:cubicBezTo>
                    <a:lnTo>
                      <a:pt x="20987" y="21600"/>
                    </a:lnTo>
                    <a:cubicBezTo>
                      <a:pt x="18746" y="18013"/>
                      <a:pt x="17675" y="14381"/>
                      <a:pt x="17787" y="10743"/>
                    </a:cubicBezTo>
                    <a:cubicBezTo>
                      <a:pt x="17898" y="7143"/>
                      <a:pt x="19166" y="3552"/>
                      <a:pt x="21579" y="11"/>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4" name="Group 474"/>
            <p:cNvGrpSpPr/>
            <p:nvPr/>
          </p:nvGrpSpPr>
          <p:grpSpPr>
            <a:xfrm>
              <a:off x="3716427" y="1570711"/>
              <a:ext cx="1319651" cy="4048859"/>
              <a:chOff x="-239" y="0"/>
              <a:chExt cx="1319650" cy="4048858"/>
            </a:xfrm>
          </p:grpSpPr>
          <p:sp>
            <p:nvSpPr>
              <p:cNvPr id="472" name="Shape 472"/>
              <p:cNvSpPr/>
              <p:nvPr/>
            </p:nvSpPr>
            <p:spPr>
              <a:xfrm>
                <a:off x="887919" y="24765"/>
                <a:ext cx="431492" cy="4024094"/>
              </a:xfrm>
              <a:custGeom>
                <a:avLst/>
                <a:gdLst/>
                <a:ahLst/>
                <a:cxnLst>
                  <a:cxn ang="0">
                    <a:pos x="wd2" y="hd2"/>
                  </a:cxn>
                  <a:cxn ang="5400000">
                    <a:pos x="wd2" y="hd2"/>
                  </a:cxn>
                  <a:cxn ang="10800000">
                    <a:pos x="wd2" y="hd2"/>
                  </a:cxn>
                  <a:cxn ang="16200000">
                    <a:pos x="wd2" y="hd2"/>
                  </a:cxn>
                </a:cxnLst>
                <a:rect l="0" t="0" r="r" b="b"/>
                <a:pathLst>
                  <a:path w="21450" h="21600" extrusionOk="0">
                    <a:moveTo>
                      <a:pt x="9376" y="0"/>
                    </a:moveTo>
                    <a:cubicBezTo>
                      <a:pt x="3302" y="3602"/>
                      <a:pt x="167" y="7254"/>
                      <a:pt x="7" y="10914"/>
                    </a:cubicBezTo>
                    <a:cubicBezTo>
                      <a:pt x="-150" y="14495"/>
                      <a:pt x="2540" y="18070"/>
                      <a:pt x="8046" y="21600"/>
                    </a:cubicBezTo>
                    <a:lnTo>
                      <a:pt x="21450" y="19820"/>
                    </a:lnTo>
                    <a:cubicBezTo>
                      <a:pt x="20308" y="17062"/>
                      <a:pt x="19715" y="14301"/>
                      <a:pt x="19669" y="11541"/>
                    </a:cubicBezTo>
                    <a:cubicBezTo>
                      <a:pt x="19620" y="8552"/>
                      <a:pt x="20214" y="5564"/>
                      <a:pt x="21450" y="2578"/>
                    </a:cubicBezTo>
                    <a:lnTo>
                      <a:pt x="9376" y="0"/>
                    </a:lnTo>
                    <a:close/>
                  </a:path>
                </a:pathLst>
              </a:custGeom>
              <a:solidFill>
                <a:schemeClr val="accent3">
                  <a:lumMod val="50000"/>
                </a:schemeClr>
              </a:solidFill>
              <a:ln w="12700" cap="flat">
                <a:noFill/>
                <a:miter lim="400000"/>
              </a:ln>
              <a:effectLst>
                <a:outerShdw blurRad="1117600" dist="25400" dir="5400000" rotWithShape="0">
                  <a:srgbClr val="000000">
                    <a:alpha val="50000"/>
                  </a:srgbClr>
                </a:outerShdw>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3" name="Shape 473"/>
              <p:cNvSpPr/>
              <p:nvPr/>
            </p:nvSpPr>
            <p:spPr>
              <a:xfrm>
                <a:off x="-240" y="0"/>
                <a:ext cx="1083612" cy="4024093"/>
              </a:xfrm>
              <a:custGeom>
                <a:avLst/>
                <a:gdLst/>
                <a:ahLst/>
                <a:cxnLst>
                  <a:cxn ang="0">
                    <a:pos x="wd2" y="hd2"/>
                  </a:cxn>
                  <a:cxn ang="5400000">
                    <a:pos x="wd2" y="hd2"/>
                  </a:cxn>
                  <a:cxn ang="10800000">
                    <a:pos x="wd2" y="hd2"/>
                  </a:cxn>
                  <a:cxn ang="16200000">
                    <a:pos x="wd2" y="hd2"/>
                  </a:cxn>
                </a:cxnLst>
                <a:rect l="0" t="0" r="r" b="b"/>
                <a:pathLst>
                  <a:path w="21547" h="21600" extrusionOk="0">
                    <a:moveTo>
                      <a:pt x="21547" y="0"/>
                    </a:moveTo>
                    <a:lnTo>
                      <a:pt x="7293" y="113"/>
                    </a:lnTo>
                    <a:cubicBezTo>
                      <a:pt x="6646" y="197"/>
                      <a:pt x="6049" y="307"/>
                      <a:pt x="5524" y="439"/>
                    </a:cubicBezTo>
                    <a:cubicBezTo>
                      <a:pt x="3358" y="983"/>
                      <a:pt x="2657" y="1794"/>
                      <a:pt x="2144" y="2580"/>
                    </a:cubicBezTo>
                    <a:cubicBezTo>
                      <a:pt x="292" y="5423"/>
                      <a:pt x="-53" y="8314"/>
                      <a:pt x="6" y="11199"/>
                    </a:cubicBezTo>
                    <a:cubicBezTo>
                      <a:pt x="43" y="12981"/>
                      <a:pt x="234" y="14761"/>
                      <a:pt x="740" y="16534"/>
                    </a:cubicBezTo>
                    <a:cubicBezTo>
                      <a:pt x="993" y="17418"/>
                      <a:pt x="1324" y="18301"/>
                      <a:pt x="1768" y="19180"/>
                    </a:cubicBezTo>
                    <a:cubicBezTo>
                      <a:pt x="2010" y="19660"/>
                      <a:pt x="2290" y="20142"/>
                      <a:pt x="2985" y="20588"/>
                    </a:cubicBezTo>
                    <a:cubicBezTo>
                      <a:pt x="3580" y="20970"/>
                      <a:pt x="4461" y="21315"/>
                      <a:pt x="5574" y="21600"/>
                    </a:cubicBezTo>
                    <a:lnTo>
                      <a:pt x="20942" y="21600"/>
                    </a:lnTo>
                    <a:cubicBezTo>
                      <a:pt x="18718" y="18032"/>
                      <a:pt x="17650" y="14418"/>
                      <a:pt x="17750" y="10800"/>
                    </a:cubicBezTo>
                    <a:cubicBezTo>
                      <a:pt x="17850" y="7177"/>
                      <a:pt x="19120" y="3563"/>
                      <a:pt x="21547"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5" name="Shape 475"/>
            <p:cNvSpPr/>
            <p:nvPr/>
          </p:nvSpPr>
          <p:spPr>
            <a:xfrm>
              <a:off x="5916190" y="1094027"/>
              <a:ext cx="486121" cy="4573901"/>
            </a:xfrm>
            <a:custGeom>
              <a:avLst/>
              <a:gdLst/>
              <a:ahLst/>
              <a:cxnLst>
                <a:cxn ang="0">
                  <a:pos x="wd2" y="hd2"/>
                </a:cxn>
                <a:cxn ang="5400000">
                  <a:pos x="wd2" y="hd2"/>
                </a:cxn>
                <a:cxn ang="10800000">
                  <a:pos x="wd2" y="hd2"/>
                </a:cxn>
                <a:cxn ang="16200000">
                  <a:pos x="wd2" y="hd2"/>
                </a:cxn>
              </a:cxnLst>
              <a:rect l="0" t="0" r="r" b="b"/>
              <a:pathLst>
                <a:path w="21125" h="21600" extrusionOk="0">
                  <a:moveTo>
                    <a:pt x="8725" y="0"/>
                  </a:moveTo>
                  <a:cubicBezTo>
                    <a:pt x="3496" y="3436"/>
                    <a:pt x="608" y="6909"/>
                    <a:pt x="86" y="10392"/>
                  </a:cubicBezTo>
                  <a:cubicBezTo>
                    <a:pt x="-475" y="14141"/>
                    <a:pt x="1707" y="17889"/>
                    <a:pt x="6612" y="21600"/>
                  </a:cubicBezTo>
                  <a:lnTo>
                    <a:pt x="21125" y="19074"/>
                  </a:lnTo>
                  <a:cubicBezTo>
                    <a:pt x="19534" y="16225"/>
                    <a:pt x="18646" y="13372"/>
                    <a:pt x="18464" y="10517"/>
                  </a:cubicBezTo>
                  <a:cubicBezTo>
                    <a:pt x="18281" y="7664"/>
                    <a:pt x="18804" y="4811"/>
                    <a:pt x="20030" y="1961"/>
                  </a:cubicBezTo>
                  <a:lnTo>
                    <a:pt x="8725" y="0"/>
                  </a:lnTo>
                  <a:close/>
                </a:path>
              </a:pathLst>
            </a:custGeom>
            <a:solidFill>
              <a:schemeClr val="accent4">
                <a:lumMod val="50000"/>
              </a:schemeClr>
            </a:solidFill>
            <a:ln w="12700" cap="flat">
              <a:noFill/>
              <a:miter lim="400000"/>
            </a:ln>
            <a:effectLst>
              <a:outerShdw blurRad="1003300" dist="25400" dir="5400000" rotWithShape="0">
                <a:srgbClr val="000000">
                  <a:alpha val="50000"/>
                </a:srgbClr>
              </a:outerShdw>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6" name="Shape 476"/>
            <p:cNvSpPr/>
            <p:nvPr/>
          </p:nvSpPr>
          <p:spPr>
            <a:xfrm>
              <a:off x="4895706" y="1058272"/>
              <a:ext cx="1236264" cy="4613890"/>
            </a:xfrm>
            <a:custGeom>
              <a:avLst/>
              <a:gdLst/>
              <a:ahLst/>
              <a:cxnLst>
                <a:cxn ang="0">
                  <a:pos x="wd2" y="hd2"/>
                </a:cxn>
                <a:cxn ang="5400000">
                  <a:pos x="wd2" y="hd2"/>
                </a:cxn>
                <a:cxn ang="10800000">
                  <a:pos x="wd2" y="hd2"/>
                </a:cxn>
                <a:cxn ang="16200000">
                  <a:pos x="wd2" y="hd2"/>
                </a:cxn>
              </a:cxnLst>
              <a:rect l="0" t="0" r="r" b="b"/>
              <a:pathLst>
                <a:path w="21530" h="21600" extrusionOk="0">
                  <a:moveTo>
                    <a:pt x="21530" y="0"/>
                  </a:moveTo>
                  <a:lnTo>
                    <a:pt x="7291" y="112"/>
                  </a:lnTo>
                  <a:cubicBezTo>
                    <a:pt x="5967" y="390"/>
                    <a:pt x="4880" y="742"/>
                    <a:pt x="4104" y="1142"/>
                  </a:cubicBezTo>
                  <a:cubicBezTo>
                    <a:pt x="3243" y="1587"/>
                    <a:pt x="2793" y="2077"/>
                    <a:pt x="2406" y="2567"/>
                  </a:cubicBezTo>
                  <a:cubicBezTo>
                    <a:pt x="188" y="5380"/>
                    <a:pt x="-70" y="8266"/>
                    <a:pt x="12" y="11140"/>
                  </a:cubicBezTo>
                  <a:cubicBezTo>
                    <a:pt x="63" y="12912"/>
                    <a:pt x="242" y="14683"/>
                    <a:pt x="745" y="16447"/>
                  </a:cubicBezTo>
                  <a:cubicBezTo>
                    <a:pt x="996" y="17327"/>
                    <a:pt x="1328" y="18204"/>
                    <a:pt x="1772" y="19079"/>
                  </a:cubicBezTo>
                  <a:cubicBezTo>
                    <a:pt x="2014" y="19556"/>
                    <a:pt x="2293" y="20035"/>
                    <a:pt x="2988" y="20480"/>
                  </a:cubicBezTo>
                  <a:cubicBezTo>
                    <a:pt x="3582" y="20860"/>
                    <a:pt x="4460" y="21202"/>
                    <a:pt x="5574" y="21486"/>
                  </a:cubicBezTo>
                  <a:lnTo>
                    <a:pt x="20535" y="21600"/>
                  </a:lnTo>
                  <a:cubicBezTo>
                    <a:pt x="18594" y="18012"/>
                    <a:pt x="17695" y="14389"/>
                    <a:pt x="17844" y="10764"/>
                  </a:cubicBezTo>
                  <a:cubicBezTo>
                    <a:pt x="17919" y="8955"/>
                    <a:pt x="18255" y="7149"/>
                    <a:pt x="18869" y="5349"/>
                  </a:cubicBezTo>
                  <a:cubicBezTo>
                    <a:pt x="19481" y="3558"/>
                    <a:pt x="20368" y="1773"/>
                    <a:pt x="21530" y="0"/>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7" name="Shape 477"/>
            <p:cNvSpPr/>
            <p:nvPr/>
          </p:nvSpPr>
          <p:spPr>
            <a:xfrm>
              <a:off x="0" y="2287569"/>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016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8" name="Shape 478"/>
            <p:cNvSpPr/>
            <p:nvPr/>
          </p:nvSpPr>
          <p:spPr>
            <a:xfrm>
              <a:off x="647724" y="1885221"/>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9" name="Shape 479"/>
            <p:cNvSpPr/>
            <p:nvPr/>
          </p:nvSpPr>
          <p:spPr>
            <a:xfrm>
              <a:off x="2253743" y="5044009"/>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0" name="Shape 480"/>
            <p:cNvSpPr/>
            <p:nvPr/>
          </p:nvSpPr>
          <p:spPr>
            <a:xfrm>
              <a:off x="1650123" y="5554558"/>
              <a:ext cx="955860" cy="95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016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1" name="Shape 481"/>
            <p:cNvSpPr/>
            <p:nvPr/>
          </p:nvSpPr>
          <p:spPr>
            <a:xfrm>
              <a:off x="4028463" y="2058634"/>
              <a:ext cx="406401" cy="406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2" name="Shape 482"/>
            <p:cNvSpPr/>
            <p:nvPr/>
          </p:nvSpPr>
          <p:spPr>
            <a:xfrm>
              <a:off x="4094302" y="1403311"/>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016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3" name="Shape 483"/>
            <p:cNvSpPr/>
            <p:nvPr/>
          </p:nvSpPr>
          <p:spPr>
            <a:xfrm>
              <a:off x="5234833" y="4697241"/>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4" name="Shape 484"/>
            <p:cNvSpPr/>
            <p:nvPr/>
          </p:nvSpPr>
          <p:spPr>
            <a:xfrm>
              <a:off x="4829100" y="5256428"/>
              <a:ext cx="819002" cy="81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016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5" name="Shape 485"/>
            <p:cNvSpPr/>
            <p:nvPr/>
          </p:nvSpPr>
          <p:spPr>
            <a:xfrm>
              <a:off x="7419016" y="2560570"/>
              <a:ext cx="482601" cy="482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6" name="Shape 486"/>
            <p:cNvSpPr/>
            <p:nvPr/>
          </p:nvSpPr>
          <p:spPr>
            <a:xfrm>
              <a:off x="7689388" y="1999684"/>
              <a:ext cx="843489" cy="843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01600" cap="flat">
              <a:solidFill>
                <a:schemeClr val="accent5">
                  <a:lumMod val="75000"/>
                </a:schemeClr>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7" name="Shape 487"/>
            <p:cNvSpPr/>
            <p:nvPr/>
          </p:nvSpPr>
          <p:spPr>
            <a:xfrm>
              <a:off x="5004108" y="5413547"/>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8" name="Shape 488"/>
            <p:cNvSpPr/>
            <p:nvPr/>
          </p:nvSpPr>
          <p:spPr>
            <a:xfrm>
              <a:off x="7912468" y="2167047"/>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9" name="Shape 489"/>
            <p:cNvSpPr/>
            <p:nvPr/>
          </p:nvSpPr>
          <p:spPr>
            <a:xfrm>
              <a:off x="1917596" y="5776539"/>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0" name="Shape 490"/>
            <p:cNvSpPr/>
            <p:nvPr/>
          </p:nvSpPr>
          <p:spPr>
            <a:xfrm>
              <a:off x="4376925" y="1532231"/>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1" name="Shape 491"/>
            <p:cNvSpPr/>
            <p:nvPr/>
          </p:nvSpPr>
          <p:spPr>
            <a:xfrm>
              <a:off x="187251" y="2442686"/>
              <a:ext cx="431670" cy="508764"/>
            </a:xfrm>
            <a:prstGeom prst="rect">
              <a:avLst/>
            </a:prstGeom>
            <a:noFill/>
            <a:ln w="12700" cap="flat">
              <a:noFill/>
              <a:miter lim="400000"/>
            </a:ln>
            <a:effectLst/>
          </p:spPr>
          <p:txBody>
            <a:bodyPr wrap="none" lIns="0" tIns="0" rIns="0" bIns="0" numCol="1" anchor="ctr">
              <a:spAutoFit/>
            </a:bodyPr>
            <a:lstStyle>
              <a:lvl1pPr>
                <a:defRPr sz="2600">
                  <a:solidFill>
                    <a:srgbClr val="FFFFFF"/>
                  </a:solidFill>
                  <a:latin typeface="FontAwesome"/>
                  <a:ea typeface="FontAwesome"/>
                  <a:cs typeface="FontAwesome"/>
                  <a:sym typeface="FontAwesome"/>
                </a:defRPr>
              </a:lvl1pPr>
            </a:lstStyle>
            <a:p>
              <a:pPr lvl="0">
                <a:lnSpc>
                  <a:spcPct val="120000"/>
                </a:lnSpc>
                <a:defRPr sz="1800">
                  <a:solidFill>
                    <a:srgbClr val="000000"/>
                  </a:solidFill>
                </a:defRPr>
              </a:pPr>
              <a:r>
                <a:rPr 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1" name="Group 501"/>
          <p:cNvGrpSpPr/>
          <p:nvPr/>
        </p:nvGrpSpPr>
        <p:grpSpPr>
          <a:xfrm>
            <a:off x="1605402" y="2578812"/>
            <a:ext cx="2313623" cy="643874"/>
            <a:chOff x="368825" y="0"/>
            <a:chExt cx="4387555" cy="1221043"/>
          </a:xfrm>
        </p:grpSpPr>
        <p:sp>
          <p:nvSpPr>
            <p:cNvPr id="498" name="Shape 498"/>
            <p:cNvSpPr/>
            <p:nvPr/>
          </p:nvSpPr>
          <p:spPr>
            <a:xfrm>
              <a:off x="4476979" y="183362"/>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9" name="Shape 499"/>
            <p:cNvSpPr/>
            <p:nvPr/>
          </p:nvSpPr>
          <p:spPr>
            <a:xfrm>
              <a:off x="1850289"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0" name="Shape 500"/>
            <p:cNvSpPr/>
            <p:nvPr/>
          </p:nvSpPr>
          <p:spPr>
            <a:xfrm>
              <a:off x="368825" y="406340"/>
              <a:ext cx="3868440"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5" name="Group 505"/>
          <p:cNvGrpSpPr/>
          <p:nvPr/>
        </p:nvGrpSpPr>
        <p:grpSpPr>
          <a:xfrm>
            <a:off x="1605402" y="3852089"/>
            <a:ext cx="2313623" cy="624867"/>
            <a:chOff x="368825" y="0"/>
            <a:chExt cx="4387555" cy="1184998"/>
          </a:xfrm>
        </p:grpSpPr>
        <p:sp>
          <p:nvSpPr>
            <p:cNvPr id="502" name="Shape 502"/>
            <p:cNvSpPr/>
            <p:nvPr/>
          </p:nvSpPr>
          <p:spPr>
            <a:xfrm>
              <a:off x="4476979" y="14885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3" name="Shape 503"/>
            <p:cNvSpPr/>
            <p:nvPr/>
          </p:nvSpPr>
          <p:spPr>
            <a:xfrm>
              <a:off x="1850291"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CD321B"/>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4" name="Shape 504"/>
            <p:cNvSpPr/>
            <p:nvPr/>
          </p:nvSpPr>
          <p:spPr>
            <a:xfrm>
              <a:off x="368825" y="370295"/>
              <a:ext cx="3868440"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9" name="Group 509"/>
          <p:cNvGrpSpPr/>
          <p:nvPr/>
        </p:nvGrpSpPr>
        <p:grpSpPr>
          <a:xfrm>
            <a:off x="1567542" y="5125366"/>
            <a:ext cx="2351483" cy="605860"/>
            <a:chOff x="337959" y="0"/>
            <a:chExt cx="4459351" cy="1148953"/>
          </a:xfrm>
        </p:grpSpPr>
        <p:sp>
          <p:nvSpPr>
            <p:cNvPr id="506" name="Shape 506"/>
            <p:cNvSpPr/>
            <p:nvPr/>
          </p:nvSpPr>
          <p:spPr>
            <a:xfrm>
              <a:off x="4517909" y="114355"/>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7" name="Shape 507"/>
            <p:cNvSpPr/>
            <p:nvPr/>
          </p:nvSpPr>
          <p:spPr>
            <a:xfrm>
              <a:off x="1850290" y="0"/>
              <a:ext cx="2383308" cy="447966"/>
            </a:xfrm>
            <a:prstGeom prst="rect">
              <a:avLst/>
            </a:prstGeom>
            <a:noFill/>
            <a:ln w="12700" cap="flat">
              <a:noFill/>
              <a:miter lim="400000"/>
            </a:ln>
            <a:effectLst/>
          </p:spPr>
          <p:txBody>
            <a:bodyPr wrap="none" lIns="0" tIns="0" rIns="0" bIns="0" numCol="1" anchor="t">
              <a:spAutoFit/>
            </a:bodyPr>
            <a:lstStyle>
              <a:lvl1pPr algn="r">
                <a:defRPr sz="3000">
                  <a:solidFill>
                    <a:srgbClr val="FBBE48"/>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8" name="Shape 508"/>
            <p:cNvSpPr/>
            <p:nvPr/>
          </p:nvSpPr>
          <p:spPr>
            <a:xfrm>
              <a:off x="337959" y="334250"/>
              <a:ext cx="3899304" cy="814703"/>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3" name="Group 513"/>
          <p:cNvGrpSpPr/>
          <p:nvPr/>
        </p:nvGrpSpPr>
        <p:grpSpPr>
          <a:xfrm>
            <a:off x="9007766" y="2578812"/>
            <a:ext cx="2390162" cy="713589"/>
            <a:chOff x="0" y="0"/>
            <a:chExt cx="4532703" cy="1353250"/>
          </a:xfrm>
        </p:grpSpPr>
        <p:sp>
          <p:nvSpPr>
            <p:cNvPr id="510" name="Shape 510"/>
            <p:cNvSpPr/>
            <p:nvPr/>
          </p:nvSpPr>
          <p:spPr>
            <a:xfrm>
              <a:off x="0" y="183362"/>
              <a:ext cx="279400"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1" name="Shape 511"/>
            <p:cNvSpPr/>
            <p:nvPr/>
          </p:nvSpPr>
          <p:spPr>
            <a:xfrm>
              <a:off x="599130" y="0"/>
              <a:ext cx="2383308" cy="447965"/>
            </a:xfrm>
            <a:prstGeom prst="rect">
              <a:avLst/>
            </a:prstGeom>
            <a:noFill/>
            <a:ln w="12700" cap="flat">
              <a:noFill/>
              <a:miter lim="400000"/>
            </a:ln>
            <a:effectLst/>
          </p:spPr>
          <p:txBody>
            <a:bodyPr wrap="none" lIns="0" tIns="0" rIns="0" bIns="0" numCol="1" anchor="t">
              <a:spAutoFit/>
            </a:bodyPr>
            <a:lstStyle>
              <a:lvl1pPr algn="l">
                <a:defRPr sz="300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 name="Shape 512"/>
            <p:cNvSpPr/>
            <p:nvPr/>
          </p:nvSpPr>
          <p:spPr>
            <a:xfrm>
              <a:off x="604068" y="538547"/>
              <a:ext cx="3928635" cy="814703"/>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7" name="Group 517"/>
          <p:cNvGrpSpPr/>
          <p:nvPr/>
        </p:nvGrpSpPr>
        <p:grpSpPr>
          <a:xfrm>
            <a:off x="9007766" y="3878924"/>
            <a:ext cx="2473034" cy="671449"/>
            <a:chOff x="0" y="0"/>
            <a:chExt cx="4689860" cy="1273333"/>
          </a:xfrm>
        </p:grpSpPr>
        <p:sp>
          <p:nvSpPr>
            <p:cNvPr id="514" name="Shape 514"/>
            <p:cNvSpPr/>
            <p:nvPr/>
          </p:nvSpPr>
          <p:spPr>
            <a:xfrm>
              <a:off x="0" y="97969"/>
              <a:ext cx="279400"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 name="Shape 515"/>
            <p:cNvSpPr/>
            <p:nvPr/>
          </p:nvSpPr>
          <p:spPr>
            <a:xfrm>
              <a:off x="695061" y="0"/>
              <a:ext cx="2383307" cy="447965"/>
            </a:xfrm>
            <a:prstGeom prst="rect">
              <a:avLst/>
            </a:prstGeom>
            <a:noFill/>
            <a:ln w="12700" cap="flat">
              <a:noFill/>
              <a:miter lim="400000"/>
            </a:ln>
            <a:effectLst/>
          </p:spPr>
          <p:txBody>
            <a:bodyPr wrap="none" lIns="0" tIns="0" rIns="0" bIns="0" numCol="1" anchor="t">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6" name="Shape 516"/>
            <p:cNvSpPr/>
            <p:nvPr/>
          </p:nvSpPr>
          <p:spPr>
            <a:xfrm>
              <a:off x="695542" y="458632"/>
              <a:ext cx="3994318" cy="81470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497"/>
                                        </p:tgtEl>
                                        <p:attrNameLst>
                                          <p:attrName>style.visibility</p:attrName>
                                        </p:attrNameLst>
                                      </p:cBhvr>
                                      <p:to>
                                        <p:strVal val="visible"/>
                                      </p:to>
                                    </p:set>
                                    <p:anim calcmode="lin" valueType="num">
                                      <p:cBhvr>
                                        <p:cTn id="7" dur="750" fill="hold"/>
                                        <p:tgtEl>
                                          <p:spTgt spid="497"/>
                                        </p:tgtEl>
                                        <p:attrNameLst>
                                          <p:attrName>ppt_w</p:attrName>
                                        </p:attrNameLst>
                                      </p:cBhvr>
                                      <p:tavLst>
                                        <p:tav tm="0">
                                          <p:val>
                                            <p:fltVal val="0"/>
                                          </p:val>
                                        </p:tav>
                                        <p:tav tm="100000">
                                          <p:val>
                                            <p:strVal val="#ppt_w"/>
                                          </p:val>
                                        </p:tav>
                                      </p:tavLst>
                                    </p:anim>
                                    <p:anim calcmode="lin" valueType="num">
                                      <p:cBhvr>
                                        <p:cTn id="8" dur="750" fill="hold"/>
                                        <p:tgtEl>
                                          <p:spTgt spid="4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indefinite" fill="hold"/>
                                        <p:tgtEl>
                                          <p:spTgt spid="501"/>
                                        </p:tgtEl>
                                        <p:attrNameLst>
                                          <p:attrName>style.visibility</p:attrName>
                                        </p:attrNameLst>
                                      </p:cBhvr>
                                      <p:to>
                                        <p:strVal val="visible"/>
                                      </p:to>
                                    </p:set>
                                    <p:animEffect transition="in" filter="fade">
                                      <p:cBhvr>
                                        <p:cTn id="13" dur="1000"/>
                                        <p:tgtEl>
                                          <p:spTgt spid="5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indefinite" fill="hold"/>
                                        <p:tgtEl>
                                          <p:spTgt spid="505"/>
                                        </p:tgtEl>
                                        <p:attrNameLst>
                                          <p:attrName>style.visibility</p:attrName>
                                        </p:attrNameLst>
                                      </p:cBhvr>
                                      <p:to>
                                        <p:strVal val="visible"/>
                                      </p:to>
                                    </p:set>
                                    <p:animEffect transition="in" filter="fade">
                                      <p:cBhvr>
                                        <p:cTn id="18" dur="1000"/>
                                        <p:tgtEl>
                                          <p:spTgt spid="5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indefinite" fill="hold"/>
                                        <p:tgtEl>
                                          <p:spTgt spid="509"/>
                                        </p:tgtEl>
                                        <p:attrNameLst>
                                          <p:attrName>style.visibility</p:attrName>
                                        </p:attrNameLst>
                                      </p:cBhvr>
                                      <p:to>
                                        <p:strVal val="visible"/>
                                      </p:to>
                                    </p:set>
                                    <p:animEffect transition="in" filter="fade">
                                      <p:cBhvr>
                                        <p:cTn id="23" dur="1000"/>
                                        <p:tgtEl>
                                          <p:spTgt spid="5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indefinite" fill="hold"/>
                                        <p:tgtEl>
                                          <p:spTgt spid="513"/>
                                        </p:tgtEl>
                                        <p:attrNameLst>
                                          <p:attrName>style.visibility</p:attrName>
                                        </p:attrNameLst>
                                      </p:cBhvr>
                                      <p:to>
                                        <p:strVal val="visible"/>
                                      </p:to>
                                    </p:set>
                                    <p:animEffect transition="in" filter="fade">
                                      <p:cBhvr>
                                        <p:cTn id="28" dur="1000"/>
                                        <p:tgtEl>
                                          <p:spTgt spid="5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indefinite" fill="hold"/>
                                        <p:tgtEl>
                                          <p:spTgt spid="517"/>
                                        </p:tgtEl>
                                        <p:attrNameLst>
                                          <p:attrName>style.visibility</p:attrName>
                                        </p:attrNameLst>
                                      </p:cBhvr>
                                      <p:to>
                                        <p:strVal val="visible"/>
                                      </p:to>
                                    </p:set>
                                    <p:animEffect transition="in" filter="fade">
                                      <p:cBhvr>
                                        <p:cTn id="33"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advAuto="0"/>
      <p:bldP spid="501" grpId="0" advAuto="0"/>
      <p:bldP spid="505" grpId="0" advAuto="0"/>
      <p:bldP spid="509" grpId="0" advAuto="0"/>
      <p:bldP spid="513" grpId="0" advAuto="0"/>
      <p:bldP spid="517" grpId="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SubTitle_1"/>
          <p:cNvSpPr txBox="1"/>
          <p:nvPr>
            <p:custDataLst>
              <p:tags r:id="rId2"/>
            </p:custDataLst>
          </p:nvPr>
        </p:nvSpPr>
        <p:spPr>
          <a:xfrm>
            <a:off x="7581839" y="2131502"/>
            <a:ext cx="3066561" cy="707758"/>
          </a:xfrm>
          <a:prstGeom prst="rect">
            <a:avLst/>
          </a:prstGeom>
          <a:noFill/>
        </p:spPr>
        <p:txBody>
          <a:bodyPr wrap="square" lIns="0" tIns="0" rIns="0" bIns="0" anchor="ctr">
            <a:spAutoFit/>
          </a:bodyPr>
          <a:lstStyle/>
          <a:p>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6127177" y="2096213"/>
            <a:ext cx="1128364" cy="686394"/>
            <a:chOff x="6127160" y="2096130"/>
            <a:chExt cx="1128426" cy="686432"/>
          </a:xfrm>
        </p:grpSpPr>
        <p:cxnSp>
          <p:nvCxnSpPr>
            <p:cNvPr id="4" name="MH_Other_1"/>
            <p:cNvCxnSpPr/>
            <p:nvPr>
              <p:custDataLst>
                <p:tags r:id="rId17"/>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18"/>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0" name="MH_Other_3"/>
            <p:cNvSpPr txBox="1">
              <a:spLocks noChangeArrowheads="1"/>
            </p:cNvSpPr>
            <p:nvPr>
              <p:custDataLst>
                <p:tags r:id="rId19"/>
              </p:custDataLst>
            </p:nvPr>
          </p:nvSpPr>
          <p:spPr bwMode="auto">
            <a:xfrm>
              <a:off x="6127160" y="2108456"/>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MH_SubTitle_2"/>
          <p:cNvSpPr txBox="1"/>
          <p:nvPr>
            <p:custDataLst>
              <p:tags r:id="rId3"/>
            </p:custDataLst>
          </p:nvPr>
        </p:nvSpPr>
        <p:spPr>
          <a:xfrm>
            <a:off x="7581839" y="3176718"/>
            <a:ext cx="3066561" cy="707758"/>
          </a:xfrm>
          <a:prstGeom prst="rect">
            <a:avLst/>
          </a:prstGeom>
          <a:noFill/>
        </p:spPr>
        <p:txBody>
          <a:bodyPr wrap="square" lIns="0" tIns="0" rIns="0" bIns="0" anchor="ctr">
            <a:spAutoFit/>
          </a:bodyPr>
          <a:lstStyle/>
          <a:p>
            <a:pPr lvl="0"/>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6127177" y="3141987"/>
            <a:ext cx="1128364" cy="686394"/>
            <a:chOff x="6127160" y="3142521"/>
            <a:chExt cx="1128426" cy="686432"/>
          </a:xfrm>
        </p:grpSpPr>
        <p:cxnSp>
          <p:nvCxnSpPr>
            <p:cNvPr id="9" name="MH_Other_4"/>
            <p:cNvCxnSpPr/>
            <p:nvPr>
              <p:custDataLst>
                <p:tags r:id="rId14"/>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MH_Other_5"/>
            <p:cNvSpPr/>
            <p:nvPr>
              <p:custDataLst>
                <p:tags r:id="rId15"/>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MH_Other_6"/>
            <p:cNvSpPr txBox="1">
              <a:spLocks noChangeArrowheads="1"/>
            </p:cNvSpPr>
            <p:nvPr>
              <p:custDataLst>
                <p:tags r:id="rId16"/>
              </p:custDataLst>
            </p:nvPr>
          </p:nvSpPr>
          <p:spPr bwMode="auto">
            <a:xfrm>
              <a:off x="6127160" y="3154847"/>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MH_SubTitle_3"/>
          <p:cNvSpPr txBox="1"/>
          <p:nvPr>
            <p:custDataLst>
              <p:tags r:id="rId4"/>
            </p:custDataLst>
          </p:nvPr>
        </p:nvSpPr>
        <p:spPr>
          <a:xfrm>
            <a:off x="7581839" y="4221935"/>
            <a:ext cx="3066561" cy="707758"/>
          </a:xfrm>
          <a:prstGeom prst="rect">
            <a:avLst/>
          </a:prstGeom>
          <a:noFill/>
        </p:spPr>
        <p:txBody>
          <a:bodyPr wrap="square" lIns="0" tIns="0" rIns="0" bIns="0" anchor="ctr">
            <a:spAutoFit/>
          </a:bodyPr>
          <a:lstStyle/>
          <a:p>
            <a:pPr lvl="0"/>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127177" y="4187761"/>
            <a:ext cx="1128364" cy="686394"/>
            <a:chOff x="6127160" y="4187237"/>
            <a:chExt cx="1128426" cy="686432"/>
          </a:xfrm>
        </p:grpSpPr>
        <p:cxnSp>
          <p:nvCxnSpPr>
            <p:cNvPr id="15" name="MH_Other_7"/>
            <p:cNvCxnSpPr/>
            <p:nvPr>
              <p:custDataLst>
                <p:tags r:id="rId11"/>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H_Other_8"/>
            <p:cNvSpPr/>
            <p:nvPr>
              <p:custDataLst>
                <p:tags r:id="rId12"/>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8" name="MH_Other_9"/>
            <p:cNvSpPr txBox="1">
              <a:spLocks noChangeArrowheads="1"/>
            </p:cNvSpPr>
            <p:nvPr>
              <p:custDataLst>
                <p:tags r:id="rId13"/>
              </p:custDataLst>
            </p:nvPr>
          </p:nvSpPr>
          <p:spPr bwMode="auto">
            <a:xfrm>
              <a:off x="6127160" y="4199563"/>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MH_SubTitle_4"/>
          <p:cNvSpPr txBox="1"/>
          <p:nvPr>
            <p:custDataLst>
              <p:tags r:id="rId5"/>
            </p:custDataLst>
          </p:nvPr>
        </p:nvSpPr>
        <p:spPr>
          <a:xfrm>
            <a:off x="7581839" y="5267153"/>
            <a:ext cx="3066561" cy="707758"/>
          </a:xfrm>
          <a:prstGeom prst="rect">
            <a:avLst/>
          </a:prstGeom>
          <a:noFill/>
        </p:spPr>
        <p:txBody>
          <a:bodyPr wrap="square" lIns="0" tIns="0" rIns="0" bIns="0" anchor="ctr">
            <a:spAutoFit/>
          </a:bodyPr>
          <a:lstStyle/>
          <a:p>
            <a:pPr lvl="0"/>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6127177" y="5233535"/>
            <a:ext cx="1128364" cy="684720"/>
            <a:chOff x="6127160" y="5233626"/>
            <a:chExt cx="1128426" cy="684758"/>
          </a:xfrm>
        </p:grpSpPr>
        <p:cxnSp>
          <p:nvCxnSpPr>
            <p:cNvPr id="20" name="MH_Other_10"/>
            <p:cNvCxnSpPr/>
            <p:nvPr>
              <p:custDataLst>
                <p:tags r:id="rId8"/>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MH_Other_11"/>
            <p:cNvSpPr/>
            <p:nvPr>
              <p:custDataLst>
                <p:tags r:id="rId9"/>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MH_Other_12"/>
            <p:cNvSpPr txBox="1">
              <a:spLocks noChangeArrowheads="1"/>
            </p:cNvSpPr>
            <p:nvPr>
              <p:custDataLst>
                <p:tags r:id="rId10"/>
              </p:custDataLst>
            </p:nvPr>
          </p:nvSpPr>
          <p:spPr bwMode="auto">
            <a:xfrm>
              <a:off x="6127160" y="5245952"/>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MH_Others_1"/>
          <p:cNvSpPr txBox="1"/>
          <p:nvPr>
            <p:custDataLst>
              <p:tags r:id="rId6"/>
            </p:custDataLst>
          </p:nvPr>
        </p:nvSpPr>
        <p:spPr>
          <a:xfrm>
            <a:off x="2080591" y="2888150"/>
            <a:ext cx="2873744" cy="1015534"/>
          </a:xfrm>
          <a:prstGeom prst="rect">
            <a:avLst/>
          </a:prstGeom>
          <a:noFill/>
        </p:spPr>
        <p:txBody>
          <a:bodyPr vert="horz" wrap="square" lIns="0" tIns="0" rIns="0" bIns="0" rtlCol="0" anchor="ctr" anchorCtr="0">
            <a:spAutoFit/>
          </a:bodyPr>
          <a:lstStyle/>
          <a:p>
            <a:pPr algn="ctr"/>
            <a:r>
              <a:rPr lang="zh-CN" altLang="en-US"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7"/>
            </p:custDataLst>
          </p:nvPr>
        </p:nvSpPr>
        <p:spPr>
          <a:xfrm>
            <a:off x="2095103" y="3903721"/>
            <a:ext cx="2844716" cy="430887"/>
          </a:xfrm>
          <a:prstGeom prst="rect">
            <a:avLst/>
          </a:prstGeom>
          <a:noFill/>
        </p:spPr>
        <p:txBody>
          <a:bodyPr wrap="square" lIns="0" tIns="0" rIns="0" bIns="0">
            <a:spAutoFit/>
          </a:bodyPr>
          <a:lstStyle/>
          <a:p>
            <a:pPr algn="ctr">
              <a:defRPr/>
            </a:pP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med"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nodeType="clickEffect" p14:presetBounceEnd="40000">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14:bounceEnd="40000">
                                          <p:cBhvr additive="base">
                                            <p:cTn id="21"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grpId="0" nodeType="click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nodeType="clickEffect" p14:presetBounceEnd="40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0000">
                                          <p:cBhvr additive="base">
                                            <p:cTn id="33"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34"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accel="40000" fill="hold" grpId="0" nodeType="clickEffect" p14:presetBounceEnd="40000">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1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accel="40000" fill="hold" nodeType="clickEffect" p14:presetBounceEnd="40000">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14:bounceEnd="40000">
                                          <p:cBhvr additive="base">
                                            <p:cTn id="45"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46"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accel="40000" fill="hold" grpId="0" nodeType="clickEffect" p14:presetBounceEnd="40000">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14:bounceEnd="40000">
                                          <p:cBhvr additive="base">
                                            <p:cTn id="51" dur="1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52"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accel="40000" fill="hold" nodeType="clickEffect" p14:presetBounceEnd="40000">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14:bounceEnd="40000">
                                          <p:cBhvr additive="base">
                                            <p:cTn id="57" dur="1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5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accel="40000" fill="hold" grpId="0" nodeType="clickEffect" p14:presetBounceEnd="40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40000">
                                          <p:cBhvr additive="base">
                                            <p:cTn id="63" dur="1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64"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P spid="22"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500" fill="hold"/>
                                            <p:tgtEl>
                                              <p:spTgt spid="7"/>
                                            </p:tgtEl>
                                            <p:attrNameLst>
                                              <p:attrName>ppt_x</p:attrName>
                                            </p:attrNameLst>
                                          </p:cBhvr>
                                          <p:tavLst>
                                            <p:tav tm="0">
                                              <p:val>
                                                <p:strVal val="0-#ppt_w/2"/>
                                              </p:val>
                                            </p:tav>
                                            <p:tav tm="100000">
                                              <p:val>
                                                <p:strVal val="#ppt_x"/>
                                              </p:val>
                                            </p:tav>
                                          </p:tavLst>
                                        </p:anim>
                                        <p:anim calcmode="lin" valueType="num">
                                          <p:cBhvr additive="base">
                                            <p:cTn id="34"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accel="4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0-#ppt_w/2"/>
                                              </p:val>
                                            </p:tav>
                                            <p:tav tm="100000">
                                              <p:val>
                                                <p:strVal val="#ppt_x"/>
                                              </p:val>
                                            </p:tav>
                                          </p:tavLst>
                                        </p:anim>
                                        <p:anim calcmode="lin" valueType="num">
                                          <p:cBhvr additive="base">
                                            <p:cTn id="40"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accel="4000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1500" fill="hold"/>
                                            <p:tgtEl>
                                              <p:spTgt spid="8"/>
                                            </p:tgtEl>
                                            <p:attrNameLst>
                                              <p:attrName>ppt_x</p:attrName>
                                            </p:attrNameLst>
                                          </p:cBhvr>
                                          <p:tavLst>
                                            <p:tav tm="0">
                                              <p:val>
                                                <p:strVal val="0-#ppt_w/2"/>
                                              </p:val>
                                            </p:tav>
                                            <p:tav tm="100000">
                                              <p:val>
                                                <p:strVal val="#ppt_x"/>
                                              </p:val>
                                            </p:tav>
                                          </p:tavLst>
                                        </p:anim>
                                        <p:anim calcmode="lin" valueType="num">
                                          <p:cBhvr additive="base">
                                            <p:cTn id="46"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accel="4000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500" fill="hold"/>
                                            <p:tgtEl>
                                              <p:spTgt spid="17"/>
                                            </p:tgtEl>
                                            <p:attrNameLst>
                                              <p:attrName>ppt_x</p:attrName>
                                            </p:attrNameLst>
                                          </p:cBhvr>
                                          <p:tavLst>
                                            <p:tav tm="0">
                                              <p:val>
                                                <p:strVal val="0-#ppt_w/2"/>
                                              </p:val>
                                            </p:tav>
                                            <p:tav tm="100000">
                                              <p:val>
                                                <p:strVal val="#ppt_x"/>
                                              </p:val>
                                            </p:tav>
                                          </p:tavLst>
                                        </p:anim>
                                        <p:anim calcmode="lin" valueType="num">
                                          <p:cBhvr additive="base">
                                            <p:cTn id="52"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accel="4000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500" fill="hold"/>
                                            <p:tgtEl>
                                              <p:spTgt spid="10"/>
                                            </p:tgtEl>
                                            <p:attrNameLst>
                                              <p:attrName>ppt_x</p:attrName>
                                            </p:attrNameLst>
                                          </p:cBhvr>
                                          <p:tavLst>
                                            <p:tav tm="0">
                                              <p:val>
                                                <p:strVal val="0-#ppt_w/2"/>
                                              </p:val>
                                            </p:tav>
                                            <p:tav tm="100000">
                                              <p:val>
                                                <p:strVal val="#ppt_x"/>
                                              </p:val>
                                            </p:tav>
                                          </p:tavLst>
                                        </p:anim>
                                        <p:anim calcmode="lin" valueType="num">
                                          <p:cBhvr additive="base">
                                            <p:cTn id="5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accel="4000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500" fill="hold"/>
                                            <p:tgtEl>
                                              <p:spTgt spid="22"/>
                                            </p:tgtEl>
                                            <p:attrNameLst>
                                              <p:attrName>ppt_x</p:attrName>
                                            </p:attrNameLst>
                                          </p:cBhvr>
                                          <p:tavLst>
                                            <p:tav tm="0">
                                              <p:val>
                                                <p:strVal val="0-#ppt_w/2"/>
                                              </p:val>
                                            </p:tav>
                                            <p:tav tm="100000">
                                              <p:val>
                                                <p:strVal val="#ppt_x"/>
                                              </p:val>
                                            </p:tav>
                                          </p:tavLst>
                                        </p:anim>
                                        <p:anim calcmode="lin" valueType="num">
                                          <p:cBhvr additive="base">
                                            <p:cTn id="64"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P spid="22" grpId="0"/>
          <p:bldP spid="18"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7093350" y="2353961"/>
            <a:ext cx="1765093" cy="1521633"/>
          </a:xfrm>
          <a:prstGeom prst="hexagon">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546828" y="161033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7088102" y="4061474"/>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989751" y="2353961"/>
            <a:ext cx="1765093" cy="1521633"/>
          </a:xfrm>
          <a:prstGeom prst="hexagon">
            <a:avLst/>
          </a:prstGeom>
          <a:blipFill dpi="0" rotWithShape="1">
            <a:blip r:embed="rId4" cstate="email"/>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989751" y="406147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566772" y="4822043"/>
            <a:ext cx="1765093" cy="1521633"/>
          </a:xfrm>
          <a:prstGeom prst="hexagon">
            <a:avLst/>
          </a:prstGeom>
          <a:blipFill dpi="0" rotWithShape="1">
            <a:blip r:embed="rId5" cstate="email"/>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455013" y="3200320"/>
            <a:ext cx="7934279" cy="1531416"/>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p:nvPr/>
        </p:nvSpPr>
        <p:spPr>
          <a:xfrm>
            <a:off x="154368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1529274"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2"/>
          <p:cNvSpPr txBox="1"/>
          <p:nvPr/>
        </p:nvSpPr>
        <p:spPr>
          <a:xfrm>
            <a:off x="8627848" y="1695636"/>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9589301" y="1394887"/>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2"/>
          <p:cNvSpPr txBox="1"/>
          <p:nvPr/>
        </p:nvSpPr>
        <p:spPr>
          <a:xfrm>
            <a:off x="154368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3"/>
          <p:cNvSpPr txBox="1"/>
          <p:nvPr/>
        </p:nvSpPr>
        <p:spPr>
          <a:xfrm>
            <a:off x="1529274"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2"/>
          <p:cNvSpPr txBox="1"/>
          <p:nvPr/>
        </p:nvSpPr>
        <p:spPr>
          <a:xfrm>
            <a:off x="8627848" y="5585465"/>
            <a:ext cx="2666143"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3"/>
          <p:cNvSpPr txBox="1"/>
          <p:nvPr/>
        </p:nvSpPr>
        <p:spPr>
          <a:xfrm>
            <a:off x="9589301" y="5284716"/>
            <a:ext cx="1704690"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482496" y="3456696"/>
            <a:ext cx="920124" cy="648960"/>
          </a:xfrm>
          <a:prstGeom prst="rect">
            <a:avLst/>
          </a:prstGeom>
          <a:noFill/>
        </p:spPr>
        <p:txBody>
          <a:bodyPr wrap="none" lIns="0" tIns="0" rIns="0" bIns="0">
            <a:spAutoFit/>
          </a:bodyPr>
          <a:lstStyle/>
          <a:p>
            <a:pPr>
              <a:defRPr/>
            </a:pPr>
            <a:r>
              <a:rPr lang="en-US" altLang="zh-CN" sz="3375" dirty="0">
                <a:solidFill>
                  <a:schemeClr val="accent3"/>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3"/>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6225131" y="3003593"/>
            <a:ext cx="6633266" cy="1205376"/>
          </a:xfrm>
          <a:prstGeom prst="rect">
            <a:avLst/>
          </a:prstGeom>
          <a:solidFill>
            <a:schemeClr val="accent4"/>
          </a:solidFill>
          <a:ln w="12700" cap="flat" cmpd="sng" algn="ctr">
            <a:noFill/>
            <a:prstDash val="solid"/>
            <a:miter lim="800000"/>
          </a:ln>
          <a:effectLst/>
        </p:spPr>
        <p:txBody>
          <a:bodyPr lIns="341681" rIns="949115"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619529" y="3285934"/>
            <a:ext cx="646010"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3"/>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574077" y="2808806"/>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6631398" y="3236745"/>
            <a:ext cx="4257961"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7" name="文本占位符 6"/>
          <p:cNvSpPr txBox="1"/>
          <p:nvPr>
            <p:custDataLst>
              <p:tags r:id="rId7"/>
            </p:custDataLst>
          </p:nvPr>
        </p:nvSpPr>
        <p:spPr>
          <a:xfrm>
            <a:off x="6631398" y="3813919"/>
            <a:ext cx="4257961"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矩形 13"/>
          <p:cNvSpPr>
            <a:spLocks noChangeArrowheads="1"/>
          </p:cNvSpPr>
          <p:nvPr/>
        </p:nvSpPr>
        <p:spPr bwMode="auto">
          <a:xfrm>
            <a:off x="258184" y="1618671"/>
            <a:ext cx="3010256" cy="3691665"/>
          </a:xfrm>
          <a:prstGeom prst="rect">
            <a:avLst/>
          </a:prstGeom>
          <a:blipFill dpi="0" rotWithShape="1">
            <a:blip r:embed="rId3"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8" name="矩形 16"/>
          <p:cNvSpPr>
            <a:spLocks noChangeArrowheads="1"/>
          </p:cNvSpPr>
          <p:nvPr/>
        </p:nvSpPr>
        <p:spPr bwMode="auto">
          <a:xfrm>
            <a:off x="3368893" y="1613648"/>
            <a:ext cx="3010256" cy="3691666"/>
          </a:xfrm>
          <a:prstGeom prst="rect">
            <a:avLst/>
          </a:prstGeom>
          <a:blipFill dpi="0" rotWithShape="1">
            <a:blip r:embed="rId4"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矩形 17"/>
          <p:cNvSpPr>
            <a:spLocks noChangeArrowheads="1"/>
          </p:cNvSpPr>
          <p:nvPr/>
        </p:nvSpPr>
        <p:spPr bwMode="auto">
          <a:xfrm>
            <a:off x="6479602" y="1613648"/>
            <a:ext cx="3010256" cy="3691666"/>
          </a:xfrm>
          <a:prstGeom prst="rect">
            <a:avLst/>
          </a:prstGeom>
          <a:blipFill dpi="0" rotWithShape="1">
            <a:blip r:embed="rId5"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矩形 18"/>
          <p:cNvSpPr>
            <a:spLocks noChangeArrowheads="1"/>
          </p:cNvSpPr>
          <p:nvPr/>
        </p:nvSpPr>
        <p:spPr bwMode="auto">
          <a:xfrm>
            <a:off x="9590311" y="1578490"/>
            <a:ext cx="3010256" cy="3691665"/>
          </a:xfrm>
          <a:prstGeom prst="rect">
            <a:avLst/>
          </a:prstGeom>
          <a:blipFill dpi="0" rotWithShape="1">
            <a:blip r:embed="rId6" cstate="email"/>
            <a:srcRect/>
            <a:stretch>
              <a:fillRect/>
            </a:stretch>
          </a:blipFill>
          <a:ln>
            <a:noFill/>
          </a:ln>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12800" y="5980905"/>
            <a:ext cx="11233150" cy="55399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812800" y="5626374"/>
            <a:ext cx="1838795" cy="246221"/>
          </a:xfrm>
          <a:prstGeom prst="rect">
            <a:avLst/>
          </a:prstGeom>
          <a:noFill/>
          <a:ln>
            <a:noFill/>
          </a:ln>
        </p:spPr>
        <p:txBody>
          <a:bodyPr wrap="squar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0" y="1604565"/>
            <a:ext cx="6489648"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0" name="AutoShape 2"/>
          <p:cNvSpPr/>
          <p:nvPr/>
        </p:nvSpPr>
        <p:spPr bwMode="auto">
          <a:xfrm>
            <a:off x="6462861" y="1600101"/>
            <a:ext cx="6395889"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3" name="AutoShape 5" descr="image4.png"/>
          <p:cNvSpPr/>
          <p:nvPr/>
        </p:nvSpPr>
        <p:spPr bwMode="auto">
          <a:xfrm>
            <a:off x="5176928" y="1226284"/>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cstate="email"/>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 name="矩形 2"/>
          <p:cNvSpPr/>
          <p:nvPr/>
        </p:nvSpPr>
        <p:spPr>
          <a:xfrm>
            <a:off x="5493271" y="2306404"/>
            <a:ext cx="1944216" cy="345638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99" name="AutoShape 11"/>
          <p:cNvSpPr/>
          <p:nvPr/>
        </p:nvSpPr>
        <p:spPr bwMode="auto">
          <a:xfrm>
            <a:off x="7835724" y="5212545"/>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301" name="AutoShape 13"/>
          <p:cNvSpPr/>
          <p:nvPr/>
        </p:nvSpPr>
        <p:spPr bwMode="auto">
          <a:xfrm>
            <a:off x="4842211" y="525942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TextBox 15"/>
          <p:cNvSpPr txBox="1"/>
          <p:nvPr/>
        </p:nvSpPr>
        <p:spPr>
          <a:xfrm>
            <a:off x="1340360" y="5390000"/>
            <a:ext cx="3252592"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2" name="TextBox 16"/>
          <p:cNvSpPr txBox="1"/>
          <p:nvPr/>
        </p:nvSpPr>
        <p:spPr>
          <a:xfrm>
            <a:off x="2836133" y="5069269"/>
            <a:ext cx="1756819" cy="215444"/>
          </a:xfrm>
          <a:prstGeom prst="rect">
            <a:avLst/>
          </a:prstGeom>
          <a:noFill/>
        </p:spPr>
        <p:txBody>
          <a:bodyPr wrap="square" lIns="0" tIns="0" rIns="0" bIns="0" rtlCol="0">
            <a:spAutoFit/>
          </a:bodyPr>
          <a:lstStyle/>
          <a:p>
            <a:pPr algn="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5"/>
          <p:cNvSpPr txBox="1"/>
          <p:nvPr/>
        </p:nvSpPr>
        <p:spPr>
          <a:xfrm>
            <a:off x="8347443" y="5390000"/>
            <a:ext cx="3410523" cy="553998"/>
          </a:xfrm>
          <a:prstGeom prst="rect">
            <a:avLst/>
          </a:prstGeom>
          <a:noFill/>
        </p:spPr>
        <p:txBody>
          <a:bodyPr wrap="square" lIns="0" tIns="0" rIns="0" bIns="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4" name="TextBox 16"/>
          <p:cNvSpPr txBox="1"/>
          <p:nvPr/>
        </p:nvSpPr>
        <p:spPr>
          <a:xfrm>
            <a:off x="8347443" y="5069269"/>
            <a:ext cx="1615827" cy="215444"/>
          </a:xfrm>
          <a:prstGeom prst="rect">
            <a:avLst/>
          </a:prstGeom>
          <a:noFill/>
        </p:spPr>
        <p:txBody>
          <a:bodyPr wrap="none" lIns="0" tIns="0" rIns="0" bIns="0" rtlCol="0">
            <a:spAutoFit/>
          </a:bodyPr>
          <a:lstStyle/>
          <a:p>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1172791" y="2737720"/>
            <a:ext cx="3420161" cy="1292662"/>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2977126" y="2416989"/>
            <a:ext cx="1615827" cy="215444"/>
          </a:xfrm>
          <a:prstGeom prst="rect">
            <a:avLst/>
          </a:prstGeom>
          <a:noFill/>
        </p:spPr>
        <p:txBody>
          <a:bodyPr wrap="none" lIns="0" tIns="0" rIns="0" bIns="0" rtlCol="0">
            <a:spAutoFit/>
          </a:bodyPr>
          <a:lstStyle/>
          <a:p>
            <a:pPr algn="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
          <p:cNvSpPr txBox="1"/>
          <p:nvPr/>
        </p:nvSpPr>
        <p:spPr>
          <a:xfrm>
            <a:off x="8347443" y="2737720"/>
            <a:ext cx="3410523" cy="129266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8" name="TextBox 16"/>
          <p:cNvSpPr txBox="1"/>
          <p:nvPr/>
        </p:nvSpPr>
        <p:spPr>
          <a:xfrm>
            <a:off x="8347443" y="2416989"/>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49"/>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49"/>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599"/>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099"/>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49"/>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699"/>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2" name="Group 792"/>
          <p:cNvGrpSpPr/>
          <p:nvPr/>
        </p:nvGrpSpPr>
        <p:grpSpPr>
          <a:xfrm>
            <a:off x="884759" y="2453571"/>
            <a:ext cx="5581414" cy="1731572"/>
            <a:chOff x="0" y="0"/>
            <a:chExt cx="9002283" cy="3283751"/>
          </a:xfrm>
        </p:grpSpPr>
        <p:sp>
          <p:nvSpPr>
            <p:cNvPr id="789" name="Shape 789"/>
            <p:cNvSpPr/>
            <p:nvPr/>
          </p:nvSpPr>
          <p:spPr>
            <a:xfrm>
              <a:off x="0" y="0"/>
              <a:ext cx="5776584" cy="3283751"/>
            </a:xfrm>
            <a:prstGeom prst="rect">
              <a:avLst/>
            </a:prstGeom>
            <a:solidFill>
              <a:schemeClr val="accent1">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0" name="Shape 790"/>
            <p:cNvSpPr/>
            <p:nvPr/>
          </p:nvSpPr>
          <p:spPr>
            <a:xfrm>
              <a:off x="5470888" y="995"/>
              <a:ext cx="3531395"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1" name="Shape 791"/>
            <p:cNvSpPr/>
            <p:nvPr/>
          </p:nvSpPr>
          <p:spPr>
            <a:xfrm>
              <a:off x="6300624" y="1417892"/>
              <a:ext cx="2100525" cy="447965"/>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796" name="Group 796"/>
          <p:cNvGrpSpPr/>
          <p:nvPr/>
        </p:nvGrpSpPr>
        <p:grpSpPr>
          <a:xfrm>
            <a:off x="6517962" y="2453571"/>
            <a:ext cx="5576374" cy="1731572"/>
            <a:chOff x="184" y="0"/>
            <a:chExt cx="8994153" cy="3283751"/>
          </a:xfrm>
        </p:grpSpPr>
        <p:sp>
          <p:nvSpPr>
            <p:cNvPr id="793" name="Shape 793"/>
            <p:cNvSpPr/>
            <p:nvPr/>
          </p:nvSpPr>
          <p:spPr>
            <a:xfrm>
              <a:off x="3217752" y="0"/>
              <a:ext cx="5776585" cy="3283751"/>
            </a:xfrm>
            <a:prstGeom prst="rect">
              <a:avLst/>
            </a:prstGeom>
            <a:solidFill>
              <a:schemeClr val="accent2">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4" name="Shape 794"/>
            <p:cNvSpPr/>
            <p:nvPr/>
          </p:nvSpPr>
          <p:spPr>
            <a:xfrm flipH="1">
              <a:off x="184" y="995"/>
              <a:ext cx="3531394"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5" name="Shape 795"/>
            <p:cNvSpPr/>
            <p:nvPr/>
          </p:nvSpPr>
          <p:spPr>
            <a:xfrm>
              <a:off x="587241" y="1396734"/>
              <a:ext cx="2161491"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800" name="Group 800"/>
          <p:cNvGrpSpPr/>
          <p:nvPr/>
        </p:nvGrpSpPr>
        <p:grpSpPr>
          <a:xfrm>
            <a:off x="884759" y="4387743"/>
            <a:ext cx="5581414" cy="1731572"/>
            <a:chOff x="0" y="0"/>
            <a:chExt cx="9002283" cy="3283751"/>
          </a:xfrm>
        </p:grpSpPr>
        <p:sp>
          <p:nvSpPr>
            <p:cNvPr id="797" name="Shape 797"/>
            <p:cNvSpPr/>
            <p:nvPr/>
          </p:nvSpPr>
          <p:spPr>
            <a:xfrm>
              <a:off x="0" y="0"/>
              <a:ext cx="5776584" cy="3283751"/>
            </a:xfrm>
            <a:prstGeom prst="rect">
              <a:avLst/>
            </a:prstGeom>
            <a:solidFill>
              <a:schemeClr val="accent3">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8" name="Shape 798"/>
            <p:cNvSpPr/>
            <p:nvPr/>
          </p:nvSpPr>
          <p:spPr>
            <a:xfrm>
              <a:off x="5470888" y="995"/>
              <a:ext cx="3531395"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9" name="Shape 799"/>
            <p:cNvSpPr/>
            <p:nvPr/>
          </p:nvSpPr>
          <p:spPr>
            <a:xfrm>
              <a:off x="6252453" y="1396734"/>
              <a:ext cx="2269118"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grpSp>
        <p:nvGrpSpPr>
          <p:cNvPr id="804" name="Group 804"/>
          <p:cNvGrpSpPr/>
          <p:nvPr/>
        </p:nvGrpSpPr>
        <p:grpSpPr>
          <a:xfrm>
            <a:off x="6517962" y="4387743"/>
            <a:ext cx="5576374" cy="1731572"/>
            <a:chOff x="184" y="0"/>
            <a:chExt cx="8994153" cy="3283751"/>
          </a:xfrm>
        </p:grpSpPr>
        <p:sp>
          <p:nvSpPr>
            <p:cNvPr id="801" name="Shape 801"/>
            <p:cNvSpPr/>
            <p:nvPr/>
          </p:nvSpPr>
          <p:spPr>
            <a:xfrm>
              <a:off x="3217752" y="0"/>
              <a:ext cx="5776585" cy="3283751"/>
            </a:xfrm>
            <a:prstGeom prst="rect">
              <a:avLst/>
            </a:prstGeom>
            <a:solidFill>
              <a:schemeClr val="accent4">
                <a:lumMod val="75000"/>
              </a:schemeClr>
            </a:solidFill>
            <a:ln w="12700" cap="flat">
              <a:noFill/>
              <a:miter lim="400000"/>
            </a:ln>
            <a:effectLst/>
          </p:spPr>
          <p:txBody>
            <a:bodyPr wrap="square" lIns="396000" tIns="0" rIns="396000" bIns="0" numCol="1" anchor="ctr">
              <a:noAutofit/>
            </a:bodyPr>
            <a:lstStyle>
              <a:lvl1pPr>
                <a:defRPr sz="3200">
                  <a:solidFill>
                    <a:srgbClr val="FFFFFF"/>
                  </a:solidFill>
                </a:defRPr>
              </a:lvl1pPr>
            </a:lstStyle>
            <a:p>
              <a:pPr>
                <a:lnSpc>
                  <a:spcPct val="120000"/>
                </a:lnSpc>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2" name="Shape 802"/>
            <p:cNvSpPr/>
            <p:nvPr/>
          </p:nvSpPr>
          <p:spPr>
            <a:xfrm flipH="1">
              <a:off x="184" y="995"/>
              <a:ext cx="3531394" cy="3281760"/>
            </a:xfrm>
            <a:custGeom>
              <a:avLst/>
              <a:gdLst/>
              <a:ahLst/>
              <a:cxnLst>
                <a:cxn ang="0">
                  <a:pos x="wd2" y="hd2"/>
                </a:cxn>
                <a:cxn ang="5400000">
                  <a:pos x="wd2" y="hd2"/>
                </a:cxn>
                <a:cxn ang="10800000">
                  <a:pos x="wd2" y="hd2"/>
                </a:cxn>
                <a:cxn ang="16200000">
                  <a:pos x="wd2" y="hd2"/>
                </a:cxn>
              </a:cxnLst>
              <a:rect l="0" t="0" r="r" b="b"/>
              <a:pathLst>
                <a:path w="21600" h="21600" extrusionOk="0">
                  <a:moveTo>
                    <a:pt x="1801" y="0"/>
                  </a:moveTo>
                  <a:lnTo>
                    <a:pt x="1801" y="8262"/>
                  </a:lnTo>
                  <a:lnTo>
                    <a:pt x="0" y="10219"/>
                  </a:lnTo>
                  <a:lnTo>
                    <a:pt x="1801" y="12178"/>
                  </a:lnTo>
                  <a:lnTo>
                    <a:pt x="1801" y="21600"/>
                  </a:lnTo>
                  <a:lnTo>
                    <a:pt x="21600" y="21600"/>
                  </a:lnTo>
                  <a:lnTo>
                    <a:pt x="21600" y="0"/>
                  </a:lnTo>
                  <a:lnTo>
                    <a:pt x="1801"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3" name="Shape 803"/>
            <p:cNvSpPr/>
            <p:nvPr/>
          </p:nvSpPr>
          <p:spPr>
            <a:xfrm>
              <a:off x="542191" y="1396732"/>
              <a:ext cx="2158371" cy="490280"/>
            </a:xfrm>
            <a:prstGeom prst="rect">
              <a:avLst/>
            </a:prstGeom>
            <a:noFill/>
            <a:ln w="12700" cap="flat">
              <a:noFill/>
              <a:miter lim="400000"/>
            </a:ln>
            <a:effectLst/>
          </p:spPr>
          <p:txBody>
            <a:bodyPr wrap="square" lIns="0" tIns="0" rIns="0" bIns="0" numCol="1" anchor="ctr">
              <a:spAutoFit/>
            </a:bodyPr>
            <a:lstStyle/>
            <a:p>
              <a:pPr defTabSz="330835">
                <a:lnSpc>
                  <a:spcPct val="120000"/>
                </a:lnSpc>
                <a:defRPr sz="1800"/>
              </a:pPr>
              <a:r>
                <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请替换文字</a:t>
              </a:r>
              <a:r>
                <a:rPr lang="zh-CN" altLang="en-US" sz="1400" dirty="0" smtClean="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rPr>
                <a:t>内容</a:t>
              </a:r>
              <a:endParaRPr lang="zh-CN" altLang="en-US" sz="1400" dirty="0">
                <a:solidFill>
                  <a:schemeClr val="bg1"/>
                </a:solidFill>
                <a:latin typeface="Arial" panose="020B0604020202020204" pitchFamily="34" charset="0"/>
                <a:ea typeface="微软雅黑" panose="020B0503020204020204" pitchFamily="34" charset="-122"/>
                <a:cs typeface="STIXGeneral-Regular"/>
                <a:sym typeface="Arial" panose="020B0604020202020204" pitchFamily="34" charset="0"/>
              </a:endParaRPr>
            </a:p>
          </p:txBody>
        </p:sp>
      </p:grpSp>
      <p:sp>
        <p:nvSpPr>
          <p:cNvPr id="1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792"/>
                                        </p:tgtEl>
                                        <p:attrNameLst>
                                          <p:attrName>style.visibility</p:attrName>
                                        </p:attrNameLst>
                                      </p:cBhvr>
                                      <p:to>
                                        <p:strVal val="visible"/>
                                      </p:to>
                                    </p:set>
                                    <p:anim calcmode="lin" valueType="num">
                                      <p:cBhvr>
                                        <p:cTn id="7" dur="750" fill="hold"/>
                                        <p:tgtEl>
                                          <p:spTgt spid="792"/>
                                        </p:tgtEl>
                                        <p:attrNameLst>
                                          <p:attrName>ppt_w</p:attrName>
                                        </p:attrNameLst>
                                      </p:cBhvr>
                                      <p:tavLst>
                                        <p:tav tm="0">
                                          <p:val>
                                            <p:fltVal val="0"/>
                                          </p:val>
                                        </p:tav>
                                        <p:tav tm="100000">
                                          <p:val>
                                            <p:strVal val="#ppt_w"/>
                                          </p:val>
                                        </p:tav>
                                      </p:tavLst>
                                    </p:anim>
                                    <p:anim calcmode="lin" valueType="num">
                                      <p:cBhvr>
                                        <p:cTn id="8" dur="750" fill="hold"/>
                                        <p:tgtEl>
                                          <p:spTgt spid="792"/>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0"/>
                                  </p:stCondLst>
                                  <p:childTnLst>
                                    <p:set>
                                      <p:cBhvr>
                                        <p:cTn id="10" dur="indefinite" fill="hold"/>
                                        <p:tgtEl>
                                          <p:spTgt spid="804"/>
                                        </p:tgtEl>
                                        <p:attrNameLst>
                                          <p:attrName>style.visibility</p:attrName>
                                        </p:attrNameLst>
                                      </p:cBhvr>
                                      <p:to>
                                        <p:strVal val="visible"/>
                                      </p:to>
                                    </p:set>
                                    <p:anim calcmode="lin" valueType="num">
                                      <p:cBhvr>
                                        <p:cTn id="11" dur="750" fill="hold"/>
                                        <p:tgtEl>
                                          <p:spTgt spid="804"/>
                                        </p:tgtEl>
                                        <p:attrNameLst>
                                          <p:attrName>ppt_w</p:attrName>
                                        </p:attrNameLst>
                                      </p:cBhvr>
                                      <p:tavLst>
                                        <p:tav tm="0">
                                          <p:val>
                                            <p:fltVal val="0"/>
                                          </p:val>
                                        </p:tav>
                                        <p:tav tm="100000">
                                          <p:val>
                                            <p:strVal val="#ppt_w"/>
                                          </p:val>
                                        </p:tav>
                                      </p:tavLst>
                                    </p:anim>
                                    <p:anim calcmode="lin" valueType="num">
                                      <p:cBhvr>
                                        <p:cTn id="12" dur="750" fill="hold"/>
                                        <p:tgtEl>
                                          <p:spTgt spid="804"/>
                                        </p:tgtEl>
                                        <p:attrNameLst>
                                          <p:attrName>ppt_h</p:attrName>
                                        </p:attrNameLst>
                                      </p:cBhvr>
                                      <p:tavLst>
                                        <p:tav tm="0">
                                          <p:val>
                                            <p:fltVal val="0"/>
                                          </p:val>
                                        </p:tav>
                                        <p:tav tm="100000">
                                          <p:val>
                                            <p:strVal val="#ppt_h"/>
                                          </p:val>
                                        </p:tav>
                                      </p:tavLst>
                                    </p:anim>
                                  </p:childTnLst>
                                </p:cTn>
                              </p:par>
                              <p:par>
                                <p:cTn id="13" presetID="23" presetClass="entr" presetSubtype="32" fill="hold" grpId="0" nodeType="withEffect">
                                  <p:stCondLst>
                                    <p:cond delay="500"/>
                                  </p:stCondLst>
                                  <p:childTnLst>
                                    <p:set>
                                      <p:cBhvr>
                                        <p:cTn id="14" dur="indefinite" fill="hold"/>
                                        <p:tgtEl>
                                          <p:spTgt spid="796"/>
                                        </p:tgtEl>
                                        <p:attrNameLst>
                                          <p:attrName>style.visibility</p:attrName>
                                        </p:attrNameLst>
                                      </p:cBhvr>
                                      <p:to>
                                        <p:strVal val="visible"/>
                                      </p:to>
                                    </p:set>
                                    <p:anim calcmode="lin" valueType="num">
                                      <p:cBhvr>
                                        <p:cTn id="15" dur="750" fill="hold"/>
                                        <p:tgtEl>
                                          <p:spTgt spid="796"/>
                                        </p:tgtEl>
                                        <p:attrNameLst>
                                          <p:attrName>ppt_w</p:attrName>
                                        </p:attrNameLst>
                                      </p:cBhvr>
                                      <p:tavLst>
                                        <p:tav tm="0">
                                          <p:val>
                                            <p:fltVal val="0"/>
                                          </p:val>
                                        </p:tav>
                                        <p:tav tm="100000">
                                          <p:val>
                                            <p:strVal val="#ppt_w"/>
                                          </p:val>
                                        </p:tav>
                                      </p:tavLst>
                                    </p:anim>
                                    <p:anim calcmode="lin" valueType="num">
                                      <p:cBhvr>
                                        <p:cTn id="16" dur="750" fill="hold"/>
                                        <p:tgtEl>
                                          <p:spTgt spid="796"/>
                                        </p:tgtEl>
                                        <p:attrNameLst>
                                          <p:attrName>ppt_h</p:attrName>
                                        </p:attrNameLst>
                                      </p:cBhvr>
                                      <p:tavLst>
                                        <p:tav tm="0">
                                          <p:val>
                                            <p:fltVal val="0"/>
                                          </p:val>
                                        </p:tav>
                                        <p:tav tm="100000">
                                          <p:val>
                                            <p:strVal val="#ppt_h"/>
                                          </p:val>
                                        </p:tav>
                                      </p:tavLst>
                                    </p:anim>
                                  </p:childTnLst>
                                </p:cTn>
                              </p:par>
                              <p:par>
                                <p:cTn id="17" presetID="23" presetClass="entr" presetSubtype="32" fill="hold" grpId="0" nodeType="withEffect">
                                  <p:stCondLst>
                                    <p:cond delay="500"/>
                                  </p:stCondLst>
                                  <p:childTnLst>
                                    <p:set>
                                      <p:cBhvr>
                                        <p:cTn id="18" dur="indefinite" fill="hold"/>
                                        <p:tgtEl>
                                          <p:spTgt spid="800"/>
                                        </p:tgtEl>
                                        <p:attrNameLst>
                                          <p:attrName>style.visibility</p:attrName>
                                        </p:attrNameLst>
                                      </p:cBhvr>
                                      <p:to>
                                        <p:strVal val="visible"/>
                                      </p:to>
                                    </p:set>
                                    <p:anim calcmode="lin" valueType="num">
                                      <p:cBhvr>
                                        <p:cTn id="19" dur="750" fill="hold"/>
                                        <p:tgtEl>
                                          <p:spTgt spid="800"/>
                                        </p:tgtEl>
                                        <p:attrNameLst>
                                          <p:attrName>ppt_w</p:attrName>
                                        </p:attrNameLst>
                                      </p:cBhvr>
                                      <p:tavLst>
                                        <p:tav tm="0">
                                          <p:val>
                                            <p:fltVal val="0"/>
                                          </p:val>
                                        </p:tav>
                                        <p:tav tm="100000">
                                          <p:val>
                                            <p:strVal val="#ppt_w"/>
                                          </p:val>
                                        </p:tav>
                                      </p:tavLst>
                                    </p:anim>
                                    <p:anim calcmode="lin" valueType="num">
                                      <p:cBhvr>
                                        <p:cTn id="20" dur="750" fill="hold"/>
                                        <p:tgtEl>
                                          <p:spTgt spid="8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dvAuto="0"/>
      <p:bldP spid="796" grpId="0" advAuto="0"/>
      <p:bldP spid="800" grpId="0" advAuto="0"/>
      <p:bldP spid="804" grpId="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49"/>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808013"/>
            <a:ext cx="12858750" cy="280831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4773563" y="1414737"/>
            <a:ext cx="669674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dirty="0">
                <a:solidFill>
                  <a:schemeClr val="accent1"/>
                </a:solidFill>
                <a:cs typeface="Arial" panose="020B0604020202020204" pitchFamily="34" charset="0"/>
              </a:rPr>
              <a:t>THANK YOU</a:t>
            </a:r>
            <a:endParaRPr lang="zh-CN" altLang="en-US" sz="5400" dirty="0">
              <a:solidFill>
                <a:schemeClr val="accent1"/>
              </a:solidFill>
              <a:cs typeface="Arial" panose="020B0604020202020204" pitchFamily="34" charset="0"/>
            </a:endParaRPr>
          </a:p>
        </p:txBody>
      </p:sp>
      <p:sp>
        <p:nvSpPr>
          <p:cNvPr id="16" name="矩形 259"/>
          <p:cNvSpPr>
            <a:spLocks noChangeArrowheads="1"/>
          </p:cNvSpPr>
          <p:nvPr/>
        </p:nvSpPr>
        <p:spPr bwMode="auto">
          <a:xfrm>
            <a:off x="4773563" y="1187103"/>
            <a:ext cx="4945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accent1"/>
                </a:solidFill>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 calcmode="lin" valueType="num">
                                      <p:cBhvr>
                                        <p:cTn id="1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1"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482496" y="3456696"/>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6225131" y="3003593"/>
            <a:ext cx="6633266" cy="1205376"/>
          </a:xfrm>
          <a:prstGeom prst="rect">
            <a:avLst/>
          </a:prstGeom>
          <a:solidFill>
            <a:schemeClr val="accent1"/>
          </a:solidFill>
          <a:ln w="12700" cap="flat" cmpd="sng" algn="ctr">
            <a:noFill/>
            <a:prstDash val="solid"/>
            <a:miter lim="800000"/>
          </a:ln>
          <a:effectLst/>
        </p:spPr>
        <p:txBody>
          <a:bodyPr lIns="341681" rIns="949115"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619529" y="3285934"/>
            <a:ext cx="646010"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574077" y="2808806"/>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6631398" y="3236745"/>
            <a:ext cx="4257961"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7" name="文本占位符 6"/>
          <p:cNvSpPr txBox="1"/>
          <p:nvPr>
            <p:custDataLst>
              <p:tags r:id="rId7"/>
            </p:custDataLst>
          </p:nvPr>
        </p:nvSpPr>
        <p:spPr>
          <a:xfrm>
            <a:off x="6631398" y="3813919"/>
            <a:ext cx="4257961"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353" y="1980013"/>
            <a:ext cx="4446740" cy="3138613"/>
          </a:xfrm>
          <a:prstGeom prst="rect">
            <a:avLst/>
          </a:prstGeom>
          <a:solidFill>
            <a:schemeClr val="accent1"/>
          </a:solidFill>
          <a:ln>
            <a:noFill/>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6391" name="Rectangle 7"/>
          <p:cNvSpPr>
            <a:spLocks noChangeArrowheads="1"/>
          </p:cNvSpPr>
          <p:nvPr/>
        </p:nvSpPr>
        <p:spPr bwMode="auto">
          <a:xfrm>
            <a:off x="4447094" y="2241190"/>
            <a:ext cx="2810466" cy="2678759"/>
          </a:xfrm>
          <a:prstGeom prst="rect">
            <a:avLst/>
          </a:prstGeom>
          <a:blipFill dpi="0" rotWithShape="1">
            <a:blip r:embed="rId3" cstate="email"/>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2" name="Rectangle 8"/>
          <p:cNvSpPr>
            <a:spLocks noChangeArrowheads="1"/>
          </p:cNvSpPr>
          <p:nvPr/>
        </p:nvSpPr>
        <p:spPr bwMode="auto">
          <a:xfrm>
            <a:off x="7239700" y="2241190"/>
            <a:ext cx="2810464" cy="2678759"/>
          </a:xfrm>
          <a:prstGeom prst="rect">
            <a:avLst/>
          </a:prstGeom>
          <a:blipFill dpi="0" rotWithShape="1">
            <a:blip r:embed="rId4" cstate="email"/>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93" name="Rectangle 9"/>
          <p:cNvSpPr>
            <a:spLocks noChangeArrowheads="1"/>
          </p:cNvSpPr>
          <p:nvPr/>
        </p:nvSpPr>
        <p:spPr bwMode="auto">
          <a:xfrm>
            <a:off x="10047933" y="2241190"/>
            <a:ext cx="2810464" cy="2678759"/>
          </a:xfrm>
          <a:prstGeom prst="rect">
            <a:avLst/>
          </a:prstGeom>
          <a:blipFill dpi="0" rotWithShape="1">
            <a:blip r:embed="rId5" cstate="email"/>
            <a:srcRect/>
            <a:stretch>
              <a:fillRect/>
            </a:stretch>
          </a:blipFill>
          <a:ln>
            <a:noFill/>
          </a:ln>
          <a:effectLst/>
        </p:spPr>
        <p:txBody>
          <a:bodyPr wrap="none" anchor="ctr"/>
          <a:lstStyle/>
          <a:p>
            <a:pP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00" name="Text Box 10"/>
          <p:cNvSpPr txBox="1">
            <a:spLocks noChangeArrowheads="1"/>
          </p:cNvSpPr>
          <p:nvPr/>
        </p:nvSpPr>
        <p:spPr bwMode="auto">
          <a:xfrm>
            <a:off x="906667" y="5539452"/>
            <a:ext cx="11138975" cy="77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lumMod val="65000"/>
                  </a:schemeClr>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lumMod val="65000"/>
                </a:schemeClr>
              </a:solidFill>
              <a:ea typeface="微软雅黑" panose="020B0503020204020204" pitchFamily="34" charset="-122"/>
              <a:sym typeface="Arial" panose="020B0604020202020204" pitchFamily="34" charset="0"/>
            </a:endParaRPr>
          </a:p>
        </p:txBody>
      </p:sp>
      <p:sp>
        <p:nvSpPr>
          <p:cNvPr id="16401" name="Rectangle 11"/>
          <p:cNvSpPr>
            <a:spLocks noChangeArrowheads="1"/>
          </p:cNvSpPr>
          <p:nvPr/>
        </p:nvSpPr>
        <p:spPr bwMode="auto">
          <a:xfrm>
            <a:off x="958009" y="2606225"/>
            <a:ext cx="2531428" cy="68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1475" dirty="0">
                <a:solidFill>
                  <a:schemeClr val="bg1"/>
                </a:solidFill>
                <a:ea typeface="微软雅黑" panose="020B0503020204020204" pitchFamily="34" charset="-122"/>
                <a:sym typeface="Arial" panose="020B0604020202020204" pitchFamily="34" charset="0"/>
              </a:rPr>
              <a:t>WHAT MAKES US </a:t>
            </a:r>
            <a:r>
              <a:rPr lang="zh-CN" altLang="zh-CN" sz="2955" b="1" dirty="0">
                <a:solidFill>
                  <a:schemeClr val="bg1"/>
                </a:solidFill>
                <a:ea typeface="微软雅黑" panose="020B0503020204020204" pitchFamily="34" charset="-122"/>
                <a:sym typeface="Arial" panose="020B0604020202020204" pitchFamily="34" charset="0"/>
              </a:rPr>
              <a:t>DIFFERENT</a:t>
            </a:r>
            <a:endParaRPr lang="zh-CN" altLang="zh-CN" sz="2955" dirty="0">
              <a:solidFill>
                <a:schemeClr val="bg1"/>
              </a:solidFill>
              <a:ea typeface="微软雅黑" panose="020B0503020204020204" pitchFamily="34" charset="-122"/>
              <a:sym typeface="Arial" panose="020B0604020202020204" pitchFamily="34" charset="0"/>
            </a:endParaRPr>
          </a:p>
        </p:txBody>
      </p:sp>
      <p:sp>
        <p:nvSpPr>
          <p:cNvPr id="16402" name="Text Box 12"/>
          <p:cNvSpPr txBox="1">
            <a:spLocks noChangeArrowheads="1"/>
          </p:cNvSpPr>
          <p:nvPr/>
        </p:nvSpPr>
        <p:spPr bwMode="auto">
          <a:xfrm>
            <a:off x="895823" y="3517002"/>
            <a:ext cx="2655800" cy="97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845" dirty="0">
                <a:solidFill>
                  <a:schemeClr val="bg1"/>
                </a:solidFill>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5" dirty="0">
              <a:solidFill>
                <a:schemeClr val="bg1"/>
              </a:solidFill>
              <a:ea typeface="微软雅黑" panose="020B0503020204020204" pitchFamily="34" charset="-122"/>
              <a:sym typeface="Arial" panose="020B0604020202020204" pitchFamily="34" charset="0"/>
            </a:endParaRPr>
          </a:p>
        </p:txBody>
      </p:sp>
      <p:sp>
        <p:nvSpPr>
          <p:cNvPr id="16403" name="Line 13"/>
          <p:cNvSpPr>
            <a:spLocks noChangeShapeType="1"/>
          </p:cNvSpPr>
          <p:nvPr/>
        </p:nvSpPr>
        <p:spPr bwMode="auto">
          <a:xfrm>
            <a:off x="994942" y="3402003"/>
            <a:ext cx="24575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14:presetBounceEnd="40000">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14:bounceEnd="40000">
                                          <p:cBhvr additive="base">
                                            <p:cTn id="7" dur="1500" fill="hold"/>
                                            <p:tgtEl>
                                              <p:spTgt spid="1639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14:presetBounceEnd="40000">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14:bounceEnd="40000">
                                          <p:cBhvr additive="base">
                                            <p:cTn id="13" dur="1500" fill="hold"/>
                                            <p:tgtEl>
                                              <p:spTgt spid="16391"/>
                                            </p:tgtEl>
                                            <p:attrNameLst>
                                              <p:attrName>ppt_x</p:attrName>
                                            </p:attrNameLst>
                                          </p:cBhvr>
                                          <p:tavLst>
                                            <p:tav tm="0">
                                              <p:val>
                                                <p:strVal val="0-#ppt_w/2"/>
                                              </p:val>
                                            </p:tav>
                                            <p:tav tm="100000">
                                              <p:val>
                                                <p:strVal val="#ppt_x"/>
                                              </p:val>
                                            </p:tav>
                                          </p:tavLst>
                                        </p:anim>
                                        <p:anim calcmode="lin" valueType="num" p14:bounceEnd="40000">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14:presetBounceEnd="40000">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14:bounceEnd="40000">
                                          <p:cBhvr additive="base">
                                            <p:cTn id="19" dur="1500" fill="hold"/>
                                            <p:tgtEl>
                                              <p:spTgt spid="16392"/>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14:presetBounceEnd="40000">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14:bounceEnd="40000">
                                          <p:cBhvr additive="base">
                                            <p:cTn id="25" dur="1500" fill="hold"/>
                                            <p:tgtEl>
                                              <p:spTgt spid="16393"/>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000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1500" fill="hold"/>
                                            <p:tgtEl>
                                              <p:spTgt spid="16390"/>
                                            </p:tgtEl>
                                            <p:attrNameLst>
                                              <p:attrName>ppt_x</p:attrName>
                                            </p:attrNameLst>
                                          </p:cBhvr>
                                          <p:tavLst>
                                            <p:tav tm="0">
                                              <p:val>
                                                <p:strVal val="0-#ppt_w/2"/>
                                              </p:val>
                                            </p:tav>
                                            <p:tav tm="100000">
                                              <p:val>
                                                <p:strVal val="#ppt_x"/>
                                              </p:val>
                                            </p:tav>
                                          </p:tavLst>
                                        </p:anim>
                                        <p:anim calcmode="lin" valueType="num">
                                          <p:cBhvr additive="base">
                                            <p:cTn id="8" dur="1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0000" fill="hold" grpId="0" nodeType="clickEffect">
                                      <p:stCondLst>
                                        <p:cond delay="0"/>
                                      </p:stCondLst>
                                      <p:childTnLst>
                                        <p:set>
                                          <p:cBhvr>
                                            <p:cTn id="12" dur="1" fill="hold">
                                              <p:stCondLst>
                                                <p:cond delay="0"/>
                                              </p:stCondLst>
                                            </p:cTn>
                                            <p:tgtEl>
                                              <p:spTgt spid="16391"/>
                                            </p:tgtEl>
                                            <p:attrNameLst>
                                              <p:attrName>style.visibility</p:attrName>
                                            </p:attrNameLst>
                                          </p:cBhvr>
                                          <p:to>
                                            <p:strVal val="visible"/>
                                          </p:to>
                                        </p:set>
                                        <p:anim calcmode="lin" valueType="num">
                                          <p:cBhvr additive="base">
                                            <p:cTn id="13" dur="1500" fill="hold"/>
                                            <p:tgtEl>
                                              <p:spTgt spid="16391"/>
                                            </p:tgtEl>
                                            <p:attrNameLst>
                                              <p:attrName>ppt_x</p:attrName>
                                            </p:attrNameLst>
                                          </p:cBhvr>
                                          <p:tavLst>
                                            <p:tav tm="0">
                                              <p:val>
                                                <p:strVal val="0-#ppt_w/2"/>
                                              </p:val>
                                            </p:tav>
                                            <p:tav tm="100000">
                                              <p:val>
                                                <p:strVal val="#ppt_x"/>
                                              </p:val>
                                            </p:tav>
                                          </p:tavLst>
                                        </p:anim>
                                        <p:anim calcmode="lin" valueType="num">
                                          <p:cBhvr additive="base">
                                            <p:cTn id="14" dur="1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0000"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1500" fill="hold"/>
                                            <p:tgtEl>
                                              <p:spTgt spid="16392"/>
                                            </p:tgtEl>
                                            <p:attrNameLst>
                                              <p:attrName>ppt_x</p:attrName>
                                            </p:attrNameLst>
                                          </p:cBhvr>
                                          <p:tavLst>
                                            <p:tav tm="0">
                                              <p:val>
                                                <p:strVal val="0-#ppt_w/2"/>
                                              </p:val>
                                            </p:tav>
                                            <p:tav tm="100000">
                                              <p:val>
                                                <p:strVal val="#ppt_x"/>
                                              </p:val>
                                            </p:tav>
                                          </p:tavLst>
                                        </p:anim>
                                        <p:anim calcmode="lin" valueType="num">
                                          <p:cBhvr additive="base">
                                            <p:cTn id="20" dur="1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0000" fill="hold" grpId="0"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1500" fill="hold"/>
                                            <p:tgtEl>
                                              <p:spTgt spid="16393"/>
                                            </p:tgtEl>
                                            <p:attrNameLst>
                                              <p:attrName>ppt_x</p:attrName>
                                            </p:attrNameLst>
                                          </p:cBhvr>
                                          <p:tavLst>
                                            <p:tav tm="0">
                                              <p:val>
                                                <p:strVal val="0-#ppt_w/2"/>
                                              </p:val>
                                            </p:tav>
                                            <p:tav tm="100000">
                                              <p:val>
                                                <p:strVal val="#ppt_x"/>
                                              </p:val>
                                            </p:tav>
                                          </p:tavLst>
                                        </p:anim>
                                        <p:anim calcmode="lin" valueType="num">
                                          <p:cBhvr additive="base">
                                            <p:cTn id="26" dur="1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6401"/>
                                            </p:tgtEl>
                                            <p:attrNameLst>
                                              <p:attrName>style.visibility</p:attrName>
                                            </p:attrNameLst>
                                          </p:cBhvr>
                                          <p:to>
                                            <p:strVal val="visible"/>
                                          </p:to>
                                        </p:set>
                                        <p:anim by="(-#ppt_w*2)" calcmode="lin" valueType="num">
                                          <p:cBhvr rctx="PPT">
                                            <p:cTn id="31" dur="250" autoRev="1" fill="hold">
                                              <p:stCondLst>
                                                <p:cond delay="0"/>
                                              </p:stCondLst>
                                            </p:cTn>
                                            <p:tgtEl>
                                              <p:spTgt spid="16401"/>
                                            </p:tgtEl>
                                            <p:attrNameLst>
                                              <p:attrName>ppt_w</p:attrName>
                                            </p:attrNameLst>
                                          </p:cBhvr>
                                        </p:anim>
                                        <p:anim by="(#ppt_w*0.50)" calcmode="lin" valueType="num">
                                          <p:cBhvr>
                                            <p:cTn id="32" dur="250" decel="50000" autoRev="1" fill="hold">
                                              <p:stCondLst>
                                                <p:cond delay="0"/>
                                              </p:stCondLst>
                                            </p:cTn>
                                            <p:tgtEl>
                                              <p:spTgt spid="16401"/>
                                            </p:tgtEl>
                                            <p:attrNameLst>
                                              <p:attrName>ppt_x</p:attrName>
                                            </p:attrNameLst>
                                          </p:cBhvr>
                                        </p:anim>
                                        <p:anim from="(-#ppt_h/2)" to="(#ppt_y)" calcmode="lin" valueType="num">
                                          <p:cBhvr>
                                            <p:cTn id="33" dur="500" fill="hold">
                                              <p:stCondLst>
                                                <p:cond delay="0"/>
                                              </p:stCondLst>
                                            </p:cTn>
                                            <p:tgtEl>
                                              <p:spTgt spid="16401"/>
                                            </p:tgtEl>
                                            <p:attrNameLst>
                                              <p:attrName>ppt_y</p:attrName>
                                            </p:attrNameLst>
                                          </p:cBhvr>
                                        </p:anim>
                                        <p:animRot by="21600000">
                                          <p:cBhvr>
                                            <p:cTn id="34" dur="500" fill="hold">
                                              <p:stCondLst>
                                                <p:cond delay="0"/>
                                              </p:stCondLst>
                                            </p:cTn>
                                            <p:tgtEl>
                                              <p:spTgt spid="1640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403"/>
                                            </p:tgtEl>
                                            <p:attrNameLst>
                                              <p:attrName>style.visibility</p:attrName>
                                            </p:attrNameLst>
                                          </p:cBhvr>
                                          <p:to>
                                            <p:strVal val="visible"/>
                                          </p:to>
                                        </p:set>
                                        <p:animEffect transition="in" filter="barn(inVertical)">
                                          <p:cBhvr>
                                            <p:cTn id="39" dur="500"/>
                                            <p:tgtEl>
                                              <p:spTgt spid="1640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402"/>
                                            </p:tgtEl>
                                            <p:attrNameLst>
                                              <p:attrName>style.visibility</p:attrName>
                                            </p:attrNameLst>
                                          </p:cBhvr>
                                          <p:to>
                                            <p:strVal val="visible"/>
                                          </p:to>
                                        </p:set>
                                        <p:animEffect transition="in" filter="randombar(horizontal)">
                                          <p:cBhvr>
                                            <p:cTn id="44" dur="500"/>
                                            <p:tgtEl>
                                              <p:spTgt spid="164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400"/>
                                            </p:tgtEl>
                                            <p:attrNameLst>
                                              <p:attrName>style.visibility</p:attrName>
                                            </p:attrNameLst>
                                          </p:cBhvr>
                                          <p:to>
                                            <p:strVal val="visible"/>
                                          </p:to>
                                        </p:set>
                                        <p:animEffect transition="in" filter="wipe(down)">
                                          <p:cBhvr>
                                            <p:cTn id="49"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5" name="Chart 1905"/>
          <p:cNvGraphicFramePr/>
          <p:nvPr/>
        </p:nvGraphicFramePr>
        <p:xfrm>
          <a:off x="1388815" y="2046514"/>
          <a:ext cx="5486234" cy="4033684"/>
        </p:xfrm>
        <a:graphic>
          <a:graphicData uri="http://schemas.openxmlformats.org/drawingml/2006/chart">
            <c:chart xmlns:c="http://schemas.openxmlformats.org/drawingml/2006/chart" xmlns:r="http://schemas.openxmlformats.org/officeDocument/2006/relationships" r:id="rId3"/>
          </a:graphicData>
        </a:graphic>
      </p:graphicFrame>
      <p:grpSp>
        <p:nvGrpSpPr>
          <p:cNvPr id="1911" name="Group 1911"/>
          <p:cNvGrpSpPr/>
          <p:nvPr/>
        </p:nvGrpSpPr>
        <p:grpSpPr>
          <a:xfrm>
            <a:off x="7023154" y="1937117"/>
            <a:ext cx="5101910" cy="1056172"/>
            <a:chOff x="-1" y="-1"/>
            <a:chExt cx="7000766" cy="2365563"/>
          </a:xfrm>
        </p:grpSpPr>
        <p:sp>
          <p:nvSpPr>
            <p:cNvPr id="1906" name="Shape 1906"/>
            <p:cNvSpPr/>
            <p:nvPr/>
          </p:nvSpPr>
          <p:spPr>
            <a:xfrm>
              <a:off x="4528" y="-1"/>
              <a:ext cx="6996237" cy="2365563"/>
            </a:xfrm>
            <a:prstGeom prst="rect">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7" name="Shape 1907"/>
            <p:cNvSpPr/>
            <p:nvPr/>
          </p:nvSpPr>
          <p:spPr>
            <a:xfrm>
              <a:off x="-1" y="-1"/>
              <a:ext cx="2119082" cy="2365563"/>
            </a:xfrm>
            <a:prstGeom prst="rect">
              <a:avLst/>
            </a:prstGeom>
            <a:solidFill>
              <a:srgbClr val="FFFFFF">
                <a:alpha val="30921"/>
              </a:srgbClr>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8" name="Shape 1908"/>
            <p:cNvSpPr/>
            <p:nvPr/>
          </p:nvSpPr>
          <p:spPr>
            <a:xfrm>
              <a:off x="2528998" y="491026"/>
              <a:ext cx="1724499" cy="579047"/>
            </a:xfrm>
            <a:prstGeom prst="rect">
              <a:avLst/>
            </a:prstGeom>
            <a:noFill/>
            <a:ln w="12700" cap="flat">
              <a:noFill/>
              <a:miter lim="400000"/>
            </a:ln>
            <a:effectLst/>
          </p:spPr>
          <p:txBody>
            <a:bodyPr wrap="none" lIns="0" tIns="0" rIns="0" bIns="0" numCol="1" anchor="t">
              <a:spAutoFit/>
            </a:bodyPr>
            <a:lstStyle>
              <a:lvl1pPr algn="l" defTabSz="457200">
                <a:defRPr sz="3600">
                  <a:solidFill>
                    <a:srgbClr val="FFFFF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09" name="Shape 1909"/>
            <p:cNvSpPr/>
            <p:nvPr/>
          </p:nvSpPr>
          <p:spPr>
            <a:xfrm>
              <a:off x="2545646" y="1100349"/>
              <a:ext cx="2968540" cy="962209"/>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1600">
                  <a:solidFill>
                    <a:srgbClr val="FFFFFF"/>
                  </a:solidFill>
                  <a:latin typeface="STIXGeneral-Regular"/>
                  <a:ea typeface="STIXGeneral-Regular"/>
                  <a:cs typeface="STIXGeneral-Regular"/>
                  <a:sym typeface="STIXGeneral-Regular"/>
                </a:defRPr>
              </a:lvl1pPr>
            </a:lstStyle>
            <a:p>
              <a:pPr lvl="0">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0" name="Shape 1910"/>
            <p:cNvSpPr/>
            <p:nvPr/>
          </p:nvSpPr>
          <p:spPr>
            <a:xfrm>
              <a:off x="646788" y="646028"/>
              <a:ext cx="558703" cy="1073508"/>
            </a:xfrm>
            <a:prstGeom prst="rect">
              <a:avLst/>
            </a:prstGeom>
            <a:noFill/>
            <a:ln w="12700" cap="flat">
              <a:noFill/>
              <a:miter lim="400000"/>
            </a:ln>
            <a:effectLst/>
          </p:spPr>
          <p:txBody>
            <a:bodyPr wrap="none" lIns="0" tIns="0" rIns="0" bIns="0" numCol="1" anchor="ctr">
              <a:spAutoFit/>
            </a:bodyPr>
            <a:lstStyle>
              <a:lvl1pPr>
                <a:defRPr sz="6400">
                  <a:solidFill>
                    <a:srgbClr val="FFFFFF"/>
                  </a:solidFill>
                  <a:latin typeface="Sosa"/>
                  <a:ea typeface="Sosa"/>
                  <a:cs typeface="Sosa"/>
                  <a:sym typeface="Sosa"/>
                </a:defRPr>
              </a:lvl1pPr>
            </a:lstStyle>
            <a:p>
              <a:pPr lvl="0">
                <a:lnSpc>
                  <a:spcPct val="120000"/>
                </a:lnSpc>
                <a:defRPr sz="1800">
                  <a:solidFill>
                    <a:srgbClr val="000000"/>
                  </a:solidFill>
                </a:defRPr>
              </a:pPr>
              <a:r>
                <a:rPr lang="en-US" sz="286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8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17" name="Group 1917"/>
          <p:cNvGrpSpPr/>
          <p:nvPr/>
        </p:nvGrpSpPr>
        <p:grpSpPr>
          <a:xfrm>
            <a:off x="7025177" y="5100828"/>
            <a:ext cx="5098732" cy="1068607"/>
            <a:chOff x="-1" y="0"/>
            <a:chExt cx="6996404" cy="2393415"/>
          </a:xfrm>
        </p:grpSpPr>
        <p:sp>
          <p:nvSpPr>
            <p:cNvPr id="1912" name="Shape 1912"/>
            <p:cNvSpPr/>
            <p:nvPr/>
          </p:nvSpPr>
          <p:spPr>
            <a:xfrm>
              <a:off x="-1" y="0"/>
              <a:ext cx="6996236" cy="2365563"/>
            </a:xfrm>
            <a:prstGeom prst="rect">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3" name="Shape 1913"/>
            <p:cNvSpPr/>
            <p:nvPr/>
          </p:nvSpPr>
          <p:spPr>
            <a:xfrm>
              <a:off x="4877320" y="27851"/>
              <a:ext cx="2119083" cy="2365564"/>
            </a:xfrm>
            <a:prstGeom prst="rect">
              <a:avLst/>
            </a:prstGeom>
            <a:solidFill>
              <a:srgbClr val="FFFFFF">
                <a:alpha val="30921"/>
              </a:srgbClr>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4" name="Shape 1914"/>
            <p:cNvSpPr/>
            <p:nvPr/>
          </p:nvSpPr>
          <p:spPr>
            <a:xfrm>
              <a:off x="2783402" y="510334"/>
              <a:ext cx="1724499" cy="579048"/>
            </a:xfrm>
            <a:prstGeom prst="rect">
              <a:avLst/>
            </a:prstGeom>
            <a:noFill/>
            <a:ln w="12700" cap="flat">
              <a:noFill/>
              <a:miter lim="400000"/>
            </a:ln>
            <a:effectLst/>
          </p:spPr>
          <p:txBody>
            <a:bodyPr wrap="none" lIns="0" tIns="0" rIns="0" bIns="0" numCol="1" anchor="t">
              <a:spAutoFit/>
            </a:bodyPr>
            <a:lstStyle>
              <a:lvl1pPr algn="r" defTabSz="457200">
                <a:defRPr sz="3600">
                  <a:solidFill>
                    <a:srgbClr val="FFFFF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5" name="Shape 1915"/>
            <p:cNvSpPr/>
            <p:nvPr/>
          </p:nvSpPr>
          <p:spPr>
            <a:xfrm>
              <a:off x="1632398" y="1163112"/>
              <a:ext cx="2953591" cy="962209"/>
            </a:xfrm>
            <a:prstGeom prst="rect">
              <a:avLst/>
            </a:prstGeom>
            <a:noFill/>
            <a:ln w="12700" cap="flat">
              <a:noFill/>
              <a:miter lim="400000"/>
            </a:ln>
            <a:effectLst/>
          </p:spPr>
          <p:txBody>
            <a:bodyPr wrap="square" lIns="0" tIns="0" rIns="0" bIns="0" numCol="1" anchor="t">
              <a:spAutoFit/>
            </a:bodyPr>
            <a:lstStyle>
              <a:lvl1pPr algn="r" defTabSz="457200">
                <a:lnSpc>
                  <a:spcPct val="120000"/>
                </a:lnSpc>
                <a:defRPr sz="1600">
                  <a:solidFill>
                    <a:srgbClr val="FFFFFF"/>
                  </a:solidFill>
                  <a:latin typeface="STIXGeneral-Regular"/>
                  <a:ea typeface="STIXGeneral-Regular"/>
                  <a:cs typeface="STIXGeneral-Regular"/>
                  <a:sym typeface="STIXGeneral-Regular"/>
                </a:defRPr>
              </a:lvl1pPr>
            </a:lstStyle>
            <a:p>
              <a:pPr lvl="0">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6" name="Shape 1916"/>
            <p:cNvSpPr/>
            <p:nvPr/>
          </p:nvSpPr>
          <p:spPr>
            <a:xfrm>
              <a:off x="5524109" y="673879"/>
              <a:ext cx="558703" cy="1073509"/>
            </a:xfrm>
            <a:prstGeom prst="rect">
              <a:avLst/>
            </a:prstGeom>
            <a:noFill/>
            <a:ln w="12700" cap="flat">
              <a:noFill/>
              <a:miter lim="400000"/>
            </a:ln>
            <a:effectLst/>
          </p:spPr>
          <p:txBody>
            <a:bodyPr wrap="none" lIns="0" tIns="0" rIns="0" bIns="0" numCol="1" anchor="ctr">
              <a:spAutoFit/>
            </a:bodyPr>
            <a:lstStyle>
              <a:lvl1pPr>
                <a:defRPr sz="6400">
                  <a:solidFill>
                    <a:srgbClr val="FFFFFF"/>
                  </a:solidFill>
                  <a:latin typeface="Sosa"/>
                  <a:ea typeface="Sosa"/>
                  <a:cs typeface="Sosa"/>
                  <a:sym typeface="Sosa"/>
                </a:defRPr>
              </a:lvl1pPr>
            </a:lstStyle>
            <a:p>
              <a:pPr lvl="0">
                <a:lnSpc>
                  <a:spcPct val="120000"/>
                </a:lnSpc>
                <a:defRPr sz="1800">
                  <a:solidFill>
                    <a:srgbClr val="000000"/>
                  </a:solidFill>
                </a:defRPr>
              </a:pPr>
              <a:r>
                <a:rPr lang="en-US" sz="286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8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23" name="Group 1923"/>
          <p:cNvGrpSpPr/>
          <p:nvPr/>
        </p:nvGrpSpPr>
        <p:grpSpPr>
          <a:xfrm>
            <a:off x="7023154" y="4048512"/>
            <a:ext cx="5101910" cy="1056173"/>
            <a:chOff x="-1" y="0"/>
            <a:chExt cx="7000766" cy="2365564"/>
          </a:xfrm>
        </p:grpSpPr>
        <p:sp>
          <p:nvSpPr>
            <p:cNvPr id="1918" name="Shape 1918"/>
            <p:cNvSpPr/>
            <p:nvPr/>
          </p:nvSpPr>
          <p:spPr>
            <a:xfrm>
              <a:off x="4528" y="0"/>
              <a:ext cx="6996237" cy="2365564"/>
            </a:xfrm>
            <a:prstGeom prst="rect">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19" name="Shape 1919"/>
            <p:cNvSpPr/>
            <p:nvPr/>
          </p:nvSpPr>
          <p:spPr>
            <a:xfrm>
              <a:off x="-1" y="0"/>
              <a:ext cx="2119082" cy="2365564"/>
            </a:xfrm>
            <a:prstGeom prst="rect">
              <a:avLst/>
            </a:prstGeom>
            <a:solidFill>
              <a:srgbClr val="FFFFFF">
                <a:alpha val="30921"/>
              </a:srgbClr>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0" name="Shape 1920"/>
            <p:cNvSpPr/>
            <p:nvPr/>
          </p:nvSpPr>
          <p:spPr>
            <a:xfrm>
              <a:off x="2537323" y="487267"/>
              <a:ext cx="1724499" cy="529072"/>
            </a:xfrm>
            <a:prstGeom prst="rect">
              <a:avLst/>
            </a:prstGeom>
            <a:noFill/>
            <a:ln w="12700" cap="flat">
              <a:noFill/>
              <a:miter lim="400000"/>
            </a:ln>
            <a:effectLst/>
          </p:spPr>
          <p:txBody>
            <a:bodyPr wrap="none" lIns="0" tIns="0" rIns="0" bIns="0" numCol="1" anchor="t">
              <a:spAutoFit/>
            </a:bodyPr>
            <a:lstStyle>
              <a:lvl1pPr algn="l" defTabSz="457200">
                <a:defRPr sz="3600">
                  <a:solidFill>
                    <a:srgbClr val="FFFFF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1" name="Shape 1921"/>
            <p:cNvSpPr/>
            <p:nvPr/>
          </p:nvSpPr>
          <p:spPr>
            <a:xfrm>
              <a:off x="2553969" y="1096589"/>
              <a:ext cx="2972916" cy="962208"/>
            </a:xfrm>
            <a:prstGeom prst="rect">
              <a:avLst/>
            </a:prstGeom>
            <a:noFill/>
            <a:ln w="12700" cap="flat">
              <a:noFill/>
              <a:miter lim="400000"/>
            </a:ln>
            <a:effectLst/>
          </p:spPr>
          <p:txBody>
            <a:bodyPr wrap="square" lIns="0" tIns="0" rIns="0" bIns="0" numCol="1" anchor="t">
              <a:spAutoFit/>
            </a:bodyPr>
            <a:lstStyle>
              <a:lvl1pPr algn="l" defTabSz="457200">
                <a:lnSpc>
                  <a:spcPct val="120000"/>
                </a:lnSpc>
                <a:defRPr sz="1600">
                  <a:solidFill>
                    <a:srgbClr val="FFFFFF"/>
                  </a:solidFill>
                  <a:latin typeface="STIXGeneral-Regular"/>
                  <a:ea typeface="STIXGeneral-Regular"/>
                  <a:cs typeface="STIXGeneral-Regular"/>
                  <a:sym typeface="STIXGeneral-Regular"/>
                </a:defRPr>
              </a:lvl1pPr>
            </a:lstStyle>
            <a:p>
              <a:pPr lvl="0">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2" name="Shape 1922"/>
            <p:cNvSpPr/>
            <p:nvPr/>
          </p:nvSpPr>
          <p:spPr>
            <a:xfrm>
              <a:off x="646788" y="648070"/>
              <a:ext cx="558703" cy="1073508"/>
            </a:xfrm>
            <a:prstGeom prst="rect">
              <a:avLst/>
            </a:prstGeom>
            <a:noFill/>
            <a:ln w="12700" cap="flat">
              <a:noFill/>
              <a:miter lim="400000"/>
            </a:ln>
            <a:effectLst/>
          </p:spPr>
          <p:txBody>
            <a:bodyPr wrap="none" lIns="0" tIns="0" rIns="0" bIns="0" numCol="1" anchor="ctr">
              <a:spAutoFit/>
            </a:bodyPr>
            <a:lstStyle>
              <a:lvl1pPr>
                <a:defRPr sz="6400">
                  <a:solidFill>
                    <a:srgbClr val="FFFFFF"/>
                  </a:solidFill>
                  <a:latin typeface="Sosa"/>
                  <a:ea typeface="Sosa"/>
                  <a:cs typeface="Sosa"/>
                  <a:sym typeface="Sosa"/>
                </a:defRPr>
              </a:lvl1pPr>
            </a:lstStyle>
            <a:p>
              <a:pPr lvl="0">
                <a:lnSpc>
                  <a:spcPct val="120000"/>
                </a:lnSpc>
                <a:defRPr sz="1800">
                  <a:solidFill>
                    <a:srgbClr val="000000"/>
                  </a:solidFill>
                </a:defRPr>
              </a:pPr>
              <a:r>
                <a:rPr lang="en-US" sz="286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8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29" name="Group 1929"/>
          <p:cNvGrpSpPr/>
          <p:nvPr/>
        </p:nvGrpSpPr>
        <p:grpSpPr>
          <a:xfrm>
            <a:off x="7025177" y="2989433"/>
            <a:ext cx="5098732" cy="1057995"/>
            <a:chOff x="-1" y="-1"/>
            <a:chExt cx="6996404" cy="2369648"/>
          </a:xfrm>
        </p:grpSpPr>
        <p:sp>
          <p:nvSpPr>
            <p:cNvPr id="1924" name="Shape 1924"/>
            <p:cNvSpPr/>
            <p:nvPr/>
          </p:nvSpPr>
          <p:spPr>
            <a:xfrm>
              <a:off x="-1" y="4084"/>
              <a:ext cx="6996236" cy="2365563"/>
            </a:xfrm>
            <a:prstGeom prst="rect">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5" name="Shape 1925"/>
            <p:cNvSpPr/>
            <p:nvPr/>
          </p:nvSpPr>
          <p:spPr>
            <a:xfrm>
              <a:off x="4877320" y="-1"/>
              <a:ext cx="2119083" cy="2365563"/>
            </a:xfrm>
            <a:prstGeom prst="rect">
              <a:avLst/>
            </a:prstGeom>
            <a:solidFill>
              <a:srgbClr val="FFFFFF">
                <a:alpha val="30921"/>
              </a:srgbClr>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6" name="Shape 1926"/>
            <p:cNvSpPr/>
            <p:nvPr/>
          </p:nvSpPr>
          <p:spPr>
            <a:xfrm>
              <a:off x="2778324" y="445589"/>
              <a:ext cx="1724499" cy="579048"/>
            </a:xfrm>
            <a:prstGeom prst="rect">
              <a:avLst/>
            </a:prstGeom>
            <a:noFill/>
            <a:ln w="12700" cap="flat">
              <a:noFill/>
              <a:miter lim="400000"/>
            </a:ln>
            <a:effectLst/>
          </p:spPr>
          <p:txBody>
            <a:bodyPr wrap="none" lIns="0" tIns="0" rIns="0" bIns="0" numCol="1" anchor="t">
              <a:spAutoFit/>
            </a:bodyPr>
            <a:lstStyle>
              <a:lvl1pPr algn="r" defTabSz="457200">
                <a:defRPr sz="3600">
                  <a:solidFill>
                    <a:srgbClr val="FFFFF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7" name="Shape 1927"/>
            <p:cNvSpPr/>
            <p:nvPr/>
          </p:nvSpPr>
          <p:spPr>
            <a:xfrm>
              <a:off x="1632400" y="1098367"/>
              <a:ext cx="2948509" cy="962209"/>
            </a:xfrm>
            <a:prstGeom prst="rect">
              <a:avLst/>
            </a:prstGeom>
            <a:noFill/>
            <a:ln w="12700" cap="flat">
              <a:noFill/>
              <a:miter lim="400000"/>
            </a:ln>
            <a:effectLst/>
          </p:spPr>
          <p:txBody>
            <a:bodyPr wrap="square" lIns="0" tIns="0" rIns="0" bIns="0" numCol="1" anchor="t">
              <a:spAutoFit/>
            </a:bodyPr>
            <a:lstStyle>
              <a:lvl1pPr algn="r" defTabSz="457200">
                <a:lnSpc>
                  <a:spcPct val="120000"/>
                </a:lnSpc>
                <a:defRPr sz="1600">
                  <a:solidFill>
                    <a:srgbClr val="FFFFFF"/>
                  </a:solidFill>
                  <a:latin typeface="STIXGeneral-Regular"/>
                  <a:ea typeface="STIXGeneral-Regular"/>
                  <a:cs typeface="STIXGeneral-Regular"/>
                  <a:sym typeface="STIXGeneral-Regular"/>
                </a:defRPr>
              </a:lvl1pPr>
            </a:lstStyle>
            <a:p>
              <a:pPr lvl="0">
                <a:defRPr sz="1800">
                  <a:solidFill>
                    <a:srgbClr val="000000"/>
                  </a:solidFill>
                </a:defRPr>
              </a:pPr>
              <a:r>
                <a:rPr lang="en-US" altLang="zh-CN"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28" name="Shape 1928"/>
            <p:cNvSpPr/>
            <p:nvPr/>
          </p:nvSpPr>
          <p:spPr>
            <a:xfrm>
              <a:off x="5511409" y="646027"/>
              <a:ext cx="558703" cy="1073509"/>
            </a:xfrm>
            <a:prstGeom prst="rect">
              <a:avLst/>
            </a:prstGeom>
            <a:noFill/>
            <a:ln w="12700" cap="flat">
              <a:noFill/>
              <a:miter lim="400000"/>
            </a:ln>
            <a:effectLst/>
          </p:spPr>
          <p:txBody>
            <a:bodyPr wrap="none" lIns="0" tIns="0" rIns="0" bIns="0" numCol="1" anchor="ctr">
              <a:spAutoFit/>
            </a:bodyPr>
            <a:lstStyle>
              <a:lvl1pPr>
                <a:defRPr sz="6400">
                  <a:solidFill>
                    <a:srgbClr val="FFFFFF"/>
                  </a:solidFill>
                  <a:latin typeface="Sosa"/>
                  <a:ea typeface="Sosa"/>
                  <a:cs typeface="Sosa"/>
                  <a:sym typeface="Sosa"/>
                </a:defRPr>
              </a:lvl1pPr>
            </a:lstStyle>
            <a:p>
              <a:pPr lvl="0">
                <a:lnSpc>
                  <a:spcPct val="120000"/>
                </a:lnSpc>
                <a:defRPr sz="1800">
                  <a:solidFill>
                    <a:srgbClr val="000000"/>
                  </a:solidFill>
                </a:defRPr>
              </a:pPr>
              <a:r>
                <a:rPr lang="en-US" sz="286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8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1905"/>
                                        </p:tgtEl>
                                        <p:attrNameLst>
                                          <p:attrName>style.visibility</p:attrName>
                                        </p:attrNameLst>
                                      </p:cBhvr>
                                      <p:to>
                                        <p:strVal val="visible"/>
                                      </p:to>
                                    </p:set>
                                    <p:anim calcmode="lin" valueType="num">
                                      <p:cBhvr>
                                        <p:cTn id="7" dur="1000" fill="hold"/>
                                        <p:tgtEl>
                                          <p:spTgt spid="1905"/>
                                        </p:tgtEl>
                                        <p:attrNameLst>
                                          <p:attrName>ppt_x</p:attrName>
                                        </p:attrNameLst>
                                      </p:cBhvr>
                                      <p:tavLst>
                                        <p:tav tm="0">
                                          <p:val>
                                            <p:strVal val="0-#ppt_w/2"/>
                                          </p:val>
                                        </p:tav>
                                        <p:tav tm="100000">
                                          <p:val>
                                            <p:strVal val="#ppt_x"/>
                                          </p:val>
                                        </p:tav>
                                      </p:tavLst>
                                    </p:anim>
                                    <p:anim calcmode="lin" valueType="num">
                                      <p:cBhvr>
                                        <p:cTn id="8" dur="1000" fill="hold"/>
                                        <p:tgtEl>
                                          <p:spTgt spid="19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911"/>
                                        </p:tgtEl>
                                        <p:attrNameLst>
                                          <p:attrName>style.visibility</p:attrName>
                                        </p:attrNameLst>
                                      </p:cBhvr>
                                      <p:to>
                                        <p:strVal val="visible"/>
                                      </p:to>
                                    </p:set>
                                    <p:animEffect transition="in" filter="fade">
                                      <p:cBhvr>
                                        <p:cTn id="13" dur="750"/>
                                        <p:tgtEl>
                                          <p:spTgt spid="1911"/>
                                        </p:tgtEl>
                                      </p:cBhvr>
                                    </p:animEffect>
                                    <p:anim calcmode="lin" valueType="num">
                                      <p:cBhvr>
                                        <p:cTn id="14" dur="750" fill="hold"/>
                                        <p:tgtEl>
                                          <p:spTgt spid="1911"/>
                                        </p:tgtEl>
                                        <p:attrNameLst>
                                          <p:attrName>ppt_w</p:attrName>
                                        </p:attrNameLst>
                                      </p:cBhvr>
                                      <p:tavLst>
                                        <p:tav tm="0" fmla="#ppt_w*sin(2.5*pi*$)">
                                          <p:val>
                                            <p:fltVal val="0"/>
                                          </p:val>
                                        </p:tav>
                                        <p:tav tm="100000">
                                          <p:val>
                                            <p:fltVal val="1"/>
                                          </p:val>
                                        </p:tav>
                                      </p:tavLst>
                                    </p:anim>
                                    <p:anim calcmode="lin" valueType="num">
                                      <p:cBhvr>
                                        <p:cTn id="15" dur="750" fill="hold"/>
                                        <p:tgtEl>
                                          <p:spTgt spid="1911"/>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500"/>
                                  </p:stCondLst>
                                  <p:childTnLst>
                                    <p:set>
                                      <p:cBhvr>
                                        <p:cTn id="17" dur="1" fill="hold">
                                          <p:stCondLst>
                                            <p:cond delay="0"/>
                                          </p:stCondLst>
                                        </p:cTn>
                                        <p:tgtEl>
                                          <p:spTgt spid="1929"/>
                                        </p:tgtEl>
                                        <p:attrNameLst>
                                          <p:attrName>style.visibility</p:attrName>
                                        </p:attrNameLst>
                                      </p:cBhvr>
                                      <p:to>
                                        <p:strVal val="visible"/>
                                      </p:to>
                                    </p:set>
                                    <p:animEffect transition="in" filter="fade">
                                      <p:cBhvr>
                                        <p:cTn id="18" dur="750"/>
                                        <p:tgtEl>
                                          <p:spTgt spid="1929"/>
                                        </p:tgtEl>
                                      </p:cBhvr>
                                    </p:animEffect>
                                    <p:anim calcmode="lin" valueType="num">
                                      <p:cBhvr>
                                        <p:cTn id="19" dur="750" fill="hold"/>
                                        <p:tgtEl>
                                          <p:spTgt spid="1929"/>
                                        </p:tgtEl>
                                        <p:attrNameLst>
                                          <p:attrName>ppt_w</p:attrName>
                                        </p:attrNameLst>
                                      </p:cBhvr>
                                      <p:tavLst>
                                        <p:tav tm="0" fmla="#ppt_w*sin(2.5*pi*$)">
                                          <p:val>
                                            <p:fltVal val="0"/>
                                          </p:val>
                                        </p:tav>
                                        <p:tav tm="100000">
                                          <p:val>
                                            <p:fltVal val="1"/>
                                          </p:val>
                                        </p:tav>
                                      </p:tavLst>
                                    </p:anim>
                                    <p:anim calcmode="lin" valueType="num">
                                      <p:cBhvr>
                                        <p:cTn id="20" dur="750" fill="hold"/>
                                        <p:tgtEl>
                                          <p:spTgt spid="1929"/>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1000"/>
                                  </p:stCondLst>
                                  <p:childTnLst>
                                    <p:set>
                                      <p:cBhvr>
                                        <p:cTn id="22" dur="1" fill="hold">
                                          <p:stCondLst>
                                            <p:cond delay="0"/>
                                          </p:stCondLst>
                                        </p:cTn>
                                        <p:tgtEl>
                                          <p:spTgt spid="1923"/>
                                        </p:tgtEl>
                                        <p:attrNameLst>
                                          <p:attrName>style.visibility</p:attrName>
                                        </p:attrNameLst>
                                      </p:cBhvr>
                                      <p:to>
                                        <p:strVal val="visible"/>
                                      </p:to>
                                    </p:set>
                                    <p:animEffect transition="in" filter="fade">
                                      <p:cBhvr>
                                        <p:cTn id="23" dur="750"/>
                                        <p:tgtEl>
                                          <p:spTgt spid="1923"/>
                                        </p:tgtEl>
                                      </p:cBhvr>
                                    </p:animEffect>
                                    <p:anim calcmode="lin" valueType="num">
                                      <p:cBhvr>
                                        <p:cTn id="24" dur="750" fill="hold"/>
                                        <p:tgtEl>
                                          <p:spTgt spid="1923"/>
                                        </p:tgtEl>
                                        <p:attrNameLst>
                                          <p:attrName>ppt_w</p:attrName>
                                        </p:attrNameLst>
                                      </p:cBhvr>
                                      <p:tavLst>
                                        <p:tav tm="0" fmla="#ppt_w*sin(2.5*pi*$)">
                                          <p:val>
                                            <p:fltVal val="0"/>
                                          </p:val>
                                        </p:tav>
                                        <p:tav tm="100000">
                                          <p:val>
                                            <p:fltVal val="1"/>
                                          </p:val>
                                        </p:tav>
                                      </p:tavLst>
                                    </p:anim>
                                    <p:anim calcmode="lin" valueType="num">
                                      <p:cBhvr>
                                        <p:cTn id="25" dur="750" fill="hold"/>
                                        <p:tgtEl>
                                          <p:spTgt spid="1923"/>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1500"/>
                                  </p:stCondLst>
                                  <p:childTnLst>
                                    <p:set>
                                      <p:cBhvr>
                                        <p:cTn id="27" dur="1" fill="hold">
                                          <p:stCondLst>
                                            <p:cond delay="0"/>
                                          </p:stCondLst>
                                        </p:cTn>
                                        <p:tgtEl>
                                          <p:spTgt spid="1917"/>
                                        </p:tgtEl>
                                        <p:attrNameLst>
                                          <p:attrName>style.visibility</p:attrName>
                                        </p:attrNameLst>
                                      </p:cBhvr>
                                      <p:to>
                                        <p:strVal val="visible"/>
                                      </p:to>
                                    </p:set>
                                    <p:animEffect transition="in" filter="fade">
                                      <p:cBhvr>
                                        <p:cTn id="28" dur="750"/>
                                        <p:tgtEl>
                                          <p:spTgt spid="1917"/>
                                        </p:tgtEl>
                                      </p:cBhvr>
                                    </p:animEffect>
                                    <p:anim calcmode="lin" valueType="num">
                                      <p:cBhvr>
                                        <p:cTn id="29" dur="750" fill="hold"/>
                                        <p:tgtEl>
                                          <p:spTgt spid="1917"/>
                                        </p:tgtEl>
                                        <p:attrNameLst>
                                          <p:attrName>ppt_w</p:attrName>
                                        </p:attrNameLst>
                                      </p:cBhvr>
                                      <p:tavLst>
                                        <p:tav tm="0" fmla="#ppt_w*sin(2.5*pi*$)">
                                          <p:val>
                                            <p:fltVal val="0"/>
                                          </p:val>
                                        </p:tav>
                                        <p:tav tm="100000">
                                          <p:val>
                                            <p:fltVal val="1"/>
                                          </p:val>
                                        </p:tav>
                                      </p:tavLst>
                                    </p:anim>
                                    <p:anim calcmode="lin" valueType="num">
                                      <p:cBhvr>
                                        <p:cTn id="30" dur="750" fill="hold"/>
                                        <p:tgtEl>
                                          <p:spTgt spid="1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 grpId="0" advAuto="0"/>
      <p:bldP spid="1911" grpId="0" advAuto="0"/>
      <p:bldP spid="1917" grpId="0" advAuto="0"/>
      <p:bldP spid="1923" grpId="0" advAuto="0"/>
      <p:bldP spid="1929"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975903"/>
            <a:chOff x="1069049" y="4125511"/>
            <a:chExt cx="1989370" cy="925406"/>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1" name="矩形 40"/>
            <p:cNvSpPr/>
            <p:nvPr/>
          </p:nvSpPr>
          <p:spPr>
            <a:xfrm>
              <a:off x="1069049" y="4525585"/>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1" name="组合 50"/>
          <p:cNvGrpSpPr/>
          <p:nvPr/>
        </p:nvGrpSpPr>
        <p:grpSpPr bwMode="auto">
          <a:xfrm>
            <a:off x="5196825" y="5084893"/>
            <a:ext cx="2439880" cy="975903"/>
            <a:chOff x="4918779" y="4144213"/>
            <a:chExt cx="1989370" cy="925406"/>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2" name="矩形 41"/>
            <p:cNvSpPr/>
            <p:nvPr/>
          </p:nvSpPr>
          <p:spPr>
            <a:xfrm>
              <a:off x="491877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52" name="组合 51"/>
          <p:cNvGrpSpPr/>
          <p:nvPr/>
        </p:nvGrpSpPr>
        <p:grpSpPr bwMode="auto">
          <a:xfrm>
            <a:off x="9256820" y="5084893"/>
            <a:ext cx="2439880" cy="975903"/>
            <a:chOff x="8768509" y="4144213"/>
            <a:chExt cx="1989370" cy="925406"/>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矩形 42"/>
            <p:cNvSpPr/>
            <p:nvPr/>
          </p:nvSpPr>
          <p:spPr>
            <a:xfrm>
              <a:off x="876850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3544976" y="2386710"/>
            <a:ext cx="5888927" cy="751818"/>
            <a:chOff x="2855577" y="2033074"/>
            <a:chExt cx="6485661" cy="828001"/>
          </a:xfrm>
        </p:grpSpPr>
        <p:sp>
          <p:nvSpPr>
            <p:cNvPr id="75"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Box 13"/>
            <p:cNvSpPr txBox="1">
              <a:spLocks noChangeArrowheads="1"/>
            </p:cNvSpPr>
            <p:nvPr/>
          </p:nvSpPr>
          <p:spPr bwMode="auto">
            <a:xfrm>
              <a:off x="4562600" y="2254653"/>
              <a:ext cx="2740917" cy="473138"/>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Oval 76"/>
            <p:cNvSpPr/>
            <p:nvPr/>
          </p:nvSpPr>
          <p:spPr>
            <a:xfrm>
              <a:off x="8513238" y="2033074"/>
              <a:ext cx="828000" cy="828001"/>
            </a:xfrm>
            <a:prstGeom prst="ellipse">
              <a:avLst/>
            </a:prstGeom>
            <a:solidFill>
              <a:schemeClr val="bg1">
                <a:lumMod val="95000"/>
              </a:schemeClr>
            </a:solid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flipH="1">
              <a:off x="8628463" y="2172238"/>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79" name="Group 78"/>
          <p:cNvGrpSpPr/>
          <p:nvPr/>
        </p:nvGrpSpPr>
        <p:grpSpPr>
          <a:xfrm>
            <a:off x="4001238" y="3046152"/>
            <a:ext cx="4854071" cy="751818"/>
            <a:chOff x="3358070" y="2759339"/>
            <a:chExt cx="5345942" cy="828000"/>
          </a:xfrm>
        </p:grpSpPr>
        <p:sp>
          <p:nvSpPr>
            <p:cNvPr id="80"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a:solidFill>
                  <a:schemeClr val="bg1">
                    <a:lumMod val="50000"/>
                  </a:schemeClr>
                </a:solidFill>
                <a:sym typeface="Arial" panose="020B0604020202020204" pitchFamily="34" charset="0"/>
              </a:endParaRPr>
            </a:p>
          </p:txBody>
        </p:sp>
        <p:sp>
          <p:nvSpPr>
            <p:cNvPr id="81" name="Text Box 12"/>
            <p:cNvSpPr txBox="1">
              <a:spLocks noChangeArrowheads="1"/>
            </p:cNvSpPr>
            <p:nvPr/>
          </p:nvSpPr>
          <p:spPr bwMode="auto">
            <a:xfrm>
              <a:off x="4868347" y="2967588"/>
              <a:ext cx="2787212" cy="473137"/>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Oval 81"/>
            <p:cNvSpPr/>
            <p:nvPr/>
          </p:nvSpPr>
          <p:spPr>
            <a:xfrm>
              <a:off x="7876012" y="2759339"/>
              <a:ext cx="828000" cy="828000"/>
            </a:xfrm>
            <a:prstGeom prst="ellipse">
              <a:avLst/>
            </a:prstGeom>
            <a:solidFill>
              <a:schemeClr val="bg1">
                <a:lumMod val="95000"/>
              </a:schemeClr>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flipH="1">
              <a:off x="7991238" y="2930476"/>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84" name="Group 83"/>
          <p:cNvGrpSpPr/>
          <p:nvPr/>
        </p:nvGrpSpPr>
        <p:grpSpPr>
          <a:xfrm>
            <a:off x="4520865" y="3740918"/>
            <a:ext cx="4887444" cy="751818"/>
            <a:chOff x="3930355" y="3524505"/>
            <a:chExt cx="5382696" cy="828000"/>
          </a:xfrm>
        </p:grpSpPr>
        <p:sp>
          <p:nvSpPr>
            <p:cNvPr id="85"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 Box 11"/>
            <p:cNvSpPr txBox="1">
              <a:spLocks noChangeArrowheads="1"/>
            </p:cNvSpPr>
            <p:nvPr/>
          </p:nvSpPr>
          <p:spPr bwMode="auto">
            <a:xfrm>
              <a:off x="5235870" y="3792276"/>
              <a:ext cx="2943248" cy="310434"/>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Oval 86"/>
            <p:cNvSpPr/>
            <p:nvPr/>
          </p:nvSpPr>
          <p:spPr>
            <a:xfrm>
              <a:off x="8485051" y="3524505"/>
              <a:ext cx="828000" cy="828000"/>
            </a:xfrm>
            <a:prstGeom prst="ellipse">
              <a:avLst/>
            </a:prstGeom>
            <a:solidFill>
              <a:schemeClr val="bg1">
                <a:lumMod val="95000"/>
              </a:schemeClr>
            </a:solidFill>
            <a:ln w="1143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87"/>
            <p:cNvSpPr txBox="1"/>
            <p:nvPr/>
          </p:nvSpPr>
          <p:spPr>
            <a:xfrm flipH="1">
              <a:off x="8600278" y="3679657"/>
              <a:ext cx="602368" cy="488107"/>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9" name="Group 88"/>
          <p:cNvGrpSpPr/>
          <p:nvPr/>
        </p:nvGrpSpPr>
        <p:grpSpPr>
          <a:xfrm>
            <a:off x="5177091" y="4415196"/>
            <a:ext cx="4980005" cy="916064"/>
            <a:chOff x="4653076" y="4295241"/>
            <a:chExt cx="5484638" cy="1008890"/>
          </a:xfrm>
        </p:grpSpPr>
        <p:sp>
          <p:nvSpPr>
            <p:cNvPr id="90"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 Box 10"/>
            <p:cNvSpPr txBox="1">
              <a:spLocks noChangeArrowheads="1"/>
            </p:cNvSpPr>
            <p:nvPr/>
          </p:nvSpPr>
          <p:spPr bwMode="auto">
            <a:xfrm>
              <a:off x="5701991" y="4657170"/>
              <a:ext cx="3060628" cy="310434"/>
            </a:xfrm>
            <a:prstGeom prst="rect">
              <a:avLst/>
            </a:prstGeom>
            <a:noFill/>
            <a:ln w="9525" algn="ctr">
              <a:noFill/>
              <a:miter lim="800000"/>
            </a:ln>
          </p:spPr>
          <p:txBody>
            <a:bodyPr wrap="square" lIns="0" tIns="0" rIns="0" bIns="0">
              <a:spAutoFit/>
            </a:bodyPr>
            <a:lstStyle/>
            <a:p>
              <a:pPr marL="0" indent="0">
                <a:lnSpc>
                  <a:spcPct val="120000"/>
                </a:lnSpc>
                <a:buNone/>
              </a:pPr>
              <a:r>
                <a:rPr lang="en-US" altLang="zh-CN" sz="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a:spLocks noChangeAspect="1"/>
            </p:cNvSpPr>
            <p:nvPr/>
          </p:nvSpPr>
          <p:spPr>
            <a:xfrm>
              <a:off x="9166975" y="4314980"/>
              <a:ext cx="970739" cy="970739"/>
            </a:xfrm>
            <a:prstGeom prst="ellipse">
              <a:avLst/>
            </a:prstGeom>
            <a:solidFill>
              <a:schemeClr val="bg1">
                <a:lumMod val="95000"/>
              </a:schemeClr>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a:spLocks noChangeAspect="1"/>
            </p:cNvSpPr>
            <p:nvPr/>
          </p:nvSpPr>
          <p:spPr>
            <a:xfrm flipH="1">
              <a:off x="9320236" y="4558037"/>
              <a:ext cx="658862" cy="488108"/>
            </a:xfrm>
            <a:prstGeom prst="rect">
              <a:avLst/>
            </a:prstGeom>
            <a:noFill/>
          </p:spPr>
          <p:txBody>
            <a:bodyPr wrap="square" lIns="0" tIns="0" rIns="0" bIns="0" rtlCol="0">
              <a:spAutoFit/>
            </a:bodyPr>
            <a:lstStyle/>
            <a:p>
              <a:pPr algn="ctr">
                <a:lnSpc>
                  <a:spcPct val="120000"/>
                </a:lnSpc>
              </a:pPr>
              <a:r>
                <a:rPr lang="id-ID"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grpSp>
      <p:sp>
        <p:nvSpPr>
          <p:cNvPr id="45" name="TextBox 44"/>
          <p:cNvSpPr txBox="1"/>
          <p:nvPr/>
        </p:nvSpPr>
        <p:spPr>
          <a:xfrm>
            <a:off x="1545186" y="5956837"/>
            <a:ext cx="9780733" cy="443198"/>
          </a:xfrm>
          <a:prstGeom prst="rect">
            <a:avLst/>
          </a:prstGeom>
          <a:noFill/>
        </p:spPr>
        <p:txBody>
          <a:bodyPr wrap="square" lIns="0" tIns="0" rIns="0" bIns="0" numCol="1" spcCol="36000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Straight Connector 45"/>
          <p:cNvCxnSpPr/>
          <p:nvPr/>
        </p:nvCxnSpPr>
        <p:spPr>
          <a:xfrm>
            <a:off x="1626461" y="5866092"/>
            <a:ext cx="9569898"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auto">
          <a:xfrm>
            <a:off x="1718730" y="1961341"/>
            <a:ext cx="3882907" cy="3401907"/>
            <a:chOff x="-115" y="653"/>
            <a:chExt cx="3913" cy="3610"/>
          </a:xfrm>
        </p:grpSpPr>
        <p:grpSp>
          <p:nvGrpSpPr>
            <p:cNvPr id="43" name="Group 15"/>
            <p:cNvGrpSpPr/>
            <p:nvPr/>
          </p:nvGrpSpPr>
          <p:grpSpPr bwMode="auto">
            <a:xfrm>
              <a:off x="-115" y="3057"/>
              <a:ext cx="3913" cy="1206"/>
              <a:chOff x="61" y="3092"/>
              <a:chExt cx="2912" cy="957"/>
            </a:xfrm>
          </p:grpSpPr>
          <p:sp>
            <p:nvSpPr>
              <p:cNvPr id="61" name="Freeform 16"/>
              <p:cNvSpPr/>
              <p:nvPr/>
            </p:nvSpPr>
            <p:spPr bwMode="gray">
              <a:xfrm>
                <a:off x="351" y="3097"/>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5">
                  <a:lumMod val="60000"/>
                  <a:lumOff val="40000"/>
                </a:schemeClr>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7"/>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5">
                  <a:lumMod val="75000"/>
                </a:schemeClr>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8"/>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5"/>
              </a:solidFill>
              <a:ln w="3175" cap="rnd">
                <a:noFill/>
                <a:round/>
              </a:ln>
            </p:spPr>
            <p:txBody>
              <a:bodyPr/>
              <a:lstStyle/>
              <a:p>
                <a:pPr>
                  <a:lnSpc>
                    <a:spcPct val="120000"/>
                  </a:lnSpc>
                  <a:defRPr/>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9"/>
            <p:cNvGrpSpPr/>
            <p:nvPr/>
          </p:nvGrpSpPr>
          <p:grpSpPr bwMode="auto">
            <a:xfrm>
              <a:off x="305" y="2403"/>
              <a:ext cx="2912" cy="963"/>
              <a:chOff x="305" y="2403"/>
              <a:chExt cx="2912" cy="963"/>
            </a:xfrm>
          </p:grpSpPr>
          <p:sp>
            <p:nvSpPr>
              <p:cNvPr id="58" name="Freeform 20"/>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4">
                  <a:lumMod val="60000"/>
                  <a:lumOff val="4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4">
                  <a:lumMod val="75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2"/>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4"/>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23"/>
            <p:cNvGrpSpPr/>
            <p:nvPr/>
          </p:nvGrpSpPr>
          <p:grpSpPr bwMode="auto">
            <a:xfrm>
              <a:off x="635" y="1825"/>
              <a:ext cx="2150" cy="838"/>
              <a:chOff x="635" y="1825"/>
              <a:chExt cx="2150" cy="838"/>
            </a:xfrm>
          </p:grpSpPr>
          <p:sp>
            <p:nvSpPr>
              <p:cNvPr id="55" name="Freeform 24"/>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5"/>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60000"/>
                  <a:lumOff val="4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26"/>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27"/>
            <p:cNvGrpSpPr/>
            <p:nvPr/>
          </p:nvGrpSpPr>
          <p:grpSpPr bwMode="auto">
            <a:xfrm>
              <a:off x="955" y="1234"/>
              <a:ext cx="1404" cy="737"/>
              <a:chOff x="955" y="1234"/>
              <a:chExt cx="1404" cy="737"/>
            </a:xfrm>
          </p:grpSpPr>
          <p:sp>
            <p:nvSpPr>
              <p:cNvPr id="52" name="Freeform 28"/>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2">
                  <a:lumMod val="60000"/>
                  <a:lumOff val="40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9"/>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2">
                  <a:lumMod val="75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2"/>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31"/>
            <p:cNvGrpSpPr/>
            <p:nvPr/>
          </p:nvGrpSpPr>
          <p:grpSpPr bwMode="auto">
            <a:xfrm>
              <a:off x="1284" y="653"/>
              <a:ext cx="653" cy="616"/>
              <a:chOff x="1284" y="653"/>
              <a:chExt cx="653" cy="616"/>
            </a:xfrm>
          </p:grpSpPr>
          <p:sp>
            <p:nvSpPr>
              <p:cNvPr id="50" name="Freeform 32"/>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75000"/>
                </a:schemeClr>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3"/>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ln>
            </p:spPr>
            <p:txBody>
              <a:bodyPr/>
              <a:lstStyle/>
              <a:p>
                <a:pPr>
                  <a:lnSpc>
                    <a:spcPct val="120000"/>
                  </a:lnSpc>
                </a:pPr>
                <a:endParaRPr lang="zh-CN" altLang="en-US" sz="163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Text Box 34"/>
          <p:cNvSpPr txBox="1">
            <a:spLocks noChangeArrowheads="1"/>
          </p:cNvSpPr>
          <p:nvPr/>
        </p:nvSpPr>
        <p:spPr bwMode="auto">
          <a:xfrm>
            <a:off x="3040917" y="3491729"/>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 Box 35"/>
          <p:cNvSpPr txBox="1">
            <a:spLocks noChangeArrowheads="1"/>
          </p:cNvSpPr>
          <p:nvPr/>
        </p:nvSpPr>
        <p:spPr bwMode="auto">
          <a:xfrm>
            <a:off x="3040917" y="2780822"/>
            <a:ext cx="718145" cy="236219"/>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6"/>
          <p:cNvSpPr>
            <a:spLocks noChangeArrowheads="1"/>
          </p:cNvSpPr>
          <p:nvPr/>
        </p:nvSpPr>
        <p:spPr bwMode="auto">
          <a:xfrm>
            <a:off x="3040917" y="4963119"/>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37"/>
          <p:cNvSpPr>
            <a:spLocks noChangeArrowheads="1"/>
          </p:cNvSpPr>
          <p:nvPr/>
        </p:nvSpPr>
        <p:spPr bwMode="auto">
          <a:xfrm>
            <a:off x="3040917" y="4139900"/>
            <a:ext cx="718145" cy="236219"/>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4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1000"/>
                                        <p:tgtEl>
                                          <p:spTgt spid="89"/>
                                        </p:tgtEl>
                                      </p:cBhvr>
                                    </p:animEffect>
                                  </p:childTnLst>
                                </p:cTn>
                              </p:par>
                              <p:par>
                                <p:cTn id="28" presetID="22" presetClass="entr" presetSubtype="8" fill="hold" nodeType="withEffect">
                                  <p:stCondLst>
                                    <p:cond delay="1500"/>
                                  </p:stCondLst>
                                  <p:childTnLst>
                                    <p:set>
                                      <p:cBhvr>
                                        <p:cTn id="29" dur="1" fill="hold">
                                          <p:stCondLst>
                                            <p:cond delay="0"/>
                                          </p:stCondLst>
                                        </p:cTn>
                                        <p:tgtEl>
                                          <p:spTgt spid="84"/>
                                        </p:tgtEl>
                                        <p:attrNameLst>
                                          <p:attrName>style.visibility</p:attrName>
                                        </p:attrNameLst>
                                      </p:cBhvr>
                                      <p:to>
                                        <p:strVal val="visible"/>
                                      </p:to>
                                    </p:set>
                                    <p:animEffect transition="in" filter="wipe(left)">
                                      <p:cBhvr>
                                        <p:cTn id="30" dur="1000"/>
                                        <p:tgtEl>
                                          <p:spTgt spid="84"/>
                                        </p:tgtEl>
                                      </p:cBhvr>
                                    </p:animEffect>
                                  </p:childTnLst>
                                </p:cTn>
                              </p:par>
                              <p:par>
                                <p:cTn id="31" presetID="22" presetClass="entr" presetSubtype="8" fill="hold" nodeType="withEffect">
                                  <p:stCondLst>
                                    <p:cond delay="15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par>
                                <p:cTn id="34" presetID="22" presetClass="entr" presetSubtype="8" fill="hold" nodeType="withEffect">
                                  <p:stCondLst>
                                    <p:cond delay="150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1000"/>
                                        <p:tgtEl>
                                          <p:spTgt spid="74"/>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33"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1374769"/>
            <a:ext cx="5579623" cy="306999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471167" y="1374769"/>
            <a:ext cx="5574784" cy="3069997"/>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5985566"/>
            <a:ext cx="11233149" cy="369332"/>
          </a:xfrm>
          <a:prstGeom prst="rect">
            <a:avLst/>
          </a:prstGeom>
          <a:noFill/>
        </p:spPr>
        <p:txBody>
          <a:bodyPr wrap="square" lIns="0" tIns="0" rIns="0" bIns="0" numCol="1" spcCol="36000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1130938" y="5063856"/>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6861423" y="5068779"/>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482496" y="3456696"/>
            <a:ext cx="920124" cy="648960"/>
          </a:xfrm>
          <a:prstGeom prst="rect">
            <a:avLst/>
          </a:prstGeom>
          <a:noFill/>
        </p:spPr>
        <p:txBody>
          <a:bodyPr wrap="none" lIns="0" tIns="0" rIns="0" bIns="0">
            <a:spAutoFit/>
          </a:bodyPr>
          <a:lstStyle/>
          <a:p>
            <a:pPr>
              <a:defRPr/>
            </a:pPr>
            <a:r>
              <a:rPr lang="en-US" altLang="zh-CN" sz="3375"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6225131" y="3003593"/>
            <a:ext cx="6633266" cy="1205376"/>
          </a:xfrm>
          <a:prstGeom prst="rect">
            <a:avLst/>
          </a:prstGeom>
          <a:solidFill>
            <a:schemeClr val="accent2"/>
          </a:solidFill>
          <a:ln w="12700" cap="flat" cmpd="sng" algn="ctr">
            <a:noFill/>
            <a:prstDash val="solid"/>
            <a:miter lim="800000"/>
          </a:ln>
          <a:effectLst/>
        </p:spPr>
        <p:txBody>
          <a:bodyPr lIns="341681" rIns="949115"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619529" y="3285934"/>
            <a:ext cx="646010"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574077" y="2808806"/>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6631398" y="3236745"/>
            <a:ext cx="4257961"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7" name="文本占位符 6"/>
          <p:cNvSpPr txBox="1"/>
          <p:nvPr>
            <p:custDataLst>
              <p:tags r:id="rId7"/>
            </p:custDataLst>
          </p:nvPr>
        </p:nvSpPr>
        <p:spPr>
          <a:xfrm>
            <a:off x="6631398" y="3813919"/>
            <a:ext cx="4257961"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ustDataLst>
      <p:tags r:id="rId1"/>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957"/>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19272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3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3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3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5.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3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3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3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4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4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4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4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4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heme/theme1.xml><?xml version="1.0" encoding="utf-8"?>
<a:theme xmlns:a="http://schemas.openxmlformats.org/drawingml/2006/main" name=" www.2ppt.com">
  <a:themeElements>
    <a:clrScheme name="自定义 163">
      <a:dk1>
        <a:sysClr val="windowText" lastClr="000000"/>
      </a:dk1>
      <a:lt1>
        <a:sysClr val="window" lastClr="FFFFFF"/>
      </a:lt1>
      <a:dk2>
        <a:srgbClr val="44546A"/>
      </a:dk2>
      <a:lt2>
        <a:srgbClr val="E7E6E6"/>
      </a:lt2>
      <a:accent1>
        <a:srgbClr val="38AADE"/>
      </a:accent1>
      <a:accent2>
        <a:srgbClr val="8FD33E"/>
      </a:accent2>
      <a:accent3>
        <a:srgbClr val="38AADE"/>
      </a:accent3>
      <a:accent4>
        <a:srgbClr val="8FD33E"/>
      </a:accent4>
      <a:accent5>
        <a:srgbClr val="38AADE"/>
      </a:accent5>
      <a:accent6>
        <a:srgbClr val="8FD33E"/>
      </a:accent6>
      <a:hlink>
        <a:srgbClr val="38AADE"/>
      </a:hlink>
      <a:folHlink>
        <a:srgbClr val="8FD33E"/>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4463</Words>
  <Application>Microsoft Office PowerPoint</Application>
  <PresentationFormat>自定义</PresentationFormat>
  <Paragraphs>273</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FontAwesome</vt:lpstr>
      <vt:lpstr>Lato Light</vt:lpstr>
      <vt:lpstr>Sosa</vt:lpstr>
      <vt:lpstr>STIXGeneral-Bold</vt:lpstr>
      <vt:lpstr>STIXGeneral-Regular</vt:lpstr>
      <vt:lpstr>宋体</vt:lpstr>
      <vt:lpstr>微软雅黑</vt:lpstr>
      <vt:lpstr>Arial</vt:lpstr>
      <vt:lpstr>Calibri</vt:lpstr>
      <vt:lpstr>Calibri Light</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2022-03-14T03:28:28Z</dcterms:created>
  <dcterms:modified xsi:type="dcterms:W3CDTF">2023-01-10T05:04:00Z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9A80004DE9044601BF8F072F4F706647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