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81" r:id="rId4"/>
    <p:sldId id="285" r:id="rId5"/>
    <p:sldId id="287" r:id="rId6"/>
    <p:sldId id="304" r:id="rId7"/>
    <p:sldId id="311" r:id="rId8"/>
    <p:sldId id="319" r:id="rId9"/>
    <p:sldId id="321" r:id="rId10"/>
    <p:sldId id="32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8"/>
    <a:srgbClr val="D5D5D5"/>
    <a:srgbClr val="E4E4E4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578"/>
  </p:normalViewPr>
  <p:slideViewPr>
    <p:cSldViewPr snapToGrid="0" snapToObjects="1" showGuides="1">
      <p:cViewPr varScale="1">
        <p:scale>
          <a:sx n="108" d="100"/>
          <a:sy n="108" d="100"/>
        </p:scale>
        <p:origin x="678" y="102"/>
      </p:cViewPr>
      <p:guideLst>
        <p:guide orient="horz" pos="2188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F367-6F74-5C46-8F58-E10D32CBDCD4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0855A-45C0-BB4A-97DD-79F43E7225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7374194" y="553753"/>
            <a:ext cx="3982064" cy="575049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4454014" y="860298"/>
            <a:ext cx="3156154" cy="516193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4811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4194878" y="1517225"/>
            <a:ext cx="3821907" cy="3851187"/>
          </a:xfrm>
          <a:prstGeom prst="diamond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исунок 13"/>
          <p:cNvSpPr>
            <a:spLocks noGrp="1"/>
          </p:cNvSpPr>
          <p:nvPr>
            <p:ph type="pic" sz="quarter" idx="10"/>
          </p:nvPr>
        </p:nvSpPr>
        <p:spPr>
          <a:xfrm>
            <a:off x="6096000" y="1477730"/>
            <a:ext cx="3764888" cy="3764888"/>
          </a:xfrm>
          <a:custGeom>
            <a:avLst/>
            <a:gdLst>
              <a:gd name="connsiteX0" fmla="*/ 3068775 w 3764888"/>
              <a:gd name="connsiteY0" fmla="*/ 2205988 h 3764888"/>
              <a:gd name="connsiteX1" fmla="*/ 2862880 w 3764888"/>
              <a:gd name="connsiteY1" fmla="*/ 2853080 h 3764888"/>
              <a:gd name="connsiteX2" fmla="*/ 2745231 w 3764888"/>
              <a:gd name="connsiteY2" fmla="*/ 3098189 h 3764888"/>
              <a:gd name="connsiteX3" fmla="*/ 2960926 w 3764888"/>
              <a:gd name="connsiteY3" fmla="*/ 3137407 h 3764888"/>
              <a:gd name="connsiteX4" fmla="*/ 3318788 w 3764888"/>
              <a:gd name="connsiteY4" fmla="*/ 2995244 h 3764888"/>
              <a:gd name="connsiteX5" fmla="*/ 3451147 w 3764888"/>
              <a:gd name="connsiteY5" fmla="*/ 2666796 h 3764888"/>
              <a:gd name="connsiteX6" fmla="*/ 3343298 w 3764888"/>
              <a:gd name="connsiteY6" fmla="*/ 2367762 h 3764888"/>
              <a:gd name="connsiteX7" fmla="*/ 3068775 w 3764888"/>
              <a:gd name="connsiteY7" fmla="*/ 2205988 h 3764888"/>
              <a:gd name="connsiteX8" fmla="*/ 1882444 w 3764888"/>
              <a:gd name="connsiteY8" fmla="*/ 0 h 3764888"/>
              <a:gd name="connsiteX9" fmla="*/ 1794202 w 3764888"/>
              <a:gd name="connsiteY9" fmla="*/ 343155 h 3764888"/>
              <a:gd name="connsiteX10" fmla="*/ 2073628 w 3764888"/>
              <a:gd name="connsiteY10" fmla="*/ 750038 h 3764888"/>
              <a:gd name="connsiteX11" fmla="*/ 2353055 w 3764888"/>
              <a:gd name="connsiteY11" fmla="*/ 1205942 h 3764888"/>
              <a:gd name="connsiteX12" fmla="*/ 2235398 w 3764888"/>
              <a:gd name="connsiteY12" fmla="*/ 1568704 h 3764888"/>
              <a:gd name="connsiteX13" fmla="*/ 2980536 w 3764888"/>
              <a:gd name="connsiteY13" fmla="*/ 1568704 h 3764888"/>
              <a:gd name="connsiteX14" fmla="*/ 3058972 w 3764888"/>
              <a:gd name="connsiteY14" fmla="*/ 1573607 h 3764888"/>
              <a:gd name="connsiteX15" fmla="*/ 3103089 w 3764888"/>
              <a:gd name="connsiteY15" fmla="*/ 1593214 h 3764888"/>
              <a:gd name="connsiteX16" fmla="*/ 3132503 w 3764888"/>
              <a:gd name="connsiteY16" fmla="*/ 1647139 h 3764888"/>
              <a:gd name="connsiteX17" fmla="*/ 3137407 w 3764888"/>
              <a:gd name="connsiteY17" fmla="*/ 1764791 h 3764888"/>
              <a:gd name="connsiteX18" fmla="*/ 3127599 w 3764888"/>
              <a:gd name="connsiteY18" fmla="*/ 1892248 h 3764888"/>
              <a:gd name="connsiteX19" fmla="*/ 3583503 w 3764888"/>
              <a:gd name="connsiteY19" fmla="*/ 2161871 h 3764888"/>
              <a:gd name="connsiteX20" fmla="*/ 3764888 w 3764888"/>
              <a:gd name="connsiteY20" fmla="*/ 2666796 h 3764888"/>
              <a:gd name="connsiteX21" fmla="*/ 3558992 w 3764888"/>
              <a:gd name="connsiteY21" fmla="*/ 3196235 h 3764888"/>
              <a:gd name="connsiteX22" fmla="*/ 2960926 w 3764888"/>
              <a:gd name="connsiteY22" fmla="*/ 3451147 h 3764888"/>
              <a:gd name="connsiteX23" fmla="*/ 2715816 w 3764888"/>
              <a:gd name="connsiteY23" fmla="*/ 3421733 h 3764888"/>
              <a:gd name="connsiteX24" fmla="*/ 2568750 w 3764888"/>
              <a:gd name="connsiteY24" fmla="*/ 3372712 h 3764888"/>
              <a:gd name="connsiteX25" fmla="*/ 2255009 w 3764888"/>
              <a:gd name="connsiteY25" fmla="*/ 3696256 h 3764888"/>
              <a:gd name="connsiteX26" fmla="*/ 2068725 w 3764888"/>
              <a:gd name="connsiteY26" fmla="*/ 3764888 h 3764888"/>
              <a:gd name="connsiteX27" fmla="*/ 1068678 w 3764888"/>
              <a:gd name="connsiteY27" fmla="*/ 3764888 h 3764888"/>
              <a:gd name="connsiteX28" fmla="*/ 882394 w 3764888"/>
              <a:gd name="connsiteY28" fmla="*/ 3696256 h 3764888"/>
              <a:gd name="connsiteX29" fmla="*/ 274523 w 3764888"/>
              <a:gd name="connsiteY29" fmla="*/ 2853080 h 3764888"/>
              <a:gd name="connsiteX30" fmla="*/ 0 w 3764888"/>
              <a:gd name="connsiteY30" fmla="*/ 1764791 h 3764888"/>
              <a:gd name="connsiteX31" fmla="*/ 29414 w 3764888"/>
              <a:gd name="connsiteY31" fmla="*/ 1598118 h 3764888"/>
              <a:gd name="connsiteX32" fmla="*/ 156871 w 3764888"/>
              <a:gd name="connsiteY32" fmla="*/ 1568704 h 3764888"/>
              <a:gd name="connsiteX33" fmla="*/ 1147113 w 3764888"/>
              <a:gd name="connsiteY33" fmla="*/ 1568704 h 3764888"/>
              <a:gd name="connsiteX34" fmla="*/ 955925 w 3764888"/>
              <a:gd name="connsiteY34" fmla="*/ 1387323 h 3764888"/>
              <a:gd name="connsiteX35" fmla="*/ 784352 w 3764888"/>
              <a:gd name="connsiteY35" fmla="*/ 1117703 h 3764888"/>
              <a:gd name="connsiteX36" fmla="*/ 867687 w 3764888"/>
              <a:gd name="connsiteY36" fmla="*/ 897101 h 3764888"/>
              <a:gd name="connsiteX37" fmla="*/ 1058875 w 3764888"/>
              <a:gd name="connsiteY37" fmla="*/ 754938 h 3764888"/>
              <a:gd name="connsiteX38" fmla="*/ 1029461 w 3764888"/>
              <a:gd name="connsiteY38" fmla="*/ 960833 h 3764888"/>
              <a:gd name="connsiteX39" fmla="*/ 1220645 w 3764888"/>
              <a:gd name="connsiteY39" fmla="*/ 1205942 h 3764888"/>
              <a:gd name="connsiteX40" fmla="*/ 1411833 w 3764888"/>
              <a:gd name="connsiteY40" fmla="*/ 1480465 h 3764888"/>
              <a:gd name="connsiteX41" fmla="*/ 1402026 w 3764888"/>
              <a:gd name="connsiteY41" fmla="*/ 1568704 h 3764888"/>
              <a:gd name="connsiteX42" fmla="*/ 1951072 w 3764888"/>
              <a:gd name="connsiteY42" fmla="*/ 1568704 h 3764888"/>
              <a:gd name="connsiteX43" fmla="*/ 1970683 w 3764888"/>
              <a:gd name="connsiteY43" fmla="*/ 1431444 h 3764888"/>
              <a:gd name="connsiteX44" fmla="*/ 1833419 w 3764888"/>
              <a:gd name="connsiteY44" fmla="*/ 1176528 h 3764888"/>
              <a:gd name="connsiteX45" fmla="*/ 1558896 w 3764888"/>
              <a:gd name="connsiteY45" fmla="*/ 936318 h 3764888"/>
              <a:gd name="connsiteX46" fmla="*/ 1421637 w 3764888"/>
              <a:gd name="connsiteY46" fmla="*/ 607875 h 3764888"/>
              <a:gd name="connsiteX47" fmla="*/ 1553996 w 3764888"/>
              <a:gd name="connsiteY47" fmla="*/ 225502 h 3764888"/>
              <a:gd name="connsiteX48" fmla="*/ 1882444 w 3764888"/>
              <a:gd name="connsiteY48" fmla="*/ 0 h 376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764888" h="3764888">
                <a:moveTo>
                  <a:pt x="3068775" y="2205988"/>
                </a:moveTo>
                <a:cubicBezTo>
                  <a:pt x="3023019" y="2415149"/>
                  <a:pt x="2954391" y="2630847"/>
                  <a:pt x="2862880" y="2853080"/>
                </a:cubicBezTo>
                <a:cubicBezTo>
                  <a:pt x="2836738" y="2911905"/>
                  <a:pt x="2797521" y="2993609"/>
                  <a:pt x="2745231" y="3098189"/>
                </a:cubicBezTo>
                <a:cubicBezTo>
                  <a:pt x="2797521" y="3124334"/>
                  <a:pt x="2869418" y="3137407"/>
                  <a:pt x="2960926" y="3137407"/>
                </a:cubicBezTo>
                <a:cubicBezTo>
                  <a:pt x="3111262" y="3137407"/>
                  <a:pt x="3230545" y="3090020"/>
                  <a:pt x="3318788" y="2995244"/>
                </a:cubicBezTo>
                <a:cubicBezTo>
                  <a:pt x="3407026" y="2900467"/>
                  <a:pt x="3451147" y="2790987"/>
                  <a:pt x="3451147" y="2666796"/>
                </a:cubicBezTo>
                <a:cubicBezTo>
                  <a:pt x="3451147" y="2555681"/>
                  <a:pt x="3415195" y="2456001"/>
                  <a:pt x="3343298" y="2367762"/>
                </a:cubicBezTo>
                <a:cubicBezTo>
                  <a:pt x="3271397" y="2279524"/>
                  <a:pt x="3179889" y="2225599"/>
                  <a:pt x="3068775" y="2205988"/>
                </a:cubicBezTo>
                <a:close/>
                <a:moveTo>
                  <a:pt x="1882444" y="0"/>
                </a:moveTo>
                <a:cubicBezTo>
                  <a:pt x="1823616" y="209161"/>
                  <a:pt x="1794202" y="323544"/>
                  <a:pt x="1794202" y="343155"/>
                </a:cubicBezTo>
                <a:cubicBezTo>
                  <a:pt x="1794202" y="441197"/>
                  <a:pt x="1887344" y="576826"/>
                  <a:pt x="2073628" y="750038"/>
                </a:cubicBezTo>
                <a:cubicBezTo>
                  <a:pt x="2259913" y="923246"/>
                  <a:pt x="2353055" y="1075217"/>
                  <a:pt x="2353055" y="1205942"/>
                </a:cubicBezTo>
                <a:cubicBezTo>
                  <a:pt x="2353055" y="1310522"/>
                  <a:pt x="2313833" y="1431444"/>
                  <a:pt x="2235398" y="1568704"/>
                </a:cubicBezTo>
                <a:lnTo>
                  <a:pt x="2980536" y="1568704"/>
                </a:lnTo>
                <a:cubicBezTo>
                  <a:pt x="3019750" y="1568704"/>
                  <a:pt x="3045895" y="1570338"/>
                  <a:pt x="3058972" y="1573607"/>
                </a:cubicBezTo>
                <a:cubicBezTo>
                  <a:pt x="3072044" y="1576872"/>
                  <a:pt x="3086747" y="1583411"/>
                  <a:pt x="3103089" y="1593214"/>
                </a:cubicBezTo>
                <a:cubicBezTo>
                  <a:pt x="3119430" y="1603017"/>
                  <a:pt x="3129234" y="1620994"/>
                  <a:pt x="3132503" y="1647139"/>
                </a:cubicBezTo>
                <a:cubicBezTo>
                  <a:pt x="3135772" y="1673284"/>
                  <a:pt x="3137407" y="1712501"/>
                  <a:pt x="3137407" y="1764791"/>
                </a:cubicBezTo>
                <a:cubicBezTo>
                  <a:pt x="3137407" y="1817082"/>
                  <a:pt x="3134138" y="1859568"/>
                  <a:pt x="3127599" y="1892248"/>
                </a:cubicBezTo>
                <a:cubicBezTo>
                  <a:pt x="3310614" y="1924931"/>
                  <a:pt x="3462585" y="2014804"/>
                  <a:pt x="3583503" y="2161871"/>
                </a:cubicBezTo>
                <a:cubicBezTo>
                  <a:pt x="3704425" y="2308938"/>
                  <a:pt x="3764888" y="2477246"/>
                  <a:pt x="3764888" y="2666796"/>
                </a:cubicBezTo>
                <a:cubicBezTo>
                  <a:pt x="3764888" y="2862884"/>
                  <a:pt x="3696256" y="3039365"/>
                  <a:pt x="3558992" y="3196235"/>
                </a:cubicBezTo>
                <a:cubicBezTo>
                  <a:pt x="3408660" y="3366178"/>
                  <a:pt x="3209304" y="3451147"/>
                  <a:pt x="2960926" y="3451147"/>
                </a:cubicBezTo>
                <a:cubicBezTo>
                  <a:pt x="2875956" y="3451147"/>
                  <a:pt x="2794252" y="3441344"/>
                  <a:pt x="2715816" y="3421733"/>
                </a:cubicBezTo>
                <a:cubicBezTo>
                  <a:pt x="2689672" y="3415199"/>
                  <a:pt x="2640650" y="3398857"/>
                  <a:pt x="2568750" y="3372712"/>
                </a:cubicBezTo>
                <a:cubicBezTo>
                  <a:pt x="2503387" y="3457686"/>
                  <a:pt x="2398807" y="3565531"/>
                  <a:pt x="2255009" y="3696256"/>
                </a:cubicBezTo>
                <a:cubicBezTo>
                  <a:pt x="2209253" y="3742012"/>
                  <a:pt x="2147160" y="3764888"/>
                  <a:pt x="2068725" y="3764888"/>
                </a:cubicBezTo>
                <a:lnTo>
                  <a:pt x="1068678" y="3764888"/>
                </a:lnTo>
                <a:cubicBezTo>
                  <a:pt x="990243" y="3764888"/>
                  <a:pt x="928150" y="3742012"/>
                  <a:pt x="882394" y="3696256"/>
                </a:cubicBezTo>
                <a:cubicBezTo>
                  <a:pt x="614409" y="3460951"/>
                  <a:pt x="411783" y="3179894"/>
                  <a:pt x="274523" y="2853080"/>
                </a:cubicBezTo>
                <a:cubicBezTo>
                  <a:pt x="91508" y="2415149"/>
                  <a:pt x="0" y="2052387"/>
                  <a:pt x="0" y="1764791"/>
                </a:cubicBezTo>
                <a:cubicBezTo>
                  <a:pt x="0" y="1673284"/>
                  <a:pt x="9804" y="1617724"/>
                  <a:pt x="29414" y="1598118"/>
                </a:cubicBezTo>
                <a:cubicBezTo>
                  <a:pt x="49021" y="1578507"/>
                  <a:pt x="91508" y="1568704"/>
                  <a:pt x="156871" y="1568704"/>
                </a:cubicBezTo>
                <a:lnTo>
                  <a:pt x="1147113" y="1568704"/>
                </a:lnTo>
                <a:cubicBezTo>
                  <a:pt x="1134041" y="1529486"/>
                  <a:pt x="1070313" y="1469027"/>
                  <a:pt x="955925" y="1387323"/>
                </a:cubicBezTo>
                <a:cubicBezTo>
                  <a:pt x="841542" y="1305618"/>
                  <a:pt x="784352" y="1215745"/>
                  <a:pt x="784352" y="1117703"/>
                </a:cubicBezTo>
                <a:cubicBezTo>
                  <a:pt x="784352" y="1039268"/>
                  <a:pt x="812127" y="965733"/>
                  <a:pt x="867687" y="897101"/>
                </a:cubicBezTo>
                <a:cubicBezTo>
                  <a:pt x="923246" y="828473"/>
                  <a:pt x="986974" y="781083"/>
                  <a:pt x="1058875" y="754938"/>
                </a:cubicBezTo>
                <a:cubicBezTo>
                  <a:pt x="1039264" y="833373"/>
                  <a:pt x="1029461" y="902005"/>
                  <a:pt x="1029461" y="960833"/>
                </a:cubicBezTo>
                <a:cubicBezTo>
                  <a:pt x="1029461" y="1019657"/>
                  <a:pt x="1093189" y="1101362"/>
                  <a:pt x="1220645" y="1205942"/>
                </a:cubicBezTo>
                <a:cubicBezTo>
                  <a:pt x="1348101" y="1310522"/>
                  <a:pt x="1411833" y="1402030"/>
                  <a:pt x="1411833" y="1480465"/>
                </a:cubicBezTo>
                <a:cubicBezTo>
                  <a:pt x="1411833" y="1519683"/>
                  <a:pt x="1408564" y="1549097"/>
                  <a:pt x="1402026" y="1568704"/>
                </a:cubicBezTo>
                <a:lnTo>
                  <a:pt x="1951072" y="1568704"/>
                </a:lnTo>
                <a:cubicBezTo>
                  <a:pt x="1964144" y="1503341"/>
                  <a:pt x="1970683" y="1457589"/>
                  <a:pt x="1970683" y="1431444"/>
                </a:cubicBezTo>
                <a:cubicBezTo>
                  <a:pt x="1970683" y="1333398"/>
                  <a:pt x="1924927" y="1248429"/>
                  <a:pt x="1833419" y="1176528"/>
                </a:cubicBezTo>
                <a:cubicBezTo>
                  <a:pt x="1741911" y="1104631"/>
                  <a:pt x="1650404" y="1024561"/>
                  <a:pt x="1558896" y="936318"/>
                </a:cubicBezTo>
                <a:cubicBezTo>
                  <a:pt x="1467388" y="848080"/>
                  <a:pt x="1421637" y="738600"/>
                  <a:pt x="1421637" y="607875"/>
                </a:cubicBezTo>
                <a:cubicBezTo>
                  <a:pt x="1421637" y="470611"/>
                  <a:pt x="1465754" y="343155"/>
                  <a:pt x="1553996" y="225502"/>
                </a:cubicBezTo>
                <a:cubicBezTo>
                  <a:pt x="1642235" y="107849"/>
                  <a:pt x="1751719" y="32683"/>
                  <a:pt x="18824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6118556" y="1637071"/>
            <a:ext cx="3583858" cy="3583858"/>
          </a:xfrm>
          <a:custGeom>
            <a:avLst/>
            <a:gdLst>
              <a:gd name="connsiteX0" fmla="*/ 426983 w 3583858"/>
              <a:gd name="connsiteY0" fmla="*/ 2480234 h 3583858"/>
              <a:gd name="connsiteX1" fmla="*/ 494646 w 3583858"/>
              <a:gd name="connsiteY1" fmla="*/ 2501234 h 3583858"/>
              <a:gd name="connsiteX2" fmla="*/ 1642602 w 3583858"/>
              <a:gd name="connsiteY2" fmla="*/ 3051880 h 3583858"/>
              <a:gd name="connsiteX3" fmla="*/ 1791929 w 3583858"/>
              <a:gd name="connsiteY3" fmla="*/ 3079880 h 3583858"/>
              <a:gd name="connsiteX4" fmla="*/ 1941257 w 3583858"/>
              <a:gd name="connsiteY4" fmla="*/ 3051880 h 3583858"/>
              <a:gd name="connsiteX5" fmla="*/ 3107876 w 3583858"/>
              <a:gd name="connsiteY5" fmla="*/ 2491902 h 3583858"/>
              <a:gd name="connsiteX6" fmla="*/ 3191872 w 3583858"/>
              <a:gd name="connsiteY6" fmla="*/ 2491902 h 3583858"/>
              <a:gd name="connsiteX7" fmla="*/ 3518526 w 3583858"/>
              <a:gd name="connsiteY7" fmla="*/ 2650562 h 3583858"/>
              <a:gd name="connsiteX8" fmla="*/ 3583858 w 3583858"/>
              <a:gd name="connsiteY8" fmla="*/ 2720561 h 3583858"/>
              <a:gd name="connsiteX9" fmla="*/ 3518526 w 3583858"/>
              <a:gd name="connsiteY9" fmla="*/ 2790557 h 3583858"/>
              <a:gd name="connsiteX10" fmla="*/ 1941257 w 3583858"/>
              <a:gd name="connsiteY10" fmla="*/ 3555858 h 3583858"/>
              <a:gd name="connsiteX11" fmla="*/ 1791929 w 3583858"/>
              <a:gd name="connsiteY11" fmla="*/ 3583858 h 3583858"/>
              <a:gd name="connsiteX12" fmla="*/ 1642602 w 3583858"/>
              <a:gd name="connsiteY12" fmla="*/ 3555858 h 3583858"/>
              <a:gd name="connsiteX13" fmla="*/ 65332 w 3583858"/>
              <a:gd name="connsiteY13" fmla="*/ 2790557 h 3583858"/>
              <a:gd name="connsiteX14" fmla="*/ 0 w 3583858"/>
              <a:gd name="connsiteY14" fmla="*/ 2720561 h 3583858"/>
              <a:gd name="connsiteX15" fmla="*/ 65332 w 3583858"/>
              <a:gd name="connsiteY15" fmla="*/ 2650562 h 3583858"/>
              <a:gd name="connsiteX16" fmla="*/ 373319 w 3583858"/>
              <a:gd name="connsiteY16" fmla="*/ 2491902 h 3583858"/>
              <a:gd name="connsiteX17" fmla="*/ 426983 w 3583858"/>
              <a:gd name="connsiteY17" fmla="*/ 2480234 h 3583858"/>
              <a:gd name="connsiteX18" fmla="*/ 3152208 w 3583858"/>
              <a:gd name="connsiteY18" fmla="*/ 1549273 h 3583858"/>
              <a:gd name="connsiteX19" fmla="*/ 3191872 w 3583858"/>
              <a:gd name="connsiteY19" fmla="*/ 1558606 h 3583858"/>
              <a:gd name="connsiteX20" fmla="*/ 3518526 w 3583858"/>
              <a:gd name="connsiteY20" fmla="*/ 1717265 h 3583858"/>
              <a:gd name="connsiteX21" fmla="*/ 3583858 w 3583858"/>
              <a:gd name="connsiteY21" fmla="*/ 1791929 h 3583858"/>
              <a:gd name="connsiteX22" fmla="*/ 3518526 w 3583858"/>
              <a:gd name="connsiteY22" fmla="*/ 1866593 h 3583858"/>
              <a:gd name="connsiteX23" fmla="*/ 1941257 w 3583858"/>
              <a:gd name="connsiteY23" fmla="*/ 2622562 h 3583858"/>
              <a:gd name="connsiteX24" fmla="*/ 1791929 w 3583858"/>
              <a:gd name="connsiteY24" fmla="*/ 2659894 h 3583858"/>
              <a:gd name="connsiteX25" fmla="*/ 1642602 w 3583858"/>
              <a:gd name="connsiteY25" fmla="*/ 2622562 h 3583858"/>
              <a:gd name="connsiteX26" fmla="*/ 65332 w 3583858"/>
              <a:gd name="connsiteY26" fmla="*/ 1866593 h 3583858"/>
              <a:gd name="connsiteX27" fmla="*/ 0 w 3583858"/>
              <a:gd name="connsiteY27" fmla="*/ 1791929 h 3583858"/>
              <a:gd name="connsiteX28" fmla="*/ 65332 w 3583858"/>
              <a:gd name="connsiteY28" fmla="*/ 1717265 h 3583858"/>
              <a:gd name="connsiteX29" fmla="*/ 373319 w 3583858"/>
              <a:gd name="connsiteY29" fmla="*/ 1567938 h 3583858"/>
              <a:gd name="connsiteX30" fmla="*/ 431651 w 3583858"/>
              <a:gd name="connsiteY30" fmla="*/ 1549274 h 3583858"/>
              <a:gd name="connsiteX31" fmla="*/ 494646 w 3583858"/>
              <a:gd name="connsiteY31" fmla="*/ 1567938 h 3583858"/>
              <a:gd name="connsiteX32" fmla="*/ 1642602 w 3583858"/>
              <a:gd name="connsiteY32" fmla="*/ 2127916 h 3583858"/>
              <a:gd name="connsiteX33" fmla="*/ 1791929 w 3583858"/>
              <a:gd name="connsiteY33" fmla="*/ 2155916 h 3583858"/>
              <a:gd name="connsiteX34" fmla="*/ 1941257 w 3583858"/>
              <a:gd name="connsiteY34" fmla="*/ 2127916 h 3583858"/>
              <a:gd name="connsiteX35" fmla="*/ 3107876 w 3583858"/>
              <a:gd name="connsiteY35" fmla="*/ 1558606 h 3583858"/>
              <a:gd name="connsiteX36" fmla="*/ 3152208 w 3583858"/>
              <a:gd name="connsiteY36" fmla="*/ 1549273 h 3583858"/>
              <a:gd name="connsiteX37" fmla="*/ 1791929 w 3583858"/>
              <a:gd name="connsiteY37" fmla="*/ 0 h 3583858"/>
              <a:gd name="connsiteX38" fmla="*/ 1941257 w 3583858"/>
              <a:gd name="connsiteY38" fmla="*/ 28000 h 3583858"/>
              <a:gd name="connsiteX39" fmla="*/ 3518526 w 3583858"/>
              <a:gd name="connsiteY39" fmla="*/ 793301 h 3583858"/>
              <a:gd name="connsiteX40" fmla="*/ 3583858 w 3583858"/>
              <a:gd name="connsiteY40" fmla="*/ 863301 h 3583858"/>
              <a:gd name="connsiteX41" fmla="*/ 3518526 w 3583858"/>
              <a:gd name="connsiteY41" fmla="*/ 933297 h 3583858"/>
              <a:gd name="connsiteX42" fmla="*/ 1941257 w 3583858"/>
              <a:gd name="connsiteY42" fmla="*/ 1698602 h 3583858"/>
              <a:gd name="connsiteX43" fmla="*/ 1791929 w 3583858"/>
              <a:gd name="connsiteY43" fmla="*/ 1726597 h 3583858"/>
              <a:gd name="connsiteX44" fmla="*/ 1642602 w 3583858"/>
              <a:gd name="connsiteY44" fmla="*/ 1698602 h 3583858"/>
              <a:gd name="connsiteX45" fmla="*/ 65332 w 3583858"/>
              <a:gd name="connsiteY45" fmla="*/ 933297 h 3583858"/>
              <a:gd name="connsiteX46" fmla="*/ 0 w 3583858"/>
              <a:gd name="connsiteY46" fmla="*/ 863301 h 3583858"/>
              <a:gd name="connsiteX47" fmla="*/ 65332 w 3583858"/>
              <a:gd name="connsiteY47" fmla="*/ 793301 h 3583858"/>
              <a:gd name="connsiteX48" fmla="*/ 1642602 w 3583858"/>
              <a:gd name="connsiteY48" fmla="*/ 28000 h 3583858"/>
              <a:gd name="connsiteX49" fmla="*/ 1791929 w 3583858"/>
              <a:gd name="connsiteY49" fmla="*/ 0 h 358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583858" h="3583858">
                <a:moveTo>
                  <a:pt x="426983" y="2480234"/>
                </a:moveTo>
                <a:cubicBezTo>
                  <a:pt x="447203" y="2481790"/>
                  <a:pt x="469758" y="2488790"/>
                  <a:pt x="494646" y="2501234"/>
                </a:cubicBezTo>
                <a:lnTo>
                  <a:pt x="1642602" y="3051880"/>
                </a:lnTo>
                <a:cubicBezTo>
                  <a:pt x="1679934" y="3070544"/>
                  <a:pt x="1729709" y="3079880"/>
                  <a:pt x="1791929" y="3079880"/>
                </a:cubicBezTo>
                <a:cubicBezTo>
                  <a:pt x="1854149" y="3079880"/>
                  <a:pt x="1903925" y="3070544"/>
                  <a:pt x="1941257" y="3051880"/>
                </a:cubicBezTo>
                <a:cubicBezTo>
                  <a:pt x="2694114" y="2691006"/>
                  <a:pt x="3082988" y="2504346"/>
                  <a:pt x="3107876" y="2491902"/>
                </a:cubicBezTo>
                <a:cubicBezTo>
                  <a:pt x="3138988" y="2479458"/>
                  <a:pt x="3166984" y="2479458"/>
                  <a:pt x="3191872" y="2491902"/>
                </a:cubicBezTo>
                <a:lnTo>
                  <a:pt x="3518526" y="2650562"/>
                </a:lnTo>
                <a:cubicBezTo>
                  <a:pt x="3562078" y="2669230"/>
                  <a:pt x="3583858" y="2692562"/>
                  <a:pt x="3583858" y="2720561"/>
                </a:cubicBezTo>
                <a:cubicBezTo>
                  <a:pt x="3583858" y="2748557"/>
                  <a:pt x="3562078" y="2771889"/>
                  <a:pt x="3518526" y="2790557"/>
                </a:cubicBezTo>
                <a:lnTo>
                  <a:pt x="1941257" y="3555858"/>
                </a:lnTo>
                <a:cubicBezTo>
                  <a:pt x="1903925" y="3574526"/>
                  <a:pt x="1854149" y="3583858"/>
                  <a:pt x="1791929" y="3583858"/>
                </a:cubicBezTo>
                <a:cubicBezTo>
                  <a:pt x="1729709" y="3583858"/>
                  <a:pt x="1679934" y="3574526"/>
                  <a:pt x="1642602" y="3555858"/>
                </a:cubicBezTo>
                <a:lnTo>
                  <a:pt x="65332" y="2790557"/>
                </a:lnTo>
                <a:cubicBezTo>
                  <a:pt x="21776" y="2771889"/>
                  <a:pt x="0" y="2748557"/>
                  <a:pt x="0" y="2720561"/>
                </a:cubicBezTo>
                <a:cubicBezTo>
                  <a:pt x="0" y="2692562"/>
                  <a:pt x="21776" y="2669230"/>
                  <a:pt x="65332" y="2650562"/>
                </a:cubicBezTo>
                <a:cubicBezTo>
                  <a:pt x="233323" y="2563454"/>
                  <a:pt x="335987" y="2510566"/>
                  <a:pt x="373319" y="2491902"/>
                </a:cubicBezTo>
                <a:cubicBezTo>
                  <a:pt x="388875" y="2482570"/>
                  <a:pt x="406763" y="2478678"/>
                  <a:pt x="426983" y="2480234"/>
                </a:cubicBezTo>
                <a:close/>
                <a:moveTo>
                  <a:pt x="3152208" y="1549273"/>
                </a:moveTo>
                <a:cubicBezTo>
                  <a:pt x="3166207" y="1549273"/>
                  <a:pt x="3179428" y="1552384"/>
                  <a:pt x="3191872" y="1558606"/>
                </a:cubicBezTo>
                <a:lnTo>
                  <a:pt x="3518526" y="1717265"/>
                </a:lnTo>
                <a:cubicBezTo>
                  <a:pt x="3562078" y="1735933"/>
                  <a:pt x="3583858" y="1760821"/>
                  <a:pt x="3583858" y="1791929"/>
                </a:cubicBezTo>
                <a:cubicBezTo>
                  <a:pt x="3583858" y="1823041"/>
                  <a:pt x="3562078" y="1847929"/>
                  <a:pt x="3518526" y="1866593"/>
                </a:cubicBezTo>
                <a:lnTo>
                  <a:pt x="1941257" y="2622562"/>
                </a:lnTo>
                <a:cubicBezTo>
                  <a:pt x="1891481" y="2647450"/>
                  <a:pt x="1841705" y="2659894"/>
                  <a:pt x="1791929" y="2659894"/>
                </a:cubicBezTo>
                <a:cubicBezTo>
                  <a:pt x="1742153" y="2659894"/>
                  <a:pt x="1692378" y="2647450"/>
                  <a:pt x="1642602" y="2622562"/>
                </a:cubicBezTo>
                <a:lnTo>
                  <a:pt x="65332" y="1866593"/>
                </a:lnTo>
                <a:cubicBezTo>
                  <a:pt x="21776" y="1847929"/>
                  <a:pt x="0" y="1823041"/>
                  <a:pt x="0" y="1791929"/>
                </a:cubicBezTo>
                <a:cubicBezTo>
                  <a:pt x="0" y="1760821"/>
                  <a:pt x="21776" y="1735933"/>
                  <a:pt x="65332" y="1717265"/>
                </a:cubicBezTo>
                <a:cubicBezTo>
                  <a:pt x="233323" y="1636382"/>
                  <a:pt x="335987" y="1586606"/>
                  <a:pt x="373319" y="1567938"/>
                </a:cubicBezTo>
                <a:cubicBezTo>
                  <a:pt x="391983" y="1555494"/>
                  <a:pt x="411427" y="1549274"/>
                  <a:pt x="431651" y="1549274"/>
                </a:cubicBezTo>
                <a:cubicBezTo>
                  <a:pt x="451870" y="1549274"/>
                  <a:pt x="472870" y="1555494"/>
                  <a:pt x="494646" y="1567938"/>
                </a:cubicBezTo>
                <a:lnTo>
                  <a:pt x="1642602" y="2127916"/>
                </a:lnTo>
                <a:cubicBezTo>
                  <a:pt x="1679934" y="2146584"/>
                  <a:pt x="1729709" y="2155916"/>
                  <a:pt x="1791929" y="2155916"/>
                </a:cubicBezTo>
                <a:cubicBezTo>
                  <a:pt x="1854149" y="2155916"/>
                  <a:pt x="1903925" y="2146584"/>
                  <a:pt x="1941257" y="2127916"/>
                </a:cubicBezTo>
                <a:cubicBezTo>
                  <a:pt x="2694114" y="1760821"/>
                  <a:pt x="3082988" y="1571050"/>
                  <a:pt x="3107876" y="1558606"/>
                </a:cubicBezTo>
                <a:cubicBezTo>
                  <a:pt x="3123432" y="1552384"/>
                  <a:pt x="3138209" y="1549273"/>
                  <a:pt x="3152208" y="1549273"/>
                </a:cubicBezTo>
                <a:close/>
                <a:moveTo>
                  <a:pt x="1791929" y="0"/>
                </a:moveTo>
                <a:cubicBezTo>
                  <a:pt x="1854149" y="0"/>
                  <a:pt x="1903925" y="9332"/>
                  <a:pt x="1941257" y="28000"/>
                </a:cubicBezTo>
                <a:lnTo>
                  <a:pt x="3518526" y="793301"/>
                </a:lnTo>
                <a:cubicBezTo>
                  <a:pt x="3562078" y="811969"/>
                  <a:pt x="3583858" y="835301"/>
                  <a:pt x="3583858" y="863301"/>
                </a:cubicBezTo>
                <a:cubicBezTo>
                  <a:pt x="3583858" y="891301"/>
                  <a:pt x="3562078" y="914633"/>
                  <a:pt x="3518526" y="933297"/>
                </a:cubicBezTo>
                <a:lnTo>
                  <a:pt x="1941257" y="1698602"/>
                </a:lnTo>
                <a:cubicBezTo>
                  <a:pt x="1903925" y="1717265"/>
                  <a:pt x="1854149" y="1726597"/>
                  <a:pt x="1791929" y="1726597"/>
                </a:cubicBezTo>
                <a:cubicBezTo>
                  <a:pt x="1729709" y="1726597"/>
                  <a:pt x="1679934" y="1717265"/>
                  <a:pt x="1642602" y="1698602"/>
                </a:cubicBezTo>
                <a:lnTo>
                  <a:pt x="65332" y="933297"/>
                </a:lnTo>
                <a:cubicBezTo>
                  <a:pt x="21776" y="914633"/>
                  <a:pt x="0" y="891301"/>
                  <a:pt x="0" y="863301"/>
                </a:cubicBezTo>
                <a:cubicBezTo>
                  <a:pt x="0" y="835301"/>
                  <a:pt x="21776" y="811969"/>
                  <a:pt x="65332" y="793301"/>
                </a:cubicBezTo>
                <a:lnTo>
                  <a:pt x="1642602" y="28000"/>
                </a:lnTo>
                <a:cubicBezTo>
                  <a:pt x="1679934" y="9332"/>
                  <a:pt x="1729709" y="0"/>
                  <a:pt x="1791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6286182" y="1476176"/>
            <a:ext cx="2544752" cy="4088640"/>
          </a:xfrm>
          <a:custGeom>
            <a:avLst/>
            <a:gdLst>
              <a:gd name="connsiteX0" fmla="*/ 1267051 w 2544752"/>
              <a:gd name="connsiteY0" fmla="*/ 692085 h 4088640"/>
              <a:gd name="connsiteX1" fmla="*/ 846479 w 2544752"/>
              <a:gd name="connsiteY1" fmla="*/ 873094 h 4088640"/>
              <a:gd name="connsiteX2" fmla="*/ 670792 w 2544752"/>
              <a:gd name="connsiteY2" fmla="*/ 1298994 h 4088640"/>
              <a:gd name="connsiteX3" fmla="*/ 846479 w 2544752"/>
              <a:gd name="connsiteY3" fmla="*/ 1719572 h 4088640"/>
              <a:gd name="connsiteX4" fmla="*/ 1267051 w 2544752"/>
              <a:gd name="connsiteY4" fmla="*/ 1895253 h 4088640"/>
              <a:gd name="connsiteX5" fmla="*/ 1692952 w 2544752"/>
              <a:gd name="connsiteY5" fmla="*/ 1719572 h 4088640"/>
              <a:gd name="connsiteX6" fmla="*/ 1873960 w 2544752"/>
              <a:gd name="connsiteY6" fmla="*/ 1298994 h 4088640"/>
              <a:gd name="connsiteX7" fmla="*/ 1692952 w 2544752"/>
              <a:gd name="connsiteY7" fmla="*/ 873094 h 4088640"/>
              <a:gd name="connsiteX8" fmla="*/ 1267051 w 2544752"/>
              <a:gd name="connsiteY8" fmla="*/ 692085 h 4088640"/>
              <a:gd name="connsiteX9" fmla="*/ 1267051 w 2544752"/>
              <a:gd name="connsiteY9" fmla="*/ 0 h 4088640"/>
              <a:gd name="connsiteX10" fmla="*/ 2166768 w 2544752"/>
              <a:gd name="connsiteY10" fmla="*/ 372662 h 4088640"/>
              <a:gd name="connsiteX11" fmla="*/ 2544752 w 2544752"/>
              <a:gd name="connsiteY11" fmla="*/ 1277700 h 4088640"/>
              <a:gd name="connsiteX12" fmla="*/ 2225328 w 2544752"/>
              <a:gd name="connsiteY12" fmla="*/ 2523455 h 4088640"/>
              <a:gd name="connsiteX13" fmla="*/ 1586481 w 2544752"/>
              <a:gd name="connsiteY13" fmla="*/ 3662740 h 4088640"/>
              <a:gd name="connsiteX14" fmla="*/ 1267051 w 2544752"/>
              <a:gd name="connsiteY14" fmla="*/ 4088640 h 4088640"/>
              <a:gd name="connsiteX15" fmla="*/ 1128636 w 2544752"/>
              <a:gd name="connsiteY15" fmla="*/ 3907631 h 4088640"/>
              <a:gd name="connsiteX16" fmla="*/ 825179 w 2544752"/>
              <a:gd name="connsiteY16" fmla="*/ 3455115 h 4088640"/>
              <a:gd name="connsiteX17" fmla="*/ 441873 w 2544752"/>
              <a:gd name="connsiteY17" fmla="*/ 2794968 h 4088640"/>
              <a:gd name="connsiteX18" fmla="*/ 138415 w 2544752"/>
              <a:gd name="connsiteY18" fmla="*/ 2044323 h 4088640"/>
              <a:gd name="connsiteX19" fmla="*/ 0 w 2544752"/>
              <a:gd name="connsiteY19" fmla="*/ 1277700 h 4088640"/>
              <a:gd name="connsiteX20" fmla="*/ 372662 w 2544752"/>
              <a:gd name="connsiteY20" fmla="*/ 372662 h 4088640"/>
              <a:gd name="connsiteX21" fmla="*/ 1267051 w 2544752"/>
              <a:gd name="connsiteY21" fmla="*/ 0 h 408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4752" h="4088640">
                <a:moveTo>
                  <a:pt x="1267051" y="692085"/>
                </a:moveTo>
                <a:cubicBezTo>
                  <a:pt x="1103790" y="692085"/>
                  <a:pt x="963599" y="752422"/>
                  <a:pt x="846479" y="873094"/>
                </a:cubicBezTo>
                <a:cubicBezTo>
                  <a:pt x="729352" y="993767"/>
                  <a:pt x="670792" y="1135733"/>
                  <a:pt x="670792" y="1298994"/>
                </a:cubicBezTo>
                <a:cubicBezTo>
                  <a:pt x="670792" y="1462255"/>
                  <a:pt x="729352" y="1602451"/>
                  <a:pt x="846479" y="1719572"/>
                </a:cubicBezTo>
                <a:cubicBezTo>
                  <a:pt x="963599" y="1836692"/>
                  <a:pt x="1103790" y="1895253"/>
                  <a:pt x="1267051" y="1895253"/>
                </a:cubicBezTo>
                <a:cubicBezTo>
                  <a:pt x="1430312" y="1895253"/>
                  <a:pt x="1572279" y="1836692"/>
                  <a:pt x="1692952" y="1719572"/>
                </a:cubicBezTo>
                <a:cubicBezTo>
                  <a:pt x="1813624" y="1602451"/>
                  <a:pt x="1873960" y="1462255"/>
                  <a:pt x="1873960" y="1298994"/>
                </a:cubicBezTo>
                <a:cubicBezTo>
                  <a:pt x="1873960" y="1135733"/>
                  <a:pt x="1813624" y="993767"/>
                  <a:pt x="1692952" y="873094"/>
                </a:cubicBezTo>
                <a:cubicBezTo>
                  <a:pt x="1572279" y="752422"/>
                  <a:pt x="1430312" y="692085"/>
                  <a:pt x="1267051" y="692085"/>
                </a:cubicBezTo>
                <a:close/>
                <a:moveTo>
                  <a:pt x="1267051" y="0"/>
                </a:moveTo>
                <a:cubicBezTo>
                  <a:pt x="1614873" y="0"/>
                  <a:pt x="1914778" y="124219"/>
                  <a:pt x="2166768" y="372662"/>
                </a:cubicBezTo>
                <a:cubicBezTo>
                  <a:pt x="2418757" y="621105"/>
                  <a:pt x="2544752" y="922781"/>
                  <a:pt x="2544752" y="1277700"/>
                </a:cubicBezTo>
                <a:cubicBezTo>
                  <a:pt x="2544752" y="1639717"/>
                  <a:pt x="2438281" y="2054967"/>
                  <a:pt x="2225328" y="2523455"/>
                </a:cubicBezTo>
                <a:cubicBezTo>
                  <a:pt x="2012381" y="2991949"/>
                  <a:pt x="1799428" y="3371709"/>
                  <a:pt x="1586481" y="3662740"/>
                </a:cubicBezTo>
                <a:lnTo>
                  <a:pt x="1267051" y="4088640"/>
                </a:lnTo>
                <a:cubicBezTo>
                  <a:pt x="1231561" y="4046052"/>
                  <a:pt x="1185421" y="3985716"/>
                  <a:pt x="1128636" y="3907631"/>
                </a:cubicBezTo>
                <a:cubicBezTo>
                  <a:pt x="1071846" y="3829553"/>
                  <a:pt x="970698" y="3678712"/>
                  <a:pt x="825179" y="3455115"/>
                </a:cubicBezTo>
                <a:cubicBezTo>
                  <a:pt x="679666" y="3231518"/>
                  <a:pt x="551895" y="3011467"/>
                  <a:pt x="441873" y="2794968"/>
                </a:cubicBezTo>
                <a:cubicBezTo>
                  <a:pt x="331844" y="2578470"/>
                  <a:pt x="230696" y="2328256"/>
                  <a:pt x="138415" y="2044323"/>
                </a:cubicBezTo>
                <a:cubicBezTo>
                  <a:pt x="46140" y="1760384"/>
                  <a:pt x="0" y="1504849"/>
                  <a:pt x="0" y="1277700"/>
                </a:cubicBezTo>
                <a:cubicBezTo>
                  <a:pt x="0" y="922781"/>
                  <a:pt x="124219" y="621105"/>
                  <a:pt x="372662" y="372662"/>
                </a:cubicBezTo>
                <a:cubicBezTo>
                  <a:pt x="621105" y="124219"/>
                  <a:pt x="919235" y="0"/>
                  <a:pt x="126705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6212849" y="1294515"/>
            <a:ext cx="2744338" cy="4268970"/>
          </a:xfrm>
          <a:custGeom>
            <a:avLst/>
            <a:gdLst>
              <a:gd name="connsiteX0" fmla="*/ 190579 w 2744338"/>
              <a:gd name="connsiteY0" fmla="*/ 1781915 h 4268970"/>
              <a:gd name="connsiteX1" fmla="*/ 319221 w 2744338"/>
              <a:gd name="connsiteY1" fmla="*/ 1834325 h 4268970"/>
              <a:gd name="connsiteX2" fmla="*/ 371630 w 2744338"/>
              <a:gd name="connsiteY2" fmla="*/ 1962966 h 4268970"/>
              <a:gd name="connsiteX3" fmla="*/ 371630 w 2744338"/>
              <a:gd name="connsiteY3" fmla="*/ 2096369 h 4268970"/>
              <a:gd name="connsiteX4" fmla="*/ 667029 w 2744338"/>
              <a:gd name="connsiteY4" fmla="*/ 2782454 h 4268970"/>
              <a:gd name="connsiteX5" fmla="*/ 1372169 w 2744338"/>
              <a:gd name="connsiteY5" fmla="*/ 3077852 h 4268970"/>
              <a:gd name="connsiteX6" fmla="*/ 2077314 w 2744338"/>
              <a:gd name="connsiteY6" fmla="*/ 2782454 h 4268970"/>
              <a:gd name="connsiteX7" fmla="*/ 2372708 w 2744338"/>
              <a:gd name="connsiteY7" fmla="*/ 2096369 h 4268970"/>
              <a:gd name="connsiteX8" fmla="*/ 2372708 w 2744338"/>
              <a:gd name="connsiteY8" fmla="*/ 1962966 h 4268970"/>
              <a:gd name="connsiteX9" fmla="*/ 2425118 w 2744338"/>
              <a:gd name="connsiteY9" fmla="*/ 1834325 h 4268970"/>
              <a:gd name="connsiteX10" fmla="*/ 2553759 w 2744338"/>
              <a:gd name="connsiteY10" fmla="*/ 1781915 h 4268970"/>
              <a:gd name="connsiteX11" fmla="*/ 2687166 w 2744338"/>
              <a:gd name="connsiteY11" fmla="*/ 1834325 h 4268970"/>
              <a:gd name="connsiteX12" fmla="*/ 2744338 w 2744338"/>
              <a:gd name="connsiteY12" fmla="*/ 1962966 h 4268970"/>
              <a:gd name="connsiteX13" fmla="*/ 2744338 w 2744338"/>
              <a:gd name="connsiteY13" fmla="*/ 2096369 h 4268970"/>
              <a:gd name="connsiteX14" fmla="*/ 2453705 w 2744338"/>
              <a:gd name="connsiteY14" fmla="*/ 2920623 h 4268970"/>
              <a:gd name="connsiteX15" fmla="*/ 1715211 w 2744338"/>
              <a:gd name="connsiteY15" fmla="*/ 3392307 h 4268970"/>
              <a:gd name="connsiteX16" fmla="*/ 1696156 w 2744338"/>
              <a:gd name="connsiteY16" fmla="*/ 3392307 h 4268970"/>
              <a:gd name="connsiteX17" fmla="*/ 1677096 w 2744338"/>
              <a:gd name="connsiteY17" fmla="*/ 3401835 h 4268970"/>
              <a:gd name="connsiteX18" fmla="*/ 1562748 w 2744338"/>
              <a:gd name="connsiteY18" fmla="*/ 3525714 h 4268970"/>
              <a:gd name="connsiteX19" fmla="*/ 1562748 w 2744338"/>
              <a:gd name="connsiteY19" fmla="*/ 4078391 h 4268970"/>
              <a:gd name="connsiteX20" fmla="*/ 1505577 w 2744338"/>
              <a:gd name="connsiteY20" fmla="*/ 4211799 h 4268970"/>
              <a:gd name="connsiteX21" fmla="*/ 1372169 w 2744338"/>
              <a:gd name="connsiteY21" fmla="*/ 4268970 h 4268970"/>
              <a:gd name="connsiteX22" fmla="*/ 1238766 w 2744338"/>
              <a:gd name="connsiteY22" fmla="*/ 4211799 h 4268970"/>
              <a:gd name="connsiteX23" fmla="*/ 1181590 w 2744338"/>
              <a:gd name="connsiteY23" fmla="*/ 4078391 h 4268970"/>
              <a:gd name="connsiteX24" fmla="*/ 1181590 w 2744338"/>
              <a:gd name="connsiteY24" fmla="*/ 3525714 h 4268970"/>
              <a:gd name="connsiteX25" fmla="*/ 1067243 w 2744338"/>
              <a:gd name="connsiteY25" fmla="*/ 3401835 h 4268970"/>
              <a:gd name="connsiteX26" fmla="*/ 1048187 w 2744338"/>
              <a:gd name="connsiteY26" fmla="*/ 3392307 h 4268970"/>
              <a:gd name="connsiteX27" fmla="*/ 1029127 w 2744338"/>
              <a:gd name="connsiteY27" fmla="*/ 3392307 h 4268970"/>
              <a:gd name="connsiteX28" fmla="*/ 290633 w 2744338"/>
              <a:gd name="connsiteY28" fmla="*/ 2920623 h 4268970"/>
              <a:gd name="connsiteX29" fmla="*/ 0 w 2744338"/>
              <a:gd name="connsiteY29" fmla="*/ 2096369 h 4268970"/>
              <a:gd name="connsiteX30" fmla="*/ 0 w 2744338"/>
              <a:gd name="connsiteY30" fmla="*/ 1962966 h 4268970"/>
              <a:gd name="connsiteX31" fmla="*/ 57176 w 2744338"/>
              <a:gd name="connsiteY31" fmla="*/ 1834325 h 4268970"/>
              <a:gd name="connsiteX32" fmla="*/ 190579 w 2744338"/>
              <a:gd name="connsiteY32" fmla="*/ 1781915 h 4268970"/>
              <a:gd name="connsiteX33" fmla="*/ 1372169 w 2744338"/>
              <a:gd name="connsiteY33" fmla="*/ 0 h 4268970"/>
              <a:gd name="connsiteX34" fmla="*/ 1896263 w 2744338"/>
              <a:gd name="connsiteY34" fmla="*/ 214401 h 4268970"/>
              <a:gd name="connsiteX35" fmla="*/ 2115425 w 2744338"/>
              <a:gd name="connsiteY35" fmla="*/ 724200 h 4268970"/>
              <a:gd name="connsiteX36" fmla="*/ 2115425 w 2744338"/>
              <a:gd name="connsiteY36" fmla="*/ 2096369 h 4268970"/>
              <a:gd name="connsiteX37" fmla="*/ 1896263 w 2744338"/>
              <a:gd name="connsiteY37" fmla="*/ 2601403 h 4268970"/>
              <a:gd name="connsiteX38" fmla="*/ 1372169 w 2744338"/>
              <a:gd name="connsiteY38" fmla="*/ 2811042 h 4268970"/>
              <a:gd name="connsiteX39" fmla="*/ 852842 w 2744338"/>
              <a:gd name="connsiteY39" fmla="*/ 2601403 h 4268970"/>
              <a:gd name="connsiteX40" fmla="*/ 638441 w 2744338"/>
              <a:gd name="connsiteY40" fmla="*/ 2096369 h 4268970"/>
              <a:gd name="connsiteX41" fmla="*/ 638441 w 2744338"/>
              <a:gd name="connsiteY41" fmla="*/ 724200 h 4268970"/>
              <a:gd name="connsiteX42" fmla="*/ 852842 w 2744338"/>
              <a:gd name="connsiteY42" fmla="*/ 209639 h 4268970"/>
              <a:gd name="connsiteX43" fmla="*/ 1372169 w 2744338"/>
              <a:gd name="connsiteY43" fmla="*/ 0 h 426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744338" h="4268970">
                <a:moveTo>
                  <a:pt x="190579" y="1781915"/>
                </a:moveTo>
                <a:cubicBezTo>
                  <a:pt x="241400" y="1781915"/>
                  <a:pt x="284282" y="1799386"/>
                  <a:pt x="319221" y="1834325"/>
                </a:cubicBezTo>
                <a:cubicBezTo>
                  <a:pt x="354159" y="1869263"/>
                  <a:pt x="371630" y="1912145"/>
                  <a:pt x="371630" y="1962966"/>
                </a:cubicBezTo>
                <a:lnTo>
                  <a:pt x="371630" y="2096369"/>
                </a:lnTo>
                <a:cubicBezTo>
                  <a:pt x="371630" y="2356829"/>
                  <a:pt x="470095" y="2585524"/>
                  <a:pt x="667029" y="2782454"/>
                </a:cubicBezTo>
                <a:cubicBezTo>
                  <a:pt x="863958" y="2979387"/>
                  <a:pt x="1099008" y="3077852"/>
                  <a:pt x="1372169" y="3077852"/>
                </a:cubicBezTo>
                <a:cubicBezTo>
                  <a:pt x="1645334" y="3077852"/>
                  <a:pt x="1880380" y="2979387"/>
                  <a:pt x="2077314" y="2782454"/>
                </a:cubicBezTo>
                <a:cubicBezTo>
                  <a:pt x="2274243" y="2585524"/>
                  <a:pt x="2372708" y="2356829"/>
                  <a:pt x="2372708" y="2096369"/>
                </a:cubicBezTo>
                <a:lnTo>
                  <a:pt x="2372708" y="1962966"/>
                </a:lnTo>
                <a:cubicBezTo>
                  <a:pt x="2372708" y="1912145"/>
                  <a:pt x="2390179" y="1869263"/>
                  <a:pt x="2425118" y="1834325"/>
                </a:cubicBezTo>
                <a:cubicBezTo>
                  <a:pt x="2460056" y="1799386"/>
                  <a:pt x="2502938" y="1781915"/>
                  <a:pt x="2553759" y="1781915"/>
                </a:cubicBezTo>
                <a:cubicBezTo>
                  <a:pt x="2604580" y="1781915"/>
                  <a:pt x="2649047" y="1799386"/>
                  <a:pt x="2687166" y="1834325"/>
                </a:cubicBezTo>
                <a:cubicBezTo>
                  <a:pt x="2725278" y="1869263"/>
                  <a:pt x="2744338" y="1912145"/>
                  <a:pt x="2744338" y="1962966"/>
                </a:cubicBezTo>
                <a:lnTo>
                  <a:pt x="2744338" y="2096369"/>
                </a:lnTo>
                <a:cubicBezTo>
                  <a:pt x="2744338" y="2407650"/>
                  <a:pt x="2647462" y="2682400"/>
                  <a:pt x="2453705" y="2920623"/>
                </a:cubicBezTo>
                <a:cubicBezTo>
                  <a:pt x="2259949" y="3158850"/>
                  <a:pt x="2013783" y="3316075"/>
                  <a:pt x="1715211" y="3392307"/>
                </a:cubicBezTo>
                <a:lnTo>
                  <a:pt x="1696156" y="3392307"/>
                </a:lnTo>
                <a:lnTo>
                  <a:pt x="1677096" y="3401835"/>
                </a:lnTo>
                <a:cubicBezTo>
                  <a:pt x="1619924" y="3420894"/>
                  <a:pt x="1581808" y="3462188"/>
                  <a:pt x="1562748" y="3525714"/>
                </a:cubicBezTo>
                <a:lnTo>
                  <a:pt x="1562748" y="4078391"/>
                </a:lnTo>
                <a:cubicBezTo>
                  <a:pt x="1562748" y="4129212"/>
                  <a:pt x="1543692" y="4173683"/>
                  <a:pt x="1505577" y="4211799"/>
                </a:cubicBezTo>
                <a:cubicBezTo>
                  <a:pt x="1467461" y="4249914"/>
                  <a:pt x="1422990" y="4268970"/>
                  <a:pt x="1372169" y="4268970"/>
                </a:cubicBezTo>
                <a:cubicBezTo>
                  <a:pt x="1321348" y="4268970"/>
                  <a:pt x="1276882" y="4249914"/>
                  <a:pt x="1238766" y="4211799"/>
                </a:cubicBezTo>
                <a:cubicBezTo>
                  <a:pt x="1200650" y="4173683"/>
                  <a:pt x="1181590" y="4129212"/>
                  <a:pt x="1181590" y="4078391"/>
                </a:cubicBezTo>
                <a:lnTo>
                  <a:pt x="1181590" y="3525714"/>
                </a:lnTo>
                <a:cubicBezTo>
                  <a:pt x="1162534" y="3462188"/>
                  <a:pt x="1124418" y="3420894"/>
                  <a:pt x="1067243" y="3401835"/>
                </a:cubicBezTo>
                <a:lnTo>
                  <a:pt x="1048187" y="3392307"/>
                </a:lnTo>
                <a:lnTo>
                  <a:pt x="1029127" y="3392307"/>
                </a:lnTo>
                <a:cubicBezTo>
                  <a:pt x="730555" y="3316075"/>
                  <a:pt x="484389" y="3158850"/>
                  <a:pt x="290633" y="2920623"/>
                </a:cubicBezTo>
                <a:cubicBezTo>
                  <a:pt x="96880" y="2682400"/>
                  <a:pt x="0" y="2407650"/>
                  <a:pt x="0" y="2096369"/>
                </a:cubicBezTo>
                <a:lnTo>
                  <a:pt x="0" y="1962966"/>
                </a:lnTo>
                <a:cubicBezTo>
                  <a:pt x="0" y="1912145"/>
                  <a:pt x="19060" y="1869263"/>
                  <a:pt x="57176" y="1834325"/>
                </a:cubicBezTo>
                <a:cubicBezTo>
                  <a:pt x="95292" y="1799386"/>
                  <a:pt x="139758" y="1781915"/>
                  <a:pt x="190579" y="1781915"/>
                </a:cubicBezTo>
                <a:close/>
                <a:moveTo>
                  <a:pt x="1372169" y="0"/>
                </a:moveTo>
                <a:cubicBezTo>
                  <a:pt x="1575453" y="0"/>
                  <a:pt x="1750150" y="71470"/>
                  <a:pt x="1896263" y="214401"/>
                </a:cubicBezTo>
                <a:cubicBezTo>
                  <a:pt x="2042371" y="357336"/>
                  <a:pt x="2115425" y="527271"/>
                  <a:pt x="2115425" y="724200"/>
                </a:cubicBezTo>
                <a:lnTo>
                  <a:pt x="2115425" y="2096369"/>
                </a:lnTo>
                <a:cubicBezTo>
                  <a:pt x="2115425" y="2293303"/>
                  <a:pt x="2042371" y="2461645"/>
                  <a:pt x="1896263" y="2601403"/>
                </a:cubicBezTo>
                <a:cubicBezTo>
                  <a:pt x="1750150" y="2741161"/>
                  <a:pt x="1575453" y="2811042"/>
                  <a:pt x="1372169" y="2811042"/>
                </a:cubicBezTo>
                <a:cubicBezTo>
                  <a:pt x="1168885" y="2811042"/>
                  <a:pt x="995777" y="2741161"/>
                  <a:pt x="852842" y="2601403"/>
                </a:cubicBezTo>
                <a:cubicBezTo>
                  <a:pt x="709907" y="2461645"/>
                  <a:pt x="638441" y="2293303"/>
                  <a:pt x="638441" y="2096369"/>
                </a:cubicBezTo>
                <a:lnTo>
                  <a:pt x="638441" y="724200"/>
                </a:lnTo>
                <a:cubicBezTo>
                  <a:pt x="638441" y="520916"/>
                  <a:pt x="709907" y="349397"/>
                  <a:pt x="852842" y="209639"/>
                </a:cubicBezTo>
                <a:cubicBezTo>
                  <a:pt x="995777" y="69881"/>
                  <a:pt x="1168885" y="0"/>
                  <a:pt x="137216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1957388" y="887413"/>
            <a:ext cx="4138612" cy="508317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1"/>
          </p:nvPr>
        </p:nvSpPr>
        <p:spPr>
          <a:xfrm>
            <a:off x="6096384" y="887413"/>
            <a:ext cx="4138612" cy="508317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958348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39835" y="143182"/>
            <a:ext cx="11912330" cy="657163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9"/>
          <p:cNvSpPr>
            <a:spLocks noGrp="1"/>
          </p:cNvSpPr>
          <p:nvPr>
            <p:ph type="pic" sz="quarter" idx="11"/>
          </p:nvPr>
        </p:nvSpPr>
        <p:spPr>
          <a:xfrm>
            <a:off x="2310929" y="2360287"/>
            <a:ext cx="1868129" cy="1868129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2"/>
          </p:nvPr>
        </p:nvSpPr>
        <p:spPr>
          <a:xfrm>
            <a:off x="8012941" y="2360286"/>
            <a:ext cx="1868129" cy="1868129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5161935" y="2360288"/>
            <a:ext cx="1868129" cy="1868129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2394538" y="2155746"/>
            <a:ext cx="1700909" cy="2015868"/>
          </a:xfrm>
          <a:prstGeom prst="snip2DiagRect">
            <a:avLst>
              <a:gd name="adj1" fmla="val 0"/>
              <a:gd name="adj2" fmla="val 31003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1"/>
          </p:nvPr>
        </p:nvSpPr>
        <p:spPr>
          <a:xfrm>
            <a:off x="5245546" y="2155746"/>
            <a:ext cx="1700909" cy="2015868"/>
          </a:xfrm>
          <a:prstGeom prst="snip2DiagRect">
            <a:avLst>
              <a:gd name="adj1" fmla="val 0"/>
              <a:gd name="adj2" fmla="val 31003"/>
            </a:avLst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2"/>
          </p:nvPr>
        </p:nvSpPr>
        <p:spPr>
          <a:xfrm>
            <a:off x="8096552" y="2155746"/>
            <a:ext cx="1700909" cy="2015868"/>
          </a:xfrm>
          <a:prstGeom prst="snip2DiagRect">
            <a:avLst>
              <a:gd name="adj1" fmla="val 0"/>
              <a:gd name="adj2" fmla="val 31003"/>
            </a:avLst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9"/>
          <p:cNvSpPr>
            <a:spLocks noGrp="1"/>
          </p:cNvSpPr>
          <p:nvPr>
            <p:ph type="pic" sz="quarter" idx="11"/>
          </p:nvPr>
        </p:nvSpPr>
        <p:spPr>
          <a:xfrm>
            <a:off x="5618480" y="2812845"/>
            <a:ext cx="1249680" cy="124968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5618480" y="1156018"/>
            <a:ext cx="1249680" cy="124968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2"/>
          </p:nvPr>
        </p:nvSpPr>
        <p:spPr>
          <a:xfrm>
            <a:off x="5618480" y="4469672"/>
            <a:ext cx="1249680" cy="124968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9"/>
          <p:cNvSpPr>
            <a:spLocks noGrp="1"/>
          </p:cNvSpPr>
          <p:nvPr>
            <p:ph type="pic" sz="quarter" idx="11"/>
          </p:nvPr>
        </p:nvSpPr>
        <p:spPr>
          <a:xfrm>
            <a:off x="7032610" y="1783339"/>
            <a:ext cx="1249680" cy="124968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4895466" y="1783339"/>
            <a:ext cx="1249680" cy="124968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2"/>
          </p:nvPr>
        </p:nvSpPr>
        <p:spPr>
          <a:xfrm>
            <a:off x="9169754" y="1783339"/>
            <a:ext cx="1249680" cy="124968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1"/>
          </p:nvPr>
        </p:nvSpPr>
        <p:spPr>
          <a:xfrm>
            <a:off x="2475671" y="3219518"/>
            <a:ext cx="1456660" cy="1456661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2"/>
          </p:nvPr>
        </p:nvSpPr>
        <p:spPr>
          <a:xfrm>
            <a:off x="5367670" y="3219517"/>
            <a:ext cx="1456660" cy="1456661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3"/>
          </p:nvPr>
        </p:nvSpPr>
        <p:spPr>
          <a:xfrm>
            <a:off x="8259668" y="3219517"/>
            <a:ext cx="1456660" cy="1456661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4811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5831414" y="0"/>
            <a:ext cx="6360586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941197" y="1933033"/>
            <a:ext cx="2964088" cy="2964088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3738563" y="0"/>
            <a:ext cx="3770312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8"/>
          <p:cNvSpPr>
            <a:spLocks noGrp="1"/>
          </p:cNvSpPr>
          <p:nvPr>
            <p:ph type="pic" sz="quarter" idx="13"/>
          </p:nvPr>
        </p:nvSpPr>
        <p:spPr>
          <a:xfrm>
            <a:off x="5191757" y="1271638"/>
            <a:ext cx="1808484" cy="1808484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334963"/>
            <a:ext cx="12192000" cy="2255837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992563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/>
          </p:cNvSpPr>
          <p:nvPr>
            <p:ph type="pic" sz="quarter" idx="10"/>
          </p:nvPr>
        </p:nvSpPr>
        <p:spPr>
          <a:xfrm>
            <a:off x="6117266" y="2290986"/>
            <a:ext cx="3037847" cy="2273204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1"/>
          </p:nvPr>
        </p:nvSpPr>
        <p:spPr>
          <a:xfrm>
            <a:off x="9154153" y="0"/>
            <a:ext cx="3037847" cy="2290986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2"/>
          </p:nvPr>
        </p:nvSpPr>
        <p:spPr>
          <a:xfrm>
            <a:off x="9154153" y="4558546"/>
            <a:ext cx="3037847" cy="229945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8"/>
          <p:cNvSpPr>
            <a:spLocks noGrp="1"/>
          </p:cNvSpPr>
          <p:nvPr>
            <p:ph type="pic" sz="quarter" idx="14"/>
          </p:nvPr>
        </p:nvSpPr>
        <p:spPr>
          <a:xfrm>
            <a:off x="1987402" y="2708545"/>
            <a:ext cx="1414130" cy="141413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/>
          </p:nvPr>
        </p:nvSpPr>
        <p:spPr>
          <a:xfrm>
            <a:off x="5388934" y="2708545"/>
            <a:ext cx="1414130" cy="141413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1" name="Рисунок 8"/>
          <p:cNvSpPr>
            <a:spLocks noGrp="1"/>
          </p:cNvSpPr>
          <p:nvPr>
            <p:ph type="pic" sz="quarter" idx="15"/>
          </p:nvPr>
        </p:nvSpPr>
        <p:spPr>
          <a:xfrm>
            <a:off x="8790466" y="2708545"/>
            <a:ext cx="1414130" cy="1414130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5637445" y="716792"/>
            <a:ext cx="5694690" cy="5424417"/>
          </a:xfrm>
          <a:custGeom>
            <a:avLst/>
            <a:gdLst>
              <a:gd name="connsiteX0" fmla="*/ 2525832 w 5694690"/>
              <a:gd name="connsiteY0" fmla="*/ 5298931 h 5424417"/>
              <a:gd name="connsiteX1" fmla="*/ 2536121 w 5694690"/>
              <a:gd name="connsiteY1" fmla="*/ 5298931 h 5424417"/>
              <a:gd name="connsiteX2" fmla="*/ 2525832 w 5694690"/>
              <a:gd name="connsiteY2" fmla="*/ 5327374 h 5424417"/>
              <a:gd name="connsiteX3" fmla="*/ 2536121 w 5694690"/>
              <a:gd name="connsiteY3" fmla="*/ 5347452 h 5424417"/>
              <a:gd name="connsiteX4" fmla="*/ 2492391 w 5694690"/>
              <a:gd name="connsiteY4" fmla="*/ 5369203 h 5424417"/>
              <a:gd name="connsiteX5" fmla="*/ 2482107 w 5694690"/>
              <a:gd name="connsiteY5" fmla="*/ 5354145 h 5424417"/>
              <a:gd name="connsiteX6" fmla="*/ 2525832 w 5694690"/>
              <a:gd name="connsiteY6" fmla="*/ 5298931 h 5424417"/>
              <a:gd name="connsiteX7" fmla="*/ 2428088 w 5694690"/>
              <a:gd name="connsiteY7" fmla="*/ 5292238 h 5424417"/>
              <a:gd name="connsiteX8" fmla="*/ 2438377 w 5694690"/>
              <a:gd name="connsiteY8" fmla="*/ 5305624 h 5424417"/>
              <a:gd name="connsiteX9" fmla="*/ 2428088 w 5694690"/>
              <a:gd name="connsiteY9" fmla="*/ 5375895 h 5424417"/>
              <a:gd name="connsiteX10" fmla="*/ 2438377 w 5694690"/>
              <a:gd name="connsiteY10" fmla="*/ 5395974 h 5424417"/>
              <a:gd name="connsiteX11" fmla="*/ 2428088 w 5694690"/>
              <a:gd name="connsiteY11" fmla="*/ 5395974 h 5424417"/>
              <a:gd name="connsiteX12" fmla="*/ 2397227 w 5694690"/>
              <a:gd name="connsiteY12" fmla="*/ 5382588 h 5424417"/>
              <a:gd name="connsiteX13" fmla="*/ 2332924 w 5694690"/>
              <a:gd name="connsiteY13" fmla="*/ 5424417 h 5424417"/>
              <a:gd name="connsiteX14" fmla="*/ 2235180 w 5694690"/>
              <a:gd name="connsiteY14" fmla="*/ 5424417 h 5424417"/>
              <a:gd name="connsiteX15" fmla="*/ 2214602 w 5694690"/>
              <a:gd name="connsiteY15" fmla="*/ 5402667 h 5424417"/>
              <a:gd name="connsiteX16" fmla="*/ 2214602 w 5694690"/>
              <a:gd name="connsiteY16" fmla="*/ 5382588 h 5424417"/>
              <a:gd name="connsiteX17" fmla="*/ 2201744 w 5694690"/>
              <a:gd name="connsiteY17" fmla="*/ 5382588 h 5424417"/>
              <a:gd name="connsiteX18" fmla="*/ 2309772 w 5694690"/>
              <a:gd name="connsiteY18" fmla="*/ 5305624 h 5424417"/>
              <a:gd name="connsiteX19" fmla="*/ 2332924 w 5694690"/>
              <a:gd name="connsiteY19" fmla="*/ 5319009 h 5424417"/>
              <a:gd name="connsiteX20" fmla="*/ 2428088 w 5694690"/>
              <a:gd name="connsiteY20" fmla="*/ 5292238 h 5424417"/>
              <a:gd name="connsiteX21" fmla="*/ 1653882 w 5694690"/>
              <a:gd name="connsiteY21" fmla="*/ 5283870 h 5424417"/>
              <a:gd name="connsiteX22" fmla="*/ 1666740 w 5694690"/>
              <a:gd name="connsiteY22" fmla="*/ 5298931 h 5424417"/>
              <a:gd name="connsiteX23" fmla="*/ 1633304 w 5694690"/>
              <a:gd name="connsiteY23" fmla="*/ 5327374 h 5424417"/>
              <a:gd name="connsiteX24" fmla="*/ 1666740 w 5694690"/>
              <a:gd name="connsiteY24" fmla="*/ 5340760 h 5424417"/>
              <a:gd name="connsiteX25" fmla="*/ 1633304 w 5694690"/>
              <a:gd name="connsiteY25" fmla="*/ 5354145 h 5424417"/>
              <a:gd name="connsiteX26" fmla="*/ 1643593 w 5694690"/>
              <a:gd name="connsiteY26" fmla="*/ 5369203 h 5424417"/>
              <a:gd name="connsiteX27" fmla="*/ 1643593 w 5694690"/>
              <a:gd name="connsiteY27" fmla="*/ 5382588 h 5424417"/>
              <a:gd name="connsiteX28" fmla="*/ 1623015 w 5694690"/>
              <a:gd name="connsiteY28" fmla="*/ 5395974 h 5424417"/>
              <a:gd name="connsiteX29" fmla="*/ 1599862 w 5694690"/>
              <a:gd name="connsiteY29" fmla="*/ 5395974 h 5424417"/>
              <a:gd name="connsiteX30" fmla="*/ 1514982 w 5694690"/>
              <a:gd name="connsiteY30" fmla="*/ 5360838 h 5424417"/>
              <a:gd name="connsiteX31" fmla="*/ 1514982 w 5694690"/>
              <a:gd name="connsiteY31" fmla="*/ 5354145 h 5424417"/>
              <a:gd name="connsiteX32" fmla="*/ 1558713 w 5694690"/>
              <a:gd name="connsiteY32" fmla="*/ 5305624 h 5424417"/>
              <a:gd name="connsiteX33" fmla="*/ 1589574 w 5694690"/>
              <a:gd name="connsiteY33" fmla="*/ 5298931 h 5424417"/>
              <a:gd name="connsiteX34" fmla="*/ 1612726 w 5694690"/>
              <a:gd name="connsiteY34" fmla="*/ 5312317 h 5424417"/>
              <a:gd name="connsiteX35" fmla="*/ 1623015 w 5694690"/>
              <a:gd name="connsiteY35" fmla="*/ 5312317 h 5424417"/>
              <a:gd name="connsiteX36" fmla="*/ 1653882 w 5694690"/>
              <a:gd name="connsiteY36" fmla="*/ 5283870 h 5424417"/>
              <a:gd name="connsiteX37" fmla="*/ 1761909 w 5694690"/>
              <a:gd name="connsiteY37" fmla="*/ 5032897 h 5424417"/>
              <a:gd name="connsiteX38" fmla="*/ 1772198 w 5694690"/>
              <a:gd name="connsiteY38" fmla="*/ 5046283 h 5424417"/>
              <a:gd name="connsiteX39" fmla="*/ 1795345 w 5694690"/>
              <a:gd name="connsiteY39" fmla="*/ 5039590 h 5424417"/>
              <a:gd name="connsiteX40" fmla="*/ 1805634 w 5694690"/>
              <a:gd name="connsiteY40" fmla="*/ 5039590 h 5424417"/>
              <a:gd name="connsiteX41" fmla="*/ 1805634 w 5694690"/>
              <a:gd name="connsiteY41" fmla="*/ 5054647 h 5424417"/>
              <a:gd name="connsiteX42" fmla="*/ 1718184 w 5694690"/>
              <a:gd name="connsiteY42" fmla="*/ 5131612 h 5424417"/>
              <a:gd name="connsiteX43" fmla="*/ 1707896 w 5694690"/>
              <a:gd name="connsiteY43" fmla="*/ 5131612 h 5424417"/>
              <a:gd name="connsiteX44" fmla="*/ 1687318 w 5694690"/>
              <a:gd name="connsiteY44" fmla="*/ 5116554 h 5424417"/>
              <a:gd name="connsiteX45" fmla="*/ 1687318 w 5694690"/>
              <a:gd name="connsiteY45" fmla="*/ 5103169 h 5424417"/>
              <a:gd name="connsiteX46" fmla="*/ 1761909 w 5694690"/>
              <a:gd name="connsiteY46" fmla="*/ 5032897 h 5424417"/>
              <a:gd name="connsiteX47" fmla="*/ 1342652 w 5694690"/>
              <a:gd name="connsiteY47" fmla="*/ 5026204 h 5424417"/>
              <a:gd name="connsiteX48" fmla="*/ 1352941 w 5694690"/>
              <a:gd name="connsiteY48" fmla="*/ 5039590 h 5424417"/>
              <a:gd name="connsiteX49" fmla="*/ 1203758 w 5694690"/>
              <a:gd name="connsiteY49" fmla="*/ 5151690 h 5424417"/>
              <a:gd name="connsiteX50" fmla="*/ 1193469 w 5694690"/>
              <a:gd name="connsiteY50" fmla="*/ 5151690 h 5424417"/>
              <a:gd name="connsiteX51" fmla="*/ 1268061 w 5694690"/>
              <a:gd name="connsiteY51" fmla="*/ 5046283 h 5424417"/>
              <a:gd name="connsiteX52" fmla="*/ 1342652 w 5694690"/>
              <a:gd name="connsiteY52" fmla="*/ 5026204 h 5424417"/>
              <a:gd name="connsiteX53" fmla="*/ 1761909 w 5694690"/>
              <a:gd name="connsiteY53" fmla="*/ 4654758 h 5424417"/>
              <a:gd name="connsiteX54" fmla="*/ 1751620 w 5694690"/>
              <a:gd name="connsiteY54" fmla="*/ 4669819 h 5424417"/>
              <a:gd name="connsiteX55" fmla="*/ 1785056 w 5694690"/>
              <a:gd name="connsiteY55" fmla="*/ 4669819 h 5424417"/>
              <a:gd name="connsiteX56" fmla="*/ 1761909 w 5694690"/>
              <a:gd name="connsiteY56" fmla="*/ 4654758 h 5424417"/>
              <a:gd name="connsiteX57" fmla="*/ 1977970 w 5694690"/>
              <a:gd name="connsiteY57" fmla="*/ 4383706 h 5424417"/>
              <a:gd name="connsiteX58" fmla="*/ 1923950 w 5694690"/>
              <a:gd name="connsiteY58" fmla="*/ 4403785 h 5424417"/>
              <a:gd name="connsiteX59" fmla="*/ 1923950 w 5694690"/>
              <a:gd name="connsiteY59" fmla="*/ 4425535 h 5424417"/>
              <a:gd name="connsiteX60" fmla="*/ 1944528 w 5694690"/>
              <a:gd name="connsiteY60" fmla="*/ 4425535 h 5424417"/>
              <a:gd name="connsiteX61" fmla="*/ 1944528 w 5694690"/>
              <a:gd name="connsiteY61" fmla="*/ 4410478 h 5424417"/>
              <a:gd name="connsiteX62" fmla="*/ 1967681 w 5694690"/>
              <a:gd name="connsiteY62" fmla="*/ 4425535 h 5424417"/>
              <a:gd name="connsiteX63" fmla="*/ 1944528 w 5694690"/>
              <a:gd name="connsiteY63" fmla="*/ 4438921 h 5424417"/>
              <a:gd name="connsiteX64" fmla="*/ 1913662 w 5694690"/>
              <a:gd name="connsiteY64" fmla="*/ 4432228 h 5424417"/>
              <a:gd name="connsiteX65" fmla="*/ 1900803 w 5694690"/>
              <a:gd name="connsiteY65" fmla="*/ 4438921 h 5424417"/>
              <a:gd name="connsiteX66" fmla="*/ 1913662 w 5694690"/>
              <a:gd name="connsiteY66" fmla="*/ 4452307 h 5424417"/>
              <a:gd name="connsiteX67" fmla="*/ 1913662 w 5694690"/>
              <a:gd name="connsiteY67" fmla="*/ 4459000 h 5424417"/>
              <a:gd name="connsiteX68" fmla="*/ 1869937 w 5694690"/>
              <a:gd name="connsiteY68" fmla="*/ 4474057 h 5424417"/>
              <a:gd name="connsiteX69" fmla="*/ 1849359 w 5694690"/>
              <a:gd name="connsiteY69" fmla="*/ 4467364 h 5424417"/>
              <a:gd name="connsiteX70" fmla="*/ 1836501 w 5694690"/>
              <a:gd name="connsiteY70" fmla="*/ 4467364 h 5424417"/>
              <a:gd name="connsiteX71" fmla="*/ 1795345 w 5694690"/>
              <a:gd name="connsiteY71" fmla="*/ 4515886 h 5424417"/>
              <a:gd name="connsiteX72" fmla="*/ 1761909 w 5694690"/>
              <a:gd name="connsiteY72" fmla="*/ 4586158 h 5424417"/>
              <a:gd name="connsiteX73" fmla="*/ 1772198 w 5694690"/>
              <a:gd name="connsiteY73" fmla="*/ 4592851 h 5424417"/>
              <a:gd name="connsiteX74" fmla="*/ 1761909 w 5694690"/>
              <a:gd name="connsiteY74" fmla="*/ 4612929 h 5424417"/>
              <a:gd name="connsiteX75" fmla="*/ 1751620 w 5694690"/>
              <a:gd name="connsiteY75" fmla="*/ 4612929 h 5424417"/>
              <a:gd name="connsiteX76" fmla="*/ 1731043 w 5694690"/>
              <a:gd name="connsiteY76" fmla="*/ 4606236 h 5424417"/>
              <a:gd name="connsiteX77" fmla="*/ 1718184 w 5694690"/>
              <a:gd name="connsiteY77" fmla="*/ 4621297 h 5424417"/>
              <a:gd name="connsiteX78" fmla="*/ 1731043 w 5694690"/>
              <a:gd name="connsiteY78" fmla="*/ 4641372 h 5424417"/>
              <a:gd name="connsiteX79" fmla="*/ 1741332 w 5694690"/>
              <a:gd name="connsiteY79" fmla="*/ 4641372 h 5424417"/>
              <a:gd name="connsiteX80" fmla="*/ 1805634 w 5694690"/>
              <a:gd name="connsiteY80" fmla="*/ 4612929 h 5424417"/>
              <a:gd name="connsiteX81" fmla="*/ 1836501 w 5694690"/>
              <a:gd name="connsiteY81" fmla="*/ 4612929 h 5424417"/>
              <a:gd name="connsiteX82" fmla="*/ 1849359 w 5694690"/>
              <a:gd name="connsiteY82" fmla="*/ 4592851 h 5424417"/>
              <a:gd name="connsiteX83" fmla="*/ 1836501 w 5694690"/>
              <a:gd name="connsiteY83" fmla="*/ 4577793 h 5424417"/>
              <a:gd name="connsiteX84" fmla="*/ 1859648 w 5694690"/>
              <a:gd name="connsiteY84" fmla="*/ 4564408 h 5424417"/>
              <a:gd name="connsiteX85" fmla="*/ 1869937 w 5694690"/>
              <a:gd name="connsiteY85" fmla="*/ 4564408 h 5424417"/>
              <a:gd name="connsiteX86" fmla="*/ 1900803 w 5694690"/>
              <a:gd name="connsiteY86" fmla="*/ 4577793 h 5424417"/>
              <a:gd name="connsiteX87" fmla="*/ 1998542 w 5694690"/>
              <a:gd name="connsiteY87" fmla="*/ 4459000 h 5424417"/>
              <a:gd name="connsiteX88" fmla="*/ 1977970 w 5694690"/>
              <a:gd name="connsiteY88" fmla="*/ 4403785 h 5424417"/>
              <a:gd name="connsiteX89" fmla="*/ 1998542 w 5694690"/>
              <a:gd name="connsiteY89" fmla="*/ 4390399 h 5424417"/>
              <a:gd name="connsiteX90" fmla="*/ 1998542 w 5694690"/>
              <a:gd name="connsiteY90" fmla="*/ 4383706 h 5424417"/>
              <a:gd name="connsiteX91" fmla="*/ 1612726 w 5694690"/>
              <a:gd name="connsiteY91" fmla="*/ 3614047 h 5424417"/>
              <a:gd name="connsiteX92" fmla="*/ 1623015 w 5694690"/>
              <a:gd name="connsiteY92" fmla="*/ 3634126 h 5424417"/>
              <a:gd name="connsiteX93" fmla="*/ 1643593 w 5694690"/>
              <a:gd name="connsiteY93" fmla="*/ 3620740 h 5424417"/>
              <a:gd name="connsiteX94" fmla="*/ 1643593 w 5694690"/>
              <a:gd name="connsiteY94" fmla="*/ 3614047 h 5424417"/>
              <a:gd name="connsiteX95" fmla="*/ 1633304 w 5694690"/>
              <a:gd name="connsiteY95" fmla="*/ 3537082 h 5424417"/>
              <a:gd name="connsiteX96" fmla="*/ 1599862 w 5694690"/>
              <a:gd name="connsiteY96" fmla="*/ 3592297 h 5424417"/>
              <a:gd name="connsiteX97" fmla="*/ 1623015 w 5694690"/>
              <a:gd name="connsiteY97" fmla="*/ 3600661 h 5424417"/>
              <a:gd name="connsiteX98" fmla="*/ 1633304 w 5694690"/>
              <a:gd name="connsiteY98" fmla="*/ 3600661 h 5424417"/>
              <a:gd name="connsiteX99" fmla="*/ 1666740 w 5694690"/>
              <a:gd name="connsiteY99" fmla="*/ 3558832 h 5424417"/>
              <a:gd name="connsiteX100" fmla="*/ 1666740 w 5694690"/>
              <a:gd name="connsiteY100" fmla="*/ 3550468 h 5424417"/>
              <a:gd name="connsiteX101" fmla="*/ 1643593 w 5694690"/>
              <a:gd name="connsiteY101" fmla="*/ 3537082 h 5424417"/>
              <a:gd name="connsiteX102" fmla="*/ 1450680 w 5694690"/>
              <a:gd name="connsiteY102" fmla="*/ 3501946 h 5424417"/>
              <a:gd name="connsiteX103" fmla="*/ 1471257 w 5694690"/>
              <a:gd name="connsiteY103" fmla="*/ 3501946 h 5424417"/>
              <a:gd name="connsiteX104" fmla="*/ 1471257 w 5694690"/>
              <a:gd name="connsiteY104" fmla="*/ 3508636 h 5424417"/>
              <a:gd name="connsiteX105" fmla="*/ 1450680 w 5694690"/>
              <a:gd name="connsiteY105" fmla="*/ 3523697 h 5424417"/>
              <a:gd name="connsiteX106" fmla="*/ 1514982 w 5694690"/>
              <a:gd name="connsiteY106" fmla="*/ 3363070 h 5424417"/>
              <a:gd name="connsiteX107" fmla="*/ 1558713 w 5694690"/>
              <a:gd name="connsiteY107" fmla="*/ 3383149 h 5424417"/>
              <a:gd name="connsiteX108" fmla="*/ 1484121 w 5694690"/>
              <a:gd name="connsiteY108" fmla="*/ 3481868 h 5424417"/>
              <a:gd name="connsiteX109" fmla="*/ 1450680 w 5694690"/>
              <a:gd name="connsiteY109" fmla="*/ 3460114 h 5424417"/>
              <a:gd name="connsiteX110" fmla="*/ 1514982 w 5694690"/>
              <a:gd name="connsiteY110" fmla="*/ 3363070 h 5424417"/>
              <a:gd name="connsiteX111" fmla="*/ 74592 w 5694690"/>
              <a:gd name="connsiteY111" fmla="*/ 3264355 h 5424417"/>
              <a:gd name="connsiteX112" fmla="*/ 74592 w 5694690"/>
              <a:gd name="connsiteY112" fmla="*/ 3271048 h 5424417"/>
              <a:gd name="connsiteX113" fmla="*/ 64303 w 5694690"/>
              <a:gd name="connsiteY113" fmla="*/ 3299491 h 5424417"/>
              <a:gd name="connsiteX114" fmla="*/ 84881 w 5694690"/>
              <a:gd name="connsiteY114" fmla="*/ 3312877 h 5424417"/>
              <a:gd name="connsiteX115" fmla="*/ 64303 w 5694690"/>
              <a:gd name="connsiteY115" fmla="*/ 3327934 h 5424417"/>
              <a:gd name="connsiteX116" fmla="*/ 84881 w 5694690"/>
              <a:gd name="connsiteY116" fmla="*/ 3348013 h 5424417"/>
              <a:gd name="connsiteX117" fmla="*/ 64303 w 5694690"/>
              <a:gd name="connsiteY117" fmla="*/ 3369763 h 5424417"/>
              <a:gd name="connsiteX118" fmla="*/ 74592 w 5694690"/>
              <a:gd name="connsiteY118" fmla="*/ 3411592 h 5424417"/>
              <a:gd name="connsiteX119" fmla="*/ 64303 w 5694690"/>
              <a:gd name="connsiteY119" fmla="*/ 3431671 h 5424417"/>
              <a:gd name="connsiteX120" fmla="*/ 74592 w 5694690"/>
              <a:gd name="connsiteY120" fmla="*/ 3453421 h 5424417"/>
              <a:gd name="connsiteX121" fmla="*/ 20578 w 5694690"/>
              <a:gd name="connsiteY121" fmla="*/ 3473500 h 5424417"/>
              <a:gd name="connsiteX122" fmla="*/ 20578 w 5694690"/>
              <a:gd name="connsiteY122" fmla="*/ 3466807 h 5424417"/>
              <a:gd name="connsiteX123" fmla="*/ 43725 w 5694690"/>
              <a:gd name="connsiteY123" fmla="*/ 3446732 h 5424417"/>
              <a:gd name="connsiteX124" fmla="*/ 20578 w 5694690"/>
              <a:gd name="connsiteY124" fmla="*/ 3431671 h 5424417"/>
              <a:gd name="connsiteX125" fmla="*/ 43725 w 5694690"/>
              <a:gd name="connsiteY125" fmla="*/ 3369763 h 5424417"/>
              <a:gd name="connsiteX126" fmla="*/ 33436 w 5694690"/>
              <a:gd name="connsiteY126" fmla="*/ 3348013 h 5424417"/>
              <a:gd name="connsiteX127" fmla="*/ 43725 w 5694690"/>
              <a:gd name="connsiteY127" fmla="*/ 3319570 h 5424417"/>
              <a:gd name="connsiteX128" fmla="*/ 20578 w 5694690"/>
              <a:gd name="connsiteY128" fmla="*/ 3306184 h 5424417"/>
              <a:gd name="connsiteX129" fmla="*/ 20578 w 5694690"/>
              <a:gd name="connsiteY129" fmla="*/ 3286106 h 5424417"/>
              <a:gd name="connsiteX130" fmla="*/ 74592 w 5694690"/>
              <a:gd name="connsiteY130" fmla="*/ 3264355 h 5424417"/>
              <a:gd name="connsiteX131" fmla="*/ 504138 w 5694690"/>
              <a:gd name="connsiteY131" fmla="*/ 3117115 h 5424417"/>
              <a:gd name="connsiteX132" fmla="*/ 517002 w 5694690"/>
              <a:gd name="connsiteY132" fmla="*/ 3117115 h 5424417"/>
              <a:gd name="connsiteX133" fmla="*/ 537574 w 5694690"/>
              <a:gd name="connsiteY133" fmla="*/ 3132172 h 5424417"/>
              <a:gd name="connsiteX134" fmla="*/ 385821 w 5694690"/>
              <a:gd name="connsiteY134" fmla="*/ 3327934 h 5424417"/>
              <a:gd name="connsiteX135" fmla="*/ 290652 w 5694690"/>
              <a:gd name="connsiteY135" fmla="*/ 3460114 h 5424417"/>
              <a:gd name="connsiteX136" fmla="*/ 257216 w 5694690"/>
              <a:gd name="connsiteY136" fmla="*/ 3501946 h 5424417"/>
              <a:gd name="connsiteX137" fmla="*/ 267499 w 5694690"/>
              <a:gd name="connsiteY137" fmla="*/ 3508636 h 5424417"/>
              <a:gd name="connsiteX138" fmla="*/ 246927 w 5694690"/>
              <a:gd name="connsiteY138" fmla="*/ 3515329 h 5424417"/>
              <a:gd name="connsiteX139" fmla="*/ 203197 w 5694690"/>
              <a:gd name="connsiteY139" fmla="*/ 3481868 h 5424417"/>
              <a:gd name="connsiteX140" fmla="*/ 236639 w 5694690"/>
              <a:gd name="connsiteY140" fmla="*/ 3466807 h 5424417"/>
              <a:gd name="connsiteX141" fmla="*/ 226350 w 5694690"/>
              <a:gd name="connsiteY141" fmla="*/ 3453421 h 5424417"/>
              <a:gd name="connsiteX142" fmla="*/ 290652 w 5694690"/>
              <a:gd name="connsiteY142" fmla="*/ 3376456 h 5424417"/>
              <a:gd name="connsiteX143" fmla="*/ 280363 w 5694690"/>
              <a:gd name="connsiteY143" fmla="*/ 3363070 h 5424417"/>
              <a:gd name="connsiteX144" fmla="*/ 280363 w 5694690"/>
              <a:gd name="connsiteY144" fmla="*/ 3354706 h 5424417"/>
              <a:gd name="connsiteX145" fmla="*/ 408969 w 5694690"/>
              <a:gd name="connsiteY145" fmla="*/ 3229219 h 5424417"/>
              <a:gd name="connsiteX146" fmla="*/ 450124 w 5694690"/>
              <a:gd name="connsiteY146" fmla="*/ 3180694 h 5424417"/>
              <a:gd name="connsiteX147" fmla="*/ 504138 w 5694690"/>
              <a:gd name="connsiteY147" fmla="*/ 3117115 h 5424417"/>
              <a:gd name="connsiteX148" fmla="*/ 2031984 w 5694690"/>
              <a:gd name="connsiteY148" fmla="*/ 3081979 h 5424417"/>
              <a:gd name="connsiteX149" fmla="*/ 1944528 w 5694690"/>
              <a:gd name="connsiteY149" fmla="*/ 3180694 h 5424417"/>
              <a:gd name="connsiteX150" fmla="*/ 1944528 w 5694690"/>
              <a:gd name="connsiteY150" fmla="*/ 3200773 h 5424417"/>
              <a:gd name="connsiteX151" fmla="*/ 1967681 w 5694690"/>
              <a:gd name="connsiteY151" fmla="*/ 3215834 h 5424417"/>
              <a:gd name="connsiteX152" fmla="*/ 1977970 w 5694690"/>
              <a:gd name="connsiteY152" fmla="*/ 3215834 h 5424417"/>
              <a:gd name="connsiteX153" fmla="*/ 2031984 w 5694690"/>
              <a:gd name="connsiteY153" fmla="*/ 3123808 h 5424417"/>
              <a:gd name="connsiteX154" fmla="*/ 699621 w 5694690"/>
              <a:gd name="connsiteY154" fmla="*/ 2901278 h 5424417"/>
              <a:gd name="connsiteX155" fmla="*/ 709909 w 5694690"/>
              <a:gd name="connsiteY155" fmla="*/ 2901278 h 5424417"/>
              <a:gd name="connsiteX156" fmla="*/ 730487 w 5694690"/>
              <a:gd name="connsiteY156" fmla="*/ 2914660 h 5424417"/>
              <a:gd name="connsiteX157" fmla="*/ 730487 w 5694690"/>
              <a:gd name="connsiteY157" fmla="*/ 2949800 h 5424417"/>
              <a:gd name="connsiteX158" fmla="*/ 699621 w 5694690"/>
              <a:gd name="connsiteY158" fmla="*/ 2971550 h 5424417"/>
              <a:gd name="connsiteX159" fmla="*/ 709909 w 5694690"/>
              <a:gd name="connsiteY159" fmla="*/ 2998321 h 5424417"/>
              <a:gd name="connsiteX160" fmla="*/ 699621 w 5694690"/>
              <a:gd name="connsiteY160" fmla="*/ 3033457 h 5424417"/>
              <a:gd name="connsiteX161" fmla="*/ 686757 w 5694690"/>
              <a:gd name="connsiteY161" fmla="*/ 3033457 h 5424417"/>
              <a:gd name="connsiteX162" fmla="*/ 645607 w 5694690"/>
              <a:gd name="connsiteY162" fmla="*/ 3013379 h 5424417"/>
              <a:gd name="connsiteX163" fmla="*/ 645607 w 5694690"/>
              <a:gd name="connsiteY163" fmla="*/ 3026764 h 5424417"/>
              <a:gd name="connsiteX164" fmla="*/ 686757 w 5694690"/>
              <a:gd name="connsiteY164" fmla="*/ 3040150 h 5424417"/>
              <a:gd name="connsiteX165" fmla="*/ 655896 w 5694690"/>
              <a:gd name="connsiteY165" fmla="*/ 3068593 h 5424417"/>
              <a:gd name="connsiteX166" fmla="*/ 645607 w 5694690"/>
              <a:gd name="connsiteY166" fmla="*/ 3068593 h 5424417"/>
              <a:gd name="connsiteX167" fmla="*/ 655896 w 5694690"/>
              <a:gd name="connsiteY167" fmla="*/ 3055207 h 5424417"/>
              <a:gd name="connsiteX168" fmla="*/ 655896 w 5694690"/>
              <a:gd name="connsiteY168" fmla="*/ 3048515 h 5424417"/>
              <a:gd name="connsiteX169" fmla="*/ 632743 w 5694690"/>
              <a:gd name="connsiteY169" fmla="*/ 3033457 h 5424417"/>
              <a:gd name="connsiteX170" fmla="*/ 612165 w 5694690"/>
              <a:gd name="connsiteY170" fmla="*/ 3048515 h 5424417"/>
              <a:gd name="connsiteX171" fmla="*/ 622454 w 5694690"/>
              <a:gd name="connsiteY171" fmla="*/ 3055207 h 5424417"/>
              <a:gd name="connsiteX172" fmla="*/ 591593 w 5694690"/>
              <a:gd name="connsiteY172" fmla="*/ 3068593 h 5424417"/>
              <a:gd name="connsiteX173" fmla="*/ 568440 w 5694690"/>
              <a:gd name="connsiteY173" fmla="*/ 3055207 h 5424417"/>
              <a:gd name="connsiteX174" fmla="*/ 699621 w 5694690"/>
              <a:gd name="connsiteY174" fmla="*/ 2901278 h 5424417"/>
              <a:gd name="connsiteX175" fmla="*/ 354955 w 5694690"/>
              <a:gd name="connsiteY175" fmla="*/ 2852756 h 5424417"/>
              <a:gd name="connsiteX176" fmla="*/ 365244 w 5694690"/>
              <a:gd name="connsiteY176" fmla="*/ 2866138 h 5424417"/>
              <a:gd name="connsiteX177" fmla="*/ 334377 w 5694690"/>
              <a:gd name="connsiteY177" fmla="*/ 2879524 h 5424417"/>
              <a:gd name="connsiteX178" fmla="*/ 321519 w 5694690"/>
              <a:gd name="connsiteY178" fmla="*/ 2879524 h 5424417"/>
              <a:gd name="connsiteX179" fmla="*/ 321519 w 5694690"/>
              <a:gd name="connsiteY179" fmla="*/ 2872831 h 5424417"/>
              <a:gd name="connsiteX180" fmla="*/ 354955 w 5694690"/>
              <a:gd name="connsiteY180" fmla="*/ 2852756 h 5424417"/>
              <a:gd name="connsiteX181" fmla="*/ 246927 w 5694690"/>
              <a:gd name="connsiteY181" fmla="*/ 2817616 h 5424417"/>
              <a:gd name="connsiteX182" fmla="*/ 257216 w 5694690"/>
              <a:gd name="connsiteY182" fmla="*/ 2817616 h 5424417"/>
              <a:gd name="connsiteX183" fmla="*/ 290652 w 5694690"/>
              <a:gd name="connsiteY183" fmla="*/ 2837695 h 5424417"/>
              <a:gd name="connsiteX184" fmla="*/ 290652 w 5694690"/>
              <a:gd name="connsiteY184" fmla="*/ 2852756 h 5424417"/>
              <a:gd name="connsiteX185" fmla="*/ 246927 w 5694690"/>
              <a:gd name="connsiteY185" fmla="*/ 2886217 h 5424417"/>
              <a:gd name="connsiteX186" fmla="*/ 257216 w 5694690"/>
              <a:gd name="connsiteY186" fmla="*/ 2901278 h 5424417"/>
              <a:gd name="connsiteX187" fmla="*/ 257216 w 5694690"/>
              <a:gd name="connsiteY187" fmla="*/ 2907971 h 5424417"/>
              <a:gd name="connsiteX188" fmla="*/ 192908 w 5694690"/>
              <a:gd name="connsiteY188" fmla="*/ 2984936 h 5424417"/>
              <a:gd name="connsiteX189" fmla="*/ 192908 w 5694690"/>
              <a:gd name="connsiteY189" fmla="*/ 2998321 h 5424417"/>
              <a:gd name="connsiteX190" fmla="*/ 216061 w 5694690"/>
              <a:gd name="connsiteY190" fmla="*/ 3020072 h 5424417"/>
              <a:gd name="connsiteX191" fmla="*/ 182619 w 5694690"/>
              <a:gd name="connsiteY191" fmla="*/ 3033457 h 5424417"/>
              <a:gd name="connsiteX192" fmla="*/ 192908 w 5694690"/>
              <a:gd name="connsiteY192" fmla="*/ 3048515 h 5424417"/>
              <a:gd name="connsiteX193" fmla="*/ 182619 w 5694690"/>
              <a:gd name="connsiteY193" fmla="*/ 3048515 h 5424417"/>
              <a:gd name="connsiteX194" fmla="*/ 192908 w 5694690"/>
              <a:gd name="connsiteY194" fmla="*/ 3061900 h 5424417"/>
              <a:gd name="connsiteX195" fmla="*/ 192908 w 5694690"/>
              <a:gd name="connsiteY195" fmla="*/ 3068593 h 5424417"/>
              <a:gd name="connsiteX196" fmla="*/ 138894 w 5694690"/>
              <a:gd name="connsiteY196" fmla="*/ 3081979 h 5424417"/>
              <a:gd name="connsiteX197" fmla="*/ 149183 w 5694690"/>
              <a:gd name="connsiteY197" fmla="*/ 3097036 h 5424417"/>
              <a:gd name="connsiteX198" fmla="*/ 108028 w 5694690"/>
              <a:gd name="connsiteY198" fmla="*/ 3145558 h 5424417"/>
              <a:gd name="connsiteX199" fmla="*/ 97739 w 5694690"/>
              <a:gd name="connsiteY199" fmla="*/ 3145558 h 5424417"/>
              <a:gd name="connsiteX200" fmla="*/ 108028 w 5694690"/>
              <a:gd name="connsiteY200" fmla="*/ 3180694 h 5424417"/>
              <a:gd name="connsiteX201" fmla="*/ 108028 w 5694690"/>
              <a:gd name="connsiteY201" fmla="*/ 3194080 h 5424417"/>
              <a:gd name="connsiteX202" fmla="*/ 64303 w 5694690"/>
              <a:gd name="connsiteY202" fmla="*/ 3229219 h 5424417"/>
              <a:gd name="connsiteX203" fmla="*/ 54014 w 5694690"/>
              <a:gd name="connsiteY203" fmla="*/ 3229219 h 5424417"/>
              <a:gd name="connsiteX204" fmla="*/ 54014 w 5694690"/>
              <a:gd name="connsiteY204" fmla="*/ 3222527 h 5424417"/>
              <a:gd name="connsiteX205" fmla="*/ 64303 w 5694690"/>
              <a:gd name="connsiteY205" fmla="*/ 3215834 h 5424417"/>
              <a:gd name="connsiteX206" fmla="*/ 43725 w 5694690"/>
              <a:gd name="connsiteY206" fmla="*/ 3132172 h 5424417"/>
              <a:gd name="connsiteX207" fmla="*/ 74592 w 5694690"/>
              <a:gd name="connsiteY207" fmla="*/ 3123808 h 5424417"/>
              <a:gd name="connsiteX208" fmla="*/ 74592 w 5694690"/>
              <a:gd name="connsiteY208" fmla="*/ 3117115 h 5424417"/>
              <a:gd name="connsiteX209" fmla="*/ 54014 w 5694690"/>
              <a:gd name="connsiteY209" fmla="*/ 3103729 h 5424417"/>
              <a:gd name="connsiteX210" fmla="*/ 97739 w 5694690"/>
              <a:gd name="connsiteY210" fmla="*/ 3040150 h 5424417"/>
              <a:gd name="connsiteX211" fmla="*/ 84881 w 5694690"/>
              <a:gd name="connsiteY211" fmla="*/ 3026764 h 5424417"/>
              <a:gd name="connsiteX212" fmla="*/ 84881 w 5694690"/>
              <a:gd name="connsiteY212" fmla="*/ 3020072 h 5424417"/>
              <a:gd name="connsiteX213" fmla="*/ 149183 w 5694690"/>
              <a:gd name="connsiteY213" fmla="*/ 2991628 h 5424417"/>
              <a:gd name="connsiteX214" fmla="*/ 138894 w 5694690"/>
              <a:gd name="connsiteY214" fmla="*/ 2978243 h 5424417"/>
              <a:gd name="connsiteX215" fmla="*/ 236639 w 5694690"/>
              <a:gd name="connsiteY215" fmla="*/ 2866138 h 5424417"/>
              <a:gd name="connsiteX216" fmla="*/ 226350 w 5694690"/>
              <a:gd name="connsiteY216" fmla="*/ 2852756 h 5424417"/>
              <a:gd name="connsiteX217" fmla="*/ 236639 w 5694690"/>
              <a:gd name="connsiteY217" fmla="*/ 2831002 h 5424417"/>
              <a:gd name="connsiteX218" fmla="*/ 226350 w 5694690"/>
              <a:gd name="connsiteY218" fmla="*/ 2824309 h 5424417"/>
              <a:gd name="connsiteX219" fmla="*/ 527285 w 5694690"/>
              <a:gd name="connsiteY219" fmla="*/ 2789173 h 5424417"/>
              <a:gd name="connsiteX220" fmla="*/ 537574 w 5694690"/>
              <a:gd name="connsiteY220" fmla="*/ 2789173 h 5424417"/>
              <a:gd name="connsiteX221" fmla="*/ 558151 w 5694690"/>
              <a:gd name="connsiteY221" fmla="*/ 2802559 h 5424417"/>
              <a:gd name="connsiteX222" fmla="*/ 537574 w 5694690"/>
              <a:gd name="connsiteY222" fmla="*/ 2809252 h 5424417"/>
              <a:gd name="connsiteX223" fmla="*/ 527285 w 5694690"/>
              <a:gd name="connsiteY223" fmla="*/ 2795866 h 5424417"/>
              <a:gd name="connsiteX224" fmla="*/ 923395 w 5694690"/>
              <a:gd name="connsiteY224" fmla="*/ 2767423 h 5424417"/>
              <a:gd name="connsiteX225" fmla="*/ 933684 w 5694690"/>
              <a:gd name="connsiteY225" fmla="*/ 2767423 h 5424417"/>
              <a:gd name="connsiteX226" fmla="*/ 956831 w 5694690"/>
              <a:gd name="connsiteY226" fmla="*/ 2789173 h 5424417"/>
              <a:gd name="connsiteX227" fmla="*/ 946542 w 5694690"/>
              <a:gd name="connsiteY227" fmla="*/ 2802559 h 5424417"/>
              <a:gd name="connsiteX228" fmla="*/ 956831 w 5694690"/>
              <a:gd name="connsiteY228" fmla="*/ 2831002 h 5424417"/>
              <a:gd name="connsiteX229" fmla="*/ 946542 w 5694690"/>
              <a:gd name="connsiteY229" fmla="*/ 2831002 h 5424417"/>
              <a:gd name="connsiteX230" fmla="*/ 923395 w 5694690"/>
              <a:gd name="connsiteY230" fmla="*/ 2817616 h 5424417"/>
              <a:gd name="connsiteX231" fmla="*/ 923395 w 5694690"/>
              <a:gd name="connsiteY231" fmla="*/ 2809252 h 5424417"/>
              <a:gd name="connsiteX232" fmla="*/ 933684 w 5694690"/>
              <a:gd name="connsiteY232" fmla="*/ 2802559 h 5424417"/>
              <a:gd name="connsiteX233" fmla="*/ 923395 w 5694690"/>
              <a:gd name="connsiteY233" fmla="*/ 2789173 h 5424417"/>
              <a:gd name="connsiteX234" fmla="*/ 462982 w 5694690"/>
              <a:gd name="connsiteY234" fmla="*/ 2670380 h 5424417"/>
              <a:gd name="connsiteX235" fmla="*/ 483560 w 5694690"/>
              <a:gd name="connsiteY235" fmla="*/ 2670380 h 5424417"/>
              <a:gd name="connsiteX236" fmla="*/ 493849 w 5694690"/>
              <a:gd name="connsiteY236" fmla="*/ 2698823 h 5424417"/>
              <a:gd name="connsiteX237" fmla="*/ 450124 w 5694690"/>
              <a:gd name="connsiteY237" fmla="*/ 2718902 h 5424417"/>
              <a:gd name="connsiteX238" fmla="*/ 429546 w 5694690"/>
              <a:gd name="connsiteY238" fmla="*/ 2705516 h 5424417"/>
              <a:gd name="connsiteX239" fmla="*/ 473271 w 5694690"/>
              <a:gd name="connsiteY239" fmla="*/ 2690459 h 5424417"/>
              <a:gd name="connsiteX240" fmla="*/ 462982 w 5694690"/>
              <a:gd name="connsiteY240" fmla="*/ 2670380 h 5424417"/>
              <a:gd name="connsiteX241" fmla="*/ 517002 w 5694690"/>
              <a:gd name="connsiteY241" fmla="*/ 2635244 h 5424417"/>
              <a:gd name="connsiteX242" fmla="*/ 517002 w 5694690"/>
              <a:gd name="connsiteY242" fmla="*/ 2663687 h 5424417"/>
              <a:gd name="connsiteX243" fmla="*/ 493849 w 5694690"/>
              <a:gd name="connsiteY243" fmla="*/ 2663687 h 5424417"/>
              <a:gd name="connsiteX244" fmla="*/ 493849 w 5694690"/>
              <a:gd name="connsiteY244" fmla="*/ 2648626 h 5424417"/>
              <a:gd name="connsiteX245" fmla="*/ 517002 w 5694690"/>
              <a:gd name="connsiteY245" fmla="*/ 2635244 h 5424417"/>
              <a:gd name="connsiteX246" fmla="*/ 321519 w 5694690"/>
              <a:gd name="connsiteY246" fmla="*/ 2586722 h 5424417"/>
              <a:gd name="connsiteX247" fmla="*/ 334377 w 5694690"/>
              <a:gd name="connsiteY247" fmla="*/ 2586722 h 5424417"/>
              <a:gd name="connsiteX248" fmla="*/ 385821 w 5694690"/>
              <a:gd name="connsiteY248" fmla="*/ 2628551 h 5424417"/>
              <a:gd name="connsiteX249" fmla="*/ 385821 w 5694690"/>
              <a:gd name="connsiteY249" fmla="*/ 2635244 h 5424417"/>
              <a:gd name="connsiteX250" fmla="*/ 408969 w 5694690"/>
              <a:gd name="connsiteY250" fmla="*/ 2621858 h 5424417"/>
              <a:gd name="connsiteX251" fmla="*/ 398680 w 5694690"/>
              <a:gd name="connsiteY251" fmla="*/ 2615165 h 5424417"/>
              <a:gd name="connsiteX252" fmla="*/ 429546 w 5694690"/>
              <a:gd name="connsiteY252" fmla="*/ 2586722 h 5424417"/>
              <a:gd name="connsiteX253" fmla="*/ 450124 w 5694690"/>
              <a:gd name="connsiteY253" fmla="*/ 2606797 h 5424417"/>
              <a:gd name="connsiteX254" fmla="*/ 385821 w 5694690"/>
              <a:gd name="connsiteY254" fmla="*/ 2712209 h 5424417"/>
              <a:gd name="connsiteX255" fmla="*/ 344666 w 5694690"/>
              <a:gd name="connsiteY255" fmla="*/ 2775788 h 5424417"/>
              <a:gd name="connsiteX256" fmla="*/ 321519 w 5694690"/>
              <a:gd name="connsiteY256" fmla="*/ 2767423 h 5424417"/>
              <a:gd name="connsiteX257" fmla="*/ 311230 w 5694690"/>
              <a:gd name="connsiteY257" fmla="*/ 2782480 h 5424417"/>
              <a:gd name="connsiteX258" fmla="*/ 311230 w 5694690"/>
              <a:gd name="connsiteY258" fmla="*/ 2824309 h 5424417"/>
              <a:gd name="connsiteX259" fmla="*/ 290652 w 5694690"/>
              <a:gd name="connsiteY259" fmla="*/ 2824309 h 5424417"/>
              <a:gd name="connsiteX260" fmla="*/ 236639 w 5694690"/>
              <a:gd name="connsiteY260" fmla="*/ 2782480 h 5424417"/>
              <a:gd name="connsiteX261" fmla="*/ 246927 w 5694690"/>
              <a:gd name="connsiteY261" fmla="*/ 2767423 h 5424417"/>
              <a:gd name="connsiteX262" fmla="*/ 290652 w 5694690"/>
              <a:gd name="connsiteY262" fmla="*/ 2782480 h 5424417"/>
              <a:gd name="connsiteX263" fmla="*/ 290652 w 5694690"/>
              <a:gd name="connsiteY263" fmla="*/ 2775788 h 5424417"/>
              <a:gd name="connsiteX264" fmla="*/ 257216 w 5694690"/>
              <a:gd name="connsiteY264" fmla="*/ 2733959 h 5424417"/>
              <a:gd name="connsiteX265" fmla="*/ 236639 w 5694690"/>
              <a:gd name="connsiteY265" fmla="*/ 2718902 h 5424417"/>
              <a:gd name="connsiteX266" fmla="*/ 257216 w 5694690"/>
              <a:gd name="connsiteY266" fmla="*/ 2705516 h 5424417"/>
              <a:gd name="connsiteX267" fmla="*/ 280363 w 5694690"/>
              <a:gd name="connsiteY267" fmla="*/ 2718902 h 5424417"/>
              <a:gd name="connsiteX268" fmla="*/ 290652 w 5694690"/>
              <a:gd name="connsiteY268" fmla="*/ 2718902 h 5424417"/>
              <a:gd name="connsiteX269" fmla="*/ 321519 w 5694690"/>
              <a:gd name="connsiteY269" fmla="*/ 2698823 h 5424417"/>
              <a:gd name="connsiteX270" fmla="*/ 300941 w 5694690"/>
              <a:gd name="connsiteY270" fmla="*/ 2677073 h 5424417"/>
              <a:gd name="connsiteX271" fmla="*/ 321519 w 5694690"/>
              <a:gd name="connsiteY271" fmla="*/ 2656994 h 5424417"/>
              <a:gd name="connsiteX272" fmla="*/ 300941 w 5694690"/>
              <a:gd name="connsiteY272" fmla="*/ 2641937 h 5424417"/>
              <a:gd name="connsiteX273" fmla="*/ 300941 w 5694690"/>
              <a:gd name="connsiteY273" fmla="*/ 2635244 h 5424417"/>
              <a:gd name="connsiteX274" fmla="*/ 334377 w 5694690"/>
              <a:gd name="connsiteY274" fmla="*/ 2635244 h 5424417"/>
              <a:gd name="connsiteX275" fmla="*/ 344666 w 5694690"/>
              <a:gd name="connsiteY275" fmla="*/ 2663687 h 5424417"/>
              <a:gd name="connsiteX276" fmla="*/ 354955 w 5694690"/>
              <a:gd name="connsiteY276" fmla="*/ 2663687 h 5424417"/>
              <a:gd name="connsiteX277" fmla="*/ 354955 w 5694690"/>
              <a:gd name="connsiteY277" fmla="*/ 2628551 h 5424417"/>
              <a:gd name="connsiteX278" fmla="*/ 311230 w 5694690"/>
              <a:gd name="connsiteY278" fmla="*/ 2606797 h 5424417"/>
              <a:gd name="connsiteX279" fmla="*/ 321519 w 5694690"/>
              <a:gd name="connsiteY279" fmla="*/ 2586722 h 5424417"/>
              <a:gd name="connsiteX280" fmla="*/ 344666 w 5694690"/>
              <a:gd name="connsiteY280" fmla="*/ 2538197 h 5424417"/>
              <a:gd name="connsiteX281" fmla="*/ 375533 w 5694690"/>
              <a:gd name="connsiteY281" fmla="*/ 2544889 h 5424417"/>
              <a:gd name="connsiteX282" fmla="*/ 408969 w 5694690"/>
              <a:gd name="connsiteY282" fmla="*/ 2538197 h 5424417"/>
              <a:gd name="connsiteX283" fmla="*/ 408969 w 5694690"/>
              <a:gd name="connsiteY283" fmla="*/ 2558275 h 5424417"/>
              <a:gd name="connsiteX284" fmla="*/ 385821 w 5694690"/>
              <a:gd name="connsiteY284" fmla="*/ 2558275 h 5424417"/>
              <a:gd name="connsiteX285" fmla="*/ 334377 w 5694690"/>
              <a:gd name="connsiteY285" fmla="*/ 2551582 h 5424417"/>
              <a:gd name="connsiteX286" fmla="*/ 473271 w 5694690"/>
              <a:gd name="connsiteY286" fmla="*/ 2509754 h 5424417"/>
              <a:gd name="connsiteX287" fmla="*/ 483560 w 5694690"/>
              <a:gd name="connsiteY287" fmla="*/ 2509754 h 5424417"/>
              <a:gd name="connsiteX288" fmla="*/ 493849 w 5694690"/>
              <a:gd name="connsiteY288" fmla="*/ 2538197 h 5424417"/>
              <a:gd name="connsiteX289" fmla="*/ 473271 w 5694690"/>
              <a:gd name="connsiteY289" fmla="*/ 2544889 h 5424417"/>
              <a:gd name="connsiteX290" fmla="*/ 439835 w 5694690"/>
              <a:gd name="connsiteY290" fmla="*/ 2523140 h 5424417"/>
              <a:gd name="connsiteX291" fmla="*/ 0 w 5694690"/>
              <a:gd name="connsiteY291" fmla="*/ 2439482 h 5424417"/>
              <a:gd name="connsiteX292" fmla="*/ 10289 w 5694690"/>
              <a:gd name="connsiteY292" fmla="*/ 2439482 h 5424417"/>
              <a:gd name="connsiteX293" fmla="*/ 33436 w 5694690"/>
              <a:gd name="connsiteY293" fmla="*/ 2452868 h 5424417"/>
              <a:gd name="connsiteX294" fmla="*/ 0 w 5694690"/>
              <a:gd name="connsiteY294" fmla="*/ 2452868 h 5424417"/>
              <a:gd name="connsiteX295" fmla="*/ 1160033 w 5694690"/>
              <a:gd name="connsiteY295" fmla="*/ 2390960 h 5424417"/>
              <a:gd name="connsiteX296" fmla="*/ 1149744 w 5694690"/>
              <a:gd name="connsiteY296" fmla="*/ 2419403 h 5424417"/>
              <a:gd name="connsiteX297" fmla="*/ 1170316 w 5694690"/>
              <a:gd name="connsiteY297" fmla="*/ 2397653 h 5424417"/>
              <a:gd name="connsiteX298" fmla="*/ 1170316 w 5694690"/>
              <a:gd name="connsiteY298" fmla="*/ 2390960 h 5424417"/>
              <a:gd name="connsiteX299" fmla="*/ 558151 w 5694690"/>
              <a:gd name="connsiteY299" fmla="*/ 2313995 h 5424417"/>
              <a:gd name="connsiteX300" fmla="*/ 568440 w 5694690"/>
              <a:gd name="connsiteY300" fmla="*/ 2313995 h 5424417"/>
              <a:gd name="connsiteX301" fmla="*/ 547863 w 5694690"/>
              <a:gd name="connsiteY301" fmla="*/ 2327377 h 5424417"/>
              <a:gd name="connsiteX302" fmla="*/ 537574 w 5694690"/>
              <a:gd name="connsiteY302" fmla="*/ 2327377 h 5424417"/>
              <a:gd name="connsiteX303" fmla="*/ 558151 w 5694690"/>
              <a:gd name="connsiteY303" fmla="*/ 2313995 h 5424417"/>
              <a:gd name="connsiteX304" fmla="*/ 439835 w 5694690"/>
              <a:gd name="connsiteY304" fmla="*/ 2146676 h 5424417"/>
              <a:gd name="connsiteX305" fmla="*/ 462982 w 5694690"/>
              <a:gd name="connsiteY305" fmla="*/ 2160062 h 5424417"/>
              <a:gd name="connsiteX306" fmla="*/ 462982 w 5694690"/>
              <a:gd name="connsiteY306" fmla="*/ 2166755 h 5424417"/>
              <a:gd name="connsiteX307" fmla="*/ 439835 w 5694690"/>
              <a:gd name="connsiteY307" fmla="*/ 2166755 h 5424417"/>
              <a:gd name="connsiteX308" fmla="*/ 5684401 w 5694690"/>
              <a:gd name="connsiteY308" fmla="*/ 2047961 h 5424417"/>
              <a:gd name="connsiteX309" fmla="*/ 5694690 w 5694690"/>
              <a:gd name="connsiteY309" fmla="*/ 2061343 h 5424417"/>
              <a:gd name="connsiteX310" fmla="*/ 5674118 w 5694690"/>
              <a:gd name="connsiteY310" fmla="*/ 2069711 h 5424417"/>
              <a:gd name="connsiteX311" fmla="*/ 5620099 w 5694690"/>
              <a:gd name="connsiteY311" fmla="*/ 2069711 h 5424417"/>
              <a:gd name="connsiteX312" fmla="*/ 5620099 w 5694690"/>
              <a:gd name="connsiteY312" fmla="*/ 2054650 h 5424417"/>
              <a:gd name="connsiteX313" fmla="*/ 5684401 w 5694690"/>
              <a:gd name="connsiteY313" fmla="*/ 2047961 h 5424417"/>
              <a:gd name="connsiteX314" fmla="*/ 1612726 w 5694690"/>
              <a:gd name="connsiteY314" fmla="*/ 1671498 h 5424417"/>
              <a:gd name="connsiteX315" fmla="*/ 1612726 w 5694690"/>
              <a:gd name="connsiteY315" fmla="*/ 1691573 h 5424417"/>
              <a:gd name="connsiteX316" fmla="*/ 1633304 w 5694690"/>
              <a:gd name="connsiteY316" fmla="*/ 1691573 h 5424417"/>
              <a:gd name="connsiteX317" fmla="*/ 1633304 w 5694690"/>
              <a:gd name="connsiteY317" fmla="*/ 1671498 h 5424417"/>
              <a:gd name="connsiteX318" fmla="*/ 2363785 w 5694690"/>
              <a:gd name="connsiteY318" fmla="*/ 1104290 h 5424417"/>
              <a:gd name="connsiteX319" fmla="*/ 2332924 w 5694690"/>
              <a:gd name="connsiteY319" fmla="*/ 1110983 h 5424417"/>
              <a:gd name="connsiteX320" fmla="*/ 2332924 w 5694690"/>
              <a:gd name="connsiteY320" fmla="*/ 1117676 h 5424417"/>
              <a:gd name="connsiteX321" fmla="*/ 2363785 w 5694690"/>
              <a:gd name="connsiteY321" fmla="*/ 1117676 h 5424417"/>
              <a:gd name="connsiteX322" fmla="*/ 2374074 w 5694690"/>
              <a:gd name="connsiteY322" fmla="*/ 1104290 h 5424417"/>
              <a:gd name="connsiteX323" fmla="*/ 2309772 w 5694690"/>
              <a:gd name="connsiteY323" fmla="*/ 1084215 h 5424417"/>
              <a:gd name="connsiteX324" fmla="*/ 2332924 w 5694690"/>
              <a:gd name="connsiteY324" fmla="*/ 1097597 h 5424417"/>
              <a:gd name="connsiteX325" fmla="*/ 2343208 w 5694690"/>
              <a:gd name="connsiteY325" fmla="*/ 1097597 h 5424417"/>
              <a:gd name="connsiteX326" fmla="*/ 2320061 w 5694690"/>
              <a:gd name="connsiteY326" fmla="*/ 1084215 h 5424417"/>
              <a:gd name="connsiteX327" fmla="*/ 2214602 w 5694690"/>
              <a:gd name="connsiteY327" fmla="*/ 957053 h 5424417"/>
              <a:gd name="connsiteX328" fmla="*/ 2191455 w 5694690"/>
              <a:gd name="connsiteY328" fmla="*/ 972111 h 5424417"/>
              <a:gd name="connsiteX329" fmla="*/ 2201744 w 5694690"/>
              <a:gd name="connsiteY329" fmla="*/ 978803 h 5424417"/>
              <a:gd name="connsiteX330" fmla="*/ 2181166 w 5694690"/>
              <a:gd name="connsiteY330" fmla="*/ 992189 h 5424417"/>
              <a:gd name="connsiteX331" fmla="*/ 2201744 w 5694690"/>
              <a:gd name="connsiteY331" fmla="*/ 998882 h 5424417"/>
              <a:gd name="connsiteX332" fmla="*/ 2235180 w 5694690"/>
              <a:gd name="connsiteY332" fmla="*/ 992189 h 5424417"/>
              <a:gd name="connsiteX333" fmla="*/ 2235180 w 5694690"/>
              <a:gd name="connsiteY333" fmla="*/ 985496 h 5424417"/>
              <a:gd name="connsiteX334" fmla="*/ 2214602 w 5694690"/>
              <a:gd name="connsiteY334" fmla="*/ 957053 h 5424417"/>
              <a:gd name="connsiteX335" fmla="*/ 2255758 w 5694690"/>
              <a:gd name="connsiteY335" fmla="*/ 901839 h 5424417"/>
              <a:gd name="connsiteX336" fmla="*/ 2255758 w 5694690"/>
              <a:gd name="connsiteY336" fmla="*/ 930282 h 5424417"/>
              <a:gd name="connsiteX337" fmla="*/ 2278905 w 5694690"/>
              <a:gd name="connsiteY337" fmla="*/ 915225 h 5424417"/>
              <a:gd name="connsiteX338" fmla="*/ 2278905 w 5694690"/>
              <a:gd name="connsiteY338" fmla="*/ 901839 h 5424417"/>
              <a:gd name="connsiteX339" fmla="*/ 2309772 w 5694690"/>
              <a:gd name="connsiteY339" fmla="*/ 888453 h 5424417"/>
              <a:gd name="connsiteX340" fmla="*/ 2289194 w 5694690"/>
              <a:gd name="connsiteY340" fmla="*/ 930282 h 5424417"/>
              <a:gd name="connsiteX341" fmla="*/ 2309772 w 5694690"/>
              <a:gd name="connsiteY341" fmla="*/ 936975 h 5424417"/>
              <a:gd name="connsiteX342" fmla="*/ 2332924 w 5694690"/>
              <a:gd name="connsiteY342" fmla="*/ 930282 h 5424417"/>
              <a:gd name="connsiteX343" fmla="*/ 2343208 w 5694690"/>
              <a:gd name="connsiteY343" fmla="*/ 936975 h 5424417"/>
              <a:gd name="connsiteX344" fmla="*/ 2353496 w 5694690"/>
              <a:gd name="connsiteY344" fmla="*/ 921917 h 5424417"/>
              <a:gd name="connsiteX345" fmla="*/ 2309772 w 5694690"/>
              <a:gd name="connsiteY345" fmla="*/ 888453 h 5424417"/>
              <a:gd name="connsiteX346" fmla="*/ 2579846 w 5694690"/>
              <a:gd name="connsiteY346" fmla="*/ 880085 h 5424417"/>
              <a:gd name="connsiteX347" fmla="*/ 2546410 w 5694690"/>
              <a:gd name="connsiteY347" fmla="*/ 895146 h 5424417"/>
              <a:gd name="connsiteX348" fmla="*/ 2515543 w 5694690"/>
              <a:gd name="connsiteY348" fmla="*/ 888453 h 5424417"/>
              <a:gd name="connsiteX349" fmla="*/ 2515543 w 5694690"/>
              <a:gd name="connsiteY349" fmla="*/ 901839 h 5424417"/>
              <a:gd name="connsiteX350" fmla="*/ 2536121 w 5694690"/>
              <a:gd name="connsiteY350" fmla="*/ 901839 h 5424417"/>
              <a:gd name="connsiteX351" fmla="*/ 2536121 w 5694690"/>
              <a:gd name="connsiteY351" fmla="*/ 915225 h 5424417"/>
              <a:gd name="connsiteX352" fmla="*/ 2502679 w 5694690"/>
              <a:gd name="connsiteY352" fmla="*/ 915225 h 5424417"/>
              <a:gd name="connsiteX353" fmla="*/ 2502679 w 5694690"/>
              <a:gd name="connsiteY353" fmla="*/ 930282 h 5424417"/>
              <a:gd name="connsiteX354" fmla="*/ 2515543 w 5694690"/>
              <a:gd name="connsiteY354" fmla="*/ 943667 h 5424417"/>
              <a:gd name="connsiteX355" fmla="*/ 2461530 w 5694690"/>
              <a:gd name="connsiteY355" fmla="*/ 957053 h 5424417"/>
              <a:gd name="connsiteX356" fmla="*/ 2492391 w 5694690"/>
              <a:gd name="connsiteY356" fmla="*/ 985496 h 5424417"/>
              <a:gd name="connsiteX357" fmla="*/ 2482107 w 5694690"/>
              <a:gd name="connsiteY357" fmla="*/ 992189 h 5424417"/>
              <a:gd name="connsiteX358" fmla="*/ 2492391 w 5694690"/>
              <a:gd name="connsiteY358" fmla="*/ 992189 h 5424417"/>
              <a:gd name="connsiteX359" fmla="*/ 2556699 w 5694690"/>
              <a:gd name="connsiteY359" fmla="*/ 915225 h 5424417"/>
              <a:gd name="connsiteX360" fmla="*/ 2590135 w 5694690"/>
              <a:gd name="connsiteY360" fmla="*/ 921917 h 5424417"/>
              <a:gd name="connsiteX361" fmla="*/ 2590135 w 5694690"/>
              <a:gd name="connsiteY361" fmla="*/ 908532 h 5424417"/>
              <a:gd name="connsiteX362" fmla="*/ 2569557 w 5694690"/>
              <a:gd name="connsiteY362" fmla="*/ 908532 h 5424417"/>
              <a:gd name="connsiteX363" fmla="*/ 2590135 w 5694690"/>
              <a:gd name="connsiteY363" fmla="*/ 888453 h 5424417"/>
              <a:gd name="connsiteX364" fmla="*/ 2590135 w 5694690"/>
              <a:gd name="connsiteY364" fmla="*/ 880085 h 5424417"/>
              <a:gd name="connsiteX365" fmla="*/ 2783043 w 5694690"/>
              <a:gd name="connsiteY365" fmla="*/ 818181 h 5424417"/>
              <a:gd name="connsiteX366" fmla="*/ 2816479 w 5694690"/>
              <a:gd name="connsiteY366" fmla="*/ 838256 h 5424417"/>
              <a:gd name="connsiteX367" fmla="*/ 2816479 w 5694690"/>
              <a:gd name="connsiteY367" fmla="*/ 831563 h 5424417"/>
              <a:gd name="connsiteX368" fmla="*/ 2793331 w 5694690"/>
              <a:gd name="connsiteY368" fmla="*/ 818181 h 5424417"/>
              <a:gd name="connsiteX369" fmla="*/ 2384363 w 5694690"/>
              <a:gd name="connsiteY369" fmla="*/ 789734 h 5424417"/>
              <a:gd name="connsiteX370" fmla="*/ 2374074 w 5694690"/>
              <a:gd name="connsiteY370" fmla="*/ 824870 h 5424417"/>
              <a:gd name="connsiteX371" fmla="*/ 2397227 w 5694690"/>
              <a:gd name="connsiteY371" fmla="*/ 824870 h 5424417"/>
              <a:gd name="connsiteX372" fmla="*/ 2417799 w 5694690"/>
              <a:gd name="connsiteY372" fmla="*/ 796427 h 5424417"/>
              <a:gd name="connsiteX373" fmla="*/ 2397227 w 5694690"/>
              <a:gd name="connsiteY373" fmla="*/ 789734 h 5424417"/>
              <a:gd name="connsiteX374" fmla="*/ 2428088 w 5694690"/>
              <a:gd name="connsiteY374" fmla="*/ 761291 h 5424417"/>
              <a:gd name="connsiteX375" fmla="*/ 2417799 w 5694690"/>
              <a:gd name="connsiteY375" fmla="*/ 783041 h 5424417"/>
              <a:gd name="connsiteX376" fmla="*/ 2428088 w 5694690"/>
              <a:gd name="connsiteY376" fmla="*/ 783041 h 5424417"/>
              <a:gd name="connsiteX377" fmla="*/ 2451241 w 5694690"/>
              <a:gd name="connsiteY377" fmla="*/ 769655 h 5424417"/>
              <a:gd name="connsiteX378" fmla="*/ 2451241 w 5694690"/>
              <a:gd name="connsiteY378" fmla="*/ 761291 h 5424417"/>
              <a:gd name="connsiteX379" fmla="*/ 2965667 w 5694690"/>
              <a:gd name="connsiteY379" fmla="*/ 699384 h 5424417"/>
              <a:gd name="connsiteX380" fmla="*/ 2955378 w 5694690"/>
              <a:gd name="connsiteY380" fmla="*/ 712769 h 5424417"/>
              <a:gd name="connsiteX381" fmla="*/ 2965667 w 5694690"/>
              <a:gd name="connsiteY381" fmla="*/ 747905 h 5424417"/>
              <a:gd name="connsiteX382" fmla="*/ 2975950 w 5694690"/>
              <a:gd name="connsiteY382" fmla="*/ 747905 h 5424417"/>
              <a:gd name="connsiteX383" fmla="*/ 2986239 w 5694690"/>
              <a:gd name="connsiteY383" fmla="*/ 706077 h 5424417"/>
              <a:gd name="connsiteX384" fmla="*/ 2891070 w 5694690"/>
              <a:gd name="connsiteY384" fmla="*/ 699384 h 5424417"/>
              <a:gd name="connsiteX385" fmla="*/ 2891070 w 5694690"/>
              <a:gd name="connsiteY385" fmla="*/ 712769 h 5424417"/>
              <a:gd name="connsiteX386" fmla="*/ 2921937 w 5694690"/>
              <a:gd name="connsiteY386" fmla="*/ 712769 h 5424417"/>
              <a:gd name="connsiteX387" fmla="*/ 2901359 w 5694690"/>
              <a:gd name="connsiteY387" fmla="*/ 699384 h 5424417"/>
              <a:gd name="connsiteX388" fmla="*/ 2438377 w 5694690"/>
              <a:gd name="connsiteY388" fmla="*/ 684326 h 5424417"/>
              <a:gd name="connsiteX389" fmla="*/ 2471819 w 5694690"/>
              <a:gd name="connsiteY389" fmla="*/ 684326 h 5424417"/>
              <a:gd name="connsiteX390" fmla="*/ 2451241 w 5694690"/>
              <a:gd name="connsiteY390" fmla="*/ 699384 h 5424417"/>
              <a:gd name="connsiteX391" fmla="*/ 2610713 w 5694690"/>
              <a:gd name="connsiteY391" fmla="*/ 615726 h 5424417"/>
              <a:gd name="connsiteX392" fmla="*/ 2644149 w 5694690"/>
              <a:gd name="connsiteY392" fmla="*/ 615726 h 5424417"/>
              <a:gd name="connsiteX393" fmla="*/ 2664726 w 5694690"/>
              <a:gd name="connsiteY393" fmla="*/ 629112 h 5424417"/>
              <a:gd name="connsiteX394" fmla="*/ 2610713 w 5694690"/>
              <a:gd name="connsiteY394" fmla="*/ 677633 h 5424417"/>
              <a:gd name="connsiteX395" fmla="*/ 2600424 w 5694690"/>
              <a:gd name="connsiteY395" fmla="*/ 677633 h 5424417"/>
              <a:gd name="connsiteX396" fmla="*/ 2569557 w 5694690"/>
              <a:gd name="connsiteY396" fmla="*/ 642498 h 5424417"/>
              <a:gd name="connsiteX397" fmla="*/ 2600424 w 5694690"/>
              <a:gd name="connsiteY397" fmla="*/ 657555 h 5424417"/>
              <a:gd name="connsiteX398" fmla="*/ 2610713 w 5694690"/>
              <a:gd name="connsiteY398" fmla="*/ 615726 h 5424417"/>
              <a:gd name="connsiteX399" fmla="*/ 2654437 w 5694690"/>
              <a:gd name="connsiteY399" fmla="*/ 600665 h 5424417"/>
              <a:gd name="connsiteX400" fmla="*/ 2664726 w 5694690"/>
              <a:gd name="connsiteY400" fmla="*/ 600665 h 5424417"/>
              <a:gd name="connsiteX401" fmla="*/ 2685304 w 5694690"/>
              <a:gd name="connsiteY401" fmla="*/ 615726 h 5424417"/>
              <a:gd name="connsiteX402" fmla="*/ 2685304 w 5694690"/>
              <a:gd name="connsiteY402" fmla="*/ 629112 h 5424417"/>
              <a:gd name="connsiteX403" fmla="*/ 2664726 w 5694690"/>
              <a:gd name="connsiteY403" fmla="*/ 629112 h 5424417"/>
              <a:gd name="connsiteX404" fmla="*/ 2654437 w 5694690"/>
              <a:gd name="connsiteY404" fmla="*/ 600665 h 5424417"/>
              <a:gd name="connsiteX405" fmla="*/ 4514085 w 5694690"/>
              <a:gd name="connsiteY405" fmla="*/ 587283 h 5424417"/>
              <a:gd name="connsiteX406" fmla="*/ 4503796 w 5694690"/>
              <a:gd name="connsiteY406" fmla="*/ 615726 h 5424417"/>
              <a:gd name="connsiteX407" fmla="*/ 4578387 w 5694690"/>
              <a:gd name="connsiteY407" fmla="*/ 615726 h 5424417"/>
              <a:gd name="connsiteX408" fmla="*/ 4524374 w 5694690"/>
              <a:gd name="connsiteY408" fmla="*/ 587283 h 5424417"/>
              <a:gd name="connsiteX409" fmla="*/ 3384924 w 5694690"/>
              <a:gd name="connsiteY409" fmla="*/ 565529 h 5424417"/>
              <a:gd name="connsiteX410" fmla="*/ 3395213 w 5694690"/>
              <a:gd name="connsiteY410" fmla="*/ 580590 h 5424417"/>
              <a:gd name="connsiteX411" fmla="*/ 3351483 w 5694690"/>
              <a:gd name="connsiteY411" fmla="*/ 635805 h 5424417"/>
              <a:gd name="connsiteX412" fmla="*/ 3364347 w 5694690"/>
              <a:gd name="connsiteY412" fmla="*/ 650862 h 5424417"/>
              <a:gd name="connsiteX413" fmla="*/ 3300044 w 5694690"/>
              <a:gd name="connsiteY413" fmla="*/ 719462 h 5424417"/>
              <a:gd name="connsiteX414" fmla="*/ 3287180 w 5694690"/>
              <a:gd name="connsiteY414" fmla="*/ 719462 h 5424417"/>
              <a:gd name="connsiteX415" fmla="*/ 3266602 w 5694690"/>
              <a:gd name="connsiteY415" fmla="*/ 706077 h 5424417"/>
              <a:gd name="connsiteX416" fmla="*/ 3266602 w 5694690"/>
              <a:gd name="connsiteY416" fmla="*/ 684326 h 5424417"/>
              <a:gd name="connsiteX417" fmla="*/ 3320616 w 5694690"/>
              <a:gd name="connsiteY417" fmla="*/ 629112 h 5424417"/>
              <a:gd name="connsiteX418" fmla="*/ 3300044 w 5694690"/>
              <a:gd name="connsiteY418" fmla="*/ 615726 h 5424417"/>
              <a:gd name="connsiteX419" fmla="*/ 3384924 w 5694690"/>
              <a:gd name="connsiteY419" fmla="*/ 565529 h 5424417"/>
              <a:gd name="connsiteX420" fmla="*/ 2675015 w 5694690"/>
              <a:gd name="connsiteY420" fmla="*/ 558836 h 5424417"/>
              <a:gd name="connsiteX421" fmla="*/ 2698162 w 5694690"/>
              <a:gd name="connsiteY421" fmla="*/ 558836 h 5424417"/>
              <a:gd name="connsiteX422" fmla="*/ 2698162 w 5694690"/>
              <a:gd name="connsiteY422" fmla="*/ 580590 h 5424417"/>
              <a:gd name="connsiteX423" fmla="*/ 2675015 w 5694690"/>
              <a:gd name="connsiteY423" fmla="*/ 580590 h 5424417"/>
              <a:gd name="connsiteX424" fmla="*/ 2685304 w 5694690"/>
              <a:gd name="connsiteY424" fmla="*/ 565529 h 5424417"/>
              <a:gd name="connsiteX425" fmla="*/ 2675015 w 5694690"/>
              <a:gd name="connsiteY425" fmla="*/ 558836 h 5424417"/>
              <a:gd name="connsiteX426" fmla="*/ 2299483 w 5694690"/>
              <a:gd name="connsiteY426" fmla="*/ 440043 h 5424417"/>
              <a:gd name="connsiteX427" fmla="*/ 2320061 w 5694690"/>
              <a:gd name="connsiteY427" fmla="*/ 440043 h 5424417"/>
              <a:gd name="connsiteX428" fmla="*/ 2320061 w 5694690"/>
              <a:gd name="connsiteY428" fmla="*/ 446735 h 5424417"/>
              <a:gd name="connsiteX429" fmla="*/ 2309772 w 5694690"/>
              <a:gd name="connsiteY429" fmla="*/ 468486 h 5424417"/>
              <a:gd name="connsiteX430" fmla="*/ 2320061 w 5694690"/>
              <a:gd name="connsiteY430" fmla="*/ 475178 h 5424417"/>
              <a:gd name="connsiteX431" fmla="*/ 2289194 w 5694690"/>
              <a:gd name="connsiteY431" fmla="*/ 481871 h 5424417"/>
              <a:gd name="connsiteX432" fmla="*/ 2299483 w 5694690"/>
              <a:gd name="connsiteY432" fmla="*/ 503621 h 5424417"/>
              <a:gd name="connsiteX433" fmla="*/ 2289194 w 5694690"/>
              <a:gd name="connsiteY433" fmla="*/ 517007 h 5424417"/>
              <a:gd name="connsiteX434" fmla="*/ 2299483 w 5694690"/>
              <a:gd name="connsiteY434" fmla="*/ 538761 h 5424417"/>
              <a:gd name="connsiteX435" fmla="*/ 2320061 w 5694690"/>
              <a:gd name="connsiteY435" fmla="*/ 532068 h 5424417"/>
              <a:gd name="connsiteX436" fmla="*/ 2332924 w 5694690"/>
              <a:gd name="connsiteY436" fmla="*/ 532068 h 5424417"/>
              <a:gd name="connsiteX437" fmla="*/ 2353496 w 5694690"/>
              <a:gd name="connsiteY437" fmla="*/ 545454 h 5424417"/>
              <a:gd name="connsiteX438" fmla="*/ 2353496 w 5694690"/>
              <a:gd name="connsiteY438" fmla="*/ 565529 h 5424417"/>
              <a:gd name="connsiteX439" fmla="*/ 2332924 w 5694690"/>
              <a:gd name="connsiteY439" fmla="*/ 545454 h 5424417"/>
              <a:gd name="connsiteX440" fmla="*/ 2289194 w 5694690"/>
              <a:gd name="connsiteY440" fmla="*/ 587283 h 5424417"/>
              <a:gd name="connsiteX441" fmla="*/ 2309772 w 5694690"/>
              <a:gd name="connsiteY441" fmla="*/ 587283 h 5424417"/>
              <a:gd name="connsiteX442" fmla="*/ 2332924 w 5694690"/>
              <a:gd name="connsiteY442" fmla="*/ 580590 h 5424417"/>
              <a:gd name="connsiteX443" fmla="*/ 2343208 w 5694690"/>
              <a:gd name="connsiteY443" fmla="*/ 593976 h 5424417"/>
              <a:gd name="connsiteX444" fmla="*/ 2343208 w 5694690"/>
              <a:gd name="connsiteY444" fmla="*/ 607362 h 5424417"/>
              <a:gd name="connsiteX445" fmla="*/ 2268616 w 5694690"/>
              <a:gd name="connsiteY445" fmla="*/ 615726 h 5424417"/>
              <a:gd name="connsiteX446" fmla="*/ 2278905 w 5694690"/>
              <a:gd name="connsiteY446" fmla="*/ 622419 h 5424417"/>
              <a:gd name="connsiteX447" fmla="*/ 2224891 w 5694690"/>
              <a:gd name="connsiteY447" fmla="*/ 699384 h 5424417"/>
              <a:gd name="connsiteX448" fmla="*/ 2235180 w 5694690"/>
              <a:gd name="connsiteY448" fmla="*/ 706077 h 5424417"/>
              <a:gd name="connsiteX449" fmla="*/ 2191455 w 5694690"/>
              <a:gd name="connsiteY449" fmla="*/ 734520 h 5424417"/>
              <a:gd name="connsiteX450" fmla="*/ 2170878 w 5694690"/>
              <a:gd name="connsiteY450" fmla="*/ 726155 h 5424417"/>
              <a:gd name="connsiteX451" fmla="*/ 2160589 w 5694690"/>
              <a:gd name="connsiteY451" fmla="*/ 754598 h 5424417"/>
              <a:gd name="connsiteX452" fmla="*/ 2181166 w 5694690"/>
              <a:gd name="connsiteY452" fmla="*/ 769655 h 5424417"/>
              <a:gd name="connsiteX453" fmla="*/ 2096286 w 5694690"/>
              <a:gd name="connsiteY453" fmla="*/ 846624 h 5424417"/>
              <a:gd name="connsiteX454" fmla="*/ 2106575 w 5694690"/>
              <a:gd name="connsiteY454" fmla="*/ 860010 h 5424417"/>
              <a:gd name="connsiteX455" fmla="*/ 2106575 w 5694690"/>
              <a:gd name="connsiteY455" fmla="*/ 866703 h 5424417"/>
              <a:gd name="connsiteX456" fmla="*/ 2052561 w 5694690"/>
              <a:gd name="connsiteY456" fmla="*/ 908532 h 5424417"/>
              <a:gd name="connsiteX457" fmla="*/ 2062850 w 5694690"/>
              <a:gd name="connsiteY457" fmla="*/ 921917 h 5424417"/>
              <a:gd name="connsiteX458" fmla="*/ 2062850 w 5694690"/>
              <a:gd name="connsiteY458" fmla="*/ 930282 h 5424417"/>
              <a:gd name="connsiteX459" fmla="*/ 1977970 w 5694690"/>
              <a:gd name="connsiteY459" fmla="*/ 998882 h 5424417"/>
              <a:gd name="connsiteX460" fmla="*/ 1977970 w 5694690"/>
              <a:gd name="connsiteY460" fmla="*/ 1027325 h 5424417"/>
              <a:gd name="connsiteX461" fmla="*/ 1954817 w 5694690"/>
              <a:gd name="connsiteY461" fmla="*/ 1027325 h 5424417"/>
              <a:gd name="connsiteX462" fmla="*/ 1954817 w 5694690"/>
              <a:gd name="connsiteY462" fmla="*/ 1013939 h 5424417"/>
              <a:gd name="connsiteX463" fmla="*/ 1934239 w 5694690"/>
              <a:gd name="connsiteY463" fmla="*/ 1020632 h 5424417"/>
              <a:gd name="connsiteX464" fmla="*/ 1944528 w 5694690"/>
              <a:gd name="connsiteY464" fmla="*/ 1034018 h 5424417"/>
              <a:gd name="connsiteX465" fmla="*/ 1944528 w 5694690"/>
              <a:gd name="connsiteY465" fmla="*/ 1055768 h 5424417"/>
              <a:gd name="connsiteX466" fmla="*/ 1923950 w 5694690"/>
              <a:gd name="connsiteY466" fmla="*/ 1069154 h 5424417"/>
              <a:gd name="connsiteX467" fmla="*/ 1913662 w 5694690"/>
              <a:gd name="connsiteY467" fmla="*/ 1062461 h 5424417"/>
              <a:gd name="connsiteX468" fmla="*/ 1900803 w 5694690"/>
              <a:gd name="connsiteY468" fmla="*/ 1069154 h 5424417"/>
              <a:gd name="connsiteX469" fmla="*/ 1890514 w 5694690"/>
              <a:gd name="connsiteY469" fmla="*/ 1055768 h 5424417"/>
              <a:gd name="connsiteX470" fmla="*/ 1900803 w 5694690"/>
              <a:gd name="connsiteY470" fmla="*/ 1049075 h 5424417"/>
              <a:gd name="connsiteX471" fmla="*/ 1880226 w 5694690"/>
              <a:gd name="connsiteY471" fmla="*/ 1049075 h 5424417"/>
              <a:gd name="connsiteX472" fmla="*/ 1880226 w 5694690"/>
              <a:gd name="connsiteY472" fmla="*/ 1034018 h 5424417"/>
              <a:gd name="connsiteX473" fmla="*/ 1890514 w 5694690"/>
              <a:gd name="connsiteY473" fmla="*/ 1034018 h 5424417"/>
              <a:gd name="connsiteX474" fmla="*/ 1913662 w 5694690"/>
              <a:gd name="connsiteY474" fmla="*/ 1040711 h 5424417"/>
              <a:gd name="connsiteX475" fmla="*/ 1913662 w 5694690"/>
              <a:gd name="connsiteY475" fmla="*/ 1034018 h 5424417"/>
              <a:gd name="connsiteX476" fmla="*/ 1900803 w 5694690"/>
              <a:gd name="connsiteY476" fmla="*/ 1027325 h 5424417"/>
              <a:gd name="connsiteX477" fmla="*/ 1913662 w 5694690"/>
              <a:gd name="connsiteY477" fmla="*/ 1013939 h 5424417"/>
              <a:gd name="connsiteX478" fmla="*/ 1859648 w 5694690"/>
              <a:gd name="connsiteY478" fmla="*/ 985496 h 5424417"/>
              <a:gd name="connsiteX479" fmla="*/ 1859648 w 5694690"/>
              <a:gd name="connsiteY479" fmla="*/ 972111 h 5424417"/>
              <a:gd name="connsiteX480" fmla="*/ 1913662 w 5694690"/>
              <a:gd name="connsiteY480" fmla="*/ 930282 h 5424417"/>
              <a:gd name="connsiteX481" fmla="*/ 1900803 w 5694690"/>
              <a:gd name="connsiteY481" fmla="*/ 901839 h 5424417"/>
              <a:gd name="connsiteX482" fmla="*/ 1954817 w 5694690"/>
              <a:gd name="connsiteY482" fmla="*/ 880085 h 5424417"/>
              <a:gd name="connsiteX483" fmla="*/ 1954817 w 5694690"/>
              <a:gd name="connsiteY483" fmla="*/ 866703 h 5424417"/>
              <a:gd name="connsiteX484" fmla="*/ 1944528 w 5694690"/>
              <a:gd name="connsiteY484" fmla="*/ 831563 h 5424417"/>
              <a:gd name="connsiteX485" fmla="*/ 2008831 w 5694690"/>
              <a:gd name="connsiteY485" fmla="*/ 769655 h 5424417"/>
              <a:gd name="connsiteX486" fmla="*/ 1998542 w 5694690"/>
              <a:gd name="connsiteY486" fmla="*/ 761291 h 5424417"/>
              <a:gd name="connsiteX487" fmla="*/ 2073139 w 5694690"/>
              <a:gd name="connsiteY487" fmla="*/ 677633 h 5424417"/>
              <a:gd name="connsiteX488" fmla="*/ 2116864 w 5694690"/>
              <a:gd name="connsiteY488" fmla="*/ 664248 h 5424417"/>
              <a:gd name="connsiteX489" fmla="*/ 2106575 w 5694690"/>
              <a:gd name="connsiteY489" fmla="*/ 657555 h 5424417"/>
              <a:gd name="connsiteX490" fmla="*/ 2299483 w 5694690"/>
              <a:gd name="connsiteY490" fmla="*/ 440043 h 5424417"/>
              <a:gd name="connsiteX491" fmla="*/ 3374635 w 5694690"/>
              <a:gd name="connsiteY491" fmla="*/ 411599 h 5424417"/>
              <a:gd name="connsiteX492" fmla="*/ 3384924 w 5694690"/>
              <a:gd name="connsiteY492" fmla="*/ 411599 h 5424417"/>
              <a:gd name="connsiteX493" fmla="*/ 3428649 w 5694690"/>
              <a:gd name="connsiteY493" fmla="*/ 475178 h 5424417"/>
              <a:gd name="connsiteX494" fmla="*/ 3418360 w 5694690"/>
              <a:gd name="connsiteY494" fmla="*/ 475178 h 5424417"/>
              <a:gd name="connsiteX495" fmla="*/ 3374635 w 5694690"/>
              <a:gd name="connsiteY495" fmla="*/ 446735 h 5424417"/>
              <a:gd name="connsiteX496" fmla="*/ 4213150 w 5694690"/>
              <a:gd name="connsiteY496" fmla="*/ 384828 h 5424417"/>
              <a:gd name="connsiteX497" fmla="*/ 4223433 w 5694690"/>
              <a:gd name="connsiteY497" fmla="*/ 384828 h 5424417"/>
              <a:gd name="connsiteX498" fmla="*/ 4244011 w 5694690"/>
              <a:gd name="connsiteY498" fmla="*/ 398214 h 5424417"/>
              <a:gd name="connsiteX499" fmla="*/ 4213150 w 5694690"/>
              <a:gd name="connsiteY499" fmla="*/ 398214 h 5424417"/>
              <a:gd name="connsiteX500" fmla="*/ 3395213 w 5694690"/>
              <a:gd name="connsiteY500" fmla="*/ 301170 h 5424417"/>
              <a:gd name="connsiteX501" fmla="*/ 3438938 w 5694690"/>
              <a:gd name="connsiteY501" fmla="*/ 327942 h 5424417"/>
              <a:gd name="connsiteX502" fmla="*/ 3438938 w 5694690"/>
              <a:gd name="connsiteY502" fmla="*/ 349692 h 5424417"/>
              <a:gd name="connsiteX503" fmla="*/ 3395213 w 5694690"/>
              <a:gd name="connsiteY503" fmla="*/ 391521 h 5424417"/>
              <a:gd name="connsiteX504" fmla="*/ 3384924 w 5694690"/>
              <a:gd name="connsiteY504" fmla="*/ 391521 h 5424417"/>
              <a:gd name="connsiteX505" fmla="*/ 3384924 w 5694690"/>
              <a:gd name="connsiteY505" fmla="*/ 369771 h 5424417"/>
              <a:gd name="connsiteX506" fmla="*/ 3364347 w 5694690"/>
              <a:gd name="connsiteY506" fmla="*/ 378135 h 5424417"/>
              <a:gd name="connsiteX507" fmla="*/ 3341194 w 5694690"/>
              <a:gd name="connsiteY507" fmla="*/ 363078 h 5424417"/>
              <a:gd name="connsiteX508" fmla="*/ 3341194 w 5694690"/>
              <a:gd name="connsiteY508" fmla="*/ 356385 h 5424417"/>
              <a:gd name="connsiteX509" fmla="*/ 3364347 w 5694690"/>
              <a:gd name="connsiteY509" fmla="*/ 356385 h 5424417"/>
              <a:gd name="connsiteX510" fmla="*/ 3351483 w 5694690"/>
              <a:gd name="connsiteY510" fmla="*/ 342999 h 5424417"/>
              <a:gd name="connsiteX511" fmla="*/ 3351483 w 5694690"/>
              <a:gd name="connsiteY511" fmla="*/ 327942 h 5424417"/>
              <a:gd name="connsiteX512" fmla="*/ 3395213 w 5694690"/>
              <a:gd name="connsiteY512" fmla="*/ 301170 h 5424417"/>
              <a:gd name="connsiteX513" fmla="*/ 3310333 w 5694690"/>
              <a:gd name="connsiteY513" fmla="*/ 0 h 5424417"/>
              <a:gd name="connsiteX514" fmla="*/ 3341194 w 5694690"/>
              <a:gd name="connsiteY514" fmla="*/ 13382 h 5424417"/>
              <a:gd name="connsiteX515" fmla="*/ 3341194 w 5694690"/>
              <a:gd name="connsiteY515" fmla="*/ 21750 h 5424417"/>
              <a:gd name="connsiteX516" fmla="*/ 3276891 w 5694690"/>
              <a:gd name="connsiteY516" fmla="*/ 105408 h 5424417"/>
              <a:gd name="connsiteX517" fmla="*/ 3063405 w 5694690"/>
              <a:gd name="connsiteY517" fmla="*/ 384828 h 5424417"/>
              <a:gd name="connsiteX518" fmla="*/ 3073695 w 5694690"/>
              <a:gd name="connsiteY518" fmla="*/ 391521 h 5424417"/>
              <a:gd name="connsiteX519" fmla="*/ 2965667 w 5694690"/>
              <a:gd name="connsiteY519" fmla="*/ 503621 h 5424417"/>
              <a:gd name="connsiteX520" fmla="*/ 2975950 w 5694690"/>
              <a:gd name="connsiteY520" fmla="*/ 523700 h 5424417"/>
              <a:gd name="connsiteX521" fmla="*/ 2955378 w 5694690"/>
              <a:gd name="connsiteY521" fmla="*/ 565529 h 5424417"/>
              <a:gd name="connsiteX522" fmla="*/ 2955378 w 5694690"/>
              <a:gd name="connsiteY522" fmla="*/ 573897 h 5424417"/>
              <a:gd name="connsiteX523" fmla="*/ 2965667 w 5694690"/>
              <a:gd name="connsiteY523" fmla="*/ 622419 h 5424417"/>
              <a:gd name="connsiteX524" fmla="*/ 2945089 w 5694690"/>
              <a:gd name="connsiteY524" fmla="*/ 629112 h 5424417"/>
              <a:gd name="connsiteX525" fmla="*/ 2945089 w 5694690"/>
              <a:gd name="connsiteY525" fmla="*/ 650862 h 5424417"/>
              <a:gd name="connsiteX526" fmla="*/ 2891070 w 5694690"/>
              <a:gd name="connsiteY526" fmla="*/ 664248 h 5424417"/>
              <a:gd name="connsiteX527" fmla="*/ 2891070 w 5694690"/>
              <a:gd name="connsiteY527" fmla="*/ 670941 h 5424417"/>
              <a:gd name="connsiteX528" fmla="*/ 2934801 w 5694690"/>
              <a:gd name="connsiteY528" fmla="*/ 699384 h 5424417"/>
              <a:gd name="connsiteX529" fmla="*/ 2965667 w 5694690"/>
              <a:gd name="connsiteY529" fmla="*/ 684326 h 5424417"/>
              <a:gd name="connsiteX530" fmla="*/ 2975950 w 5694690"/>
              <a:gd name="connsiteY530" fmla="*/ 684326 h 5424417"/>
              <a:gd name="connsiteX531" fmla="*/ 2999103 w 5694690"/>
              <a:gd name="connsiteY531" fmla="*/ 692691 h 5424417"/>
              <a:gd name="connsiteX532" fmla="*/ 3009392 w 5694690"/>
              <a:gd name="connsiteY532" fmla="*/ 677633 h 5424417"/>
              <a:gd name="connsiteX533" fmla="*/ 2999103 w 5694690"/>
              <a:gd name="connsiteY533" fmla="*/ 664248 h 5424417"/>
              <a:gd name="connsiteX534" fmla="*/ 3009392 w 5694690"/>
              <a:gd name="connsiteY534" fmla="*/ 664248 h 5424417"/>
              <a:gd name="connsiteX535" fmla="*/ 3040259 w 5694690"/>
              <a:gd name="connsiteY535" fmla="*/ 670941 h 5424417"/>
              <a:gd name="connsiteX536" fmla="*/ 3117419 w 5694690"/>
              <a:gd name="connsiteY536" fmla="*/ 517007 h 5424417"/>
              <a:gd name="connsiteX537" fmla="*/ 3137997 w 5694690"/>
              <a:gd name="connsiteY537" fmla="*/ 517007 h 5424417"/>
              <a:gd name="connsiteX538" fmla="*/ 3158575 w 5694690"/>
              <a:gd name="connsiteY538" fmla="*/ 523700 h 5424417"/>
              <a:gd name="connsiteX539" fmla="*/ 3137997 w 5694690"/>
              <a:gd name="connsiteY539" fmla="*/ 565529 h 5424417"/>
              <a:gd name="connsiteX540" fmla="*/ 3148286 w 5694690"/>
              <a:gd name="connsiteY540" fmla="*/ 587283 h 5424417"/>
              <a:gd name="connsiteX541" fmla="*/ 3137997 w 5694690"/>
              <a:gd name="connsiteY541" fmla="*/ 650862 h 5424417"/>
              <a:gd name="connsiteX542" fmla="*/ 3137997 w 5694690"/>
              <a:gd name="connsiteY542" fmla="*/ 699384 h 5424417"/>
              <a:gd name="connsiteX543" fmla="*/ 3094272 w 5694690"/>
              <a:gd name="connsiteY543" fmla="*/ 754598 h 5424417"/>
              <a:gd name="connsiteX544" fmla="*/ 3104561 w 5694690"/>
              <a:gd name="connsiteY544" fmla="*/ 776348 h 5424417"/>
              <a:gd name="connsiteX545" fmla="*/ 3073695 w 5694690"/>
              <a:gd name="connsiteY545" fmla="*/ 796427 h 5424417"/>
              <a:gd name="connsiteX546" fmla="*/ 3127708 w 5694690"/>
              <a:gd name="connsiteY546" fmla="*/ 796427 h 5424417"/>
              <a:gd name="connsiteX547" fmla="*/ 3235735 w 5694690"/>
              <a:gd name="connsiteY547" fmla="*/ 769655 h 5424417"/>
              <a:gd name="connsiteX548" fmla="*/ 3246025 w 5694690"/>
              <a:gd name="connsiteY548" fmla="*/ 783041 h 5424417"/>
              <a:gd name="connsiteX549" fmla="*/ 3300044 w 5694690"/>
              <a:gd name="connsiteY549" fmla="*/ 769655 h 5424417"/>
              <a:gd name="connsiteX550" fmla="*/ 3320616 w 5694690"/>
              <a:gd name="connsiteY550" fmla="*/ 789734 h 5424417"/>
              <a:gd name="connsiteX551" fmla="*/ 3310333 w 5694690"/>
              <a:gd name="connsiteY551" fmla="*/ 803120 h 5424417"/>
              <a:gd name="connsiteX552" fmla="*/ 3351483 w 5694690"/>
              <a:gd name="connsiteY552" fmla="*/ 866703 h 5424417"/>
              <a:gd name="connsiteX553" fmla="*/ 3374635 w 5694690"/>
              <a:gd name="connsiteY553" fmla="*/ 873396 h 5424417"/>
              <a:gd name="connsiteX554" fmla="*/ 3395213 w 5694690"/>
              <a:gd name="connsiteY554" fmla="*/ 866703 h 5424417"/>
              <a:gd name="connsiteX555" fmla="*/ 3405496 w 5694690"/>
              <a:gd name="connsiteY555" fmla="*/ 866703 h 5424417"/>
              <a:gd name="connsiteX556" fmla="*/ 3428649 w 5694690"/>
              <a:gd name="connsiteY556" fmla="*/ 880085 h 5424417"/>
              <a:gd name="connsiteX557" fmla="*/ 3428649 w 5694690"/>
              <a:gd name="connsiteY557" fmla="*/ 888453 h 5424417"/>
              <a:gd name="connsiteX558" fmla="*/ 3351483 w 5694690"/>
              <a:gd name="connsiteY558" fmla="*/ 930282 h 5424417"/>
              <a:gd name="connsiteX559" fmla="*/ 3364347 w 5694690"/>
              <a:gd name="connsiteY559" fmla="*/ 965418 h 5424417"/>
              <a:gd name="connsiteX560" fmla="*/ 3567543 w 5694690"/>
              <a:gd name="connsiteY560" fmla="*/ 873396 h 5424417"/>
              <a:gd name="connsiteX561" fmla="*/ 3567543 w 5694690"/>
              <a:gd name="connsiteY561" fmla="*/ 860010 h 5424417"/>
              <a:gd name="connsiteX562" fmla="*/ 3546965 w 5694690"/>
              <a:gd name="connsiteY562" fmla="*/ 860010 h 5424417"/>
              <a:gd name="connsiteX563" fmla="*/ 3546965 w 5694690"/>
              <a:gd name="connsiteY563" fmla="*/ 846624 h 5424417"/>
              <a:gd name="connsiteX564" fmla="*/ 3611268 w 5694690"/>
              <a:gd name="connsiteY564" fmla="*/ 818181 h 5424417"/>
              <a:gd name="connsiteX565" fmla="*/ 3642135 w 5694690"/>
              <a:gd name="connsiteY565" fmla="*/ 838256 h 5424417"/>
              <a:gd name="connsiteX566" fmla="*/ 3642135 w 5694690"/>
              <a:gd name="connsiteY566" fmla="*/ 853317 h 5424417"/>
              <a:gd name="connsiteX567" fmla="*/ 3600979 w 5694690"/>
              <a:gd name="connsiteY567" fmla="*/ 880085 h 5424417"/>
              <a:gd name="connsiteX568" fmla="*/ 3631846 w 5694690"/>
              <a:gd name="connsiteY568" fmla="*/ 915225 h 5424417"/>
              <a:gd name="connsiteX569" fmla="*/ 3652423 w 5694690"/>
              <a:gd name="connsiteY569" fmla="*/ 908532 h 5424417"/>
              <a:gd name="connsiteX570" fmla="*/ 3652423 w 5694690"/>
              <a:gd name="connsiteY570" fmla="*/ 921917 h 5424417"/>
              <a:gd name="connsiteX571" fmla="*/ 3631846 w 5694690"/>
              <a:gd name="connsiteY571" fmla="*/ 921917 h 5424417"/>
              <a:gd name="connsiteX572" fmla="*/ 3631846 w 5694690"/>
              <a:gd name="connsiteY572" fmla="*/ 943667 h 5424417"/>
              <a:gd name="connsiteX573" fmla="*/ 3675571 w 5694690"/>
              <a:gd name="connsiteY573" fmla="*/ 950360 h 5424417"/>
              <a:gd name="connsiteX574" fmla="*/ 3719295 w 5694690"/>
              <a:gd name="connsiteY574" fmla="*/ 943667 h 5424417"/>
              <a:gd name="connsiteX575" fmla="*/ 3729584 w 5694690"/>
              <a:gd name="connsiteY575" fmla="*/ 950360 h 5424417"/>
              <a:gd name="connsiteX576" fmla="*/ 3783604 w 5694690"/>
              <a:gd name="connsiteY576" fmla="*/ 936975 h 5424417"/>
              <a:gd name="connsiteX577" fmla="*/ 3783604 w 5694690"/>
              <a:gd name="connsiteY577" fmla="*/ 943667 h 5424417"/>
              <a:gd name="connsiteX578" fmla="*/ 3932787 w 5694690"/>
              <a:gd name="connsiteY578" fmla="*/ 866703 h 5424417"/>
              <a:gd name="connsiteX579" fmla="*/ 4094828 w 5694690"/>
              <a:gd name="connsiteY579" fmla="*/ 684326 h 5424417"/>
              <a:gd name="connsiteX580" fmla="*/ 4084539 w 5694690"/>
              <a:gd name="connsiteY580" fmla="*/ 664248 h 5424417"/>
              <a:gd name="connsiteX581" fmla="*/ 4094828 w 5694690"/>
              <a:gd name="connsiteY581" fmla="*/ 664248 h 5424417"/>
              <a:gd name="connsiteX582" fmla="*/ 4084539 w 5694690"/>
              <a:gd name="connsiteY582" fmla="*/ 650862 h 5424417"/>
              <a:gd name="connsiteX583" fmla="*/ 4115405 w 5694690"/>
              <a:gd name="connsiteY583" fmla="*/ 607362 h 5424417"/>
              <a:gd name="connsiteX584" fmla="*/ 4159130 w 5694690"/>
              <a:gd name="connsiteY584" fmla="*/ 607362 h 5424417"/>
              <a:gd name="connsiteX585" fmla="*/ 4159130 w 5694690"/>
              <a:gd name="connsiteY585" fmla="*/ 622419 h 5424417"/>
              <a:gd name="connsiteX586" fmla="*/ 4148841 w 5694690"/>
              <a:gd name="connsiteY586" fmla="*/ 635805 h 5424417"/>
              <a:gd name="connsiteX587" fmla="*/ 4233722 w 5694690"/>
              <a:gd name="connsiteY587" fmla="*/ 699384 h 5424417"/>
              <a:gd name="connsiteX588" fmla="*/ 4244011 w 5694690"/>
              <a:gd name="connsiteY588" fmla="*/ 699384 h 5424417"/>
              <a:gd name="connsiteX589" fmla="*/ 4331466 w 5694690"/>
              <a:gd name="connsiteY589" fmla="*/ 565529 h 5424417"/>
              <a:gd name="connsiteX590" fmla="*/ 4318602 w 5694690"/>
              <a:gd name="connsiteY590" fmla="*/ 552143 h 5424417"/>
              <a:gd name="connsiteX591" fmla="*/ 4372621 w 5694690"/>
              <a:gd name="connsiteY591" fmla="*/ 475178 h 5424417"/>
              <a:gd name="connsiteX592" fmla="*/ 4362333 w 5694690"/>
              <a:gd name="connsiteY592" fmla="*/ 446735 h 5424417"/>
              <a:gd name="connsiteX593" fmla="*/ 4416347 w 5694690"/>
              <a:gd name="connsiteY593" fmla="*/ 363078 h 5424417"/>
              <a:gd name="connsiteX594" fmla="*/ 4426635 w 5694690"/>
              <a:gd name="connsiteY594" fmla="*/ 363078 h 5424417"/>
              <a:gd name="connsiteX595" fmla="*/ 4480649 w 5694690"/>
              <a:gd name="connsiteY595" fmla="*/ 411599 h 5424417"/>
              <a:gd name="connsiteX596" fmla="*/ 4727571 w 5694690"/>
              <a:gd name="connsiteY596" fmla="*/ 488564 h 5424417"/>
              <a:gd name="connsiteX597" fmla="*/ 4717281 w 5694690"/>
              <a:gd name="connsiteY597" fmla="*/ 523700 h 5424417"/>
              <a:gd name="connsiteX598" fmla="*/ 4717281 w 5694690"/>
              <a:gd name="connsiteY598" fmla="*/ 552143 h 5424417"/>
              <a:gd name="connsiteX599" fmla="*/ 4815026 w 5694690"/>
              <a:gd name="connsiteY599" fmla="*/ 587283 h 5424417"/>
              <a:gd name="connsiteX600" fmla="*/ 4845893 w 5694690"/>
              <a:gd name="connsiteY600" fmla="*/ 580590 h 5424417"/>
              <a:gd name="connsiteX601" fmla="*/ 4856181 w 5694690"/>
              <a:gd name="connsiteY601" fmla="*/ 593976 h 5424417"/>
              <a:gd name="connsiteX602" fmla="*/ 4802162 w 5694690"/>
              <a:gd name="connsiteY602" fmla="*/ 692691 h 5424417"/>
              <a:gd name="connsiteX603" fmla="*/ 4953920 w 5694690"/>
              <a:gd name="connsiteY603" fmla="*/ 761291 h 5424417"/>
              <a:gd name="connsiteX604" fmla="*/ 5092814 w 5694690"/>
              <a:gd name="connsiteY604" fmla="*/ 853317 h 5424417"/>
              <a:gd name="connsiteX605" fmla="*/ 5157117 w 5694690"/>
              <a:gd name="connsiteY605" fmla="*/ 978803 h 5424417"/>
              <a:gd name="connsiteX606" fmla="*/ 5103103 w 5694690"/>
              <a:gd name="connsiteY606" fmla="*/ 1049075 h 5424417"/>
              <a:gd name="connsiteX607" fmla="*/ 5115967 w 5694690"/>
              <a:gd name="connsiteY607" fmla="*/ 1069154 h 5424417"/>
              <a:gd name="connsiteX608" fmla="*/ 5092814 w 5694690"/>
              <a:gd name="connsiteY608" fmla="*/ 1104290 h 5424417"/>
              <a:gd name="connsiteX609" fmla="*/ 5103103 w 5694690"/>
              <a:gd name="connsiteY609" fmla="*/ 1132737 h 5424417"/>
              <a:gd name="connsiteX610" fmla="*/ 5092814 w 5694690"/>
              <a:gd name="connsiteY610" fmla="*/ 1132737 h 5424417"/>
              <a:gd name="connsiteX611" fmla="*/ 5103103 w 5694690"/>
              <a:gd name="connsiteY611" fmla="*/ 1146119 h 5424417"/>
              <a:gd name="connsiteX612" fmla="*/ 5103103 w 5694690"/>
              <a:gd name="connsiteY612" fmla="*/ 1279973 h 5424417"/>
              <a:gd name="connsiteX613" fmla="*/ 5157117 w 5694690"/>
              <a:gd name="connsiteY613" fmla="*/ 1405464 h 5424417"/>
              <a:gd name="connsiteX614" fmla="*/ 5146827 w 5694690"/>
              <a:gd name="connsiteY614" fmla="*/ 1405464 h 5424417"/>
              <a:gd name="connsiteX615" fmla="*/ 5244572 w 5694690"/>
              <a:gd name="connsiteY615" fmla="*/ 1601222 h 5424417"/>
              <a:gd name="connsiteX616" fmla="*/ 5190558 w 5694690"/>
              <a:gd name="connsiteY616" fmla="*/ 1698266 h 5424417"/>
              <a:gd name="connsiteX617" fmla="*/ 5352599 w 5694690"/>
              <a:gd name="connsiteY617" fmla="*/ 1873949 h 5424417"/>
              <a:gd name="connsiteX618" fmla="*/ 5319163 w 5694690"/>
              <a:gd name="connsiteY618" fmla="*/ 1887335 h 5424417"/>
              <a:gd name="connsiteX619" fmla="*/ 5319163 w 5694690"/>
              <a:gd name="connsiteY619" fmla="*/ 1992746 h 5424417"/>
              <a:gd name="connsiteX620" fmla="*/ 5373177 w 5694690"/>
              <a:gd name="connsiteY620" fmla="*/ 2034575 h 5424417"/>
              <a:gd name="connsiteX621" fmla="*/ 5437479 w 5694690"/>
              <a:gd name="connsiteY621" fmla="*/ 2034575 h 5424417"/>
              <a:gd name="connsiteX622" fmla="*/ 5437479 w 5694690"/>
              <a:gd name="connsiteY622" fmla="*/ 2047961 h 5424417"/>
              <a:gd name="connsiteX623" fmla="*/ 5404043 w 5694690"/>
              <a:gd name="connsiteY623" fmla="*/ 2054650 h 5424417"/>
              <a:gd name="connsiteX624" fmla="*/ 5362888 w 5694690"/>
              <a:gd name="connsiteY624" fmla="*/ 2047961 h 5424417"/>
              <a:gd name="connsiteX625" fmla="*/ 5339741 w 5694690"/>
              <a:gd name="connsiteY625" fmla="*/ 2069711 h 5424417"/>
              <a:gd name="connsiteX626" fmla="*/ 5339741 w 5694690"/>
              <a:gd name="connsiteY626" fmla="*/ 2076404 h 5424417"/>
              <a:gd name="connsiteX627" fmla="*/ 5383466 w 5694690"/>
              <a:gd name="connsiteY627" fmla="*/ 2138312 h 5424417"/>
              <a:gd name="connsiteX628" fmla="*/ 5339741 w 5694690"/>
              <a:gd name="connsiteY628" fmla="*/ 2342438 h 5424417"/>
              <a:gd name="connsiteX629" fmla="*/ 5352599 w 5694690"/>
              <a:gd name="connsiteY629" fmla="*/ 2355824 h 5424417"/>
              <a:gd name="connsiteX630" fmla="*/ 5339741 w 5694690"/>
              <a:gd name="connsiteY630" fmla="*/ 2362517 h 5424417"/>
              <a:gd name="connsiteX631" fmla="*/ 5352599 w 5694690"/>
              <a:gd name="connsiteY631" fmla="*/ 2369210 h 5424417"/>
              <a:gd name="connsiteX632" fmla="*/ 5339741 w 5694690"/>
              <a:gd name="connsiteY632" fmla="*/ 2419403 h 5424417"/>
              <a:gd name="connsiteX633" fmla="*/ 5352599 w 5694690"/>
              <a:gd name="connsiteY633" fmla="*/ 2446175 h 5424417"/>
              <a:gd name="connsiteX634" fmla="*/ 5329453 w 5694690"/>
              <a:gd name="connsiteY634" fmla="*/ 2551582 h 5424417"/>
              <a:gd name="connsiteX635" fmla="*/ 5339741 w 5694690"/>
              <a:gd name="connsiteY635" fmla="*/ 2564968 h 5424417"/>
              <a:gd name="connsiteX636" fmla="*/ 5234283 w 5694690"/>
              <a:gd name="connsiteY636" fmla="*/ 2789173 h 5424417"/>
              <a:gd name="connsiteX637" fmla="*/ 5072236 w 5694690"/>
              <a:gd name="connsiteY637" fmla="*/ 2991628 h 5424417"/>
              <a:gd name="connsiteX638" fmla="*/ 5061947 w 5694690"/>
              <a:gd name="connsiteY638" fmla="*/ 2998321 h 5424417"/>
              <a:gd name="connsiteX639" fmla="*/ 5061947 w 5694690"/>
              <a:gd name="connsiteY639" fmla="*/ 3013379 h 5424417"/>
              <a:gd name="connsiteX640" fmla="*/ 5082525 w 5694690"/>
              <a:gd name="connsiteY640" fmla="*/ 3055207 h 5424417"/>
              <a:gd name="connsiteX641" fmla="*/ 4974497 w 5694690"/>
              <a:gd name="connsiteY641" fmla="*/ 3117115 h 5424417"/>
              <a:gd name="connsiteX642" fmla="*/ 4889617 w 5694690"/>
              <a:gd name="connsiteY642" fmla="*/ 3277741 h 5424417"/>
              <a:gd name="connsiteX643" fmla="*/ 4869039 w 5694690"/>
              <a:gd name="connsiteY643" fmla="*/ 3306184 h 5424417"/>
              <a:gd name="connsiteX644" fmla="*/ 4869039 w 5694690"/>
              <a:gd name="connsiteY644" fmla="*/ 3341320 h 5424417"/>
              <a:gd name="connsiteX645" fmla="*/ 4802162 w 5694690"/>
              <a:gd name="connsiteY645" fmla="*/ 3376456 h 5424417"/>
              <a:gd name="connsiteX646" fmla="*/ 4815026 w 5694690"/>
              <a:gd name="connsiteY646" fmla="*/ 3438364 h 5424417"/>
              <a:gd name="connsiteX647" fmla="*/ 4802162 w 5694690"/>
              <a:gd name="connsiteY647" fmla="*/ 3453421 h 5424417"/>
              <a:gd name="connsiteX648" fmla="*/ 4825315 w 5694690"/>
              <a:gd name="connsiteY648" fmla="*/ 3508636 h 5424417"/>
              <a:gd name="connsiteX649" fmla="*/ 4652979 w 5694690"/>
              <a:gd name="connsiteY649" fmla="*/ 3585604 h 5424417"/>
              <a:gd name="connsiteX650" fmla="*/ 4619543 w 5694690"/>
              <a:gd name="connsiteY650" fmla="*/ 3614047 h 5424417"/>
              <a:gd name="connsiteX651" fmla="*/ 4619543 w 5694690"/>
              <a:gd name="connsiteY651" fmla="*/ 3634126 h 5424417"/>
              <a:gd name="connsiteX652" fmla="*/ 4503796 w 5694690"/>
              <a:gd name="connsiteY652" fmla="*/ 3711091 h 5424417"/>
              <a:gd name="connsiteX653" fmla="*/ 4544951 w 5694690"/>
              <a:gd name="connsiteY653" fmla="*/ 3746227 h 5424417"/>
              <a:gd name="connsiteX654" fmla="*/ 4544951 w 5694690"/>
              <a:gd name="connsiteY654" fmla="*/ 3767980 h 5424417"/>
              <a:gd name="connsiteX655" fmla="*/ 4503796 w 5694690"/>
              <a:gd name="connsiteY655" fmla="*/ 3829884 h 5424417"/>
              <a:gd name="connsiteX656" fmla="*/ 4514085 w 5694690"/>
              <a:gd name="connsiteY656" fmla="*/ 3844945 h 5424417"/>
              <a:gd name="connsiteX657" fmla="*/ 4460071 w 5694690"/>
              <a:gd name="connsiteY657" fmla="*/ 3886774 h 5424417"/>
              <a:gd name="connsiteX658" fmla="*/ 4395769 w 5694690"/>
              <a:gd name="connsiteY658" fmla="*/ 3886774 h 5424417"/>
              <a:gd name="connsiteX659" fmla="*/ 4179708 w 5694690"/>
              <a:gd name="connsiteY659" fmla="*/ 4089229 h 5424417"/>
              <a:gd name="connsiteX660" fmla="*/ 4105117 w 5694690"/>
              <a:gd name="connsiteY660" fmla="*/ 4144440 h 5424417"/>
              <a:gd name="connsiteX661" fmla="*/ 4071681 w 5694690"/>
              <a:gd name="connsiteY661" fmla="*/ 4194637 h 5424417"/>
              <a:gd name="connsiteX662" fmla="*/ 4094828 w 5694690"/>
              <a:gd name="connsiteY662" fmla="*/ 4291681 h 5424417"/>
              <a:gd name="connsiteX663" fmla="*/ 3943075 w 5694690"/>
              <a:gd name="connsiteY663" fmla="*/ 4375338 h 5424417"/>
              <a:gd name="connsiteX664" fmla="*/ 3901920 w 5694690"/>
              <a:gd name="connsiteY664" fmla="*/ 4375338 h 5424417"/>
              <a:gd name="connsiteX665" fmla="*/ 3868484 w 5694690"/>
              <a:gd name="connsiteY665" fmla="*/ 4361952 h 5424417"/>
              <a:gd name="connsiteX666" fmla="*/ 3858195 w 5694690"/>
              <a:gd name="connsiteY666" fmla="*/ 4368645 h 5424417"/>
              <a:gd name="connsiteX667" fmla="*/ 3835042 w 5694690"/>
              <a:gd name="connsiteY667" fmla="*/ 4361952 h 5424417"/>
              <a:gd name="connsiteX668" fmla="*/ 3804176 w 5694690"/>
              <a:gd name="connsiteY668" fmla="*/ 4361952 h 5424417"/>
              <a:gd name="connsiteX669" fmla="*/ 3696148 w 5694690"/>
              <a:gd name="connsiteY669" fmla="*/ 4459000 h 5424417"/>
              <a:gd name="connsiteX670" fmla="*/ 3577832 w 5694690"/>
              <a:gd name="connsiteY670" fmla="*/ 4544329 h 5424417"/>
              <a:gd name="connsiteX671" fmla="*/ 3567543 w 5694690"/>
              <a:gd name="connsiteY671" fmla="*/ 4544329 h 5424417"/>
              <a:gd name="connsiteX672" fmla="*/ 3567543 w 5694690"/>
              <a:gd name="connsiteY672" fmla="*/ 4557715 h 5424417"/>
              <a:gd name="connsiteX673" fmla="*/ 3577832 w 5694690"/>
              <a:gd name="connsiteY673" fmla="*/ 4551022 h 5424417"/>
              <a:gd name="connsiteX674" fmla="*/ 3652423 w 5694690"/>
              <a:gd name="connsiteY674" fmla="*/ 4577793 h 5424417"/>
              <a:gd name="connsiteX675" fmla="*/ 3513529 w 5694690"/>
              <a:gd name="connsiteY675" fmla="*/ 4654758 h 5424417"/>
              <a:gd name="connsiteX676" fmla="*/ 3364347 w 5694690"/>
              <a:gd name="connsiteY676" fmla="*/ 4740091 h 5424417"/>
              <a:gd name="connsiteX677" fmla="*/ 3374635 w 5694690"/>
              <a:gd name="connsiteY677" fmla="*/ 4773556 h 5424417"/>
              <a:gd name="connsiteX678" fmla="*/ 3181722 w 5694690"/>
              <a:gd name="connsiteY678" fmla="*/ 4872270 h 5424417"/>
              <a:gd name="connsiteX679" fmla="*/ 3212589 w 5694690"/>
              <a:gd name="connsiteY679" fmla="*/ 4892349 h 5424417"/>
              <a:gd name="connsiteX680" fmla="*/ 3212589 w 5694690"/>
              <a:gd name="connsiteY680" fmla="*/ 4907406 h 5424417"/>
              <a:gd name="connsiteX681" fmla="*/ 3168864 w 5694690"/>
              <a:gd name="connsiteY681" fmla="*/ 4935853 h 5424417"/>
              <a:gd name="connsiteX682" fmla="*/ 3148286 w 5694690"/>
              <a:gd name="connsiteY682" fmla="*/ 4920792 h 5424417"/>
              <a:gd name="connsiteX683" fmla="*/ 3137997 w 5694690"/>
              <a:gd name="connsiteY683" fmla="*/ 4920792 h 5424417"/>
              <a:gd name="connsiteX684" fmla="*/ 2955378 w 5694690"/>
              <a:gd name="connsiteY684" fmla="*/ 5026204 h 5424417"/>
              <a:gd name="connsiteX685" fmla="*/ 2934801 w 5694690"/>
              <a:gd name="connsiteY685" fmla="*/ 5026204 h 5424417"/>
              <a:gd name="connsiteX686" fmla="*/ 2911647 w 5694690"/>
              <a:gd name="connsiteY686" fmla="*/ 4991068 h 5424417"/>
              <a:gd name="connsiteX687" fmla="*/ 2708451 w 5694690"/>
              <a:gd name="connsiteY687" fmla="*/ 5074726 h 5424417"/>
              <a:gd name="connsiteX688" fmla="*/ 2675015 w 5694690"/>
              <a:gd name="connsiteY688" fmla="*/ 5061340 h 5424417"/>
              <a:gd name="connsiteX689" fmla="*/ 2675015 w 5694690"/>
              <a:gd name="connsiteY689" fmla="*/ 5074726 h 5424417"/>
              <a:gd name="connsiteX690" fmla="*/ 2685304 w 5694690"/>
              <a:gd name="connsiteY690" fmla="*/ 5096476 h 5424417"/>
              <a:gd name="connsiteX691" fmla="*/ 2675015 w 5694690"/>
              <a:gd name="connsiteY691" fmla="*/ 5096476 h 5424417"/>
              <a:gd name="connsiteX692" fmla="*/ 2654437 w 5694690"/>
              <a:gd name="connsiteY692" fmla="*/ 5074726 h 5424417"/>
              <a:gd name="connsiteX693" fmla="*/ 2644149 w 5694690"/>
              <a:gd name="connsiteY693" fmla="*/ 5074726 h 5424417"/>
              <a:gd name="connsiteX694" fmla="*/ 2590135 w 5694690"/>
              <a:gd name="connsiteY694" fmla="*/ 5081418 h 5424417"/>
              <a:gd name="connsiteX695" fmla="*/ 2556699 w 5694690"/>
              <a:gd name="connsiteY695" fmla="*/ 5032897 h 5424417"/>
              <a:gd name="connsiteX696" fmla="*/ 2569557 w 5694690"/>
              <a:gd name="connsiteY696" fmla="*/ 5004454 h 5424417"/>
              <a:gd name="connsiteX697" fmla="*/ 2502679 w 5694690"/>
              <a:gd name="connsiteY697" fmla="*/ 5004454 h 5424417"/>
              <a:gd name="connsiteX698" fmla="*/ 2397227 w 5694690"/>
              <a:gd name="connsiteY698" fmla="*/ 5074726 h 5424417"/>
              <a:gd name="connsiteX699" fmla="*/ 2332924 w 5694690"/>
              <a:gd name="connsiteY699" fmla="*/ 5103169 h 5424417"/>
              <a:gd name="connsiteX700" fmla="*/ 2289194 w 5694690"/>
              <a:gd name="connsiteY700" fmla="*/ 5131612 h 5424417"/>
              <a:gd name="connsiteX701" fmla="*/ 2031984 w 5694690"/>
              <a:gd name="connsiteY701" fmla="*/ 5215273 h 5424417"/>
              <a:gd name="connsiteX702" fmla="*/ 1954817 w 5694690"/>
              <a:gd name="connsiteY702" fmla="*/ 5228655 h 5424417"/>
              <a:gd name="connsiteX703" fmla="*/ 1944528 w 5694690"/>
              <a:gd name="connsiteY703" fmla="*/ 5228655 h 5424417"/>
              <a:gd name="connsiteX704" fmla="*/ 1913662 w 5694690"/>
              <a:gd name="connsiteY704" fmla="*/ 5186826 h 5424417"/>
              <a:gd name="connsiteX705" fmla="*/ 2031984 w 5694690"/>
              <a:gd name="connsiteY705" fmla="*/ 5088111 h 5424417"/>
              <a:gd name="connsiteX706" fmla="*/ 2106575 w 5694690"/>
              <a:gd name="connsiteY706" fmla="*/ 5088111 h 5424417"/>
              <a:gd name="connsiteX707" fmla="*/ 2181166 w 5694690"/>
              <a:gd name="connsiteY707" fmla="*/ 5019511 h 5424417"/>
              <a:gd name="connsiteX708" fmla="*/ 2181166 w 5694690"/>
              <a:gd name="connsiteY708" fmla="*/ 4991068 h 5424417"/>
              <a:gd name="connsiteX709" fmla="*/ 2085997 w 5694690"/>
              <a:gd name="connsiteY709" fmla="*/ 4962621 h 5424417"/>
              <a:gd name="connsiteX710" fmla="*/ 2031984 w 5694690"/>
              <a:gd name="connsiteY710" fmla="*/ 4969314 h 5424417"/>
              <a:gd name="connsiteX711" fmla="*/ 1954817 w 5694690"/>
              <a:gd name="connsiteY711" fmla="*/ 4962621 h 5424417"/>
              <a:gd name="connsiteX712" fmla="*/ 1934239 w 5694690"/>
              <a:gd name="connsiteY712" fmla="*/ 4969314 h 5424417"/>
              <a:gd name="connsiteX713" fmla="*/ 1805634 w 5694690"/>
              <a:gd name="connsiteY713" fmla="*/ 4920792 h 5424417"/>
              <a:gd name="connsiteX714" fmla="*/ 1741332 w 5694690"/>
              <a:gd name="connsiteY714" fmla="*/ 4865578 h 5424417"/>
              <a:gd name="connsiteX715" fmla="*/ 1707896 w 5694690"/>
              <a:gd name="connsiteY715" fmla="*/ 4865578 h 5424417"/>
              <a:gd name="connsiteX716" fmla="*/ 1643593 w 5694690"/>
              <a:gd name="connsiteY716" fmla="*/ 4900713 h 5424417"/>
              <a:gd name="connsiteX717" fmla="*/ 1525271 w 5694690"/>
              <a:gd name="connsiteY717" fmla="*/ 4955928 h 5424417"/>
              <a:gd name="connsiteX718" fmla="*/ 1471257 w 5694690"/>
              <a:gd name="connsiteY718" fmla="*/ 4977682 h 5424417"/>
              <a:gd name="connsiteX719" fmla="*/ 1450680 w 5694690"/>
              <a:gd name="connsiteY719" fmla="*/ 4977682 h 5424417"/>
              <a:gd name="connsiteX720" fmla="*/ 1430102 w 5694690"/>
              <a:gd name="connsiteY720" fmla="*/ 4962621 h 5424417"/>
              <a:gd name="connsiteX721" fmla="*/ 1440391 w 5694690"/>
              <a:gd name="connsiteY721" fmla="*/ 4935853 h 5424417"/>
              <a:gd name="connsiteX722" fmla="*/ 1430102 w 5694690"/>
              <a:gd name="connsiteY722" fmla="*/ 4907406 h 5424417"/>
              <a:gd name="connsiteX723" fmla="*/ 1460968 w 5694690"/>
              <a:gd name="connsiteY723" fmla="*/ 4865578 h 5424417"/>
              <a:gd name="connsiteX724" fmla="*/ 1460968 w 5694690"/>
              <a:gd name="connsiteY724" fmla="*/ 4837135 h 5424417"/>
              <a:gd name="connsiteX725" fmla="*/ 1440391 w 5694690"/>
              <a:gd name="connsiteY725" fmla="*/ 4837135 h 5424417"/>
              <a:gd name="connsiteX726" fmla="*/ 1406955 w 5694690"/>
              <a:gd name="connsiteY726" fmla="*/ 4850520 h 5424417"/>
              <a:gd name="connsiteX727" fmla="*/ 1396666 w 5694690"/>
              <a:gd name="connsiteY727" fmla="*/ 4850520 h 5424417"/>
              <a:gd name="connsiteX728" fmla="*/ 1278350 w 5694690"/>
              <a:gd name="connsiteY728" fmla="*/ 4795306 h 5424417"/>
              <a:gd name="connsiteX729" fmla="*/ 1278350 w 5694690"/>
              <a:gd name="connsiteY729" fmla="*/ 4781920 h 5424417"/>
              <a:gd name="connsiteX730" fmla="*/ 1322074 w 5694690"/>
              <a:gd name="connsiteY730" fmla="*/ 4781920 h 5424417"/>
              <a:gd name="connsiteX731" fmla="*/ 1322074 w 5694690"/>
              <a:gd name="connsiteY731" fmla="*/ 4766863 h 5424417"/>
              <a:gd name="connsiteX732" fmla="*/ 1301497 w 5694690"/>
              <a:gd name="connsiteY732" fmla="*/ 4766863 h 5424417"/>
              <a:gd name="connsiteX733" fmla="*/ 1322074 w 5694690"/>
              <a:gd name="connsiteY733" fmla="*/ 4654758 h 5424417"/>
              <a:gd name="connsiteX734" fmla="*/ 1342652 w 5694690"/>
              <a:gd name="connsiteY734" fmla="*/ 4654758 h 5424417"/>
              <a:gd name="connsiteX735" fmla="*/ 1342652 w 5694690"/>
              <a:gd name="connsiteY735" fmla="*/ 4683201 h 5424417"/>
              <a:gd name="connsiteX736" fmla="*/ 1386377 w 5694690"/>
              <a:gd name="connsiteY736" fmla="*/ 4683201 h 5424417"/>
              <a:gd name="connsiteX737" fmla="*/ 1417244 w 5694690"/>
              <a:gd name="connsiteY737" fmla="*/ 4663126 h 5424417"/>
              <a:gd name="connsiteX738" fmla="*/ 1417244 w 5694690"/>
              <a:gd name="connsiteY738" fmla="*/ 4654758 h 5424417"/>
              <a:gd name="connsiteX739" fmla="*/ 1396666 w 5694690"/>
              <a:gd name="connsiteY739" fmla="*/ 4654758 h 5424417"/>
              <a:gd name="connsiteX740" fmla="*/ 1396666 w 5694690"/>
              <a:gd name="connsiteY740" fmla="*/ 4634679 h 5424417"/>
              <a:gd name="connsiteX741" fmla="*/ 1471257 w 5694690"/>
              <a:gd name="connsiteY741" fmla="*/ 4606236 h 5424417"/>
              <a:gd name="connsiteX742" fmla="*/ 1697607 w 5694690"/>
              <a:gd name="connsiteY742" fmla="*/ 4375338 h 5424417"/>
              <a:gd name="connsiteX743" fmla="*/ 1687318 w 5694690"/>
              <a:gd name="connsiteY743" fmla="*/ 4361952 h 5424417"/>
              <a:gd name="connsiteX744" fmla="*/ 1697607 w 5694690"/>
              <a:gd name="connsiteY744" fmla="*/ 4348570 h 5424417"/>
              <a:gd name="connsiteX745" fmla="*/ 1697607 w 5694690"/>
              <a:gd name="connsiteY745" fmla="*/ 4326817 h 5424417"/>
              <a:gd name="connsiteX746" fmla="*/ 1707896 w 5694690"/>
              <a:gd name="connsiteY746" fmla="*/ 4320124 h 5424417"/>
              <a:gd name="connsiteX747" fmla="*/ 1697607 w 5694690"/>
              <a:gd name="connsiteY747" fmla="*/ 4298374 h 5424417"/>
              <a:gd name="connsiteX748" fmla="*/ 1741332 w 5694690"/>
              <a:gd name="connsiteY748" fmla="*/ 4236466 h 5424417"/>
              <a:gd name="connsiteX749" fmla="*/ 1718184 w 5694690"/>
              <a:gd name="connsiteY749" fmla="*/ 4221409 h 5424417"/>
              <a:gd name="connsiteX750" fmla="*/ 1718184 w 5694690"/>
              <a:gd name="connsiteY750" fmla="*/ 4214716 h 5424417"/>
              <a:gd name="connsiteX751" fmla="*/ 1741332 w 5694690"/>
              <a:gd name="connsiteY751" fmla="*/ 4214716 h 5424417"/>
              <a:gd name="connsiteX752" fmla="*/ 1741332 w 5694690"/>
              <a:gd name="connsiteY752" fmla="*/ 4152808 h 5424417"/>
              <a:gd name="connsiteX753" fmla="*/ 1731043 w 5694690"/>
              <a:gd name="connsiteY753" fmla="*/ 4137751 h 5424417"/>
              <a:gd name="connsiteX754" fmla="*/ 1707896 w 5694690"/>
              <a:gd name="connsiteY754" fmla="*/ 4144440 h 5424417"/>
              <a:gd name="connsiteX755" fmla="*/ 1697607 w 5694690"/>
              <a:gd name="connsiteY755" fmla="*/ 4144440 h 5424417"/>
              <a:gd name="connsiteX756" fmla="*/ 1815923 w 5694690"/>
              <a:gd name="connsiteY756" fmla="*/ 3992182 h 5424417"/>
              <a:gd name="connsiteX757" fmla="*/ 1869937 w 5694690"/>
              <a:gd name="connsiteY757" fmla="*/ 3858331 h 5424417"/>
              <a:gd name="connsiteX758" fmla="*/ 1826212 w 5694690"/>
              <a:gd name="connsiteY758" fmla="*/ 3823195 h 5424417"/>
              <a:gd name="connsiteX759" fmla="*/ 1623015 w 5694690"/>
              <a:gd name="connsiteY759" fmla="*/ 3983818 h 5424417"/>
              <a:gd name="connsiteX760" fmla="*/ 1579290 w 5694690"/>
              <a:gd name="connsiteY760" fmla="*/ 4005568 h 5424417"/>
              <a:gd name="connsiteX761" fmla="*/ 1558713 w 5694690"/>
              <a:gd name="connsiteY761" fmla="*/ 3992182 h 5424417"/>
              <a:gd name="connsiteX762" fmla="*/ 1558713 w 5694690"/>
              <a:gd name="connsiteY762" fmla="*/ 3957046 h 5424417"/>
              <a:gd name="connsiteX763" fmla="*/ 1504693 w 5694690"/>
              <a:gd name="connsiteY763" fmla="*/ 3935296 h 5424417"/>
              <a:gd name="connsiteX764" fmla="*/ 1514982 w 5694690"/>
              <a:gd name="connsiteY764" fmla="*/ 3921910 h 5424417"/>
              <a:gd name="connsiteX765" fmla="*/ 1514982 w 5694690"/>
              <a:gd name="connsiteY765" fmla="*/ 3761288 h 5424417"/>
              <a:gd name="connsiteX766" fmla="*/ 1579290 w 5694690"/>
              <a:gd name="connsiteY766" fmla="*/ 3649183 h 5424417"/>
              <a:gd name="connsiteX767" fmla="*/ 1579290 w 5694690"/>
              <a:gd name="connsiteY767" fmla="*/ 3634126 h 5424417"/>
              <a:gd name="connsiteX768" fmla="*/ 1558713 w 5694690"/>
              <a:gd name="connsiteY768" fmla="*/ 3607354 h 5424417"/>
              <a:gd name="connsiteX769" fmla="*/ 1687318 w 5694690"/>
              <a:gd name="connsiteY769" fmla="*/ 3369763 h 5424417"/>
              <a:gd name="connsiteX770" fmla="*/ 1697607 w 5694690"/>
              <a:gd name="connsiteY770" fmla="*/ 3363070 h 5424417"/>
              <a:gd name="connsiteX771" fmla="*/ 1687318 w 5694690"/>
              <a:gd name="connsiteY771" fmla="*/ 3354706 h 5424417"/>
              <a:gd name="connsiteX772" fmla="*/ 1718184 w 5694690"/>
              <a:gd name="connsiteY772" fmla="*/ 3341320 h 5424417"/>
              <a:gd name="connsiteX773" fmla="*/ 1707896 w 5694690"/>
              <a:gd name="connsiteY773" fmla="*/ 3327934 h 5424417"/>
              <a:gd name="connsiteX774" fmla="*/ 1741332 w 5694690"/>
              <a:gd name="connsiteY774" fmla="*/ 3264355 h 5424417"/>
              <a:gd name="connsiteX775" fmla="*/ 1731043 w 5694690"/>
              <a:gd name="connsiteY775" fmla="*/ 3244277 h 5424417"/>
              <a:gd name="connsiteX776" fmla="*/ 1805634 w 5694690"/>
              <a:gd name="connsiteY776" fmla="*/ 3117115 h 5424417"/>
              <a:gd name="connsiteX777" fmla="*/ 1795345 w 5694690"/>
              <a:gd name="connsiteY777" fmla="*/ 3103729 h 5424417"/>
              <a:gd name="connsiteX778" fmla="*/ 1826212 w 5694690"/>
              <a:gd name="connsiteY778" fmla="*/ 3061900 h 5424417"/>
              <a:gd name="connsiteX779" fmla="*/ 1815923 w 5694690"/>
              <a:gd name="connsiteY779" fmla="*/ 3055207 h 5424417"/>
              <a:gd name="connsiteX780" fmla="*/ 1826212 w 5694690"/>
              <a:gd name="connsiteY780" fmla="*/ 3020072 h 5424417"/>
              <a:gd name="connsiteX781" fmla="*/ 1815923 w 5694690"/>
              <a:gd name="connsiteY781" fmla="*/ 2991628 h 5424417"/>
              <a:gd name="connsiteX782" fmla="*/ 1751620 w 5694690"/>
              <a:gd name="connsiteY782" fmla="*/ 2991628 h 5424417"/>
              <a:gd name="connsiteX783" fmla="*/ 1677029 w 5694690"/>
              <a:gd name="connsiteY783" fmla="*/ 3040150 h 5424417"/>
              <a:gd name="connsiteX784" fmla="*/ 1569002 w 5694690"/>
              <a:gd name="connsiteY784" fmla="*/ 2956493 h 5424417"/>
              <a:gd name="connsiteX785" fmla="*/ 1589574 w 5694690"/>
              <a:gd name="connsiteY785" fmla="*/ 2943107 h 5424417"/>
              <a:gd name="connsiteX786" fmla="*/ 1579290 w 5694690"/>
              <a:gd name="connsiteY786" fmla="*/ 2929721 h 5424417"/>
              <a:gd name="connsiteX787" fmla="*/ 1612726 w 5694690"/>
              <a:gd name="connsiteY787" fmla="*/ 2914660 h 5424417"/>
              <a:gd name="connsiteX788" fmla="*/ 1599862 w 5694690"/>
              <a:gd name="connsiteY788" fmla="*/ 2901278 h 5424417"/>
              <a:gd name="connsiteX789" fmla="*/ 1633304 w 5694690"/>
              <a:gd name="connsiteY789" fmla="*/ 2866138 h 5424417"/>
              <a:gd name="connsiteX790" fmla="*/ 1623015 w 5694690"/>
              <a:gd name="connsiteY790" fmla="*/ 2844388 h 5424417"/>
              <a:gd name="connsiteX791" fmla="*/ 1653882 w 5694690"/>
              <a:gd name="connsiteY791" fmla="*/ 2837695 h 5424417"/>
              <a:gd name="connsiteX792" fmla="*/ 1643593 w 5694690"/>
              <a:gd name="connsiteY792" fmla="*/ 2789173 h 5424417"/>
              <a:gd name="connsiteX793" fmla="*/ 1666740 w 5694690"/>
              <a:gd name="connsiteY793" fmla="*/ 2775788 h 5424417"/>
              <a:gd name="connsiteX794" fmla="*/ 1666740 w 5694690"/>
              <a:gd name="connsiteY794" fmla="*/ 2754037 h 5424417"/>
              <a:gd name="connsiteX795" fmla="*/ 1687318 w 5694690"/>
              <a:gd name="connsiteY795" fmla="*/ 2740652 h 5424417"/>
              <a:gd name="connsiteX796" fmla="*/ 1666740 w 5694690"/>
              <a:gd name="connsiteY796" fmla="*/ 2718902 h 5424417"/>
              <a:gd name="connsiteX797" fmla="*/ 1677029 w 5694690"/>
              <a:gd name="connsiteY797" fmla="*/ 2663687 h 5424417"/>
              <a:gd name="connsiteX798" fmla="*/ 1666740 w 5694690"/>
              <a:gd name="connsiteY798" fmla="*/ 2628551 h 5424417"/>
              <a:gd name="connsiteX799" fmla="*/ 1633304 w 5694690"/>
              <a:gd name="connsiteY799" fmla="*/ 2628551 h 5424417"/>
              <a:gd name="connsiteX800" fmla="*/ 1548424 w 5694690"/>
              <a:gd name="connsiteY800" fmla="*/ 2705516 h 5424417"/>
              <a:gd name="connsiteX801" fmla="*/ 1460968 w 5694690"/>
              <a:gd name="connsiteY801" fmla="*/ 2802559 h 5424417"/>
              <a:gd name="connsiteX802" fmla="*/ 1396666 w 5694690"/>
              <a:gd name="connsiteY802" fmla="*/ 2852756 h 5424417"/>
              <a:gd name="connsiteX803" fmla="*/ 1406955 w 5694690"/>
              <a:gd name="connsiteY803" fmla="*/ 2866138 h 5424417"/>
              <a:gd name="connsiteX804" fmla="*/ 1311786 w 5694690"/>
              <a:gd name="connsiteY804" fmla="*/ 2991628 h 5424417"/>
              <a:gd name="connsiteX805" fmla="*/ 1301497 w 5694690"/>
              <a:gd name="connsiteY805" fmla="*/ 2991628 h 5424417"/>
              <a:gd name="connsiteX806" fmla="*/ 1311786 w 5694690"/>
              <a:gd name="connsiteY806" fmla="*/ 3005014 h 5424417"/>
              <a:gd name="connsiteX807" fmla="*/ 1170316 w 5694690"/>
              <a:gd name="connsiteY807" fmla="*/ 3061900 h 5424417"/>
              <a:gd name="connsiteX808" fmla="*/ 1052000 w 5694690"/>
              <a:gd name="connsiteY808" fmla="*/ 3167312 h 5424417"/>
              <a:gd name="connsiteX809" fmla="*/ 902817 w 5694690"/>
              <a:gd name="connsiteY809" fmla="*/ 3363070 h 5424417"/>
              <a:gd name="connsiteX810" fmla="*/ 859092 w 5694690"/>
              <a:gd name="connsiteY810" fmla="*/ 3411592 h 5424417"/>
              <a:gd name="connsiteX811" fmla="*/ 751065 w 5694690"/>
              <a:gd name="connsiteY811" fmla="*/ 3515329 h 5424417"/>
              <a:gd name="connsiteX812" fmla="*/ 740776 w 5694690"/>
              <a:gd name="connsiteY812" fmla="*/ 3515329 h 5424417"/>
              <a:gd name="connsiteX813" fmla="*/ 720198 w 5694690"/>
              <a:gd name="connsiteY813" fmla="*/ 3508636 h 5424417"/>
              <a:gd name="connsiteX814" fmla="*/ 699621 w 5694690"/>
              <a:gd name="connsiteY814" fmla="*/ 3523697 h 5424417"/>
              <a:gd name="connsiteX815" fmla="*/ 686757 w 5694690"/>
              <a:gd name="connsiteY815" fmla="*/ 3515329 h 5424417"/>
              <a:gd name="connsiteX816" fmla="*/ 591593 w 5694690"/>
              <a:gd name="connsiteY816" fmla="*/ 3634126 h 5424417"/>
              <a:gd name="connsiteX817" fmla="*/ 601876 w 5694690"/>
              <a:gd name="connsiteY817" fmla="*/ 3649183 h 5424417"/>
              <a:gd name="connsiteX818" fmla="*/ 558151 w 5694690"/>
              <a:gd name="connsiteY818" fmla="*/ 3697705 h 5424417"/>
              <a:gd name="connsiteX819" fmla="*/ 568440 w 5694690"/>
              <a:gd name="connsiteY819" fmla="*/ 3711091 h 5424417"/>
              <a:gd name="connsiteX820" fmla="*/ 558151 w 5694690"/>
              <a:gd name="connsiteY820" fmla="*/ 3726148 h 5424417"/>
              <a:gd name="connsiteX821" fmla="*/ 568440 w 5694690"/>
              <a:gd name="connsiteY821" fmla="*/ 3739534 h 5424417"/>
              <a:gd name="connsiteX822" fmla="*/ 558151 w 5694690"/>
              <a:gd name="connsiteY822" fmla="*/ 3761288 h 5424417"/>
              <a:gd name="connsiteX823" fmla="*/ 568440 w 5694690"/>
              <a:gd name="connsiteY823" fmla="*/ 3796423 h 5424417"/>
              <a:gd name="connsiteX824" fmla="*/ 483560 w 5694690"/>
              <a:gd name="connsiteY824" fmla="*/ 3865024 h 5424417"/>
              <a:gd name="connsiteX825" fmla="*/ 462982 w 5694690"/>
              <a:gd name="connsiteY825" fmla="*/ 3838252 h 5424417"/>
              <a:gd name="connsiteX826" fmla="*/ 473271 w 5694690"/>
              <a:gd name="connsiteY826" fmla="*/ 3829884 h 5424417"/>
              <a:gd name="connsiteX827" fmla="*/ 462982 w 5694690"/>
              <a:gd name="connsiteY827" fmla="*/ 3796423 h 5424417"/>
              <a:gd name="connsiteX828" fmla="*/ 462982 w 5694690"/>
              <a:gd name="connsiteY828" fmla="*/ 3774670 h 5424417"/>
              <a:gd name="connsiteX829" fmla="*/ 483560 w 5694690"/>
              <a:gd name="connsiteY829" fmla="*/ 3761288 h 5424417"/>
              <a:gd name="connsiteX830" fmla="*/ 473271 w 5694690"/>
              <a:gd name="connsiteY830" fmla="*/ 3739534 h 5424417"/>
              <a:gd name="connsiteX831" fmla="*/ 517002 w 5694690"/>
              <a:gd name="connsiteY831" fmla="*/ 3530389 h 5424417"/>
              <a:gd name="connsiteX832" fmla="*/ 504138 w 5694690"/>
              <a:gd name="connsiteY832" fmla="*/ 3515329 h 5424417"/>
              <a:gd name="connsiteX833" fmla="*/ 504138 w 5694690"/>
              <a:gd name="connsiteY833" fmla="*/ 3508636 h 5424417"/>
              <a:gd name="connsiteX834" fmla="*/ 612165 w 5694690"/>
              <a:gd name="connsiteY834" fmla="*/ 3396535 h 5424417"/>
              <a:gd name="connsiteX835" fmla="*/ 601876 w 5694690"/>
              <a:gd name="connsiteY835" fmla="*/ 3383149 h 5424417"/>
              <a:gd name="connsiteX836" fmla="*/ 601876 w 5694690"/>
              <a:gd name="connsiteY836" fmla="*/ 3376456 h 5424417"/>
              <a:gd name="connsiteX837" fmla="*/ 632743 w 5694690"/>
              <a:gd name="connsiteY837" fmla="*/ 3319570 h 5424417"/>
              <a:gd name="connsiteX838" fmla="*/ 622454 w 5694690"/>
              <a:gd name="connsiteY838" fmla="*/ 3299491 h 5424417"/>
              <a:gd name="connsiteX839" fmla="*/ 666185 w 5694690"/>
              <a:gd name="connsiteY839" fmla="*/ 3277741 h 5424417"/>
              <a:gd name="connsiteX840" fmla="*/ 686757 w 5694690"/>
              <a:gd name="connsiteY840" fmla="*/ 3292798 h 5424417"/>
              <a:gd name="connsiteX841" fmla="*/ 686757 w 5694690"/>
              <a:gd name="connsiteY841" fmla="*/ 3299491 h 5424417"/>
              <a:gd name="connsiteX842" fmla="*/ 676474 w 5694690"/>
              <a:gd name="connsiteY842" fmla="*/ 3312877 h 5424417"/>
              <a:gd name="connsiteX843" fmla="*/ 699621 w 5694690"/>
              <a:gd name="connsiteY843" fmla="*/ 3312877 h 5424417"/>
              <a:gd name="connsiteX844" fmla="*/ 805079 w 5694690"/>
              <a:gd name="connsiteY844" fmla="*/ 3200773 h 5424417"/>
              <a:gd name="connsiteX845" fmla="*/ 882239 w 5694690"/>
              <a:gd name="connsiteY845" fmla="*/ 3090343 h 5424417"/>
              <a:gd name="connsiteX846" fmla="*/ 869381 w 5694690"/>
              <a:gd name="connsiteY846" fmla="*/ 3075286 h 5424417"/>
              <a:gd name="connsiteX847" fmla="*/ 902817 w 5694690"/>
              <a:gd name="connsiteY847" fmla="*/ 3026764 h 5424417"/>
              <a:gd name="connsiteX848" fmla="*/ 882239 w 5694690"/>
              <a:gd name="connsiteY848" fmla="*/ 3013379 h 5424417"/>
              <a:gd name="connsiteX849" fmla="*/ 923395 w 5694690"/>
              <a:gd name="connsiteY849" fmla="*/ 3013379 h 5424417"/>
              <a:gd name="connsiteX850" fmla="*/ 923395 w 5694690"/>
              <a:gd name="connsiteY850" fmla="*/ 3005014 h 5424417"/>
              <a:gd name="connsiteX851" fmla="*/ 902817 w 5694690"/>
              <a:gd name="connsiteY851" fmla="*/ 3005014 h 5424417"/>
              <a:gd name="connsiteX852" fmla="*/ 902817 w 5694690"/>
              <a:gd name="connsiteY852" fmla="*/ 2971550 h 5424417"/>
              <a:gd name="connsiteX853" fmla="*/ 923395 w 5694690"/>
              <a:gd name="connsiteY853" fmla="*/ 2978243 h 5424417"/>
              <a:gd name="connsiteX854" fmla="*/ 923395 w 5694690"/>
              <a:gd name="connsiteY854" fmla="*/ 2971550 h 5424417"/>
              <a:gd name="connsiteX855" fmla="*/ 902817 w 5694690"/>
              <a:gd name="connsiteY855" fmla="*/ 2956493 h 5424417"/>
              <a:gd name="connsiteX856" fmla="*/ 902817 w 5694690"/>
              <a:gd name="connsiteY856" fmla="*/ 2929721 h 5424417"/>
              <a:gd name="connsiteX857" fmla="*/ 967120 w 5694690"/>
              <a:gd name="connsiteY857" fmla="*/ 2879524 h 5424417"/>
              <a:gd name="connsiteX858" fmla="*/ 956831 w 5694690"/>
              <a:gd name="connsiteY858" fmla="*/ 2866138 h 5424417"/>
              <a:gd name="connsiteX859" fmla="*/ 1000556 w 5694690"/>
              <a:gd name="connsiteY859" fmla="*/ 2824309 h 5424417"/>
              <a:gd name="connsiteX860" fmla="*/ 987698 w 5694690"/>
              <a:gd name="connsiteY860" fmla="*/ 2809252 h 5424417"/>
              <a:gd name="connsiteX861" fmla="*/ 1000556 w 5694690"/>
              <a:gd name="connsiteY861" fmla="*/ 2802559 h 5424417"/>
              <a:gd name="connsiteX862" fmla="*/ 987698 w 5694690"/>
              <a:gd name="connsiteY862" fmla="*/ 2789173 h 5424417"/>
              <a:gd name="connsiteX863" fmla="*/ 1021133 w 5694690"/>
              <a:gd name="connsiteY863" fmla="*/ 2747345 h 5424417"/>
              <a:gd name="connsiteX864" fmla="*/ 1064864 w 5694690"/>
              <a:gd name="connsiteY864" fmla="*/ 2698823 h 5424417"/>
              <a:gd name="connsiteX865" fmla="*/ 1075153 w 5694690"/>
              <a:gd name="connsiteY865" fmla="*/ 2698823 h 5424417"/>
              <a:gd name="connsiteX866" fmla="*/ 1064864 w 5694690"/>
              <a:gd name="connsiteY866" fmla="*/ 2656994 h 5424417"/>
              <a:gd name="connsiteX867" fmla="*/ 967120 w 5694690"/>
              <a:gd name="connsiteY867" fmla="*/ 2747345 h 5424417"/>
              <a:gd name="connsiteX868" fmla="*/ 956831 w 5694690"/>
              <a:gd name="connsiteY868" fmla="*/ 2747345 h 5424417"/>
              <a:gd name="connsiteX869" fmla="*/ 956831 w 5694690"/>
              <a:gd name="connsiteY869" fmla="*/ 2740652 h 5424417"/>
              <a:gd name="connsiteX870" fmla="*/ 977409 w 5694690"/>
              <a:gd name="connsiteY870" fmla="*/ 2718902 h 5424417"/>
              <a:gd name="connsiteX871" fmla="*/ 977409 w 5694690"/>
              <a:gd name="connsiteY871" fmla="*/ 2712209 h 5424417"/>
              <a:gd name="connsiteX872" fmla="*/ 956831 w 5694690"/>
              <a:gd name="connsiteY872" fmla="*/ 2705516 h 5424417"/>
              <a:gd name="connsiteX873" fmla="*/ 967120 w 5694690"/>
              <a:gd name="connsiteY873" fmla="*/ 2690459 h 5424417"/>
              <a:gd name="connsiteX874" fmla="*/ 956831 w 5694690"/>
              <a:gd name="connsiteY874" fmla="*/ 2663687 h 5424417"/>
              <a:gd name="connsiteX875" fmla="*/ 987698 w 5694690"/>
              <a:gd name="connsiteY875" fmla="*/ 2641937 h 5424417"/>
              <a:gd name="connsiteX876" fmla="*/ 987698 w 5694690"/>
              <a:gd name="connsiteY876" fmla="*/ 2635244 h 5424417"/>
              <a:gd name="connsiteX877" fmla="*/ 977409 w 5694690"/>
              <a:gd name="connsiteY877" fmla="*/ 2621858 h 5424417"/>
              <a:gd name="connsiteX878" fmla="*/ 1000556 w 5694690"/>
              <a:gd name="connsiteY878" fmla="*/ 2615165 h 5424417"/>
              <a:gd name="connsiteX879" fmla="*/ 987698 w 5694690"/>
              <a:gd name="connsiteY879" fmla="*/ 2600104 h 5424417"/>
              <a:gd name="connsiteX880" fmla="*/ 987698 w 5694690"/>
              <a:gd name="connsiteY880" fmla="*/ 2586722 h 5424417"/>
              <a:gd name="connsiteX881" fmla="*/ 1021133 w 5694690"/>
              <a:gd name="connsiteY881" fmla="*/ 2586722 h 5424417"/>
              <a:gd name="connsiteX882" fmla="*/ 1021133 w 5694690"/>
              <a:gd name="connsiteY882" fmla="*/ 2564968 h 5424417"/>
              <a:gd name="connsiteX883" fmla="*/ 987698 w 5694690"/>
              <a:gd name="connsiteY883" fmla="*/ 2551582 h 5424417"/>
              <a:gd name="connsiteX884" fmla="*/ 1031422 w 5694690"/>
              <a:gd name="connsiteY884" fmla="*/ 2516446 h 5424417"/>
              <a:gd name="connsiteX885" fmla="*/ 1075153 w 5694690"/>
              <a:gd name="connsiteY885" fmla="*/ 2516446 h 5424417"/>
              <a:gd name="connsiteX886" fmla="*/ 1095725 w 5694690"/>
              <a:gd name="connsiteY886" fmla="*/ 2523140 h 5424417"/>
              <a:gd name="connsiteX887" fmla="*/ 1095725 w 5694690"/>
              <a:gd name="connsiteY887" fmla="*/ 2516446 h 5424417"/>
              <a:gd name="connsiteX888" fmla="*/ 1064864 w 5694690"/>
              <a:gd name="connsiteY888" fmla="*/ 2488004 h 5424417"/>
              <a:gd name="connsiteX889" fmla="*/ 1064864 w 5694690"/>
              <a:gd name="connsiteY889" fmla="*/ 2474618 h 5424417"/>
              <a:gd name="connsiteX890" fmla="*/ 1095725 w 5694690"/>
              <a:gd name="connsiteY890" fmla="*/ 2461232 h 5424417"/>
              <a:gd name="connsiteX891" fmla="*/ 1085436 w 5694690"/>
              <a:gd name="connsiteY891" fmla="*/ 2426096 h 5424417"/>
              <a:gd name="connsiteX892" fmla="*/ 1095725 w 5694690"/>
              <a:gd name="connsiteY892" fmla="*/ 2426096 h 5424417"/>
              <a:gd name="connsiteX893" fmla="*/ 1116303 w 5694690"/>
              <a:gd name="connsiteY893" fmla="*/ 2432789 h 5424417"/>
              <a:gd name="connsiteX894" fmla="*/ 1116303 w 5694690"/>
              <a:gd name="connsiteY894" fmla="*/ 2404346 h 5424417"/>
              <a:gd name="connsiteX895" fmla="*/ 1106014 w 5694690"/>
              <a:gd name="connsiteY895" fmla="*/ 2390960 h 5424417"/>
              <a:gd name="connsiteX896" fmla="*/ 1139456 w 5694690"/>
              <a:gd name="connsiteY896" fmla="*/ 2375903 h 5424417"/>
              <a:gd name="connsiteX897" fmla="*/ 1129167 w 5694690"/>
              <a:gd name="connsiteY897" fmla="*/ 2342438 h 5424417"/>
              <a:gd name="connsiteX898" fmla="*/ 1193469 w 5694690"/>
              <a:gd name="connsiteY898" fmla="*/ 2307302 h 5424417"/>
              <a:gd name="connsiteX899" fmla="*/ 1170316 w 5694690"/>
              <a:gd name="connsiteY899" fmla="*/ 2278855 h 5424417"/>
              <a:gd name="connsiteX900" fmla="*/ 1224336 w 5694690"/>
              <a:gd name="connsiteY900" fmla="*/ 2215277 h 5424417"/>
              <a:gd name="connsiteX901" fmla="*/ 1268061 w 5694690"/>
              <a:gd name="connsiteY901" fmla="*/ 2208584 h 5424417"/>
              <a:gd name="connsiteX902" fmla="*/ 1257772 w 5694690"/>
              <a:gd name="connsiteY902" fmla="*/ 2195198 h 5424417"/>
              <a:gd name="connsiteX903" fmla="*/ 1257772 w 5694690"/>
              <a:gd name="connsiteY903" fmla="*/ 2160062 h 5424417"/>
              <a:gd name="connsiteX904" fmla="*/ 1301497 w 5694690"/>
              <a:gd name="connsiteY904" fmla="*/ 2124926 h 5424417"/>
              <a:gd name="connsiteX905" fmla="*/ 1301497 w 5694690"/>
              <a:gd name="connsiteY905" fmla="*/ 2104847 h 5424417"/>
              <a:gd name="connsiteX906" fmla="*/ 1342652 w 5694690"/>
              <a:gd name="connsiteY906" fmla="*/ 2076404 h 5424417"/>
              <a:gd name="connsiteX907" fmla="*/ 1342652 w 5694690"/>
              <a:gd name="connsiteY907" fmla="*/ 2069711 h 5424417"/>
              <a:gd name="connsiteX908" fmla="*/ 1322074 w 5694690"/>
              <a:gd name="connsiteY908" fmla="*/ 2047961 h 5424417"/>
              <a:gd name="connsiteX909" fmla="*/ 1365799 w 5694690"/>
              <a:gd name="connsiteY909" fmla="*/ 2034575 h 5424417"/>
              <a:gd name="connsiteX910" fmla="*/ 1365799 w 5694690"/>
              <a:gd name="connsiteY910" fmla="*/ 1999436 h 5424417"/>
              <a:gd name="connsiteX911" fmla="*/ 1406955 w 5694690"/>
              <a:gd name="connsiteY911" fmla="*/ 1977686 h 5424417"/>
              <a:gd name="connsiteX912" fmla="*/ 1396666 w 5694690"/>
              <a:gd name="connsiteY912" fmla="*/ 1957607 h 5424417"/>
              <a:gd name="connsiteX913" fmla="*/ 1406955 w 5694690"/>
              <a:gd name="connsiteY913" fmla="*/ 1935857 h 5424417"/>
              <a:gd name="connsiteX914" fmla="*/ 1365799 w 5694690"/>
              <a:gd name="connsiteY914" fmla="*/ 1909085 h 5424417"/>
              <a:gd name="connsiteX915" fmla="*/ 1396666 w 5694690"/>
              <a:gd name="connsiteY915" fmla="*/ 1900721 h 5424417"/>
              <a:gd name="connsiteX916" fmla="*/ 1386377 w 5694690"/>
              <a:gd name="connsiteY916" fmla="*/ 1887335 h 5424417"/>
              <a:gd name="connsiteX917" fmla="*/ 1440391 w 5694690"/>
              <a:gd name="connsiteY917" fmla="*/ 1838813 h 5424417"/>
              <a:gd name="connsiteX918" fmla="*/ 1460968 w 5694690"/>
              <a:gd name="connsiteY918" fmla="*/ 1832120 h 5424417"/>
              <a:gd name="connsiteX919" fmla="*/ 1450680 w 5694690"/>
              <a:gd name="connsiteY919" fmla="*/ 1796984 h 5424417"/>
              <a:gd name="connsiteX920" fmla="*/ 1504693 w 5694690"/>
              <a:gd name="connsiteY920" fmla="*/ 1755155 h 5424417"/>
              <a:gd name="connsiteX921" fmla="*/ 1569002 w 5694690"/>
              <a:gd name="connsiteY921" fmla="*/ 1649744 h 5424417"/>
              <a:gd name="connsiteX922" fmla="*/ 1623015 w 5694690"/>
              <a:gd name="connsiteY922" fmla="*/ 1656437 h 5424417"/>
              <a:gd name="connsiteX923" fmla="*/ 1623015 w 5694690"/>
              <a:gd name="connsiteY923" fmla="*/ 1649744 h 5424417"/>
              <a:gd name="connsiteX924" fmla="*/ 1599862 w 5694690"/>
              <a:gd name="connsiteY924" fmla="*/ 1627994 h 5424417"/>
              <a:gd name="connsiteX925" fmla="*/ 1653882 w 5694690"/>
              <a:gd name="connsiteY925" fmla="*/ 1586165 h 5424417"/>
              <a:gd name="connsiteX926" fmla="*/ 1633304 w 5694690"/>
              <a:gd name="connsiteY926" fmla="*/ 1572779 h 5424417"/>
              <a:gd name="connsiteX927" fmla="*/ 1687318 w 5694690"/>
              <a:gd name="connsiteY927" fmla="*/ 1537643 h 5424417"/>
              <a:gd name="connsiteX928" fmla="*/ 1677029 w 5694690"/>
              <a:gd name="connsiteY928" fmla="*/ 1530950 h 5424417"/>
              <a:gd name="connsiteX929" fmla="*/ 1731043 w 5694690"/>
              <a:gd name="connsiteY929" fmla="*/ 1460678 h 5424417"/>
              <a:gd name="connsiteX930" fmla="*/ 1741332 w 5694690"/>
              <a:gd name="connsiteY930" fmla="*/ 1460678 h 5424417"/>
              <a:gd name="connsiteX931" fmla="*/ 1772198 w 5694690"/>
              <a:gd name="connsiteY931" fmla="*/ 1475736 h 5424417"/>
              <a:gd name="connsiteX932" fmla="*/ 1785056 w 5694690"/>
              <a:gd name="connsiteY932" fmla="*/ 1460678 h 5424417"/>
              <a:gd name="connsiteX933" fmla="*/ 1785056 w 5694690"/>
              <a:gd name="connsiteY933" fmla="*/ 1453986 h 5424417"/>
              <a:gd name="connsiteX934" fmla="*/ 1761909 w 5694690"/>
              <a:gd name="connsiteY934" fmla="*/ 1432232 h 5424417"/>
              <a:gd name="connsiteX935" fmla="*/ 1805634 w 5694690"/>
              <a:gd name="connsiteY935" fmla="*/ 1405464 h 5424417"/>
              <a:gd name="connsiteX936" fmla="*/ 1795345 w 5694690"/>
              <a:gd name="connsiteY936" fmla="*/ 1383710 h 5424417"/>
              <a:gd name="connsiteX937" fmla="*/ 1859648 w 5694690"/>
              <a:gd name="connsiteY937" fmla="*/ 1321802 h 5424417"/>
              <a:gd name="connsiteX938" fmla="*/ 1869937 w 5694690"/>
              <a:gd name="connsiteY938" fmla="*/ 1321802 h 5424417"/>
              <a:gd name="connsiteX939" fmla="*/ 1859648 w 5694690"/>
              <a:gd name="connsiteY939" fmla="*/ 1286666 h 5424417"/>
              <a:gd name="connsiteX940" fmla="*/ 1934239 w 5694690"/>
              <a:gd name="connsiteY940" fmla="*/ 1251530 h 5424417"/>
              <a:gd name="connsiteX941" fmla="*/ 1923950 w 5694690"/>
              <a:gd name="connsiteY941" fmla="*/ 1236473 h 5424417"/>
              <a:gd name="connsiteX942" fmla="*/ 1988253 w 5694690"/>
              <a:gd name="connsiteY942" fmla="*/ 1174566 h 5424417"/>
              <a:gd name="connsiteX943" fmla="*/ 2019120 w 5694690"/>
              <a:gd name="connsiteY943" fmla="*/ 1167873 h 5424417"/>
              <a:gd name="connsiteX944" fmla="*/ 2019120 w 5694690"/>
              <a:gd name="connsiteY944" fmla="*/ 1161180 h 5424417"/>
              <a:gd name="connsiteX945" fmla="*/ 1998542 w 5694690"/>
              <a:gd name="connsiteY945" fmla="*/ 1146119 h 5424417"/>
              <a:gd name="connsiteX946" fmla="*/ 2137442 w 5694690"/>
              <a:gd name="connsiteY946" fmla="*/ 1020632 h 5424417"/>
              <a:gd name="connsiteX947" fmla="*/ 2137442 w 5694690"/>
              <a:gd name="connsiteY947" fmla="*/ 1040711 h 5424417"/>
              <a:gd name="connsiteX948" fmla="*/ 2160589 w 5694690"/>
              <a:gd name="connsiteY948" fmla="*/ 1040711 h 5424417"/>
              <a:gd name="connsiteX949" fmla="*/ 2160589 w 5694690"/>
              <a:gd name="connsiteY949" fmla="*/ 1034018 h 5424417"/>
              <a:gd name="connsiteX950" fmla="*/ 2137442 w 5694690"/>
              <a:gd name="connsiteY950" fmla="*/ 1013939 h 5424417"/>
              <a:gd name="connsiteX951" fmla="*/ 2170878 w 5694690"/>
              <a:gd name="connsiteY951" fmla="*/ 992189 h 5424417"/>
              <a:gd name="connsiteX952" fmla="*/ 2150300 w 5694690"/>
              <a:gd name="connsiteY952" fmla="*/ 978803 h 5424417"/>
              <a:gd name="connsiteX953" fmla="*/ 2150300 w 5694690"/>
              <a:gd name="connsiteY953" fmla="*/ 965418 h 5424417"/>
              <a:gd name="connsiteX954" fmla="*/ 2191455 w 5694690"/>
              <a:gd name="connsiteY954" fmla="*/ 915225 h 5424417"/>
              <a:gd name="connsiteX955" fmla="*/ 2235180 w 5694690"/>
              <a:gd name="connsiteY955" fmla="*/ 921917 h 5424417"/>
              <a:gd name="connsiteX956" fmla="*/ 2214602 w 5694690"/>
              <a:gd name="connsiteY956" fmla="*/ 873396 h 5424417"/>
              <a:gd name="connsiteX957" fmla="*/ 2278905 w 5694690"/>
              <a:gd name="connsiteY957" fmla="*/ 846624 h 5424417"/>
              <a:gd name="connsiteX958" fmla="*/ 2255758 w 5694690"/>
              <a:gd name="connsiteY958" fmla="*/ 831563 h 5424417"/>
              <a:gd name="connsiteX959" fmla="*/ 2255758 w 5694690"/>
              <a:gd name="connsiteY959" fmla="*/ 824870 h 5424417"/>
              <a:gd name="connsiteX960" fmla="*/ 2268616 w 5694690"/>
              <a:gd name="connsiteY960" fmla="*/ 824870 h 5424417"/>
              <a:gd name="connsiteX961" fmla="*/ 2289194 w 5694690"/>
              <a:gd name="connsiteY961" fmla="*/ 831563 h 5424417"/>
              <a:gd name="connsiteX962" fmla="*/ 2289194 w 5694690"/>
              <a:gd name="connsiteY962" fmla="*/ 824870 h 5424417"/>
              <a:gd name="connsiteX963" fmla="*/ 2278905 w 5694690"/>
              <a:gd name="connsiteY963" fmla="*/ 796427 h 5424417"/>
              <a:gd name="connsiteX964" fmla="*/ 2299483 w 5694690"/>
              <a:gd name="connsiteY964" fmla="*/ 789734 h 5424417"/>
              <a:gd name="connsiteX965" fmla="*/ 2320061 w 5694690"/>
              <a:gd name="connsiteY965" fmla="*/ 796427 h 5424417"/>
              <a:gd name="connsiteX966" fmla="*/ 2332924 w 5694690"/>
              <a:gd name="connsiteY966" fmla="*/ 783041 h 5424417"/>
              <a:gd name="connsiteX967" fmla="*/ 2320061 w 5694690"/>
              <a:gd name="connsiteY967" fmla="*/ 761291 h 5424417"/>
              <a:gd name="connsiteX968" fmla="*/ 2343208 w 5694690"/>
              <a:gd name="connsiteY968" fmla="*/ 769655 h 5424417"/>
              <a:gd name="connsiteX969" fmla="*/ 2384363 w 5694690"/>
              <a:gd name="connsiteY969" fmla="*/ 769655 h 5424417"/>
              <a:gd name="connsiteX970" fmla="*/ 2397227 w 5694690"/>
              <a:gd name="connsiteY970" fmla="*/ 747905 h 5424417"/>
              <a:gd name="connsiteX971" fmla="*/ 2397227 w 5694690"/>
              <a:gd name="connsiteY971" fmla="*/ 741212 h 5424417"/>
              <a:gd name="connsiteX972" fmla="*/ 2384363 w 5694690"/>
              <a:gd name="connsiteY972" fmla="*/ 741212 h 5424417"/>
              <a:gd name="connsiteX973" fmla="*/ 2384363 w 5694690"/>
              <a:gd name="connsiteY973" fmla="*/ 754598 h 5424417"/>
              <a:gd name="connsiteX974" fmla="*/ 2353496 w 5694690"/>
              <a:gd name="connsiteY974" fmla="*/ 754598 h 5424417"/>
              <a:gd name="connsiteX975" fmla="*/ 2374074 w 5694690"/>
              <a:gd name="connsiteY975" fmla="*/ 712769 h 5424417"/>
              <a:gd name="connsiteX976" fmla="*/ 2343208 w 5694690"/>
              <a:gd name="connsiteY976" fmla="*/ 706077 h 5424417"/>
              <a:gd name="connsiteX977" fmla="*/ 2343208 w 5694690"/>
              <a:gd name="connsiteY977" fmla="*/ 699384 h 5424417"/>
              <a:gd name="connsiteX978" fmla="*/ 2363785 w 5694690"/>
              <a:gd name="connsiteY978" fmla="*/ 684326 h 5424417"/>
              <a:gd name="connsiteX979" fmla="*/ 2451241 w 5694690"/>
              <a:gd name="connsiteY979" fmla="*/ 754598 h 5424417"/>
              <a:gd name="connsiteX980" fmla="*/ 2502679 w 5694690"/>
              <a:gd name="connsiteY980" fmla="*/ 719462 h 5424417"/>
              <a:gd name="connsiteX981" fmla="*/ 2492391 w 5694690"/>
              <a:gd name="connsiteY981" fmla="*/ 706077 h 5424417"/>
              <a:gd name="connsiteX982" fmla="*/ 2502679 w 5694690"/>
              <a:gd name="connsiteY982" fmla="*/ 692691 h 5424417"/>
              <a:gd name="connsiteX983" fmla="*/ 2525832 w 5694690"/>
              <a:gd name="connsiteY983" fmla="*/ 699384 h 5424417"/>
              <a:gd name="connsiteX984" fmla="*/ 2590135 w 5694690"/>
              <a:gd name="connsiteY984" fmla="*/ 684326 h 5424417"/>
              <a:gd name="connsiteX985" fmla="*/ 2600424 w 5694690"/>
              <a:gd name="connsiteY985" fmla="*/ 706077 h 5424417"/>
              <a:gd name="connsiteX986" fmla="*/ 2525832 w 5694690"/>
              <a:gd name="connsiteY986" fmla="*/ 776348 h 5424417"/>
              <a:gd name="connsiteX987" fmla="*/ 2536121 w 5694690"/>
              <a:gd name="connsiteY987" fmla="*/ 811488 h 5424417"/>
              <a:gd name="connsiteX988" fmla="*/ 2556699 w 5694690"/>
              <a:gd name="connsiteY988" fmla="*/ 803120 h 5424417"/>
              <a:gd name="connsiteX989" fmla="*/ 2579846 w 5694690"/>
              <a:gd name="connsiteY989" fmla="*/ 818181 h 5424417"/>
              <a:gd name="connsiteX990" fmla="*/ 2546410 w 5694690"/>
              <a:gd name="connsiteY990" fmla="*/ 873396 h 5424417"/>
              <a:gd name="connsiteX991" fmla="*/ 2546410 w 5694690"/>
              <a:gd name="connsiteY991" fmla="*/ 880085 h 5424417"/>
              <a:gd name="connsiteX992" fmla="*/ 2556699 w 5694690"/>
              <a:gd name="connsiteY992" fmla="*/ 880085 h 5424417"/>
              <a:gd name="connsiteX993" fmla="*/ 2621001 w 5694690"/>
              <a:gd name="connsiteY993" fmla="*/ 860010 h 5424417"/>
              <a:gd name="connsiteX994" fmla="*/ 2621001 w 5694690"/>
              <a:gd name="connsiteY994" fmla="*/ 838256 h 5424417"/>
              <a:gd name="connsiteX995" fmla="*/ 2590135 w 5694690"/>
              <a:gd name="connsiteY995" fmla="*/ 853317 h 5424417"/>
              <a:gd name="connsiteX996" fmla="*/ 2590135 w 5694690"/>
              <a:gd name="connsiteY996" fmla="*/ 838256 h 5424417"/>
              <a:gd name="connsiteX997" fmla="*/ 2633860 w 5694690"/>
              <a:gd name="connsiteY997" fmla="*/ 818181 h 5424417"/>
              <a:gd name="connsiteX998" fmla="*/ 2621001 w 5694690"/>
              <a:gd name="connsiteY998" fmla="*/ 803120 h 5424417"/>
              <a:gd name="connsiteX999" fmla="*/ 2621001 w 5694690"/>
              <a:gd name="connsiteY999" fmla="*/ 783041 h 5424417"/>
              <a:gd name="connsiteX1000" fmla="*/ 2664726 w 5694690"/>
              <a:gd name="connsiteY1000" fmla="*/ 783041 h 5424417"/>
              <a:gd name="connsiteX1001" fmla="*/ 2718740 w 5694690"/>
              <a:gd name="connsiteY1001" fmla="*/ 741212 h 5424417"/>
              <a:gd name="connsiteX1002" fmla="*/ 2772753 w 5694690"/>
              <a:gd name="connsiteY1002" fmla="*/ 677633 h 5424417"/>
              <a:gd name="connsiteX1003" fmla="*/ 2837056 w 5694690"/>
              <a:gd name="connsiteY1003" fmla="*/ 622419 h 5424417"/>
              <a:gd name="connsiteX1004" fmla="*/ 2816479 w 5694690"/>
              <a:gd name="connsiteY1004" fmla="*/ 607362 h 5424417"/>
              <a:gd name="connsiteX1005" fmla="*/ 2837056 w 5694690"/>
              <a:gd name="connsiteY1005" fmla="*/ 600665 h 5424417"/>
              <a:gd name="connsiteX1006" fmla="*/ 2826767 w 5694690"/>
              <a:gd name="connsiteY1006" fmla="*/ 587283 h 5424417"/>
              <a:gd name="connsiteX1007" fmla="*/ 2955378 w 5694690"/>
              <a:gd name="connsiteY1007" fmla="*/ 481871 h 5424417"/>
              <a:gd name="connsiteX1008" fmla="*/ 2945089 w 5694690"/>
              <a:gd name="connsiteY1008" fmla="*/ 461793 h 5424417"/>
              <a:gd name="connsiteX1009" fmla="*/ 2965667 w 5694690"/>
              <a:gd name="connsiteY1009" fmla="*/ 446735 h 5424417"/>
              <a:gd name="connsiteX1010" fmla="*/ 2955378 w 5694690"/>
              <a:gd name="connsiteY1010" fmla="*/ 404907 h 5424417"/>
              <a:gd name="connsiteX1011" fmla="*/ 2975950 w 5694690"/>
              <a:gd name="connsiteY1011" fmla="*/ 391521 h 5424417"/>
              <a:gd name="connsiteX1012" fmla="*/ 2965667 w 5694690"/>
              <a:gd name="connsiteY1012" fmla="*/ 384828 h 5424417"/>
              <a:gd name="connsiteX1013" fmla="*/ 3029970 w 5694690"/>
              <a:gd name="connsiteY1013" fmla="*/ 307863 h 5424417"/>
              <a:gd name="connsiteX1014" fmla="*/ 3009392 w 5694690"/>
              <a:gd name="connsiteY1014" fmla="*/ 266034 h 5424417"/>
              <a:gd name="connsiteX1015" fmla="*/ 3137997 w 5694690"/>
              <a:gd name="connsiteY1015" fmla="*/ 147237 h 5424417"/>
              <a:gd name="connsiteX1016" fmla="*/ 3158575 w 5694690"/>
              <a:gd name="connsiteY1016" fmla="*/ 140544 h 5424417"/>
              <a:gd name="connsiteX1017" fmla="*/ 3148286 w 5694690"/>
              <a:gd name="connsiteY1017" fmla="*/ 125487 h 5424417"/>
              <a:gd name="connsiteX1018" fmla="*/ 3181722 w 5694690"/>
              <a:gd name="connsiteY1018" fmla="*/ 112101 h 5424417"/>
              <a:gd name="connsiteX1019" fmla="*/ 3181722 w 5694690"/>
              <a:gd name="connsiteY1019" fmla="*/ 97044 h 5424417"/>
              <a:gd name="connsiteX1020" fmla="*/ 3158575 w 5694690"/>
              <a:gd name="connsiteY1020" fmla="*/ 76965 h 5424417"/>
              <a:gd name="connsiteX1021" fmla="*/ 3300044 w 5694690"/>
              <a:gd name="connsiteY1021" fmla="*/ 6693 h 5424417"/>
              <a:gd name="connsiteX1022" fmla="*/ 3310333 w 5694690"/>
              <a:gd name="connsiteY1022" fmla="*/ 0 h 54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</a:cxnLst>
            <a:rect l="l" t="t" r="r" b="b"/>
            <a:pathLst>
              <a:path w="5694690" h="5424417">
                <a:moveTo>
                  <a:pt x="2525832" y="5298931"/>
                </a:moveTo>
                <a:lnTo>
                  <a:pt x="2536121" y="5298931"/>
                </a:lnTo>
                <a:lnTo>
                  <a:pt x="2525832" y="5327374"/>
                </a:lnTo>
                <a:cubicBezTo>
                  <a:pt x="2532688" y="5336296"/>
                  <a:pt x="2536121" y="5342989"/>
                  <a:pt x="2536121" y="5347452"/>
                </a:cubicBezTo>
                <a:lnTo>
                  <a:pt x="2492391" y="5369203"/>
                </a:lnTo>
                <a:lnTo>
                  <a:pt x="2482107" y="5354145"/>
                </a:lnTo>
                <a:cubicBezTo>
                  <a:pt x="2490680" y="5319564"/>
                  <a:pt x="2505254" y="5301160"/>
                  <a:pt x="2525832" y="5298931"/>
                </a:cubicBezTo>
                <a:close/>
                <a:moveTo>
                  <a:pt x="2428088" y="5292238"/>
                </a:moveTo>
                <a:lnTo>
                  <a:pt x="2438377" y="5305624"/>
                </a:lnTo>
                <a:cubicBezTo>
                  <a:pt x="2431521" y="5346894"/>
                  <a:pt x="2428088" y="5370319"/>
                  <a:pt x="2428088" y="5375895"/>
                </a:cubicBezTo>
                <a:cubicBezTo>
                  <a:pt x="2434949" y="5384818"/>
                  <a:pt x="2438377" y="5391511"/>
                  <a:pt x="2438377" y="5395974"/>
                </a:cubicBezTo>
                <a:lnTo>
                  <a:pt x="2428088" y="5395974"/>
                </a:lnTo>
                <a:lnTo>
                  <a:pt x="2397227" y="5382588"/>
                </a:lnTo>
                <a:cubicBezTo>
                  <a:pt x="2397227" y="5401550"/>
                  <a:pt x="2375791" y="5415495"/>
                  <a:pt x="2332924" y="5424417"/>
                </a:cubicBezTo>
                <a:lnTo>
                  <a:pt x="2235180" y="5424417"/>
                </a:lnTo>
                <a:cubicBezTo>
                  <a:pt x="2221464" y="5424417"/>
                  <a:pt x="2214602" y="5417166"/>
                  <a:pt x="2214602" y="5402667"/>
                </a:cubicBezTo>
                <a:lnTo>
                  <a:pt x="2214602" y="5382588"/>
                </a:lnTo>
                <a:lnTo>
                  <a:pt x="2201744" y="5382588"/>
                </a:lnTo>
                <a:cubicBezTo>
                  <a:pt x="2217178" y="5331279"/>
                  <a:pt x="2253183" y="5305624"/>
                  <a:pt x="2309772" y="5305624"/>
                </a:cubicBezTo>
                <a:cubicBezTo>
                  <a:pt x="2313199" y="5314546"/>
                  <a:pt x="2320919" y="5319009"/>
                  <a:pt x="2332924" y="5319009"/>
                </a:cubicBezTo>
                <a:cubicBezTo>
                  <a:pt x="2341497" y="5301160"/>
                  <a:pt x="2373216" y="5292238"/>
                  <a:pt x="2428088" y="5292238"/>
                </a:cubicBezTo>
                <a:close/>
                <a:moveTo>
                  <a:pt x="1653882" y="5283870"/>
                </a:moveTo>
                <a:lnTo>
                  <a:pt x="1666740" y="5298931"/>
                </a:lnTo>
                <a:lnTo>
                  <a:pt x="1633304" y="5327374"/>
                </a:lnTo>
                <a:cubicBezTo>
                  <a:pt x="1655593" y="5327374"/>
                  <a:pt x="1666740" y="5331837"/>
                  <a:pt x="1666740" y="5340760"/>
                </a:cubicBezTo>
                <a:cubicBezTo>
                  <a:pt x="1654735" y="5340760"/>
                  <a:pt x="1643593" y="5345219"/>
                  <a:pt x="1633304" y="5354145"/>
                </a:cubicBezTo>
                <a:lnTo>
                  <a:pt x="1643593" y="5369203"/>
                </a:lnTo>
                <a:lnTo>
                  <a:pt x="1643593" y="5382588"/>
                </a:lnTo>
                <a:cubicBezTo>
                  <a:pt x="1643593" y="5391511"/>
                  <a:pt x="1636732" y="5395974"/>
                  <a:pt x="1623015" y="5395974"/>
                </a:cubicBezTo>
                <a:lnTo>
                  <a:pt x="1599862" y="5395974"/>
                </a:lnTo>
                <a:cubicBezTo>
                  <a:pt x="1599862" y="5372549"/>
                  <a:pt x="1571571" y="5360838"/>
                  <a:pt x="1514982" y="5360838"/>
                </a:cubicBezTo>
                <a:lnTo>
                  <a:pt x="1514982" y="5354145"/>
                </a:lnTo>
                <a:cubicBezTo>
                  <a:pt x="1538993" y="5354145"/>
                  <a:pt x="1553568" y="5337971"/>
                  <a:pt x="1558713" y="5305624"/>
                </a:cubicBezTo>
                <a:cubicBezTo>
                  <a:pt x="1565568" y="5305624"/>
                  <a:pt x="1575857" y="5303390"/>
                  <a:pt x="1589574" y="5298931"/>
                </a:cubicBezTo>
                <a:cubicBezTo>
                  <a:pt x="1593007" y="5307853"/>
                  <a:pt x="1600721" y="5312317"/>
                  <a:pt x="1612726" y="5312317"/>
                </a:cubicBezTo>
                <a:lnTo>
                  <a:pt x="1623015" y="5312317"/>
                </a:lnTo>
                <a:cubicBezTo>
                  <a:pt x="1626443" y="5293351"/>
                  <a:pt x="1636732" y="5283870"/>
                  <a:pt x="1653882" y="5283870"/>
                </a:cubicBezTo>
                <a:close/>
                <a:moveTo>
                  <a:pt x="1761909" y="5032897"/>
                </a:moveTo>
                <a:lnTo>
                  <a:pt x="1772198" y="5046283"/>
                </a:lnTo>
                <a:lnTo>
                  <a:pt x="1795345" y="5039590"/>
                </a:lnTo>
                <a:lnTo>
                  <a:pt x="1805634" y="5039590"/>
                </a:lnTo>
                <a:lnTo>
                  <a:pt x="1805634" y="5054647"/>
                </a:lnTo>
                <a:lnTo>
                  <a:pt x="1718184" y="5131612"/>
                </a:lnTo>
                <a:lnTo>
                  <a:pt x="1707896" y="5131612"/>
                </a:lnTo>
                <a:cubicBezTo>
                  <a:pt x="1694173" y="5131612"/>
                  <a:pt x="1687318" y="5126594"/>
                  <a:pt x="1687318" y="5116554"/>
                </a:cubicBezTo>
                <a:lnTo>
                  <a:pt x="1687318" y="5103169"/>
                </a:lnTo>
                <a:cubicBezTo>
                  <a:pt x="1687318" y="5073050"/>
                  <a:pt x="1712182" y="5049629"/>
                  <a:pt x="1761909" y="5032897"/>
                </a:cubicBezTo>
                <a:close/>
                <a:moveTo>
                  <a:pt x="1342652" y="5026204"/>
                </a:moveTo>
                <a:lnTo>
                  <a:pt x="1352941" y="5039590"/>
                </a:lnTo>
                <a:cubicBezTo>
                  <a:pt x="1352941" y="5045166"/>
                  <a:pt x="1303213" y="5082531"/>
                  <a:pt x="1203758" y="5151690"/>
                </a:cubicBezTo>
                <a:lnTo>
                  <a:pt x="1193469" y="5151690"/>
                </a:lnTo>
                <a:cubicBezTo>
                  <a:pt x="1193469" y="5118226"/>
                  <a:pt x="1218333" y="5083090"/>
                  <a:pt x="1268061" y="5046283"/>
                </a:cubicBezTo>
                <a:cubicBezTo>
                  <a:pt x="1309216" y="5032897"/>
                  <a:pt x="1334080" y="5026204"/>
                  <a:pt x="1342652" y="5026204"/>
                </a:cubicBezTo>
                <a:close/>
                <a:moveTo>
                  <a:pt x="1761909" y="4654758"/>
                </a:moveTo>
                <a:lnTo>
                  <a:pt x="1751620" y="4669819"/>
                </a:lnTo>
                <a:lnTo>
                  <a:pt x="1785056" y="4669819"/>
                </a:lnTo>
                <a:cubicBezTo>
                  <a:pt x="1785056" y="4659780"/>
                  <a:pt x="1777343" y="4654758"/>
                  <a:pt x="1761909" y="4654758"/>
                </a:cubicBezTo>
                <a:close/>
                <a:moveTo>
                  <a:pt x="1977970" y="4383706"/>
                </a:moveTo>
                <a:cubicBezTo>
                  <a:pt x="1959103" y="4397092"/>
                  <a:pt x="1941100" y="4403785"/>
                  <a:pt x="1923950" y="4403785"/>
                </a:cubicBezTo>
                <a:lnTo>
                  <a:pt x="1923950" y="4425535"/>
                </a:lnTo>
                <a:lnTo>
                  <a:pt x="1944528" y="4425535"/>
                </a:lnTo>
                <a:lnTo>
                  <a:pt x="1944528" y="4410478"/>
                </a:lnTo>
                <a:cubicBezTo>
                  <a:pt x="1959962" y="4412708"/>
                  <a:pt x="1967681" y="4417726"/>
                  <a:pt x="1967681" y="4425535"/>
                </a:cubicBezTo>
                <a:cubicBezTo>
                  <a:pt x="1967681" y="4434458"/>
                  <a:pt x="1959962" y="4438921"/>
                  <a:pt x="1944528" y="4438921"/>
                </a:cubicBezTo>
                <a:cubicBezTo>
                  <a:pt x="1930812" y="4434458"/>
                  <a:pt x="1920523" y="4432228"/>
                  <a:pt x="1913662" y="4432228"/>
                </a:cubicBezTo>
                <a:cubicBezTo>
                  <a:pt x="1913662" y="4436688"/>
                  <a:pt x="1909376" y="4438921"/>
                  <a:pt x="1900803" y="4438921"/>
                </a:cubicBezTo>
                <a:lnTo>
                  <a:pt x="1913662" y="4452307"/>
                </a:lnTo>
                <a:lnTo>
                  <a:pt x="1913662" y="4459000"/>
                </a:lnTo>
                <a:cubicBezTo>
                  <a:pt x="1884512" y="4459000"/>
                  <a:pt x="1869937" y="4464018"/>
                  <a:pt x="1869937" y="4474057"/>
                </a:cubicBezTo>
                <a:lnTo>
                  <a:pt x="1849359" y="4467364"/>
                </a:lnTo>
                <a:lnTo>
                  <a:pt x="1836501" y="4467364"/>
                </a:lnTo>
                <a:cubicBezTo>
                  <a:pt x="1836501" y="4477403"/>
                  <a:pt x="1822784" y="4493577"/>
                  <a:pt x="1795345" y="4515886"/>
                </a:cubicBezTo>
                <a:cubicBezTo>
                  <a:pt x="1773057" y="4535965"/>
                  <a:pt x="1761909" y="4559390"/>
                  <a:pt x="1761909" y="4586158"/>
                </a:cubicBezTo>
                <a:cubicBezTo>
                  <a:pt x="1768771" y="4586158"/>
                  <a:pt x="1772198" y="4588391"/>
                  <a:pt x="1772198" y="4592851"/>
                </a:cubicBezTo>
                <a:cubicBezTo>
                  <a:pt x="1765337" y="4601777"/>
                  <a:pt x="1761909" y="4608466"/>
                  <a:pt x="1761909" y="4612929"/>
                </a:cubicBezTo>
                <a:lnTo>
                  <a:pt x="1751620" y="4612929"/>
                </a:lnTo>
                <a:lnTo>
                  <a:pt x="1731043" y="4606236"/>
                </a:lnTo>
                <a:lnTo>
                  <a:pt x="1718184" y="4621297"/>
                </a:lnTo>
                <a:cubicBezTo>
                  <a:pt x="1726757" y="4630220"/>
                  <a:pt x="1731043" y="4636913"/>
                  <a:pt x="1731043" y="4641372"/>
                </a:cubicBezTo>
                <a:lnTo>
                  <a:pt x="1741332" y="4641372"/>
                </a:lnTo>
                <a:cubicBezTo>
                  <a:pt x="1741332" y="4622410"/>
                  <a:pt x="1762768" y="4612929"/>
                  <a:pt x="1805634" y="4612929"/>
                </a:cubicBezTo>
                <a:lnTo>
                  <a:pt x="1836501" y="4612929"/>
                </a:lnTo>
                <a:cubicBezTo>
                  <a:pt x="1836501" y="4599544"/>
                  <a:pt x="1840787" y="4592851"/>
                  <a:pt x="1849359" y="4592851"/>
                </a:cubicBezTo>
                <a:lnTo>
                  <a:pt x="1836501" y="4577793"/>
                </a:lnTo>
                <a:cubicBezTo>
                  <a:pt x="1839928" y="4568871"/>
                  <a:pt x="1847648" y="4564408"/>
                  <a:pt x="1859648" y="4564408"/>
                </a:cubicBezTo>
                <a:lnTo>
                  <a:pt x="1869937" y="4564408"/>
                </a:lnTo>
                <a:lnTo>
                  <a:pt x="1900803" y="4577793"/>
                </a:lnTo>
                <a:cubicBezTo>
                  <a:pt x="1936814" y="4498595"/>
                  <a:pt x="1969392" y="4459000"/>
                  <a:pt x="1998542" y="4459000"/>
                </a:cubicBezTo>
                <a:cubicBezTo>
                  <a:pt x="1984825" y="4424418"/>
                  <a:pt x="1977970" y="4406015"/>
                  <a:pt x="1977970" y="4403785"/>
                </a:cubicBezTo>
                <a:cubicBezTo>
                  <a:pt x="1991686" y="4403785"/>
                  <a:pt x="1998542" y="4399322"/>
                  <a:pt x="1998542" y="4390399"/>
                </a:cubicBezTo>
                <a:lnTo>
                  <a:pt x="1998542" y="4383706"/>
                </a:lnTo>
                <a:close/>
                <a:moveTo>
                  <a:pt x="1612726" y="3614047"/>
                </a:moveTo>
                <a:cubicBezTo>
                  <a:pt x="1619582" y="3622970"/>
                  <a:pt x="1623015" y="3629663"/>
                  <a:pt x="1623015" y="3634126"/>
                </a:cubicBezTo>
                <a:cubicBezTo>
                  <a:pt x="1636732" y="3634126"/>
                  <a:pt x="1643593" y="3629663"/>
                  <a:pt x="1643593" y="3620740"/>
                </a:cubicBezTo>
                <a:lnTo>
                  <a:pt x="1643593" y="3614047"/>
                </a:lnTo>
                <a:close/>
                <a:moveTo>
                  <a:pt x="1633304" y="3537082"/>
                </a:moveTo>
                <a:lnTo>
                  <a:pt x="1599862" y="3592297"/>
                </a:lnTo>
                <a:lnTo>
                  <a:pt x="1623015" y="3600661"/>
                </a:lnTo>
                <a:lnTo>
                  <a:pt x="1633304" y="3600661"/>
                </a:lnTo>
                <a:cubicBezTo>
                  <a:pt x="1655593" y="3595085"/>
                  <a:pt x="1666740" y="3581141"/>
                  <a:pt x="1666740" y="3558832"/>
                </a:cubicBezTo>
                <a:lnTo>
                  <a:pt x="1666740" y="3550468"/>
                </a:lnTo>
                <a:cubicBezTo>
                  <a:pt x="1666740" y="3541542"/>
                  <a:pt x="1659021" y="3537082"/>
                  <a:pt x="1643593" y="3537082"/>
                </a:cubicBezTo>
                <a:close/>
                <a:moveTo>
                  <a:pt x="1450680" y="3501946"/>
                </a:moveTo>
                <a:lnTo>
                  <a:pt x="1471257" y="3501946"/>
                </a:lnTo>
                <a:lnTo>
                  <a:pt x="1471257" y="3508636"/>
                </a:lnTo>
                <a:cubicBezTo>
                  <a:pt x="1471257" y="3518675"/>
                  <a:pt x="1464396" y="3523697"/>
                  <a:pt x="1450680" y="3523697"/>
                </a:cubicBezTo>
                <a:close/>
                <a:moveTo>
                  <a:pt x="1514982" y="3363070"/>
                </a:moveTo>
                <a:cubicBezTo>
                  <a:pt x="1544138" y="3369763"/>
                  <a:pt x="1558713" y="3376456"/>
                  <a:pt x="1558713" y="3383149"/>
                </a:cubicBezTo>
                <a:cubicBezTo>
                  <a:pt x="1558713" y="3395418"/>
                  <a:pt x="1533849" y="3428324"/>
                  <a:pt x="1484121" y="3481868"/>
                </a:cubicBezTo>
                <a:cubicBezTo>
                  <a:pt x="1473832" y="3481868"/>
                  <a:pt x="1462685" y="3474616"/>
                  <a:pt x="1450680" y="3460114"/>
                </a:cubicBezTo>
                <a:cubicBezTo>
                  <a:pt x="1469546" y="3395418"/>
                  <a:pt x="1490977" y="3363070"/>
                  <a:pt x="1514982" y="3363070"/>
                </a:cubicBezTo>
                <a:close/>
                <a:moveTo>
                  <a:pt x="74592" y="3264355"/>
                </a:moveTo>
                <a:lnTo>
                  <a:pt x="74592" y="3271048"/>
                </a:lnTo>
                <a:cubicBezTo>
                  <a:pt x="67736" y="3279971"/>
                  <a:pt x="64303" y="3289452"/>
                  <a:pt x="64303" y="3299491"/>
                </a:cubicBezTo>
                <a:cubicBezTo>
                  <a:pt x="78025" y="3300608"/>
                  <a:pt x="84881" y="3305068"/>
                  <a:pt x="84881" y="3312877"/>
                </a:cubicBezTo>
                <a:cubicBezTo>
                  <a:pt x="71164" y="3315107"/>
                  <a:pt x="64303" y="3320125"/>
                  <a:pt x="64303" y="3327934"/>
                </a:cubicBezTo>
                <a:lnTo>
                  <a:pt x="84881" y="3348013"/>
                </a:lnTo>
                <a:cubicBezTo>
                  <a:pt x="71164" y="3348013"/>
                  <a:pt x="64303" y="3355264"/>
                  <a:pt x="64303" y="3369763"/>
                </a:cubicBezTo>
                <a:cubicBezTo>
                  <a:pt x="71164" y="3394305"/>
                  <a:pt x="74592" y="3408246"/>
                  <a:pt x="74592" y="3411592"/>
                </a:cubicBezTo>
                <a:cubicBezTo>
                  <a:pt x="67736" y="3420518"/>
                  <a:pt x="64303" y="3427208"/>
                  <a:pt x="64303" y="3431671"/>
                </a:cubicBezTo>
                <a:cubicBezTo>
                  <a:pt x="71164" y="3440593"/>
                  <a:pt x="74592" y="3447845"/>
                  <a:pt x="74592" y="3453421"/>
                </a:cubicBezTo>
                <a:lnTo>
                  <a:pt x="20578" y="3473500"/>
                </a:lnTo>
                <a:lnTo>
                  <a:pt x="20578" y="3466807"/>
                </a:lnTo>
                <a:lnTo>
                  <a:pt x="43725" y="3446732"/>
                </a:lnTo>
                <a:cubicBezTo>
                  <a:pt x="43725" y="3436692"/>
                  <a:pt x="36011" y="3431671"/>
                  <a:pt x="20578" y="3431671"/>
                </a:cubicBezTo>
                <a:cubicBezTo>
                  <a:pt x="36011" y="3397093"/>
                  <a:pt x="43725" y="3376456"/>
                  <a:pt x="43725" y="3369763"/>
                </a:cubicBezTo>
                <a:cubicBezTo>
                  <a:pt x="36870" y="3360841"/>
                  <a:pt x="33436" y="3353589"/>
                  <a:pt x="33436" y="3348013"/>
                </a:cubicBezTo>
                <a:cubicBezTo>
                  <a:pt x="40297" y="3340203"/>
                  <a:pt x="43725" y="3330722"/>
                  <a:pt x="43725" y="3319570"/>
                </a:cubicBezTo>
                <a:cubicBezTo>
                  <a:pt x="28292" y="3319570"/>
                  <a:pt x="20578" y="3315107"/>
                  <a:pt x="20578" y="3306184"/>
                </a:cubicBezTo>
                <a:lnTo>
                  <a:pt x="20578" y="3286106"/>
                </a:lnTo>
                <a:cubicBezTo>
                  <a:pt x="20578" y="3277183"/>
                  <a:pt x="38581" y="3269932"/>
                  <a:pt x="74592" y="3264355"/>
                </a:cubicBezTo>
                <a:close/>
                <a:moveTo>
                  <a:pt x="504138" y="3117115"/>
                </a:moveTo>
                <a:lnTo>
                  <a:pt x="517002" y="3117115"/>
                </a:lnTo>
                <a:cubicBezTo>
                  <a:pt x="530718" y="3119345"/>
                  <a:pt x="537574" y="3124366"/>
                  <a:pt x="537574" y="3132172"/>
                </a:cubicBezTo>
                <a:cubicBezTo>
                  <a:pt x="448407" y="3258221"/>
                  <a:pt x="397821" y="3323471"/>
                  <a:pt x="385821" y="3327934"/>
                </a:cubicBezTo>
                <a:cubicBezTo>
                  <a:pt x="370388" y="3383707"/>
                  <a:pt x="338663" y="3427766"/>
                  <a:pt x="290652" y="3460114"/>
                </a:cubicBezTo>
                <a:cubicBezTo>
                  <a:pt x="290652" y="3472387"/>
                  <a:pt x="279505" y="3486327"/>
                  <a:pt x="257216" y="3501946"/>
                </a:cubicBezTo>
                <a:cubicBezTo>
                  <a:pt x="264072" y="3501946"/>
                  <a:pt x="267499" y="3504176"/>
                  <a:pt x="267499" y="3508636"/>
                </a:cubicBezTo>
                <a:lnTo>
                  <a:pt x="246927" y="3515329"/>
                </a:lnTo>
                <a:cubicBezTo>
                  <a:pt x="236639" y="3515329"/>
                  <a:pt x="222064" y="3504176"/>
                  <a:pt x="203197" y="3481868"/>
                </a:cubicBezTo>
                <a:cubicBezTo>
                  <a:pt x="225491" y="3476288"/>
                  <a:pt x="236639" y="3471270"/>
                  <a:pt x="236639" y="3466807"/>
                </a:cubicBezTo>
                <a:lnTo>
                  <a:pt x="226350" y="3453421"/>
                </a:lnTo>
                <a:cubicBezTo>
                  <a:pt x="252072" y="3402111"/>
                  <a:pt x="273502" y="3376456"/>
                  <a:pt x="290652" y="3376456"/>
                </a:cubicBezTo>
                <a:lnTo>
                  <a:pt x="280363" y="3363070"/>
                </a:lnTo>
                <a:lnTo>
                  <a:pt x="280363" y="3354706"/>
                </a:lnTo>
                <a:cubicBezTo>
                  <a:pt x="280363" y="3346896"/>
                  <a:pt x="323230" y="3305068"/>
                  <a:pt x="408969" y="3229219"/>
                </a:cubicBezTo>
                <a:cubicBezTo>
                  <a:pt x="408969" y="3220293"/>
                  <a:pt x="422685" y="3204119"/>
                  <a:pt x="450124" y="3180694"/>
                </a:cubicBezTo>
                <a:cubicBezTo>
                  <a:pt x="450124" y="3151693"/>
                  <a:pt x="468127" y="3130501"/>
                  <a:pt x="504138" y="3117115"/>
                </a:cubicBezTo>
                <a:close/>
                <a:moveTo>
                  <a:pt x="2031984" y="3081979"/>
                </a:moveTo>
                <a:cubicBezTo>
                  <a:pt x="1973678" y="3113210"/>
                  <a:pt x="1944528" y="3146116"/>
                  <a:pt x="1944528" y="3180694"/>
                </a:cubicBezTo>
                <a:lnTo>
                  <a:pt x="1944528" y="3200773"/>
                </a:lnTo>
                <a:cubicBezTo>
                  <a:pt x="1946245" y="3210812"/>
                  <a:pt x="1953959" y="3215834"/>
                  <a:pt x="1967681" y="3215834"/>
                </a:cubicBezTo>
                <a:lnTo>
                  <a:pt x="1977970" y="3215834"/>
                </a:lnTo>
                <a:lnTo>
                  <a:pt x="2031984" y="3123808"/>
                </a:lnTo>
                <a:close/>
                <a:moveTo>
                  <a:pt x="699621" y="2901278"/>
                </a:moveTo>
                <a:lnTo>
                  <a:pt x="709909" y="2901278"/>
                </a:lnTo>
                <a:cubicBezTo>
                  <a:pt x="723626" y="2902391"/>
                  <a:pt x="730487" y="2906854"/>
                  <a:pt x="730487" y="2914660"/>
                </a:cubicBezTo>
                <a:lnTo>
                  <a:pt x="730487" y="2949800"/>
                </a:lnTo>
                <a:cubicBezTo>
                  <a:pt x="730487" y="2956493"/>
                  <a:pt x="720198" y="2963740"/>
                  <a:pt x="699621" y="2971550"/>
                </a:cubicBezTo>
                <a:lnTo>
                  <a:pt x="709909" y="2998321"/>
                </a:lnTo>
                <a:lnTo>
                  <a:pt x="699621" y="3033457"/>
                </a:lnTo>
                <a:lnTo>
                  <a:pt x="686757" y="3033457"/>
                </a:lnTo>
                <a:cubicBezTo>
                  <a:pt x="686757" y="3022301"/>
                  <a:pt x="673040" y="3015608"/>
                  <a:pt x="645607" y="3013379"/>
                </a:cubicBezTo>
                <a:lnTo>
                  <a:pt x="645607" y="3026764"/>
                </a:lnTo>
                <a:cubicBezTo>
                  <a:pt x="673040" y="3027881"/>
                  <a:pt x="686757" y="3032341"/>
                  <a:pt x="686757" y="3040150"/>
                </a:cubicBezTo>
                <a:cubicBezTo>
                  <a:pt x="676474" y="3059112"/>
                  <a:pt x="666185" y="3068593"/>
                  <a:pt x="655896" y="3068593"/>
                </a:cubicBezTo>
                <a:lnTo>
                  <a:pt x="645607" y="3068593"/>
                </a:lnTo>
                <a:lnTo>
                  <a:pt x="655896" y="3055207"/>
                </a:lnTo>
                <a:lnTo>
                  <a:pt x="655896" y="3048515"/>
                </a:lnTo>
                <a:cubicBezTo>
                  <a:pt x="655896" y="3038475"/>
                  <a:pt x="648176" y="3033457"/>
                  <a:pt x="632743" y="3033457"/>
                </a:cubicBezTo>
                <a:cubicBezTo>
                  <a:pt x="619026" y="3034574"/>
                  <a:pt x="612165" y="3039592"/>
                  <a:pt x="612165" y="3048515"/>
                </a:cubicBezTo>
                <a:cubicBezTo>
                  <a:pt x="619026" y="3048515"/>
                  <a:pt x="622454" y="3050748"/>
                  <a:pt x="622454" y="3055207"/>
                </a:cubicBezTo>
                <a:lnTo>
                  <a:pt x="591593" y="3068593"/>
                </a:lnTo>
                <a:cubicBezTo>
                  <a:pt x="576160" y="3068593"/>
                  <a:pt x="568440" y="3064130"/>
                  <a:pt x="568440" y="3055207"/>
                </a:cubicBezTo>
                <a:cubicBezTo>
                  <a:pt x="611313" y="3025089"/>
                  <a:pt x="655037" y="2973779"/>
                  <a:pt x="699621" y="2901278"/>
                </a:cubicBezTo>
                <a:close/>
                <a:moveTo>
                  <a:pt x="354955" y="2852756"/>
                </a:moveTo>
                <a:lnTo>
                  <a:pt x="365244" y="2866138"/>
                </a:lnTo>
                <a:lnTo>
                  <a:pt x="334377" y="2879524"/>
                </a:lnTo>
                <a:lnTo>
                  <a:pt x="321519" y="2879524"/>
                </a:lnTo>
                <a:lnTo>
                  <a:pt x="321519" y="2872831"/>
                </a:lnTo>
                <a:cubicBezTo>
                  <a:pt x="321519" y="2866138"/>
                  <a:pt x="332660" y="2859445"/>
                  <a:pt x="354955" y="2852756"/>
                </a:cubicBezTo>
                <a:close/>
                <a:moveTo>
                  <a:pt x="246927" y="2817616"/>
                </a:moveTo>
                <a:lnTo>
                  <a:pt x="257216" y="2817616"/>
                </a:lnTo>
                <a:cubicBezTo>
                  <a:pt x="267499" y="2817616"/>
                  <a:pt x="278647" y="2824309"/>
                  <a:pt x="290652" y="2837695"/>
                </a:cubicBezTo>
                <a:lnTo>
                  <a:pt x="290652" y="2852756"/>
                </a:lnTo>
                <a:cubicBezTo>
                  <a:pt x="271791" y="2875065"/>
                  <a:pt x="257216" y="2886217"/>
                  <a:pt x="246927" y="2886217"/>
                </a:cubicBezTo>
                <a:lnTo>
                  <a:pt x="257216" y="2901278"/>
                </a:lnTo>
                <a:lnTo>
                  <a:pt x="257216" y="2907971"/>
                </a:lnTo>
                <a:cubicBezTo>
                  <a:pt x="226350" y="2959281"/>
                  <a:pt x="204914" y="2984936"/>
                  <a:pt x="192908" y="2984936"/>
                </a:cubicBezTo>
                <a:lnTo>
                  <a:pt x="192908" y="2998321"/>
                </a:lnTo>
                <a:lnTo>
                  <a:pt x="216061" y="3020072"/>
                </a:lnTo>
                <a:cubicBezTo>
                  <a:pt x="216061" y="3028994"/>
                  <a:pt x="204914" y="3033457"/>
                  <a:pt x="182619" y="3033457"/>
                </a:cubicBezTo>
                <a:lnTo>
                  <a:pt x="192908" y="3048515"/>
                </a:lnTo>
                <a:lnTo>
                  <a:pt x="182619" y="3048515"/>
                </a:lnTo>
                <a:lnTo>
                  <a:pt x="192908" y="3061900"/>
                </a:lnTo>
                <a:lnTo>
                  <a:pt x="192908" y="3068593"/>
                </a:lnTo>
                <a:cubicBezTo>
                  <a:pt x="156903" y="3068593"/>
                  <a:pt x="138894" y="3073056"/>
                  <a:pt x="138894" y="3081979"/>
                </a:cubicBezTo>
                <a:lnTo>
                  <a:pt x="149183" y="3097036"/>
                </a:lnTo>
                <a:lnTo>
                  <a:pt x="108028" y="3145558"/>
                </a:lnTo>
                <a:lnTo>
                  <a:pt x="97739" y="3145558"/>
                </a:lnTo>
                <a:lnTo>
                  <a:pt x="108028" y="3180694"/>
                </a:lnTo>
                <a:lnTo>
                  <a:pt x="108028" y="3194080"/>
                </a:lnTo>
                <a:cubicBezTo>
                  <a:pt x="89167" y="3217505"/>
                  <a:pt x="74592" y="3229219"/>
                  <a:pt x="64303" y="3229219"/>
                </a:cubicBezTo>
                <a:lnTo>
                  <a:pt x="54014" y="3229219"/>
                </a:lnTo>
                <a:lnTo>
                  <a:pt x="54014" y="3222527"/>
                </a:lnTo>
                <a:cubicBezTo>
                  <a:pt x="54014" y="3218063"/>
                  <a:pt x="57447" y="3215834"/>
                  <a:pt x="64303" y="3215834"/>
                </a:cubicBezTo>
                <a:cubicBezTo>
                  <a:pt x="59158" y="3208024"/>
                  <a:pt x="52303" y="3180139"/>
                  <a:pt x="43725" y="3132172"/>
                </a:cubicBezTo>
                <a:cubicBezTo>
                  <a:pt x="57447" y="3126596"/>
                  <a:pt x="67736" y="3123808"/>
                  <a:pt x="74592" y="3123808"/>
                </a:cubicBezTo>
                <a:lnTo>
                  <a:pt x="74592" y="3117115"/>
                </a:lnTo>
                <a:cubicBezTo>
                  <a:pt x="74592" y="3108192"/>
                  <a:pt x="67736" y="3103729"/>
                  <a:pt x="54014" y="3103729"/>
                </a:cubicBezTo>
                <a:cubicBezTo>
                  <a:pt x="69447" y="3061342"/>
                  <a:pt x="84022" y="3040150"/>
                  <a:pt x="97739" y="3040150"/>
                </a:cubicBezTo>
                <a:lnTo>
                  <a:pt x="84881" y="3026764"/>
                </a:lnTo>
                <a:lnTo>
                  <a:pt x="84881" y="3020072"/>
                </a:lnTo>
                <a:cubicBezTo>
                  <a:pt x="102031" y="3001109"/>
                  <a:pt x="123461" y="2991628"/>
                  <a:pt x="149183" y="2991628"/>
                </a:cubicBezTo>
                <a:lnTo>
                  <a:pt x="138894" y="2978243"/>
                </a:lnTo>
                <a:cubicBezTo>
                  <a:pt x="138894" y="2972666"/>
                  <a:pt x="171478" y="2935297"/>
                  <a:pt x="236639" y="2866138"/>
                </a:cubicBezTo>
                <a:lnTo>
                  <a:pt x="226350" y="2852756"/>
                </a:lnTo>
                <a:cubicBezTo>
                  <a:pt x="233205" y="2842717"/>
                  <a:pt x="236639" y="2835465"/>
                  <a:pt x="236639" y="2831002"/>
                </a:cubicBezTo>
                <a:cubicBezTo>
                  <a:pt x="229777" y="2831002"/>
                  <a:pt x="226350" y="2828773"/>
                  <a:pt x="226350" y="2824309"/>
                </a:cubicBezTo>
                <a:close/>
                <a:moveTo>
                  <a:pt x="527285" y="2789173"/>
                </a:moveTo>
                <a:lnTo>
                  <a:pt x="537574" y="2789173"/>
                </a:lnTo>
                <a:cubicBezTo>
                  <a:pt x="551296" y="2790290"/>
                  <a:pt x="558151" y="2794750"/>
                  <a:pt x="558151" y="2802559"/>
                </a:cubicBezTo>
                <a:lnTo>
                  <a:pt x="537574" y="2809252"/>
                </a:lnTo>
                <a:lnTo>
                  <a:pt x="527285" y="2795866"/>
                </a:lnTo>
                <a:close/>
                <a:moveTo>
                  <a:pt x="923395" y="2767423"/>
                </a:moveTo>
                <a:lnTo>
                  <a:pt x="933684" y="2767423"/>
                </a:lnTo>
                <a:cubicBezTo>
                  <a:pt x="949117" y="2767423"/>
                  <a:pt x="956831" y="2774675"/>
                  <a:pt x="956831" y="2789173"/>
                </a:cubicBezTo>
                <a:lnTo>
                  <a:pt x="946542" y="2802559"/>
                </a:lnTo>
                <a:cubicBezTo>
                  <a:pt x="953403" y="2811482"/>
                  <a:pt x="956831" y="2820963"/>
                  <a:pt x="956831" y="2831002"/>
                </a:cubicBezTo>
                <a:lnTo>
                  <a:pt x="946542" y="2831002"/>
                </a:lnTo>
                <a:cubicBezTo>
                  <a:pt x="931109" y="2831002"/>
                  <a:pt x="923395" y="2826543"/>
                  <a:pt x="923395" y="2817616"/>
                </a:cubicBezTo>
                <a:lnTo>
                  <a:pt x="923395" y="2809252"/>
                </a:lnTo>
                <a:cubicBezTo>
                  <a:pt x="923395" y="2804789"/>
                  <a:pt x="926823" y="2802559"/>
                  <a:pt x="933684" y="2802559"/>
                </a:cubicBezTo>
                <a:lnTo>
                  <a:pt x="923395" y="2789173"/>
                </a:lnTo>
                <a:close/>
                <a:moveTo>
                  <a:pt x="462982" y="2670380"/>
                </a:moveTo>
                <a:lnTo>
                  <a:pt x="483560" y="2670380"/>
                </a:lnTo>
                <a:cubicBezTo>
                  <a:pt x="483560" y="2680419"/>
                  <a:pt x="486988" y="2689900"/>
                  <a:pt x="493849" y="2698823"/>
                </a:cubicBezTo>
                <a:lnTo>
                  <a:pt x="450124" y="2718902"/>
                </a:lnTo>
                <a:cubicBezTo>
                  <a:pt x="436407" y="2718902"/>
                  <a:pt x="429546" y="2714438"/>
                  <a:pt x="429546" y="2705516"/>
                </a:cubicBezTo>
                <a:cubicBezTo>
                  <a:pt x="458696" y="2705516"/>
                  <a:pt x="473271" y="2700494"/>
                  <a:pt x="473271" y="2690459"/>
                </a:cubicBezTo>
                <a:cubicBezTo>
                  <a:pt x="466416" y="2681532"/>
                  <a:pt x="462982" y="2674839"/>
                  <a:pt x="462982" y="2670380"/>
                </a:cubicBezTo>
                <a:close/>
                <a:moveTo>
                  <a:pt x="517002" y="2635244"/>
                </a:moveTo>
                <a:lnTo>
                  <a:pt x="517002" y="2663687"/>
                </a:lnTo>
                <a:lnTo>
                  <a:pt x="493849" y="2663687"/>
                </a:lnTo>
                <a:lnTo>
                  <a:pt x="493849" y="2648626"/>
                </a:lnTo>
                <a:cubicBezTo>
                  <a:pt x="495566" y="2639703"/>
                  <a:pt x="503279" y="2635244"/>
                  <a:pt x="517002" y="2635244"/>
                </a:cubicBezTo>
                <a:close/>
                <a:moveTo>
                  <a:pt x="321519" y="2586722"/>
                </a:moveTo>
                <a:lnTo>
                  <a:pt x="334377" y="2586722"/>
                </a:lnTo>
                <a:lnTo>
                  <a:pt x="385821" y="2628551"/>
                </a:lnTo>
                <a:lnTo>
                  <a:pt x="385821" y="2635244"/>
                </a:lnTo>
                <a:cubicBezTo>
                  <a:pt x="401255" y="2635244"/>
                  <a:pt x="408969" y="2630781"/>
                  <a:pt x="408969" y="2621858"/>
                </a:cubicBezTo>
                <a:cubicBezTo>
                  <a:pt x="408969" y="2617395"/>
                  <a:pt x="405541" y="2615165"/>
                  <a:pt x="398680" y="2615165"/>
                </a:cubicBezTo>
                <a:cubicBezTo>
                  <a:pt x="408969" y="2596203"/>
                  <a:pt x="419257" y="2586722"/>
                  <a:pt x="429546" y="2586722"/>
                </a:cubicBezTo>
                <a:lnTo>
                  <a:pt x="450124" y="2606797"/>
                </a:lnTo>
                <a:cubicBezTo>
                  <a:pt x="407258" y="2673726"/>
                  <a:pt x="385821" y="2708862"/>
                  <a:pt x="385821" y="2712209"/>
                </a:cubicBezTo>
                <a:cubicBezTo>
                  <a:pt x="358383" y="2734517"/>
                  <a:pt x="344666" y="2755709"/>
                  <a:pt x="344666" y="2775788"/>
                </a:cubicBezTo>
                <a:lnTo>
                  <a:pt x="321519" y="2767423"/>
                </a:lnTo>
                <a:lnTo>
                  <a:pt x="311230" y="2782480"/>
                </a:lnTo>
                <a:lnTo>
                  <a:pt x="311230" y="2824309"/>
                </a:lnTo>
                <a:lnTo>
                  <a:pt x="290652" y="2824309"/>
                </a:lnTo>
                <a:cubicBezTo>
                  <a:pt x="290652" y="2818733"/>
                  <a:pt x="272644" y="2804789"/>
                  <a:pt x="236639" y="2782480"/>
                </a:cubicBezTo>
                <a:lnTo>
                  <a:pt x="246927" y="2767423"/>
                </a:lnTo>
                <a:lnTo>
                  <a:pt x="290652" y="2782480"/>
                </a:lnTo>
                <a:lnTo>
                  <a:pt x="290652" y="2775788"/>
                </a:lnTo>
                <a:cubicBezTo>
                  <a:pt x="268358" y="2763518"/>
                  <a:pt x="257216" y="2749574"/>
                  <a:pt x="257216" y="2733959"/>
                </a:cubicBezTo>
                <a:cubicBezTo>
                  <a:pt x="243494" y="2733959"/>
                  <a:pt x="236639" y="2728941"/>
                  <a:pt x="236639" y="2718902"/>
                </a:cubicBezTo>
                <a:cubicBezTo>
                  <a:pt x="238350" y="2709979"/>
                  <a:pt x="245211" y="2705516"/>
                  <a:pt x="257216" y="2705516"/>
                </a:cubicBezTo>
                <a:cubicBezTo>
                  <a:pt x="260644" y="2714438"/>
                  <a:pt x="268358" y="2718902"/>
                  <a:pt x="280363" y="2718902"/>
                </a:cubicBezTo>
                <a:lnTo>
                  <a:pt x="290652" y="2718902"/>
                </a:lnTo>
                <a:cubicBezTo>
                  <a:pt x="300941" y="2718902"/>
                  <a:pt x="311230" y="2712209"/>
                  <a:pt x="321519" y="2698823"/>
                </a:cubicBezTo>
                <a:lnTo>
                  <a:pt x="300941" y="2677073"/>
                </a:lnTo>
                <a:lnTo>
                  <a:pt x="321519" y="2656994"/>
                </a:lnTo>
                <a:cubicBezTo>
                  <a:pt x="307797" y="2656994"/>
                  <a:pt x="300941" y="2651972"/>
                  <a:pt x="300941" y="2641937"/>
                </a:cubicBezTo>
                <a:lnTo>
                  <a:pt x="300941" y="2635244"/>
                </a:lnTo>
                <a:lnTo>
                  <a:pt x="334377" y="2635244"/>
                </a:lnTo>
                <a:lnTo>
                  <a:pt x="344666" y="2663687"/>
                </a:lnTo>
                <a:lnTo>
                  <a:pt x="354955" y="2663687"/>
                </a:lnTo>
                <a:lnTo>
                  <a:pt x="354955" y="2628551"/>
                </a:lnTo>
                <a:cubicBezTo>
                  <a:pt x="325805" y="2628551"/>
                  <a:pt x="311230" y="2621300"/>
                  <a:pt x="311230" y="2606797"/>
                </a:cubicBezTo>
                <a:cubicBezTo>
                  <a:pt x="318085" y="2597874"/>
                  <a:pt x="321519" y="2591182"/>
                  <a:pt x="321519" y="2586722"/>
                </a:cubicBezTo>
                <a:close/>
                <a:moveTo>
                  <a:pt x="344666" y="2538197"/>
                </a:moveTo>
                <a:cubicBezTo>
                  <a:pt x="358383" y="2542660"/>
                  <a:pt x="368671" y="2544889"/>
                  <a:pt x="375533" y="2544889"/>
                </a:cubicBezTo>
                <a:cubicBezTo>
                  <a:pt x="389249" y="2540430"/>
                  <a:pt x="400396" y="2538197"/>
                  <a:pt x="408969" y="2538197"/>
                </a:cubicBezTo>
                <a:lnTo>
                  <a:pt x="408969" y="2558275"/>
                </a:lnTo>
                <a:lnTo>
                  <a:pt x="385821" y="2558275"/>
                </a:lnTo>
                <a:lnTo>
                  <a:pt x="334377" y="2551582"/>
                </a:lnTo>
                <a:close/>
                <a:moveTo>
                  <a:pt x="473271" y="2509754"/>
                </a:moveTo>
                <a:lnTo>
                  <a:pt x="483560" y="2509754"/>
                </a:lnTo>
                <a:cubicBezTo>
                  <a:pt x="483560" y="2519793"/>
                  <a:pt x="486988" y="2529274"/>
                  <a:pt x="493849" y="2538197"/>
                </a:cubicBezTo>
                <a:lnTo>
                  <a:pt x="473271" y="2544889"/>
                </a:lnTo>
                <a:cubicBezTo>
                  <a:pt x="462982" y="2544889"/>
                  <a:pt x="451841" y="2537642"/>
                  <a:pt x="439835" y="2523140"/>
                </a:cubicBezTo>
                <a:close/>
                <a:moveTo>
                  <a:pt x="0" y="2439482"/>
                </a:moveTo>
                <a:lnTo>
                  <a:pt x="10289" y="2439482"/>
                </a:lnTo>
                <a:cubicBezTo>
                  <a:pt x="25722" y="2440599"/>
                  <a:pt x="33436" y="2445058"/>
                  <a:pt x="33436" y="2452868"/>
                </a:cubicBezTo>
                <a:lnTo>
                  <a:pt x="0" y="2452868"/>
                </a:lnTo>
                <a:close/>
                <a:moveTo>
                  <a:pt x="1160033" y="2390960"/>
                </a:moveTo>
                <a:lnTo>
                  <a:pt x="1149744" y="2419403"/>
                </a:lnTo>
                <a:cubicBezTo>
                  <a:pt x="1163461" y="2419403"/>
                  <a:pt x="1170316" y="2412152"/>
                  <a:pt x="1170316" y="2397653"/>
                </a:cubicBezTo>
                <a:lnTo>
                  <a:pt x="1170316" y="2390960"/>
                </a:lnTo>
                <a:close/>
                <a:moveTo>
                  <a:pt x="558151" y="2313995"/>
                </a:moveTo>
                <a:lnTo>
                  <a:pt x="568440" y="2313995"/>
                </a:lnTo>
                <a:cubicBezTo>
                  <a:pt x="568440" y="2322918"/>
                  <a:pt x="561579" y="2327377"/>
                  <a:pt x="547863" y="2327377"/>
                </a:cubicBezTo>
                <a:lnTo>
                  <a:pt x="537574" y="2327377"/>
                </a:lnTo>
                <a:cubicBezTo>
                  <a:pt x="539290" y="2318455"/>
                  <a:pt x="546152" y="2313995"/>
                  <a:pt x="558151" y="2313995"/>
                </a:cubicBezTo>
                <a:close/>
                <a:moveTo>
                  <a:pt x="439835" y="2146676"/>
                </a:moveTo>
                <a:cubicBezTo>
                  <a:pt x="455268" y="2147793"/>
                  <a:pt x="462982" y="2152252"/>
                  <a:pt x="462982" y="2160062"/>
                </a:cubicBezTo>
                <a:lnTo>
                  <a:pt x="462982" y="2166755"/>
                </a:lnTo>
                <a:lnTo>
                  <a:pt x="439835" y="2166755"/>
                </a:lnTo>
                <a:close/>
                <a:moveTo>
                  <a:pt x="5684401" y="2047961"/>
                </a:moveTo>
                <a:lnTo>
                  <a:pt x="5694690" y="2061343"/>
                </a:lnTo>
                <a:lnTo>
                  <a:pt x="5674118" y="2069711"/>
                </a:lnTo>
                <a:lnTo>
                  <a:pt x="5620099" y="2069711"/>
                </a:lnTo>
                <a:lnTo>
                  <a:pt x="5620099" y="2054650"/>
                </a:lnTo>
                <a:cubicBezTo>
                  <a:pt x="5625243" y="2054650"/>
                  <a:pt x="5646679" y="2052421"/>
                  <a:pt x="5684401" y="2047961"/>
                </a:cubicBezTo>
                <a:close/>
                <a:moveTo>
                  <a:pt x="1612726" y="1671498"/>
                </a:moveTo>
                <a:lnTo>
                  <a:pt x="1612726" y="1691573"/>
                </a:lnTo>
                <a:lnTo>
                  <a:pt x="1633304" y="1691573"/>
                </a:lnTo>
                <a:lnTo>
                  <a:pt x="1633304" y="1671498"/>
                </a:lnTo>
                <a:close/>
                <a:moveTo>
                  <a:pt x="2363785" y="1104290"/>
                </a:moveTo>
                <a:cubicBezTo>
                  <a:pt x="2350069" y="1108753"/>
                  <a:pt x="2339780" y="1110983"/>
                  <a:pt x="2332924" y="1110983"/>
                </a:cubicBezTo>
                <a:lnTo>
                  <a:pt x="2332924" y="1117676"/>
                </a:lnTo>
                <a:lnTo>
                  <a:pt x="2363785" y="1117676"/>
                </a:lnTo>
                <a:lnTo>
                  <a:pt x="2374074" y="1104290"/>
                </a:lnTo>
                <a:close/>
                <a:moveTo>
                  <a:pt x="2309772" y="1084215"/>
                </a:moveTo>
                <a:cubicBezTo>
                  <a:pt x="2313199" y="1093138"/>
                  <a:pt x="2320919" y="1097597"/>
                  <a:pt x="2332924" y="1097597"/>
                </a:cubicBezTo>
                <a:lnTo>
                  <a:pt x="2343208" y="1097597"/>
                </a:lnTo>
                <a:cubicBezTo>
                  <a:pt x="2343208" y="1088674"/>
                  <a:pt x="2335494" y="1084215"/>
                  <a:pt x="2320061" y="1084215"/>
                </a:cubicBezTo>
                <a:close/>
                <a:moveTo>
                  <a:pt x="2214602" y="957053"/>
                </a:moveTo>
                <a:cubicBezTo>
                  <a:pt x="2199169" y="959283"/>
                  <a:pt x="2191455" y="964301"/>
                  <a:pt x="2191455" y="972111"/>
                </a:cubicBezTo>
                <a:cubicBezTo>
                  <a:pt x="2198311" y="972111"/>
                  <a:pt x="2201744" y="974340"/>
                  <a:pt x="2201744" y="978803"/>
                </a:cubicBezTo>
                <a:cubicBezTo>
                  <a:pt x="2188022" y="979920"/>
                  <a:pt x="2181166" y="984380"/>
                  <a:pt x="2181166" y="992189"/>
                </a:cubicBezTo>
                <a:lnTo>
                  <a:pt x="2201744" y="998882"/>
                </a:lnTo>
                <a:cubicBezTo>
                  <a:pt x="2217178" y="994419"/>
                  <a:pt x="2228319" y="992189"/>
                  <a:pt x="2235180" y="992189"/>
                </a:cubicBezTo>
                <a:lnTo>
                  <a:pt x="2235180" y="985496"/>
                </a:lnTo>
                <a:cubicBezTo>
                  <a:pt x="2221464" y="974340"/>
                  <a:pt x="2214602" y="964859"/>
                  <a:pt x="2214602" y="957053"/>
                </a:cubicBezTo>
                <a:close/>
                <a:moveTo>
                  <a:pt x="2255758" y="901839"/>
                </a:moveTo>
                <a:lnTo>
                  <a:pt x="2255758" y="930282"/>
                </a:lnTo>
                <a:cubicBezTo>
                  <a:pt x="2271191" y="930282"/>
                  <a:pt x="2278905" y="925264"/>
                  <a:pt x="2278905" y="915225"/>
                </a:cubicBezTo>
                <a:lnTo>
                  <a:pt x="2278905" y="901839"/>
                </a:lnTo>
                <a:close/>
                <a:moveTo>
                  <a:pt x="2309772" y="888453"/>
                </a:moveTo>
                <a:cubicBezTo>
                  <a:pt x="2309772" y="905185"/>
                  <a:pt x="2302910" y="919126"/>
                  <a:pt x="2289194" y="930282"/>
                </a:cubicBezTo>
                <a:lnTo>
                  <a:pt x="2309772" y="936975"/>
                </a:lnTo>
                <a:lnTo>
                  <a:pt x="2332924" y="930282"/>
                </a:lnTo>
                <a:cubicBezTo>
                  <a:pt x="2332924" y="934745"/>
                  <a:pt x="2336352" y="936975"/>
                  <a:pt x="2343208" y="936975"/>
                </a:cubicBezTo>
                <a:lnTo>
                  <a:pt x="2353496" y="921917"/>
                </a:lnTo>
                <a:cubicBezTo>
                  <a:pt x="2343208" y="921917"/>
                  <a:pt x="2328633" y="910761"/>
                  <a:pt x="2309772" y="888453"/>
                </a:cubicBezTo>
                <a:close/>
                <a:moveTo>
                  <a:pt x="2579846" y="880085"/>
                </a:moveTo>
                <a:lnTo>
                  <a:pt x="2546410" y="895146"/>
                </a:lnTo>
                <a:cubicBezTo>
                  <a:pt x="2532688" y="890683"/>
                  <a:pt x="2522399" y="888453"/>
                  <a:pt x="2515543" y="888453"/>
                </a:cubicBezTo>
                <a:lnTo>
                  <a:pt x="2515543" y="901839"/>
                </a:lnTo>
                <a:lnTo>
                  <a:pt x="2536121" y="901839"/>
                </a:lnTo>
                <a:lnTo>
                  <a:pt x="2536121" y="915225"/>
                </a:lnTo>
                <a:lnTo>
                  <a:pt x="2502679" y="915225"/>
                </a:lnTo>
                <a:lnTo>
                  <a:pt x="2502679" y="930282"/>
                </a:lnTo>
                <a:lnTo>
                  <a:pt x="2515543" y="943667"/>
                </a:lnTo>
                <a:cubicBezTo>
                  <a:pt x="2491538" y="952590"/>
                  <a:pt x="2473529" y="957053"/>
                  <a:pt x="2461530" y="957053"/>
                </a:cubicBezTo>
                <a:lnTo>
                  <a:pt x="2492391" y="985496"/>
                </a:lnTo>
                <a:cubicBezTo>
                  <a:pt x="2485535" y="985496"/>
                  <a:pt x="2482107" y="987726"/>
                  <a:pt x="2482107" y="992189"/>
                </a:cubicBezTo>
                <a:lnTo>
                  <a:pt x="2492391" y="992189"/>
                </a:lnTo>
                <a:cubicBezTo>
                  <a:pt x="2512968" y="992189"/>
                  <a:pt x="2534404" y="966534"/>
                  <a:pt x="2556699" y="915225"/>
                </a:cubicBezTo>
                <a:cubicBezTo>
                  <a:pt x="2570415" y="919684"/>
                  <a:pt x="2581563" y="921917"/>
                  <a:pt x="2590135" y="921917"/>
                </a:cubicBezTo>
                <a:lnTo>
                  <a:pt x="2590135" y="908532"/>
                </a:lnTo>
                <a:lnTo>
                  <a:pt x="2569557" y="908532"/>
                </a:lnTo>
                <a:lnTo>
                  <a:pt x="2590135" y="888453"/>
                </a:lnTo>
                <a:lnTo>
                  <a:pt x="2590135" y="880085"/>
                </a:lnTo>
                <a:close/>
                <a:moveTo>
                  <a:pt x="2783043" y="818181"/>
                </a:moveTo>
                <a:cubicBezTo>
                  <a:pt x="2783043" y="824870"/>
                  <a:pt x="2794190" y="831563"/>
                  <a:pt x="2816479" y="838256"/>
                </a:cubicBezTo>
                <a:lnTo>
                  <a:pt x="2816479" y="831563"/>
                </a:lnTo>
                <a:cubicBezTo>
                  <a:pt x="2816479" y="822640"/>
                  <a:pt x="2808765" y="818181"/>
                  <a:pt x="2793331" y="818181"/>
                </a:cubicBezTo>
                <a:close/>
                <a:moveTo>
                  <a:pt x="2384363" y="789734"/>
                </a:moveTo>
                <a:lnTo>
                  <a:pt x="2374074" y="824870"/>
                </a:lnTo>
                <a:lnTo>
                  <a:pt x="2397227" y="824870"/>
                </a:lnTo>
                <a:cubicBezTo>
                  <a:pt x="2397227" y="817064"/>
                  <a:pt x="2404082" y="807583"/>
                  <a:pt x="2417799" y="796427"/>
                </a:cubicBezTo>
                <a:lnTo>
                  <a:pt x="2397227" y="789734"/>
                </a:lnTo>
                <a:close/>
                <a:moveTo>
                  <a:pt x="2428088" y="761291"/>
                </a:moveTo>
                <a:cubicBezTo>
                  <a:pt x="2428088" y="766867"/>
                  <a:pt x="2424660" y="774119"/>
                  <a:pt x="2417799" y="783041"/>
                </a:cubicBezTo>
                <a:lnTo>
                  <a:pt x="2428088" y="783041"/>
                </a:lnTo>
                <a:cubicBezTo>
                  <a:pt x="2443521" y="783041"/>
                  <a:pt x="2451241" y="778582"/>
                  <a:pt x="2451241" y="769655"/>
                </a:cubicBezTo>
                <a:lnTo>
                  <a:pt x="2451241" y="761291"/>
                </a:lnTo>
                <a:close/>
                <a:moveTo>
                  <a:pt x="2965667" y="699384"/>
                </a:moveTo>
                <a:lnTo>
                  <a:pt x="2955378" y="712769"/>
                </a:lnTo>
                <a:lnTo>
                  <a:pt x="2965667" y="747905"/>
                </a:lnTo>
                <a:lnTo>
                  <a:pt x="2975950" y="747905"/>
                </a:lnTo>
                <a:lnTo>
                  <a:pt x="2986239" y="706077"/>
                </a:lnTo>
                <a:close/>
                <a:moveTo>
                  <a:pt x="2891070" y="699384"/>
                </a:moveTo>
                <a:lnTo>
                  <a:pt x="2891070" y="712769"/>
                </a:lnTo>
                <a:lnTo>
                  <a:pt x="2921937" y="712769"/>
                </a:lnTo>
                <a:cubicBezTo>
                  <a:pt x="2921937" y="703847"/>
                  <a:pt x="2915081" y="699384"/>
                  <a:pt x="2901359" y="699384"/>
                </a:cubicBezTo>
                <a:close/>
                <a:moveTo>
                  <a:pt x="2438377" y="684326"/>
                </a:moveTo>
                <a:lnTo>
                  <a:pt x="2471819" y="684326"/>
                </a:lnTo>
                <a:cubicBezTo>
                  <a:pt x="2471819" y="694366"/>
                  <a:pt x="2464957" y="699384"/>
                  <a:pt x="2451241" y="699384"/>
                </a:cubicBezTo>
                <a:close/>
                <a:moveTo>
                  <a:pt x="2610713" y="615726"/>
                </a:moveTo>
                <a:lnTo>
                  <a:pt x="2644149" y="615726"/>
                </a:lnTo>
                <a:cubicBezTo>
                  <a:pt x="2644149" y="624648"/>
                  <a:pt x="2651010" y="629112"/>
                  <a:pt x="2664726" y="629112"/>
                </a:cubicBezTo>
                <a:cubicBezTo>
                  <a:pt x="2640721" y="661460"/>
                  <a:pt x="2622712" y="677633"/>
                  <a:pt x="2610713" y="677633"/>
                </a:cubicBezTo>
                <a:lnTo>
                  <a:pt x="2600424" y="677633"/>
                </a:lnTo>
                <a:cubicBezTo>
                  <a:pt x="2584990" y="677633"/>
                  <a:pt x="2574701" y="665919"/>
                  <a:pt x="2569557" y="642498"/>
                </a:cubicBezTo>
                <a:lnTo>
                  <a:pt x="2600424" y="657555"/>
                </a:lnTo>
                <a:cubicBezTo>
                  <a:pt x="2607279" y="649745"/>
                  <a:pt x="2610713" y="635805"/>
                  <a:pt x="2610713" y="615726"/>
                </a:cubicBezTo>
                <a:close/>
                <a:moveTo>
                  <a:pt x="2654437" y="600665"/>
                </a:moveTo>
                <a:lnTo>
                  <a:pt x="2664726" y="600665"/>
                </a:lnTo>
                <a:cubicBezTo>
                  <a:pt x="2678443" y="602898"/>
                  <a:pt x="2685304" y="607916"/>
                  <a:pt x="2685304" y="615726"/>
                </a:cubicBezTo>
                <a:lnTo>
                  <a:pt x="2685304" y="629112"/>
                </a:lnTo>
                <a:lnTo>
                  <a:pt x="2664726" y="629112"/>
                </a:lnTo>
                <a:cubicBezTo>
                  <a:pt x="2664726" y="619072"/>
                  <a:pt x="2661299" y="609591"/>
                  <a:pt x="2654437" y="600665"/>
                </a:cubicBezTo>
                <a:close/>
                <a:moveTo>
                  <a:pt x="4514085" y="587283"/>
                </a:moveTo>
                <a:lnTo>
                  <a:pt x="4503796" y="615726"/>
                </a:lnTo>
                <a:lnTo>
                  <a:pt x="4578387" y="615726"/>
                </a:lnTo>
                <a:cubicBezTo>
                  <a:pt x="4576677" y="609033"/>
                  <a:pt x="4558668" y="599552"/>
                  <a:pt x="4524374" y="587283"/>
                </a:cubicBezTo>
                <a:close/>
                <a:moveTo>
                  <a:pt x="3384924" y="565529"/>
                </a:moveTo>
                <a:lnTo>
                  <a:pt x="3395213" y="580590"/>
                </a:lnTo>
                <a:cubicBezTo>
                  <a:pt x="3374635" y="617397"/>
                  <a:pt x="3360061" y="635805"/>
                  <a:pt x="3351483" y="635805"/>
                </a:cubicBezTo>
                <a:lnTo>
                  <a:pt x="3364347" y="650862"/>
                </a:lnTo>
                <a:cubicBezTo>
                  <a:pt x="3326619" y="686556"/>
                  <a:pt x="3305183" y="709423"/>
                  <a:pt x="3300044" y="719462"/>
                </a:cubicBezTo>
                <a:lnTo>
                  <a:pt x="3287180" y="719462"/>
                </a:lnTo>
                <a:cubicBezTo>
                  <a:pt x="3273463" y="719462"/>
                  <a:pt x="3266602" y="714999"/>
                  <a:pt x="3266602" y="706077"/>
                </a:cubicBezTo>
                <a:lnTo>
                  <a:pt x="3266602" y="684326"/>
                </a:lnTo>
                <a:cubicBezTo>
                  <a:pt x="3302613" y="684326"/>
                  <a:pt x="3320616" y="665919"/>
                  <a:pt x="3320616" y="629112"/>
                </a:cubicBezTo>
                <a:cubicBezTo>
                  <a:pt x="3306899" y="629112"/>
                  <a:pt x="3300044" y="624648"/>
                  <a:pt x="3300044" y="615726"/>
                </a:cubicBezTo>
                <a:cubicBezTo>
                  <a:pt x="3342911" y="582261"/>
                  <a:pt x="3371202" y="565529"/>
                  <a:pt x="3384924" y="565529"/>
                </a:cubicBezTo>
                <a:close/>
                <a:moveTo>
                  <a:pt x="2675015" y="558836"/>
                </a:moveTo>
                <a:lnTo>
                  <a:pt x="2698162" y="558836"/>
                </a:lnTo>
                <a:lnTo>
                  <a:pt x="2698162" y="580590"/>
                </a:lnTo>
                <a:lnTo>
                  <a:pt x="2675015" y="580590"/>
                </a:lnTo>
                <a:lnTo>
                  <a:pt x="2685304" y="565529"/>
                </a:lnTo>
                <a:cubicBezTo>
                  <a:pt x="2678443" y="565529"/>
                  <a:pt x="2675015" y="563299"/>
                  <a:pt x="2675015" y="558836"/>
                </a:cubicBezTo>
                <a:close/>
                <a:moveTo>
                  <a:pt x="2299483" y="440043"/>
                </a:moveTo>
                <a:lnTo>
                  <a:pt x="2320061" y="440043"/>
                </a:lnTo>
                <a:lnTo>
                  <a:pt x="2320061" y="446735"/>
                </a:lnTo>
                <a:cubicBezTo>
                  <a:pt x="2313199" y="455658"/>
                  <a:pt x="2309772" y="462909"/>
                  <a:pt x="2309772" y="468486"/>
                </a:cubicBezTo>
                <a:cubicBezTo>
                  <a:pt x="2316633" y="468486"/>
                  <a:pt x="2320061" y="470715"/>
                  <a:pt x="2320061" y="475178"/>
                </a:cubicBezTo>
                <a:cubicBezTo>
                  <a:pt x="2306344" y="479642"/>
                  <a:pt x="2296055" y="481871"/>
                  <a:pt x="2289194" y="481871"/>
                </a:cubicBezTo>
                <a:cubicBezTo>
                  <a:pt x="2296055" y="490794"/>
                  <a:pt x="2299483" y="498045"/>
                  <a:pt x="2299483" y="503621"/>
                </a:cubicBezTo>
                <a:lnTo>
                  <a:pt x="2289194" y="517007"/>
                </a:lnTo>
                <a:cubicBezTo>
                  <a:pt x="2296055" y="525930"/>
                  <a:pt x="2299483" y="533181"/>
                  <a:pt x="2299483" y="538761"/>
                </a:cubicBezTo>
                <a:lnTo>
                  <a:pt x="2320061" y="532068"/>
                </a:lnTo>
                <a:lnTo>
                  <a:pt x="2332924" y="532068"/>
                </a:lnTo>
                <a:cubicBezTo>
                  <a:pt x="2346641" y="533181"/>
                  <a:pt x="2353496" y="537644"/>
                  <a:pt x="2353496" y="545454"/>
                </a:cubicBezTo>
                <a:lnTo>
                  <a:pt x="2353496" y="565529"/>
                </a:lnTo>
                <a:cubicBezTo>
                  <a:pt x="2339780" y="565529"/>
                  <a:pt x="2332924" y="558836"/>
                  <a:pt x="2332924" y="545454"/>
                </a:cubicBezTo>
                <a:cubicBezTo>
                  <a:pt x="2303769" y="554377"/>
                  <a:pt x="2289194" y="568321"/>
                  <a:pt x="2289194" y="587283"/>
                </a:cubicBezTo>
                <a:lnTo>
                  <a:pt x="2309772" y="587283"/>
                </a:lnTo>
                <a:lnTo>
                  <a:pt x="2332924" y="580590"/>
                </a:lnTo>
                <a:lnTo>
                  <a:pt x="2343208" y="593976"/>
                </a:lnTo>
                <a:lnTo>
                  <a:pt x="2343208" y="607362"/>
                </a:lnTo>
                <a:lnTo>
                  <a:pt x="2268616" y="615726"/>
                </a:lnTo>
                <a:cubicBezTo>
                  <a:pt x="2268616" y="620189"/>
                  <a:pt x="2272050" y="622419"/>
                  <a:pt x="2278905" y="622419"/>
                </a:cubicBezTo>
                <a:cubicBezTo>
                  <a:pt x="2277194" y="646957"/>
                  <a:pt x="2259186" y="672612"/>
                  <a:pt x="2224891" y="699384"/>
                </a:cubicBezTo>
                <a:cubicBezTo>
                  <a:pt x="2231752" y="699384"/>
                  <a:pt x="2235180" y="701613"/>
                  <a:pt x="2235180" y="706077"/>
                </a:cubicBezTo>
                <a:lnTo>
                  <a:pt x="2191455" y="734520"/>
                </a:lnTo>
                <a:lnTo>
                  <a:pt x="2170878" y="726155"/>
                </a:lnTo>
                <a:cubicBezTo>
                  <a:pt x="2170878" y="737311"/>
                  <a:pt x="2167450" y="746789"/>
                  <a:pt x="2160589" y="754598"/>
                </a:cubicBezTo>
                <a:cubicBezTo>
                  <a:pt x="2174305" y="756828"/>
                  <a:pt x="2181166" y="761850"/>
                  <a:pt x="2181166" y="769655"/>
                </a:cubicBezTo>
                <a:cubicBezTo>
                  <a:pt x="2170878" y="769655"/>
                  <a:pt x="2142586" y="795310"/>
                  <a:pt x="2096286" y="846624"/>
                </a:cubicBezTo>
                <a:lnTo>
                  <a:pt x="2106575" y="860010"/>
                </a:lnTo>
                <a:lnTo>
                  <a:pt x="2106575" y="866703"/>
                </a:lnTo>
                <a:cubicBezTo>
                  <a:pt x="2099714" y="866703"/>
                  <a:pt x="2081711" y="880643"/>
                  <a:pt x="2052561" y="908532"/>
                </a:cubicBezTo>
                <a:lnTo>
                  <a:pt x="2062850" y="921917"/>
                </a:lnTo>
                <a:lnTo>
                  <a:pt x="2062850" y="930282"/>
                </a:lnTo>
                <a:cubicBezTo>
                  <a:pt x="2043983" y="954820"/>
                  <a:pt x="2015692" y="977687"/>
                  <a:pt x="1977970" y="998882"/>
                </a:cubicBezTo>
                <a:lnTo>
                  <a:pt x="1977970" y="1027325"/>
                </a:lnTo>
                <a:lnTo>
                  <a:pt x="1954817" y="1027325"/>
                </a:lnTo>
                <a:lnTo>
                  <a:pt x="1954817" y="1013939"/>
                </a:lnTo>
                <a:lnTo>
                  <a:pt x="1934239" y="1020632"/>
                </a:lnTo>
                <a:lnTo>
                  <a:pt x="1944528" y="1034018"/>
                </a:lnTo>
                <a:lnTo>
                  <a:pt x="1944528" y="1055768"/>
                </a:lnTo>
                <a:cubicBezTo>
                  <a:pt x="1944528" y="1064695"/>
                  <a:pt x="1937673" y="1069154"/>
                  <a:pt x="1923950" y="1069154"/>
                </a:cubicBezTo>
                <a:cubicBezTo>
                  <a:pt x="1923950" y="1064695"/>
                  <a:pt x="1920523" y="1062461"/>
                  <a:pt x="1913662" y="1062461"/>
                </a:cubicBezTo>
                <a:cubicBezTo>
                  <a:pt x="1913662" y="1066924"/>
                  <a:pt x="1909376" y="1069154"/>
                  <a:pt x="1900803" y="1069154"/>
                </a:cubicBezTo>
                <a:lnTo>
                  <a:pt x="1890514" y="1055768"/>
                </a:lnTo>
                <a:cubicBezTo>
                  <a:pt x="1897376" y="1055768"/>
                  <a:pt x="1900803" y="1053539"/>
                  <a:pt x="1900803" y="1049075"/>
                </a:cubicBezTo>
                <a:lnTo>
                  <a:pt x="1880226" y="1049075"/>
                </a:lnTo>
                <a:lnTo>
                  <a:pt x="1880226" y="1034018"/>
                </a:lnTo>
                <a:lnTo>
                  <a:pt x="1890514" y="1034018"/>
                </a:lnTo>
                <a:lnTo>
                  <a:pt x="1913662" y="1040711"/>
                </a:lnTo>
                <a:lnTo>
                  <a:pt x="1913662" y="1034018"/>
                </a:lnTo>
                <a:cubicBezTo>
                  <a:pt x="1913662" y="1029555"/>
                  <a:pt x="1909376" y="1027325"/>
                  <a:pt x="1900803" y="1027325"/>
                </a:cubicBezTo>
                <a:lnTo>
                  <a:pt x="1913662" y="1013939"/>
                </a:lnTo>
                <a:cubicBezTo>
                  <a:pt x="1913662" y="994977"/>
                  <a:pt x="1895659" y="985496"/>
                  <a:pt x="1859648" y="985496"/>
                </a:cubicBezTo>
                <a:lnTo>
                  <a:pt x="1859648" y="972111"/>
                </a:lnTo>
                <a:cubicBezTo>
                  <a:pt x="1895659" y="972111"/>
                  <a:pt x="1913662" y="958166"/>
                  <a:pt x="1913662" y="930282"/>
                </a:cubicBezTo>
                <a:lnTo>
                  <a:pt x="1900803" y="901839"/>
                </a:lnTo>
                <a:cubicBezTo>
                  <a:pt x="1924809" y="887336"/>
                  <a:pt x="1942817" y="880085"/>
                  <a:pt x="1954817" y="880085"/>
                </a:cubicBezTo>
                <a:lnTo>
                  <a:pt x="1954817" y="866703"/>
                </a:lnTo>
                <a:lnTo>
                  <a:pt x="1944528" y="831563"/>
                </a:lnTo>
                <a:cubicBezTo>
                  <a:pt x="1951389" y="831563"/>
                  <a:pt x="1972825" y="810930"/>
                  <a:pt x="2008831" y="769655"/>
                </a:cubicBezTo>
                <a:cubicBezTo>
                  <a:pt x="2001975" y="769655"/>
                  <a:pt x="1998542" y="766867"/>
                  <a:pt x="1998542" y="761291"/>
                </a:cubicBezTo>
                <a:cubicBezTo>
                  <a:pt x="2010548" y="761291"/>
                  <a:pt x="2035411" y="733407"/>
                  <a:pt x="2073139" y="677633"/>
                </a:cubicBezTo>
                <a:cubicBezTo>
                  <a:pt x="2078278" y="677633"/>
                  <a:pt x="2092859" y="673170"/>
                  <a:pt x="2116864" y="664248"/>
                </a:cubicBezTo>
                <a:cubicBezTo>
                  <a:pt x="2116864" y="659784"/>
                  <a:pt x="2113430" y="657555"/>
                  <a:pt x="2106575" y="657555"/>
                </a:cubicBezTo>
                <a:cubicBezTo>
                  <a:pt x="2106575" y="624090"/>
                  <a:pt x="2170878" y="551589"/>
                  <a:pt x="2299483" y="440043"/>
                </a:cubicBezTo>
                <a:close/>
                <a:moveTo>
                  <a:pt x="3374635" y="411599"/>
                </a:moveTo>
                <a:lnTo>
                  <a:pt x="3384924" y="411599"/>
                </a:lnTo>
                <a:cubicBezTo>
                  <a:pt x="3400352" y="411599"/>
                  <a:pt x="3414927" y="432791"/>
                  <a:pt x="3428649" y="475178"/>
                </a:cubicBezTo>
                <a:lnTo>
                  <a:pt x="3418360" y="475178"/>
                </a:lnTo>
                <a:cubicBezTo>
                  <a:pt x="3406355" y="475178"/>
                  <a:pt x="3391780" y="465697"/>
                  <a:pt x="3374635" y="446735"/>
                </a:cubicBezTo>
                <a:close/>
                <a:moveTo>
                  <a:pt x="4213150" y="384828"/>
                </a:moveTo>
                <a:lnTo>
                  <a:pt x="4223433" y="384828"/>
                </a:lnTo>
                <a:cubicBezTo>
                  <a:pt x="4237155" y="385945"/>
                  <a:pt x="4244011" y="390404"/>
                  <a:pt x="4244011" y="398214"/>
                </a:cubicBezTo>
                <a:lnTo>
                  <a:pt x="4213150" y="398214"/>
                </a:lnTo>
                <a:close/>
                <a:moveTo>
                  <a:pt x="3395213" y="301170"/>
                </a:moveTo>
                <a:cubicBezTo>
                  <a:pt x="3407213" y="301170"/>
                  <a:pt x="3421788" y="310093"/>
                  <a:pt x="3438938" y="327942"/>
                </a:cubicBezTo>
                <a:lnTo>
                  <a:pt x="3438938" y="349692"/>
                </a:lnTo>
                <a:cubicBezTo>
                  <a:pt x="3420077" y="377577"/>
                  <a:pt x="3405496" y="391521"/>
                  <a:pt x="3395213" y="391521"/>
                </a:cubicBezTo>
                <a:lnTo>
                  <a:pt x="3384924" y="391521"/>
                </a:lnTo>
                <a:lnTo>
                  <a:pt x="3384924" y="369771"/>
                </a:lnTo>
                <a:lnTo>
                  <a:pt x="3364347" y="378135"/>
                </a:lnTo>
                <a:cubicBezTo>
                  <a:pt x="3348913" y="378135"/>
                  <a:pt x="3341194" y="373117"/>
                  <a:pt x="3341194" y="363078"/>
                </a:cubicBezTo>
                <a:lnTo>
                  <a:pt x="3341194" y="356385"/>
                </a:lnTo>
                <a:lnTo>
                  <a:pt x="3364347" y="356385"/>
                </a:lnTo>
                <a:lnTo>
                  <a:pt x="3351483" y="342999"/>
                </a:lnTo>
                <a:lnTo>
                  <a:pt x="3351483" y="327942"/>
                </a:lnTo>
                <a:cubicBezTo>
                  <a:pt x="3351483" y="321249"/>
                  <a:pt x="3366057" y="312322"/>
                  <a:pt x="3395213" y="301170"/>
                </a:cubicBezTo>
                <a:close/>
                <a:moveTo>
                  <a:pt x="3310333" y="0"/>
                </a:moveTo>
                <a:cubicBezTo>
                  <a:pt x="3310333" y="8923"/>
                  <a:pt x="3320616" y="13382"/>
                  <a:pt x="3341194" y="13382"/>
                </a:cubicBezTo>
                <a:lnTo>
                  <a:pt x="3341194" y="21750"/>
                </a:lnTo>
                <a:cubicBezTo>
                  <a:pt x="3341194" y="57445"/>
                  <a:pt x="3319763" y="85329"/>
                  <a:pt x="3276891" y="105408"/>
                </a:cubicBezTo>
                <a:cubicBezTo>
                  <a:pt x="3254602" y="154488"/>
                  <a:pt x="3183439" y="247627"/>
                  <a:pt x="3063405" y="384828"/>
                </a:cubicBezTo>
                <a:cubicBezTo>
                  <a:pt x="3070267" y="384828"/>
                  <a:pt x="3073695" y="387058"/>
                  <a:pt x="3073695" y="391521"/>
                </a:cubicBezTo>
                <a:cubicBezTo>
                  <a:pt x="3065122" y="391521"/>
                  <a:pt x="3029111" y="428886"/>
                  <a:pt x="2965667" y="503621"/>
                </a:cubicBezTo>
                <a:cubicBezTo>
                  <a:pt x="2972523" y="512548"/>
                  <a:pt x="2975950" y="519241"/>
                  <a:pt x="2975950" y="523700"/>
                </a:cubicBezTo>
                <a:cubicBezTo>
                  <a:pt x="2962233" y="539316"/>
                  <a:pt x="2955378" y="553260"/>
                  <a:pt x="2955378" y="565529"/>
                </a:cubicBezTo>
                <a:lnTo>
                  <a:pt x="2955378" y="573897"/>
                </a:lnTo>
                <a:lnTo>
                  <a:pt x="2965667" y="622419"/>
                </a:lnTo>
                <a:cubicBezTo>
                  <a:pt x="2951945" y="622419"/>
                  <a:pt x="2945089" y="624648"/>
                  <a:pt x="2945089" y="629112"/>
                </a:cubicBezTo>
                <a:lnTo>
                  <a:pt x="2945089" y="650862"/>
                </a:lnTo>
                <a:cubicBezTo>
                  <a:pt x="2909078" y="650862"/>
                  <a:pt x="2891070" y="655325"/>
                  <a:pt x="2891070" y="664248"/>
                </a:cubicBezTo>
                <a:lnTo>
                  <a:pt x="2891070" y="670941"/>
                </a:lnTo>
                <a:cubicBezTo>
                  <a:pt x="2920225" y="670941"/>
                  <a:pt x="2934801" y="680422"/>
                  <a:pt x="2934801" y="699384"/>
                </a:cubicBezTo>
                <a:lnTo>
                  <a:pt x="2965667" y="684326"/>
                </a:lnTo>
                <a:lnTo>
                  <a:pt x="2975950" y="684326"/>
                </a:lnTo>
                <a:lnTo>
                  <a:pt x="2999103" y="692691"/>
                </a:lnTo>
                <a:lnTo>
                  <a:pt x="3009392" y="677633"/>
                </a:lnTo>
                <a:lnTo>
                  <a:pt x="2999103" y="664248"/>
                </a:lnTo>
                <a:lnTo>
                  <a:pt x="3009392" y="664248"/>
                </a:lnTo>
                <a:cubicBezTo>
                  <a:pt x="3023109" y="668711"/>
                  <a:pt x="3033397" y="670941"/>
                  <a:pt x="3040259" y="670941"/>
                </a:cubicBezTo>
                <a:cubicBezTo>
                  <a:pt x="3069409" y="646399"/>
                  <a:pt x="3095131" y="595089"/>
                  <a:pt x="3117419" y="517007"/>
                </a:cubicBezTo>
                <a:lnTo>
                  <a:pt x="3137997" y="517007"/>
                </a:lnTo>
                <a:lnTo>
                  <a:pt x="3158575" y="523700"/>
                </a:lnTo>
                <a:cubicBezTo>
                  <a:pt x="3144858" y="542662"/>
                  <a:pt x="3137997" y="556606"/>
                  <a:pt x="3137997" y="565529"/>
                </a:cubicBezTo>
                <a:cubicBezTo>
                  <a:pt x="3137997" y="571109"/>
                  <a:pt x="3141425" y="578357"/>
                  <a:pt x="3148286" y="587283"/>
                </a:cubicBezTo>
                <a:cubicBezTo>
                  <a:pt x="3141425" y="612938"/>
                  <a:pt x="3137997" y="634130"/>
                  <a:pt x="3137997" y="650862"/>
                </a:cubicBezTo>
                <a:lnTo>
                  <a:pt x="3137997" y="699384"/>
                </a:lnTo>
                <a:cubicBezTo>
                  <a:pt x="3115708" y="712769"/>
                  <a:pt x="3101127" y="731173"/>
                  <a:pt x="3094272" y="754598"/>
                </a:cubicBezTo>
                <a:cubicBezTo>
                  <a:pt x="3101127" y="763521"/>
                  <a:pt x="3104561" y="770772"/>
                  <a:pt x="3104561" y="776348"/>
                </a:cubicBezTo>
                <a:cubicBezTo>
                  <a:pt x="3094272" y="776348"/>
                  <a:pt x="3083983" y="783041"/>
                  <a:pt x="3073695" y="796427"/>
                </a:cubicBezTo>
                <a:lnTo>
                  <a:pt x="3127708" y="796427"/>
                </a:lnTo>
                <a:cubicBezTo>
                  <a:pt x="3162003" y="778582"/>
                  <a:pt x="3198013" y="769655"/>
                  <a:pt x="3235735" y="769655"/>
                </a:cubicBezTo>
                <a:cubicBezTo>
                  <a:pt x="3235735" y="778582"/>
                  <a:pt x="3239169" y="783041"/>
                  <a:pt x="3246025" y="783041"/>
                </a:cubicBezTo>
                <a:cubicBezTo>
                  <a:pt x="3268319" y="774119"/>
                  <a:pt x="3286321" y="769655"/>
                  <a:pt x="3300044" y="769655"/>
                </a:cubicBezTo>
                <a:lnTo>
                  <a:pt x="3320616" y="789734"/>
                </a:lnTo>
                <a:lnTo>
                  <a:pt x="3310333" y="803120"/>
                </a:lnTo>
                <a:cubicBezTo>
                  <a:pt x="3320616" y="803120"/>
                  <a:pt x="3334338" y="824316"/>
                  <a:pt x="3351483" y="866703"/>
                </a:cubicBezTo>
                <a:cubicBezTo>
                  <a:pt x="3366916" y="866703"/>
                  <a:pt x="3374635" y="868932"/>
                  <a:pt x="3374635" y="873396"/>
                </a:cubicBezTo>
                <a:lnTo>
                  <a:pt x="3395213" y="866703"/>
                </a:lnTo>
                <a:lnTo>
                  <a:pt x="3405496" y="866703"/>
                </a:lnTo>
                <a:cubicBezTo>
                  <a:pt x="3420929" y="867816"/>
                  <a:pt x="3428649" y="872279"/>
                  <a:pt x="3428649" y="880085"/>
                </a:cubicBezTo>
                <a:lnTo>
                  <a:pt x="3428649" y="888453"/>
                </a:lnTo>
                <a:lnTo>
                  <a:pt x="3351483" y="930282"/>
                </a:lnTo>
                <a:lnTo>
                  <a:pt x="3364347" y="965418"/>
                </a:lnTo>
                <a:cubicBezTo>
                  <a:pt x="3453513" y="965418"/>
                  <a:pt x="3521243" y="934745"/>
                  <a:pt x="3567543" y="873396"/>
                </a:cubicBezTo>
                <a:lnTo>
                  <a:pt x="3567543" y="860010"/>
                </a:lnTo>
                <a:lnTo>
                  <a:pt x="3546965" y="860010"/>
                </a:lnTo>
                <a:lnTo>
                  <a:pt x="3546965" y="846624"/>
                </a:lnTo>
                <a:cubicBezTo>
                  <a:pt x="3567543" y="846624"/>
                  <a:pt x="3588979" y="837143"/>
                  <a:pt x="3611268" y="818181"/>
                </a:cubicBezTo>
                <a:cubicBezTo>
                  <a:pt x="3621557" y="818181"/>
                  <a:pt x="3631846" y="824870"/>
                  <a:pt x="3642135" y="838256"/>
                </a:cubicBezTo>
                <a:lnTo>
                  <a:pt x="3642135" y="853317"/>
                </a:lnTo>
                <a:cubicBezTo>
                  <a:pt x="3626701" y="853317"/>
                  <a:pt x="3612985" y="862240"/>
                  <a:pt x="3600979" y="880085"/>
                </a:cubicBezTo>
                <a:cubicBezTo>
                  <a:pt x="3621557" y="880085"/>
                  <a:pt x="3631846" y="891799"/>
                  <a:pt x="3631846" y="915225"/>
                </a:cubicBezTo>
                <a:lnTo>
                  <a:pt x="3652423" y="908532"/>
                </a:lnTo>
                <a:lnTo>
                  <a:pt x="3652423" y="921917"/>
                </a:lnTo>
                <a:lnTo>
                  <a:pt x="3631846" y="921917"/>
                </a:lnTo>
                <a:lnTo>
                  <a:pt x="3631846" y="943667"/>
                </a:lnTo>
                <a:cubicBezTo>
                  <a:pt x="3648996" y="943667"/>
                  <a:pt x="3663571" y="945897"/>
                  <a:pt x="3675571" y="950360"/>
                </a:cubicBezTo>
                <a:cubicBezTo>
                  <a:pt x="3687576" y="945897"/>
                  <a:pt x="3702151" y="943667"/>
                  <a:pt x="3719295" y="943667"/>
                </a:cubicBezTo>
                <a:cubicBezTo>
                  <a:pt x="3726157" y="943667"/>
                  <a:pt x="3729584" y="945897"/>
                  <a:pt x="3729584" y="950360"/>
                </a:cubicBezTo>
                <a:cubicBezTo>
                  <a:pt x="3751879" y="941438"/>
                  <a:pt x="3769881" y="936975"/>
                  <a:pt x="3783604" y="936975"/>
                </a:cubicBezTo>
                <a:lnTo>
                  <a:pt x="3783604" y="943667"/>
                </a:lnTo>
                <a:cubicBezTo>
                  <a:pt x="3877915" y="914666"/>
                  <a:pt x="3927642" y="889011"/>
                  <a:pt x="3932787" y="866703"/>
                </a:cubicBezTo>
                <a:cubicBezTo>
                  <a:pt x="4013375" y="799774"/>
                  <a:pt x="4067395" y="738983"/>
                  <a:pt x="4094828" y="684326"/>
                </a:cubicBezTo>
                <a:cubicBezTo>
                  <a:pt x="4087972" y="675404"/>
                  <a:pt x="4084539" y="668711"/>
                  <a:pt x="4084539" y="664248"/>
                </a:cubicBezTo>
                <a:lnTo>
                  <a:pt x="4094828" y="664248"/>
                </a:lnTo>
                <a:lnTo>
                  <a:pt x="4084539" y="650862"/>
                </a:lnTo>
                <a:cubicBezTo>
                  <a:pt x="4091400" y="621860"/>
                  <a:pt x="4101689" y="607362"/>
                  <a:pt x="4115405" y="607362"/>
                </a:cubicBezTo>
                <a:lnTo>
                  <a:pt x="4159130" y="607362"/>
                </a:lnTo>
                <a:lnTo>
                  <a:pt x="4159130" y="622419"/>
                </a:lnTo>
                <a:lnTo>
                  <a:pt x="4148841" y="635805"/>
                </a:lnTo>
                <a:cubicBezTo>
                  <a:pt x="4205431" y="639151"/>
                  <a:pt x="4233722" y="660343"/>
                  <a:pt x="4233722" y="699384"/>
                </a:cubicBezTo>
                <a:lnTo>
                  <a:pt x="4244011" y="699384"/>
                </a:lnTo>
                <a:cubicBezTo>
                  <a:pt x="4300599" y="634688"/>
                  <a:pt x="4329749" y="590071"/>
                  <a:pt x="4331466" y="565529"/>
                </a:cubicBezTo>
                <a:lnTo>
                  <a:pt x="4318602" y="552143"/>
                </a:lnTo>
                <a:cubicBezTo>
                  <a:pt x="4354613" y="517566"/>
                  <a:pt x="4372621" y="491911"/>
                  <a:pt x="4372621" y="475178"/>
                </a:cubicBezTo>
                <a:cubicBezTo>
                  <a:pt x="4372621" y="465139"/>
                  <a:pt x="4369188" y="455658"/>
                  <a:pt x="4362333" y="446735"/>
                </a:cubicBezTo>
                <a:lnTo>
                  <a:pt x="4416347" y="363078"/>
                </a:lnTo>
                <a:lnTo>
                  <a:pt x="4426635" y="363078"/>
                </a:lnTo>
                <a:cubicBezTo>
                  <a:pt x="4436924" y="363078"/>
                  <a:pt x="4454927" y="379252"/>
                  <a:pt x="4480649" y="411599"/>
                </a:cubicBezTo>
                <a:lnTo>
                  <a:pt x="4727571" y="488564"/>
                </a:lnTo>
                <a:lnTo>
                  <a:pt x="4717281" y="523700"/>
                </a:lnTo>
                <a:lnTo>
                  <a:pt x="4717281" y="552143"/>
                </a:lnTo>
                <a:cubicBezTo>
                  <a:pt x="4717281" y="561070"/>
                  <a:pt x="4749865" y="572780"/>
                  <a:pt x="4815026" y="587283"/>
                </a:cubicBezTo>
                <a:cubicBezTo>
                  <a:pt x="4828743" y="582820"/>
                  <a:pt x="4839031" y="580590"/>
                  <a:pt x="4845893" y="580590"/>
                </a:cubicBezTo>
                <a:lnTo>
                  <a:pt x="4856181" y="593976"/>
                </a:lnTo>
                <a:cubicBezTo>
                  <a:pt x="4820171" y="627437"/>
                  <a:pt x="4802162" y="660343"/>
                  <a:pt x="4802162" y="692691"/>
                </a:cubicBezTo>
                <a:cubicBezTo>
                  <a:pt x="4802162" y="702730"/>
                  <a:pt x="4852748" y="725597"/>
                  <a:pt x="4953920" y="761291"/>
                </a:cubicBezTo>
                <a:cubicBezTo>
                  <a:pt x="4953920" y="785833"/>
                  <a:pt x="5000220" y="816506"/>
                  <a:pt x="5092814" y="853317"/>
                </a:cubicBezTo>
                <a:cubicBezTo>
                  <a:pt x="5135681" y="883431"/>
                  <a:pt x="5157117" y="925264"/>
                  <a:pt x="5157117" y="978803"/>
                </a:cubicBezTo>
                <a:cubicBezTo>
                  <a:pt x="5141683" y="978803"/>
                  <a:pt x="5123681" y="1002229"/>
                  <a:pt x="5103103" y="1049075"/>
                </a:cubicBezTo>
                <a:cubicBezTo>
                  <a:pt x="5103103" y="1053539"/>
                  <a:pt x="5107389" y="1060231"/>
                  <a:pt x="5115967" y="1069154"/>
                </a:cubicBezTo>
                <a:lnTo>
                  <a:pt x="5092814" y="1104290"/>
                </a:lnTo>
                <a:cubicBezTo>
                  <a:pt x="5099675" y="1112100"/>
                  <a:pt x="5103103" y="1121581"/>
                  <a:pt x="5103103" y="1132737"/>
                </a:cubicBezTo>
                <a:lnTo>
                  <a:pt x="5092814" y="1132737"/>
                </a:lnTo>
                <a:lnTo>
                  <a:pt x="5103103" y="1146119"/>
                </a:lnTo>
                <a:lnTo>
                  <a:pt x="5103103" y="1279973"/>
                </a:lnTo>
                <a:cubicBezTo>
                  <a:pt x="5132253" y="1326824"/>
                  <a:pt x="5150261" y="1368653"/>
                  <a:pt x="5157117" y="1405464"/>
                </a:cubicBezTo>
                <a:lnTo>
                  <a:pt x="5146827" y="1405464"/>
                </a:lnTo>
                <a:cubicBezTo>
                  <a:pt x="5175983" y="1454540"/>
                  <a:pt x="5208561" y="1519794"/>
                  <a:pt x="5244572" y="1601222"/>
                </a:cubicBezTo>
                <a:cubicBezTo>
                  <a:pt x="5244572" y="1615725"/>
                  <a:pt x="5226563" y="1648073"/>
                  <a:pt x="5190558" y="1698266"/>
                </a:cubicBezTo>
                <a:cubicBezTo>
                  <a:pt x="5262575" y="1796426"/>
                  <a:pt x="5316589" y="1854987"/>
                  <a:pt x="5352599" y="1873949"/>
                </a:cubicBezTo>
                <a:cubicBezTo>
                  <a:pt x="5352599" y="1882872"/>
                  <a:pt x="5341452" y="1887335"/>
                  <a:pt x="5319163" y="1887335"/>
                </a:cubicBezTo>
                <a:lnTo>
                  <a:pt x="5319163" y="1992746"/>
                </a:lnTo>
                <a:cubicBezTo>
                  <a:pt x="5344885" y="2020631"/>
                  <a:pt x="5362888" y="2034575"/>
                  <a:pt x="5373177" y="2034575"/>
                </a:cubicBezTo>
                <a:lnTo>
                  <a:pt x="5437479" y="2034575"/>
                </a:lnTo>
                <a:lnTo>
                  <a:pt x="5437479" y="2047961"/>
                </a:lnTo>
                <a:cubicBezTo>
                  <a:pt x="5430619" y="2047961"/>
                  <a:pt x="5419477" y="2050191"/>
                  <a:pt x="5404043" y="2054650"/>
                </a:cubicBezTo>
                <a:cubicBezTo>
                  <a:pt x="5392038" y="2050191"/>
                  <a:pt x="5378321" y="2047961"/>
                  <a:pt x="5362888" y="2047961"/>
                </a:cubicBezTo>
                <a:lnTo>
                  <a:pt x="5339741" y="2069711"/>
                </a:lnTo>
                <a:lnTo>
                  <a:pt x="5339741" y="2076404"/>
                </a:lnTo>
                <a:cubicBezTo>
                  <a:pt x="5339741" y="2093136"/>
                  <a:pt x="5354316" y="2113770"/>
                  <a:pt x="5383466" y="2138312"/>
                </a:cubicBezTo>
                <a:cubicBezTo>
                  <a:pt x="5368033" y="2274396"/>
                  <a:pt x="5353457" y="2342438"/>
                  <a:pt x="5339741" y="2342438"/>
                </a:cubicBezTo>
                <a:lnTo>
                  <a:pt x="5352599" y="2355824"/>
                </a:lnTo>
                <a:cubicBezTo>
                  <a:pt x="5352599" y="2360283"/>
                  <a:pt x="5348313" y="2362517"/>
                  <a:pt x="5339741" y="2362517"/>
                </a:cubicBezTo>
                <a:cubicBezTo>
                  <a:pt x="5339741" y="2366977"/>
                  <a:pt x="5344027" y="2369210"/>
                  <a:pt x="5352599" y="2369210"/>
                </a:cubicBezTo>
                <a:lnTo>
                  <a:pt x="5339741" y="2419403"/>
                </a:lnTo>
                <a:cubicBezTo>
                  <a:pt x="5339741" y="2429442"/>
                  <a:pt x="5344027" y="2438365"/>
                  <a:pt x="5352599" y="2446175"/>
                </a:cubicBezTo>
                <a:cubicBezTo>
                  <a:pt x="5344027" y="2450634"/>
                  <a:pt x="5336307" y="2485774"/>
                  <a:pt x="5329453" y="2551582"/>
                </a:cubicBezTo>
                <a:lnTo>
                  <a:pt x="5339741" y="2564968"/>
                </a:lnTo>
                <a:cubicBezTo>
                  <a:pt x="5293441" y="2630781"/>
                  <a:pt x="5258289" y="2705516"/>
                  <a:pt x="5234283" y="2789173"/>
                </a:cubicBezTo>
                <a:cubicBezTo>
                  <a:pt x="5126255" y="2879524"/>
                  <a:pt x="5072236" y="2947008"/>
                  <a:pt x="5072236" y="2991628"/>
                </a:cubicBezTo>
                <a:cubicBezTo>
                  <a:pt x="5065381" y="2991628"/>
                  <a:pt x="5061947" y="2993858"/>
                  <a:pt x="5061947" y="2998321"/>
                </a:cubicBezTo>
                <a:lnTo>
                  <a:pt x="5061947" y="3013379"/>
                </a:lnTo>
                <a:cubicBezTo>
                  <a:pt x="5061947" y="3025648"/>
                  <a:pt x="5068809" y="3039592"/>
                  <a:pt x="5082525" y="3055207"/>
                </a:cubicBezTo>
                <a:cubicBezTo>
                  <a:pt x="5082525" y="3069710"/>
                  <a:pt x="5046514" y="3090343"/>
                  <a:pt x="4974497" y="3117115"/>
                </a:cubicBezTo>
                <a:cubicBezTo>
                  <a:pt x="4965925" y="3224198"/>
                  <a:pt x="4937628" y="3277741"/>
                  <a:pt x="4889617" y="3277741"/>
                </a:cubicBezTo>
                <a:cubicBezTo>
                  <a:pt x="4889617" y="3285547"/>
                  <a:pt x="4882756" y="3295028"/>
                  <a:pt x="4869039" y="3306184"/>
                </a:cubicBezTo>
                <a:lnTo>
                  <a:pt x="4869039" y="3341320"/>
                </a:lnTo>
                <a:cubicBezTo>
                  <a:pt x="4857034" y="3341320"/>
                  <a:pt x="4834745" y="3353031"/>
                  <a:pt x="4802162" y="3376456"/>
                </a:cubicBezTo>
                <a:lnTo>
                  <a:pt x="4815026" y="3438364"/>
                </a:lnTo>
                <a:lnTo>
                  <a:pt x="4802162" y="3453421"/>
                </a:lnTo>
                <a:cubicBezTo>
                  <a:pt x="4802162" y="3462347"/>
                  <a:pt x="4809881" y="3480751"/>
                  <a:pt x="4825315" y="3508636"/>
                </a:cubicBezTo>
                <a:cubicBezTo>
                  <a:pt x="4825315" y="3522021"/>
                  <a:pt x="4767867" y="3547676"/>
                  <a:pt x="4652979" y="3585604"/>
                </a:cubicBezTo>
                <a:lnTo>
                  <a:pt x="4619543" y="3614047"/>
                </a:lnTo>
                <a:lnTo>
                  <a:pt x="4619543" y="3634126"/>
                </a:lnTo>
                <a:lnTo>
                  <a:pt x="4503796" y="3711091"/>
                </a:lnTo>
                <a:lnTo>
                  <a:pt x="4544951" y="3746227"/>
                </a:lnTo>
                <a:lnTo>
                  <a:pt x="4544951" y="3767980"/>
                </a:lnTo>
                <a:cubicBezTo>
                  <a:pt x="4532946" y="3809251"/>
                  <a:pt x="4519229" y="3829884"/>
                  <a:pt x="4503796" y="3829884"/>
                </a:cubicBezTo>
                <a:lnTo>
                  <a:pt x="4514085" y="3844945"/>
                </a:lnTo>
                <a:cubicBezTo>
                  <a:pt x="4486652" y="3872830"/>
                  <a:pt x="4468643" y="3886774"/>
                  <a:pt x="4460071" y="3886774"/>
                </a:cubicBezTo>
                <a:lnTo>
                  <a:pt x="4395769" y="3886774"/>
                </a:lnTo>
                <a:cubicBezTo>
                  <a:pt x="4395769" y="3925815"/>
                  <a:pt x="4323747" y="3993299"/>
                  <a:pt x="4179708" y="4089229"/>
                </a:cubicBezTo>
                <a:cubicBezTo>
                  <a:pt x="4179708" y="4126036"/>
                  <a:pt x="4154844" y="4144440"/>
                  <a:pt x="4105117" y="4144440"/>
                </a:cubicBezTo>
                <a:cubicBezTo>
                  <a:pt x="4082828" y="4173445"/>
                  <a:pt x="4071681" y="4190174"/>
                  <a:pt x="4071681" y="4194637"/>
                </a:cubicBezTo>
                <a:cubicBezTo>
                  <a:pt x="4087114" y="4250410"/>
                  <a:pt x="4094828" y="4282758"/>
                  <a:pt x="4094828" y="4291681"/>
                </a:cubicBezTo>
                <a:lnTo>
                  <a:pt x="3943075" y="4375338"/>
                </a:lnTo>
                <a:lnTo>
                  <a:pt x="3901920" y="4375338"/>
                </a:lnTo>
                <a:lnTo>
                  <a:pt x="3868484" y="4361952"/>
                </a:lnTo>
                <a:cubicBezTo>
                  <a:pt x="3861623" y="4361952"/>
                  <a:pt x="3858195" y="4364186"/>
                  <a:pt x="3858195" y="4368645"/>
                </a:cubicBezTo>
                <a:lnTo>
                  <a:pt x="3835042" y="4361952"/>
                </a:lnTo>
                <a:lnTo>
                  <a:pt x="3804176" y="4361952"/>
                </a:lnTo>
                <a:cubicBezTo>
                  <a:pt x="3790459" y="4361952"/>
                  <a:pt x="3754448" y="4394304"/>
                  <a:pt x="3696148" y="4459000"/>
                </a:cubicBezTo>
                <a:cubicBezTo>
                  <a:pt x="3651565" y="4459000"/>
                  <a:pt x="3612126" y="4487443"/>
                  <a:pt x="3577832" y="4544329"/>
                </a:cubicBezTo>
                <a:lnTo>
                  <a:pt x="3567543" y="4544329"/>
                </a:lnTo>
                <a:lnTo>
                  <a:pt x="3567543" y="4557715"/>
                </a:lnTo>
                <a:cubicBezTo>
                  <a:pt x="3574399" y="4557715"/>
                  <a:pt x="3577832" y="4555485"/>
                  <a:pt x="3577832" y="4551022"/>
                </a:cubicBezTo>
                <a:cubicBezTo>
                  <a:pt x="3627560" y="4553255"/>
                  <a:pt x="3652423" y="4562178"/>
                  <a:pt x="3652423" y="4577793"/>
                </a:cubicBezTo>
                <a:cubicBezTo>
                  <a:pt x="3643851" y="4601219"/>
                  <a:pt x="3597551" y="4626874"/>
                  <a:pt x="3513529" y="4654758"/>
                </a:cubicBezTo>
                <a:cubicBezTo>
                  <a:pt x="3414074" y="4688223"/>
                  <a:pt x="3364347" y="4716666"/>
                  <a:pt x="3364347" y="4740091"/>
                </a:cubicBezTo>
                <a:lnTo>
                  <a:pt x="3374635" y="4773556"/>
                </a:lnTo>
                <a:cubicBezTo>
                  <a:pt x="3275180" y="4773556"/>
                  <a:pt x="3210877" y="4806458"/>
                  <a:pt x="3181722" y="4872270"/>
                </a:cubicBezTo>
                <a:cubicBezTo>
                  <a:pt x="3192011" y="4872270"/>
                  <a:pt x="3202299" y="4878963"/>
                  <a:pt x="3212589" y="4892349"/>
                </a:cubicBezTo>
                <a:lnTo>
                  <a:pt x="3212589" y="4907406"/>
                </a:lnTo>
                <a:cubicBezTo>
                  <a:pt x="3212589" y="4914099"/>
                  <a:pt x="3198013" y="4923580"/>
                  <a:pt x="3168864" y="4935853"/>
                </a:cubicBezTo>
                <a:cubicBezTo>
                  <a:pt x="3168864" y="4925814"/>
                  <a:pt x="3162003" y="4920792"/>
                  <a:pt x="3148286" y="4920792"/>
                </a:cubicBezTo>
                <a:lnTo>
                  <a:pt x="3137997" y="4920792"/>
                </a:lnTo>
                <a:lnTo>
                  <a:pt x="2955378" y="5026204"/>
                </a:lnTo>
                <a:lnTo>
                  <a:pt x="2934801" y="5026204"/>
                </a:lnTo>
                <a:cubicBezTo>
                  <a:pt x="2934801" y="5002779"/>
                  <a:pt x="2927081" y="4991068"/>
                  <a:pt x="2911647" y="4991068"/>
                </a:cubicBezTo>
                <a:cubicBezTo>
                  <a:pt x="2903075" y="5003337"/>
                  <a:pt x="2835345" y="5031222"/>
                  <a:pt x="2708451" y="5074726"/>
                </a:cubicBezTo>
                <a:lnTo>
                  <a:pt x="2675015" y="5061340"/>
                </a:lnTo>
                <a:lnTo>
                  <a:pt x="2675015" y="5074726"/>
                </a:lnTo>
                <a:cubicBezTo>
                  <a:pt x="2681871" y="5083648"/>
                  <a:pt x="2685304" y="5090899"/>
                  <a:pt x="2685304" y="5096476"/>
                </a:cubicBezTo>
                <a:lnTo>
                  <a:pt x="2675015" y="5096476"/>
                </a:lnTo>
                <a:cubicBezTo>
                  <a:pt x="2661299" y="5096476"/>
                  <a:pt x="2654437" y="5089224"/>
                  <a:pt x="2654437" y="5074726"/>
                </a:cubicBezTo>
                <a:lnTo>
                  <a:pt x="2644149" y="5074726"/>
                </a:lnTo>
                <a:lnTo>
                  <a:pt x="2590135" y="5081418"/>
                </a:lnTo>
                <a:cubicBezTo>
                  <a:pt x="2583274" y="5063569"/>
                  <a:pt x="2572126" y="5047395"/>
                  <a:pt x="2556699" y="5032897"/>
                </a:cubicBezTo>
                <a:cubicBezTo>
                  <a:pt x="2565271" y="5025087"/>
                  <a:pt x="2569557" y="5015606"/>
                  <a:pt x="2569557" y="5004454"/>
                </a:cubicBezTo>
                <a:lnTo>
                  <a:pt x="2502679" y="5004454"/>
                </a:lnTo>
                <a:cubicBezTo>
                  <a:pt x="2502679" y="5039031"/>
                  <a:pt x="2467532" y="5062456"/>
                  <a:pt x="2397227" y="5074726"/>
                </a:cubicBezTo>
                <a:cubicBezTo>
                  <a:pt x="2369788" y="5074726"/>
                  <a:pt x="2348352" y="5084207"/>
                  <a:pt x="2332924" y="5103169"/>
                </a:cubicBezTo>
                <a:cubicBezTo>
                  <a:pt x="2322636" y="5103169"/>
                  <a:pt x="2308055" y="5112650"/>
                  <a:pt x="2289194" y="5131612"/>
                </a:cubicBezTo>
                <a:cubicBezTo>
                  <a:pt x="2188022" y="5131612"/>
                  <a:pt x="2102289" y="5159500"/>
                  <a:pt x="2031984" y="5215273"/>
                </a:cubicBezTo>
                <a:cubicBezTo>
                  <a:pt x="1997689" y="5215273"/>
                  <a:pt x="1971967" y="5219732"/>
                  <a:pt x="1954817" y="5228655"/>
                </a:cubicBezTo>
                <a:lnTo>
                  <a:pt x="1944528" y="5228655"/>
                </a:lnTo>
                <a:cubicBezTo>
                  <a:pt x="1930812" y="5228655"/>
                  <a:pt x="1920523" y="5214715"/>
                  <a:pt x="1913662" y="5186826"/>
                </a:cubicBezTo>
                <a:cubicBezTo>
                  <a:pt x="1925667" y="5186826"/>
                  <a:pt x="1965106" y="5153920"/>
                  <a:pt x="2031984" y="5088111"/>
                </a:cubicBezTo>
                <a:lnTo>
                  <a:pt x="2106575" y="5088111"/>
                </a:lnTo>
                <a:cubicBezTo>
                  <a:pt x="2125436" y="5042378"/>
                  <a:pt x="2150300" y="5019511"/>
                  <a:pt x="2181166" y="5019511"/>
                </a:cubicBezTo>
                <a:lnTo>
                  <a:pt x="2181166" y="4991068"/>
                </a:lnTo>
                <a:cubicBezTo>
                  <a:pt x="2129722" y="4972102"/>
                  <a:pt x="2097997" y="4962621"/>
                  <a:pt x="2085997" y="4962621"/>
                </a:cubicBezTo>
                <a:cubicBezTo>
                  <a:pt x="2061992" y="4962621"/>
                  <a:pt x="2043983" y="4964855"/>
                  <a:pt x="2031984" y="4969314"/>
                </a:cubicBezTo>
                <a:cubicBezTo>
                  <a:pt x="2002834" y="4964855"/>
                  <a:pt x="1977112" y="4962621"/>
                  <a:pt x="1954817" y="4962621"/>
                </a:cubicBezTo>
                <a:lnTo>
                  <a:pt x="1934239" y="4969314"/>
                </a:lnTo>
                <a:cubicBezTo>
                  <a:pt x="1877656" y="4969314"/>
                  <a:pt x="1834784" y="4953140"/>
                  <a:pt x="1805634" y="4920792"/>
                </a:cubicBezTo>
                <a:cubicBezTo>
                  <a:pt x="1790201" y="4920792"/>
                  <a:pt x="1768771" y="4902389"/>
                  <a:pt x="1741332" y="4865578"/>
                </a:cubicBezTo>
                <a:lnTo>
                  <a:pt x="1707896" y="4865578"/>
                </a:lnTo>
                <a:cubicBezTo>
                  <a:pt x="1707896" y="4876734"/>
                  <a:pt x="1686460" y="4888444"/>
                  <a:pt x="1643593" y="4900713"/>
                </a:cubicBezTo>
                <a:cubicBezTo>
                  <a:pt x="1617871" y="4937525"/>
                  <a:pt x="1578432" y="4955928"/>
                  <a:pt x="1525271" y="4955928"/>
                </a:cubicBezTo>
                <a:cubicBezTo>
                  <a:pt x="1525271" y="4959275"/>
                  <a:pt x="1507268" y="4966526"/>
                  <a:pt x="1471257" y="4977682"/>
                </a:cubicBezTo>
                <a:lnTo>
                  <a:pt x="1450680" y="4977682"/>
                </a:lnTo>
                <a:cubicBezTo>
                  <a:pt x="1436963" y="4977682"/>
                  <a:pt x="1430102" y="4972660"/>
                  <a:pt x="1430102" y="4962621"/>
                </a:cubicBezTo>
                <a:cubicBezTo>
                  <a:pt x="1430102" y="4952582"/>
                  <a:pt x="1433535" y="4943659"/>
                  <a:pt x="1440391" y="4935853"/>
                </a:cubicBezTo>
                <a:cubicBezTo>
                  <a:pt x="1433535" y="4926927"/>
                  <a:pt x="1430102" y="4917446"/>
                  <a:pt x="1430102" y="4907406"/>
                </a:cubicBezTo>
                <a:cubicBezTo>
                  <a:pt x="1430102" y="4896254"/>
                  <a:pt x="1440391" y="4882310"/>
                  <a:pt x="1460968" y="4865578"/>
                </a:cubicBezTo>
                <a:lnTo>
                  <a:pt x="1460968" y="4837135"/>
                </a:lnTo>
                <a:lnTo>
                  <a:pt x="1440391" y="4837135"/>
                </a:lnTo>
                <a:lnTo>
                  <a:pt x="1406955" y="4850520"/>
                </a:lnTo>
                <a:lnTo>
                  <a:pt x="1396666" y="4850520"/>
                </a:lnTo>
                <a:cubicBezTo>
                  <a:pt x="1348655" y="4813709"/>
                  <a:pt x="1309216" y="4795306"/>
                  <a:pt x="1278350" y="4795306"/>
                </a:cubicBezTo>
                <a:lnTo>
                  <a:pt x="1278350" y="4781920"/>
                </a:lnTo>
                <a:lnTo>
                  <a:pt x="1322074" y="4781920"/>
                </a:lnTo>
                <a:lnTo>
                  <a:pt x="1322074" y="4766863"/>
                </a:lnTo>
                <a:lnTo>
                  <a:pt x="1301497" y="4766863"/>
                </a:lnTo>
                <a:cubicBezTo>
                  <a:pt x="1301497" y="4744554"/>
                  <a:pt x="1308358" y="4707185"/>
                  <a:pt x="1322074" y="4654758"/>
                </a:cubicBezTo>
                <a:lnTo>
                  <a:pt x="1342652" y="4654758"/>
                </a:lnTo>
                <a:lnTo>
                  <a:pt x="1342652" y="4683201"/>
                </a:lnTo>
                <a:lnTo>
                  <a:pt x="1386377" y="4683201"/>
                </a:lnTo>
                <a:cubicBezTo>
                  <a:pt x="1396666" y="4683201"/>
                  <a:pt x="1406955" y="4676512"/>
                  <a:pt x="1417244" y="4663126"/>
                </a:cubicBezTo>
                <a:lnTo>
                  <a:pt x="1417244" y="4654758"/>
                </a:lnTo>
                <a:lnTo>
                  <a:pt x="1396666" y="4654758"/>
                </a:lnTo>
                <a:lnTo>
                  <a:pt x="1396666" y="4634679"/>
                </a:lnTo>
                <a:cubicBezTo>
                  <a:pt x="1396666" y="4624644"/>
                  <a:pt x="1421530" y="4615159"/>
                  <a:pt x="1471257" y="4606236"/>
                </a:cubicBezTo>
                <a:cubicBezTo>
                  <a:pt x="1479829" y="4577235"/>
                  <a:pt x="1555279" y="4500270"/>
                  <a:pt x="1697607" y="4375338"/>
                </a:cubicBezTo>
                <a:lnTo>
                  <a:pt x="1687318" y="4361952"/>
                </a:lnTo>
                <a:lnTo>
                  <a:pt x="1697607" y="4348570"/>
                </a:lnTo>
                <a:lnTo>
                  <a:pt x="1697607" y="4326817"/>
                </a:lnTo>
                <a:cubicBezTo>
                  <a:pt x="1704462" y="4326817"/>
                  <a:pt x="1707896" y="4324587"/>
                  <a:pt x="1707896" y="4320124"/>
                </a:cubicBezTo>
                <a:cubicBezTo>
                  <a:pt x="1701034" y="4311201"/>
                  <a:pt x="1697607" y="4303950"/>
                  <a:pt x="1697607" y="4298374"/>
                </a:cubicBezTo>
                <a:cubicBezTo>
                  <a:pt x="1718184" y="4298374"/>
                  <a:pt x="1732759" y="4277736"/>
                  <a:pt x="1741332" y="4236466"/>
                </a:cubicBezTo>
                <a:cubicBezTo>
                  <a:pt x="1725898" y="4236466"/>
                  <a:pt x="1718184" y="4231448"/>
                  <a:pt x="1718184" y="4221409"/>
                </a:cubicBezTo>
                <a:lnTo>
                  <a:pt x="1718184" y="4214716"/>
                </a:lnTo>
                <a:lnTo>
                  <a:pt x="1741332" y="4214716"/>
                </a:lnTo>
                <a:lnTo>
                  <a:pt x="1741332" y="4152808"/>
                </a:lnTo>
                <a:lnTo>
                  <a:pt x="1731043" y="4137751"/>
                </a:lnTo>
                <a:lnTo>
                  <a:pt x="1707896" y="4144440"/>
                </a:lnTo>
                <a:lnTo>
                  <a:pt x="1697607" y="4144440"/>
                </a:lnTo>
                <a:cubicBezTo>
                  <a:pt x="1707896" y="4116555"/>
                  <a:pt x="1747334" y="4065804"/>
                  <a:pt x="1815923" y="3992182"/>
                </a:cubicBezTo>
                <a:cubicBezTo>
                  <a:pt x="1833073" y="3992182"/>
                  <a:pt x="1851076" y="3947565"/>
                  <a:pt x="1869937" y="3858331"/>
                </a:cubicBezTo>
                <a:cubicBezTo>
                  <a:pt x="1863081" y="3834906"/>
                  <a:pt x="1848506" y="3823195"/>
                  <a:pt x="1826212" y="3823195"/>
                </a:cubicBezTo>
                <a:cubicBezTo>
                  <a:pt x="1781629" y="3823195"/>
                  <a:pt x="1713898" y="3876735"/>
                  <a:pt x="1623015" y="3983818"/>
                </a:cubicBezTo>
                <a:cubicBezTo>
                  <a:pt x="1593865" y="3986047"/>
                  <a:pt x="1579290" y="3993299"/>
                  <a:pt x="1579290" y="4005568"/>
                </a:cubicBezTo>
                <a:cubicBezTo>
                  <a:pt x="1565568" y="4005568"/>
                  <a:pt x="1558713" y="4001108"/>
                  <a:pt x="1558713" y="3992182"/>
                </a:cubicBezTo>
                <a:lnTo>
                  <a:pt x="1558713" y="3957046"/>
                </a:lnTo>
                <a:cubicBezTo>
                  <a:pt x="1546707" y="3957046"/>
                  <a:pt x="1528704" y="3949795"/>
                  <a:pt x="1504693" y="3935296"/>
                </a:cubicBezTo>
                <a:lnTo>
                  <a:pt x="1514982" y="3921910"/>
                </a:lnTo>
                <a:lnTo>
                  <a:pt x="1514982" y="3761288"/>
                </a:lnTo>
                <a:cubicBezTo>
                  <a:pt x="1533849" y="3687665"/>
                  <a:pt x="1555279" y="3650300"/>
                  <a:pt x="1579290" y="3649183"/>
                </a:cubicBezTo>
                <a:lnTo>
                  <a:pt x="1579290" y="3634126"/>
                </a:lnTo>
                <a:cubicBezTo>
                  <a:pt x="1565568" y="3622970"/>
                  <a:pt x="1558713" y="3614047"/>
                  <a:pt x="1558713" y="3607354"/>
                </a:cubicBezTo>
                <a:cubicBezTo>
                  <a:pt x="1615296" y="3524810"/>
                  <a:pt x="1658168" y="3445615"/>
                  <a:pt x="1687318" y="3369763"/>
                </a:cubicBezTo>
                <a:cubicBezTo>
                  <a:pt x="1694173" y="3369763"/>
                  <a:pt x="1697607" y="3367534"/>
                  <a:pt x="1697607" y="3363070"/>
                </a:cubicBezTo>
                <a:cubicBezTo>
                  <a:pt x="1690746" y="3363070"/>
                  <a:pt x="1687318" y="3360282"/>
                  <a:pt x="1687318" y="3354706"/>
                </a:cubicBezTo>
                <a:lnTo>
                  <a:pt x="1718184" y="3341320"/>
                </a:lnTo>
                <a:lnTo>
                  <a:pt x="1707896" y="3327934"/>
                </a:lnTo>
                <a:cubicBezTo>
                  <a:pt x="1707896" y="3316782"/>
                  <a:pt x="1719037" y="3295587"/>
                  <a:pt x="1741332" y="3264355"/>
                </a:cubicBezTo>
                <a:cubicBezTo>
                  <a:pt x="1734470" y="3255429"/>
                  <a:pt x="1731043" y="3248740"/>
                  <a:pt x="1731043" y="3244277"/>
                </a:cubicBezTo>
                <a:cubicBezTo>
                  <a:pt x="1767054" y="3159502"/>
                  <a:pt x="1791918" y="3117115"/>
                  <a:pt x="1805634" y="3117115"/>
                </a:cubicBezTo>
                <a:lnTo>
                  <a:pt x="1795345" y="3103729"/>
                </a:lnTo>
                <a:cubicBezTo>
                  <a:pt x="1798779" y="3075845"/>
                  <a:pt x="1809062" y="3061900"/>
                  <a:pt x="1826212" y="3061900"/>
                </a:cubicBezTo>
                <a:cubicBezTo>
                  <a:pt x="1826212" y="3057437"/>
                  <a:pt x="1822784" y="3055207"/>
                  <a:pt x="1815923" y="3055207"/>
                </a:cubicBezTo>
                <a:lnTo>
                  <a:pt x="1826212" y="3020072"/>
                </a:lnTo>
                <a:lnTo>
                  <a:pt x="1815923" y="2991628"/>
                </a:lnTo>
                <a:lnTo>
                  <a:pt x="1751620" y="2991628"/>
                </a:lnTo>
                <a:cubicBezTo>
                  <a:pt x="1741332" y="2991628"/>
                  <a:pt x="1716468" y="3007802"/>
                  <a:pt x="1677029" y="3040150"/>
                </a:cubicBezTo>
                <a:cubicBezTo>
                  <a:pt x="1605007" y="3026764"/>
                  <a:pt x="1569002" y="2998880"/>
                  <a:pt x="1569002" y="2956493"/>
                </a:cubicBezTo>
                <a:cubicBezTo>
                  <a:pt x="1582718" y="2956493"/>
                  <a:pt x="1589574" y="2952029"/>
                  <a:pt x="1589574" y="2943107"/>
                </a:cubicBezTo>
                <a:lnTo>
                  <a:pt x="1579290" y="2929721"/>
                </a:lnTo>
                <a:cubicBezTo>
                  <a:pt x="1601579" y="2924145"/>
                  <a:pt x="1612726" y="2919123"/>
                  <a:pt x="1612726" y="2914660"/>
                </a:cubicBezTo>
                <a:lnTo>
                  <a:pt x="1599862" y="2901278"/>
                </a:lnTo>
                <a:lnTo>
                  <a:pt x="1633304" y="2866138"/>
                </a:lnTo>
                <a:cubicBezTo>
                  <a:pt x="1626443" y="2857216"/>
                  <a:pt x="1623015" y="2849964"/>
                  <a:pt x="1623015" y="2844388"/>
                </a:cubicBezTo>
                <a:cubicBezTo>
                  <a:pt x="1636732" y="2839925"/>
                  <a:pt x="1647021" y="2837695"/>
                  <a:pt x="1653882" y="2837695"/>
                </a:cubicBezTo>
                <a:lnTo>
                  <a:pt x="1643593" y="2789173"/>
                </a:lnTo>
                <a:cubicBezTo>
                  <a:pt x="1659021" y="2789173"/>
                  <a:pt x="1666740" y="2784710"/>
                  <a:pt x="1666740" y="2775788"/>
                </a:cubicBezTo>
                <a:lnTo>
                  <a:pt x="1666740" y="2754037"/>
                </a:lnTo>
                <a:cubicBezTo>
                  <a:pt x="1680457" y="2754037"/>
                  <a:pt x="1687318" y="2749574"/>
                  <a:pt x="1687318" y="2740652"/>
                </a:cubicBezTo>
                <a:lnTo>
                  <a:pt x="1666740" y="2718902"/>
                </a:lnTo>
                <a:cubicBezTo>
                  <a:pt x="1666740" y="2715555"/>
                  <a:pt x="1670168" y="2697148"/>
                  <a:pt x="1677029" y="2663687"/>
                </a:cubicBezTo>
                <a:lnTo>
                  <a:pt x="1666740" y="2628551"/>
                </a:lnTo>
                <a:lnTo>
                  <a:pt x="1633304" y="2628551"/>
                </a:lnTo>
                <a:cubicBezTo>
                  <a:pt x="1633304" y="2648626"/>
                  <a:pt x="1605007" y="2674285"/>
                  <a:pt x="1548424" y="2705516"/>
                </a:cubicBezTo>
                <a:cubicBezTo>
                  <a:pt x="1490118" y="2755709"/>
                  <a:pt x="1460968" y="2788057"/>
                  <a:pt x="1460968" y="2802559"/>
                </a:cubicBezTo>
                <a:cubicBezTo>
                  <a:pt x="1431819" y="2836024"/>
                  <a:pt x="1410382" y="2852756"/>
                  <a:pt x="1396666" y="2852756"/>
                </a:cubicBezTo>
                <a:lnTo>
                  <a:pt x="1406955" y="2866138"/>
                </a:lnTo>
                <a:cubicBezTo>
                  <a:pt x="1391521" y="2876178"/>
                  <a:pt x="1359802" y="2918006"/>
                  <a:pt x="1311786" y="2991628"/>
                </a:cubicBezTo>
                <a:lnTo>
                  <a:pt x="1301497" y="2991628"/>
                </a:lnTo>
                <a:lnTo>
                  <a:pt x="1311786" y="3005014"/>
                </a:lnTo>
                <a:cubicBezTo>
                  <a:pt x="1292924" y="3028436"/>
                  <a:pt x="1245766" y="3047402"/>
                  <a:pt x="1170316" y="3061900"/>
                </a:cubicBezTo>
                <a:cubicBezTo>
                  <a:pt x="1151455" y="3084209"/>
                  <a:pt x="1112017" y="3119345"/>
                  <a:pt x="1052000" y="3167312"/>
                </a:cubicBezTo>
                <a:cubicBezTo>
                  <a:pt x="990273" y="3235354"/>
                  <a:pt x="940545" y="3300608"/>
                  <a:pt x="902817" y="3363070"/>
                </a:cubicBezTo>
                <a:lnTo>
                  <a:pt x="859092" y="3411592"/>
                </a:lnTo>
                <a:cubicBezTo>
                  <a:pt x="800793" y="3476288"/>
                  <a:pt x="764782" y="3510869"/>
                  <a:pt x="751065" y="3515329"/>
                </a:cubicBezTo>
                <a:lnTo>
                  <a:pt x="740776" y="3515329"/>
                </a:lnTo>
                <a:lnTo>
                  <a:pt x="720198" y="3508636"/>
                </a:lnTo>
                <a:cubicBezTo>
                  <a:pt x="720198" y="3518675"/>
                  <a:pt x="713337" y="3523697"/>
                  <a:pt x="699621" y="3523697"/>
                </a:cubicBezTo>
                <a:cubicBezTo>
                  <a:pt x="699621" y="3518120"/>
                  <a:pt x="695335" y="3515329"/>
                  <a:pt x="686757" y="3515329"/>
                </a:cubicBezTo>
                <a:cubicBezTo>
                  <a:pt x="686757" y="3532061"/>
                  <a:pt x="655037" y="3571660"/>
                  <a:pt x="591593" y="3634126"/>
                </a:cubicBezTo>
                <a:lnTo>
                  <a:pt x="601876" y="3649183"/>
                </a:lnTo>
                <a:lnTo>
                  <a:pt x="558151" y="3697705"/>
                </a:lnTo>
                <a:lnTo>
                  <a:pt x="568440" y="3711091"/>
                </a:lnTo>
                <a:lnTo>
                  <a:pt x="558151" y="3726148"/>
                </a:lnTo>
                <a:lnTo>
                  <a:pt x="568440" y="3739534"/>
                </a:lnTo>
                <a:cubicBezTo>
                  <a:pt x="561579" y="3748456"/>
                  <a:pt x="558151" y="3755708"/>
                  <a:pt x="558151" y="3761288"/>
                </a:cubicBezTo>
                <a:lnTo>
                  <a:pt x="568440" y="3796423"/>
                </a:lnTo>
                <a:cubicBezTo>
                  <a:pt x="556440" y="3796423"/>
                  <a:pt x="528143" y="3819290"/>
                  <a:pt x="483560" y="3865024"/>
                </a:cubicBezTo>
                <a:lnTo>
                  <a:pt x="462982" y="3838252"/>
                </a:lnTo>
                <a:cubicBezTo>
                  <a:pt x="462982" y="3832676"/>
                  <a:pt x="466416" y="3829884"/>
                  <a:pt x="473271" y="3829884"/>
                </a:cubicBezTo>
                <a:lnTo>
                  <a:pt x="462982" y="3796423"/>
                </a:lnTo>
                <a:lnTo>
                  <a:pt x="462982" y="3774670"/>
                </a:lnTo>
                <a:cubicBezTo>
                  <a:pt x="464699" y="3765747"/>
                  <a:pt x="471560" y="3761288"/>
                  <a:pt x="483560" y="3761288"/>
                </a:cubicBezTo>
                <a:cubicBezTo>
                  <a:pt x="483560" y="3755708"/>
                  <a:pt x="480132" y="3748456"/>
                  <a:pt x="473271" y="3739534"/>
                </a:cubicBezTo>
                <a:cubicBezTo>
                  <a:pt x="488704" y="3629104"/>
                  <a:pt x="503279" y="3559391"/>
                  <a:pt x="517002" y="3530389"/>
                </a:cubicBezTo>
                <a:lnTo>
                  <a:pt x="504138" y="3515329"/>
                </a:lnTo>
                <a:lnTo>
                  <a:pt x="504138" y="3508636"/>
                </a:lnTo>
                <a:cubicBezTo>
                  <a:pt x="548721" y="3438364"/>
                  <a:pt x="584732" y="3400998"/>
                  <a:pt x="612165" y="3396535"/>
                </a:cubicBezTo>
                <a:lnTo>
                  <a:pt x="601876" y="3383149"/>
                </a:lnTo>
                <a:lnTo>
                  <a:pt x="601876" y="3376456"/>
                </a:lnTo>
                <a:cubicBezTo>
                  <a:pt x="613882" y="3365304"/>
                  <a:pt x="624171" y="3346338"/>
                  <a:pt x="632743" y="3319570"/>
                </a:cubicBezTo>
                <a:cubicBezTo>
                  <a:pt x="625888" y="3310644"/>
                  <a:pt x="622454" y="3303955"/>
                  <a:pt x="622454" y="3299491"/>
                </a:cubicBezTo>
                <a:lnTo>
                  <a:pt x="666185" y="3277741"/>
                </a:lnTo>
                <a:cubicBezTo>
                  <a:pt x="679901" y="3279971"/>
                  <a:pt x="686757" y="3284989"/>
                  <a:pt x="686757" y="3292798"/>
                </a:cubicBezTo>
                <a:lnTo>
                  <a:pt x="686757" y="3299491"/>
                </a:lnTo>
                <a:lnTo>
                  <a:pt x="676474" y="3312877"/>
                </a:lnTo>
                <a:lnTo>
                  <a:pt x="699621" y="3312877"/>
                </a:lnTo>
                <a:cubicBezTo>
                  <a:pt x="745921" y="3286106"/>
                  <a:pt x="781067" y="3248740"/>
                  <a:pt x="805079" y="3200773"/>
                </a:cubicBezTo>
                <a:cubicBezTo>
                  <a:pt x="827367" y="3200773"/>
                  <a:pt x="853090" y="3163965"/>
                  <a:pt x="882239" y="3090343"/>
                </a:cubicBezTo>
                <a:lnTo>
                  <a:pt x="869381" y="3075286"/>
                </a:lnTo>
                <a:cubicBezTo>
                  <a:pt x="884815" y="3075286"/>
                  <a:pt x="895962" y="3059112"/>
                  <a:pt x="902817" y="3026764"/>
                </a:cubicBezTo>
                <a:cubicBezTo>
                  <a:pt x="889101" y="3026764"/>
                  <a:pt x="882239" y="3022301"/>
                  <a:pt x="882239" y="3013379"/>
                </a:cubicBezTo>
                <a:lnTo>
                  <a:pt x="923395" y="3013379"/>
                </a:lnTo>
                <a:lnTo>
                  <a:pt x="923395" y="3005014"/>
                </a:lnTo>
                <a:lnTo>
                  <a:pt x="902817" y="3005014"/>
                </a:lnTo>
                <a:lnTo>
                  <a:pt x="902817" y="2971550"/>
                </a:lnTo>
                <a:lnTo>
                  <a:pt x="923395" y="2978243"/>
                </a:lnTo>
                <a:lnTo>
                  <a:pt x="923395" y="2971550"/>
                </a:lnTo>
                <a:cubicBezTo>
                  <a:pt x="909678" y="2971550"/>
                  <a:pt x="902817" y="2966528"/>
                  <a:pt x="902817" y="2956493"/>
                </a:cubicBezTo>
                <a:lnTo>
                  <a:pt x="902817" y="2929721"/>
                </a:lnTo>
                <a:cubicBezTo>
                  <a:pt x="938828" y="2896256"/>
                  <a:pt x="960264" y="2879524"/>
                  <a:pt x="967120" y="2879524"/>
                </a:cubicBezTo>
                <a:lnTo>
                  <a:pt x="956831" y="2866138"/>
                </a:lnTo>
                <a:cubicBezTo>
                  <a:pt x="970553" y="2838254"/>
                  <a:pt x="985128" y="2824309"/>
                  <a:pt x="1000556" y="2824309"/>
                </a:cubicBezTo>
                <a:lnTo>
                  <a:pt x="987698" y="2809252"/>
                </a:lnTo>
                <a:cubicBezTo>
                  <a:pt x="987698" y="2804789"/>
                  <a:pt x="991984" y="2802559"/>
                  <a:pt x="1000556" y="2802559"/>
                </a:cubicBezTo>
                <a:lnTo>
                  <a:pt x="987698" y="2789173"/>
                </a:lnTo>
                <a:cubicBezTo>
                  <a:pt x="1009992" y="2776904"/>
                  <a:pt x="1021133" y="2762960"/>
                  <a:pt x="1021133" y="2747345"/>
                </a:cubicBezTo>
                <a:cubicBezTo>
                  <a:pt x="1040000" y="2747345"/>
                  <a:pt x="1054575" y="2731171"/>
                  <a:pt x="1064864" y="2698823"/>
                </a:cubicBezTo>
                <a:lnTo>
                  <a:pt x="1075153" y="2698823"/>
                </a:lnTo>
                <a:lnTo>
                  <a:pt x="1064864" y="2656994"/>
                </a:lnTo>
                <a:cubicBezTo>
                  <a:pt x="1052858" y="2656994"/>
                  <a:pt x="1020281" y="2687112"/>
                  <a:pt x="967120" y="2747345"/>
                </a:cubicBezTo>
                <a:lnTo>
                  <a:pt x="956831" y="2747345"/>
                </a:lnTo>
                <a:lnTo>
                  <a:pt x="956831" y="2740652"/>
                </a:lnTo>
                <a:lnTo>
                  <a:pt x="977409" y="2718902"/>
                </a:lnTo>
                <a:lnTo>
                  <a:pt x="977409" y="2712209"/>
                </a:lnTo>
                <a:cubicBezTo>
                  <a:pt x="963692" y="2712209"/>
                  <a:pt x="956831" y="2709979"/>
                  <a:pt x="956831" y="2705516"/>
                </a:cubicBezTo>
                <a:lnTo>
                  <a:pt x="967120" y="2690459"/>
                </a:lnTo>
                <a:cubicBezTo>
                  <a:pt x="960264" y="2682649"/>
                  <a:pt x="956831" y="2673726"/>
                  <a:pt x="956831" y="2663687"/>
                </a:cubicBezTo>
                <a:cubicBezTo>
                  <a:pt x="967120" y="2663687"/>
                  <a:pt x="977409" y="2656436"/>
                  <a:pt x="987698" y="2641937"/>
                </a:cubicBezTo>
                <a:lnTo>
                  <a:pt x="987698" y="2635244"/>
                </a:lnTo>
                <a:lnTo>
                  <a:pt x="977409" y="2621858"/>
                </a:lnTo>
                <a:lnTo>
                  <a:pt x="1000556" y="2615165"/>
                </a:lnTo>
                <a:lnTo>
                  <a:pt x="987698" y="2600104"/>
                </a:lnTo>
                <a:lnTo>
                  <a:pt x="987698" y="2586722"/>
                </a:lnTo>
                <a:lnTo>
                  <a:pt x="1021133" y="2586722"/>
                </a:lnTo>
                <a:lnTo>
                  <a:pt x="1021133" y="2564968"/>
                </a:lnTo>
                <a:cubicBezTo>
                  <a:pt x="998845" y="2564968"/>
                  <a:pt x="987698" y="2560509"/>
                  <a:pt x="987698" y="2551582"/>
                </a:cubicBezTo>
                <a:cubicBezTo>
                  <a:pt x="1016847" y="2551582"/>
                  <a:pt x="1031422" y="2539872"/>
                  <a:pt x="1031422" y="2516446"/>
                </a:cubicBezTo>
                <a:lnTo>
                  <a:pt x="1075153" y="2516446"/>
                </a:lnTo>
                <a:lnTo>
                  <a:pt x="1095725" y="2523140"/>
                </a:lnTo>
                <a:lnTo>
                  <a:pt x="1095725" y="2516446"/>
                </a:lnTo>
                <a:lnTo>
                  <a:pt x="1064864" y="2488004"/>
                </a:lnTo>
                <a:lnTo>
                  <a:pt x="1064864" y="2474618"/>
                </a:lnTo>
                <a:cubicBezTo>
                  <a:pt x="1064864" y="2465695"/>
                  <a:pt x="1075153" y="2461232"/>
                  <a:pt x="1095725" y="2461232"/>
                </a:cubicBezTo>
                <a:lnTo>
                  <a:pt x="1085436" y="2426096"/>
                </a:lnTo>
                <a:lnTo>
                  <a:pt x="1095725" y="2426096"/>
                </a:lnTo>
                <a:lnTo>
                  <a:pt x="1116303" y="2432789"/>
                </a:lnTo>
                <a:lnTo>
                  <a:pt x="1116303" y="2404346"/>
                </a:lnTo>
                <a:lnTo>
                  <a:pt x="1106014" y="2390960"/>
                </a:lnTo>
                <a:lnTo>
                  <a:pt x="1139456" y="2375903"/>
                </a:lnTo>
                <a:lnTo>
                  <a:pt x="1129167" y="2342438"/>
                </a:lnTo>
                <a:lnTo>
                  <a:pt x="1193469" y="2307302"/>
                </a:lnTo>
                <a:lnTo>
                  <a:pt x="1170316" y="2278855"/>
                </a:lnTo>
                <a:cubicBezTo>
                  <a:pt x="1187466" y="2278855"/>
                  <a:pt x="1205469" y="2257664"/>
                  <a:pt x="1224336" y="2215277"/>
                </a:cubicBezTo>
                <a:cubicBezTo>
                  <a:pt x="1238052" y="2210813"/>
                  <a:pt x="1252627" y="2208584"/>
                  <a:pt x="1268061" y="2208584"/>
                </a:cubicBezTo>
                <a:lnTo>
                  <a:pt x="1257772" y="2195198"/>
                </a:lnTo>
                <a:lnTo>
                  <a:pt x="1257772" y="2160062"/>
                </a:lnTo>
                <a:cubicBezTo>
                  <a:pt x="1278350" y="2160062"/>
                  <a:pt x="1292924" y="2148351"/>
                  <a:pt x="1301497" y="2124926"/>
                </a:cubicBezTo>
                <a:lnTo>
                  <a:pt x="1301497" y="2104847"/>
                </a:lnTo>
                <a:cubicBezTo>
                  <a:pt x="1318647" y="2085885"/>
                  <a:pt x="1332363" y="2076404"/>
                  <a:pt x="1342652" y="2076404"/>
                </a:cubicBezTo>
                <a:lnTo>
                  <a:pt x="1342652" y="2069711"/>
                </a:lnTo>
                <a:lnTo>
                  <a:pt x="1322074" y="2047961"/>
                </a:lnTo>
                <a:cubicBezTo>
                  <a:pt x="1339224" y="2039035"/>
                  <a:pt x="1353799" y="2034575"/>
                  <a:pt x="1365799" y="2034575"/>
                </a:cubicBezTo>
                <a:lnTo>
                  <a:pt x="1365799" y="1999436"/>
                </a:lnTo>
                <a:cubicBezTo>
                  <a:pt x="1365799" y="1987167"/>
                  <a:pt x="1379522" y="1979919"/>
                  <a:pt x="1406955" y="1977686"/>
                </a:cubicBezTo>
                <a:cubicBezTo>
                  <a:pt x="1400094" y="1968763"/>
                  <a:pt x="1396666" y="1962070"/>
                  <a:pt x="1396666" y="1957607"/>
                </a:cubicBezTo>
                <a:cubicBezTo>
                  <a:pt x="1403527" y="1948684"/>
                  <a:pt x="1406955" y="1941433"/>
                  <a:pt x="1406955" y="1935857"/>
                </a:cubicBezTo>
                <a:cubicBezTo>
                  <a:pt x="1396666" y="1935857"/>
                  <a:pt x="1382949" y="1926934"/>
                  <a:pt x="1365799" y="1909085"/>
                </a:cubicBezTo>
                <a:cubicBezTo>
                  <a:pt x="1379522" y="1903509"/>
                  <a:pt x="1389805" y="1900721"/>
                  <a:pt x="1396666" y="1900721"/>
                </a:cubicBezTo>
                <a:lnTo>
                  <a:pt x="1386377" y="1887335"/>
                </a:lnTo>
                <a:cubicBezTo>
                  <a:pt x="1394949" y="1887335"/>
                  <a:pt x="1412958" y="1871161"/>
                  <a:pt x="1440391" y="1838813"/>
                </a:cubicBezTo>
                <a:lnTo>
                  <a:pt x="1460968" y="1832120"/>
                </a:lnTo>
                <a:lnTo>
                  <a:pt x="1450680" y="1796984"/>
                </a:lnTo>
                <a:cubicBezTo>
                  <a:pt x="1486691" y="1779135"/>
                  <a:pt x="1504693" y="1765195"/>
                  <a:pt x="1504693" y="1755155"/>
                </a:cubicBezTo>
                <a:cubicBezTo>
                  <a:pt x="1547565" y="1704959"/>
                  <a:pt x="1569002" y="1669823"/>
                  <a:pt x="1569002" y="1649744"/>
                </a:cubicBezTo>
                <a:lnTo>
                  <a:pt x="1623015" y="1656437"/>
                </a:lnTo>
                <a:lnTo>
                  <a:pt x="1623015" y="1649744"/>
                </a:lnTo>
                <a:lnTo>
                  <a:pt x="1599862" y="1627994"/>
                </a:lnTo>
                <a:lnTo>
                  <a:pt x="1653882" y="1586165"/>
                </a:lnTo>
                <a:cubicBezTo>
                  <a:pt x="1640160" y="1586165"/>
                  <a:pt x="1633304" y="1581702"/>
                  <a:pt x="1633304" y="1572779"/>
                </a:cubicBezTo>
                <a:cubicBezTo>
                  <a:pt x="1643593" y="1572779"/>
                  <a:pt x="1661596" y="1561068"/>
                  <a:pt x="1687318" y="1537643"/>
                </a:cubicBezTo>
                <a:cubicBezTo>
                  <a:pt x="1680457" y="1537643"/>
                  <a:pt x="1677029" y="1535410"/>
                  <a:pt x="1677029" y="1530950"/>
                </a:cubicBezTo>
                <a:cubicBezTo>
                  <a:pt x="1695890" y="1530950"/>
                  <a:pt x="1713898" y="1507525"/>
                  <a:pt x="1731043" y="1460678"/>
                </a:cubicBezTo>
                <a:lnTo>
                  <a:pt x="1741332" y="1460678"/>
                </a:lnTo>
                <a:lnTo>
                  <a:pt x="1772198" y="1475736"/>
                </a:lnTo>
                <a:lnTo>
                  <a:pt x="1785056" y="1460678"/>
                </a:lnTo>
                <a:lnTo>
                  <a:pt x="1785056" y="1453986"/>
                </a:lnTo>
                <a:lnTo>
                  <a:pt x="1761909" y="1432232"/>
                </a:lnTo>
                <a:cubicBezTo>
                  <a:pt x="1773915" y="1432232"/>
                  <a:pt x="1788490" y="1423309"/>
                  <a:pt x="1805634" y="1405464"/>
                </a:cubicBezTo>
                <a:cubicBezTo>
                  <a:pt x="1798779" y="1396537"/>
                  <a:pt x="1795345" y="1389290"/>
                  <a:pt x="1795345" y="1383710"/>
                </a:cubicBezTo>
                <a:cubicBezTo>
                  <a:pt x="1810779" y="1383710"/>
                  <a:pt x="1832215" y="1363077"/>
                  <a:pt x="1859648" y="1321802"/>
                </a:cubicBezTo>
                <a:lnTo>
                  <a:pt x="1869937" y="1321802"/>
                </a:lnTo>
                <a:lnTo>
                  <a:pt x="1859648" y="1286666"/>
                </a:lnTo>
                <a:cubicBezTo>
                  <a:pt x="1864792" y="1272168"/>
                  <a:pt x="1889656" y="1260453"/>
                  <a:pt x="1934239" y="1251530"/>
                </a:cubicBezTo>
                <a:lnTo>
                  <a:pt x="1923950" y="1236473"/>
                </a:lnTo>
                <a:lnTo>
                  <a:pt x="1988253" y="1174566"/>
                </a:lnTo>
                <a:cubicBezTo>
                  <a:pt x="2001975" y="1170102"/>
                  <a:pt x="2012264" y="1167873"/>
                  <a:pt x="2019120" y="1167873"/>
                </a:cubicBezTo>
                <a:lnTo>
                  <a:pt x="2019120" y="1161180"/>
                </a:lnTo>
                <a:cubicBezTo>
                  <a:pt x="2019120" y="1151140"/>
                  <a:pt x="2012264" y="1146119"/>
                  <a:pt x="1998542" y="1146119"/>
                </a:cubicBezTo>
                <a:cubicBezTo>
                  <a:pt x="1998542" y="1134967"/>
                  <a:pt x="2044842" y="1093138"/>
                  <a:pt x="2137442" y="1020632"/>
                </a:cubicBezTo>
                <a:lnTo>
                  <a:pt x="2137442" y="1040711"/>
                </a:lnTo>
                <a:lnTo>
                  <a:pt x="2160589" y="1040711"/>
                </a:lnTo>
                <a:lnTo>
                  <a:pt x="2160589" y="1034018"/>
                </a:lnTo>
                <a:lnTo>
                  <a:pt x="2137442" y="1013939"/>
                </a:lnTo>
                <a:cubicBezTo>
                  <a:pt x="2147731" y="1013939"/>
                  <a:pt x="2158872" y="1006688"/>
                  <a:pt x="2170878" y="992189"/>
                </a:cubicBezTo>
                <a:cubicBezTo>
                  <a:pt x="2157161" y="992189"/>
                  <a:pt x="2150300" y="987726"/>
                  <a:pt x="2150300" y="978803"/>
                </a:cubicBezTo>
                <a:lnTo>
                  <a:pt x="2150300" y="965418"/>
                </a:lnTo>
                <a:cubicBezTo>
                  <a:pt x="2169161" y="931953"/>
                  <a:pt x="2182877" y="915225"/>
                  <a:pt x="2191455" y="915225"/>
                </a:cubicBezTo>
                <a:cubicBezTo>
                  <a:pt x="2205172" y="919684"/>
                  <a:pt x="2219747" y="921917"/>
                  <a:pt x="2235180" y="921917"/>
                </a:cubicBezTo>
                <a:cubicBezTo>
                  <a:pt x="2221464" y="898492"/>
                  <a:pt x="2214602" y="882318"/>
                  <a:pt x="2214602" y="873396"/>
                </a:cubicBezTo>
                <a:cubicBezTo>
                  <a:pt x="2257475" y="862240"/>
                  <a:pt x="2278905" y="853317"/>
                  <a:pt x="2278905" y="846624"/>
                </a:cubicBezTo>
                <a:cubicBezTo>
                  <a:pt x="2263472" y="846624"/>
                  <a:pt x="2255758" y="841602"/>
                  <a:pt x="2255758" y="831563"/>
                </a:cubicBezTo>
                <a:lnTo>
                  <a:pt x="2255758" y="824870"/>
                </a:lnTo>
                <a:lnTo>
                  <a:pt x="2268616" y="824870"/>
                </a:lnTo>
                <a:lnTo>
                  <a:pt x="2289194" y="831563"/>
                </a:lnTo>
                <a:lnTo>
                  <a:pt x="2289194" y="824870"/>
                </a:lnTo>
                <a:cubicBezTo>
                  <a:pt x="2282338" y="817064"/>
                  <a:pt x="2278905" y="807583"/>
                  <a:pt x="2278905" y="796427"/>
                </a:cubicBezTo>
                <a:lnTo>
                  <a:pt x="2299483" y="789734"/>
                </a:lnTo>
                <a:lnTo>
                  <a:pt x="2320061" y="796427"/>
                </a:lnTo>
                <a:lnTo>
                  <a:pt x="2332924" y="783041"/>
                </a:lnTo>
                <a:cubicBezTo>
                  <a:pt x="2324347" y="774119"/>
                  <a:pt x="2320061" y="766867"/>
                  <a:pt x="2320061" y="761291"/>
                </a:cubicBezTo>
                <a:lnTo>
                  <a:pt x="2343208" y="769655"/>
                </a:lnTo>
                <a:lnTo>
                  <a:pt x="2384363" y="769655"/>
                </a:lnTo>
                <a:cubicBezTo>
                  <a:pt x="2384363" y="764079"/>
                  <a:pt x="2388649" y="756828"/>
                  <a:pt x="2397227" y="747905"/>
                </a:cubicBezTo>
                <a:lnTo>
                  <a:pt x="2397227" y="741212"/>
                </a:lnTo>
                <a:lnTo>
                  <a:pt x="2384363" y="741212"/>
                </a:lnTo>
                <a:lnTo>
                  <a:pt x="2384363" y="754598"/>
                </a:lnTo>
                <a:lnTo>
                  <a:pt x="2353496" y="754598"/>
                </a:lnTo>
                <a:cubicBezTo>
                  <a:pt x="2353496" y="746789"/>
                  <a:pt x="2360358" y="732848"/>
                  <a:pt x="2374074" y="712769"/>
                </a:cubicBezTo>
                <a:cubicBezTo>
                  <a:pt x="2360358" y="708306"/>
                  <a:pt x="2350069" y="706077"/>
                  <a:pt x="2343208" y="706077"/>
                </a:cubicBezTo>
                <a:lnTo>
                  <a:pt x="2343208" y="699384"/>
                </a:lnTo>
                <a:cubicBezTo>
                  <a:pt x="2344924" y="689344"/>
                  <a:pt x="2351785" y="684326"/>
                  <a:pt x="2363785" y="684326"/>
                </a:cubicBezTo>
                <a:cubicBezTo>
                  <a:pt x="2422091" y="693249"/>
                  <a:pt x="2451241" y="716674"/>
                  <a:pt x="2451241" y="754598"/>
                </a:cubicBezTo>
                <a:cubicBezTo>
                  <a:pt x="2471819" y="731173"/>
                  <a:pt x="2488963" y="719462"/>
                  <a:pt x="2502679" y="719462"/>
                </a:cubicBezTo>
                <a:lnTo>
                  <a:pt x="2492391" y="706077"/>
                </a:lnTo>
                <a:lnTo>
                  <a:pt x="2502679" y="692691"/>
                </a:lnTo>
                <a:lnTo>
                  <a:pt x="2525832" y="699384"/>
                </a:lnTo>
                <a:cubicBezTo>
                  <a:pt x="2548121" y="689344"/>
                  <a:pt x="2569557" y="684326"/>
                  <a:pt x="2590135" y="684326"/>
                </a:cubicBezTo>
                <a:cubicBezTo>
                  <a:pt x="2590135" y="689903"/>
                  <a:pt x="2593563" y="697154"/>
                  <a:pt x="2600424" y="706077"/>
                </a:cubicBezTo>
                <a:cubicBezTo>
                  <a:pt x="2581563" y="752927"/>
                  <a:pt x="2556699" y="776348"/>
                  <a:pt x="2525832" y="776348"/>
                </a:cubicBezTo>
                <a:lnTo>
                  <a:pt x="2536121" y="811488"/>
                </a:lnTo>
                <a:lnTo>
                  <a:pt x="2556699" y="803120"/>
                </a:lnTo>
                <a:cubicBezTo>
                  <a:pt x="2572126" y="805350"/>
                  <a:pt x="2579846" y="810371"/>
                  <a:pt x="2579846" y="818181"/>
                </a:cubicBezTo>
                <a:cubicBezTo>
                  <a:pt x="2564413" y="818181"/>
                  <a:pt x="2553265" y="836585"/>
                  <a:pt x="2546410" y="873396"/>
                </a:cubicBezTo>
                <a:lnTo>
                  <a:pt x="2546410" y="880085"/>
                </a:lnTo>
                <a:lnTo>
                  <a:pt x="2556699" y="880085"/>
                </a:lnTo>
                <a:cubicBezTo>
                  <a:pt x="2556699" y="866703"/>
                  <a:pt x="2578129" y="860010"/>
                  <a:pt x="2621001" y="860010"/>
                </a:cubicBezTo>
                <a:lnTo>
                  <a:pt x="2621001" y="838256"/>
                </a:lnTo>
                <a:lnTo>
                  <a:pt x="2590135" y="853317"/>
                </a:lnTo>
                <a:lnTo>
                  <a:pt x="2590135" y="838256"/>
                </a:lnTo>
                <a:cubicBezTo>
                  <a:pt x="2590135" y="827104"/>
                  <a:pt x="2604710" y="820411"/>
                  <a:pt x="2633860" y="818181"/>
                </a:cubicBezTo>
                <a:lnTo>
                  <a:pt x="2621001" y="803120"/>
                </a:lnTo>
                <a:lnTo>
                  <a:pt x="2621001" y="783041"/>
                </a:lnTo>
                <a:lnTo>
                  <a:pt x="2664726" y="783041"/>
                </a:lnTo>
                <a:cubicBezTo>
                  <a:pt x="2664726" y="755157"/>
                  <a:pt x="2682729" y="741212"/>
                  <a:pt x="2718740" y="741212"/>
                </a:cubicBezTo>
                <a:lnTo>
                  <a:pt x="2772753" y="677633"/>
                </a:lnTo>
                <a:cubicBezTo>
                  <a:pt x="2779615" y="677633"/>
                  <a:pt x="2801051" y="659226"/>
                  <a:pt x="2837056" y="622419"/>
                </a:cubicBezTo>
                <a:cubicBezTo>
                  <a:pt x="2823339" y="622419"/>
                  <a:pt x="2816479" y="617397"/>
                  <a:pt x="2816479" y="607362"/>
                </a:cubicBezTo>
                <a:lnTo>
                  <a:pt x="2837056" y="600665"/>
                </a:lnTo>
                <a:lnTo>
                  <a:pt x="2826767" y="587283"/>
                </a:lnTo>
                <a:cubicBezTo>
                  <a:pt x="2826767" y="583936"/>
                  <a:pt x="2869639" y="548801"/>
                  <a:pt x="2955378" y="481871"/>
                </a:cubicBezTo>
                <a:cubicBezTo>
                  <a:pt x="2948517" y="472949"/>
                  <a:pt x="2945089" y="466256"/>
                  <a:pt x="2945089" y="461793"/>
                </a:cubicBezTo>
                <a:cubicBezTo>
                  <a:pt x="2958806" y="461793"/>
                  <a:pt x="2965667" y="456775"/>
                  <a:pt x="2965667" y="446735"/>
                </a:cubicBezTo>
                <a:lnTo>
                  <a:pt x="2955378" y="404907"/>
                </a:lnTo>
                <a:cubicBezTo>
                  <a:pt x="2969095" y="404907"/>
                  <a:pt x="2975950" y="400443"/>
                  <a:pt x="2975950" y="391521"/>
                </a:cubicBezTo>
                <a:cubicBezTo>
                  <a:pt x="2969095" y="391521"/>
                  <a:pt x="2965667" y="389291"/>
                  <a:pt x="2965667" y="384828"/>
                </a:cubicBezTo>
                <a:cubicBezTo>
                  <a:pt x="2982811" y="383711"/>
                  <a:pt x="3004247" y="358056"/>
                  <a:pt x="3029970" y="307863"/>
                </a:cubicBezTo>
                <a:cubicBezTo>
                  <a:pt x="3016247" y="292247"/>
                  <a:pt x="3009392" y="278303"/>
                  <a:pt x="3009392" y="266034"/>
                </a:cubicBezTo>
                <a:cubicBezTo>
                  <a:pt x="3047114" y="254878"/>
                  <a:pt x="3089986" y="215279"/>
                  <a:pt x="3137997" y="147237"/>
                </a:cubicBezTo>
                <a:lnTo>
                  <a:pt x="3158575" y="140544"/>
                </a:lnTo>
                <a:lnTo>
                  <a:pt x="3148286" y="125487"/>
                </a:lnTo>
                <a:cubicBezTo>
                  <a:pt x="3148286" y="116564"/>
                  <a:pt x="3159433" y="112101"/>
                  <a:pt x="3181722" y="112101"/>
                </a:cubicBezTo>
                <a:lnTo>
                  <a:pt x="3181722" y="97044"/>
                </a:lnTo>
                <a:lnTo>
                  <a:pt x="3158575" y="76965"/>
                </a:lnTo>
                <a:cubicBezTo>
                  <a:pt x="3198013" y="42384"/>
                  <a:pt x="3245166" y="18962"/>
                  <a:pt x="3300044" y="6693"/>
                </a:cubicBezTo>
                <a:cubicBezTo>
                  <a:pt x="3300044" y="2230"/>
                  <a:pt x="3303472" y="0"/>
                  <a:pt x="331033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5891364" y="1084408"/>
            <a:ext cx="5517371" cy="4689184"/>
          </a:xfrm>
          <a:custGeom>
            <a:avLst/>
            <a:gdLst>
              <a:gd name="connsiteX0" fmla="*/ 3721437 w 5517371"/>
              <a:gd name="connsiteY0" fmla="*/ 3927342 h 4689184"/>
              <a:gd name="connsiteX1" fmla="*/ 3706274 w 5517371"/>
              <a:gd name="connsiteY1" fmla="*/ 3943186 h 4689184"/>
              <a:gd name="connsiteX2" fmla="*/ 3706274 w 5517371"/>
              <a:gd name="connsiteY2" fmla="*/ 3950386 h 4689184"/>
              <a:gd name="connsiteX3" fmla="*/ 3743491 w 5517371"/>
              <a:gd name="connsiteY3" fmla="*/ 3997905 h 4689184"/>
              <a:gd name="connsiteX4" fmla="*/ 3743491 w 5517371"/>
              <a:gd name="connsiteY4" fmla="*/ 3990706 h 4689184"/>
              <a:gd name="connsiteX5" fmla="*/ 3728327 w 5517371"/>
              <a:gd name="connsiteY5" fmla="*/ 3966217 h 4689184"/>
              <a:gd name="connsiteX6" fmla="*/ 3728327 w 5517371"/>
              <a:gd name="connsiteY6" fmla="*/ 3950386 h 4689184"/>
              <a:gd name="connsiteX7" fmla="*/ 3743491 w 5517371"/>
              <a:gd name="connsiteY7" fmla="*/ 3950386 h 4689184"/>
              <a:gd name="connsiteX8" fmla="*/ 3743491 w 5517371"/>
              <a:gd name="connsiteY8" fmla="*/ 3927342 h 4689184"/>
              <a:gd name="connsiteX9" fmla="*/ 3556034 w 5517371"/>
              <a:gd name="connsiteY9" fmla="*/ 3911498 h 4689184"/>
              <a:gd name="connsiteX10" fmla="*/ 3578088 w 5517371"/>
              <a:gd name="connsiteY10" fmla="*/ 3920143 h 4689184"/>
              <a:gd name="connsiteX11" fmla="*/ 3578088 w 5517371"/>
              <a:gd name="connsiteY11" fmla="*/ 3934542 h 4689184"/>
              <a:gd name="connsiteX12" fmla="*/ 3562924 w 5517371"/>
              <a:gd name="connsiteY12" fmla="*/ 3950386 h 4689184"/>
              <a:gd name="connsiteX13" fmla="*/ 3547761 w 5517371"/>
              <a:gd name="connsiteY13" fmla="*/ 3927342 h 4689184"/>
              <a:gd name="connsiteX14" fmla="*/ 3901991 w 5517371"/>
              <a:gd name="connsiteY14" fmla="*/ 3888455 h 4689184"/>
              <a:gd name="connsiteX15" fmla="*/ 3908881 w 5517371"/>
              <a:gd name="connsiteY15" fmla="*/ 3888455 h 4689184"/>
              <a:gd name="connsiteX16" fmla="*/ 3939208 w 5517371"/>
              <a:gd name="connsiteY16" fmla="*/ 3920143 h 4689184"/>
              <a:gd name="connsiteX17" fmla="*/ 3930935 w 5517371"/>
              <a:gd name="connsiteY17" fmla="*/ 3927342 h 4689184"/>
              <a:gd name="connsiteX18" fmla="*/ 3969535 w 5517371"/>
              <a:gd name="connsiteY18" fmla="*/ 3982061 h 4689184"/>
              <a:gd name="connsiteX19" fmla="*/ 3954372 w 5517371"/>
              <a:gd name="connsiteY19" fmla="*/ 3990706 h 4689184"/>
              <a:gd name="connsiteX20" fmla="*/ 3961262 w 5517371"/>
              <a:gd name="connsiteY20" fmla="*/ 4029593 h 4689184"/>
              <a:gd name="connsiteX21" fmla="*/ 3954372 w 5517371"/>
              <a:gd name="connsiteY21" fmla="*/ 4061268 h 4689184"/>
              <a:gd name="connsiteX22" fmla="*/ 3915772 w 5517371"/>
              <a:gd name="connsiteY22" fmla="*/ 4045437 h 4689184"/>
              <a:gd name="connsiteX23" fmla="*/ 3915772 w 5517371"/>
              <a:gd name="connsiteY23" fmla="*/ 4020949 h 4689184"/>
              <a:gd name="connsiteX24" fmla="*/ 3908881 w 5517371"/>
              <a:gd name="connsiteY24" fmla="*/ 4020949 h 4689184"/>
              <a:gd name="connsiteX25" fmla="*/ 3915772 w 5517371"/>
              <a:gd name="connsiteY25" fmla="*/ 3982061 h 4689184"/>
              <a:gd name="connsiteX26" fmla="*/ 3886828 w 5517371"/>
              <a:gd name="connsiteY26" fmla="*/ 3950386 h 4689184"/>
              <a:gd name="connsiteX27" fmla="*/ 3901991 w 5517371"/>
              <a:gd name="connsiteY27" fmla="*/ 3934542 h 4689184"/>
              <a:gd name="connsiteX28" fmla="*/ 3901991 w 5517371"/>
              <a:gd name="connsiteY28" fmla="*/ 3911498 h 4689184"/>
              <a:gd name="connsiteX29" fmla="*/ 3886828 w 5517371"/>
              <a:gd name="connsiteY29" fmla="*/ 3911498 h 4689184"/>
              <a:gd name="connsiteX30" fmla="*/ 3886828 w 5517371"/>
              <a:gd name="connsiteY30" fmla="*/ 3904299 h 4689184"/>
              <a:gd name="connsiteX31" fmla="*/ 3901991 w 5517371"/>
              <a:gd name="connsiteY31" fmla="*/ 3888455 h 4689184"/>
              <a:gd name="connsiteX32" fmla="*/ 3615305 w 5517371"/>
              <a:gd name="connsiteY32" fmla="*/ 3879810 h 4689184"/>
              <a:gd name="connsiteX33" fmla="*/ 3615305 w 5517371"/>
              <a:gd name="connsiteY33" fmla="*/ 3920143 h 4689184"/>
              <a:gd name="connsiteX34" fmla="*/ 3593251 w 5517371"/>
              <a:gd name="connsiteY34" fmla="*/ 3920143 h 4689184"/>
              <a:gd name="connsiteX35" fmla="*/ 3593251 w 5517371"/>
              <a:gd name="connsiteY35" fmla="*/ 3911498 h 4689184"/>
              <a:gd name="connsiteX36" fmla="*/ 3615305 w 5517371"/>
              <a:gd name="connsiteY36" fmla="*/ 3879810 h 4689184"/>
              <a:gd name="connsiteX37" fmla="*/ 660192 w 5517371"/>
              <a:gd name="connsiteY37" fmla="*/ 3877707 h 4689184"/>
              <a:gd name="connsiteX38" fmla="*/ 653314 w 5517371"/>
              <a:gd name="connsiteY38" fmla="*/ 3887229 h 4689184"/>
              <a:gd name="connsiteX39" fmla="*/ 653314 w 5517371"/>
              <a:gd name="connsiteY39" fmla="*/ 3879810 h 4689184"/>
              <a:gd name="connsiteX40" fmla="*/ 3871664 w 5517371"/>
              <a:gd name="connsiteY40" fmla="*/ 3840923 h 4689184"/>
              <a:gd name="connsiteX41" fmla="*/ 3893718 w 5517371"/>
              <a:gd name="connsiteY41" fmla="*/ 3863966 h 4689184"/>
              <a:gd name="connsiteX42" fmla="*/ 3878554 w 5517371"/>
              <a:gd name="connsiteY42" fmla="*/ 3879810 h 4689184"/>
              <a:gd name="connsiteX43" fmla="*/ 3682837 w 5517371"/>
              <a:gd name="connsiteY43" fmla="*/ 3833723 h 4689184"/>
              <a:gd name="connsiteX44" fmla="*/ 3682837 w 5517371"/>
              <a:gd name="connsiteY44" fmla="*/ 3848135 h 4689184"/>
              <a:gd name="connsiteX45" fmla="*/ 3698000 w 5517371"/>
              <a:gd name="connsiteY45" fmla="*/ 3863966 h 4689184"/>
              <a:gd name="connsiteX46" fmla="*/ 3721437 w 5517371"/>
              <a:gd name="connsiteY46" fmla="*/ 3856767 h 4689184"/>
              <a:gd name="connsiteX47" fmla="*/ 3728327 w 5517371"/>
              <a:gd name="connsiteY47" fmla="*/ 3863966 h 4689184"/>
              <a:gd name="connsiteX48" fmla="*/ 3736600 w 5517371"/>
              <a:gd name="connsiteY48" fmla="*/ 3848135 h 4689184"/>
              <a:gd name="connsiteX49" fmla="*/ 3736600 w 5517371"/>
              <a:gd name="connsiteY49" fmla="*/ 3840923 h 4689184"/>
              <a:gd name="connsiteX50" fmla="*/ 3698000 w 5517371"/>
              <a:gd name="connsiteY50" fmla="*/ 3840923 h 4689184"/>
              <a:gd name="connsiteX51" fmla="*/ 3878554 w 5517371"/>
              <a:gd name="connsiteY51" fmla="*/ 3802048 h 4689184"/>
              <a:gd name="connsiteX52" fmla="*/ 3893718 w 5517371"/>
              <a:gd name="connsiteY52" fmla="*/ 3802048 h 4689184"/>
              <a:gd name="connsiteX53" fmla="*/ 3893718 w 5517371"/>
              <a:gd name="connsiteY53" fmla="*/ 3825092 h 4689184"/>
              <a:gd name="connsiteX54" fmla="*/ 3878554 w 5517371"/>
              <a:gd name="connsiteY54" fmla="*/ 3825092 h 4689184"/>
              <a:gd name="connsiteX55" fmla="*/ 3871664 w 5517371"/>
              <a:gd name="connsiteY55" fmla="*/ 3715629 h 4689184"/>
              <a:gd name="connsiteX56" fmla="*/ 3886828 w 5517371"/>
              <a:gd name="connsiteY56" fmla="*/ 3715629 h 4689184"/>
              <a:gd name="connsiteX57" fmla="*/ 3886828 w 5517371"/>
              <a:gd name="connsiteY57" fmla="*/ 3738672 h 4689184"/>
              <a:gd name="connsiteX58" fmla="*/ 3871664 w 5517371"/>
              <a:gd name="connsiteY58" fmla="*/ 3738672 h 4689184"/>
              <a:gd name="connsiteX59" fmla="*/ 413489 w 5517371"/>
              <a:gd name="connsiteY59" fmla="*/ 3636421 h 4689184"/>
              <a:gd name="connsiteX60" fmla="*/ 413489 w 5517371"/>
              <a:gd name="connsiteY60" fmla="*/ 3645066 h 4689184"/>
              <a:gd name="connsiteX61" fmla="*/ 398326 w 5517371"/>
              <a:gd name="connsiteY61" fmla="*/ 3660910 h 4689184"/>
              <a:gd name="connsiteX62" fmla="*/ 391435 w 5517371"/>
              <a:gd name="connsiteY62" fmla="*/ 3660910 h 4689184"/>
              <a:gd name="connsiteX63" fmla="*/ 413489 w 5517371"/>
              <a:gd name="connsiteY63" fmla="*/ 3636421 h 4689184"/>
              <a:gd name="connsiteX64" fmla="*/ 916576 w 5517371"/>
              <a:gd name="connsiteY64" fmla="*/ 3488084 h 4689184"/>
              <a:gd name="connsiteX65" fmla="*/ 887632 w 5517371"/>
              <a:gd name="connsiteY65" fmla="*/ 3502483 h 4689184"/>
              <a:gd name="connsiteX66" fmla="*/ 864195 w 5517371"/>
              <a:gd name="connsiteY66" fmla="*/ 3502483 h 4689184"/>
              <a:gd name="connsiteX67" fmla="*/ 796663 w 5517371"/>
              <a:gd name="connsiteY67" fmla="*/ 3683953 h 4689184"/>
              <a:gd name="connsiteX68" fmla="*/ 811827 w 5517371"/>
              <a:gd name="connsiteY68" fmla="*/ 3675309 h 4689184"/>
              <a:gd name="connsiteX69" fmla="*/ 818717 w 5517371"/>
              <a:gd name="connsiteY69" fmla="*/ 3675309 h 4689184"/>
              <a:gd name="connsiteX70" fmla="*/ 833881 w 5517371"/>
              <a:gd name="connsiteY70" fmla="*/ 3683953 h 4689184"/>
              <a:gd name="connsiteX71" fmla="*/ 833881 w 5517371"/>
              <a:gd name="connsiteY71" fmla="*/ 3636421 h 4689184"/>
              <a:gd name="connsiteX72" fmla="*/ 872468 w 5517371"/>
              <a:gd name="connsiteY72" fmla="*/ 3636421 h 4689184"/>
              <a:gd name="connsiteX73" fmla="*/ 931739 w 5517371"/>
              <a:gd name="connsiteY73" fmla="*/ 3550015 h 4689184"/>
              <a:gd name="connsiteX74" fmla="*/ 924837 w 5517371"/>
              <a:gd name="connsiteY74" fmla="*/ 3518327 h 4689184"/>
              <a:gd name="connsiteX75" fmla="*/ 931739 w 5517371"/>
              <a:gd name="connsiteY75" fmla="*/ 3495283 h 4689184"/>
              <a:gd name="connsiteX76" fmla="*/ 955164 w 5517371"/>
              <a:gd name="connsiteY76" fmla="*/ 3440565 h 4689184"/>
              <a:gd name="connsiteX77" fmla="*/ 931739 w 5517371"/>
              <a:gd name="connsiteY77" fmla="*/ 3447764 h 4689184"/>
              <a:gd name="connsiteX78" fmla="*/ 931739 w 5517371"/>
              <a:gd name="connsiteY78" fmla="*/ 3463608 h 4689184"/>
              <a:gd name="connsiteX79" fmla="*/ 955164 w 5517371"/>
              <a:gd name="connsiteY79" fmla="*/ 3456409 h 4689184"/>
              <a:gd name="connsiteX80" fmla="*/ 3819296 w 5517371"/>
              <a:gd name="connsiteY80" fmla="*/ 3416076 h 4689184"/>
              <a:gd name="connsiteX81" fmla="*/ 3811022 w 5517371"/>
              <a:gd name="connsiteY81" fmla="*/ 3440565 h 4689184"/>
              <a:gd name="connsiteX82" fmla="*/ 3819296 w 5517371"/>
              <a:gd name="connsiteY82" fmla="*/ 3463608 h 4689184"/>
              <a:gd name="connsiteX83" fmla="*/ 3826186 w 5517371"/>
              <a:gd name="connsiteY83" fmla="*/ 3463608 h 4689184"/>
              <a:gd name="connsiteX84" fmla="*/ 3841350 w 5517371"/>
              <a:gd name="connsiteY84" fmla="*/ 3431920 h 4689184"/>
              <a:gd name="connsiteX85" fmla="*/ 962054 w 5517371"/>
              <a:gd name="connsiteY85" fmla="*/ 3408877 h 4689184"/>
              <a:gd name="connsiteX86" fmla="*/ 962054 w 5517371"/>
              <a:gd name="connsiteY86" fmla="*/ 3431920 h 4689184"/>
              <a:gd name="connsiteX87" fmla="*/ 977217 w 5517371"/>
              <a:gd name="connsiteY87" fmla="*/ 3431920 h 4689184"/>
              <a:gd name="connsiteX88" fmla="*/ 977217 w 5517371"/>
              <a:gd name="connsiteY88" fmla="*/ 3424721 h 4689184"/>
              <a:gd name="connsiteX89" fmla="*/ 962054 w 5517371"/>
              <a:gd name="connsiteY89" fmla="*/ 3408877 h 4689184"/>
              <a:gd name="connsiteX90" fmla="*/ 3750381 w 5517371"/>
              <a:gd name="connsiteY90" fmla="*/ 3385833 h 4689184"/>
              <a:gd name="connsiteX91" fmla="*/ 3765544 w 5517371"/>
              <a:gd name="connsiteY91" fmla="*/ 3401677 h 4689184"/>
              <a:gd name="connsiteX92" fmla="*/ 3773805 w 5517371"/>
              <a:gd name="connsiteY92" fmla="*/ 3385833 h 4689184"/>
              <a:gd name="connsiteX93" fmla="*/ 992381 w 5517371"/>
              <a:gd name="connsiteY93" fmla="*/ 3377189 h 4689184"/>
              <a:gd name="connsiteX94" fmla="*/ 984108 w 5517371"/>
              <a:gd name="connsiteY94" fmla="*/ 3393033 h 4689184"/>
              <a:gd name="connsiteX95" fmla="*/ 1007544 w 5517371"/>
              <a:gd name="connsiteY95" fmla="*/ 3393033 h 4689184"/>
              <a:gd name="connsiteX96" fmla="*/ 992381 w 5517371"/>
              <a:gd name="connsiteY96" fmla="*/ 3377189 h 4689184"/>
              <a:gd name="connsiteX97" fmla="*/ 3773805 w 5517371"/>
              <a:gd name="connsiteY97" fmla="*/ 3354145 h 4689184"/>
              <a:gd name="connsiteX98" fmla="*/ 3788969 w 5517371"/>
              <a:gd name="connsiteY98" fmla="*/ 3369989 h 4689184"/>
              <a:gd name="connsiteX99" fmla="*/ 3795859 w 5517371"/>
              <a:gd name="connsiteY99" fmla="*/ 3354145 h 4689184"/>
              <a:gd name="connsiteX100" fmla="*/ 3848240 w 5517371"/>
              <a:gd name="connsiteY100" fmla="*/ 3338314 h 4689184"/>
              <a:gd name="connsiteX101" fmla="*/ 3819296 w 5517371"/>
              <a:gd name="connsiteY101" fmla="*/ 3345513 h 4689184"/>
              <a:gd name="connsiteX102" fmla="*/ 3819296 w 5517371"/>
              <a:gd name="connsiteY102" fmla="*/ 3361357 h 4689184"/>
              <a:gd name="connsiteX103" fmla="*/ 3833076 w 5517371"/>
              <a:gd name="connsiteY103" fmla="*/ 3377189 h 4689184"/>
              <a:gd name="connsiteX104" fmla="*/ 3856513 w 5517371"/>
              <a:gd name="connsiteY104" fmla="*/ 3361357 h 4689184"/>
              <a:gd name="connsiteX105" fmla="*/ 3848240 w 5517371"/>
              <a:gd name="connsiteY105" fmla="*/ 3338314 h 4689184"/>
              <a:gd name="connsiteX106" fmla="*/ 609207 w 5517371"/>
              <a:gd name="connsiteY106" fmla="*/ 3290782 h 4689184"/>
              <a:gd name="connsiteX107" fmla="*/ 616097 w 5517371"/>
              <a:gd name="connsiteY107" fmla="*/ 3306626 h 4689184"/>
              <a:gd name="connsiteX108" fmla="*/ 609207 w 5517371"/>
              <a:gd name="connsiteY108" fmla="*/ 3315270 h 4689184"/>
              <a:gd name="connsiteX109" fmla="*/ 616097 w 5517371"/>
              <a:gd name="connsiteY109" fmla="*/ 3322470 h 4689184"/>
              <a:gd name="connsiteX110" fmla="*/ 600946 w 5517371"/>
              <a:gd name="connsiteY110" fmla="*/ 3329669 h 4689184"/>
              <a:gd name="connsiteX111" fmla="*/ 594043 w 5517371"/>
              <a:gd name="connsiteY111" fmla="*/ 3315270 h 4689184"/>
              <a:gd name="connsiteX112" fmla="*/ 594043 w 5517371"/>
              <a:gd name="connsiteY112" fmla="*/ 3306626 h 4689184"/>
              <a:gd name="connsiteX113" fmla="*/ 609207 w 5517371"/>
              <a:gd name="connsiteY113" fmla="*/ 3290782 h 4689184"/>
              <a:gd name="connsiteX114" fmla="*/ 3667982 w 5517371"/>
              <a:gd name="connsiteY114" fmla="*/ 3142831 h 4689184"/>
              <a:gd name="connsiteX115" fmla="*/ 3675946 w 5517371"/>
              <a:gd name="connsiteY115" fmla="*/ 3149644 h 4689184"/>
              <a:gd name="connsiteX116" fmla="*/ 3675946 w 5517371"/>
              <a:gd name="connsiteY116" fmla="*/ 3153127 h 4689184"/>
              <a:gd name="connsiteX117" fmla="*/ 3795859 w 5517371"/>
              <a:gd name="connsiteY117" fmla="*/ 3094925 h 4689184"/>
              <a:gd name="connsiteX118" fmla="*/ 3795859 w 5517371"/>
              <a:gd name="connsiteY118" fmla="*/ 3133800 h 4689184"/>
              <a:gd name="connsiteX119" fmla="*/ 3811022 w 5517371"/>
              <a:gd name="connsiteY119" fmla="*/ 3133800 h 4689184"/>
              <a:gd name="connsiteX120" fmla="*/ 3811022 w 5517371"/>
              <a:gd name="connsiteY120" fmla="*/ 3149644 h 4689184"/>
              <a:gd name="connsiteX121" fmla="*/ 3795859 w 5517371"/>
              <a:gd name="connsiteY121" fmla="*/ 3165488 h 4689184"/>
              <a:gd name="connsiteX122" fmla="*/ 3780696 w 5517371"/>
              <a:gd name="connsiteY122" fmla="*/ 3149644 h 4689184"/>
              <a:gd name="connsiteX123" fmla="*/ 3773805 w 5517371"/>
              <a:gd name="connsiteY123" fmla="*/ 3149644 h 4689184"/>
              <a:gd name="connsiteX124" fmla="*/ 3788969 w 5517371"/>
              <a:gd name="connsiteY124" fmla="*/ 3213020 h 4689184"/>
              <a:gd name="connsiteX125" fmla="*/ 3804132 w 5517371"/>
              <a:gd name="connsiteY125" fmla="*/ 3204375 h 4689184"/>
              <a:gd name="connsiteX126" fmla="*/ 3811022 w 5517371"/>
              <a:gd name="connsiteY126" fmla="*/ 3220219 h 4689184"/>
              <a:gd name="connsiteX127" fmla="*/ 3788969 w 5517371"/>
              <a:gd name="connsiteY127" fmla="*/ 3299426 h 4689184"/>
              <a:gd name="connsiteX128" fmla="*/ 3826186 w 5517371"/>
              <a:gd name="connsiteY128" fmla="*/ 3338314 h 4689184"/>
              <a:gd name="connsiteX129" fmla="*/ 3826186 w 5517371"/>
              <a:gd name="connsiteY129" fmla="*/ 3306626 h 4689184"/>
              <a:gd name="connsiteX130" fmla="*/ 3848240 w 5517371"/>
              <a:gd name="connsiteY130" fmla="*/ 3299426 h 4689184"/>
              <a:gd name="connsiteX131" fmla="*/ 3833076 w 5517371"/>
              <a:gd name="connsiteY131" fmla="*/ 3259107 h 4689184"/>
              <a:gd name="connsiteX132" fmla="*/ 3848240 w 5517371"/>
              <a:gd name="connsiteY132" fmla="*/ 3251894 h 4689184"/>
              <a:gd name="connsiteX133" fmla="*/ 3819296 w 5517371"/>
              <a:gd name="connsiteY133" fmla="*/ 3172687 h 4689184"/>
              <a:gd name="connsiteX134" fmla="*/ 3826186 w 5517371"/>
              <a:gd name="connsiteY134" fmla="*/ 3172687 h 4689184"/>
              <a:gd name="connsiteX135" fmla="*/ 3804132 w 5517371"/>
              <a:gd name="connsiteY135" fmla="*/ 3094925 h 4689184"/>
              <a:gd name="connsiteX136" fmla="*/ 585782 w 5517371"/>
              <a:gd name="connsiteY136" fmla="*/ 3071882 h 4689184"/>
              <a:gd name="connsiteX137" fmla="*/ 594043 w 5517371"/>
              <a:gd name="connsiteY137" fmla="*/ 3071882 h 4689184"/>
              <a:gd name="connsiteX138" fmla="*/ 594043 w 5517371"/>
              <a:gd name="connsiteY138" fmla="*/ 3079081 h 4689184"/>
              <a:gd name="connsiteX139" fmla="*/ 518238 w 5517371"/>
              <a:gd name="connsiteY139" fmla="*/ 3188531 h 4689184"/>
              <a:gd name="connsiteX140" fmla="*/ 518238 w 5517371"/>
              <a:gd name="connsiteY140" fmla="*/ 3197176 h 4689184"/>
              <a:gd name="connsiteX141" fmla="*/ 533402 w 5517371"/>
              <a:gd name="connsiteY141" fmla="*/ 3220219 h 4689184"/>
              <a:gd name="connsiteX142" fmla="*/ 503075 w 5517371"/>
              <a:gd name="connsiteY142" fmla="*/ 3228851 h 4689184"/>
              <a:gd name="connsiteX143" fmla="*/ 511348 w 5517371"/>
              <a:gd name="connsiteY143" fmla="*/ 3243263 h 4689184"/>
              <a:gd name="connsiteX144" fmla="*/ 481021 w 5517371"/>
              <a:gd name="connsiteY144" fmla="*/ 3251894 h 4689184"/>
              <a:gd name="connsiteX145" fmla="*/ 481021 w 5517371"/>
              <a:gd name="connsiteY145" fmla="*/ 3259107 h 4689184"/>
              <a:gd name="connsiteX146" fmla="*/ 496184 w 5517371"/>
              <a:gd name="connsiteY146" fmla="*/ 3283582 h 4689184"/>
              <a:gd name="connsiteX147" fmla="*/ 450706 w 5517371"/>
              <a:gd name="connsiteY147" fmla="*/ 3369989 h 4689184"/>
              <a:gd name="connsiteX148" fmla="*/ 376272 w 5517371"/>
              <a:gd name="connsiteY148" fmla="*/ 3424721 h 4689184"/>
              <a:gd name="connsiteX149" fmla="*/ 345957 w 5517371"/>
              <a:gd name="connsiteY149" fmla="*/ 3377189 h 4689184"/>
              <a:gd name="connsiteX150" fmla="*/ 450706 w 5517371"/>
              <a:gd name="connsiteY150" fmla="*/ 3236063 h 4689184"/>
              <a:gd name="connsiteX151" fmla="*/ 443816 w 5517371"/>
              <a:gd name="connsiteY151" fmla="*/ 3213020 h 4689184"/>
              <a:gd name="connsiteX152" fmla="*/ 533402 w 5517371"/>
              <a:gd name="connsiteY152" fmla="*/ 3102125 h 4689184"/>
              <a:gd name="connsiteX153" fmla="*/ 585782 w 5517371"/>
              <a:gd name="connsiteY153" fmla="*/ 3071882 h 4689184"/>
              <a:gd name="connsiteX154" fmla="*/ 1669132 w 5517371"/>
              <a:gd name="connsiteY154" fmla="*/ 2992674 h 4689184"/>
              <a:gd name="connsiteX155" fmla="*/ 1676022 w 5517371"/>
              <a:gd name="connsiteY155" fmla="*/ 3008505 h 4689184"/>
              <a:gd name="connsiteX156" fmla="*/ 1676022 w 5517371"/>
              <a:gd name="connsiteY156" fmla="*/ 3024349 h 4689184"/>
              <a:gd name="connsiteX157" fmla="*/ 1518892 w 5517371"/>
              <a:gd name="connsiteY157" fmla="*/ 3126600 h 4689184"/>
              <a:gd name="connsiteX158" fmla="*/ 1488577 w 5517371"/>
              <a:gd name="connsiteY158" fmla="*/ 3126600 h 4689184"/>
              <a:gd name="connsiteX159" fmla="*/ 1488577 w 5517371"/>
              <a:gd name="connsiteY159" fmla="*/ 3110769 h 4689184"/>
              <a:gd name="connsiteX160" fmla="*/ 1669132 w 5517371"/>
              <a:gd name="connsiteY160" fmla="*/ 2992674 h 4689184"/>
              <a:gd name="connsiteX161" fmla="*/ 3112218 w 5517371"/>
              <a:gd name="connsiteY161" fmla="*/ 2969631 h 4689184"/>
              <a:gd name="connsiteX162" fmla="*/ 3119108 w 5517371"/>
              <a:gd name="connsiteY162" fmla="*/ 2985462 h 4689184"/>
              <a:gd name="connsiteX163" fmla="*/ 3119108 w 5517371"/>
              <a:gd name="connsiteY163" fmla="*/ 2999874 h 4689184"/>
              <a:gd name="connsiteX164" fmla="*/ 3103945 w 5517371"/>
              <a:gd name="connsiteY164" fmla="*/ 3024349 h 4689184"/>
              <a:gd name="connsiteX165" fmla="*/ 3142545 w 5517371"/>
              <a:gd name="connsiteY165" fmla="*/ 3047393 h 4689184"/>
              <a:gd name="connsiteX166" fmla="*/ 3127382 w 5517371"/>
              <a:gd name="connsiteY166" fmla="*/ 3063237 h 4689184"/>
              <a:gd name="connsiteX167" fmla="*/ 3134272 w 5517371"/>
              <a:gd name="connsiteY167" fmla="*/ 3117969 h 4689184"/>
              <a:gd name="connsiteX168" fmla="*/ 3134272 w 5517371"/>
              <a:gd name="connsiteY168" fmla="*/ 3133800 h 4689184"/>
              <a:gd name="connsiteX169" fmla="*/ 3119108 w 5517371"/>
              <a:gd name="connsiteY169" fmla="*/ 3158288 h 4689184"/>
              <a:gd name="connsiteX170" fmla="*/ 3119108 w 5517371"/>
              <a:gd name="connsiteY170" fmla="*/ 3165488 h 4689184"/>
              <a:gd name="connsiteX171" fmla="*/ 3134272 w 5517371"/>
              <a:gd name="connsiteY171" fmla="*/ 3188531 h 4689184"/>
              <a:gd name="connsiteX172" fmla="*/ 3127382 w 5517371"/>
              <a:gd name="connsiteY172" fmla="*/ 3197176 h 4689184"/>
              <a:gd name="connsiteX173" fmla="*/ 3142545 w 5517371"/>
              <a:gd name="connsiteY173" fmla="*/ 3306626 h 4689184"/>
              <a:gd name="connsiteX174" fmla="*/ 3134272 w 5517371"/>
              <a:gd name="connsiteY174" fmla="*/ 3338314 h 4689184"/>
              <a:gd name="connsiteX175" fmla="*/ 3157708 w 5517371"/>
              <a:gd name="connsiteY175" fmla="*/ 3354145 h 4689184"/>
              <a:gd name="connsiteX176" fmla="*/ 3149435 w 5517371"/>
              <a:gd name="connsiteY176" fmla="*/ 3393033 h 4689184"/>
              <a:gd name="connsiteX177" fmla="*/ 3157708 w 5517371"/>
              <a:gd name="connsiteY177" fmla="*/ 3440565 h 4689184"/>
              <a:gd name="connsiteX178" fmla="*/ 3149435 w 5517371"/>
              <a:gd name="connsiteY178" fmla="*/ 3479452 h 4689184"/>
              <a:gd name="connsiteX179" fmla="*/ 3142545 w 5517371"/>
              <a:gd name="connsiteY179" fmla="*/ 3479452 h 4689184"/>
              <a:gd name="connsiteX180" fmla="*/ 3112218 w 5517371"/>
              <a:gd name="connsiteY180" fmla="*/ 3456409 h 4689184"/>
              <a:gd name="connsiteX181" fmla="*/ 3127382 w 5517371"/>
              <a:gd name="connsiteY181" fmla="*/ 3416076 h 4689184"/>
              <a:gd name="connsiteX182" fmla="*/ 3103945 w 5517371"/>
              <a:gd name="connsiteY182" fmla="*/ 3354145 h 4689184"/>
              <a:gd name="connsiteX183" fmla="*/ 3103945 w 5517371"/>
              <a:gd name="connsiteY183" fmla="*/ 3306626 h 4689184"/>
              <a:gd name="connsiteX184" fmla="*/ 3112218 w 5517371"/>
              <a:gd name="connsiteY184" fmla="*/ 3299426 h 4689184"/>
              <a:gd name="connsiteX185" fmla="*/ 3097055 w 5517371"/>
              <a:gd name="connsiteY185" fmla="*/ 3236063 h 4689184"/>
              <a:gd name="connsiteX186" fmla="*/ 3097055 w 5517371"/>
              <a:gd name="connsiteY186" fmla="*/ 3172687 h 4689184"/>
              <a:gd name="connsiteX187" fmla="*/ 3081904 w 5517371"/>
              <a:gd name="connsiteY187" fmla="*/ 3149644 h 4689184"/>
              <a:gd name="connsiteX188" fmla="*/ 3097055 w 5517371"/>
              <a:gd name="connsiteY188" fmla="*/ 3086281 h 4689184"/>
              <a:gd name="connsiteX189" fmla="*/ 3075001 w 5517371"/>
              <a:gd name="connsiteY189" fmla="*/ 2992674 h 4689184"/>
              <a:gd name="connsiteX190" fmla="*/ 3765544 w 5517371"/>
              <a:gd name="connsiteY190" fmla="*/ 2937943 h 4689184"/>
              <a:gd name="connsiteX191" fmla="*/ 3819296 w 5517371"/>
              <a:gd name="connsiteY191" fmla="*/ 3008505 h 4689184"/>
              <a:gd name="connsiteX192" fmla="*/ 3804132 w 5517371"/>
              <a:gd name="connsiteY192" fmla="*/ 3031549 h 4689184"/>
              <a:gd name="connsiteX193" fmla="*/ 3804132 w 5517371"/>
              <a:gd name="connsiteY193" fmla="*/ 3040194 h 4689184"/>
              <a:gd name="connsiteX194" fmla="*/ 3819296 w 5517371"/>
              <a:gd name="connsiteY194" fmla="*/ 3040194 h 4689184"/>
              <a:gd name="connsiteX195" fmla="*/ 3833076 w 5517371"/>
              <a:gd name="connsiteY195" fmla="*/ 3008505 h 4689184"/>
              <a:gd name="connsiteX196" fmla="*/ 3848240 w 5517371"/>
              <a:gd name="connsiteY196" fmla="*/ 3008505 h 4689184"/>
              <a:gd name="connsiteX197" fmla="*/ 3856513 w 5517371"/>
              <a:gd name="connsiteY197" fmla="*/ 3063237 h 4689184"/>
              <a:gd name="connsiteX198" fmla="*/ 3848240 w 5517371"/>
              <a:gd name="connsiteY198" fmla="*/ 3071882 h 4689184"/>
              <a:gd name="connsiteX199" fmla="*/ 3886828 w 5517371"/>
              <a:gd name="connsiteY199" fmla="*/ 3142444 h 4689184"/>
              <a:gd name="connsiteX200" fmla="*/ 3878554 w 5517371"/>
              <a:gd name="connsiteY200" fmla="*/ 3158288 h 4689184"/>
              <a:gd name="connsiteX201" fmla="*/ 3893718 w 5517371"/>
              <a:gd name="connsiteY201" fmla="*/ 3197176 h 4689184"/>
              <a:gd name="connsiteX202" fmla="*/ 3878554 w 5517371"/>
              <a:gd name="connsiteY202" fmla="*/ 3228851 h 4689184"/>
              <a:gd name="connsiteX203" fmla="*/ 3886828 w 5517371"/>
              <a:gd name="connsiteY203" fmla="*/ 3243263 h 4689184"/>
              <a:gd name="connsiteX204" fmla="*/ 3886828 w 5517371"/>
              <a:gd name="connsiteY204" fmla="*/ 3290782 h 4689184"/>
              <a:gd name="connsiteX205" fmla="*/ 3871664 w 5517371"/>
              <a:gd name="connsiteY205" fmla="*/ 3306626 h 4689184"/>
              <a:gd name="connsiteX206" fmla="*/ 3886828 w 5517371"/>
              <a:gd name="connsiteY206" fmla="*/ 3385833 h 4689184"/>
              <a:gd name="connsiteX207" fmla="*/ 3871664 w 5517371"/>
              <a:gd name="connsiteY207" fmla="*/ 3385833 h 4689184"/>
              <a:gd name="connsiteX208" fmla="*/ 3871664 w 5517371"/>
              <a:gd name="connsiteY208" fmla="*/ 3416076 h 4689184"/>
              <a:gd name="connsiteX209" fmla="*/ 3886828 w 5517371"/>
              <a:gd name="connsiteY209" fmla="*/ 3431920 h 4689184"/>
              <a:gd name="connsiteX210" fmla="*/ 3878554 w 5517371"/>
              <a:gd name="connsiteY210" fmla="*/ 3456409 h 4689184"/>
              <a:gd name="connsiteX211" fmla="*/ 3871664 w 5517371"/>
              <a:gd name="connsiteY211" fmla="*/ 3456409 h 4689184"/>
              <a:gd name="connsiteX212" fmla="*/ 3856513 w 5517371"/>
              <a:gd name="connsiteY212" fmla="*/ 3447764 h 4689184"/>
              <a:gd name="connsiteX213" fmla="*/ 3856513 w 5517371"/>
              <a:gd name="connsiteY213" fmla="*/ 3472240 h 4689184"/>
              <a:gd name="connsiteX214" fmla="*/ 3878554 w 5517371"/>
              <a:gd name="connsiteY214" fmla="*/ 3488084 h 4689184"/>
              <a:gd name="connsiteX215" fmla="*/ 3871664 w 5517371"/>
              <a:gd name="connsiteY215" fmla="*/ 3511127 h 4689184"/>
              <a:gd name="connsiteX216" fmla="*/ 3856513 w 5517371"/>
              <a:gd name="connsiteY216" fmla="*/ 3511127 h 4689184"/>
              <a:gd name="connsiteX217" fmla="*/ 3856513 w 5517371"/>
              <a:gd name="connsiteY217" fmla="*/ 3495283 h 4689184"/>
              <a:gd name="connsiteX218" fmla="*/ 3841350 w 5517371"/>
              <a:gd name="connsiteY218" fmla="*/ 3502483 h 4689184"/>
              <a:gd name="connsiteX219" fmla="*/ 3886828 w 5517371"/>
              <a:gd name="connsiteY219" fmla="*/ 3597534 h 4689184"/>
              <a:gd name="connsiteX220" fmla="*/ 3878554 w 5517371"/>
              <a:gd name="connsiteY220" fmla="*/ 3604746 h 4689184"/>
              <a:gd name="connsiteX221" fmla="*/ 3893718 w 5517371"/>
              <a:gd name="connsiteY221" fmla="*/ 3620577 h 4689184"/>
              <a:gd name="connsiteX222" fmla="*/ 3878554 w 5517371"/>
              <a:gd name="connsiteY222" fmla="*/ 3636421 h 4689184"/>
              <a:gd name="connsiteX223" fmla="*/ 3886828 w 5517371"/>
              <a:gd name="connsiteY223" fmla="*/ 3652265 h 4689184"/>
              <a:gd name="connsiteX224" fmla="*/ 3886828 w 5517371"/>
              <a:gd name="connsiteY224" fmla="*/ 3675309 h 4689184"/>
              <a:gd name="connsiteX225" fmla="*/ 3856513 w 5517371"/>
              <a:gd name="connsiteY225" fmla="*/ 3683953 h 4689184"/>
              <a:gd name="connsiteX226" fmla="*/ 3856513 w 5517371"/>
              <a:gd name="connsiteY226" fmla="*/ 3668109 h 4689184"/>
              <a:gd name="connsiteX227" fmla="*/ 3871664 w 5517371"/>
              <a:gd name="connsiteY227" fmla="*/ 3620577 h 4689184"/>
              <a:gd name="connsiteX228" fmla="*/ 3848240 w 5517371"/>
              <a:gd name="connsiteY228" fmla="*/ 3604746 h 4689184"/>
              <a:gd name="connsiteX229" fmla="*/ 3848240 w 5517371"/>
              <a:gd name="connsiteY229" fmla="*/ 3574503 h 4689184"/>
              <a:gd name="connsiteX230" fmla="*/ 3856513 w 5517371"/>
              <a:gd name="connsiteY230" fmla="*/ 3558659 h 4689184"/>
              <a:gd name="connsiteX231" fmla="*/ 3819296 w 5517371"/>
              <a:gd name="connsiteY231" fmla="*/ 3502483 h 4689184"/>
              <a:gd name="connsiteX232" fmla="*/ 3780696 w 5517371"/>
              <a:gd name="connsiteY232" fmla="*/ 3463608 h 4689184"/>
              <a:gd name="connsiteX233" fmla="*/ 3780696 w 5517371"/>
              <a:gd name="connsiteY233" fmla="*/ 3440565 h 4689184"/>
              <a:gd name="connsiteX234" fmla="*/ 3758654 w 5517371"/>
              <a:gd name="connsiteY234" fmla="*/ 3431920 h 4689184"/>
              <a:gd name="connsiteX235" fmla="*/ 3765544 w 5517371"/>
              <a:gd name="connsiteY235" fmla="*/ 3447764 h 4689184"/>
              <a:gd name="connsiteX236" fmla="*/ 3758654 w 5517371"/>
              <a:gd name="connsiteY236" fmla="*/ 3463608 h 4689184"/>
              <a:gd name="connsiteX237" fmla="*/ 3765544 w 5517371"/>
              <a:gd name="connsiteY237" fmla="*/ 3488084 h 4689184"/>
              <a:gd name="connsiteX238" fmla="*/ 3750381 w 5517371"/>
              <a:gd name="connsiteY238" fmla="*/ 3502483 h 4689184"/>
              <a:gd name="connsiteX239" fmla="*/ 3750381 w 5517371"/>
              <a:gd name="connsiteY239" fmla="*/ 3511127 h 4689184"/>
              <a:gd name="connsiteX240" fmla="*/ 3788969 w 5517371"/>
              <a:gd name="connsiteY240" fmla="*/ 3604746 h 4689184"/>
              <a:gd name="connsiteX241" fmla="*/ 3773805 w 5517371"/>
              <a:gd name="connsiteY241" fmla="*/ 3613378 h 4689184"/>
              <a:gd name="connsiteX242" fmla="*/ 3780696 w 5517371"/>
              <a:gd name="connsiteY242" fmla="*/ 3629222 h 4689184"/>
              <a:gd name="connsiteX243" fmla="*/ 3780696 w 5517371"/>
              <a:gd name="connsiteY243" fmla="*/ 3636421 h 4689184"/>
              <a:gd name="connsiteX244" fmla="*/ 3765544 w 5517371"/>
              <a:gd name="connsiteY244" fmla="*/ 3660910 h 4689184"/>
              <a:gd name="connsiteX245" fmla="*/ 3780696 w 5517371"/>
              <a:gd name="connsiteY245" fmla="*/ 3675309 h 4689184"/>
              <a:gd name="connsiteX246" fmla="*/ 3780696 w 5517371"/>
              <a:gd name="connsiteY246" fmla="*/ 3761716 h 4689184"/>
              <a:gd name="connsiteX247" fmla="*/ 3773805 w 5517371"/>
              <a:gd name="connsiteY247" fmla="*/ 3802048 h 4689184"/>
              <a:gd name="connsiteX248" fmla="*/ 3788969 w 5517371"/>
              <a:gd name="connsiteY248" fmla="*/ 3817879 h 4689184"/>
              <a:gd name="connsiteX249" fmla="*/ 3780696 w 5517371"/>
              <a:gd name="connsiteY249" fmla="*/ 3833723 h 4689184"/>
              <a:gd name="connsiteX250" fmla="*/ 3848240 w 5517371"/>
              <a:gd name="connsiteY250" fmla="*/ 3997905 h 4689184"/>
              <a:gd name="connsiteX251" fmla="*/ 3871664 w 5517371"/>
              <a:gd name="connsiteY251" fmla="*/ 4077112 h 4689184"/>
              <a:gd name="connsiteX252" fmla="*/ 3878554 w 5517371"/>
              <a:gd name="connsiteY252" fmla="*/ 4077112 h 4689184"/>
              <a:gd name="connsiteX253" fmla="*/ 3893718 w 5517371"/>
              <a:gd name="connsiteY253" fmla="*/ 4045437 h 4689184"/>
              <a:gd name="connsiteX254" fmla="*/ 3901991 w 5517371"/>
              <a:gd name="connsiteY254" fmla="*/ 4045437 h 4689184"/>
              <a:gd name="connsiteX255" fmla="*/ 3901991 w 5517371"/>
              <a:gd name="connsiteY255" fmla="*/ 4100156 h 4689184"/>
              <a:gd name="connsiteX256" fmla="*/ 3924045 w 5517371"/>
              <a:gd name="connsiteY256" fmla="*/ 4116000 h 4689184"/>
              <a:gd name="connsiteX257" fmla="*/ 3901991 w 5517371"/>
              <a:gd name="connsiteY257" fmla="*/ 4147688 h 4689184"/>
              <a:gd name="connsiteX258" fmla="*/ 3924045 w 5517371"/>
              <a:gd name="connsiteY258" fmla="*/ 4209606 h 4689184"/>
              <a:gd name="connsiteX259" fmla="*/ 3924045 w 5517371"/>
              <a:gd name="connsiteY259" fmla="*/ 4218251 h 4689184"/>
              <a:gd name="connsiteX260" fmla="*/ 3915772 w 5517371"/>
              <a:gd name="connsiteY260" fmla="*/ 4249939 h 4689184"/>
              <a:gd name="connsiteX261" fmla="*/ 3924045 w 5517371"/>
              <a:gd name="connsiteY261" fmla="*/ 4272982 h 4689184"/>
              <a:gd name="connsiteX262" fmla="*/ 3886828 w 5517371"/>
              <a:gd name="connsiteY262" fmla="*/ 4375233 h 4689184"/>
              <a:gd name="connsiteX263" fmla="*/ 3826186 w 5517371"/>
              <a:gd name="connsiteY263" fmla="*/ 4477483 h 4689184"/>
              <a:gd name="connsiteX264" fmla="*/ 3773805 w 5517371"/>
              <a:gd name="connsiteY264" fmla="*/ 4516371 h 4689184"/>
              <a:gd name="connsiteX265" fmla="*/ 3773805 w 5517371"/>
              <a:gd name="connsiteY265" fmla="*/ 4509171 h 4689184"/>
              <a:gd name="connsiteX266" fmla="*/ 3713164 w 5517371"/>
              <a:gd name="connsiteY266" fmla="*/ 4625821 h 4689184"/>
              <a:gd name="connsiteX267" fmla="*/ 3562924 w 5517371"/>
              <a:gd name="connsiteY267" fmla="*/ 4681985 h 4689184"/>
              <a:gd name="connsiteX268" fmla="*/ 3556034 w 5517371"/>
              <a:gd name="connsiteY268" fmla="*/ 4689184 h 4689184"/>
              <a:gd name="connsiteX269" fmla="*/ 3540870 w 5517371"/>
              <a:gd name="connsiteY269" fmla="*/ 4689184 h 4689184"/>
              <a:gd name="connsiteX270" fmla="*/ 3390643 w 5517371"/>
              <a:gd name="connsiteY270" fmla="*/ 4398276 h 4689184"/>
              <a:gd name="connsiteX271" fmla="*/ 3367207 w 5517371"/>
              <a:gd name="connsiteY271" fmla="*/ 4366588 h 4689184"/>
              <a:gd name="connsiteX272" fmla="*/ 3367207 w 5517371"/>
              <a:gd name="connsiteY272" fmla="*/ 4343545 h 4689184"/>
              <a:gd name="connsiteX273" fmla="*/ 3382370 w 5517371"/>
              <a:gd name="connsiteY273" fmla="*/ 4327701 h 4689184"/>
              <a:gd name="connsiteX274" fmla="*/ 3480229 w 5517371"/>
              <a:gd name="connsiteY274" fmla="*/ 4414120 h 4689184"/>
              <a:gd name="connsiteX275" fmla="*/ 3488502 w 5517371"/>
              <a:gd name="connsiteY275" fmla="*/ 4422752 h 4689184"/>
              <a:gd name="connsiteX276" fmla="*/ 3502282 w 5517371"/>
              <a:gd name="connsiteY276" fmla="*/ 4406921 h 4689184"/>
              <a:gd name="connsiteX277" fmla="*/ 3502282 w 5517371"/>
              <a:gd name="connsiteY277" fmla="*/ 4398276 h 4689184"/>
              <a:gd name="connsiteX278" fmla="*/ 3434738 w 5517371"/>
              <a:gd name="connsiteY278" fmla="*/ 4209606 h 4689184"/>
              <a:gd name="connsiteX279" fmla="*/ 3434738 w 5517371"/>
              <a:gd name="connsiteY279" fmla="*/ 4193775 h 4689184"/>
              <a:gd name="connsiteX280" fmla="*/ 3390643 w 5517371"/>
              <a:gd name="connsiteY280" fmla="*/ 4170731 h 4689184"/>
              <a:gd name="connsiteX281" fmla="*/ 3390643 w 5517371"/>
              <a:gd name="connsiteY281" fmla="*/ 4163532 h 4689184"/>
              <a:gd name="connsiteX282" fmla="*/ 3405794 w 5517371"/>
              <a:gd name="connsiteY282" fmla="*/ 4170731 h 4689184"/>
              <a:gd name="connsiteX283" fmla="*/ 3412697 w 5517371"/>
              <a:gd name="connsiteY283" fmla="*/ 4170731 h 4689184"/>
              <a:gd name="connsiteX284" fmla="*/ 3412697 w 5517371"/>
              <a:gd name="connsiteY284" fmla="*/ 4139043 h 4689184"/>
              <a:gd name="connsiteX285" fmla="*/ 3336880 w 5517371"/>
              <a:gd name="connsiteY285" fmla="*/ 3934542 h 4689184"/>
              <a:gd name="connsiteX286" fmla="*/ 3323099 w 5517371"/>
              <a:gd name="connsiteY286" fmla="*/ 3904299 h 4689184"/>
              <a:gd name="connsiteX287" fmla="*/ 3329990 w 5517371"/>
              <a:gd name="connsiteY287" fmla="*/ 3888455 h 4689184"/>
              <a:gd name="connsiteX288" fmla="*/ 3299675 w 5517371"/>
              <a:gd name="connsiteY288" fmla="*/ 3802048 h 4689184"/>
              <a:gd name="connsiteX289" fmla="*/ 3307936 w 5517371"/>
              <a:gd name="connsiteY289" fmla="*/ 3793404 h 4689184"/>
              <a:gd name="connsiteX290" fmla="*/ 3292784 w 5517371"/>
              <a:gd name="connsiteY290" fmla="*/ 3777560 h 4689184"/>
              <a:gd name="connsiteX291" fmla="*/ 3292784 w 5517371"/>
              <a:gd name="connsiteY291" fmla="*/ 3722828 h 4689184"/>
              <a:gd name="connsiteX292" fmla="*/ 3269348 w 5517371"/>
              <a:gd name="connsiteY292" fmla="*/ 3613378 h 4689184"/>
              <a:gd name="connsiteX293" fmla="*/ 3277621 w 5517371"/>
              <a:gd name="connsiteY293" fmla="*/ 3613378 h 4689184"/>
              <a:gd name="connsiteX294" fmla="*/ 3262458 w 5517371"/>
              <a:gd name="connsiteY294" fmla="*/ 3574503 h 4689184"/>
              <a:gd name="connsiteX295" fmla="*/ 3269348 w 5517371"/>
              <a:gd name="connsiteY295" fmla="*/ 3558659 h 4689184"/>
              <a:gd name="connsiteX296" fmla="*/ 3232131 w 5517371"/>
              <a:gd name="connsiteY296" fmla="*/ 3322470 h 4689184"/>
              <a:gd name="connsiteX297" fmla="*/ 3247294 w 5517371"/>
              <a:gd name="connsiteY297" fmla="*/ 3306626 h 4689184"/>
              <a:gd name="connsiteX298" fmla="*/ 3232131 w 5517371"/>
              <a:gd name="connsiteY298" fmla="*/ 3283582 h 4689184"/>
              <a:gd name="connsiteX299" fmla="*/ 3232131 w 5517371"/>
              <a:gd name="connsiteY299" fmla="*/ 3274938 h 4689184"/>
              <a:gd name="connsiteX300" fmla="*/ 3225240 w 5517371"/>
              <a:gd name="connsiteY300" fmla="*/ 3142444 h 4689184"/>
              <a:gd name="connsiteX301" fmla="*/ 3255567 w 5517371"/>
              <a:gd name="connsiteY301" fmla="*/ 3102125 h 4689184"/>
              <a:gd name="connsiteX302" fmla="*/ 3255567 w 5517371"/>
              <a:gd name="connsiteY302" fmla="*/ 3094925 h 4689184"/>
              <a:gd name="connsiteX303" fmla="*/ 3247294 w 5517371"/>
              <a:gd name="connsiteY303" fmla="*/ 3094925 h 4689184"/>
              <a:gd name="connsiteX304" fmla="*/ 3232131 w 5517371"/>
              <a:gd name="connsiteY304" fmla="*/ 3102125 h 4689184"/>
              <a:gd name="connsiteX305" fmla="*/ 3225240 w 5517371"/>
              <a:gd name="connsiteY305" fmla="*/ 3086281 h 4689184"/>
              <a:gd name="connsiteX306" fmla="*/ 3240404 w 5517371"/>
              <a:gd name="connsiteY306" fmla="*/ 3071882 h 4689184"/>
              <a:gd name="connsiteX307" fmla="*/ 3247294 w 5517371"/>
              <a:gd name="connsiteY307" fmla="*/ 3079081 h 4689184"/>
              <a:gd name="connsiteX308" fmla="*/ 3247294 w 5517371"/>
              <a:gd name="connsiteY308" fmla="*/ 3071882 h 4689184"/>
              <a:gd name="connsiteX309" fmla="*/ 3232131 w 5517371"/>
              <a:gd name="connsiteY309" fmla="*/ 3047393 h 4689184"/>
              <a:gd name="connsiteX310" fmla="*/ 3240404 w 5517371"/>
              <a:gd name="connsiteY310" fmla="*/ 3015718 h 4689184"/>
              <a:gd name="connsiteX311" fmla="*/ 3240404 w 5517371"/>
              <a:gd name="connsiteY311" fmla="*/ 2992674 h 4689184"/>
              <a:gd name="connsiteX312" fmla="*/ 3262458 w 5517371"/>
              <a:gd name="connsiteY312" fmla="*/ 2976830 h 4689184"/>
              <a:gd name="connsiteX313" fmla="*/ 3269348 w 5517371"/>
              <a:gd name="connsiteY313" fmla="*/ 2976830 h 4689184"/>
              <a:gd name="connsiteX314" fmla="*/ 3262458 w 5517371"/>
              <a:gd name="connsiteY314" fmla="*/ 2985462 h 4689184"/>
              <a:gd name="connsiteX315" fmla="*/ 3292784 w 5517371"/>
              <a:gd name="connsiteY315" fmla="*/ 3056038 h 4689184"/>
              <a:gd name="connsiteX316" fmla="*/ 3292784 w 5517371"/>
              <a:gd name="connsiteY316" fmla="*/ 3063237 h 4689184"/>
              <a:gd name="connsiteX317" fmla="*/ 3269348 w 5517371"/>
              <a:gd name="connsiteY317" fmla="*/ 3094925 h 4689184"/>
              <a:gd name="connsiteX318" fmla="*/ 3299675 w 5517371"/>
              <a:gd name="connsiteY318" fmla="*/ 3165488 h 4689184"/>
              <a:gd name="connsiteX319" fmla="*/ 3284511 w 5517371"/>
              <a:gd name="connsiteY319" fmla="*/ 3165488 h 4689184"/>
              <a:gd name="connsiteX320" fmla="*/ 3269348 w 5517371"/>
              <a:gd name="connsiteY320" fmla="*/ 3158288 h 4689184"/>
              <a:gd name="connsiteX321" fmla="*/ 3269348 w 5517371"/>
              <a:gd name="connsiteY321" fmla="*/ 3165488 h 4689184"/>
              <a:gd name="connsiteX322" fmla="*/ 3299675 w 5517371"/>
              <a:gd name="connsiteY322" fmla="*/ 3204375 h 4689184"/>
              <a:gd name="connsiteX323" fmla="*/ 3284511 w 5517371"/>
              <a:gd name="connsiteY323" fmla="*/ 3251894 h 4689184"/>
              <a:gd name="connsiteX324" fmla="*/ 3299675 w 5517371"/>
              <a:gd name="connsiteY324" fmla="*/ 3267738 h 4689184"/>
              <a:gd name="connsiteX325" fmla="*/ 3299675 w 5517371"/>
              <a:gd name="connsiteY325" fmla="*/ 3283582 h 4689184"/>
              <a:gd name="connsiteX326" fmla="*/ 3292784 w 5517371"/>
              <a:gd name="connsiteY326" fmla="*/ 3338314 h 4689184"/>
              <a:gd name="connsiteX327" fmla="*/ 3307936 w 5517371"/>
              <a:gd name="connsiteY327" fmla="*/ 3354145 h 4689184"/>
              <a:gd name="connsiteX328" fmla="*/ 3307936 w 5517371"/>
              <a:gd name="connsiteY328" fmla="*/ 3393033 h 4689184"/>
              <a:gd name="connsiteX329" fmla="*/ 3299675 w 5517371"/>
              <a:gd name="connsiteY329" fmla="*/ 3401677 h 4689184"/>
              <a:gd name="connsiteX330" fmla="*/ 3307936 w 5517371"/>
              <a:gd name="connsiteY330" fmla="*/ 3416076 h 4689184"/>
              <a:gd name="connsiteX331" fmla="*/ 3307936 w 5517371"/>
              <a:gd name="connsiteY331" fmla="*/ 3472240 h 4689184"/>
              <a:gd name="connsiteX332" fmla="*/ 3299675 w 5517371"/>
              <a:gd name="connsiteY332" fmla="*/ 3488084 h 4689184"/>
              <a:gd name="connsiteX333" fmla="*/ 3323099 w 5517371"/>
              <a:gd name="connsiteY333" fmla="*/ 3558659 h 4689184"/>
              <a:gd name="connsiteX334" fmla="*/ 3314838 w 5517371"/>
              <a:gd name="connsiteY334" fmla="*/ 3558659 h 4689184"/>
              <a:gd name="connsiteX335" fmla="*/ 3336880 w 5517371"/>
              <a:gd name="connsiteY335" fmla="*/ 3660910 h 4689184"/>
              <a:gd name="connsiteX336" fmla="*/ 3329990 w 5517371"/>
              <a:gd name="connsiteY336" fmla="*/ 3675309 h 4689184"/>
              <a:gd name="connsiteX337" fmla="*/ 3360316 w 5517371"/>
              <a:gd name="connsiteY337" fmla="*/ 3770360 h 4689184"/>
              <a:gd name="connsiteX338" fmla="*/ 3352043 w 5517371"/>
              <a:gd name="connsiteY338" fmla="*/ 3770360 h 4689184"/>
              <a:gd name="connsiteX339" fmla="*/ 3367207 w 5517371"/>
              <a:gd name="connsiteY339" fmla="*/ 3817879 h 4689184"/>
              <a:gd name="connsiteX340" fmla="*/ 3360316 w 5517371"/>
              <a:gd name="connsiteY340" fmla="*/ 3840923 h 4689184"/>
              <a:gd name="connsiteX341" fmla="*/ 3397534 w 5517371"/>
              <a:gd name="connsiteY341" fmla="*/ 3966217 h 4689184"/>
              <a:gd name="connsiteX342" fmla="*/ 3449902 w 5517371"/>
              <a:gd name="connsiteY342" fmla="*/ 4092956 h 4689184"/>
              <a:gd name="connsiteX343" fmla="*/ 3480229 w 5517371"/>
              <a:gd name="connsiteY343" fmla="*/ 4123199 h 4689184"/>
              <a:gd name="connsiteX344" fmla="*/ 3540870 w 5517371"/>
              <a:gd name="connsiteY344" fmla="*/ 4241294 h 4689184"/>
              <a:gd name="connsiteX345" fmla="*/ 3584978 w 5517371"/>
              <a:gd name="connsiteY345" fmla="*/ 4257138 h 4689184"/>
              <a:gd name="connsiteX346" fmla="*/ 3600142 w 5517371"/>
              <a:gd name="connsiteY346" fmla="*/ 4257138 h 4689184"/>
              <a:gd name="connsiteX347" fmla="*/ 3615305 w 5517371"/>
              <a:gd name="connsiteY347" fmla="*/ 4241294 h 4689184"/>
              <a:gd name="connsiteX348" fmla="*/ 3578088 w 5517371"/>
              <a:gd name="connsiteY348" fmla="*/ 4100156 h 4689184"/>
              <a:gd name="connsiteX349" fmla="*/ 3593251 w 5517371"/>
              <a:gd name="connsiteY349" fmla="*/ 4092956 h 4689184"/>
              <a:gd name="connsiteX350" fmla="*/ 3630468 w 5517371"/>
              <a:gd name="connsiteY350" fmla="*/ 4139043 h 4689184"/>
              <a:gd name="connsiteX351" fmla="*/ 3653893 w 5517371"/>
              <a:gd name="connsiteY351" fmla="*/ 4131844 h 4689184"/>
              <a:gd name="connsiteX352" fmla="*/ 3653893 w 5517371"/>
              <a:gd name="connsiteY352" fmla="*/ 4123199 h 4689184"/>
              <a:gd name="connsiteX353" fmla="*/ 3630468 w 5517371"/>
              <a:gd name="connsiteY353" fmla="*/ 4107355 h 4689184"/>
              <a:gd name="connsiteX354" fmla="*/ 3667673 w 5517371"/>
              <a:gd name="connsiteY354" fmla="*/ 4029593 h 4689184"/>
              <a:gd name="connsiteX355" fmla="*/ 3667673 w 5517371"/>
              <a:gd name="connsiteY355" fmla="*/ 3997905 h 4689184"/>
              <a:gd name="connsiteX356" fmla="*/ 3653893 w 5517371"/>
              <a:gd name="connsiteY356" fmla="*/ 3974862 h 4689184"/>
              <a:gd name="connsiteX357" fmla="*/ 3653893 w 5517371"/>
              <a:gd name="connsiteY357" fmla="*/ 3950386 h 4689184"/>
              <a:gd name="connsiteX358" fmla="*/ 3630468 w 5517371"/>
              <a:gd name="connsiteY358" fmla="*/ 3927342 h 4689184"/>
              <a:gd name="connsiteX359" fmla="*/ 3645632 w 5517371"/>
              <a:gd name="connsiteY359" fmla="*/ 3927342 h 4689184"/>
              <a:gd name="connsiteX360" fmla="*/ 3660783 w 5517371"/>
              <a:gd name="connsiteY360" fmla="*/ 3934542 h 4689184"/>
              <a:gd name="connsiteX361" fmla="*/ 3667673 w 5517371"/>
              <a:gd name="connsiteY361" fmla="*/ 3904299 h 4689184"/>
              <a:gd name="connsiteX362" fmla="*/ 3645632 w 5517371"/>
              <a:gd name="connsiteY362" fmla="*/ 3856767 h 4689184"/>
              <a:gd name="connsiteX363" fmla="*/ 3660783 w 5517371"/>
              <a:gd name="connsiteY363" fmla="*/ 3786204 h 4689184"/>
              <a:gd name="connsiteX364" fmla="*/ 3645632 w 5517371"/>
              <a:gd name="connsiteY364" fmla="*/ 3770360 h 4689184"/>
              <a:gd name="connsiteX365" fmla="*/ 3660783 w 5517371"/>
              <a:gd name="connsiteY365" fmla="*/ 3715629 h 4689184"/>
              <a:gd name="connsiteX366" fmla="*/ 3645632 w 5517371"/>
              <a:gd name="connsiteY366" fmla="*/ 3699797 h 4689184"/>
              <a:gd name="connsiteX367" fmla="*/ 3660783 w 5517371"/>
              <a:gd name="connsiteY367" fmla="*/ 3683953 h 4689184"/>
              <a:gd name="connsiteX368" fmla="*/ 3653893 w 5517371"/>
              <a:gd name="connsiteY368" fmla="*/ 3629222 h 4689184"/>
              <a:gd name="connsiteX369" fmla="*/ 3653893 w 5517371"/>
              <a:gd name="connsiteY369" fmla="*/ 3588902 h 4689184"/>
              <a:gd name="connsiteX370" fmla="*/ 3660783 w 5517371"/>
              <a:gd name="connsiteY370" fmla="*/ 3574503 h 4689184"/>
              <a:gd name="connsiteX371" fmla="*/ 3645632 w 5517371"/>
              <a:gd name="connsiteY371" fmla="*/ 3558659 h 4689184"/>
              <a:gd name="connsiteX372" fmla="*/ 3660783 w 5517371"/>
              <a:gd name="connsiteY372" fmla="*/ 3542815 h 4689184"/>
              <a:gd name="connsiteX373" fmla="*/ 3653893 w 5517371"/>
              <a:gd name="connsiteY373" fmla="*/ 3526971 h 4689184"/>
              <a:gd name="connsiteX374" fmla="*/ 3660783 w 5517371"/>
              <a:gd name="connsiteY374" fmla="*/ 3511127 h 4689184"/>
              <a:gd name="connsiteX375" fmla="*/ 3653893 w 5517371"/>
              <a:gd name="connsiteY375" fmla="*/ 3488084 h 4689184"/>
              <a:gd name="connsiteX376" fmla="*/ 3660783 w 5517371"/>
              <a:gd name="connsiteY376" fmla="*/ 3447764 h 4689184"/>
              <a:gd name="connsiteX377" fmla="*/ 3638729 w 5517371"/>
              <a:gd name="connsiteY377" fmla="*/ 3424721 h 4689184"/>
              <a:gd name="connsiteX378" fmla="*/ 3645632 w 5517371"/>
              <a:gd name="connsiteY378" fmla="*/ 3385833 h 4689184"/>
              <a:gd name="connsiteX379" fmla="*/ 3638729 w 5517371"/>
              <a:gd name="connsiteY379" fmla="*/ 3322470 h 4689184"/>
              <a:gd name="connsiteX380" fmla="*/ 3653893 w 5517371"/>
              <a:gd name="connsiteY380" fmla="*/ 3290782 h 4689184"/>
              <a:gd name="connsiteX381" fmla="*/ 3638729 w 5517371"/>
              <a:gd name="connsiteY381" fmla="*/ 3259107 h 4689184"/>
              <a:gd name="connsiteX382" fmla="*/ 3645632 w 5517371"/>
              <a:gd name="connsiteY382" fmla="*/ 3228851 h 4689184"/>
              <a:gd name="connsiteX383" fmla="*/ 3630468 w 5517371"/>
              <a:gd name="connsiteY383" fmla="*/ 3181332 h 4689184"/>
              <a:gd name="connsiteX384" fmla="*/ 3675946 w 5517371"/>
              <a:gd name="connsiteY384" fmla="*/ 3158288 h 4689184"/>
              <a:gd name="connsiteX385" fmla="*/ 3675946 w 5517371"/>
              <a:gd name="connsiteY385" fmla="*/ 3153127 h 4689184"/>
              <a:gd name="connsiteX386" fmla="*/ 3691110 w 5517371"/>
              <a:gd name="connsiteY386" fmla="*/ 3172687 h 4689184"/>
              <a:gd name="connsiteX387" fmla="*/ 3675946 w 5517371"/>
              <a:gd name="connsiteY387" fmla="*/ 3188531 h 4689184"/>
              <a:gd name="connsiteX388" fmla="*/ 3706274 w 5517371"/>
              <a:gd name="connsiteY388" fmla="*/ 3243263 h 4689184"/>
              <a:gd name="connsiteX389" fmla="*/ 3698000 w 5517371"/>
              <a:gd name="connsiteY389" fmla="*/ 3274938 h 4689184"/>
              <a:gd name="connsiteX390" fmla="*/ 3728327 w 5517371"/>
              <a:gd name="connsiteY390" fmla="*/ 3345513 h 4689184"/>
              <a:gd name="connsiteX391" fmla="*/ 3721437 w 5517371"/>
              <a:gd name="connsiteY391" fmla="*/ 3354145 h 4689184"/>
              <a:gd name="connsiteX392" fmla="*/ 3758654 w 5517371"/>
              <a:gd name="connsiteY392" fmla="*/ 3361357 h 4689184"/>
              <a:gd name="connsiteX393" fmla="*/ 3758654 w 5517371"/>
              <a:gd name="connsiteY393" fmla="*/ 3315270 h 4689184"/>
              <a:gd name="connsiteX394" fmla="*/ 3765544 w 5517371"/>
              <a:gd name="connsiteY394" fmla="*/ 3306626 h 4689184"/>
              <a:gd name="connsiteX395" fmla="*/ 3758654 w 5517371"/>
              <a:gd name="connsiteY395" fmla="*/ 3290782 h 4689184"/>
              <a:gd name="connsiteX396" fmla="*/ 3758654 w 5517371"/>
              <a:gd name="connsiteY396" fmla="*/ 3243263 h 4689184"/>
              <a:gd name="connsiteX397" fmla="*/ 3773805 w 5517371"/>
              <a:gd name="connsiteY397" fmla="*/ 3243263 h 4689184"/>
              <a:gd name="connsiteX398" fmla="*/ 3773805 w 5517371"/>
              <a:gd name="connsiteY398" fmla="*/ 3228851 h 4689184"/>
              <a:gd name="connsiteX399" fmla="*/ 3758654 w 5517371"/>
              <a:gd name="connsiteY399" fmla="*/ 3228851 h 4689184"/>
              <a:gd name="connsiteX400" fmla="*/ 3758654 w 5517371"/>
              <a:gd name="connsiteY400" fmla="*/ 3220219 h 4689184"/>
              <a:gd name="connsiteX401" fmla="*/ 3765544 w 5517371"/>
              <a:gd name="connsiteY401" fmla="*/ 3213020 h 4689184"/>
              <a:gd name="connsiteX402" fmla="*/ 3743491 w 5517371"/>
              <a:gd name="connsiteY402" fmla="*/ 3149644 h 4689184"/>
              <a:gd name="connsiteX403" fmla="*/ 3765544 w 5517371"/>
              <a:gd name="connsiteY403" fmla="*/ 3133800 h 4689184"/>
              <a:gd name="connsiteX404" fmla="*/ 3743491 w 5517371"/>
              <a:gd name="connsiteY404" fmla="*/ 3040194 h 4689184"/>
              <a:gd name="connsiteX405" fmla="*/ 3765544 w 5517371"/>
              <a:gd name="connsiteY405" fmla="*/ 3015718 h 4689184"/>
              <a:gd name="connsiteX406" fmla="*/ 3758654 w 5517371"/>
              <a:gd name="connsiteY406" fmla="*/ 2985462 h 4689184"/>
              <a:gd name="connsiteX407" fmla="*/ 3765544 w 5517371"/>
              <a:gd name="connsiteY407" fmla="*/ 2937943 h 4689184"/>
              <a:gd name="connsiteX408" fmla="*/ 683641 w 5517371"/>
              <a:gd name="connsiteY408" fmla="*/ 2913454 h 4689184"/>
              <a:gd name="connsiteX409" fmla="*/ 698805 w 5517371"/>
              <a:gd name="connsiteY409" fmla="*/ 2913454 h 4689184"/>
              <a:gd name="connsiteX410" fmla="*/ 676751 w 5517371"/>
              <a:gd name="connsiteY410" fmla="*/ 2953787 h 4689184"/>
              <a:gd name="connsiteX411" fmla="*/ 668478 w 5517371"/>
              <a:gd name="connsiteY411" fmla="*/ 2937943 h 4689184"/>
              <a:gd name="connsiteX412" fmla="*/ 683641 w 5517371"/>
              <a:gd name="connsiteY412" fmla="*/ 2913454 h 4689184"/>
              <a:gd name="connsiteX413" fmla="*/ 1902066 w 5517371"/>
              <a:gd name="connsiteY413" fmla="*/ 2883211 h 4689184"/>
              <a:gd name="connsiteX414" fmla="*/ 1908957 w 5517371"/>
              <a:gd name="connsiteY414" fmla="*/ 2883211 h 4689184"/>
              <a:gd name="connsiteX415" fmla="*/ 1924120 w 5517371"/>
              <a:gd name="connsiteY415" fmla="*/ 2899055 h 4689184"/>
              <a:gd name="connsiteX416" fmla="*/ 1878630 w 5517371"/>
              <a:gd name="connsiteY416" fmla="*/ 2922099 h 4689184"/>
              <a:gd name="connsiteX417" fmla="*/ 1878630 w 5517371"/>
              <a:gd name="connsiteY417" fmla="*/ 2929298 h 4689184"/>
              <a:gd name="connsiteX418" fmla="*/ 1864849 w 5517371"/>
              <a:gd name="connsiteY418" fmla="*/ 2929298 h 4689184"/>
              <a:gd name="connsiteX419" fmla="*/ 1864849 w 5517371"/>
              <a:gd name="connsiteY419" fmla="*/ 2922099 h 4689184"/>
              <a:gd name="connsiteX420" fmla="*/ 1902066 w 5517371"/>
              <a:gd name="connsiteY420" fmla="*/ 2883211 h 4689184"/>
              <a:gd name="connsiteX421" fmla="*/ 1947544 w 5517371"/>
              <a:gd name="connsiteY421" fmla="*/ 2874580 h 4689184"/>
              <a:gd name="connsiteX422" fmla="*/ 1961337 w 5517371"/>
              <a:gd name="connsiteY422" fmla="*/ 2899055 h 4689184"/>
              <a:gd name="connsiteX423" fmla="*/ 1947544 w 5517371"/>
              <a:gd name="connsiteY423" fmla="*/ 2899055 h 4689184"/>
              <a:gd name="connsiteX424" fmla="*/ 1932393 w 5517371"/>
              <a:gd name="connsiteY424" fmla="*/ 2883211 h 4689184"/>
              <a:gd name="connsiteX425" fmla="*/ 3780696 w 5517371"/>
              <a:gd name="connsiteY425" fmla="*/ 2827048 h 4689184"/>
              <a:gd name="connsiteX426" fmla="*/ 3788969 w 5517371"/>
              <a:gd name="connsiteY426" fmla="*/ 2835692 h 4689184"/>
              <a:gd name="connsiteX427" fmla="*/ 3765544 w 5517371"/>
              <a:gd name="connsiteY427" fmla="*/ 2874580 h 4689184"/>
              <a:gd name="connsiteX428" fmla="*/ 3758654 w 5517371"/>
              <a:gd name="connsiteY428" fmla="*/ 2874580 h 4689184"/>
              <a:gd name="connsiteX429" fmla="*/ 3743491 w 5517371"/>
              <a:gd name="connsiteY429" fmla="*/ 2858736 h 4689184"/>
              <a:gd name="connsiteX430" fmla="*/ 3743491 w 5517371"/>
              <a:gd name="connsiteY430" fmla="*/ 2851536 h 4689184"/>
              <a:gd name="connsiteX431" fmla="*/ 3780696 w 5517371"/>
              <a:gd name="connsiteY431" fmla="*/ 2827048 h 4689184"/>
              <a:gd name="connsiteX432" fmla="*/ 653314 w 5517371"/>
              <a:gd name="connsiteY432" fmla="*/ 2812649 h 4689184"/>
              <a:gd name="connsiteX433" fmla="*/ 653314 w 5517371"/>
              <a:gd name="connsiteY433" fmla="*/ 2835692 h 4689184"/>
              <a:gd name="connsiteX434" fmla="*/ 639534 w 5517371"/>
              <a:gd name="connsiteY434" fmla="*/ 2835692 h 4689184"/>
              <a:gd name="connsiteX435" fmla="*/ 639534 w 5517371"/>
              <a:gd name="connsiteY435" fmla="*/ 2827048 h 4689184"/>
              <a:gd name="connsiteX436" fmla="*/ 653314 w 5517371"/>
              <a:gd name="connsiteY436" fmla="*/ 2812649 h 4689184"/>
              <a:gd name="connsiteX437" fmla="*/ 1451360 w 5517371"/>
              <a:gd name="connsiteY437" fmla="*/ 2804004 h 4689184"/>
              <a:gd name="connsiteX438" fmla="*/ 1427923 w 5517371"/>
              <a:gd name="connsiteY438" fmla="*/ 2827048 h 4689184"/>
              <a:gd name="connsiteX439" fmla="*/ 1443087 w 5517371"/>
              <a:gd name="connsiteY439" fmla="*/ 2851536 h 4689184"/>
              <a:gd name="connsiteX440" fmla="*/ 1465141 w 5517371"/>
              <a:gd name="connsiteY440" fmla="*/ 2842892 h 4689184"/>
              <a:gd name="connsiteX441" fmla="*/ 1465141 w 5517371"/>
              <a:gd name="connsiteY441" fmla="*/ 2819848 h 4689184"/>
              <a:gd name="connsiteX442" fmla="*/ 1451360 w 5517371"/>
              <a:gd name="connsiteY442" fmla="*/ 2804004 h 4689184"/>
              <a:gd name="connsiteX443" fmla="*/ 1066815 w 5517371"/>
              <a:gd name="connsiteY443" fmla="*/ 2796805 h 4689184"/>
              <a:gd name="connsiteX444" fmla="*/ 1044762 w 5517371"/>
              <a:gd name="connsiteY444" fmla="*/ 2890424 h 4689184"/>
              <a:gd name="connsiteX445" fmla="*/ 1081966 w 5517371"/>
              <a:gd name="connsiteY445" fmla="*/ 2906255 h 4689184"/>
              <a:gd name="connsiteX446" fmla="*/ 1090240 w 5517371"/>
              <a:gd name="connsiteY446" fmla="*/ 2858736 h 4689184"/>
              <a:gd name="connsiteX447" fmla="*/ 1081966 w 5517371"/>
              <a:gd name="connsiteY447" fmla="*/ 2842892 h 4689184"/>
              <a:gd name="connsiteX448" fmla="*/ 1081966 w 5517371"/>
              <a:gd name="connsiteY448" fmla="*/ 2835692 h 4689184"/>
              <a:gd name="connsiteX449" fmla="*/ 1105403 w 5517371"/>
              <a:gd name="connsiteY449" fmla="*/ 2835692 h 4689184"/>
              <a:gd name="connsiteX450" fmla="*/ 1105403 w 5517371"/>
              <a:gd name="connsiteY450" fmla="*/ 2819848 h 4689184"/>
              <a:gd name="connsiteX451" fmla="*/ 1081966 w 5517371"/>
              <a:gd name="connsiteY451" fmla="*/ 2796805 h 4689184"/>
              <a:gd name="connsiteX452" fmla="*/ 1984762 w 5517371"/>
              <a:gd name="connsiteY452" fmla="*/ 2765117 h 4689184"/>
              <a:gd name="connsiteX453" fmla="*/ 1991652 w 5517371"/>
              <a:gd name="connsiteY453" fmla="*/ 2772329 h 4689184"/>
              <a:gd name="connsiteX454" fmla="*/ 1999925 w 5517371"/>
              <a:gd name="connsiteY454" fmla="*/ 2765117 h 4689184"/>
              <a:gd name="connsiteX455" fmla="*/ 2006815 w 5517371"/>
              <a:gd name="connsiteY455" fmla="*/ 2780961 h 4689184"/>
              <a:gd name="connsiteX456" fmla="*/ 1999925 w 5517371"/>
              <a:gd name="connsiteY456" fmla="*/ 2788160 h 4689184"/>
              <a:gd name="connsiteX457" fmla="*/ 2015089 w 5517371"/>
              <a:gd name="connsiteY457" fmla="*/ 2796805 h 4689184"/>
              <a:gd name="connsiteX458" fmla="*/ 2015089 w 5517371"/>
              <a:gd name="connsiteY458" fmla="*/ 2772329 h 4689184"/>
              <a:gd name="connsiteX459" fmla="*/ 2021979 w 5517371"/>
              <a:gd name="connsiteY459" fmla="*/ 2772329 h 4689184"/>
              <a:gd name="connsiteX460" fmla="*/ 2044033 w 5517371"/>
              <a:gd name="connsiteY460" fmla="*/ 2788160 h 4689184"/>
              <a:gd name="connsiteX461" fmla="*/ 2059196 w 5517371"/>
              <a:gd name="connsiteY461" fmla="*/ 2780961 h 4689184"/>
              <a:gd name="connsiteX462" fmla="*/ 2067457 w 5517371"/>
              <a:gd name="connsiteY462" fmla="*/ 2788160 h 4689184"/>
              <a:gd name="connsiteX463" fmla="*/ 1984762 w 5517371"/>
              <a:gd name="connsiteY463" fmla="*/ 2874580 h 4689184"/>
              <a:gd name="connsiteX464" fmla="*/ 1969598 w 5517371"/>
              <a:gd name="connsiteY464" fmla="*/ 2874580 h 4689184"/>
              <a:gd name="connsiteX465" fmla="*/ 1947544 w 5517371"/>
              <a:gd name="connsiteY465" fmla="*/ 2851536 h 4689184"/>
              <a:gd name="connsiteX466" fmla="*/ 1947544 w 5517371"/>
              <a:gd name="connsiteY466" fmla="*/ 2842892 h 4689184"/>
              <a:gd name="connsiteX467" fmla="*/ 1961337 w 5517371"/>
              <a:gd name="connsiteY467" fmla="*/ 2827048 h 4689184"/>
              <a:gd name="connsiteX468" fmla="*/ 1961337 w 5517371"/>
              <a:gd name="connsiteY468" fmla="*/ 2842892 h 4689184"/>
              <a:gd name="connsiteX469" fmla="*/ 1976488 w 5517371"/>
              <a:gd name="connsiteY469" fmla="*/ 2842892 h 4689184"/>
              <a:gd name="connsiteX470" fmla="*/ 1999925 w 5517371"/>
              <a:gd name="connsiteY470" fmla="*/ 2819848 h 4689184"/>
              <a:gd name="connsiteX471" fmla="*/ 1969598 w 5517371"/>
              <a:gd name="connsiteY471" fmla="*/ 2780961 h 4689184"/>
              <a:gd name="connsiteX472" fmla="*/ 1984762 w 5517371"/>
              <a:gd name="connsiteY472" fmla="*/ 2765117 h 4689184"/>
              <a:gd name="connsiteX473" fmla="*/ 970327 w 5517371"/>
              <a:gd name="connsiteY473" fmla="*/ 2749285 h 4689184"/>
              <a:gd name="connsiteX474" fmla="*/ 955164 w 5517371"/>
              <a:gd name="connsiteY474" fmla="*/ 2765117 h 4689184"/>
              <a:gd name="connsiteX475" fmla="*/ 977217 w 5517371"/>
              <a:gd name="connsiteY475" fmla="*/ 2765117 h 4689184"/>
              <a:gd name="connsiteX476" fmla="*/ 977217 w 5517371"/>
              <a:gd name="connsiteY476" fmla="*/ 2749285 h 4689184"/>
              <a:gd name="connsiteX477" fmla="*/ 1547836 w 5517371"/>
              <a:gd name="connsiteY477" fmla="*/ 2678710 h 4689184"/>
              <a:gd name="connsiteX478" fmla="*/ 1562999 w 5517371"/>
              <a:gd name="connsiteY478" fmla="*/ 2710398 h 4689184"/>
              <a:gd name="connsiteX479" fmla="*/ 1540946 w 5517371"/>
              <a:gd name="connsiteY479" fmla="*/ 2726242 h 4689184"/>
              <a:gd name="connsiteX480" fmla="*/ 1534056 w 5517371"/>
              <a:gd name="connsiteY480" fmla="*/ 2710398 h 4689184"/>
              <a:gd name="connsiteX481" fmla="*/ 1534056 w 5517371"/>
              <a:gd name="connsiteY481" fmla="*/ 2694554 h 4689184"/>
              <a:gd name="connsiteX482" fmla="*/ 1547836 w 5517371"/>
              <a:gd name="connsiteY482" fmla="*/ 2678710 h 4689184"/>
              <a:gd name="connsiteX483" fmla="*/ 2292131 w 5517371"/>
              <a:gd name="connsiteY483" fmla="*/ 2670065 h 4689184"/>
              <a:gd name="connsiteX484" fmla="*/ 2337609 w 5517371"/>
              <a:gd name="connsiteY484" fmla="*/ 2694554 h 4689184"/>
              <a:gd name="connsiteX485" fmla="*/ 2337609 w 5517371"/>
              <a:gd name="connsiteY485" fmla="*/ 2701753 h 4689184"/>
              <a:gd name="connsiteX486" fmla="*/ 2270077 w 5517371"/>
              <a:gd name="connsiteY486" fmla="*/ 2717597 h 4689184"/>
              <a:gd name="connsiteX487" fmla="*/ 2270077 w 5517371"/>
              <a:gd name="connsiteY487" fmla="*/ 2710398 h 4689184"/>
              <a:gd name="connsiteX488" fmla="*/ 2292131 w 5517371"/>
              <a:gd name="connsiteY488" fmla="*/ 2670065 h 4689184"/>
              <a:gd name="connsiteX489" fmla="*/ 2202533 w 5517371"/>
              <a:gd name="connsiteY489" fmla="*/ 2670065 h 4689184"/>
              <a:gd name="connsiteX490" fmla="*/ 2248023 w 5517371"/>
              <a:gd name="connsiteY490" fmla="*/ 2694554 h 4689184"/>
              <a:gd name="connsiteX491" fmla="*/ 2248023 w 5517371"/>
              <a:gd name="connsiteY491" fmla="*/ 2678710 h 4689184"/>
              <a:gd name="connsiteX492" fmla="*/ 2263187 w 5517371"/>
              <a:gd name="connsiteY492" fmla="*/ 2678710 h 4689184"/>
              <a:gd name="connsiteX493" fmla="*/ 2263187 w 5517371"/>
              <a:gd name="connsiteY493" fmla="*/ 2710398 h 4689184"/>
              <a:gd name="connsiteX494" fmla="*/ 2248023 w 5517371"/>
              <a:gd name="connsiteY494" fmla="*/ 2710398 h 4689184"/>
              <a:gd name="connsiteX495" fmla="*/ 2254914 w 5517371"/>
              <a:gd name="connsiteY495" fmla="*/ 2726242 h 4689184"/>
              <a:gd name="connsiteX496" fmla="*/ 2248023 w 5517371"/>
              <a:gd name="connsiteY496" fmla="*/ 2733441 h 4689184"/>
              <a:gd name="connsiteX497" fmla="*/ 2209423 w 5517371"/>
              <a:gd name="connsiteY497" fmla="*/ 2717597 h 4689184"/>
              <a:gd name="connsiteX498" fmla="*/ 2202533 w 5517371"/>
              <a:gd name="connsiteY498" fmla="*/ 2740641 h 4689184"/>
              <a:gd name="connsiteX499" fmla="*/ 2209423 w 5517371"/>
              <a:gd name="connsiteY499" fmla="*/ 2749285 h 4689184"/>
              <a:gd name="connsiteX500" fmla="*/ 2195643 w 5517371"/>
              <a:gd name="connsiteY500" fmla="*/ 2756485 h 4689184"/>
              <a:gd name="connsiteX501" fmla="*/ 2180479 w 5517371"/>
              <a:gd name="connsiteY501" fmla="*/ 2756485 h 4689184"/>
              <a:gd name="connsiteX502" fmla="*/ 2180479 w 5517371"/>
              <a:gd name="connsiteY502" fmla="*/ 2740641 h 4689184"/>
              <a:gd name="connsiteX503" fmla="*/ 2165328 w 5517371"/>
              <a:gd name="connsiteY503" fmla="*/ 2740641 h 4689184"/>
              <a:gd name="connsiteX504" fmla="*/ 2165328 w 5517371"/>
              <a:gd name="connsiteY504" fmla="*/ 2756485 h 4689184"/>
              <a:gd name="connsiteX505" fmla="*/ 2126728 w 5517371"/>
              <a:gd name="connsiteY505" fmla="*/ 2756485 h 4689184"/>
              <a:gd name="connsiteX506" fmla="*/ 2112947 w 5517371"/>
              <a:gd name="connsiteY506" fmla="*/ 2765117 h 4689184"/>
              <a:gd name="connsiteX507" fmla="*/ 2104674 w 5517371"/>
              <a:gd name="connsiteY507" fmla="*/ 2749285 h 4689184"/>
              <a:gd name="connsiteX508" fmla="*/ 2104674 w 5517371"/>
              <a:gd name="connsiteY508" fmla="*/ 2740641 h 4689184"/>
              <a:gd name="connsiteX509" fmla="*/ 2150164 w 5517371"/>
              <a:gd name="connsiteY509" fmla="*/ 2740641 h 4689184"/>
              <a:gd name="connsiteX510" fmla="*/ 2165328 w 5517371"/>
              <a:gd name="connsiteY510" fmla="*/ 2733441 h 4689184"/>
              <a:gd name="connsiteX511" fmla="*/ 2112947 w 5517371"/>
              <a:gd name="connsiteY511" fmla="*/ 2701753 h 4689184"/>
              <a:gd name="connsiteX512" fmla="*/ 2112947 w 5517371"/>
              <a:gd name="connsiteY512" fmla="*/ 2694554 h 4689184"/>
              <a:gd name="connsiteX513" fmla="*/ 2135001 w 5517371"/>
              <a:gd name="connsiteY513" fmla="*/ 2678710 h 4689184"/>
              <a:gd name="connsiteX514" fmla="*/ 2150164 w 5517371"/>
              <a:gd name="connsiteY514" fmla="*/ 2678710 h 4689184"/>
              <a:gd name="connsiteX515" fmla="*/ 2172218 w 5517371"/>
              <a:gd name="connsiteY515" fmla="*/ 2694554 h 4689184"/>
              <a:gd name="connsiteX516" fmla="*/ 2180479 w 5517371"/>
              <a:gd name="connsiteY516" fmla="*/ 2694554 h 4689184"/>
              <a:gd name="connsiteX517" fmla="*/ 2202533 w 5517371"/>
              <a:gd name="connsiteY517" fmla="*/ 2670065 h 4689184"/>
              <a:gd name="connsiteX518" fmla="*/ 2405153 w 5517371"/>
              <a:gd name="connsiteY518" fmla="*/ 2631191 h 4689184"/>
              <a:gd name="connsiteX519" fmla="*/ 2428577 w 5517371"/>
              <a:gd name="connsiteY519" fmla="*/ 2639822 h 4689184"/>
              <a:gd name="connsiteX520" fmla="*/ 2374826 w 5517371"/>
              <a:gd name="connsiteY520" fmla="*/ 2678710 h 4689184"/>
              <a:gd name="connsiteX521" fmla="*/ 2345882 w 5517371"/>
              <a:gd name="connsiteY521" fmla="*/ 2678710 h 4689184"/>
              <a:gd name="connsiteX522" fmla="*/ 2322445 w 5517371"/>
              <a:gd name="connsiteY522" fmla="*/ 2654234 h 4689184"/>
              <a:gd name="connsiteX523" fmla="*/ 2352772 w 5517371"/>
              <a:gd name="connsiteY523" fmla="*/ 2654234 h 4689184"/>
              <a:gd name="connsiteX524" fmla="*/ 2367936 w 5517371"/>
              <a:gd name="connsiteY524" fmla="*/ 2662866 h 4689184"/>
              <a:gd name="connsiteX525" fmla="*/ 2398250 w 5517371"/>
              <a:gd name="connsiteY525" fmla="*/ 2639822 h 4689184"/>
              <a:gd name="connsiteX526" fmla="*/ 2405153 w 5517371"/>
              <a:gd name="connsiteY526" fmla="*/ 2631191 h 4689184"/>
              <a:gd name="connsiteX527" fmla="*/ 707065 w 5517371"/>
              <a:gd name="connsiteY527" fmla="*/ 2631191 h 4689184"/>
              <a:gd name="connsiteX528" fmla="*/ 736009 w 5517371"/>
              <a:gd name="connsiteY528" fmla="*/ 2631191 h 4689184"/>
              <a:gd name="connsiteX529" fmla="*/ 736009 w 5517371"/>
              <a:gd name="connsiteY529" fmla="*/ 2647035 h 4689184"/>
              <a:gd name="connsiteX530" fmla="*/ 676751 w 5517371"/>
              <a:gd name="connsiteY530" fmla="*/ 2726242 h 4689184"/>
              <a:gd name="connsiteX531" fmla="*/ 668478 w 5517371"/>
              <a:gd name="connsiteY531" fmla="*/ 2765117 h 4689184"/>
              <a:gd name="connsiteX532" fmla="*/ 631260 w 5517371"/>
              <a:gd name="connsiteY532" fmla="*/ 2765117 h 4689184"/>
              <a:gd name="connsiteX533" fmla="*/ 541675 w 5517371"/>
              <a:gd name="connsiteY533" fmla="*/ 2851536 h 4689184"/>
              <a:gd name="connsiteX534" fmla="*/ 474131 w 5517371"/>
              <a:gd name="connsiteY534" fmla="*/ 2929298 h 4689184"/>
              <a:gd name="connsiteX535" fmla="*/ 383162 w 5517371"/>
              <a:gd name="connsiteY535" fmla="*/ 2992674 h 4689184"/>
              <a:gd name="connsiteX536" fmla="*/ 368011 w 5517371"/>
              <a:gd name="connsiteY536" fmla="*/ 2992674 h 4689184"/>
              <a:gd name="connsiteX537" fmla="*/ 352848 w 5517371"/>
              <a:gd name="connsiteY537" fmla="*/ 2976830 h 4689184"/>
              <a:gd name="connsiteX538" fmla="*/ 352848 w 5517371"/>
              <a:gd name="connsiteY538" fmla="*/ 2969631 h 4689184"/>
              <a:gd name="connsiteX539" fmla="*/ 481021 w 5517371"/>
              <a:gd name="connsiteY539" fmla="*/ 2804004 h 4689184"/>
              <a:gd name="connsiteX540" fmla="*/ 526511 w 5517371"/>
              <a:gd name="connsiteY540" fmla="*/ 2772329 h 4689184"/>
              <a:gd name="connsiteX541" fmla="*/ 548565 w 5517371"/>
              <a:gd name="connsiteY541" fmla="*/ 2780961 h 4689184"/>
              <a:gd name="connsiteX542" fmla="*/ 616097 w 5517371"/>
              <a:gd name="connsiteY542" fmla="*/ 2678710 h 4689184"/>
              <a:gd name="connsiteX543" fmla="*/ 624370 w 5517371"/>
              <a:gd name="connsiteY543" fmla="*/ 2701753 h 4689184"/>
              <a:gd name="connsiteX544" fmla="*/ 646424 w 5517371"/>
              <a:gd name="connsiteY544" fmla="*/ 2701753 h 4689184"/>
              <a:gd name="connsiteX545" fmla="*/ 707065 w 5517371"/>
              <a:gd name="connsiteY545" fmla="*/ 2631191 h 4689184"/>
              <a:gd name="connsiteX546" fmla="*/ 2450631 w 5517371"/>
              <a:gd name="connsiteY546" fmla="*/ 2615347 h 4689184"/>
              <a:gd name="connsiteX547" fmla="*/ 2450631 w 5517371"/>
              <a:gd name="connsiteY547" fmla="*/ 2647035 h 4689184"/>
              <a:gd name="connsiteX548" fmla="*/ 2428577 w 5517371"/>
              <a:gd name="connsiteY548" fmla="*/ 2639822 h 4689184"/>
              <a:gd name="connsiteX549" fmla="*/ 2450631 w 5517371"/>
              <a:gd name="connsiteY549" fmla="*/ 2615347 h 4689184"/>
              <a:gd name="connsiteX550" fmla="*/ 1270794 w 5517371"/>
              <a:gd name="connsiteY550" fmla="*/ 2615347 h 4689184"/>
              <a:gd name="connsiteX551" fmla="*/ 1232206 w 5517371"/>
              <a:gd name="connsiteY551" fmla="*/ 2639822 h 4689184"/>
              <a:gd name="connsiteX552" fmla="*/ 1240479 w 5517371"/>
              <a:gd name="connsiteY552" fmla="*/ 2662866 h 4689184"/>
              <a:gd name="connsiteX553" fmla="*/ 1277696 w 5517371"/>
              <a:gd name="connsiteY553" fmla="*/ 2639822 h 4689184"/>
              <a:gd name="connsiteX554" fmla="*/ 1270794 w 5517371"/>
              <a:gd name="connsiteY554" fmla="*/ 2615347 h 4689184"/>
              <a:gd name="connsiteX555" fmla="*/ 45478 w 5517371"/>
              <a:gd name="connsiteY555" fmla="*/ 2615347 h 4689184"/>
              <a:gd name="connsiteX556" fmla="*/ 60642 w 5517371"/>
              <a:gd name="connsiteY556" fmla="*/ 2631191 h 4689184"/>
              <a:gd name="connsiteX557" fmla="*/ 45478 w 5517371"/>
              <a:gd name="connsiteY557" fmla="*/ 2647035 h 4689184"/>
              <a:gd name="connsiteX558" fmla="*/ 30315 w 5517371"/>
              <a:gd name="connsiteY558" fmla="*/ 2631191 h 4689184"/>
              <a:gd name="connsiteX559" fmla="*/ 45478 w 5517371"/>
              <a:gd name="connsiteY559" fmla="*/ 2615347 h 4689184"/>
              <a:gd name="connsiteX560" fmla="*/ 2472685 w 5517371"/>
              <a:gd name="connsiteY560" fmla="*/ 2599503 h 4689184"/>
              <a:gd name="connsiteX561" fmla="*/ 2487848 w 5517371"/>
              <a:gd name="connsiteY561" fmla="*/ 2599503 h 4689184"/>
              <a:gd name="connsiteX562" fmla="*/ 2496122 w 5517371"/>
              <a:gd name="connsiteY562" fmla="*/ 2631191 h 4689184"/>
              <a:gd name="connsiteX563" fmla="*/ 2465795 w 5517371"/>
              <a:gd name="connsiteY563" fmla="*/ 2631191 h 4689184"/>
              <a:gd name="connsiteX564" fmla="*/ 2457521 w 5517371"/>
              <a:gd name="connsiteY564" fmla="*/ 2608147 h 4689184"/>
              <a:gd name="connsiteX565" fmla="*/ 1292848 w 5517371"/>
              <a:gd name="connsiteY565" fmla="*/ 2599503 h 4689184"/>
              <a:gd name="connsiteX566" fmla="*/ 1277696 w 5517371"/>
              <a:gd name="connsiteY566" fmla="*/ 2615347 h 4689184"/>
              <a:gd name="connsiteX567" fmla="*/ 1292848 w 5517371"/>
              <a:gd name="connsiteY567" fmla="*/ 2623991 h 4689184"/>
              <a:gd name="connsiteX568" fmla="*/ 3149435 w 5517371"/>
              <a:gd name="connsiteY568" fmla="*/ 2544771 h 4689184"/>
              <a:gd name="connsiteX569" fmla="*/ 3127382 w 5517371"/>
              <a:gd name="connsiteY569" fmla="*/ 2553416 h 4689184"/>
              <a:gd name="connsiteX570" fmla="*/ 3127382 w 5517371"/>
              <a:gd name="connsiteY570" fmla="*/ 2560615 h 4689184"/>
              <a:gd name="connsiteX571" fmla="*/ 3157708 w 5517371"/>
              <a:gd name="connsiteY571" fmla="*/ 2560615 h 4689184"/>
              <a:gd name="connsiteX572" fmla="*/ 3157708 w 5517371"/>
              <a:gd name="connsiteY572" fmla="*/ 2544771 h 4689184"/>
              <a:gd name="connsiteX573" fmla="*/ 293577 w 5517371"/>
              <a:gd name="connsiteY573" fmla="*/ 2537572 h 4689184"/>
              <a:gd name="connsiteX574" fmla="*/ 300467 w 5517371"/>
              <a:gd name="connsiteY574" fmla="*/ 2537572 h 4689184"/>
              <a:gd name="connsiteX575" fmla="*/ 315630 w 5517371"/>
              <a:gd name="connsiteY575" fmla="*/ 2553416 h 4689184"/>
              <a:gd name="connsiteX576" fmla="*/ 315630 w 5517371"/>
              <a:gd name="connsiteY576" fmla="*/ 2560615 h 4689184"/>
              <a:gd name="connsiteX577" fmla="*/ 285303 w 5517371"/>
              <a:gd name="connsiteY577" fmla="*/ 2592303 h 4689184"/>
              <a:gd name="connsiteX578" fmla="*/ 270140 w 5517371"/>
              <a:gd name="connsiteY578" fmla="*/ 2592303 h 4689184"/>
              <a:gd name="connsiteX579" fmla="*/ 270140 w 5517371"/>
              <a:gd name="connsiteY579" fmla="*/ 2560615 h 4689184"/>
              <a:gd name="connsiteX580" fmla="*/ 293577 w 5517371"/>
              <a:gd name="connsiteY580" fmla="*/ 2537572 h 4689184"/>
              <a:gd name="connsiteX581" fmla="*/ 323904 w 5517371"/>
              <a:gd name="connsiteY581" fmla="*/ 2521741 h 4689184"/>
              <a:gd name="connsiteX582" fmla="*/ 337684 w 5517371"/>
              <a:gd name="connsiteY582" fmla="*/ 2537572 h 4689184"/>
              <a:gd name="connsiteX583" fmla="*/ 308740 w 5517371"/>
              <a:gd name="connsiteY583" fmla="*/ 2537572 h 4689184"/>
              <a:gd name="connsiteX584" fmla="*/ 323904 w 5517371"/>
              <a:gd name="connsiteY584" fmla="*/ 2521741 h 4689184"/>
              <a:gd name="connsiteX585" fmla="*/ 3232131 w 5517371"/>
              <a:gd name="connsiteY585" fmla="*/ 2481408 h 4689184"/>
              <a:gd name="connsiteX586" fmla="*/ 3284511 w 5517371"/>
              <a:gd name="connsiteY586" fmla="*/ 2544771 h 4689184"/>
              <a:gd name="connsiteX587" fmla="*/ 3277621 w 5517371"/>
              <a:gd name="connsiteY587" fmla="*/ 2553416 h 4689184"/>
              <a:gd name="connsiteX588" fmla="*/ 3292784 w 5517371"/>
              <a:gd name="connsiteY588" fmla="*/ 2631191 h 4689184"/>
              <a:gd name="connsiteX589" fmla="*/ 3277621 w 5517371"/>
              <a:gd name="connsiteY589" fmla="*/ 2654234 h 4689184"/>
              <a:gd name="connsiteX590" fmla="*/ 3292784 w 5517371"/>
              <a:gd name="connsiteY590" fmla="*/ 2678710 h 4689184"/>
              <a:gd name="connsiteX591" fmla="*/ 3269348 w 5517371"/>
              <a:gd name="connsiteY591" fmla="*/ 2819848 h 4689184"/>
              <a:gd name="connsiteX592" fmla="*/ 3277621 w 5517371"/>
              <a:gd name="connsiteY592" fmla="*/ 2851536 h 4689184"/>
              <a:gd name="connsiteX593" fmla="*/ 3269348 w 5517371"/>
              <a:gd name="connsiteY593" fmla="*/ 2851536 h 4689184"/>
              <a:gd name="connsiteX594" fmla="*/ 3277621 w 5517371"/>
              <a:gd name="connsiteY594" fmla="*/ 2867380 h 4689184"/>
              <a:gd name="connsiteX595" fmla="*/ 3277621 w 5517371"/>
              <a:gd name="connsiteY595" fmla="*/ 2913454 h 4689184"/>
              <a:gd name="connsiteX596" fmla="*/ 3299675 w 5517371"/>
              <a:gd name="connsiteY596" fmla="*/ 2929298 h 4689184"/>
              <a:gd name="connsiteX597" fmla="*/ 3225240 w 5517371"/>
              <a:gd name="connsiteY597" fmla="*/ 2992674 h 4689184"/>
              <a:gd name="connsiteX598" fmla="*/ 3225240 w 5517371"/>
              <a:gd name="connsiteY598" fmla="*/ 2985462 h 4689184"/>
              <a:gd name="connsiteX599" fmla="*/ 3240404 w 5517371"/>
              <a:gd name="connsiteY599" fmla="*/ 2842892 h 4689184"/>
              <a:gd name="connsiteX600" fmla="*/ 3232131 w 5517371"/>
              <a:gd name="connsiteY600" fmla="*/ 2804004 h 4689184"/>
              <a:gd name="connsiteX601" fmla="*/ 3240404 w 5517371"/>
              <a:gd name="connsiteY601" fmla="*/ 2796805 h 4689184"/>
              <a:gd name="connsiteX602" fmla="*/ 3225240 w 5517371"/>
              <a:gd name="connsiteY602" fmla="*/ 2788160 h 4689184"/>
              <a:gd name="connsiteX603" fmla="*/ 3240404 w 5517371"/>
              <a:gd name="connsiteY603" fmla="*/ 2710398 h 4689184"/>
              <a:gd name="connsiteX604" fmla="*/ 3201816 w 5517371"/>
              <a:gd name="connsiteY604" fmla="*/ 2615347 h 4689184"/>
              <a:gd name="connsiteX605" fmla="*/ 3194914 w 5517371"/>
              <a:gd name="connsiteY605" fmla="*/ 2615347 h 4689184"/>
              <a:gd name="connsiteX606" fmla="*/ 3225240 w 5517371"/>
              <a:gd name="connsiteY606" fmla="*/ 2576459 h 4689184"/>
              <a:gd name="connsiteX607" fmla="*/ 3216967 w 5517371"/>
              <a:gd name="connsiteY607" fmla="*/ 2537572 h 4689184"/>
              <a:gd name="connsiteX608" fmla="*/ 3216967 w 5517371"/>
              <a:gd name="connsiteY608" fmla="*/ 2497252 h 4689184"/>
              <a:gd name="connsiteX609" fmla="*/ 3232131 w 5517371"/>
              <a:gd name="connsiteY609" fmla="*/ 2481408 h 4689184"/>
              <a:gd name="connsiteX610" fmla="*/ 474131 w 5517371"/>
              <a:gd name="connsiteY610" fmla="*/ 2481408 h 4689184"/>
              <a:gd name="connsiteX611" fmla="*/ 487924 w 5517371"/>
              <a:gd name="connsiteY611" fmla="*/ 2497252 h 4689184"/>
              <a:gd name="connsiteX612" fmla="*/ 503075 w 5517371"/>
              <a:gd name="connsiteY612" fmla="*/ 2490053 h 4689184"/>
              <a:gd name="connsiteX613" fmla="*/ 518238 w 5517371"/>
              <a:gd name="connsiteY613" fmla="*/ 2505897 h 4689184"/>
              <a:gd name="connsiteX614" fmla="*/ 487924 w 5517371"/>
              <a:gd name="connsiteY614" fmla="*/ 2544771 h 4689184"/>
              <a:gd name="connsiteX615" fmla="*/ 481021 w 5517371"/>
              <a:gd name="connsiteY615" fmla="*/ 2544771 h 4689184"/>
              <a:gd name="connsiteX616" fmla="*/ 481021 w 5517371"/>
              <a:gd name="connsiteY616" fmla="*/ 2521741 h 4689184"/>
              <a:gd name="connsiteX617" fmla="*/ 465870 w 5517371"/>
              <a:gd name="connsiteY617" fmla="*/ 2521741 h 4689184"/>
              <a:gd name="connsiteX618" fmla="*/ 465870 w 5517371"/>
              <a:gd name="connsiteY618" fmla="*/ 2528940 h 4689184"/>
              <a:gd name="connsiteX619" fmla="*/ 474131 w 5517371"/>
              <a:gd name="connsiteY619" fmla="*/ 2560615 h 4689184"/>
              <a:gd name="connsiteX620" fmla="*/ 435543 w 5517371"/>
              <a:gd name="connsiteY620" fmla="*/ 2662866 h 4689184"/>
              <a:gd name="connsiteX621" fmla="*/ 391435 w 5517371"/>
              <a:gd name="connsiteY621" fmla="*/ 2670065 h 4689184"/>
              <a:gd name="connsiteX622" fmla="*/ 391435 w 5517371"/>
              <a:gd name="connsiteY622" fmla="*/ 2631191 h 4689184"/>
              <a:gd name="connsiteX623" fmla="*/ 383162 w 5517371"/>
              <a:gd name="connsiteY623" fmla="*/ 2631191 h 4689184"/>
              <a:gd name="connsiteX624" fmla="*/ 315630 w 5517371"/>
              <a:gd name="connsiteY624" fmla="*/ 2654234 h 4689184"/>
              <a:gd name="connsiteX625" fmla="*/ 315630 w 5517371"/>
              <a:gd name="connsiteY625" fmla="*/ 2647035 h 4689184"/>
              <a:gd name="connsiteX626" fmla="*/ 361121 w 5517371"/>
              <a:gd name="connsiteY626" fmla="*/ 2608147 h 4689184"/>
              <a:gd name="connsiteX627" fmla="*/ 420379 w 5517371"/>
              <a:gd name="connsiteY627" fmla="*/ 2537572 h 4689184"/>
              <a:gd name="connsiteX628" fmla="*/ 406599 w 5517371"/>
              <a:gd name="connsiteY628" fmla="*/ 2513096 h 4689184"/>
              <a:gd name="connsiteX629" fmla="*/ 406599 w 5517371"/>
              <a:gd name="connsiteY629" fmla="*/ 2505897 h 4689184"/>
              <a:gd name="connsiteX630" fmla="*/ 428653 w 5517371"/>
              <a:gd name="connsiteY630" fmla="*/ 2505897 h 4689184"/>
              <a:gd name="connsiteX631" fmla="*/ 443816 w 5517371"/>
              <a:gd name="connsiteY631" fmla="*/ 2513096 h 4689184"/>
              <a:gd name="connsiteX632" fmla="*/ 474131 w 5517371"/>
              <a:gd name="connsiteY632" fmla="*/ 2481408 h 4689184"/>
              <a:gd name="connsiteX633" fmla="*/ 3127382 w 5517371"/>
              <a:gd name="connsiteY633" fmla="*/ 2467009 h 4689184"/>
              <a:gd name="connsiteX634" fmla="*/ 3112218 w 5517371"/>
              <a:gd name="connsiteY634" fmla="*/ 2490053 h 4689184"/>
              <a:gd name="connsiteX635" fmla="*/ 3127382 w 5517371"/>
              <a:gd name="connsiteY635" fmla="*/ 2505897 h 4689184"/>
              <a:gd name="connsiteX636" fmla="*/ 3142545 w 5517371"/>
              <a:gd name="connsiteY636" fmla="*/ 2474209 h 4689184"/>
              <a:gd name="connsiteX637" fmla="*/ 548565 w 5517371"/>
              <a:gd name="connsiteY637" fmla="*/ 2403646 h 4689184"/>
              <a:gd name="connsiteX638" fmla="*/ 548565 w 5517371"/>
              <a:gd name="connsiteY638" fmla="*/ 2410845 h 4689184"/>
              <a:gd name="connsiteX639" fmla="*/ 496184 w 5517371"/>
              <a:gd name="connsiteY639" fmla="*/ 2458365 h 4689184"/>
              <a:gd name="connsiteX640" fmla="*/ 481021 w 5517371"/>
              <a:gd name="connsiteY640" fmla="*/ 2442521 h 4689184"/>
              <a:gd name="connsiteX641" fmla="*/ 481021 w 5517371"/>
              <a:gd name="connsiteY641" fmla="*/ 2426689 h 4689184"/>
              <a:gd name="connsiteX642" fmla="*/ 548565 w 5517371"/>
              <a:gd name="connsiteY642" fmla="*/ 2403646 h 4689184"/>
              <a:gd name="connsiteX643" fmla="*/ 3788969 w 5517371"/>
              <a:gd name="connsiteY643" fmla="*/ 2395001 h 4689184"/>
              <a:gd name="connsiteX644" fmla="*/ 3773805 w 5517371"/>
              <a:gd name="connsiteY644" fmla="*/ 2410845 h 4689184"/>
              <a:gd name="connsiteX645" fmla="*/ 3795859 w 5517371"/>
              <a:gd name="connsiteY645" fmla="*/ 2426689 h 4689184"/>
              <a:gd name="connsiteX646" fmla="*/ 3795859 w 5517371"/>
              <a:gd name="connsiteY646" fmla="*/ 2419477 h 4689184"/>
              <a:gd name="connsiteX647" fmla="*/ 3788969 w 5517371"/>
              <a:gd name="connsiteY647" fmla="*/ 2395001 h 4689184"/>
              <a:gd name="connsiteX648" fmla="*/ 254989 w 5517371"/>
              <a:gd name="connsiteY648" fmla="*/ 2387802 h 4689184"/>
              <a:gd name="connsiteX649" fmla="*/ 254989 w 5517371"/>
              <a:gd name="connsiteY649" fmla="*/ 2395001 h 4689184"/>
              <a:gd name="connsiteX650" fmla="*/ 226045 w 5517371"/>
              <a:gd name="connsiteY650" fmla="*/ 2419477 h 4689184"/>
              <a:gd name="connsiteX651" fmla="*/ 202608 w 5517371"/>
              <a:gd name="connsiteY651" fmla="*/ 2410845 h 4689184"/>
              <a:gd name="connsiteX652" fmla="*/ 202608 w 5517371"/>
              <a:gd name="connsiteY652" fmla="*/ 2395001 h 4689184"/>
              <a:gd name="connsiteX653" fmla="*/ 254989 w 5517371"/>
              <a:gd name="connsiteY653" fmla="*/ 2387802 h 4689184"/>
              <a:gd name="connsiteX654" fmla="*/ 570619 w 5517371"/>
              <a:gd name="connsiteY654" fmla="*/ 2380602 h 4689184"/>
              <a:gd name="connsiteX655" fmla="*/ 585782 w 5517371"/>
              <a:gd name="connsiteY655" fmla="*/ 2380602 h 4689184"/>
              <a:gd name="connsiteX656" fmla="*/ 585782 w 5517371"/>
              <a:gd name="connsiteY656" fmla="*/ 2387802 h 4689184"/>
              <a:gd name="connsiteX657" fmla="*/ 570619 w 5517371"/>
              <a:gd name="connsiteY657" fmla="*/ 2403646 h 4689184"/>
              <a:gd name="connsiteX658" fmla="*/ 556838 w 5517371"/>
              <a:gd name="connsiteY658" fmla="*/ 2387802 h 4689184"/>
              <a:gd name="connsiteX659" fmla="*/ 1999925 w 5517371"/>
              <a:gd name="connsiteY659" fmla="*/ 2333071 h 4689184"/>
              <a:gd name="connsiteX660" fmla="*/ 1984762 w 5517371"/>
              <a:gd name="connsiteY660" fmla="*/ 2348914 h 4689184"/>
              <a:gd name="connsiteX661" fmla="*/ 1999925 w 5517371"/>
              <a:gd name="connsiteY661" fmla="*/ 2348914 h 4689184"/>
              <a:gd name="connsiteX662" fmla="*/ 2015089 w 5517371"/>
              <a:gd name="connsiteY662" fmla="*/ 2333071 h 4689184"/>
              <a:gd name="connsiteX663" fmla="*/ 158501 w 5517371"/>
              <a:gd name="connsiteY663" fmla="*/ 2294183 h 4689184"/>
              <a:gd name="connsiteX664" fmla="*/ 165391 w 5517371"/>
              <a:gd name="connsiteY664" fmla="*/ 2294183 h 4689184"/>
              <a:gd name="connsiteX665" fmla="*/ 165391 w 5517371"/>
              <a:gd name="connsiteY665" fmla="*/ 2301382 h 4689184"/>
              <a:gd name="connsiteX666" fmla="*/ 22054 w 5517371"/>
              <a:gd name="connsiteY666" fmla="*/ 2467009 h 4689184"/>
              <a:gd name="connsiteX667" fmla="*/ 6890 w 5517371"/>
              <a:gd name="connsiteY667" fmla="*/ 2490053 h 4689184"/>
              <a:gd name="connsiteX668" fmla="*/ 0 w 5517371"/>
              <a:gd name="connsiteY668" fmla="*/ 2474209 h 4689184"/>
              <a:gd name="connsiteX669" fmla="*/ 30315 w 5517371"/>
              <a:gd name="connsiteY669" fmla="*/ 2419477 h 4689184"/>
              <a:gd name="connsiteX670" fmla="*/ 30315 w 5517371"/>
              <a:gd name="connsiteY670" fmla="*/ 2410845 h 4689184"/>
              <a:gd name="connsiteX671" fmla="*/ 15164 w 5517371"/>
              <a:gd name="connsiteY671" fmla="*/ 2410845 h 4689184"/>
              <a:gd name="connsiteX672" fmla="*/ 15164 w 5517371"/>
              <a:gd name="connsiteY672" fmla="*/ 2403646 h 4689184"/>
              <a:gd name="connsiteX673" fmla="*/ 119913 w 5517371"/>
              <a:gd name="connsiteY673" fmla="*/ 2333071 h 4689184"/>
              <a:gd name="connsiteX674" fmla="*/ 119913 w 5517371"/>
              <a:gd name="connsiteY674" fmla="*/ 2308595 h 4689184"/>
              <a:gd name="connsiteX675" fmla="*/ 128186 w 5517371"/>
              <a:gd name="connsiteY675" fmla="*/ 2308595 h 4689184"/>
              <a:gd name="connsiteX676" fmla="*/ 143337 w 5517371"/>
              <a:gd name="connsiteY676" fmla="*/ 2317226 h 4689184"/>
              <a:gd name="connsiteX677" fmla="*/ 158501 w 5517371"/>
              <a:gd name="connsiteY677" fmla="*/ 2294183 h 4689184"/>
              <a:gd name="connsiteX678" fmla="*/ 1917230 w 5517371"/>
              <a:gd name="connsiteY678" fmla="*/ 2262508 h 4689184"/>
              <a:gd name="connsiteX679" fmla="*/ 1804208 w 5517371"/>
              <a:gd name="connsiteY679" fmla="*/ 2348914 h 4689184"/>
              <a:gd name="connsiteX680" fmla="*/ 1721512 w 5517371"/>
              <a:gd name="connsiteY680" fmla="*/ 2458365 h 4689184"/>
              <a:gd name="connsiteX681" fmla="*/ 1684295 w 5517371"/>
              <a:gd name="connsiteY681" fmla="*/ 2505897 h 4689184"/>
              <a:gd name="connsiteX682" fmla="*/ 1630531 w 5517371"/>
              <a:gd name="connsiteY682" fmla="*/ 2537572 h 4689184"/>
              <a:gd name="connsiteX683" fmla="*/ 1616751 w 5517371"/>
              <a:gd name="connsiteY683" fmla="*/ 2537572 h 4689184"/>
              <a:gd name="connsiteX684" fmla="*/ 1616751 w 5517371"/>
              <a:gd name="connsiteY684" fmla="*/ 2560615 h 4689184"/>
              <a:gd name="connsiteX685" fmla="*/ 1630531 w 5517371"/>
              <a:gd name="connsiteY685" fmla="*/ 2583659 h 4689184"/>
              <a:gd name="connsiteX686" fmla="*/ 1630531 w 5517371"/>
              <a:gd name="connsiteY686" fmla="*/ 2599503 h 4689184"/>
              <a:gd name="connsiteX687" fmla="*/ 1601587 w 5517371"/>
              <a:gd name="connsiteY687" fmla="*/ 2599503 h 4689184"/>
              <a:gd name="connsiteX688" fmla="*/ 1608490 w 5517371"/>
              <a:gd name="connsiteY688" fmla="*/ 2583659 h 4689184"/>
              <a:gd name="connsiteX689" fmla="*/ 1593326 w 5517371"/>
              <a:gd name="connsiteY689" fmla="*/ 2583659 h 4689184"/>
              <a:gd name="connsiteX690" fmla="*/ 1534056 w 5517371"/>
              <a:gd name="connsiteY690" fmla="*/ 2647035 h 4689184"/>
              <a:gd name="connsiteX691" fmla="*/ 1534056 w 5517371"/>
              <a:gd name="connsiteY691" fmla="*/ 2670065 h 4689184"/>
              <a:gd name="connsiteX692" fmla="*/ 1510619 w 5517371"/>
              <a:gd name="connsiteY692" fmla="*/ 2670065 h 4689184"/>
              <a:gd name="connsiteX693" fmla="*/ 1495468 w 5517371"/>
              <a:gd name="connsiteY693" fmla="*/ 2662866 h 4689184"/>
              <a:gd name="connsiteX694" fmla="*/ 1495468 w 5517371"/>
              <a:gd name="connsiteY694" fmla="*/ 2670065 h 4689184"/>
              <a:gd name="connsiteX695" fmla="*/ 1503729 w 5517371"/>
              <a:gd name="connsiteY695" fmla="*/ 2685909 h 4689184"/>
              <a:gd name="connsiteX696" fmla="*/ 1436197 w 5517371"/>
              <a:gd name="connsiteY696" fmla="*/ 2756485 h 4689184"/>
              <a:gd name="connsiteX697" fmla="*/ 1488577 w 5517371"/>
              <a:gd name="connsiteY697" fmla="*/ 2804004 h 4689184"/>
              <a:gd name="connsiteX698" fmla="*/ 1503729 w 5517371"/>
              <a:gd name="connsiteY698" fmla="*/ 2780961 h 4689184"/>
              <a:gd name="connsiteX699" fmla="*/ 1488577 w 5517371"/>
              <a:gd name="connsiteY699" fmla="*/ 2756485 h 4689184"/>
              <a:gd name="connsiteX700" fmla="*/ 1503729 w 5517371"/>
              <a:gd name="connsiteY700" fmla="*/ 2756485 h 4689184"/>
              <a:gd name="connsiteX701" fmla="*/ 1510619 w 5517371"/>
              <a:gd name="connsiteY701" fmla="*/ 2765117 h 4689184"/>
              <a:gd name="connsiteX702" fmla="*/ 1593326 w 5517371"/>
              <a:gd name="connsiteY702" fmla="*/ 2717597 h 4689184"/>
              <a:gd name="connsiteX703" fmla="*/ 1586436 w 5517371"/>
              <a:gd name="connsiteY703" fmla="*/ 2701753 h 4689184"/>
              <a:gd name="connsiteX704" fmla="*/ 1586436 w 5517371"/>
              <a:gd name="connsiteY704" fmla="*/ 2685909 h 4689184"/>
              <a:gd name="connsiteX705" fmla="*/ 1684295 w 5517371"/>
              <a:gd name="connsiteY705" fmla="*/ 2583659 h 4689184"/>
              <a:gd name="connsiteX706" fmla="*/ 1782154 w 5517371"/>
              <a:gd name="connsiteY706" fmla="*/ 2497252 h 4689184"/>
              <a:gd name="connsiteX707" fmla="*/ 1795934 w 5517371"/>
              <a:gd name="connsiteY707" fmla="*/ 2505897 h 4689184"/>
              <a:gd name="connsiteX708" fmla="*/ 1902066 w 5517371"/>
              <a:gd name="connsiteY708" fmla="*/ 2356114 h 4689184"/>
              <a:gd name="connsiteX709" fmla="*/ 1939284 w 5517371"/>
              <a:gd name="connsiteY709" fmla="*/ 2301382 h 4689184"/>
              <a:gd name="connsiteX710" fmla="*/ 1917230 w 5517371"/>
              <a:gd name="connsiteY710" fmla="*/ 2262508 h 4689184"/>
              <a:gd name="connsiteX711" fmla="*/ 1571273 w 5517371"/>
              <a:gd name="connsiteY711" fmla="*/ 2253863 h 4689184"/>
              <a:gd name="connsiteX712" fmla="*/ 1540946 w 5517371"/>
              <a:gd name="connsiteY712" fmla="*/ 2301382 h 4689184"/>
              <a:gd name="connsiteX713" fmla="*/ 1534056 w 5517371"/>
              <a:gd name="connsiteY713" fmla="*/ 2301382 h 4689184"/>
              <a:gd name="connsiteX714" fmla="*/ 1518892 w 5517371"/>
              <a:gd name="connsiteY714" fmla="*/ 2294183 h 4689184"/>
              <a:gd name="connsiteX715" fmla="*/ 1488577 w 5517371"/>
              <a:gd name="connsiteY715" fmla="*/ 2324426 h 4689184"/>
              <a:gd name="connsiteX716" fmla="*/ 1495468 w 5517371"/>
              <a:gd name="connsiteY716" fmla="*/ 2340270 h 4689184"/>
              <a:gd name="connsiteX717" fmla="*/ 1480304 w 5517371"/>
              <a:gd name="connsiteY717" fmla="*/ 2356114 h 4689184"/>
              <a:gd name="connsiteX718" fmla="*/ 1465141 w 5517371"/>
              <a:gd name="connsiteY718" fmla="*/ 2348914 h 4689184"/>
              <a:gd name="connsiteX719" fmla="*/ 1451360 w 5517371"/>
              <a:gd name="connsiteY719" fmla="*/ 2364758 h 4689184"/>
              <a:gd name="connsiteX720" fmla="*/ 1458250 w 5517371"/>
              <a:gd name="connsiteY720" fmla="*/ 2380602 h 4689184"/>
              <a:gd name="connsiteX721" fmla="*/ 1436197 w 5517371"/>
              <a:gd name="connsiteY721" fmla="*/ 2380602 h 4689184"/>
              <a:gd name="connsiteX722" fmla="*/ 1443087 w 5517371"/>
              <a:gd name="connsiteY722" fmla="*/ 2419477 h 4689184"/>
              <a:gd name="connsiteX723" fmla="*/ 1436197 w 5517371"/>
              <a:gd name="connsiteY723" fmla="*/ 2426689 h 4689184"/>
              <a:gd name="connsiteX724" fmla="*/ 1443087 w 5517371"/>
              <a:gd name="connsiteY724" fmla="*/ 2426689 h 4689184"/>
              <a:gd name="connsiteX725" fmla="*/ 1495468 w 5517371"/>
              <a:gd name="connsiteY725" fmla="*/ 2403646 h 4689184"/>
              <a:gd name="connsiteX726" fmla="*/ 1503729 w 5517371"/>
              <a:gd name="connsiteY726" fmla="*/ 2410845 h 4689184"/>
              <a:gd name="connsiteX727" fmla="*/ 1534056 w 5517371"/>
              <a:gd name="connsiteY727" fmla="*/ 2333071 h 4689184"/>
              <a:gd name="connsiteX728" fmla="*/ 1601587 w 5517371"/>
              <a:gd name="connsiteY728" fmla="*/ 2269707 h 4689184"/>
              <a:gd name="connsiteX729" fmla="*/ 1586436 w 5517371"/>
              <a:gd name="connsiteY729" fmla="*/ 2253863 h 4689184"/>
              <a:gd name="connsiteX730" fmla="*/ 3186652 w 5517371"/>
              <a:gd name="connsiteY730" fmla="*/ 2243657 h 4689184"/>
              <a:gd name="connsiteX731" fmla="*/ 3186652 w 5517371"/>
              <a:gd name="connsiteY731" fmla="*/ 2246664 h 4689184"/>
              <a:gd name="connsiteX732" fmla="*/ 3184615 w 5517371"/>
              <a:gd name="connsiteY732" fmla="*/ 2245386 h 4689184"/>
              <a:gd name="connsiteX733" fmla="*/ 3164599 w 5517371"/>
              <a:gd name="connsiteY733" fmla="*/ 2238019 h 4689184"/>
              <a:gd name="connsiteX734" fmla="*/ 3172860 w 5517371"/>
              <a:gd name="connsiteY734" fmla="*/ 2238019 h 4689184"/>
              <a:gd name="connsiteX735" fmla="*/ 3184615 w 5517371"/>
              <a:gd name="connsiteY735" fmla="*/ 2245386 h 4689184"/>
              <a:gd name="connsiteX736" fmla="*/ 3164599 w 5517371"/>
              <a:gd name="connsiteY736" fmla="*/ 2262508 h 4689184"/>
              <a:gd name="connsiteX737" fmla="*/ 1902066 w 5517371"/>
              <a:gd name="connsiteY737" fmla="*/ 2223620 h 4689184"/>
              <a:gd name="connsiteX738" fmla="*/ 1902066 w 5517371"/>
              <a:gd name="connsiteY738" fmla="*/ 2230820 h 4689184"/>
              <a:gd name="connsiteX739" fmla="*/ 1932393 w 5517371"/>
              <a:gd name="connsiteY739" fmla="*/ 2230820 h 4689184"/>
              <a:gd name="connsiteX740" fmla="*/ 1932393 w 5517371"/>
              <a:gd name="connsiteY740" fmla="*/ 2223620 h 4689184"/>
              <a:gd name="connsiteX741" fmla="*/ 1961337 w 5517371"/>
              <a:gd name="connsiteY741" fmla="*/ 2191932 h 4689184"/>
              <a:gd name="connsiteX742" fmla="*/ 1939284 w 5517371"/>
              <a:gd name="connsiteY742" fmla="*/ 2207776 h 4689184"/>
              <a:gd name="connsiteX743" fmla="*/ 1939284 w 5517371"/>
              <a:gd name="connsiteY743" fmla="*/ 2223620 h 4689184"/>
              <a:gd name="connsiteX744" fmla="*/ 1954435 w 5517371"/>
              <a:gd name="connsiteY744" fmla="*/ 2223620 h 4689184"/>
              <a:gd name="connsiteX745" fmla="*/ 1976488 w 5517371"/>
              <a:gd name="connsiteY745" fmla="*/ 2207776 h 4689184"/>
              <a:gd name="connsiteX746" fmla="*/ 1961337 w 5517371"/>
              <a:gd name="connsiteY746" fmla="*/ 2191932 h 4689184"/>
              <a:gd name="connsiteX747" fmla="*/ 1645695 w 5517371"/>
              <a:gd name="connsiteY747" fmla="*/ 2176088 h 4689184"/>
              <a:gd name="connsiteX748" fmla="*/ 1645695 w 5517371"/>
              <a:gd name="connsiteY748" fmla="*/ 2191932 h 4689184"/>
              <a:gd name="connsiteX749" fmla="*/ 1653968 w 5517371"/>
              <a:gd name="connsiteY749" fmla="*/ 2191932 h 4689184"/>
              <a:gd name="connsiteX750" fmla="*/ 1669132 w 5517371"/>
              <a:gd name="connsiteY750" fmla="*/ 2176088 h 4689184"/>
              <a:gd name="connsiteX751" fmla="*/ 3736600 w 5517371"/>
              <a:gd name="connsiteY751" fmla="*/ 2167457 h 4689184"/>
              <a:gd name="connsiteX752" fmla="*/ 3706274 w 5517371"/>
              <a:gd name="connsiteY752" fmla="*/ 2223620 h 4689184"/>
              <a:gd name="connsiteX753" fmla="*/ 3713164 w 5517371"/>
              <a:gd name="connsiteY753" fmla="*/ 2238019 h 4689184"/>
              <a:gd name="connsiteX754" fmla="*/ 3706274 w 5517371"/>
              <a:gd name="connsiteY754" fmla="*/ 2262508 h 4689184"/>
              <a:gd name="connsiteX755" fmla="*/ 3713164 w 5517371"/>
              <a:gd name="connsiteY755" fmla="*/ 2308595 h 4689184"/>
              <a:gd name="connsiteX756" fmla="*/ 3706274 w 5517371"/>
              <a:gd name="connsiteY756" fmla="*/ 2317226 h 4689184"/>
              <a:gd name="connsiteX757" fmla="*/ 3728327 w 5517371"/>
              <a:gd name="connsiteY757" fmla="*/ 2410845 h 4689184"/>
              <a:gd name="connsiteX758" fmla="*/ 3728327 w 5517371"/>
              <a:gd name="connsiteY758" fmla="*/ 2419477 h 4689184"/>
              <a:gd name="connsiteX759" fmla="*/ 3706274 w 5517371"/>
              <a:gd name="connsiteY759" fmla="*/ 2419477 h 4689184"/>
              <a:gd name="connsiteX760" fmla="*/ 3736600 w 5517371"/>
              <a:gd name="connsiteY760" fmla="*/ 2467009 h 4689184"/>
              <a:gd name="connsiteX761" fmla="*/ 3721437 w 5517371"/>
              <a:gd name="connsiteY761" fmla="*/ 2481408 h 4689184"/>
              <a:gd name="connsiteX762" fmla="*/ 3721437 w 5517371"/>
              <a:gd name="connsiteY762" fmla="*/ 2490053 h 4689184"/>
              <a:gd name="connsiteX763" fmla="*/ 3736600 w 5517371"/>
              <a:gd name="connsiteY763" fmla="*/ 2490053 h 4689184"/>
              <a:gd name="connsiteX764" fmla="*/ 3773805 w 5517371"/>
              <a:gd name="connsiteY764" fmla="*/ 2451165 h 4689184"/>
              <a:gd name="connsiteX765" fmla="*/ 3758654 w 5517371"/>
              <a:gd name="connsiteY765" fmla="*/ 2395001 h 4689184"/>
              <a:gd name="connsiteX766" fmla="*/ 3795859 w 5517371"/>
              <a:gd name="connsiteY766" fmla="*/ 2371958 h 4689184"/>
              <a:gd name="connsiteX767" fmla="*/ 3795859 w 5517371"/>
              <a:gd name="connsiteY767" fmla="*/ 2364758 h 4689184"/>
              <a:gd name="connsiteX768" fmla="*/ 3765544 w 5517371"/>
              <a:gd name="connsiteY768" fmla="*/ 2317226 h 4689184"/>
              <a:gd name="connsiteX769" fmla="*/ 3811022 w 5517371"/>
              <a:gd name="connsiteY769" fmla="*/ 2269707 h 4689184"/>
              <a:gd name="connsiteX770" fmla="*/ 3795859 w 5517371"/>
              <a:gd name="connsiteY770" fmla="*/ 2223620 h 4689184"/>
              <a:gd name="connsiteX771" fmla="*/ 3811022 w 5517371"/>
              <a:gd name="connsiteY771" fmla="*/ 2207776 h 4689184"/>
              <a:gd name="connsiteX772" fmla="*/ 3811022 w 5517371"/>
              <a:gd name="connsiteY772" fmla="*/ 2191932 h 4689184"/>
              <a:gd name="connsiteX773" fmla="*/ 3736600 w 5517371"/>
              <a:gd name="connsiteY773" fmla="*/ 2167457 h 4689184"/>
              <a:gd name="connsiteX774" fmla="*/ 2015089 w 5517371"/>
              <a:gd name="connsiteY774" fmla="*/ 2137214 h 4689184"/>
              <a:gd name="connsiteX775" fmla="*/ 1969598 w 5517371"/>
              <a:gd name="connsiteY775" fmla="*/ 2176088 h 4689184"/>
              <a:gd name="connsiteX776" fmla="*/ 1984762 w 5517371"/>
              <a:gd name="connsiteY776" fmla="*/ 2183301 h 4689184"/>
              <a:gd name="connsiteX777" fmla="*/ 1991652 w 5517371"/>
              <a:gd name="connsiteY777" fmla="*/ 2183301 h 4689184"/>
              <a:gd name="connsiteX778" fmla="*/ 3750381 w 5517371"/>
              <a:gd name="connsiteY778" fmla="*/ 2112725 h 4689184"/>
              <a:gd name="connsiteX779" fmla="*/ 3765544 w 5517371"/>
              <a:gd name="connsiteY779" fmla="*/ 2112725 h 4689184"/>
              <a:gd name="connsiteX780" fmla="*/ 3773805 w 5517371"/>
              <a:gd name="connsiteY780" fmla="*/ 2121370 h 4689184"/>
              <a:gd name="connsiteX781" fmla="*/ 3788969 w 5517371"/>
              <a:gd name="connsiteY781" fmla="*/ 2112725 h 4689184"/>
              <a:gd name="connsiteX782" fmla="*/ 3795859 w 5517371"/>
              <a:gd name="connsiteY782" fmla="*/ 2112725 h 4689184"/>
              <a:gd name="connsiteX783" fmla="*/ 3811022 w 5517371"/>
              <a:gd name="connsiteY783" fmla="*/ 2128569 h 4689184"/>
              <a:gd name="connsiteX784" fmla="*/ 3826186 w 5517371"/>
              <a:gd name="connsiteY784" fmla="*/ 2121370 h 4689184"/>
              <a:gd name="connsiteX785" fmla="*/ 3841350 w 5517371"/>
              <a:gd name="connsiteY785" fmla="*/ 2121370 h 4689184"/>
              <a:gd name="connsiteX786" fmla="*/ 3856513 w 5517371"/>
              <a:gd name="connsiteY786" fmla="*/ 2137214 h 4689184"/>
              <a:gd name="connsiteX787" fmla="*/ 3856513 w 5517371"/>
              <a:gd name="connsiteY787" fmla="*/ 2167457 h 4689184"/>
              <a:gd name="connsiteX788" fmla="*/ 3819296 w 5517371"/>
              <a:gd name="connsiteY788" fmla="*/ 2395001 h 4689184"/>
              <a:gd name="connsiteX789" fmla="*/ 3811022 w 5517371"/>
              <a:gd name="connsiteY789" fmla="*/ 2403646 h 4689184"/>
              <a:gd name="connsiteX790" fmla="*/ 3819296 w 5517371"/>
              <a:gd name="connsiteY790" fmla="*/ 2410845 h 4689184"/>
              <a:gd name="connsiteX791" fmla="*/ 3804132 w 5517371"/>
              <a:gd name="connsiteY791" fmla="*/ 2497252 h 4689184"/>
              <a:gd name="connsiteX792" fmla="*/ 3811022 w 5517371"/>
              <a:gd name="connsiteY792" fmla="*/ 2521741 h 4689184"/>
              <a:gd name="connsiteX793" fmla="*/ 3788969 w 5517371"/>
              <a:gd name="connsiteY793" fmla="*/ 2528940 h 4689184"/>
              <a:gd name="connsiteX794" fmla="*/ 3788969 w 5517371"/>
              <a:gd name="connsiteY794" fmla="*/ 2537572 h 4689184"/>
              <a:gd name="connsiteX795" fmla="*/ 3795859 w 5517371"/>
              <a:gd name="connsiteY795" fmla="*/ 2576459 h 4689184"/>
              <a:gd name="connsiteX796" fmla="*/ 3788969 w 5517371"/>
              <a:gd name="connsiteY796" fmla="*/ 2583659 h 4689184"/>
              <a:gd name="connsiteX797" fmla="*/ 3804132 w 5517371"/>
              <a:gd name="connsiteY797" fmla="*/ 2599503 h 4689184"/>
              <a:gd name="connsiteX798" fmla="*/ 3804132 w 5517371"/>
              <a:gd name="connsiteY798" fmla="*/ 2608147 h 4689184"/>
              <a:gd name="connsiteX799" fmla="*/ 3780696 w 5517371"/>
              <a:gd name="connsiteY799" fmla="*/ 2623991 h 4689184"/>
              <a:gd name="connsiteX800" fmla="*/ 3780696 w 5517371"/>
              <a:gd name="connsiteY800" fmla="*/ 2631191 h 4689184"/>
              <a:gd name="connsiteX801" fmla="*/ 3788969 w 5517371"/>
              <a:gd name="connsiteY801" fmla="*/ 2647035 h 4689184"/>
              <a:gd name="connsiteX802" fmla="*/ 3780696 w 5517371"/>
              <a:gd name="connsiteY802" fmla="*/ 2647035 h 4689184"/>
              <a:gd name="connsiteX803" fmla="*/ 3795859 w 5517371"/>
              <a:gd name="connsiteY803" fmla="*/ 2694554 h 4689184"/>
              <a:gd name="connsiteX804" fmla="*/ 3788969 w 5517371"/>
              <a:gd name="connsiteY804" fmla="*/ 2710398 h 4689184"/>
              <a:gd name="connsiteX805" fmla="*/ 3795859 w 5517371"/>
              <a:gd name="connsiteY805" fmla="*/ 2726242 h 4689184"/>
              <a:gd name="connsiteX806" fmla="*/ 3788969 w 5517371"/>
              <a:gd name="connsiteY806" fmla="*/ 2749285 h 4689184"/>
              <a:gd name="connsiteX807" fmla="*/ 3795859 w 5517371"/>
              <a:gd name="connsiteY807" fmla="*/ 2756485 h 4689184"/>
              <a:gd name="connsiteX808" fmla="*/ 3765544 w 5517371"/>
              <a:gd name="connsiteY808" fmla="*/ 2788160 h 4689184"/>
              <a:gd name="connsiteX809" fmla="*/ 3750381 w 5517371"/>
              <a:gd name="connsiteY809" fmla="*/ 2765117 h 4689184"/>
              <a:gd name="connsiteX810" fmla="*/ 3750381 w 5517371"/>
              <a:gd name="connsiteY810" fmla="*/ 2756485 h 4689184"/>
              <a:gd name="connsiteX811" fmla="*/ 3765544 w 5517371"/>
              <a:gd name="connsiteY811" fmla="*/ 2733441 h 4689184"/>
              <a:gd name="connsiteX812" fmla="*/ 3765544 w 5517371"/>
              <a:gd name="connsiteY812" fmla="*/ 2717597 h 4689184"/>
              <a:gd name="connsiteX813" fmla="*/ 3750381 w 5517371"/>
              <a:gd name="connsiteY813" fmla="*/ 2717597 h 4689184"/>
              <a:gd name="connsiteX814" fmla="*/ 3750381 w 5517371"/>
              <a:gd name="connsiteY814" fmla="*/ 2710398 h 4689184"/>
              <a:gd name="connsiteX815" fmla="*/ 3758654 w 5517371"/>
              <a:gd name="connsiteY815" fmla="*/ 2694554 h 4689184"/>
              <a:gd name="connsiteX816" fmla="*/ 3736600 w 5517371"/>
              <a:gd name="connsiteY816" fmla="*/ 2678710 h 4689184"/>
              <a:gd name="connsiteX817" fmla="*/ 3721437 w 5517371"/>
              <a:gd name="connsiteY817" fmla="*/ 2678710 h 4689184"/>
              <a:gd name="connsiteX818" fmla="*/ 3728327 w 5517371"/>
              <a:gd name="connsiteY818" fmla="*/ 2710398 h 4689184"/>
              <a:gd name="connsiteX819" fmla="*/ 3698000 w 5517371"/>
              <a:gd name="connsiteY819" fmla="*/ 2780961 h 4689184"/>
              <a:gd name="connsiteX820" fmla="*/ 3706274 w 5517371"/>
              <a:gd name="connsiteY820" fmla="*/ 2796805 h 4689184"/>
              <a:gd name="connsiteX821" fmla="*/ 3682837 w 5517371"/>
              <a:gd name="connsiteY821" fmla="*/ 2842892 h 4689184"/>
              <a:gd name="connsiteX822" fmla="*/ 3682837 w 5517371"/>
              <a:gd name="connsiteY822" fmla="*/ 2851536 h 4689184"/>
              <a:gd name="connsiteX823" fmla="*/ 3698000 w 5517371"/>
              <a:gd name="connsiteY823" fmla="*/ 2842892 h 4689184"/>
              <a:gd name="connsiteX824" fmla="*/ 3706274 w 5517371"/>
              <a:gd name="connsiteY824" fmla="*/ 2851536 h 4689184"/>
              <a:gd name="connsiteX825" fmla="*/ 3691110 w 5517371"/>
              <a:gd name="connsiteY825" fmla="*/ 2906255 h 4689184"/>
              <a:gd name="connsiteX826" fmla="*/ 3698000 w 5517371"/>
              <a:gd name="connsiteY826" fmla="*/ 2913454 h 4689184"/>
              <a:gd name="connsiteX827" fmla="*/ 3682837 w 5517371"/>
              <a:gd name="connsiteY827" fmla="*/ 2922099 h 4689184"/>
              <a:gd name="connsiteX828" fmla="*/ 3691110 w 5517371"/>
              <a:gd name="connsiteY828" fmla="*/ 2960986 h 4689184"/>
              <a:gd name="connsiteX829" fmla="*/ 3691110 w 5517371"/>
              <a:gd name="connsiteY829" fmla="*/ 2992674 h 4689184"/>
              <a:gd name="connsiteX830" fmla="*/ 3682837 w 5517371"/>
              <a:gd name="connsiteY830" fmla="*/ 2999874 h 4689184"/>
              <a:gd name="connsiteX831" fmla="*/ 3691110 w 5517371"/>
              <a:gd name="connsiteY831" fmla="*/ 3015718 h 4689184"/>
              <a:gd name="connsiteX832" fmla="*/ 3691110 w 5517371"/>
              <a:gd name="connsiteY832" fmla="*/ 3031549 h 4689184"/>
              <a:gd name="connsiteX833" fmla="*/ 3675946 w 5517371"/>
              <a:gd name="connsiteY833" fmla="*/ 3056038 h 4689184"/>
              <a:gd name="connsiteX834" fmla="*/ 3675946 w 5517371"/>
              <a:gd name="connsiteY834" fmla="*/ 3079081 h 4689184"/>
              <a:gd name="connsiteX835" fmla="*/ 3682837 w 5517371"/>
              <a:gd name="connsiteY835" fmla="*/ 3117969 h 4689184"/>
              <a:gd name="connsiteX836" fmla="*/ 3667673 w 5517371"/>
              <a:gd name="connsiteY836" fmla="*/ 3133800 h 4689184"/>
              <a:gd name="connsiteX837" fmla="*/ 3667673 w 5517371"/>
              <a:gd name="connsiteY837" fmla="*/ 3142444 h 4689184"/>
              <a:gd name="connsiteX838" fmla="*/ 3667982 w 5517371"/>
              <a:gd name="connsiteY838" fmla="*/ 3142831 h 4689184"/>
              <a:gd name="connsiteX839" fmla="*/ 3630468 w 5517371"/>
              <a:gd name="connsiteY839" fmla="*/ 3110769 h 4689184"/>
              <a:gd name="connsiteX840" fmla="*/ 3645632 w 5517371"/>
              <a:gd name="connsiteY840" fmla="*/ 3071882 h 4689184"/>
              <a:gd name="connsiteX841" fmla="*/ 3630468 w 5517371"/>
              <a:gd name="connsiteY841" fmla="*/ 3031549 h 4689184"/>
              <a:gd name="connsiteX842" fmla="*/ 3638729 w 5517371"/>
              <a:gd name="connsiteY842" fmla="*/ 3031549 h 4689184"/>
              <a:gd name="connsiteX843" fmla="*/ 3630468 w 5517371"/>
              <a:gd name="connsiteY843" fmla="*/ 3015718 h 4689184"/>
              <a:gd name="connsiteX844" fmla="*/ 3630468 w 5517371"/>
              <a:gd name="connsiteY844" fmla="*/ 2999874 h 4689184"/>
              <a:gd name="connsiteX845" fmla="*/ 3645632 w 5517371"/>
              <a:gd name="connsiteY845" fmla="*/ 2976830 h 4689184"/>
              <a:gd name="connsiteX846" fmla="*/ 3623578 w 5517371"/>
              <a:gd name="connsiteY846" fmla="*/ 2960986 h 4689184"/>
              <a:gd name="connsiteX847" fmla="*/ 3653893 w 5517371"/>
              <a:gd name="connsiteY847" fmla="*/ 2842892 h 4689184"/>
              <a:gd name="connsiteX848" fmla="*/ 3638729 w 5517371"/>
              <a:gd name="connsiteY848" fmla="*/ 2827048 h 4689184"/>
              <a:gd name="connsiteX849" fmla="*/ 3653893 w 5517371"/>
              <a:gd name="connsiteY849" fmla="*/ 2804004 h 4689184"/>
              <a:gd name="connsiteX850" fmla="*/ 3645632 w 5517371"/>
              <a:gd name="connsiteY850" fmla="*/ 2788160 h 4689184"/>
              <a:gd name="connsiteX851" fmla="*/ 3653893 w 5517371"/>
              <a:gd name="connsiteY851" fmla="*/ 2740641 h 4689184"/>
              <a:gd name="connsiteX852" fmla="*/ 3653893 w 5517371"/>
              <a:gd name="connsiteY852" fmla="*/ 2733441 h 4689184"/>
              <a:gd name="connsiteX853" fmla="*/ 3645632 w 5517371"/>
              <a:gd name="connsiteY853" fmla="*/ 2717597 h 4689184"/>
              <a:gd name="connsiteX854" fmla="*/ 3660783 w 5517371"/>
              <a:gd name="connsiteY854" fmla="*/ 2710398 h 4689184"/>
              <a:gd name="connsiteX855" fmla="*/ 3675946 w 5517371"/>
              <a:gd name="connsiteY855" fmla="*/ 2717597 h 4689184"/>
              <a:gd name="connsiteX856" fmla="*/ 3675946 w 5517371"/>
              <a:gd name="connsiteY856" fmla="*/ 2710398 h 4689184"/>
              <a:gd name="connsiteX857" fmla="*/ 3653893 w 5517371"/>
              <a:gd name="connsiteY857" fmla="*/ 2685909 h 4689184"/>
              <a:gd name="connsiteX858" fmla="*/ 3667673 w 5517371"/>
              <a:gd name="connsiteY858" fmla="*/ 2662866 h 4689184"/>
              <a:gd name="connsiteX859" fmla="*/ 3653893 w 5517371"/>
              <a:gd name="connsiteY859" fmla="*/ 2662866 h 4689184"/>
              <a:gd name="connsiteX860" fmla="*/ 3653893 w 5517371"/>
              <a:gd name="connsiteY860" fmla="*/ 2631191 h 4689184"/>
              <a:gd name="connsiteX861" fmla="*/ 3667673 w 5517371"/>
              <a:gd name="connsiteY861" fmla="*/ 2567815 h 4689184"/>
              <a:gd name="connsiteX862" fmla="*/ 3645632 w 5517371"/>
              <a:gd name="connsiteY862" fmla="*/ 2544771 h 4689184"/>
              <a:gd name="connsiteX863" fmla="*/ 3645632 w 5517371"/>
              <a:gd name="connsiteY863" fmla="*/ 2521741 h 4689184"/>
              <a:gd name="connsiteX864" fmla="*/ 3660783 w 5517371"/>
              <a:gd name="connsiteY864" fmla="*/ 2505897 h 4689184"/>
              <a:gd name="connsiteX865" fmla="*/ 3653893 w 5517371"/>
              <a:gd name="connsiteY865" fmla="*/ 2497252 h 4689184"/>
              <a:gd name="connsiteX866" fmla="*/ 3675946 w 5517371"/>
              <a:gd name="connsiteY866" fmla="*/ 2419477 h 4689184"/>
              <a:gd name="connsiteX867" fmla="*/ 3660783 w 5517371"/>
              <a:gd name="connsiteY867" fmla="*/ 2419477 h 4689184"/>
              <a:gd name="connsiteX868" fmla="*/ 3660783 w 5517371"/>
              <a:gd name="connsiteY868" fmla="*/ 2410845 h 4689184"/>
              <a:gd name="connsiteX869" fmla="*/ 3667673 w 5517371"/>
              <a:gd name="connsiteY869" fmla="*/ 2395001 h 4689184"/>
              <a:gd name="connsiteX870" fmla="*/ 3660783 w 5517371"/>
              <a:gd name="connsiteY870" fmla="*/ 2387802 h 4689184"/>
              <a:gd name="connsiteX871" fmla="*/ 3675946 w 5517371"/>
              <a:gd name="connsiteY871" fmla="*/ 2380602 h 4689184"/>
              <a:gd name="connsiteX872" fmla="*/ 3667673 w 5517371"/>
              <a:gd name="connsiteY872" fmla="*/ 2340270 h 4689184"/>
              <a:gd name="connsiteX873" fmla="*/ 3667673 w 5517371"/>
              <a:gd name="connsiteY873" fmla="*/ 2324426 h 4689184"/>
              <a:gd name="connsiteX874" fmla="*/ 3675946 w 5517371"/>
              <a:gd name="connsiteY874" fmla="*/ 2317226 h 4689184"/>
              <a:gd name="connsiteX875" fmla="*/ 3667673 w 5517371"/>
              <a:gd name="connsiteY875" fmla="*/ 2301382 h 4689184"/>
              <a:gd name="connsiteX876" fmla="*/ 3667673 w 5517371"/>
              <a:gd name="connsiteY876" fmla="*/ 2285551 h 4689184"/>
              <a:gd name="connsiteX877" fmla="*/ 3675946 w 5517371"/>
              <a:gd name="connsiteY877" fmla="*/ 2230820 h 4689184"/>
              <a:gd name="connsiteX878" fmla="*/ 3638729 w 5517371"/>
              <a:gd name="connsiteY878" fmla="*/ 2214976 h 4689184"/>
              <a:gd name="connsiteX879" fmla="*/ 3623578 w 5517371"/>
              <a:gd name="connsiteY879" fmla="*/ 2238019 h 4689184"/>
              <a:gd name="connsiteX880" fmla="*/ 3638729 w 5517371"/>
              <a:gd name="connsiteY880" fmla="*/ 2262508 h 4689184"/>
              <a:gd name="connsiteX881" fmla="*/ 3623578 w 5517371"/>
              <a:gd name="connsiteY881" fmla="*/ 2278352 h 4689184"/>
              <a:gd name="connsiteX882" fmla="*/ 3630468 w 5517371"/>
              <a:gd name="connsiteY882" fmla="*/ 2301382 h 4689184"/>
              <a:gd name="connsiteX883" fmla="*/ 3623578 w 5517371"/>
              <a:gd name="connsiteY883" fmla="*/ 2301382 h 4689184"/>
              <a:gd name="connsiteX884" fmla="*/ 3630468 w 5517371"/>
              <a:gd name="connsiteY884" fmla="*/ 2308595 h 4689184"/>
              <a:gd name="connsiteX885" fmla="*/ 3615305 w 5517371"/>
              <a:gd name="connsiteY885" fmla="*/ 2395001 h 4689184"/>
              <a:gd name="connsiteX886" fmla="*/ 3623578 w 5517371"/>
              <a:gd name="connsiteY886" fmla="*/ 2419477 h 4689184"/>
              <a:gd name="connsiteX887" fmla="*/ 3615305 w 5517371"/>
              <a:gd name="connsiteY887" fmla="*/ 2426689 h 4689184"/>
              <a:gd name="connsiteX888" fmla="*/ 3623578 w 5517371"/>
              <a:gd name="connsiteY888" fmla="*/ 2426689 h 4689184"/>
              <a:gd name="connsiteX889" fmla="*/ 3615305 w 5517371"/>
              <a:gd name="connsiteY889" fmla="*/ 2442521 h 4689184"/>
              <a:gd name="connsiteX890" fmla="*/ 3630468 w 5517371"/>
              <a:gd name="connsiteY890" fmla="*/ 2490053 h 4689184"/>
              <a:gd name="connsiteX891" fmla="*/ 3608415 w 5517371"/>
              <a:gd name="connsiteY891" fmla="*/ 2505897 h 4689184"/>
              <a:gd name="connsiteX892" fmla="*/ 3615305 w 5517371"/>
              <a:gd name="connsiteY892" fmla="*/ 2513096 h 4689184"/>
              <a:gd name="connsiteX893" fmla="*/ 3593251 w 5517371"/>
              <a:gd name="connsiteY893" fmla="*/ 2599503 h 4689184"/>
              <a:gd name="connsiteX894" fmla="*/ 3615305 w 5517371"/>
              <a:gd name="connsiteY894" fmla="*/ 2631191 h 4689184"/>
              <a:gd name="connsiteX895" fmla="*/ 3600142 w 5517371"/>
              <a:gd name="connsiteY895" fmla="*/ 2639822 h 4689184"/>
              <a:gd name="connsiteX896" fmla="*/ 3608415 w 5517371"/>
              <a:gd name="connsiteY896" fmla="*/ 2678710 h 4689184"/>
              <a:gd name="connsiteX897" fmla="*/ 3584978 w 5517371"/>
              <a:gd name="connsiteY897" fmla="*/ 2717597 h 4689184"/>
              <a:gd name="connsiteX898" fmla="*/ 3600142 w 5517371"/>
              <a:gd name="connsiteY898" fmla="*/ 2733441 h 4689184"/>
              <a:gd name="connsiteX899" fmla="*/ 3584978 w 5517371"/>
              <a:gd name="connsiteY899" fmla="*/ 2756485 h 4689184"/>
              <a:gd name="connsiteX900" fmla="*/ 3593251 w 5517371"/>
              <a:gd name="connsiteY900" fmla="*/ 2772329 h 4689184"/>
              <a:gd name="connsiteX901" fmla="*/ 3584978 w 5517371"/>
              <a:gd name="connsiteY901" fmla="*/ 2772329 h 4689184"/>
              <a:gd name="connsiteX902" fmla="*/ 3593251 w 5517371"/>
              <a:gd name="connsiteY902" fmla="*/ 2780961 h 4689184"/>
              <a:gd name="connsiteX903" fmla="*/ 3578088 w 5517371"/>
              <a:gd name="connsiteY903" fmla="*/ 2827048 h 4689184"/>
              <a:gd name="connsiteX904" fmla="*/ 3584978 w 5517371"/>
              <a:gd name="connsiteY904" fmla="*/ 2842892 h 4689184"/>
              <a:gd name="connsiteX905" fmla="*/ 3584978 w 5517371"/>
              <a:gd name="connsiteY905" fmla="*/ 2890424 h 4689184"/>
              <a:gd name="connsiteX906" fmla="*/ 3578088 w 5517371"/>
              <a:gd name="connsiteY906" fmla="*/ 2922099 h 4689184"/>
              <a:gd name="connsiteX907" fmla="*/ 3584978 w 5517371"/>
              <a:gd name="connsiteY907" fmla="*/ 2937943 h 4689184"/>
              <a:gd name="connsiteX908" fmla="*/ 3578088 w 5517371"/>
              <a:gd name="connsiteY908" fmla="*/ 2960986 h 4689184"/>
              <a:gd name="connsiteX909" fmla="*/ 3584978 w 5517371"/>
              <a:gd name="connsiteY909" fmla="*/ 3008505 h 4689184"/>
              <a:gd name="connsiteX910" fmla="*/ 3571198 w 5517371"/>
              <a:gd name="connsiteY910" fmla="*/ 3024349 h 4689184"/>
              <a:gd name="connsiteX911" fmla="*/ 3584978 w 5517371"/>
              <a:gd name="connsiteY911" fmla="*/ 3040194 h 4689184"/>
              <a:gd name="connsiteX912" fmla="*/ 3571198 w 5517371"/>
              <a:gd name="connsiteY912" fmla="*/ 3056038 h 4689184"/>
              <a:gd name="connsiteX913" fmla="*/ 3578088 w 5517371"/>
              <a:gd name="connsiteY913" fmla="*/ 3071882 h 4689184"/>
              <a:gd name="connsiteX914" fmla="*/ 3578088 w 5517371"/>
              <a:gd name="connsiteY914" fmla="*/ 3094925 h 4689184"/>
              <a:gd name="connsiteX915" fmla="*/ 3584978 w 5517371"/>
              <a:gd name="connsiteY915" fmla="*/ 3102125 h 4689184"/>
              <a:gd name="connsiteX916" fmla="*/ 3571198 w 5517371"/>
              <a:gd name="connsiteY916" fmla="*/ 3158288 h 4689184"/>
              <a:gd name="connsiteX917" fmla="*/ 3584978 w 5517371"/>
              <a:gd name="connsiteY917" fmla="*/ 3172687 h 4689184"/>
              <a:gd name="connsiteX918" fmla="*/ 3584978 w 5517371"/>
              <a:gd name="connsiteY918" fmla="*/ 3213020 h 4689184"/>
              <a:gd name="connsiteX919" fmla="*/ 3578088 w 5517371"/>
              <a:gd name="connsiteY919" fmla="*/ 3251894 h 4689184"/>
              <a:gd name="connsiteX920" fmla="*/ 3593251 w 5517371"/>
              <a:gd name="connsiteY920" fmla="*/ 3274938 h 4689184"/>
              <a:gd name="connsiteX921" fmla="*/ 3584978 w 5517371"/>
              <a:gd name="connsiteY921" fmla="*/ 3290782 h 4689184"/>
              <a:gd name="connsiteX922" fmla="*/ 3600142 w 5517371"/>
              <a:gd name="connsiteY922" fmla="*/ 3329669 h 4689184"/>
              <a:gd name="connsiteX923" fmla="*/ 3593251 w 5517371"/>
              <a:gd name="connsiteY923" fmla="*/ 3408877 h 4689184"/>
              <a:gd name="connsiteX924" fmla="*/ 3600142 w 5517371"/>
              <a:gd name="connsiteY924" fmla="*/ 3518327 h 4689184"/>
              <a:gd name="connsiteX925" fmla="*/ 3593251 w 5517371"/>
              <a:gd name="connsiteY925" fmla="*/ 3518327 h 4689184"/>
              <a:gd name="connsiteX926" fmla="*/ 3615305 w 5517371"/>
              <a:gd name="connsiteY926" fmla="*/ 3574503 h 4689184"/>
              <a:gd name="connsiteX927" fmla="*/ 3600142 w 5517371"/>
              <a:gd name="connsiteY927" fmla="*/ 3581703 h 4689184"/>
              <a:gd name="connsiteX928" fmla="*/ 3615305 w 5517371"/>
              <a:gd name="connsiteY928" fmla="*/ 3683953 h 4689184"/>
              <a:gd name="connsiteX929" fmla="*/ 3600142 w 5517371"/>
              <a:gd name="connsiteY929" fmla="*/ 3691153 h 4689184"/>
              <a:gd name="connsiteX930" fmla="*/ 3608415 w 5517371"/>
              <a:gd name="connsiteY930" fmla="*/ 3706997 h 4689184"/>
              <a:gd name="connsiteX931" fmla="*/ 3608415 w 5517371"/>
              <a:gd name="connsiteY931" fmla="*/ 3722828 h 4689184"/>
              <a:gd name="connsiteX932" fmla="*/ 3600142 w 5517371"/>
              <a:gd name="connsiteY932" fmla="*/ 3731473 h 4689184"/>
              <a:gd name="connsiteX933" fmla="*/ 3615305 w 5517371"/>
              <a:gd name="connsiteY933" fmla="*/ 3770360 h 4689184"/>
              <a:gd name="connsiteX934" fmla="*/ 3593251 w 5517371"/>
              <a:gd name="connsiteY934" fmla="*/ 3777560 h 4689184"/>
              <a:gd name="connsiteX935" fmla="*/ 3600142 w 5517371"/>
              <a:gd name="connsiteY935" fmla="*/ 3793404 h 4689184"/>
              <a:gd name="connsiteX936" fmla="*/ 3578088 w 5517371"/>
              <a:gd name="connsiteY936" fmla="*/ 3825092 h 4689184"/>
              <a:gd name="connsiteX937" fmla="*/ 3584978 w 5517371"/>
              <a:gd name="connsiteY937" fmla="*/ 3833723 h 4689184"/>
              <a:gd name="connsiteX938" fmla="*/ 3562924 w 5517371"/>
              <a:gd name="connsiteY938" fmla="*/ 3840923 h 4689184"/>
              <a:gd name="connsiteX939" fmla="*/ 3571198 w 5517371"/>
              <a:gd name="connsiteY939" fmla="*/ 3856767 h 4689184"/>
              <a:gd name="connsiteX940" fmla="*/ 3571198 w 5517371"/>
              <a:gd name="connsiteY940" fmla="*/ 3879810 h 4689184"/>
              <a:gd name="connsiteX941" fmla="*/ 3556034 w 5517371"/>
              <a:gd name="connsiteY941" fmla="*/ 3895654 h 4689184"/>
              <a:gd name="connsiteX942" fmla="*/ 3547761 w 5517371"/>
              <a:gd name="connsiteY942" fmla="*/ 3879810 h 4689184"/>
              <a:gd name="connsiteX943" fmla="*/ 3556034 w 5517371"/>
              <a:gd name="connsiteY943" fmla="*/ 3872611 h 4689184"/>
              <a:gd name="connsiteX944" fmla="*/ 3525719 w 5517371"/>
              <a:gd name="connsiteY944" fmla="*/ 3856767 h 4689184"/>
              <a:gd name="connsiteX945" fmla="*/ 3540870 w 5517371"/>
              <a:gd name="connsiteY945" fmla="*/ 3833723 h 4689184"/>
              <a:gd name="connsiteX946" fmla="*/ 3517446 w 5517371"/>
              <a:gd name="connsiteY946" fmla="*/ 3817879 h 4689184"/>
              <a:gd name="connsiteX947" fmla="*/ 3525719 w 5517371"/>
              <a:gd name="connsiteY947" fmla="*/ 3802048 h 4689184"/>
              <a:gd name="connsiteX948" fmla="*/ 3525719 w 5517371"/>
              <a:gd name="connsiteY948" fmla="*/ 3761716 h 4689184"/>
              <a:gd name="connsiteX949" fmla="*/ 3495392 w 5517371"/>
              <a:gd name="connsiteY949" fmla="*/ 3550015 h 4689184"/>
              <a:gd name="connsiteX950" fmla="*/ 3502282 w 5517371"/>
              <a:gd name="connsiteY950" fmla="*/ 3542815 h 4689184"/>
              <a:gd name="connsiteX951" fmla="*/ 3488502 w 5517371"/>
              <a:gd name="connsiteY951" fmla="*/ 3526971 h 4689184"/>
              <a:gd name="connsiteX952" fmla="*/ 3495392 w 5517371"/>
              <a:gd name="connsiteY952" fmla="*/ 3511127 h 4689184"/>
              <a:gd name="connsiteX953" fmla="*/ 3480229 w 5517371"/>
              <a:gd name="connsiteY953" fmla="*/ 3479452 h 4689184"/>
              <a:gd name="connsiteX954" fmla="*/ 3488502 w 5517371"/>
              <a:gd name="connsiteY954" fmla="*/ 3447764 h 4689184"/>
              <a:gd name="connsiteX955" fmla="*/ 3465066 w 5517371"/>
              <a:gd name="connsiteY955" fmla="*/ 3274938 h 4689184"/>
              <a:gd name="connsiteX956" fmla="*/ 3473339 w 5517371"/>
              <a:gd name="connsiteY956" fmla="*/ 3251894 h 4689184"/>
              <a:gd name="connsiteX957" fmla="*/ 3458175 w 5517371"/>
              <a:gd name="connsiteY957" fmla="*/ 3243263 h 4689184"/>
              <a:gd name="connsiteX958" fmla="*/ 3473339 w 5517371"/>
              <a:gd name="connsiteY958" fmla="*/ 3220219 h 4689184"/>
              <a:gd name="connsiteX959" fmla="*/ 3465066 w 5517371"/>
              <a:gd name="connsiteY959" fmla="*/ 3204375 h 4689184"/>
              <a:gd name="connsiteX960" fmla="*/ 3465066 w 5517371"/>
              <a:gd name="connsiteY960" fmla="*/ 3165488 h 4689184"/>
              <a:gd name="connsiteX961" fmla="*/ 3473339 w 5517371"/>
              <a:gd name="connsiteY961" fmla="*/ 3158288 h 4689184"/>
              <a:gd name="connsiteX962" fmla="*/ 3458175 w 5517371"/>
              <a:gd name="connsiteY962" fmla="*/ 3133800 h 4689184"/>
              <a:gd name="connsiteX963" fmla="*/ 3465066 w 5517371"/>
              <a:gd name="connsiteY963" fmla="*/ 3094925 h 4689184"/>
              <a:gd name="connsiteX964" fmla="*/ 3465066 w 5517371"/>
              <a:gd name="connsiteY964" fmla="*/ 3071882 h 4689184"/>
              <a:gd name="connsiteX965" fmla="*/ 3449902 w 5517371"/>
              <a:gd name="connsiteY965" fmla="*/ 3047393 h 4689184"/>
              <a:gd name="connsiteX966" fmla="*/ 3473339 w 5517371"/>
              <a:gd name="connsiteY966" fmla="*/ 3008505 h 4689184"/>
              <a:gd name="connsiteX967" fmla="*/ 3465066 w 5517371"/>
              <a:gd name="connsiteY967" fmla="*/ 2976830 h 4689184"/>
              <a:gd name="connsiteX968" fmla="*/ 3480229 w 5517371"/>
              <a:gd name="connsiteY968" fmla="*/ 2953787 h 4689184"/>
              <a:gd name="connsiteX969" fmla="*/ 3465066 w 5517371"/>
              <a:gd name="connsiteY969" fmla="*/ 2937943 h 4689184"/>
              <a:gd name="connsiteX970" fmla="*/ 3473339 w 5517371"/>
              <a:gd name="connsiteY970" fmla="*/ 2913454 h 4689184"/>
              <a:gd name="connsiteX971" fmla="*/ 3465066 w 5517371"/>
              <a:gd name="connsiteY971" fmla="*/ 2890424 h 4689184"/>
              <a:gd name="connsiteX972" fmla="*/ 3488502 w 5517371"/>
              <a:gd name="connsiteY972" fmla="*/ 2842892 h 4689184"/>
              <a:gd name="connsiteX973" fmla="*/ 3517446 w 5517371"/>
              <a:gd name="connsiteY973" fmla="*/ 2819848 h 4689184"/>
              <a:gd name="connsiteX974" fmla="*/ 3510556 w 5517371"/>
              <a:gd name="connsiteY974" fmla="*/ 2819848 h 4689184"/>
              <a:gd name="connsiteX975" fmla="*/ 3488502 w 5517371"/>
              <a:gd name="connsiteY975" fmla="*/ 2835692 h 4689184"/>
              <a:gd name="connsiteX976" fmla="*/ 3480229 w 5517371"/>
              <a:gd name="connsiteY976" fmla="*/ 2835692 h 4689184"/>
              <a:gd name="connsiteX977" fmla="*/ 3495392 w 5517371"/>
              <a:gd name="connsiteY977" fmla="*/ 2819848 h 4689184"/>
              <a:gd name="connsiteX978" fmla="*/ 3488502 w 5517371"/>
              <a:gd name="connsiteY978" fmla="*/ 2804004 h 4689184"/>
              <a:gd name="connsiteX979" fmla="*/ 3488502 w 5517371"/>
              <a:gd name="connsiteY979" fmla="*/ 2796805 h 4689184"/>
              <a:gd name="connsiteX980" fmla="*/ 3495392 w 5517371"/>
              <a:gd name="connsiteY980" fmla="*/ 2788160 h 4689184"/>
              <a:gd name="connsiteX981" fmla="*/ 3473339 w 5517371"/>
              <a:gd name="connsiteY981" fmla="*/ 2740641 h 4689184"/>
              <a:gd name="connsiteX982" fmla="*/ 3473339 w 5517371"/>
              <a:gd name="connsiteY982" fmla="*/ 2733441 h 4689184"/>
              <a:gd name="connsiteX983" fmla="*/ 3510556 w 5517371"/>
              <a:gd name="connsiteY983" fmla="*/ 2701753 h 4689184"/>
              <a:gd name="connsiteX984" fmla="*/ 3488502 w 5517371"/>
              <a:gd name="connsiteY984" fmla="*/ 2685909 h 4689184"/>
              <a:gd name="connsiteX985" fmla="*/ 3502282 w 5517371"/>
              <a:gd name="connsiteY985" fmla="*/ 2670065 h 4689184"/>
              <a:gd name="connsiteX986" fmla="*/ 3510556 w 5517371"/>
              <a:gd name="connsiteY986" fmla="*/ 2670065 h 4689184"/>
              <a:gd name="connsiteX987" fmla="*/ 3502282 w 5517371"/>
              <a:gd name="connsiteY987" fmla="*/ 2685909 h 4689184"/>
              <a:gd name="connsiteX988" fmla="*/ 3502282 w 5517371"/>
              <a:gd name="connsiteY988" fmla="*/ 2694554 h 4689184"/>
              <a:gd name="connsiteX989" fmla="*/ 3510556 w 5517371"/>
              <a:gd name="connsiteY989" fmla="*/ 2694554 h 4689184"/>
              <a:gd name="connsiteX990" fmla="*/ 3525719 w 5517371"/>
              <a:gd name="connsiteY990" fmla="*/ 2678710 h 4689184"/>
              <a:gd name="connsiteX991" fmla="*/ 3517446 w 5517371"/>
              <a:gd name="connsiteY991" fmla="*/ 2670065 h 4689184"/>
              <a:gd name="connsiteX992" fmla="*/ 3525719 w 5517371"/>
              <a:gd name="connsiteY992" fmla="*/ 2654234 h 4689184"/>
              <a:gd name="connsiteX993" fmla="*/ 3502282 w 5517371"/>
              <a:gd name="connsiteY993" fmla="*/ 2623991 h 4689184"/>
              <a:gd name="connsiteX994" fmla="*/ 3540870 w 5517371"/>
              <a:gd name="connsiteY994" fmla="*/ 2576459 h 4689184"/>
              <a:gd name="connsiteX995" fmla="*/ 3540870 w 5517371"/>
              <a:gd name="connsiteY995" fmla="*/ 2567815 h 4689184"/>
              <a:gd name="connsiteX996" fmla="*/ 3517446 w 5517371"/>
              <a:gd name="connsiteY996" fmla="*/ 2521741 h 4689184"/>
              <a:gd name="connsiteX997" fmla="*/ 3525719 w 5517371"/>
              <a:gd name="connsiteY997" fmla="*/ 2481408 h 4689184"/>
              <a:gd name="connsiteX998" fmla="*/ 3517446 w 5517371"/>
              <a:gd name="connsiteY998" fmla="*/ 2467009 h 4689184"/>
              <a:gd name="connsiteX999" fmla="*/ 3525719 w 5517371"/>
              <a:gd name="connsiteY999" fmla="*/ 2442521 h 4689184"/>
              <a:gd name="connsiteX1000" fmla="*/ 3517446 w 5517371"/>
              <a:gd name="connsiteY1000" fmla="*/ 2442521 h 4689184"/>
              <a:gd name="connsiteX1001" fmla="*/ 3547761 w 5517371"/>
              <a:gd name="connsiteY1001" fmla="*/ 2278352 h 4689184"/>
              <a:gd name="connsiteX1002" fmla="*/ 3473339 w 5517371"/>
              <a:gd name="connsiteY1002" fmla="*/ 2246664 h 4689184"/>
              <a:gd name="connsiteX1003" fmla="*/ 3443012 w 5517371"/>
              <a:gd name="connsiteY1003" fmla="*/ 2278352 h 4689184"/>
              <a:gd name="connsiteX1004" fmla="*/ 3449902 w 5517371"/>
              <a:gd name="connsiteY1004" fmla="*/ 2317226 h 4689184"/>
              <a:gd name="connsiteX1005" fmla="*/ 3434738 w 5517371"/>
              <a:gd name="connsiteY1005" fmla="*/ 2333071 h 4689184"/>
              <a:gd name="connsiteX1006" fmla="*/ 3443012 w 5517371"/>
              <a:gd name="connsiteY1006" fmla="*/ 2371958 h 4689184"/>
              <a:gd name="connsiteX1007" fmla="*/ 3443012 w 5517371"/>
              <a:gd name="connsiteY1007" fmla="*/ 2380602 h 4689184"/>
              <a:gd name="connsiteX1008" fmla="*/ 3419587 w 5517371"/>
              <a:gd name="connsiteY1008" fmla="*/ 2395001 h 4689184"/>
              <a:gd name="connsiteX1009" fmla="*/ 3443012 w 5517371"/>
              <a:gd name="connsiteY1009" fmla="*/ 2435321 h 4689184"/>
              <a:gd name="connsiteX1010" fmla="*/ 3427848 w 5517371"/>
              <a:gd name="connsiteY1010" fmla="*/ 2513096 h 4689184"/>
              <a:gd name="connsiteX1011" fmla="*/ 3434738 w 5517371"/>
              <a:gd name="connsiteY1011" fmla="*/ 2537572 h 4689184"/>
              <a:gd name="connsiteX1012" fmla="*/ 3397534 w 5517371"/>
              <a:gd name="connsiteY1012" fmla="*/ 2615347 h 4689184"/>
              <a:gd name="connsiteX1013" fmla="*/ 3382370 w 5517371"/>
              <a:gd name="connsiteY1013" fmla="*/ 2615347 h 4689184"/>
              <a:gd name="connsiteX1014" fmla="*/ 3375480 w 5517371"/>
              <a:gd name="connsiteY1014" fmla="*/ 2583659 h 4689184"/>
              <a:gd name="connsiteX1015" fmla="*/ 3390643 w 5517371"/>
              <a:gd name="connsiteY1015" fmla="*/ 2560615 h 4689184"/>
              <a:gd name="connsiteX1016" fmla="*/ 3367207 w 5517371"/>
              <a:gd name="connsiteY1016" fmla="*/ 2505897 h 4689184"/>
              <a:gd name="connsiteX1017" fmla="*/ 3390643 w 5517371"/>
              <a:gd name="connsiteY1017" fmla="*/ 2442521 h 4689184"/>
              <a:gd name="connsiteX1018" fmla="*/ 3382370 w 5517371"/>
              <a:gd name="connsiteY1018" fmla="*/ 2426689 h 4689184"/>
              <a:gd name="connsiteX1019" fmla="*/ 3397534 w 5517371"/>
              <a:gd name="connsiteY1019" fmla="*/ 2403646 h 4689184"/>
              <a:gd name="connsiteX1020" fmla="*/ 3390643 w 5517371"/>
              <a:gd name="connsiteY1020" fmla="*/ 2371958 h 4689184"/>
              <a:gd name="connsiteX1021" fmla="*/ 3397534 w 5517371"/>
              <a:gd name="connsiteY1021" fmla="*/ 2356114 h 4689184"/>
              <a:gd name="connsiteX1022" fmla="*/ 3390643 w 5517371"/>
              <a:gd name="connsiteY1022" fmla="*/ 2324426 h 4689184"/>
              <a:gd name="connsiteX1023" fmla="*/ 3397534 w 5517371"/>
              <a:gd name="connsiteY1023" fmla="*/ 2301382 h 4689184"/>
              <a:gd name="connsiteX1024" fmla="*/ 3360316 w 5517371"/>
              <a:gd name="connsiteY1024" fmla="*/ 2294183 h 4689184"/>
              <a:gd name="connsiteX1025" fmla="*/ 3292784 w 5517371"/>
              <a:gd name="connsiteY1025" fmla="*/ 2380602 h 4689184"/>
              <a:gd name="connsiteX1026" fmla="*/ 3292784 w 5517371"/>
              <a:gd name="connsiteY1026" fmla="*/ 2410845 h 4689184"/>
              <a:gd name="connsiteX1027" fmla="*/ 3299675 w 5517371"/>
              <a:gd name="connsiteY1027" fmla="*/ 2458365 h 4689184"/>
              <a:gd name="connsiteX1028" fmla="*/ 3284511 w 5517371"/>
              <a:gd name="connsiteY1028" fmla="*/ 2497252 h 4689184"/>
              <a:gd name="connsiteX1029" fmla="*/ 3240404 w 5517371"/>
              <a:gd name="connsiteY1029" fmla="*/ 2467009 h 4689184"/>
              <a:gd name="connsiteX1030" fmla="*/ 3247294 w 5517371"/>
              <a:gd name="connsiteY1030" fmla="*/ 2442521 h 4689184"/>
              <a:gd name="connsiteX1031" fmla="*/ 3232131 w 5517371"/>
              <a:gd name="connsiteY1031" fmla="*/ 2426689 h 4689184"/>
              <a:gd name="connsiteX1032" fmla="*/ 3232131 w 5517371"/>
              <a:gd name="connsiteY1032" fmla="*/ 2419477 h 4689184"/>
              <a:gd name="connsiteX1033" fmla="*/ 3247294 w 5517371"/>
              <a:gd name="connsiteY1033" fmla="*/ 2395001 h 4689184"/>
              <a:gd name="connsiteX1034" fmla="*/ 3247294 w 5517371"/>
              <a:gd name="connsiteY1034" fmla="*/ 2387802 h 4689184"/>
              <a:gd name="connsiteX1035" fmla="*/ 3232131 w 5517371"/>
              <a:gd name="connsiteY1035" fmla="*/ 2371958 h 4689184"/>
              <a:gd name="connsiteX1036" fmla="*/ 3225240 w 5517371"/>
              <a:gd name="connsiteY1036" fmla="*/ 2371958 h 4689184"/>
              <a:gd name="connsiteX1037" fmla="*/ 3216967 w 5517371"/>
              <a:gd name="connsiteY1037" fmla="*/ 2380602 h 4689184"/>
              <a:gd name="connsiteX1038" fmla="*/ 3201816 w 5517371"/>
              <a:gd name="connsiteY1038" fmla="*/ 2371958 h 4689184"/>
              <a:gd name="connsiteX1039" fmla="*/ 3194914 w 5517371"/>
              <a:gd name="connsiteY1039" fmla="*/ 2371958 h 4689184"/>
              <a:gd name="connsiteX1040" fmla="*/ 3194914 w 5517371"/>
              <a:gd name="connsiteY1040" fmla="*/ 2380602 h 4689184"/>
              <a:gd name="connsiteX1041" fmla="*/ 3201816 w 5517371"/>
              <a:gd name="connsiteY1041" fmla="*/ 2419477 h 4689184"/>
              <a:gd name="connsiteX1042" fmla="*/ 3194914 w 5517371"/>
              <a:gd name="connsiteY1042" fmla="*/ 2426689 h 4689184"/>
              <a:gd name="connsiteX1043" fmla="*/ 3210077 w 5517371"/>
              <a:gd name="connsiteY1043" fmla="*/ 2426689 h 4689184"/>
              <a:gd name="connsiteX1044" fmla="*/ 3210077 w 5517371"/>
              <a:gd name="connsiteY1044" fmla="*/ 2442521 h 4689184"/>
              <a:gd name="connsiteX1045" fmla="*/ 3164599 w 5517371"/>
              <a:gd name="connsiteY1045" fmla="*/ 2481408 h 4689184"/>
              <a:gd name="connsiteX1046" fmla="*/ 3157708 w 5517371"/>
              <a:gd name="connsiteY1046" fmla="*/ 2481408 h 4689184"/>
              <a:gd name="connsiteX1047" fmla="*/ 3157708 w 5517371"/>
              <a:gd name="connsiteY1047" fmla="*/ 2490053 h 4689184"/>
              <a:gd name="connsiteX1048" fmla="*/ 3194914 w 5517371"/>
              <a:gd name="connsiteY1048" fmla="*/ 2513096 h 4689184"/>
              <a:gd name="connsiteX1049" fmla="*/ 3179762 w 5517371"/>
              <a:gd name="connsiteY1049" fmla="*/ 2528940 h 4689184"/>
              <a:gd name="connsiteX1050" fmla="*/ 3186652 w 5517371"/>
              <a:gd name="connsiteY1050" fmla="*/ 2553416 h 4689184"/>
              <a:gd name="connsiteX1051" fmla="*/ 3172860 w 5517371"/>
              <a:gd name="connsiteY1051" fmla="*/ 2567815 h 4689184"/>
              <a:gd name="connsiteX1052" fmla="*/ 3172860 w 5517371"/>
              <a:gd name="connsiteY1052" fmla="*/ 2592303 h 4689184"/>
              <a:gd name="connsiteX1053" fmla="*/ 3179762 w 5517371"/>
              <a:gd name="connsiteY1053" fmla="*/ 2631191 h 4689184"/>
              <a:gd name="connsiteX1054" fmla="*/ 3157708 w 5517371"/>
              <a:gd name="connsiteY1054" fmla="*/ 2670065 h 4689184"/>
              <a:gd name="connsiteX1055" fmla="*/ 3172860 w 5517371"/>
              <a:gd name="connsiteY1055" fmla="*/ 2685909 h 4689184"/>
              <a:gd name="connsiteX1056" fmla="*/ 3172860 w 5517371"/>
              <a:gd name="connsiteY1056" fmla="*/ 2701753 h 4689184"/>
              <a:gd name="connsiteX1057" fmla="*/ 3149435 w 5517371"/>
              <a:gd name="connsiteY1057" fmla="*/ 2733441 h 4689184"/>
              <a:gd name="connsiteX1058" fmla="*/ 3149435 w 5517371"/>
              <a:gd name="connsiteY1058" fmla="*/ 2740641 h 4689184"/>
              <a:gd name="connsiteX1059" fmla="*/ 3186652 w 5517371"/>
              <a:gd name="connsiteY1059" fmla="*/ 2756485 h 4689184"/>
              <a:gd name="connsiteX1060" fmla="*/ 3186652 w 5517371"/>
              <a:gd name="connsiteY1060" fmla="*/ 2765117 h 4689184"/>
              <a:gd name="connsiteX1061" fmla="*/ 3142545 w 5517371"/>
              <a:gd name="connsiteY1061" fmla="*/ 2827048 h 4689184"/>
              <a:gd name="connsiteX1062" fmla="*/ 3119108 w 5517371"/>
              <a:gd name="connsiteY1062" fmla="*/ 2827048 h 4689184"/>
              <a:gd name="connsiteX1063" fmla="*/ 3103945 w 5517371"/>
              <a:gd name="connsiteY1063" fmla="*/ 2819848 h 4689184"/>
              <a:gd name="connsiteX1064" fmla="*/ 3081904 w 5517371"/>
              <a:gd name="connsiteY1064" fmla="*/ 2929298 h 4689184"/>
              <a:gd name="connsiteX1065" fmla="*/ 3097055 w 5517371"/>
              <a:gd name="connsiteY1065" fmla="*/ 2929298 h 4689184"/>
              <a:gd name="connsiteX1066" fmla="*/ 3090164 w 5517371"/>
              <a:gd name="connsiteY1066" fmla="*/ 2969631 h 4689184"/>
              <a:gd name="connsiteX1067" fmla="*/ 3081904 w 5517371"/>
              <a:gd name="connsiteY1067" fmla="*/ 2969631 h 4689184"/>
              <a:gd name="connsiteX1068" fmla="*/ 3044686 w 5517371"/>
              <a:gd name="connsiteY1068" fmla="*/ 2851536 h 4689184"/>
              <a:gd name="connsiteX1069" fmla="*/ 3051576 w 5517371"/>
              <a:gd name="connsiteY1069" fmla="*/ 2842892 h 4689184"/>
              <a:gd name="connsiteX1070" fmla="*/ 3021250 w 5517371"/>
              <a:gd name="connsiteY1070" fmla="*/ 2623991 h 4689184"/>
              <a:gd name="connsiteX1071" fmla="*/ 3036413 w 5517371"/>
              <a:gd name="connsiteY1071" fmla="*/ 2608147 h 4689184"/>
              <a:gd name="connsiteX1072" fmla="*/ 3036413 w 5517371"/>
              <a:gd name="connsiteY1072" fmla="*/ 2576459 h 4689184"/>
              <a:gd name="connsiteX1073" fmla="*/ 2999196 w 5517371"/>
              <a:gd name="connsiteY1073" fmla="*/ 2521741 h 4689184"/>
              <a:gd name="connsiteX1074" fmla="*/ 3029523 w 5517371"/>
              <a:gd name="connsiteY1074" fmla="*/ 2497252 h 4689184"/>
              <a:gd name="connsiteX1075" fmla="*/ 3029523 w 5517371"/>
              <a:gd name="connsiteY1075" fmla="*/ 2490053 h 4689184"/>
              <a:gd name="connsiteX1076" fmla="*/ 2984032 w 5517371"/>
              <a:gd name="connsiteY1076" fmla="*/ 2442521 h 4689184"/>
              <a:gd name="connsiteX1077" fmla="*/ 2968881 w 5517371"/>
              <a:gd name="connsiteY1077" fmla="*/ 2451165 h 4689184"/>
              <a:gd name="connsiteX1078" fmla="*/ 2961979 w 5517371"/>
              <a:gd name="connsiteY1078" fmla="*/ 2451165 h 4689184"/>
              <a:gd name="connsiteX1079" fmla="*/ 2953718 w 5517371"/>
              <a:gd name="connsiteY1079" fmla="*/ 2442521 h 4689184"/>
              <a:gd name="connsiteX1080" fmla="*/ 2894447 w 5517371"/>
              <a:gd name="connsiteY1080" fmla="*/ 2458365 h 4689184"/>
              <a:gd name="connsiteX1081" fmla="*/ 2886174 w 5517371"/>
              <a:gd name="connsiteY1081" fmla="*/ 2451165 h 4689184"/>
              <a:gd name="connsiteX1082" fmla="*/ 2855859 w 5517371"/>
              <a:gd name="connsiteY1082" fmla="*/ 2481408 h 4689184"/>
              <a:gd name="connsiteX1083" fmla="*/ 2842066 w 5517371"/>
              <a:gd name="connsiteY1083" fmla="*/ 2467009 h 4689184"/>
              <a:gd name="connsiteX1084" fmla="*/ 2616034 w 5517371"/>
              <a:gd name="connsiteY1084" fmla="*/ 2576459 h 4689184"/>
              <a:gd name="connsiteX1085" fmla="*/ 2600870 w 5517371"/>
              <a:gd name="connsiteY1085" fmla="*/ 2560615 h 4689184"/>
              <a:gd name="connsiteX1086" fmla="*/ 2540216 w 5517371"/>
              <a:gd name="connsiteY1086" fmla="*/ 2592303 h 4689184"/>
              <a:gd name="connsiteX1087" fmla="*/ 2525066 w 5517371"/>
              <a:gd name="connsiteY1087" fmla="*/ 2608147 h 4689184"/>
              <a:gd name="connsiteX1088" fmla="*/ 2525066 w 5517371"/>
              <a:gd name="connsiteY1088" fmla="*/ 2592303 h 4689184"/>
              <a:gd name="connsiteX1089" fmla="*/ 2668402 w 5517371"/>
              <a:gd name="connsiteY1089" fmla="*/ 2513096 h 4689184"/>
              <a:gd name="connsiteX1090" fmla="*/ 2713893 w 5517371"/>
              <a:gd name="connsiteY1090" fmla="*/ 2481408 h 4689184"/>
              <a:gd name="connsiteX1091" fmla="*/ 2735946 w 5517371"/>
              <a:gd name="connsiteY1091" fmla="*/ 2497252 h 4689184"/>
              <a:gd name="connsiteX1092" fmla="*/ 2766261 w 5517371"/>
              <a:gd name="connsiteY1092" fmla="*/ 2490053 h 4689184"/>
              <a:gd name="connsiteX1093" fmla="*/ 2766261 w 5517371"/>
              <a:gd name="connsiteY1093" fmla="*/ 2474209 h 4689184"/>
              <a:gd name="connsiteX1094" fmla="*/ 2759371 w 5517371"/>
              <a:gd name="connsiteY1094" fmla="*/ 2458365 h 4689184"/>
              <a:gd name="connsiteX1095" fmla="*/ 2773151 w 5517371"/>
              <a:gd name="connsiteY1095" fmla="*/ 2451165 h 4689184"/>
              <a:gd name="connsiteX1096" fmla="*/ 2818642 w 5517371"/>
              <a:gd name="connsiteY1096" fmla="*/ 2474209 h 4689184"/>
              <a:gd name="connsiteX1097" fmla="*/ 2879283 w 5517371"/>
              <a:gd name="connsiteY1097" fmla="*/ 2419477 h 4689184"/>
              <a:gd name="connsiteX1098" fmla="*/ 2894447 w 5517371"/>
              <a:gd name="connsiteY1098" fmla="*/ 2426689 h 4689184"/>
              <a:gd name="connsiteX1099" fmla="*/ 2901337 w 5517371"/>
              <a:gd name="connsiteY1099" fmla="*/ 2426689 h 4689184"/>
              <a:gd name="connsiteX1100" fmla="*/ 2931664 w 5517371"/>
              <a:gd name="connsiteY1100" fmla="*/ 2403646 h 4689184"/>
              <a:gd name="connsiteX1101" fmla="*/ 2946828 w 5517371"/>
              <a:gd name="connsiteY1101" fmla="*/ 2410845 h 4689184"/>
              <a:gd name="connsiteX1102" fmla="*/ 2968881 w 5517371"/>
              <a:gd name="connsiteY1102" fmla="*/ 2364758 h 4689184"/>
              <a:gd name="connsiteX1103" fmla="*/ 2977142 w 5517371"/>
              <a:gd name="connsiteY1103" fmla="*/ 2364758 h 4689184"/>
              <a:gd name="connsiteX1104" fmla="*/ 2992306 w 5517371"/>
              <a:gd name="connsiteY1104" fmla="*/ 2371958 h 4689184"/>
              <a:gd name="connsiteX1105" fmla="*/ 3021250 w 5517371"/>
              <a:gd name="connsiteY1105" fmla="*/ 2308595 h 4689184"/>
              <a:gd name="connsiteX1106" fmla="*/ 3044686 w 5517371"/>
              <a:gd name="connsiteY1106" fmla="*/ 2333071 h 4689184"/>
              <a:gd name="connsiteX1107" fmla="*/ 3051576 w 5517371"/>
              <a:gd name="connsiteY1107" fmla="*/ 2333071 h 4689184"/>
              <a:gd name="connsiteX1108" fmla="*/ 3081904 w 5517371"/>
              <a:gd name="connsiteY1108" fmla="*/ 2308595 h 4689184"/>
              <a:gd name="connsiteX1109" fmla="*/ 3081904 w 5517371"/>
              <a:gd name="connsiteY1109" fmla="*/ 2285551 h 4689184"/>
              <a:gd name="connsiteX1110" fmla="*/ 3112218 w 5517371"/>
              <a:gd name="connsiteY1110" fmla="*/ 2301382 h 4689184"/>
              <a:gd name="connsiteX1111" fmla="*/ 3112218 w 5517371"/>
              <a:gd name="connsiteY1111" fmla="*/ 2285551 h 4689184"/>
              <a:gd name="connsiteX1112" fmla="*/ 3127382 w 5517371"/>
              <a:gd name="connsiteY1112" fmla="*/ 2285551 h 4689184"/>
              <a:gd name="connsiteX1113" fmla="*/ 3157708 w 5517371"/>
              <a:gd name="connsiteY1113" fmla="*/ 2317226 h 4689184"/>
              <a:gd name="connsiteX1114" fmla="*/ 3201816 w 5517371"/>
              <a:gd name="connsiteY1114" fmla="*/ 2285551 h 4689184"/>
              <a:gd name="connsiteX1115" fmla="*/ 3210077 w 5517371"/>
              <a:gd name="connsiteY1115" fmla="*/ 2285551 h 4689184"/>
              <a:gd name="connsiteX1116" fmla="*/ 3210077 w 5517371"/>
              <a:gd name="connsiteY1116" fmla="*/ 2301382 h 4689184"/>
              <a:gd name="connsiteX1117" fmla="*/ 3216967 w 5517371"/>
              <a:gd name="connsiteY1117" fmla="*/ 2301382 h 4689184"/>
              <a:gd name="connsiteX1118" fmla="*/ 3240404 w 5517371"/>
              <a:gd name="connsiteY1118" fmla="*/ 2285551 h 4689184"/>
              <a:gd name="connsiteX1119" fmla="*/ 3269348 w 5517371"/>
              <a:gd name="connsiteY1119" fmla="*/ 2285551 h 4689184"/>
              <a:gd name="connsiteX1120" fmla="*/ 3284511 w 5517371"/>
              <a:gd name="connsiteY1120" fmla="*/ 2294183 h 4689184"/>
              <a:gd name="connsiteX1121" fmla="*/ 3307936 w 5517371"/>
              <a:gd name="connsiteY1121" fmla="*/ 2269707 h 4689184"/>
              <a:gd name="connsiteX1122" fmla="*/ 3329990 w 5517371"/>
              <a:gd name="connsiteY1122" fmla="*/ 2278352 h 4689184"/>
              <a:gd name="connsiteX1123" fmla="*/ 3323099 w 5517371"/>
              <a:gd name="connsiteY1123" fmla="*/ 2262508 h 4689184"/>
              <a:gd name="connsiteX1124" fmla="*/ 3352043 w 5517371"/>
              <a:gd name="connsiteY1124" fmla="*/ 2230820 h 4689184"/>
              <a:gd name="connsiteX1125" fmla="*/ 3360316 w 5517371"/>
              <a:gd name="connsiteY1125" fmla="*/ 2230820 h 4689184"/>
              <a:gd name="connsiteX1126" fmla="*/ 3367207 w 5517371"/>
              <a:gd name="connsiteY1126" fmla="*/ 2238019 h 4689184"/>
              <a:gd name="connsiteX1127" fmla="*/ 3488502 w 5517371"/>
              <a:gd name="connsiteY1127" fmla="*/ 2207776 h 4689184"/>
              <a:gd name="connsiteX1128" fmla="*/ 3488502 w 5517371"/>
              <a:gd name="connsiteY1128" fmla="*/ 2191932 h 4689184"/>
              <a:gd name="connsiteX1129" fmla="*/ 3495392 w 5517371"/>
              <a:gd name="connsiteY1129" fmla="*/ 2191932 h 4689184"/>
              <a:gd name="connsiteX1130" fmla="*/ 3525719 w 5517371"/>
              <a:gd name="connsiteY1130" fmla="*/ 2207776 h 4689184"/>
              <a:gd name="connsiteX1131" fmla="*/ 3547761 w 5517371"/>
              <a:gd name="connsiteY1131" fmla="*/ 2183301 h 4689184"/>
              <a:gd name="connsiteX1132" fmla="*/ 3584978 w 5517371"/>
              <a:gd name="connsiteY1132" fmla="*/ 2191932 h 4689184"/>
              <a:gd name="connsiteX1133" fmla="*/ 3736600 w 5517371"/>
              <a:gd name="connsiteY1133" fmla="*/ 2128569 h 4689184"/>
              <a:gd name="connsiteX1134" fmla="*/ 3750381 w 5517371"/>
              <a:gd name="connsiteY1134" fmla="*/ 2112725 h 4689184"/>
              <a:gd name="connsiteX1135" fmla="*/ 2074347 w 5517371"/>
              <a:gd name="connsiteY1135" fmla="*/ 2042162 h 4689184"/>
              <a:gd name="connsiteX1136" fmla="*/ 2037142 w 5517371"/>
              <a:gd name="connsiteY1136" fmla="*/ 2096881 h 4689184"/>
              <a:gd name="connsiteX1137" fmla="*/ 2067457 w 5517371"/>
              <a:gd name="connsiteY1137" fmla="*/ 2112725 h 4689184"/>
              <a:gd name="connsiteX1138" fmla="*/ 2082620 w 5517371"/>
              <a:gd name="connsiteY1138" fmla="*/ 2081037 h 4689184"/>
              <a:gd name="connsiteX1139" fmla="*/ 2074347 w 5517371"/>
              <a:gd name="connsiteY1139" fmla="*/ 2058006 h 4689184"/>
              <a:gd name="connsiteX1140" fmla="*/ 2097784 w 5517371"/>
              <a:gd name="connsiteY1140" fmla="*/ 2073838 h 4689184"/>
              <a:gd name="connsiteX1141" fmla="*/ 2097784 w 5517371"/>
              <a:gd name="connsiteY1141" fmla="*/ 2042162 h 4689184"/>
              <a:gd name="connsiteX1142" fmla="*/ 1899893 w 5517371"/>
              <a:gd name="connsiteY1142" fmla="*/ 2027557 h 4689184"/>
              <a:gd name="connsiteX1143" fmla="*/ 1886903 w 5517371"/>
              <a:gd name="connsiteY1143" fmla="*/ 2034963 h 4689184"/>
              <a:gd name="connsiteX1144" fmla="*/ 1878630 w 5517371"/>
              <a:gd name="connsiteY1144" fmla="*/ 2034963 h 4689184"/>
              <a:gd name="connsiteX1145" fmla="*/ 1902066 w 5517371"/>
              <a:gd name="connsiteY1145" fmla="*/ 2026319 h 4689184"/>
              <a:gd name="connsiteX1146" fmla="*/ 1902252 w 5517371"/>
              <a:gd name="connsiteY1146" fmla="*/ 2026731 h 4689184"/>
              <a:gd name="connsiteX1147" fmla="*/ 1899893 w 5517371"/>
              <a:gd name="connsiteY1147" fmla="*/ 2027557 h 4689184"/>
              <a:gd name="connsiteX1148" fmla="*/ 4141816 w 5517371"/>
              <a:gd name="connsiteY1148" fmla="*/ 2019119 h 4689184"/>
              <a:gd name="connsiteX1149" fmla="*/ 4150089 w 5517371"/>
              <a:gd name="connsiteY1149" fmla="*/ 2019119 h 4689184"/>
              <a:gd name="connsiteX1150" fmla="*/ 4150089 w 5517371"/>
              <a:gd name="connsiteY1150" fmla="*/ 2026319 h 4689184"/>
              <a:gd name="connsiteX1151" fmla="*/ 4134926 w 5517371"/>
              <a:gd name="connsiteY1151" fmla="*/ 2042162 h 4689184"/>
              <a:gd name="connsiteX1152" fmla="*/ 4126652 w 5517371"/>
              <a:gd name="connsiteY1152" fmla="*/ 2042162 h 4689184"/>
              <a:gd name="connsiteX1153" fmla="*/ 4126652 w 5517371"/>
              <a:gd name="connsiteY1153" fmla="*/ 2034963 h 4689184"/>
              <a:gd name="connsiteX1154" fmla="*/ 4141816 w 5517371"/>
              <a:gd name="connsiteY1154" fmla="*/ 2019119 h 4689184"/>
              <a:gd name="connsiteX1155" fmla="*/ 4172143 w 5517371"/>
              <a:gd name="connsiteY1155" fmla="*/ 2003275 h 4689184"/>
              <a:gd name="connsiteX1156" fmla="*/ 4179033 w 5517371"/>
              <a:gd name="connsiteY1156" fmla="*/ 2003275 h 4689184"/>
              <a:gd name="connsiteX1157" fmla="*/ 4202458 w 5517371"/>
              <a:gd name="connsiteY1157" fmla="*/ 2026319 h 4689184"/>
              <a:gd name="connsiteX1158" fmla="*/ 4187306 w 5517371"/>
              <a:gd name="connsiteY1158" fmla="*/ 2026319 h 4689184"/>
              <a:gd name="connsiteX1159" fmla="*/ 4172143 w 5517371"/>
              <a:gd name="connsiteY1159" fmla="*/ 2010474 h 4689184"/>
              <a:gd name="connsiteX1160" fmla="*/ 2126728 w 5517371"/>
              <a:gd name="connsiteY1160" fmla="*/ 2003275 h 4689184"/>
              <a:gd name="connsiteX1161" fmla="*/ 2104674 w 5517371"/>
              <a:gd name="connsiteY1161" fmla="*/ 2019119 h 4689184"/>
              <a:gd name="connsiteX1162" fmla="*/ 2104674 w 5517371"/>
              <a:gd name="connsiteY1162" fmla="*/ 2034963 h 4689184"/>
              <a:gd name="connsiteX1163" fmla="*/ 2119838 w 5517371"/>
              <a:gd name="connsiteY1163" fmla="*/ 2050794 h 4689184"/>
              <a:gd name="connsiteX1164" fmla="*/ 2141891 w 5517371"/>
              <a:gd name="connsiteY1164" fmla="*/ 2010474 h 4689184"/>
              <a:gd name="connsiteX1165" fmla="*/ 2141891 w 5517371"/>
              <a:gd name="connsiteY1165" fmla="*/ 2003275 h 4689184"/>
              <a:gd name="connsiteX1166" fmla="*/ 4270002 w 5517371"/>
              <a:gd name="connsiteY1166" fmla="*/ 1987431 h 4689184"/>
              <a:gd name="connsiteX1167" fmla="*/ 4300316 w 5517371"/>
              <a:gd name="connsiteY1167" fmla="*/ 1987431 h 4689184"/>
              <a:gd name="connsiteX1168" fmla="*/ 4300316 w 5517371"/>
              <a:gd name="connsiteY1168" fmla="*/ 2003275 h 4689184"/>
              <a:gd name="connsiteX1169" fmla="*/ 4292056 w 5517371"/>
              <a:gd name="connsiteY1169" fmla="*/ 1994630 h 4689184"/>
              <a:gd name="connsiteX1170" fmla="*/ 4276892 w 5517371"/>
              <a:gd name="connsiteY1170" fmla="*/ 2003275 h 4689184"/>
              <a:gd name="connsiteX1171" fmla="*/ 4270002 w 5517371"/>
              <a:gd name="connsiteY1171" fmla="*/ 2003275 h 4689184"/>
              <a:gd name="connsiteX1172" fmla="*/ 1856576 w 5517371"/>
              <a:gd name="connsiteY1172" fmla="*/ 1939912 h 4689184"/>
              <a:gd name="connsiteX1173" fmla="*/ 1789044 w 5517371"/>
              <a:gd name="connsiteY1173" fmla="*/ 2010474 h 4689184"/>
              <a:gd name="connsiteX1174" fmla="*/ 1691185 w 5517371"/>
              <a:gd name="connsiteY1174" fmla="*/ 2121370 h 4689184"/>
              <a:gd name="connsiteX1175" fmla="*/ 1684295 w 5517371"/>
              <a:gd name="connsiteY1175" fmla="*/ 2160257 h 4689184"/>
              <a:gd name="connsiteX1176" fmla="*/ 1699458 w 5517371"/>
              <a:gd name="connsiteY1176" fmla="*/ 2160257 h 4689184"/>
              <a:gd name="connsiteX1177" fmla="*/ 1743554 w 5517371"/>
              <a:gd name="connsiteY1177" fmla="*/ 2144413 h 4689184"/>
              <a:gd name="connsiteX1178" fmla="*/ 1743554 w 5517371"/>
              <a:gd name="connsiteY1178" fmla="*/ 2151613 h 4689184"/>
              <a:gd name="connsiteX1179" fmla="*/ 1736663 w 5517371"/>
              <a:gd name="connsiteY1179" fmla="*/ 2167457 h 4689184"/>
              <a:gd name="connsiteX1180" fmla="*/ 1743554 w 5517371"/>
              <a:gd name="connsiteY1180" fmla="*/ 2176088 h 4689184"/>
              <a:gd name="connsiteX1181" fmla="*/ 1728402 w 5517371"/>
              <a:gd name="connsiteY1181" fmla="*/ 2183301 h 4689184"/>
              <a:gd name="connsiteX1182" fmla="*/ 1713239 w 5517371"/>
              <a:gd name="connsiteY1182" fmla="*/ 2176088 h 4689184"/>
              <a:gd name="connsiteX1183" fmla="*/ 1713239 w 5517371"/>
              <a:gd name="connsiteY1183" fmla="*/ 2199132 h 4689184"/>
              <a:gd name="connsiteX1184" fmla="*/ 1721512 w 5517371"/>
              <a:gd name="connsiteY1184" fmla="*/ 2214976 h 4689184"/>
              <a:gd name="connsiteX1185" fmla="*/ 1706349 w 5517371"/>
              <a:gd name="connsiteY1185" fmla="*/ 2230820 h 4689184"/>
              <a:gd name="connsiteX1186" fmla="*/ 1713239 w 5517371"/>
              <a:gd name="connsiteY1186" fmla="*/ 2230820 h 4689184"/>
              <a:gd name="connsiteX1187" fmla="*/ 1766990 w 5517371"/>
              <a:gd name="connsiteY1187" fmla="*/ 2214976 h 4689184"/>
              <a:gd name="connsiteX1188" fmla="*/ 1773881 w 5517371"/>
              <a:gd name="connsiteY1188" fmla="*/ 2223620 h 4689184"/>
              <a:gd name="connsiteX1189" fmla="*/ 1826261 w 5517371"/>
              <a:gd name="connsiteY1189" fmla="*/ 2151613 h 4689184"/>
              <a:gd name="connsiteX1190" fmla="*/ 1908957 w 5517371"/>
              <a:gd name="connsiteY1190" fmla="*/ 2042162 h 4689184"/>
              <a:gd name="connsiteX1191" fmla="*/ 1902252 w 5517371"/>
              <a:gd name="connsiteY1191" fmla="*/ 2026731 h 4689184"/>
              <a:gd name="connsiteX1192" fmla="*/ 1924120 w 5517371"/>
              <a:gd name="connsiteY1192" fmla="*/ 2019119 h 4689184"/>
              <a:gd name="connsiteX1193" fmla="*/ 1924120 w 5517371"/>
              <a:gd name="connsiteY1193" fmla="*/ 1987431 h 4689184"/>
              <a:gd name="connsiteX1194" fmla="*/ 1917230 w 5517371"/>
              <a:gd name="connsiteY1194" fmla="*/ 1987431 h 4689184"/>
              <a:gd name="connsiteX1195" fmla="*/ 1902066 w 5517371"/>
              <a:gd name="connsiteY1195" fmla="*/ 1994630 h 4689184"/>
              <a:gd name="connsiteX1196" fmla="*/ 1902066 w 5517371"/>
              <a:gd name="connsiteY1196" fmla="*/ 1987431 h 4689184"/>
              <a:gd name="connsiteX1197" fmla="*/ 1908957 w 5517371"/>
              <a:gd name="connsiteY1197" fmla="*/ 1971587 h 4689184"/>
              <a:gd name="connsiteX1198" fmla="*/ 1961337 w 5517371"/>
              <a:gd name="connsiteY1198" fmla="*/ 1908224 h 4689184"/>
              <a:gd name="connsiteX1199" fmla="*/ 1947544 w 5517371"/>
              <a:gd name="connsiteY1199" fmla="*/ 1924068 h 4689184"/>
              <a:gd name="connsiteX1200" fmla="*/ 1954435 w 5517371"/>
              <a:gd name="connsiteY1200" fmla="*/ 1964387 h 4689184"/>
              <a:gd name="connsiteX1201" fmla="*/ 1932393 w 5517371"/>
              <a:gd name="connsiteY1201" fmla="*/ 1987431 h 4689184"/>
              <a:gd name="connsiteX1202" fmla="*/ 1939284 w 5517371"/>
              <a:gd name="connsiteY1202" fmla="*/ 1994630 h 4689184"/>
              <a:gd name="connsiteX1203" fmla="*/ 1999925 w 5517371"/>
              <a:gd name="connsiteY1203" fmla="*/ 1964387 h 4689184"/>
              <a:gd name="connsiteX1204" fmla="*/ 1976488 w 5517371"/>
              <a:gd name="connsiteY1204" fmla="*/ 1932699 h 4689184"/>
              <a:gd name="connsiteX1205" fmla="*/ 1984762 w 5517371"/>
              <a:gd name="connsiteY1205" fmla="*/ 1908224 h 4689184"/>
              <a:gd name="connsiteX1206" fmla="*/ 2525066 w 5517371"/>
              <a:gd name="connsiteY1206" fmla="*/ 1901024 h 4689184"/>
              <a:gd name="connsiteX1207" fmla="*/ 2533326 w 5517371"/>
              <a:gd name="connsiteY1207" fmla="*/ 1901024 h 4689184"/>
              <a:gd name="connsiteX1208" fmla="*/ 2548490 w 5517371"/>
              <a:gd name="connsiteY1208" fmla="*/ 1916868 h 4689184"/>
              <a:gd name="connsiteX1209" fmla="*/ 2525066 w 5517371"/>
              <a:gd name="connsiteY1209" fmla="*/ 1939912 h 4689184"/>
              <a:gd name="connsiteX1210" fmla="*/ 2496122 w 5517371"/>
              <a:gd name="connsiteY1210" fmla="*/ 1932699 h 4689184"/>
              <a:gd name="connsiteX1211" fmla="*/ 2472685 w 5517371"/>
              <a:gd name="connsiteY1211" fmla="*/ 1939912 h 4689184"/>
              <a:gd name="connsiteX1212" fmla="*/ 2472685 w 5517371"/>
              <a:gd name="connsiteY1212" fmla="*/ 1924068 h 4689184"/>
              <a:gd name="connsiteX1213" fmla="*/ 2525066 w 5517371"/>
              <a:gd name="connsiteY1213" fmla="*/ 1901024 h 4689184"/>
              <a:gd name="connsiteX1214" fmla="*/ 1908957 w 5517371"/>
              <a:gd name="connsiteY1214" fmla="*/ 1869336 h 4689184"/>
              <a:gd name="connsiteX1215" fmla="*/ 1902066 w 5517371"/>
              <a:gd name="connsiteY1215" fmla="*/ 1885180 h 4689184"/>
              <a:gd name="connsiteX1216" fmla="*/ 1917230 w 5517371"/>
              <a:gd name="connsiteY1216" fmla="*/ 1892380 h 4689184"/>
              <a:gd name="connsiteX1217" fmla="*/ 1924120 w 5517371"/>
              <a:gd name="connsiteY1217" fmla="*/ 1892380 h 4689184"/>
              <a:gd name="connsiteX1218" fmla="*/ 1924120 w 5517371"/>
              <a:gd name="connsiteY1218" fmla="*/ 1885180 h 4689184"/>
              <a:gd name="connsiteX1219" fmla="*/ 1908957 w 5517371"/>
              <a:gd name="connsiteY1219" fmla="*/ 1869336 h 4689184"/>
              <a:gd name="connsiteX1220" fmla="*/ 2879283 w 5517371"/>
              <a:gd name="connsiteY1220" fmla="*/ 1837648 h 4689184"/>
              <a:gd name="connsiteX1221" fmla="*/ 2879283 w 5517371"/>
              <a:gd name="connsiteY1221" fmla="*/ 1862137 h 4689184"/>
              <a:gd name="connsiteX1222" fmla="*/ 2894447 w 5517371"/>
              <a:gd name="connsiteY1222" fmla="*/ 1846293 h 4689184"/>
              <a:gd name="connsiteX1223" fmla="*/ 2894447 w 5517371"/>
              <a:gd name="connsiteY1223" fmla="*/ 1837648 h 4689184"/>
              <a:gd name="connsiteX1224" fmla="*/ 1247369 w 5517371"/>
              <a:gd name="connsiteY1224" fmla="*/ 1837648 h 4689184"/>
              <a:gd name="connsiteX1225" fmla="*/ 1255643 w 5517371"/>
              <a:gd name="connsiteY1225" fmla="*/ 1837648 h 4689184"/>
              <a:gd name="connsiteX1226" fmla="*/ 1255643 w 5517371"/>
              <a:gd name="connsiteY1226" fmla="*/ 1846293 h 4689184"/>
              <a:gd name="connsiteX1227" fmla="*/ 1232206 w 5517371"/>
              <a:gd name="connsiteY1227" fmla="*/ 1916868 h 4689184"/>
              <a:gd name="connsiteX1228" fmla="*/ 1240479 w 5517371"/>
              <a:gd name="connsiteY1228" fmla="*/ 1939912 h 4689184"/>
              <a:gd name="connsiteX1229" fmla="*/ 1232206 w 5517371"/>
              <a:gd name="connsiteY1229" fmla="*/ 1939912 h 4689184"/>
              <a:gd name="connsiteX1230" fmla="*/ 1203262 w 5517371"/>
              <a:gd name="connsiteY1230" fmla="*/ 1932699 h 4689184"/>
              <a:gd name="connsiteX1231" fmla="*/ 1203262 w 5517371"/>
              <a:gd name="connsiteY1231" fmla="*/ 1964387 h 4689184"/>
              <a:gd name="connsiteX1232" fmla="*/ 1172935 w 5517371"/>
              <a:gd name="connsiteY1232" fmla="*/ 1978786 h 4689184"/>
              <a:gd name="connsiteX1233" fmla="*/ 1179825 w 5517371"/>
              <a:gd name="connsiteY1233" fmla="*/ 1994630 h 4689184"/>
              <a:gd name="connsiteX1234" fmla="*/ 1179825 w 5517371"/>
              <a:gd name="connsiteY1234" fmla="*/ 2034963 h 4689184"/>
              <a:gd name="connsiteX1235" fmla="*/ 1112293 w 5517371"/>
              <a:gd name="connsiteY1235" fmla="*/ 2073838 h 4689184"/>
              <a:gd name="connsiteX1236" fmla="*/ 1037859 w 5517371"/>
              <a:gd name="connsiteY1236" fmla="*/ 2160257 h 4689184"/>
              <a:gd name="connsiteX1237" fmla="*/ 924837 w 5517371"/>
              <a:gd name="connsiteY1237" fmla="*/ 2285551 h 4689184"/>
              <a:gd name="connsiteX1238" fmla="*/ 894522 w 5517371"/>
              <a:gd name="connsiteY1238" fmla="*/ 2285551 h 4689184"/>
              <a:gd name="connsiteX1239" fmla="*/ 872468 w 5517371"/>
              <a:gd name="connsiteY1239" fmla="*/ 2308595 h 4689184"/>
              <a:gd name="connsiteX1240" fmla="*/ 872468 w 5517371"/>
              <a:gd name="connsiteY1240" fmla="*/ 2294183 h 4689184"/>
              <a:gd name="connsiteX1241" fmla="*/ 955164 w 5517371"/>
              <a:gd name="connsiteY1241" fmla="*/ 2176088 h 4689184"/>
              <a:gd name="connsiteX1242" fmla="*/ 977217 w 5517371"/>
              <a:gd name="connsiteY1242" fmla="*/ 2112725 h 4689184"/>
              <a:gd name="connsiteX1243" fmla="*/ 1066815 w 5517371"/>
              <a:gd name="connsiteY1243" fmla="*/ 2019119 h 4689184"/>
              <a:gd name="connsiteX1244" fmla="*/ 1247369 w 5517371"/>
              <a:gd name="connsiteY1244" fmla="*/ 1837648 h 4689184"/>
              <a:gd name="connsiteX1245" fmla="*/ 1314901 w 5517371"/>
              <a:gd name="connsiteY1245" fmla="*/ 1744042 h 4689184"/>
              <a:gd name="connsiteX1246" fmla="*/ 1323174 w 5517371"/>
              <a:gd name="connsiteY1246" fmla="*/ 1759886 h 4689184"/>
              <a:gd name="connsiteX1247" fmla="*/ 1277696 w 5517371"/>
              <a:gd name="connsiteY1247" fmla="*/ 1798774 h 4689184"/>
              <a:gd name="connsiteX1248" fmla="*/ 1270794 w 5517371"/>
              <a:gd name="connsiteY1248" fmla="*/ 1782930 h 4689184"/>
              <a:gd name="connsiteX1249" fmla="*/ 4690381 w 5517371"/>
              <a:gd name="connsiteY1249" fmla="*/ 1712354 h 4689184"/>
              <a:gd name="connsiteX1250" fmla="*/ 4638012 w 5517371"/>
              <a:gd name="connsiteY1250" fmla="*/ 1735397 h 4689184"/>
              <a:gd name="connsiteX1251" fmla="*/ 4735872 w 5517371"/>
              <a:gd name="connsiteY1251" fmla="*/ 1791574 h 4689184"/>
              <a:gd name="connsiteX1252" fmla="*/ 4848894 w 5517371"/>
              <a:gd name="connsiteY1252" fmla="*/ 1837648 h 4689184"/>
              <a:gd name="connsiteX1253" fmla="*/ 4886111 w 5517371"/>
              <a:gd name="connsiteY1253" fmla="*/ 1830449 h 4689184"/>
              <a:gd name="connsiteX1254" fmla="*/ 4886111 w 5517371"/>
              <a:gd name="connsiteY1254" fmla="*/ 1821817 h 4689184"/>
              <a:gd name="connsiteX1255" fmla="*/ 4766186 w 5517371"/>
              <a:gd name="connsiteY1255" fmla="*/ 1775730 h 4689184"/>
              <a:gd name="connsiteX1256" fmla="*/ 4766186 w 5517371"/>
              <a:gd name="connsiteY1256" fmla="*/ 1767085 h 4689184"/>
              <a:gd name="connsiteX1257" fmla="*/ 4773088 w 5517371"/>
              <a:gd name="connsiteY1257" fmla="*/ 1744042 h 4689184"/>
              <a:gd name="connsiteX1258" fmla="*/ 4713818 w 5517371"/>
              <a:gd name="connsiteY1258" fmla="*/ 1712354 h 4689184"/>
              <a:gd name="connsiteX1259" fmla="*/ 4698654 w 5517371"/>
              <a:gd name="connsiteY1259" fmla="*/ 1719566 h 4689184"/>
              <a:gd name="connsiteX1260" fmla="*/ 4690381 w 5517371"/>
              <a:gd name="connsiteY1260" fmla="*/ 1712354 h 4689184"/>
              <a:gd name="connsiteX1261" fmla="*/ 1127457 w 5517371"/>
              <a:gd name="connsiteY1261" fmla="*/ 1712354 h 4689184"/>
              <a:gd name="connsiteX1262" fmla="*/ 1135718 w 5517371"/>
              <a:gd name="connsiteY1262" fmla="*/ 1728198 h 4689184"/>
              <a:gd name="connsiteX1263" fmla="*/ 1112293 w 5517371"/>
              <a:gd name="connsiteY1263" fmla="*/ 1744042 h 4689184"/>
              <a:gd name="connsiteX1264" fmla="*/ 1105403 w 5517371"/>
              <a:gd name="connsiteY1264" fmla="*/ 1744042 h 4689184"/>
              <a:gd name="connsiteX1265" fmla="*/ 1105403 w 5517371"/>
              <a:gd name="connsiteY1265" fmla="*/ 1735397 h 4689184"/>
              <a:gd name="connsiteX1266" fmla="*/ 1127457 w 5517371"/>
              <a:gd name="connsiteY1266" fmla="*/ 1712354 h 4689184"/>
              <a:gd name="connsiteX1267" fmla="*/ 2126728 w 5517371"/>
              <a:gd name="connsiteY1267" fmla="*/ 1673479 h 4689184"/>
              <a:gd name="connsiteX1268" fmla="*/ 2088017 w 5517371"/>
              <a:gd name="connsiteY1268" fmla="*/ 1719566 h 4689184"/>
              <a:gd name="connsiteX1269" fmla="*/ 2082620 w 5517371"/>
              <a:gd name="connsiteY1269" fmla="*/ 1719566 h 4689184"/>
              <a:gd name="connsiteX1270" fmla="*/ 2082620 w 5517371"/>
              <a:gd name="connsiteY1270" fmla="*/ 1725992 h 4689184"/>
              <a:gd name="connsiteX1271" fmla="*/ 2067457 w 5517371"/>
              <a:gd name="connsiteY1271" fmla="*/ 1744042 h 4689184"/>
              <a:gd name="connsiteX1272" fmla="*/ 2052306 w 5517371"/>
              <a:gd name="connsiteY1272" fmla="*/ 1744042 h 4689184"/>
              <a:gd name="connsiteX1273" fmla="*/ 2052306 w 5517371"/>
              <a:gd name="connsiteY1273" fmla="*/ 1728198 h 4689184"/>
              <a:gd name="connsiteX1274" fmla="*/ 2074347 w 5517371"/>
              <a:gd name="connsiteY1274" fmla="*/ 1712354 h 4689184"/>
              <a:gd name="connsiteX1275" fmla="*/ 2059196 w 5517371"/>
              <a:gd name="connsiteY1275" fmla="*/ 1696523 h 4689184"/>
              <a:gd name="connsiteX1276" fmla="*/ 1976488 w 5517371"/>
              <a:gd name="connsiteY1276" fmla="*/ 1782930 h 4689184"/>
              <a:gd name="connsiteX1277" fmla="*/ 1976488 w 5517371"/>
              <a:gd name="connsiteY1277" fmla="*/ 1791574 h 4689184"/>
              <a:gd name="connsiteX1278" fmla="*/ 1984762 w 5517371"/>
              <a:gd name="connsiteY1278" fmla="*/ 1805973 h 4689184"/>
              <a:gd name="connsiteX1279" fmla="*/ 1969598 w 5517371"/>
              <a:gd name="connsiteY1279" fmla="*/ 1821817 h 4689184"/>
              <a:gd name="connsiteX1280" fmla="*/ 1984762 w 5517371"/>
              <a:gd name="connsiteY1280" fmla="*/ 1837648 h 4689184"/>
              <a:gd name="connsiteX1281" fmla="*/ 1999925 w 5517371"/>
              <a:gd name="connsiteY1281" fmla="*/ 1837648 h 4689184"/>
              <a:gd name="connsiteX1282" fmla="*/ 2059196 w 5517371"/>
              <a:gd name="connsiteY1282" fmla="*/ 1767085 h 4689184"/>
              <a:gd name="connsiteX1283" fmla="*/ 2074347 w 5517371"/>
              <a:gd name="connsiteY1283" fmla="*/ 1767085 h 4689184"/>
              <a:gd name="connsiteX1284" fmla="*/ 2089511 w 5517371"/>
              <a:gd name="connsiteY1284" fmla="*/ 1775730 h 4689184"/>
              <a:gd name="connsiteX1285" fmla="*/ 2089511 w 5517371"/>
              <a:gd name="connsiteY1285" fmla="*/ 1759886 h 4689184"/>
              <a:gd name="connsiteX1286" fmla="*/ 2082620 w 5517371"/>
              <a:gd name="connsiteY1286" fmla="*/ 1728198 h 4689184"/>
              <a:gd name="connsiteX1287" fmla="*/ 2082620 w 5517371"/>
              <a:gd name="connsiteY1287" fmla="*/ 1725992 h 4689184"/>
              <a:gd name="connsiteX1288" fmla="*/ 2088017 w 5517371"/>
              <a:gd name="connsiteY1288" fmla="*/ 1719566 h 4689184"/>
              <a:gd name="connsiteX1289" fmla="*/ 2089511 w 5517371"/>
              <a:gd name="connsiteY1289" fmla="*/ 1719566 h 4689184"/>
              <a:gd name="connsiteX1290" fmla="*/ 2104674 w 5517371"/>
              <a:gd name="connsiteY1290" fmla="*/ 1744042 h 4689184"/>
              <a:gd name="connsiteX1291" fmla="*/ 2126728 w 5517371"/>
              <a:gd name="connsiteY1291" fmla="*/ 1696523 h 4689184"/>
              <a:gd name="connsiteX1292" fmla="*/ 2135001 w 5517371"/>
              <a:gd name="connsiteY1292" fmla="*/ 1705154 h 4689184"/>
              <a:gd name="connsiteX1293" fmla="*/ 2135001 w 5517371"/>
              <a:gd name="connsiteY1293" fmla="*/ 1696523 h 4689184"/>
              <a:gd name="connsiteX1294" fmla="*/ 2126728 w 5517371"/>
              <a:gd name="connsiteY1294" fmla="*/ 1673479 h 4689184"/>
              <a:gd name="connsiteX1295" fmla="*/ 1405870 w 5517371"/>
              <a:gd name="connsiteY1295" fmla="*/ 1657635 h 4689184"/>
              <a:gd name="connsiteX1296" fmla="*/ 1421033 w 5517371"/>
              <a:gd name="connsiteY1296" fmla="*/ 1673479 h 4689184"/>
              <a:gd name="connsiteX1297" fmla="*/ 1427923 w 5517371"/>
              <a:gd name="connsiteY1297" fmla="*/ 1673479 h 4689184"/>
              <a:gd name="connsiteX1298" fmla="*/ 1427923 w 5517371"/>
              <a:gd name="connsiteY1298" fmla="*/ 1657635 h 4689184"/>
              <a:gd name="connsiteX1299" fmla="*/ 2157055 w 5517371"/>
              <a:gd name="connsiteY1299" fmla="*/ 1648991 h 4689184"/>
              <a:gd name="connsiteX1300" fmla="*/ 2165328 w 5517371"/>
              <a:gd name="connsiteY1300" fmla="*/ 1673479 h 4689184"/>
              <a:gd name="connsiteX1301" fmla="*/ 2172218 w 5517371"/>
              <a:gd name="connsiteY1301" fmla="*/ 1673479 h 4689184"/>
              <a:gd name="connsiteX1302" fmla="*/ 2172218 w 5517371"/>
              <a:gd name="connsiteY1302" fmla="*/ 1648991 h 4689184"/>
              <a:gd name="connsiteX1303" fmla="*/ 5127306 w 5517371"/>
              <a:gd name="connsiteY1303" fmla="*/ 1610103 h 4689184"/>
              <a:gd name="connsiteX1304" fmla="*/ 5141087 w 5517371"/>
              <a:gd name="connsiteY1304" fmla="*/ 1610103 h 4689184"/>
              <a:gd name="connsiteX1305" fmla="*/ 5156250 w 5517371"/>
              <a:gd name="connsiteY1305" fmla="*/ 1625947 h 4689184"/>
              <a:gd name="connsiteX1306" fmla="*/ 5141087 w 5517371"/>
              <a:gd name="connsiteY1306" fmla="*/ 1625947 h 4689184"/>
              <a:gd name="connsiteX1307" fmla="*/ 5127306 w 5517371"/>
              <a:gd name="connsiteY1307" fmla="*/ 1610103 h 4689184"/>
              <a:gd name="connsiteX1308" fmla="*/ 1232206 w 5517371"/>
              <a:gd name="connsiteY1308" fmla="*/ 1546740 h 4689184"/>
              <a:gd name="connsiteX1309" fmla="*/ 1255643 w 5517371"/>
              <a:gd name="connsiteY1309" fmla="*/ 1546740 h 4689184"/>
              <a:gd name="connsiteX1310" fmla="*/ 1255643 w 5517371"/>
              <a:gd name="connsiteY1310" fmla="*/ 1578428 h 4689184"/>
              <a:gd name="connsiteX1311" fmla="*/ 1240479 w 5517371"/>
              <a:gd name="connsiteY1311" fmla="*/ 1594272 h 4689184"/>
              <a:gd name="connsiteX1312" fmla="*/ 1232206 w 5517371"/>
              <a:gd name="connsiteY1312" fmla="*/ 1594272 h 4689184"/>
              <a:gd name="connsiteX1313" fmla="*/ 1232206 w 5517371"/>
              <a:gd name="connsiteY1313" fmla="*/ 1587060 h 4689184"/>
              <a:gd name="connsiteX1314" fmla="*/ 1240479 w 5517371"/>
              <a:gd name="connsiteY1314" fmla="*/ 1571229 h 4689184"/>
              <a:gd name="connsiteX1315" fmla="*/ 1232206 w 5517371"/>
              <a:gd name="connsiteY1315" fmla="*/ 1546740 h 4689184"/>
              <a:gd name="connsiteX1316" fmla="*/ 2209423 w 5517371"/>
              <a:gd name="connsiteY1316" fmla="*/ 1500653 h 4689184"/>
              <a:gd name="connsiteX1317" fmla="*/ 2217696 w 5517371"/>
              <a:gd name="connsiteY1317" fmla="*/ 1500653 h 4689184"/>
              <a:gd name="connsiteX1318" fmla="*/ 2217696 w 5517371"/>
              <a:gd name="connsiteY1318" fmla="*/ 1516497 h 4689184"/>
              <a:gd name="connsiteX1319" fmla="*/ 2195643 w 5517371"/>
              <a:gd name="connsiteY1319" fmla="*/ 1516497 h 4689184"/>
              <a:gd name="connsiteX1320" fmla="*/ 2209423 w 5517371"/>
              <a:gd name="connsiteY1320" fmla="*/ 1500653 h 4689184"/>
              <a:gd name="connsiteX1321" fmla="*/ 1593326 w 5517371"/>
              <a:gd name="connsiteY1321" fmla="*/ 1492009 h 4689184"/>
              <a:gd name="connsiteX1322" fmla="*/ 1645695 w 5517371"/>
              <a:gd name="connsiteY1322" fmla="*/ 1500653 h 4689184"/>
              <a:gd name="connsiteX1323" fmla="*/ 1645695 w 5517371"/>
              <a:gd name="connsiteY1323" fmla="*/ 1507853 h 4689184"/>
              <a:gd name="connsiteX1324" fmla="*/ 1571273 w 5517371"/>
              <a:gd name="connsiteY1324" fmla="*/ 1555385 h 4689184"/>
              <a:gd name="connsiteX1325" fmla="*/ 1578163 w 5517371"/>
              <a:gd name="connsiteY1325" fmla="*/ 1571229 h 4689184"/>
              <a:gd name="connsiteX1326" fmla="*/ 1503729 w 5517371"/>
              <a:gd name="connsiteY1326" fmla="*/ 1633147 h 4689184"/>
              <a:gd name="connsiteX1327" fmla="*/ 1465141 w 5517371"/>
              <a:gd name="connsiteY1327" fmla="*/ 1657635 h 4689184"/>
              <a:gd name="connsiteX1328" fmla="*/ 1473414 w 5517371"/>
              <a:gd name="connsiteY1328" fmla="*/ 1673479 h 4689184"/>
              <a:gd name="connsiteX1329" fmla="*/ 1473414 w 5517371"/>
              <a:gd name="connsiteY1329" fmla="*/ 1680679 h 4689184"/>
              <a:gd name="connsiteX1330" fmla="*/ 1436197 w 5517371"/>
              <a:gd name="connsiteY1330" fmla="*/ 1673479 h 4689184"/>
              <a:gd name="connsiteX1331" fmla="*/ 1451360 w 5517371"/>
              <a:gd name="connsiteY1331" fmla="*/ 1696523 h 4689184"/>
              <a:gd name="connsiteX1332" fmla="*/ 1451360 w 5517371"/>
              <a:gd name="connsiteY1332" fmla="*/ 1705154 h 4689184"/>
              <a:gd name="connsiteX1333" fmla="*/ 1427923 w 5517371"/>
              <a:gd name="connsiteY1333" fmla="*/ 1689323 h 4689184"/>
              <a:gd name="connsiteX1334" fmla="*/ 1397609 w 5517371"/>
              <a:gd name="connsiteY1334" fmla="*/ 1712354 h 4689184"/>
              <a:gd name="connsiteX1335" fmla="*/ 1390706 w 5517371"/>
              <a:gd name="connsiteY1335" fmla="*/ 1712354 h 4689184"/>
              <a:gd name="connsiteX1336" fmla="*/ 1375555 w 5517371"/>
              <a:gd name="connsiteY1336" fmla="*/ 1705154 h 4689184"/>
              <a:gd name="connsiteX1337" fmla="*/ 1345228 w 5517371"/>
              <a:gd name="connsiteY1337" fmla="*/ 1735397 h 4689184"/>
              <a:gd name="connsiteX1338" fmla="*/ 1338338 w 5517371"/>
              <a:gd name="connsiteY1338" fmla="*/ 1728198 h 4689184"/>
              <a:gd name="connsiteX1339" fmla="*/ 1405870 w 5517371"/>
              <a:gd name="connsiteY1339" fmla="*/ 1633147 h 4689184"/>
              <a:gd name="connsiteX1340" fmla="*/ 1473414 w 5517371"/>
              <a:gd name="connsiteY1340" fmla="*/ 1562584 h 4689184"/>
              <a:gd name="connsiteX1341" fmla="*/ 1525782 w 5517371"/>
              <a:gd name="connsiteY1341" fmla="*/ 1516497 h 4689184"/>
              <a:gd name="connsiteX1342" fmla="*/ 1525782 w 5517371"/>
              <a:gd name="connsiteY1342" fmla="*/ 1523697 h 4689184"/>
              <a:gd name="connsiteX1343" fmla="*/ 1503729 w 5517371"/>
              <a:gd name="connsiteY1343" fmla="*/ 1555385 h 4689184"/>
              <a:gd name="connsiteX1344" fmla="*/ 1510619 w 5517371"/>
              <a:gd name="connsiteY1344" fmla="*/ 1555385 h 4689184"/>
              <a:gd name="connsiteX1345" fmla="*/ 1571273 w 5517371"/>
              <a:gd name="connsiteY1345" fmla="*/ 1532341 h 4689184"/>
              <a:gd name="connsiteX1346" fmla="*/ 1562999 w 5517371"/>
              <a:gd name="connsiteY1346" fmla="*/ 1516497 h 4689184"/>
              <a:gd name="connsiteX1347" fmla="*/ 1571273 w 5517371"/>
              <a:gd name="connsiteY1347" fmla="*/ 1516497 h 4689184"/>
              <a:gd name="connsiteX1348" fmla="*/ 1586436 w 5517371"/>
              <a:gd name="connsiteY1348" fmla="*/ 1523697 h 4689184"/>
              <a:gd name="connsiteX1349" fmla="*/ 1593326 w 5517371"/>
              <a:gd name="connsiteY1349" fmla="*/ 1492009 h 4689184"/>
              <a:gd name="connsiteX1350" fmla="*/ 2999196 w 5517371"/>
              <a:gd name="connsiteY1350" fmla="*/ 1468965 h 4689184"/>
              <a:gd name="connsiteX1351" fmla="*/ 2796588 w 5517371"/>
              <a:gd name="connsiteY1351" fmla="*/ 1578428 h 4689184"/>
              <a:gd name="connsiteX1352" fmla="*/ 2735946 w 5517371"/>
              <a:gd name="connsiteY1352" fmla="*/ 1625947 h 4689184"/>
              <a:gd name="connsiteX1353" fmla="*/ 2729044 w 5517371"/>
              <a:gd name="connsiteY1353" fmla="*/ 1618748 h 4689184"/>
              <a:gd name="connsiteX1354" fmla="*/ 2570544 w 5517371"/>
              <a:gd name="connsiteY1354" fmla="*/ 1744042 h 4689184"/>
              <a:gd name="connsiteX1355" fmla="*/ 2578817 w 5517371"/>
              <a:gd name="connsiteY1355" fmla="*/ 1759886 h 4689184"/>
              <a:gd name="connsiteX1356" fmla="*/ 2518163 w 5517371"/>
              <a:gd name="connsiteY1356" fmla="*/ 1805973 h 4689184"/>
              <a:gd name="connsiteX1357" fmla="*/ 2487848 w 5517371"/>
              <a:gd name="connsiteY1357" fmla="*/ 1798774 h 4689184"/>
              <a:gd name="connsiteX1358" fmla="*/ 2496122 w 5517371"/>
              <a:gd name="connsiteY1358" fmla="*/ 1814618 h 4689184"/>
              <a:gd name="connsiteX1359" fmla="*/ 2496122 w 5517371"/>
              <a:gd name="connsiteY1359" fmla="*/ 1830449 h 4689184"/>
              <a:gd name="connsiteX1360" fmla="*/ 2480958 w 5517371"/>
              <a:gd name="connsiteY1360" fmla="*/ 1830449 h 4689184"/>
              <a:gd name="connsiteX1361" fmla="*/ 2480958 w 5517371"/>
              <a:gd name="connsiteY1361" fmla="*/ 1805973 h 4689184"/>
              <a:gd name="connsiteX1362" fmla="*/ 2465795 w 5517371"/>
              <a:gd name="connsiteY1362" fmla="*/ 1805973 h 4689184"/>
              <a:gd name="connsiteX1363" fmla="*/ 2450631 w 5517371"/>
              <a:gd name="connsiteY1363" fmla="*/ 1821817 h 4689184"/>
              <a:gd name="connsiteX1364" fmla="*/ 2450631 w 5517371"/>
              <a:gd name="connsiteY1364" fmla="*/ 1830449 h 4689184"/>
              <a:gd name="connsiteX1365" fmla="*/ 2465795 w 5517371"/>
              <a:gd name="connsiteY1365" fmla="*/ 1830449 h 4689184"/>
              <a:gd name="connsiteX1366" fmla="*/ 2465795 w 5517371"/>
              <a:gd name="connsiteY1366" fmla="*/ 1862137 h 4689184"/>
              <a:gd name="connsiteX1367" fmla="*/ 2413414 w 5517371"/>
              <a:gd name="connsiteY1367" fmla="*/ 1877981 h 4689184"/>
              <a:gd name="connsiteX1368" fmla="*/ 2420304 w 5517371"/>
              <a:gd name="connsiteY1368" fmla="*/ 1892380 h 4689184"/>
              <a:gd name="connsiteX1369" fmla="*/ 2420304 w 5517371"/>
              <a:gd name="connsiteY1369" fmla="*/ 1901024 h 4689184"/>
              <a:gd name="connsiteX1370" fmla="*/ 2337609 w 5517371"/>
              <a:gd name="connsiteY1370" fmla="*/ 1971587 h 4689184"/>
              <a:gd name="connsiteX1371" fmla="*/ 2232860 w 5517371"/>
              <a:gd name="connsiteY1371" fmla="*/ 2073838 h 4689184"/>
              <a:gd name="connsiteX1372" fmla="*/ 2126728 w 5517371"/>
              <a:gd name="connsiteY1372" fmla="*/ 2183301 h 4689184"/>
              <a:gd name="connsiteX1373" fmla="*/ 2112947 w 5517371"/>
              <a:gd name="connsiteY1373" fmla="*/ 2176088 h 4689184"/>
              <a:gd name="connsiteX1374" fmla="*/ 2097784 w 5517371"/>
              <a:gd name="connsiteY1374" fmla="*/ 2191932 h 4689184"/>
              <a:gd name="connsiteX1375" fmla="*/ 2104674 w 5517371"/>
              <a:gd name="connsiteY1375" fmla="*/ 2207776 h 4689184"/>
              <a:gd name="connsiteX1376" fmla="*/ 2104674 w 5517371"/>
              <a:gd name="connsiteY1376" fmla="*/ 2230820 h 4689184"/>
              <a:gd name="connsiteX1377" fmla="*/ 2074347 w 5517371"/>
              <a:gd name="connsiteY1377" fmla="*/ 2253863 h 4689184"/>
              <a:gd name="connsiteX1378" fmla="*/ 2089511 w 5517371"/>
              <a:gd name="connsiteY1378" fmla="*/ 2269707 h 4689184"/>
              <a:gd name="connsiteX1379" fmla="*/ 2202533 w 5517371"/>
              <a:gd name="connsiteY1379" fmla="*/ 2207776 h 4689184"/>
              <a:gd name="connsiteX1380" fmla="*/ 2263187 w 5517371"/>
              <a:gd name="connsiteY1380" fmla="*/ 2160257 h 4689184"/>
              <a:gd name="connsiteX1381" fmla="*/ 2442358 w 5517371"/>
              <a:gd name="connsiteY1381" fmla="*/ 2081037 h 4689184"/>
              <a:gd name="connsiteX1382" fmla="*/ 2518163 w 5517371"/>
              <a:gd name="connsiteY1382" fmla="*/ 2042162 h 4689184"/>
              <a:gd name="connsiteX1383" fmla="*/ 2540216 w 5517371"/>
              <a:gd name="connsiteY1383" fmla="*/ 2050794 h 4689184"/>
              <a:gd name="connsiteX1384" fmla="*/ 2683566 w 5517371"/>
              <a:gd name="connsiteY1384" fmla="*/ 1964387 h 4689184"/>
              <a:gd name="connsiteX1385" fmla="*/ 2720783 w 5517371"/>
              <a:gd name="connsiteY1385" fmla="*/ 1932699 h 4689184"/>
              <a:gd name="connsiteX1386" fmla="*/ 2735946 w 5517371"/>
              <a:gd name="connsiteY1386" fmla="*/ 1939912 h 4689184"/>
              <a:gd name="connsiteX1387" fmla="*/ 2751098 w 5517371"/>
              <a:gd name="connsiteY1387" fmla="*/ 1901024 h 4689184"/>
              <a:gd name="connsiteX1388" fmla="*/ 2766261 w 5517371"/>
              <a:gd name="connsiteY1388" fmla="*/ 1908224 h 4689184"/>
              <a:gd name="connsiteX1389" fmla="*/ 2796588 w 5517371"/>
              <a:gd name="connsiteY1389" fmla="*/ 1862137 h 4689184"/>
              <a:gd name="connsiteX1390" fmla="*/ 2811752 w 5517371"/>
              <a:gd name="connsiteY1390" fmla="*/ 1862137 h 4689184"/>
              <a:gd name="connsiteX1391" fmla="*/ 2811752 w 5517371"/>
              <a:gd name="connsiteY1391" fmla="*/ 1837648 h 4689184"/>
              <a:gd name="connsiteX1392" fmla="*/ 2803478 w 5517371"/>
              <a:gd name="connsiteY1392" fmla="*/ 1837648 h 4689184"/>
              <a:gd name="connsiteX1393" fmla="*/ 2690456 w 5517371"/>
              <a:gd name="connsiteY1393" fmla="*/ 1869336 h 4689184"/>
              <a:gd name="connsiteX1394" fmla="*/ 2676676 w 5517371"/>
              <a:gd name="connsiteY1394" fmla="*/ 1862137 h 4689184"/>
              <a:gd name="connsiteX1395" fmla="*/ 2653239 w 5517371"/>
              <a:gd name="connsiteY1395" fmla="*/ 1869336 h 4689184"/>
              <a:gd name="connsiteX1396" fmla="*/ 2653239 w 5517371"/>
              <a:gd name="connsiteY1396" fmla="*/ 1862137 h 4689184"/>
              <a:gd name="connsiteX1397" fmla="*/ 2690456 w 5517371"/>
              <a:gd name="connsiteY1397" fmla="*/ 1805973 h 4689184"/>
              <a:gd name="connsiteX1398" fmla="*/ 2713893 w 5517371"/>
              <a:gd name="connsiteY1398" fmla="*/ 1830449 h 4689184"/>
              <a:gd name="connsiteX1399" fmla="*/ 2788315 w 5517371"/>
              <a:gd name="connsiteY1399" fmla="*/ 1782930 h 4689184"/>
              <a:gd name="connsiteX1400" fmla="*/ 2811752 w 5517371"/>
              <a:gd name="connsiteY1400" fmla="*/ 1751241 h 4689184"/>
              <a:gd name="connsiteX1401" fmla="*/ 2811752 w 5517371"/>
              <a:gd name="connsiteY1401" fmla="*/ 1744042 h 4689184"/>
              <a:gd name="connsiteX1402" fmla="*/ 2796588 w 5517371"/>
              <a:gd name="connsiteY1402" fmla="*/ 1744042 h 4689184"/>
              <a:gd name="connsiteX1403" fmla="*/ 2698729 w 5517371"/>
              <a:gd name="connsiteY1403" fmla="*/ 1791574 h 4689184"/>
              <a:gd name="connsiteX1404" fmla="*/ 2676676 w 5517371"/>
              <a:gd name="connsiteY1404" fmla="*/ 1782930 h 4689184"/>
              <a:gd name="connsiteX1405" fmla="*/ 2676676 w 5517371"/>
              <a:gd name="connsiteY1405" fmla="*/ 1759886 h 4689184"/>
              <a:gd name="connsiteX1406" fmla="*/ 3081904 w 5517371"/>
              <a:gd name="connsiteY1406" fmla="*/ 1562584 h 4689184"/>
              <a:gd name="connsiteX1407" fmla="*/ 3081904 w 5517371"/>
              <a:gd name="connsiteY1407" fmla="*/ 1516497 h 4689184"/>
              <a:gd name="connsiteX1408" fmla="*/ 3044686 w 5517371"/>
              <a:gd name="connsiteY1408" fmla="*/ 1468965 h 4689184"/>
              <a:gd name="connsiteX1409" fmla="*/ 1540946 w 5517371"/>
              <a:gd name="connsiteY1409" fmla="*/ 1468965 h 4689184"/>
              <a:gd name="connsiteX1410" fmla="*/ 1540946 w 5517371"/>
              <a:gd name="connsiteY1410" fmla="*/ 1507853 h 4689184"/>
              <a:gd name="connsiteX1411" fmla="*/ 1525782 w 5517371"/>
              <a:gd name="connsiteY1411" fmla="*/ 1507853 h 4689184"/>
              <a:gd name="connsiteX1412" fmla="*/ 1525782 w 5517371"/>
              <a:gd name="connsiteY1412" fmla="*/ 1484809 h 4689184"/>
              <a:gd name="connsiteX1413" fmla="*/ 1540946 w 5517371"/>
              <a:gd name="connsiteY1413" fmla="*/ 1468965 h 4689184"/>
              <a:gd name="connsiteX1414" fmla="*/ 1660858 w 5517371"/>
              <a:gd name="connsiteY1414" fmla="*/ 1453134 h 4689184"/>
              <a:gd name="connsiteX1415" fmla="*/ 1676022 w 5517371"/>
              <a:gd name="connsiteY1415" fmla="*/ 1468965 h 4689184"/>
              <a:gd name="connsiteX1416" fmla="*/ 1676022 w 5517371"/>
              <a:gd name="connsiteY1416" fmla="*/ 1492009 h 4689184"/>
              <a:gd name="connsiteX1417" fmla="*/ 1638805 w 5517371"/>
              <a:gd name="connsiteY1417" fmla="*/ 1492009 h 4689184"/>
              <a:gd name="connsiteX1418" fmla="*/ 1638805 w 5517371"/>
              <a:gd name="connsiteY1418" fmla="*/ 1484809 h 4689184"/>
              <a:gd name="connsiteX1419" fmla="*/ 1660858 w 5517371"/>
              <a:gd name="connsiteY1419" fmla="*/ 1453134 h 4689184"/>
              <a:gd name="connsiteX1420" fmla="*/ 3713164 w 5517371"/>
              <a:gd name="connsiteY1420" fmla="*/ 1373914 h 4689184"/>
              <a:gd name="connsiteX1421" fmla="*/ 3713164 w 5517371"/>
              <a:gd name="connsiteY1421" fmla="*/ 1382558 h 4689184"/>
              <a:gd name="connsiteX1422" fmla="*/ 3728327 w 5517371"/>
              <a:gd name="connsiteY1422" fmla="*/ 1398402 h 4689184"/>
              <a:gd name="connsiteX1423" fmla="*/ 3743491 w 5517371"/>
              <a:gd name="connsiteY1423" fmla="*/ 1398402 h 4689184"/>
              <a:gd name="connsiteX1424" fmla="*/ 3736600 w 5517371"/>
              <a:gd name="connsiteY1424" fmla="*/ 1373914 h 4689184"/>
              <a:gd name="connsiteX1425" fmla="*/ 1638805 w 5517371"/>
              <a:gd name="connsiteY1425" fmla="*/ 1343671 h 4689184"/>
              <a:gd name="connsiteX1426" fmla="*/ 1676022 w 5517371"/>
              <a:gd name="connsiteY1426" fmla="*/ 1382558 h 4689184"/>
              <a:gd name="connsiteX1427" fmla="*/ 1608490 w 5517371"/>
              <a:gd name="connsiteY1427" fmla="*/ 1445934 h 4689184"/>
              <a:gd name="connsiteX1428" fmla="*/ 1593326 w 5517371"/>
              <a:gd name="connsiteY1428" fmla="*/ 1460333 h 4689184"/>
              <a:gd name="connsiteX1429" fmla="*/ 1593326 w 5517371"/>
              <a:gd name="connsiteY1429" fmla="*/ 1445934 h 4689184"/>
              <a:gd name="connsiteX1430" fmla="*/ 1578163 w 5517371"/>
              <a:gd name="connsiteY1430" fmla="*/ 1468965 h 4689184"/>
              <a:gd name="connsiteX1431" fmla="*/ 1556109 w 5517371"/>
              <a:gd name="connsiteY1431" fmla="*/ 1468965 h 4689184"/>
              <a:gd name="connsiteX1432" fmla="*/ 1616751 w 5517371"/>
              <a:gd name="connsiteY1432" fmla="*/ 1366714 h 4689184"/>
              <a:gd name="connsiteX1433" fmla="*/ 1638805 w 5517371"/>
              <a:gd name="connsiteY1433" fmla="*/ 1366714 h 4689184"/>
              <a:gd name="connsiteX1434" fmla="*/ 1188098 w 5517371"/>
              <a:gd name="connsiteY1434" fmla="*/ 1311996 h 4689184"/>
              <a:gd name="connsiteX1435" fmla="*/ 1203262 w 5517371"/>
              <a:gd name="connsiteY1435" fmla="*/ 1311996 h 4689184"/>
              <a:gd name="connsiteX1436" fmla="*/ 1203262 w 5517371"/>
              <a:gd name="connsiteY1436" fmla="*/ 1335039 h 4689184"/>
              <a:gd name="connsiteX1437" fmla="*/ 1188098 w 5517371"/>
              <a:gd name="connsiteY1437" fmla="*/ 1335039 h 4689184"/>
              <a:gd name="connsiteX1438" fmla="*/ 1751827 w 5517371"/>
              <a:gd name="connsiteY1438" fmla="*/ 1005231 h 4689184"/>
              <a:gd name="connsiteX1439" fmla="*/ 1766990 w 5517371"/>
              <a:gd name="connsiteY1439" fmla="*/ 1029719 h 4689184"/>
              <a:gd name="connsiteX1440" fmla="*/ 1766990 w 5517371"/>
              <a:gd name="connsiteY1440" fmla="*/ 1036919 h 4689184"/>
              <a:gd name="connsiteX1441" fmla="*/ 1751827 w 5517371"/>
              <a:gd name="connsiteY1441" fmla="*/ 1052763 h 4689184"/>
              <a:gd name="connsiteX1442" fmla="*/ 1743554 w 5517371"/>
              <a:gd name="connsiteY1442" fmla="*/ 1044118 h 4689184"/>
              <a:gd name="connsiteX1443" fmla="*/ 1728402 w 5517371"/>
              <a:gd name="connsiteY1443" fmla="*/ 1059962 h 4689184"/>
              <a:gd name="connsiteX1444" fmla="*/ 1721512 w 5517371"/>
              <a:gd name="connsiteY1444" fmla="*/ 1059962 h 4689184"/>
              <a:gd name="connsiteX1445" fmla="*/ 1706349 w 5517371"/>
              <a:gd name="connsiteY1445" fmla="*/ 1044118 h 4689184"/>
              <a:gd name="connsiteX1446" fmla="*/ 1751827 w 5517371"/>
              <a:gd name="connsiteY1446" fmla="*/ 1005231 h 4689184"/>
              <a:gd name="connsiteX1447" fmla="*/ 1645695 w 5517371"/>
              <a:gd name="connsiteY1447" fmla="*/ 871305 h 4689184"/>
              <a:gd name="connsiteX1448" fmla="*/ 1608490 w 5517371"/>
              <a:gd name="connsiteY1448" fmla="*/ 927469 h 4689184"/>
              <a:gd name="connsiteX1449" fmla="*/ 1608490 w 5517371"/>
              <a:gd name="connsiteY1449" fmla="*/ 934668 h 4689184"/>
              <a:gd name="connsiteX1450" fmla="*/ 1660858 w 5517371"/>
              <a:gd name="connsiteY1450" fmla="*/ 911625 h 4689184"/>
              <a:gd name="connsiteX1451" fmla="*/ 1653968 w 5517371"/>
              <a:gd name="connsiteY1451" fmla="*/ 871305 h 4689184"/>
              <a:gd name="connsiteX1452" fmla="*/ 1728402 w 5517371"/>
              <a:gd name="connsiteY1452" fmla="*/ 841062 h 4689184"/>
              <a:gd name="connsiteX1453" fmla="*/ 1713239 w 5517371"/>
              <a:gd name="connsiteY1453" fmla="*/ 848261 h 4689184"/>
              <a:gd name="connsiteX1454" fmla="*/ 1721512 w 5517371"/>
              <a:gd name="connsiteY1454" fmla="*/ 864105 h 4689184"/>
              <a:gd name="connsiteX1455" fmla="*/ 1721512 w 5517371"/>
              <a:gd name="connsiteY1455" fmla="*/ 871305 h 4689184"/>
              <a:gd name="connsiteX1456" fmla="*/ 1669132 w 5517371"/>
              <a:gd name="connsiteY1456" fmla="*/ 871305 h 4689184"/>
              <a:gd name="connsiteX1457" fmla="*/ 1669132 w 5517371"/>
              <a:gd name="connsiteY1457" fmla="*/ 887149 h 4689184"/>
              <a:gd name="connsiteX1458" fmla="*/ 1691185 w 5517371"/>
              <a:gd name="connsiteY1458" fmla="*/ 895781 h 4689184"/>
              <a:gd name="connsiteX1459" fmla="*/ 1728402 w 5517371"/>
              <a:gd name="connsiteY1459" fmla="*/ 871305 h 4689184"/>
              <a:gd name="connsiteX1460" fmla="*/ 1758717 w 5517371"/>
              <a:gd name="connsiteY1460" fmla="*/ 879937 h 4689184"/>
              <a:gd name="connsiteX1461" fmla="*/ 1736663 w 5517371"/>
              <a:gd name="connsiteY1461" fmla="*/ 841062 h 4689184"/>
              <a:gd name="connsiteX1462" fmla="*/ 3194914 w 5517371"/>
              <a:gd name="connsiteY1462" fmla="*/ 793530 h 4689184"/>
              <a:gd name="connsiteX1463" fmla="*/ 3179762 w 5517371"/>
              <a:gd name="connsiteY1463" fmla="*/ 809374 h 4689184"/>
              <a:gd name="connsiteX1464" fmla="*/ 3210077 w 5517371"/>
              <a:gd name="connsiteY1464" fmla="*/ 809374 h 4689184"/>
              <a:gd name="connsiteX1465" fmla="*/ 3194914 w 5517371"/>
              <a:gd name="connsiteY1465" fmla="*/ 793530 h 4689184"/>
              <a:gd name="connsiteX1466" fmla="*/ 2668402 w 5517371"/>
              <a:gd name="connsiteY1466" fmla="*/ 793530 h 4689184"/>
              <a:gd name="connsiteX1467" fmla="*/ 2638088 w 5517371"/>
              <a:gd name="connsiteY1467" fmla="*/ 825218 h 4689184"/>
              <a:gd name="connsiteX1468" fmla="*/ 2622924 w 5517371"/>
              <a:gd name="connsiteY1468" fmla="*/ 809374 h 4689184"/>
              <a:gd name="connsiteX1469" fmla="*/ 2668402 w 5517371"/>
              <a:gd name="connsiteY1469" fmla="*/ 793530 h 4689184"/>
              <a:gd name="connsiteX1470" fmla="*/ 1795934 w 5517371"/>
              <a:gd name="connsiteY1470" fmla="*/ 777686 h 4689184"/>
              <a:gd name="connsiteX1471" fmla="*/ 1804208 w 5517371"/>
              <a:gd name="connsiteY1471" fmla="*/ 777686 h 4689184"/>
              <a:gd name="connsiteX1472" fmla="*/ 1826261 w 5517371"/>
              <a:gd name="connsiteY1472" fmla="*/ 793530 h 4689184"/>
              <a:gd name="connsiteX1473" fmla="*/ 1878630 w 5517371"/>
              <a:gd name="connsiteY1473" fmla="*/ 777686 h 4689184"/>
              <a:gd name="connsiteX1474" fmla="*/ 1893793 w 5517371"/>
              <a:gd name="connsiteY1474" fmla="*/ 800729 h 4689184"/>
              <a:gd name="connsiteX1475" fmla="*/ 1871739 w 5517371"/>
              <a:gd name="connsiteY1475" fmla="*/ 825218 h 4689184"/>
              <a:gd name="connsiteX1476" fmla="*/ 1826261 w 5517371"/>
              <a:gd name="connsiteY1476" fmla="*/ 825218 h 4689184"/>
              <a:gd name="connsiteX1477" fmla="*/ 1826261 w 5517371"/>
              <a:gd name="connsiteY1477" fmla="*/ 809374 h 4689184"/>
              <a:gd name="connsiteX1478" fmla="*/ 1811098 w 5517371"/>
              <a:gd name="connsiteY1478" fmla="*/ 809374 h 4689184"/>
              <a:gd name="connsiteX1479" fmla="*/ 1789044 w 5517371"/>
              <a:gd name="connsiteY1479" fmla="*/ 832417 h 4689184"/>
              <a:gd name="connsiteX1480" fmla="*/ 1804208 w 5517371"/>
              <a:gd name="connsiteY1480" fmla="*/ 879937 h 4689184"/>
              <a:gd name="connsiteX1481" fmla="*/ 1706349 w 5517371"/>
              <a:gd name="connsiteY1481" fmla="*/ 950512 h 4689184"/>
              <a:gd name="connsiteX1482" fmla="*/ 1676022 w 5517371"/>
              <a:gd name="connsiteY1482" fmla="*/ 957712 h 4689184"/>
              <a:gd name="connsiteX1483" fmla="*/ 1669132 w 5517371"/>
              <a:gd name="connsiteY1483" fmla="*/ 934668 h 4689184"/>
              <a:gd name="connsiteX1484" fmla="*/ 1593326 w 5517371"/>
              <a:gd name="connsiteY1484" fmla="*/ 966356 h 4689184"/>
              <a:gd name="connsiteX1485" fmla="*/ 1593326 w 5517371"/>
              <a:gd name="connsiteY1485" fmla="*/ 982200 h 4689184"/>
              <a:gd name="connsiteX1486" fmla="*/ 1616751 w 5517371"/>
              <a:gd name="connsiteY1486" fmla="*/ 998031 h 4689184"/>
              <a:gd name="connsiteX1487" fmla="*/ 1593326 w 5517371"/>
              <a:gd name="connsiteY1487" fmla="*/ 1029719 h 4689184"/>
              <a:gd name="connsiteX1488" fmla="*/ 1534056 w 5517371"/>
              <a:gd name="connsiteY1488" fmla="*/ 1029719 h 4689184"/>
              <a:gd name="connsiteX1489" fmla="*/ 1518892 w 5517371"/>
              <a:gd name="connsiteY1489" fmla="*/ 1021075 h 4689184"/>
              <a:gd name="connsiteX1490" fmla="*/ 1503729 w 5517371"/>
              <a:gd name="connsiteY1490" fmla="*/ 1084451 h 4689184"/>
              <a:gd name="connsiteX1491" fmla="*/ 1510619 w 5517371"/>
              <a:gd name="connsiteY1491" fmla="*/ 1100282 h 4689184"/>
              <a:gd name="connsiteX1492" fmla="*/ 1405870 w 5517371"/>
              <a:gd name="connsiteY1492" fmla="*/ 1264464 h 4689184"/>
              <a:gd name="connsiteX1493" fmla="*/ 1338338 w 5517371"/>
              <a:gd name="connsiteY1493" fmla="*/ 1296152 h 4689184"/>
              <a:gd name="connsiteX1494" fmla="*/ 1338338 w 5517371"/>
              <a:gd name="connsiteY1494" fmla="*/ 1280308 h 4689184"/>
              <a:gd name="connsiteX1495" fmla="*/ 1323174 w 5517371"/>
              <a:gd name="connsiteY1495" fmla="*/ 1280308 h 4689184"/>
              <a:gd name="connsiteX1496" fmla="*/ 1308011 w 5517371"/>
              <a:gd name="connsiteY1496" fmla="*/ 1303351 h 4689184"/>
              <a:gd name="connsiteX1497" fmla="*/ 1285957 w 5517371"/>
              <a:gd name="connsiteY1497" fmla="*/ 1296152 h 4689184"/>
              <a:gd name="connsiteX1498" fmla="*/ 1292848 w 5517371"/>
              <a:gd name="connsiteY1498" fmla="*/ 1311996 h 4689184"/>
              <a:gd name="connsiteX1499" fmla="*/ 1277696 w 5517371"/>
              <a:gd name="connsiteY1499" fmla="*/ 1319195 h 4689184"/>
              <a:gd name="connsiteX1500" fmla="*/ 1262533 w 5517371"/>
              <a:gd name="connsiteY1500" fmla="*/ 1287507 h 4689184"/>
              <a:gd name="connsiteX1501" fmla="*/ 1262533 w 5517371"/>
              <a:gd name="connsiteY1501" fmla="*/ 1280308 h 4689184"/>
              <a:gd name="connsiteX1502" fmla="*/ 1270794 w 5517371"/>
              <a:gd name="connsiteY1502" fmla="*/ 1264464 h 4689184"/>
              <a:gd name="connsiteX1503" fmla="*/ 1255643 w 5517371"/>
              <a:gd name="connsiteY1503" fmla="*/ 1264464 h 4689184"/>
              <a:gd name="connsiteX1504" fmla="*/ 1232206 w 5517371"/>
              <a:gd name="connsiteY1504" fmla="*/ 1280308 h 4689184"/>
              <a:gd name="connsiteX1505" fmla="*/ 1218425 w 5517371"/>
              <a:gd name="connsiteY1505" fmla="*/ 1273108 h 4689184"/>
              <a:gd name="connsiteX1506" fmla="*/ 1247369 w 5517371"/>
              <a:gd name="connsiteY1506" fmla="*/ 1248620 h 4689184"/>
              <a:gd name="connsiteX1507" fmla="*/ 1247369 w 5517371"/>
              <a:gd name="connsiteY1507" fmla="*/ 1241420 h 4689184"/>
              <a:gd name="connsiteX1508" fmla="*/ 1240479 w 5517371"/>
              <a:gd name="connsiteY1508" fmla="*/ 1202546 h 4689184"/>
              <a:gd name="connsiteX1509" fmla="*/ 1270794 w 5517371"/>
              <a:gd name="connsiteY1509" fmla="*/ 1170858 h 4689184"/>
              <a:gd name="connsiteX1510" fmla="*/ 1255643 w 5517371"/>
              <a:gd name="connsiteY1510" fmla="*/ 1107494 h 4689184"/>
              <a:gd name="connsiteX1511" fmla="*/ 1405870 w 5517371"/>
              <a:gd name="connsiteY1511" fmla="*/ 998031 h 4689184"/>
              <a:gd name="connsiteX1512" fmla="*/ 1412760 w 5517371"/>
              <a:gd name="connsiteY1512" fmla="*/ 1005231 h 4689184"/>
              <a:gd name="connsiteX1513" fmla="*/ 1495468 w 5517371"/>
              <a:gd name="connsiteY1513" fmla="*/ 934668 h 4689184"/>
              <a:gd name="connsiteX1514" fmla="*/ 1510619 w 5517371"/>
              <a:gd name="connsiteY1514" fmla="*/ 943313 h 4689184"/>
              <a:gd name="connsiteX1515" fmla="*/ 1525782 w 5517371"/>
              <a:gd name="connsiteY1515" fmla="*/ 918824 h 4689184"/>
              <a:gd name="connsiteX1516" fmla="*/ 1547836 w 5517371"/>
              <a:gd name="connsiteY1516" fmla="*/ 918824 h 4689184"/>
              <a:gd name="connsiteX1517" fmla="*/ 1623641 w 5517371"/>
              <a:gd name="connsiteY1517" fmla="*/ 848261 h 4689184"/>
              <a:gd name="connsiteX1518" fmla="*/ 1669132 w 5517371"/>
              <a:gd name="connsiteY1518" fmla="*/ 825218 h 4689184"/>
              <a:gd name="connsiteX1519" fmla="*/ 1676022 w 5517371"/>
              <a:gd name="connsiteY1519" fmla="*/ 825218 h 4689184"/>
              <a:gd name="connsiteX1520" fmla="*/ 1691185 w 5517371"/>
              <a:gd name="connsiteY1520" fmla="*/ 841062 h 4689184"/>
              <a:gd name="connsiteX1521" fmla="*/ 1795934 w 5517371"/>
              <a:gd name="connsiteY1521" fmla="*/ 777686 h 4689184"/>
              <a:gd name="connsiteX1522" fmla="*/ 3262458 w 5517371"/>
              <a:gd name="connsiteY1522" fmla="*/ 770486 h 4689184"/>
              <a:gd name="connsiteX1523" fmla="*/ 3240404 w 5517371"/>
              <a:gd name="connsiteY1523" fmla="*/ 793530 h 4689184"/>
              <a:gd name="connsiteX1524" fmla="*/ 3240404 w 5517371"/>
              <a:gd name="connsiteY1524" fmla="*/ 809374 h 4689184"/>
              <a:gd name="connsiteX1525" fmla="*/ 3269348 w 5517371"/>
              <a:gd name="connsiteY1525" fmla="*/ 784885 h 4689184"/>
              <a:gd name="connsiteX1526" fmla="*/ 3269348 w 5517371"/>
              <a:gd name="connsiteY1526" fmla="*/ 770486 h 4689184"/>
              <a:gd name="connsiteX1527" fmla="*/ 2803478 w 5517371"/>
              <a:gd name="connsiteY1527" fmla="*/ 573185 h 4689184"/>
              <a:gd name="connsiteX1528" fmla="*/ 2818642 w 5517371"/>
              <a:gd name="connsiteY1528" fmla="*/ 573185 h 4689184"/>
              <a:gd name="connsiteX1529" fmla="*/ 2833805 w 5517371"/>
              <a:gd name="connsiteY1529" fmla="*/ 589029 h 4689184"/>
              <a:gd name="connsiteX1530" fmla="*/ 2773151 w 5517371"/>
              <a:gd name="connsiteY1530" fmla="*/ 620717 h 4689184"/>
              <a:gd name="connsiteX1531" fmla="*/ 2759371 w 5517371"/>
              <a:gd name="connsiteY1531" fmla="*/ 604873 h 4689184"/>
              <a:gd name="connsiteX1532" fmla="*/ 2759371 w 5517371"/>
              <a:gd name="connsiteY1532" fmla="*/ 597673 h 4689184"/>
              <a:gd name="connsiteX1533" fmla="*/ 2803478 w 5517371"/>
              <a:gd name="connsiteY1533" fmla="*/ 573185 h 4689184"/>
              <a:gd name="connsiteX1534" fmla="*/ 3991576 w 5517371"/>
              <a:gd name="connsiteY1534" fmla="*/ 447890 h 4689184"/>
              <a:gd name="connsiteX1535" fmla="*/ 3984686 w 5517371"/>
              <a:gd name="connsiteY1535" fmla="*/ 470934 h 4689184"/>
              <a:gd name="connsiteX1536" fmla="*/ 3998479 w 5517371"/>
              <a:gd name="connsiteY1536" fmla="*/ 470934 h 4689184"/>
              <a:gd name="connsiteX1537" fmla="*/ 3998479 w 5517371"/>
              <a:gd name="connsiteY1537" fmla="*/ 447890 h 4689184"/>
              <a:gd name="connsiteX1538" fmla="*/ 2826915 w 5517371"/>
              <a:gd name="connsiteY1538" fmla="*/ 329796 h 4689184"/>
              <a:gd name="connsiteX1539" fmla="*/ 2871022 w 5517371"/>
              <a:gd name="connsiteY1539" fmla="*/ 338440 h 4689184"/>
              <a:gd name="connsiteX1540" fmla="*/ 2864120 w 5517371"/>
              <a:gd name="connsiteY1540" fmla="*/ 377328 h 4689184"/>
              <a:gd name="connsiteX1541" fmla="*/ 2864120 w 5517371"/>
              <a:gd name="connsiteY1541" fmla="*/ 384527 h 4689184"/>
              <a:gd name="connsiteX1542" fmla="*/ 2916500 w 5517371"/>
              <a:gd name="connsiteY1542" fmla="*/ 409003 h 4689184"/>
              <a:gd name="connsiteX1543" fmla="*/ 2916500 w 5517371"/>
              <a:gd name="connsiteY1543" fmla="*/ 416202 h 4689184"/>
              <a:gd name="connsiteX1544" fmla="*/ 2818642 w 5517371"/>
              <a:gd name="connsiteY1544" fmla="*/ 455090 h 4689184"/>
              <a:gd name="connsiteX1545" fmla="*/ 2811752 w 5517371"/>
              <a:gd name="connsiteY1545" fmla="*/ 463734 h 4689184"/>
              <a:gd name="connsiteX1546" fmla="*/ 2766261 w 5517371"/>
              <a:gd name="connsiteY1546" fmla="*/ 463734 h 4689184"/>
              <a:gd name="connsiteX1547" fmla="*/ 2698729 w 5517371"/>
              <a:gd name="connsiteY1547" fmla="*/ 432046 h 4689184"/>
              <a:gd name="connsiteX1548" fmla="*/ 2607761 w 5517371"/>
              <a:gd name="connsiteY1548" fmla="*/ 479578 h 4689184"/>
              <a:gd name="connsiteX1549" fmla="*/ 2600870 w 5517371"/>
              <a:gd name="connsiteY1549" fmla="*/ 479578 h 4689184"/>
              <a:gd name="connsiteX1550" fmla="*/ 2555380 w 5517371"/>
              <a:gd name="connsiteY1550" fmla="*/ 470934 h 4689184"/>
              <a:gd name="connsiteX1551" fmla="*/ 2518163 w 5517371"/>
              <a:gd name="connsiteY1551" fmla="*/ 479578 h 4689184"/>
              <a:gd name="connsiteX1552" fmla="*/ 2525066 w 5517371"/>
              <a:gd name="connsiteY1552" fmla="*/ 495422 h 4689184"/>
              <a:gd name="connsiteX1553" fmla="*/ 2472685 w 5517371"/>
              <a:gd name="connsiteY1553" fmla="*/ 511254 h 4689184"/>
              <a:gd name="connsiteX1554" fmla="*/ 2472685 w 5517371"/>
              <a:gd name="connsiteY1554" fmla="*/ 502622 h 4689184"/>
              <a:gd name="connsiteX1555" fmla="*/ 2457521 w 5517371"/>
              <a:gd name="connsiteY1555" fmla="*/ 511254 h 4689184"/>
              <a:gd name="connsiteX1556" fmla="*/ 2359663 w 5517371"/>
              <a:gd name="connsiteY1556" fmla="*/ 511254 h 4689184"/>
              <a:gd name="connsiteX1557" fmla="*/ 2345882 w 5517371"/>
              <a:gd name="connsiteY1557" fmla="*/ 495422 h 4689184"/>
              <a:gd name="connsiteX1558" fmla="*/ 2263187 w 5517371"/>
              <a:gd name="connsiteY1558" fmla="*/ 511254 h 4689184"/>
              <a:gd name="connsiteX1559" fmla="*/ 2224587 w 5517371"/>
              <a:gd name="connsiteY1559" fmla="*/ 486778 h 4689184"/>
              <a:gd name="connsiteX1560" fmla="*/ 2217696 w 5517371"/>
              <a:gd name="connsiteY1560" fmla="*/ 495422 h 4689184"/>
              <a:gd name="connsiteX1561" fmla="*/ 2209423 w 5517371"/>
              <a:gd name="connsiteY1561" fmla="*/ 479578 h 4689184"/>
              <a:gd name="connsiteX1562" fmla="*/ 2209423 w 5517371"/>
              <a:gd name="connsiteY1562" fmla="*/ 463734 h 4689184"/>
              <a:gd name="connsiteX1563" fmla="*/ 2248023 w 5517371"/>
              <a:gd name="connsiteY1563" fmla="*/ 463734 h 4689184"/>
              <a:gd name="connsiteX1564" fmla="*/ 2585707 w 5517371"/>
              <a:gd name="connsiteY1564" fmla="*/ 361484 h 4689184"/>
              <a:gd name="connsiteX1565" fmla="*/ 2638088 w 5517371"/>
              <a:gd name="connsiteY1565" fmla="*/ 338440 h 4689184"/>
              <a:gd name="connsiteX1566" fmla="*/ 2705620 w 5517371"/>
              <a:gd name="connsiteY1566" fmla="*/ 338440 h 4689184"/>
              <a:gd name="connsiteX1567" fmla="*/ 2705620 w 5517371"/>
              <a:gd name="connsiteY1567" fmla="*/ 352839 h 4689184"/>
              <a:gd name="connsiteX1568" fmla="*/ 2759371 w 5517371"/>
              <a:gd name="connsiteY1568" fmla="*/ 352839 h 4689184"/>
              <a:gd name="connsiteX1569" fmla="*/ 2826915 w 5517371"/>
              <a:gd name="connsiteY1569" fmla="*/ 329796 h 4689184"/>
              <a:gd name="connsiteX1570" fmla="*/ 3292784 w 5517371"/>
              <a:gd name="connsiteY1570" fmla="*/ 322596 h 4689184"/>
              <a:gd name="connsiteX1571" fmla="*/ 3292784 w 5517371"/>
              <a:gd name="connsiteY1571" fmla="*/ 329796 h 4689184"/>
              <a:gd name="connsiteX1572" fmla="*/ 3299675 w 5517371"/>
              <a:gd name="connsiteY1572" fmla="*/ 345640 h 4689184"/>
              <a:gd name="connsiteX1573" fmla="*/ 3323099 w 5517371"/>
              <a:gd name="connsiteY1573" fmla="*/ 338440 h 4689184"/>
              <a:gd name="connsiteX1574" fmla="*/ 3307936 w 5517371"/>
              <a:gd name="connsiteY1574" fmla="*/ 322596 h 4689184"/>
              <a:gd name="connsiteX1575" fmla="*/ 2924774 w 5517371"/>
              <a:gd name="connsiteY1575" fmla="*/ 306752 h 4689184"/>
              <a:gd name="connsiteX1576" fmla="*/ 2953718 w 5517371"/>
              <a:gd name="connsiteY1576" fmla="*/ 306752 h 4689184"/>
              <a:gd name="connsiteX1577" fmla="*/ 2953718 w 5517371"/>
              <a:gd name="connsiteY1577" fmla="*/ 322596 h 4689184"/>
              <a:gd name="connsiteX1578" fmla="*/ 2924774 w 5517371"/>
              <a:gd name="connsiteY1578" fmla="*/ 322596 h 4689184"/>
              <a:gd name="connsiteX1579" fmla="*/ 3299675 w 5517371"/>
              <a:gd name="connsiteY1579" fmla="*/ 227545 h 4689184"/>
              <a:gd name="connsiteX1580" fmla="*/ 3419587 w 5517371"/>
              <a:gd name="connsiteY1580" fmla="*/ 275077 h 4689184"/>
              <a:gd name="connsiteX1581" fmla="*/ 3419587 w 5517371"/>
              <a:gd name="connsiteY1581" fmla="*/ 282277 h 4689184"/>
              <a:gd name="connsiteX1582" fmla="*/ 3390643 w 5517371"/>
              <a:gd name="connsiteY1582" fmla="*/ 322596 h 4689184"/>
              <a:gd name="connsiteX1583" fmla="*/ 3427848 w 5517371"/>
              <a:gd name="connsiteY1583" fmla="*/ 352839 h 4689184"/>
              <a:gd name="connsiteX1584" fmla="*/ 3502282 w 5517371"/>
              <a:gd name="connsiteY1584" fmla="*/ 352839 h 4689184"/>
              <a:gd name="connsiteX1585" fmla="*/ 3517446 w 5517371"/>
              <a:gd name="connsiteY1585" fmla="*/ 368683 h 4689184"/>
              <a:gd name="connsiteX1586" fmla="*/ 3525719 w 5517371"/>
              <a:gd name="connsiteY1586" fmla="*/ 361484 h 4689184"/>
              <a:gd name="connsiteX1587" fmla="*/ 3562924 w 5517371"/>
              <a:gd name="connsiteY1587" fmla="*/ 368683 h 4689184"/>
              <a:gd name="connsiteX1588" fmla="*/ 3608415 w 5517371"/>
              <a:gd name="connsiteY1588" fmla="*/ 361484 h 4689184"/>
              <a:gd name="connsiteX1589" fmla="*/ 3608415 w 5517371"/>
              <a:gd name="connsiteY1589" fmla="*/ 368683 h 4689184"/>
              <a:gd name="connsiteX1590" fmla="*/ 3623578 w 5517371"/>
              <a:gd name="connsiteY1590" fmla="*/ 361484 h 4689184"/>
              <a:gd name="connsiteX1591" fmla="*/ 3660783 w 5517371"/>
              <a:gd name="connsiteY1591" fmla="*/ 368683 h 4689184"/>
              <a:gd name="connsiteX1592" fmla="*/ 3908881 w 5517371"/>
              <a:gd name="connsiteY1592" fmla="*/ 266433 h 4689184"/>
              <a:gd name="connsiteX1593" fmla="*/ 3908881 w 5517371"/>
              <a:gd name="connsiteY1593" fmla="*/ 275077 h 4689184"/>
              <a:gd name="connsiteX1594" fmla="*/ 4052230 w 5517371"/>
              <a:gd name="connsiteY1594" fmla="*/ 252034 h 4689184"/>
              <a:gd name="connsiteX1595" fmla="*/ 4052230 w 5517371"/>
              <a:gd name="connsiteY1595" fmla="*/ 266433 h 4689184"/>
              <a:gd name="connsiteX1596" fmla="*/ 3984686 w 5517371"/>
              <a:gd name="connsiteY1596" fmla="*/ 306752 h 4689184"/>
              <a:gd name="connsiteX1597" fmla="*/ 3984686 w 5517371"/>
              <a:gd name="connsiteY1597" fmla="*/ 313952 h 4689184"/>
              <a:gd name="connsiteX1598" fmla="*/ 3998479 w 5517371"/>
              <a:gd name="connsiteY1598" fmla="*/ 322596 h 4689184"/>
              <a:gd name="connsiteX1599" fmla="*/ 4013630 w 5517371"/>
              <a:gd name="connsiteY1599" fmla="*/ 313952 h 4689184"/>
              <a:gd name="connsiteX1600" fmla="*/ 4021904 w 5517371"/>
              <a:gd name="connsiteY1600" fmla="*/ 313952 h 4689184"/>
              <a:gd name="connsiteX1601" fmla="*/ 4037067 w 5517371"/>
              <a:gd name="connsiteY1601" fmla="*/ 329796 h 4689184"/>
              <a:gd name="connsiteX1602" fmla="*/ 4006740 w 5517371"/>
              <a:gd name="connsiteY1602" fmla="*/ 400371 h 4689184"/>
              <a:gd name="connsiteX1603" fmla="*/ 3991576 w 5517371"/>
              <a:gd name="connsiteY1603" fmla="*/ 393172 h 4689184"/>
              <a:gd name="connsiteX1604" fmla="*/ 3954372 w 5517371"/>
              <a:gd name="connsiteY1604" fmla="*/ 416202 h 4689184"/>
              <a:gd name="connsiteX1605" fmla="*/ 3939208 w 5517371"/>
              <a:gd name="connsiteY1605" fmla="*/ 409003 h 4689184"/>
              <a:gd name="connsiteX1606" fmla="*/ 3841350 w 5517371"/>
              <a:gd name="connsiteY1606" fmla="*/ 479578 h 4689184"/>
              <a:gd name="connsiteX1607" fmla="*/ 3841350 w 5517371"/>
              <a:gd name="connsiteY1607" fmla="*/ 486778 h 4689184"/>
              <a:gd name="connsiteX1608" fmla="*/ 3856513 w 5517371"/>
              <a:gd name="connsiteY1608" fmla="*/ 470934 h 4689184"/>
              <a:gd name="connsiteX1609" fmla="*/ 3871664 w 5517371"/>
              <a:gd name="connsiteY1609" fmla="*/ 479578 h 4689184"/>
              <a:gd name="connsiteX1610" fmla="*/ 3908881 w 5517371"/>
              <a:gd name="connsiteY1610" fmla="*/ 479578 h 4689184"/>
              <a:gd name="connsiteX1611" fmla="*/ 3908881 w 5517371"/>
              <a:gd name="connsiteY1611" fmla="*/ 463734 h 4689184"/>
              <a:gd name="connsiteX1612" fmla="*/ 3954372 w 5517371"/>
              <a:gd name="connsiteY1612" fmla="*/ 463734 h 4689184"/>
              <a:gd name="connsiteX1613" fmla="*/ 3976426 w 5517371"/>
              <a:gd name="connsiteY1613" fmla="*/ 479578 h 4689184"/>
              <a:gd name="connsiteX1614" fmla="*/ 3991576 w 5517371"/>
              <a:gd name="connsiteY1614" fmla="*/ 439246 h 4689184"/>
              <a:gd name="connsiteX1615" fmla="*/ 3998479 w 5517371"/>
              <a:gd name="connsiteY1615" fmla="*/ 439246 h 4689184"/>
              <a:gd name="connsiteX1616" fmla="*/ 4021904 w 5517371"/>
              <a:gd name="connsiteY1616" fmla="*/ 455090 h 4689184"/>
              <a:gd name="connsiteX1617" fmla="*/ 4028794 w 5517371"/>
              <a:gd name="connsiteY1617" fmla="*/ 455090 h 4689184"/>
              <a:gd name="connsiteX1618" fmla="*/ 4028794 w 5517371"/>
              <a:gd name="connsiteY1618" fmla="*/ 439246 h 4689184"/>
              <a:gd name="connsiteX1619" fmla="*/ 4043957 w 5517371"/>
              <a:gd name="connsiteY1619" fmla="*/ 439246 h 4689184"/>
              <a:gd name="connsiteX1620" fmla="*/ 4037067 w 5517371"/>
              <a:gd name="connsiteY1620" fmla="*/ 479578 h 4689184"/>
              <a:gd name="connsiteX1621" fmla="*/ 4052230 w 5517371"/>
              <a:gd name="connsiteY1621" fmla="*/ 495422 h 4689184"/>
              <a:gd name="connsiteX1622" fmla="*/ 4043957 w 5517371"/>
              <a:gd name="connsiteY1622" fmla="*/ 502622 h 4689184"/>
              <a:gd name="connsiteX1623" fmla="*/ 4052230 w 5517371"/>
              <a:gd name="connsiteY1623" fmla="*/ 511254 h 4689184"/>
              <a:gd name="connsiteX1624" fmla="*/ 3998479 w 5517371"/>
              <a:gd name="connsiteY1624" fmla="*/ 511254 h 4689184"/>
              <a:gd name="connsiteX1625" fmla="*/ 3998479 w 5517371"/>
              <a:gd name="connsiteY1625" fmla="*/ 525665 h 4689184"/>
              <a:gd name="connsiteX1626" fmla="*/ 4037067 w 5517371"/>
              <a:gd name="connsiteY1626" fmla="*/ 525665 h 4689184"/>
              <a:gd name="connsiteX1627" fmla="*/ 4074284 w 5517371"/>
              <a:gd name="connsiteY1627" fmla="*/ 518466 h 4689184"/>
              <a:gd name="connsiteX1628" fmla="*/ 4074284 w 5517371"/>
              <a:gd name="connsiteY1628" fmla="*/ 525665 h 4689184"/>
              <a:gd name="connsiteX1629" fmla="*/ 4089448 w 5517371"/>
              <a:gd name="connsiteY1629" fmla="*/ 518466 h 4689184"/>
              <a:gd name="connsiteX1630" fmla="*/ 4134926 w 5517371"/>
              <a:gd name="connsiteY1630" fmla="*/ 541497 h 4689184"/>
              <a:gd name="connsiteX1631" fmla="*/ 4089448 w 5517371"/>
              <a:gd name="connsiteY1631" fmla="*/ 597673 h 4689184"/>
              <a:gd name="connsiteX1632" fmla="*/ 4126652 w 5517371"/>
              <a:gd name="connsiteY1632" fmla="*/ 604873 h 4689184"/>
              <a:gd name="connsiteX1633" fmla="*/ 4150089 w 5517371"/>
              <a:gd name="connsiteY1633" fmla="*/ 604873 h 4689184"/>
              <a:gd name="connsiteX1634" fmla="*/ 4172143 w 5517371"/>
              <a:gd name="connsiteY1634" fmla="*/ 589029 h 4689184"/>
              <a:gd name="connsiteX1635" fmla="*/ 4179033 w 5517371"/>
              <a:gd name="connsiteY1635" fmla="*/ 589029 h 4689184"/>
              <a:gd name="connsiteX1636" fmla="*/ 4194197 w 5517371"/>
              <a:gd name="connsiteY1636" fmla="*/ 597673 h 4689184"/>
              <a:gd name="connsiteX1637" fmla="*/ 4187306 w 5517371"/>
              <a:gd name="connsiteY1637" fmla="*/ 636548 h 4689184"/>
              <a:gd name="connsiteX1638" fmla="*/ 4187306 w 5517371"/>
              <a:gd name="connsiteY1638" fmla="*/ 643760 h 4689184"/>
              <a:gd name="connsiteX1639" fmla="*/ 4194197 w 5517371"/>
              <a:gd name="connsiteY1639" fmla="*/ 684080 h 4689184"/>
              <a:gd name="connsiteX1640" fmla="*/ 4163870 w 5517371"/>
              <a:gd name="connsiteY1640" fmla="*/ 761855 h 4689184"/>
              <a:gd name="connsiteX1641" fmla="*/ 4163870 w 5517371"/>
              <a:gd name="connsiteY1641" fmla="*/ 800729 h 4689184"/>
              <a:gd name="connsiteX1642" fmla="*/ 4104599 w 5517371"/>
              <a:gd name="connsiteY1642" fmla="*/ 871305 h 4689184"/>
              <a:gd name="connsiteX1643" fmla="*/ 4013630 w 5517371"/>
              <a:gd name="connsiteY1643" fmla="*/ 895781 h 4689184"/>
              <a:gd name="connsiteX1644" fmla="*/ 4006740 w 5517371"/>
              <a:gd name="connsiteY1644" fmla="*/ 902980 h 4689184"/>
              <a:gd name="connsiteX1645" fmla="*/ 4013630 w 5517371"/>
              <a:gd name="connsiteY1645" fmla="*/ 918824 h 4689184"/>
              <a:gd name="connsiteX1646" fmla="*/ 3984686 w 5517371"/>
              <a:gd name="connsiteY1646" fmla="*/ 966356 h 4689184"/>
              <a:gd name="connsiteX1647" fmla="*/ 3998479 w 5517371"/>
              <a:gd name="connsiteY1647" fmla="*/ 966356 h 4689184"/>
              <a:gd name="connsiteX1648" fmla="*/ 3998479 w 5517371"/>
              <a:gd name="connsiteY1648" fmla="*/ 998031 h 4689184"/>
              <a:gd name="connsiteX1649" fmla="*/ 3969535 w 5517371"/>
              <a:gd name="connsiteY1649" fmla="*/ 998031 h 4689184"/>
              <a:gd name="connsiteX1650" fmla="*/ 3969535 w 5517371"/>
              <a:gd name="connsiteY1650" fmla="*/ 1021075 h 4689184"/>
              <a:gd name="connsiteX1651" fmla="*/ 4006740 w 5517371"/>
              <a:gd name="connsiteY1651" fmla="*/ 1013875 h 4689184"/>
              <a:gd name="connsiteX1652" fmla="*/ 4028794 w 5517371"/>
              <a:gd name="connsiteY1652" fmla="*/ 1044118 h 4689184"/>
              <a:gd name="connsiteX1653" fmla="*/ 4013630 w 5517371"/>
              <a:gd name="connsiteY1653" fmla="*/ 1052763 h 4689184"/>
              <a:gd name="connsiteX1654" fmla="*/ 3991576 w 5517371"/>
              <a:gd name="connsiteY1654" fmla="*/ 1036919 h 4689184"/>
              <a:gd name="connsiteX1655" fmla="*/ 3984686 w 5517371"/>
              <a:gd name="connsiteY1655" fmla="*/ 1036919 h 4689184"/>
              <a:gd name="connsiteX1656" fmla="*/ 3969535 w 5517371"/>
              <a:gd name="connsiteY1656" fmla="*/ 1068607 h 4689184"/>
              <a:gd name="connsiteX1657" fmla="*/ 4021904 w 5517371"/>
              <a:gd name="connsiteY1657" fmla="*/ 1130538 h 4689184"/>
              <a:gd name="connsiteX1658" fmla="*/ 3998479 w 5517371"/>
              <a:gd name="connsiteY1658" fmla="*/ 1146369 h 4689184"/>
              <a:gd name="connsiteX1659" fmla="*/ 3969535 w 5517371"/>
              <a:gd name="connsiteY1659" fmla="*/ 1091650 h 4689184"/>
              <a:gd name="connsiteX1660" fmla="*/ 3939208 w 5517371"/>
              <a:gd name="connsiteY1660" fmla="*/ 1052763 h 4689184"/>
              <a:gd name="connsiteX1661" fmla="*/ 3969535 w 5517371"/>
              <a:gd name="connsiteY1661" fmla="*/ 1029719 h 4689184"/>
              <a:gd name="connsiteX1662" fmla="*/ 3930935 w 5517371"/>
              <a:gd name="connsiteY1662" fmla="*/ 1029719 h 4689184"/>
              <a:gd name="connsiteX1663" fmla="*/ 3915772 w 5517371"/>
              <a:gd name="connsiteY1663" fmla="*/ 1068607 h 4689184"/>
              <a:gd name="connsiteX1664" fmla="*/ 3939208 w 5517371"/>
              <a:gd name="connsiteY1664" fmla="*/ 1100282 h 4689184"/>
              <a:gd name="connsiteX1665" fmla="*/ 3924045 w 5517371"/>
              <a:gd name="connsiteY1665" fmla="*/ 1216945 h 4689184"/>
              <a:gd name="connsiteX1666" fmla="*/ 3930935 w 5517371"/>
              <a:gd name="connsiteY1666" fmla="*/ 1273108 h 4689184"/>
              <a:gd name="connsiteX1667" fmla="*/ 3924045 w 5517371"/>
              <a:gd name="connsiteY1667" fmla="*/ 1311996 h 4689184"/>
              <a:gd name="connsiteX1668" fmla="*/ 3930935 w 5517371"/>
              <a:gd name="connsiteY1668" fmla="*/ 1311996 h 4689184"/>
              <a:gd name="connsiteX1669" fmla="*/ 3924045 w 5517371"/>
              <a:gd name="connsiteY1669" fmla="*/ 1335039 h 4689184"/>
              <a:gd name="connsiteX1670" fmla="*/ 3930935 w 5517371"/>
              <a:gd name="connsiteY1670" fmla="*/ 1398402 h 4689184"/>
              <a:gd name="connsiteX1671" fmla="*/ 3901991 w 5517371"/>
              <a:gd name="connsiteY1671" fmla="*/ 1421446 h 4689184"/>
              <a:gd name="connsiteX1672" fmla="*/ 3893718 w 5517371"/>
              <a:gd name="connsiteY1672" fmla="*/ 1414246 h 4689184"/>
              <a:gd name="connsiteX1673" fmla="*/ 3788969 w 5517371"/>
              <a:gd name="connsiteY1673" fmla="*/ 1453134 h 4689184"/>
              <a:gd name="connsiteX1674" fmla="*/ 3780696 w 5517371"/>
              <a:gd name="connsiteY1674" fmla="*/ 1445934 h 4689184"/>
              <a:gd name="connsiteX1675" fmla="*/ 3728327 w 5517371"/>
              <a:gd name="connsiteY1675" fmla="*/ 1460333 h 4689184"/>
              <a:gd name="connsiteX1676" fmla="*/ 3706274 w 5517371"/>
              <a:gd name="connsiteY1676" fmla="*/ 1453134 h 4689184"/>
              <a:gd name="connsiteX1677" fmla="*/ 3630468 w 5517371"/>
              <a:gd name="connsiteY1677" fmla="*/ 1484809 h 4689184"/>
              <a:gd name="connsiteX1678" fmla="*/ 3630468 w 5517371"/>
              <a:gd name="connsiteY1678" fmla="*/ 1507853 h 4689184"/>
              <a:gd name="connsiteX1679" fmla="*/ 3653893 w 5517371"/>
              <a:gd name="connsiteY1679" fmla="*/ 1523697 h 4689184"/>
              <a:gd name="connsiteX1680" fmla="*/ 3660783 w 5517371"/>
              <a:gd name="connsiteY1680" fmla="*/ 1523697 h 4689184"/>
              <a:gd name="connsiteX1681" fmla="*/ 3698000 w 5517371"/>
              <a:gd name="connsiteY1681" fmla="*/ 1516497 h 4689184"/>
              <a:gd name="connsiteX1682" fmla="*/ 3698000 w 5517371"/>
              <a:gd name="connsiteY1682" fmla="*/ 1523697 h 4689184"/>
              <a:gd name="connsiteX1683" fmla="*/ 3480229 w 5517371"/>
              <a:gd name="connsiteY1683" fmla="*/ 1602904 h 4689184"/>
              <a:gd name="connsiteX1684" fmla="*/ 3458175 w 5517371"/>
              <a:gd name="connsiteY1684" fmla="*/ 1625947 h 4689184"/>
              <a:gd name="connsiteX1685" fmla="*/ 3390643 w 5517371"/>
              <a:gd name="connsiteY1685" fmla="*/ 1625947 h 4689184"/>
              <a:gd name="connsiteX1686" fmla="*/ 3007469 w 5517371"/>
              <a:gd name="connsiteY1686" fmla="*/ 1751241 h 4689184"/>
              <a:gd name="connsiteX1687" fmla="*/ 3007469 w 5517371"/>
              <a:gd name="connsiteY1687" fmla="*/ 1744042 h 4689184"/>
              <a:gd name="connsiteX1688" fmla="*/ 2946828 w 5517371"/>
              <a:gd name="connsiteY1688" fmla="*/ 1791574 h 4689184"/>
              <a:gd name="connsiteX1689" fmla="*/ 2938554 w 5517371"/>
              <a:gd name="connsiteY1689" fmla="*/ 1791574 h 4689184"/>
              <a:gd name="connsiteX1690" fmla="*/ 2931664 w 5517371"/>
              <a:gd name="connsiteY1690" fmla="*/ 1782930 h 4689184"/>
              <a:gd name="connsiteX1691" fmla="*/ 2886174 w 5517371"/>
              <a:gd name="connsiteY1691" fmla="*/ 1805973 h 4689184"/>
              <a:gd name="connsiteX1692" fmla="*/ 2886174 w 5517371"/>
              <a:gd name="connsiteY1692" fmla="*/ 1814618 h 4689184"/>
              <a:gd name="connsiteX1693" fmla="*/ 2924774 w 5517371"/>
              <a:gd name="connsiteY1693" fmla="*/ 1821817 h 4689184"/>
              <a:gd name="connsiteX1694" fmla="*/ 2938554 w 5517371"/>
              <a:gd name="connsiteY1694" fmla="*/ 1814618 h 4689184"/>
              <a:gd name="connsiteX1695" fmla="*/ 2946828 w 5517371"/>
              <a:gd name="connsiteY1695" fmla="*/ 1814618 h 4689184"/>
              <a:gd name="connsiteX1696" fmla="*/ 2968881 w 5517371"/>
              <a:gd name="connsiteY1696" fmla="*/ 1830449 h 4689184"/>
              <a:gd name="connsiteX1697" fmla="*/ 2977142 w 5517371"/>
              <a:gd name="connsiteY1697" fmla="*/ 1830449 h 4689184"/>
              <a:gd name="connsiteX1698" fmla="*/ 2977142 w 5517371"/>
              <a:gd name="connsiteY1698" fmla="*/ 1814618 h 4689184"/>
              <a:gd name="connsiteX1699" fmla="*/ 2992306 w 5517371"/>
              <a:gd name="connsiteY1699" fmla="*/ 1814618 h 4689184"/>
              <a:gd name="connsiteX1700" fmla="*/ 3007469 w 5517371"/>
              <a:gd name="connsiteY1700" fmla="*/ 1821817 h 4689184"/>
              <a:gd name="connsiteX1701" fmla="*/ 3021250 w 5517371"/>
              <a:gd name="connsiteY1701" fmla="*/ 1805973 h 4689184"/>
              <a:gd name="connsiteX1702" fmla="*/ 3029523 w 5517371"/>
              <a:gd name="connsiteY1702" fmla="*/ 1814618 h 4689184"/>
              <a:gd name="connsiteX1703" fmla="*/ 3044686 w 5517371"/>
              <a:gd name="connsiteY1703" fmla="*/ 1798774 h 4689184"/>
              <a:gd name="connsiteX1704" fmla="*/ 3075001 w 5517371"/>
              <a:gd name="connsiteY1704" fmla="*/ 1805973 h 4689184"/>
              <a:gd name="connsiteX1705" fmla="*/ 3127382 w 5517371"/>
              <a:gd name="connsiteY1705" fmla="*/ 1775730 h 4689184"/>
              <a:gd name="connsiteX1706" fmla="*/ 3157708 w 5517371"/>
              <a:gd name="connsiteY1706" fmla="*/ 1782930 h 4689184"/>
              <a:gd name="connsiteX1707" fmla="*/ 3292784 w 5517371"/>
              <a:gd name="connsiteY1707" fmla="*/ 1735397 h 4689184"/>
              <a:gd name="connsiteX1708" fmla="*/ 3367207 w 5517371"/>
              <a:gd name="connsiteY1708" fmla="*/ 1712354 h 4689184"/>
              <a:gd name="connsiteX1709" fmla="*/ 3517446 w 5517371"/>
              <a:gd name="connsiteY1709" fmla="*/ 1657635 h 4689184"/>
              <a:gd name="connsiteX1710" fmla="*/ 3540870 w 5517371"/>
              <a:gd name="connsiteY1710" fmla="*/ 1641791 h 4689184"/>
              <a:gd name="connsiteX1711" fmla="*/ 3556034 w 5517371"/>
              <a:gd name="connsiteY1711" fmla="*/ 1648991 h 4689184"/>
              <a:gd name="connsiteX1712" fmla="*/ 3593251 w 5517371"/>
              <a:gd name="connsiteY1712" fmla="*/ 1625947 h 4689184"/>
              <a:gd name="connsiteX1713" fmla="*/ 3600142 w 5517371"/>
              <a:gd name="connsiteY1713" fmla="*/ 1633147 h 4689184"/>
              <a:gd name="connsiteX1714" fmla="*/ 3638729 w 5517371"/>
              <a:gd name="connsiteY1714" fmla="*/ 1625947 h 4689184"/>
              <a:gd name="connsiteX1715" fmla="*/ 3675946 w 5517371"/>
              <a:gd name="connsiteY1715" fmla="*/ 1625947 h 4689184"/>
              <a:gd name="connsiteX1716" fmla="*/ 3675946 w 5517371"/>
              <a:gd name="connsiteY1716" fmla="*/ 1641791 h 4689184"/>
              <a:gd name="connsiteX1717" fmla="*/ 3691110 w 5517371"/>
              <a:gd name="connsiteY1717" fmla="*/ 1641791 h 4689184"/>
              <a:gd name="connsiteX1718" fmla="*/ 3736600 w 5517371"/>
              <a:gd name="connsiteY1718" fmla="*/ 1610103 h 4689184"/>
              <a:gd name="connsiteX1719" fmla="*/ 3743491 w 5517371"/>
              <a:gd name="connsiteY1719" fmla="*/ 1610103 h 4689184"/>
              <a:gd name="connsiteX1720" fmla="*/ 3750381 w 5517371"/>
              <a:gd name="connsiteY1720" fmla="*/ 1625947 h 4689184"/>
              <a:gd name="connsiteX1721" fmla="*/ 3765544 w 5517371"/>
              <a:gd name="connsiteY1721" fmla="*/ 1618748 h 4689184"/>
              <a:gd name="connsiteX1722" fmla="*/ 3780696 w 5517371"/>
              <a:gd name="connsiteY1722" fmla="*/ 1625947 h 4689184"/>
              <a:gd name="connsiteX1723" fmla="*/ 3819296 w 5517371"/>
              <a:gd name="connsiteY1723" fmla="*/ 1618748 h 4689184"/>
              <a:gd name="connsiteX1724" fmla="*/ 3848240 w 5517371"/>
              <a:gd name="connsiteY1724" fmla="*/ 1625947 h 4689184"/>
              <a:gd name="connsiteX1725" fmla="*/ 3863403 w 5517371"/>
              <a:gd name="connsiteY1725" fmla="*/ 1610103 h 4689184"/>
              <a:gd name="connsiteX1726" fmla="*/ 3893718 w 5517371"/>
              <a:gd name="connsiteY1726" fmla="*/ 1610103 h 4689184"/>
              <a:gd name="connsiteX1727" fmla="*/ 3901991 w 5517371"/>
              <a:gd name="connsiteY1727" fmla="*/ 1618748 h 4689184"/>
              <a:gd name="connsiteX1728" fmla="*/ 3915772 w 5517371"/>
              <a:gd name="connsiteY1728" fmla="*/ 1610103 h 4689184"/>
              <a:gd name="connsiteX1729" fmla="*/ 4043957 w 5517371"/>
              <a:gd name="connsiteY1729" fmla="*/ 1610103 h 4689184"/>
              <a:gd name="connsiteX1730" fmla="*/ 4344424 w 5517371"/>
              <a:gd name="connsiteY1730" fmla="*/ 1562584 h 4689184"/>
              <a:gd name="connsiteX1731" fmla="*/ 4352697 w 5517371"/>
              <a:gd name="connsiteY1731" fmla="*/ 1571229 h 4689184"/>
              <a:gd name="connsiteX1732" fmla="*/ 4405078 w 5517371"/>
              <a:gd name="connsiteY1732" fmla="*/ 1532341 h 4689184"/>
              <a:gd name="connsiteX1733" fmla="*/ 4435392 w 5517371"/>
              <a:gd name="connsiteY1733" fmla="*/ 1516497 h 4689184"/>
              <a:gd name="connsiteX1734" fmla="*/ 4442295 w 5517371"/>
              <a:gd name="connsiteY1734" fmla="*/ 1516497 h 4689184"/>
              <a:gd name="connsiteX1735" fmla="*/ 4442295 w 5517371"/>
              <a:gd name="connsiteY1735" fmla="*/ 1532341 h 4689184"/>
              <a:gd name="connsiteX1736" fmla="*/ 4427132 w 5517371"/>
              <a:gd name="connsiteY1736" fmla="*/ 1532341 h 4689184"/>
              <a:gd name="connsiteX1737" fmla="*/ 4427132 w 5517371"/>
              <a:gd name="connsiteY1737" fmla="*/ 1539541 h 4689184"/>
              <a:gd name="connsiteX1738" fmla="*/ 4450556 w 5517371"/>
              <a:gd name="connsiteY1738" fmla="*/ 1562584 h 4689184"/>
              <a:gd name="connsiteX1739" fmla="*/ 4465720 w 5517371"/>
              <a:gd name="connsiteY1739" fmla="*/ 1546740 h 4689184"/>
              <a:gd name="connsiteX1740" fmla="*/ 4675230 w 5517371"/>
              <a:gd name="connsiteY1740" fmla="*/ 1546740 h 4689184"/>
              <a:gd name="connsiteX1741" fmla="*/ 4757925 w 5517371"/>
              <a:gd name="connsiteY1741" fmla="*/ 1578428 h 4689184"/>
              <a:gd name="connsiteX1742" fmla="*/ 4810294 w 5517371"/>
              <a:gd name="connsiteY1742" fmla="*/ 1562584 h 4689184"/>
              <a:gd name="connsiteX1743" fmla="*/ 4961916 w 5517371"/>
              <a:gd name="connsiteY1743" fmla="*/ 1641791 h 4689184"/>
              <a:gd name="connsiteX1744" fmla="*/ 4961916 w 5517371"/>
              <a:gd name="connsiteY1744" fmla="*/ 1657635 h 4689184"/>
              <a:gd name="connsiteX1745" fmla="*/ 4946752 w 5517371"/>
              <a:gd name="connsiteY1745" fmla="*/ 1657635 h 4689184"/>
              <a:gd name="connsiteX1746" fmla="*/ 4946752 w 5517371"/>
              <a:gd name="connsiteY1746" fmla="*/ 1641791 h 4689184"/>
              <a:gd name="connsiteX1747" fmla="*/ 4923316 w 5517371"/>
              <a:gd name="connsiteY1747" fmla="*/ 1664835 h 4689184"/>
              <a:gd name="connsiteX1748" fmla="*/ 4938479 w 5517371"/>
              <a:gd name="connsiteY1748" fmla="*/ 1696523 h 4689184"/>
              <a:gd name="connsiteX1749" fmla="*/ 4953642 w 5517371"/>
              <a:gd name="connsiteY1749" fmla="*/ 1689323 h 4689184"/>
              <a:gd name="connsiteX1750" fmla="*/ 5058392 w 5517371"/>
              <a:gd name="connsiteY1750" fmla="*/ 1719566 h 4689184"/>
              <a:gd name="connsiteX1751" fmla="*/ 5103882 w 5517371"/>
              <a:gd name="connsiteY1751" fmla="*/ 1719566 h 4689184"/>
              <a:gd name="connsiteX1752" fmla="*/ 5141087 w 5517371"/>
              <a:gd name="connsiteY1752" fmla="*/ 1712354 h 4689184"/>
              <a:gd name="connsiteX1753" fmla="*/ 5141087 w 5517371"/>
              <a:gd name="connsiteY1753" fmla="*/ 1719566 h 4689184"/>
              <a:gd name="connsiteX1754" fmla="*/ 5149360 w 5517371"/>
              <a:gd name="connsiteY1754" fmla="*/ 1712354 h 4689184"/>
              <a:gd name="connsiteX1755" fmla="*/ 5186578 w 5517371"/>
              <a:gd name="connsiteY1755" fmla="*/ 1719566 h 4689184"/>
              <a:gd name="connsiteX1756" fmla="*/ 5247219 w 5517371"/>
              <a:gd name="connsiteY1756" fmla="*/ 1719566 h 4689184"/>
              <a:gd name="connsiteX1757" fmla="*/ 5247219 w 5517371"/>
              <a:gd name="connsiteY1757" fmla="*/ 1696523 h 4689184"/>
              <a:gd name="connsiteX1758" fmla="*/ 5186578 w 5517371"/>
              <a:gd name="connsiteY1758" fmla="*/ 1633147 h 4689184"/>
              <a:gd name="connsiteX1759" fmla="*/ 5186578 w 5517371"/>
              <a:gd name="connsiteY1759" fmla="*/ 1625947 h 4689184"/>
              <a:gd name="connsiteX1760" fmla="*/ 5194850 w 5517371"/>
              <a:gd name="connsiteY1760" fmla="*/ 1625947 h 4689184"/>
              <a:gd name="connsiteX1761" fmla="*/ 5223794 w 5517371"/>
              <a:gd name="connsiteY1761" fmla="*/ 1633147 h 4689184"/>
              <a:gd name="connsiteX1762" fmla="*/ 5238946 w 5517371"/>
              <a:gd name="connsiteY1762" fmla="*/ 1625947 h 4689184"/>
              <a:gd name="connsiteX1763" fmla="*/ 5351980 w 5517371"/>
              <a:gd name="connsiteY1763" fmla="*/ 1648991 h 4689184"/>
              <a:gd name="connsiteX1764" fmla="*/ 5404348 w 5517371"/>
              <a:gd name="connsiteY1764" fmla="*/ 1641791 h 4689184"/>
              <a:gd name="connsiteX1765" fmla="*/ 5419512 w 5517371"/>
              <a:gd name="connsiteY1765" fmla="*/ 1648991 h 4689184"/>
              <a:gd name="connsiteX1766" fmla="*/ 5449827 w 5517371"/>
              <a:gd name="connsiteY1766" fmla="*/ 1641791 h 4689184"/>
              <a:gd name="connsiteX1767" fmla="*/ 5456730 w 5517371"/>
              <a:gd name="connsiteY1767" fmla="*/ 1641791 h 4689184"/>
              <a:gd name="connsiteX1768" fmla="*/ 5502208 w 5517371"/>
              <a:gd name="connsiteY1768" fmla="*/ 1664835 h 4689184"/>
              <a:gd name="connsiteX1769" fmla="*/ 5502208 w 5517371"/>
              <a:gd name="connsiteY1769" fmla="*/ 1751241 h 4689184"/>
              <a:gd name="connsiteX1770" fmla="*/ 5517371 w 5517371"/>
              <a:gd name="connsiteY1770" fmla="*/ 1862137 h 4689184"/>
              <a:gd name="connsiteX1771" fmla="*/ 5442936 w 5517371"/>
              <a:gd name="connsiteY1771" fmla="*/ 2019119 h 4689184"/>
              <a:gd name="connsiteX1772" fmla="*/ 5419512 w 5517371"/>
              <a:gd name="connsiteY1772" fmla="*/ 2050794 h 4689184"/>
              <a:gd name="connsiteX1773" fmla="*/ 5404348 w 5517371"/>
              <a:gd name="connsiteY1773" fmla="*/ 2042162 h 4689184"/>
              <a:gd name="connsiteX1774" fmla="*/ 5397458 w 5517371"/>
              <a:gd name="connsiteY1774" fmla="*/ 2042162 h 4689184"/>
              <a:gd name="connsiteX1775" fmla="*/ 5351980 w 5517371"/>
              <a:gd name="connsiteY1775" fmla="*/ 2096881 h 4689184"/>
              <a:gd name="connsiteX1776" fmla="*/ 5336817 w 5517371"/>
              <a:gd name="connsiteY1776" fmla="*/ 2096881 h 4689184"/>
              <a:gd name="connsiteX1777" fmla="*/ 5336817 w 5517371"/>
              <a:gd name="connsiteY1777" fmla="*/ 2081037 h 4689184"/>
              <a:gd name="connsiteX1778" fmla="*/ 5321654 w 5517371"/>
              <a:gd name="connsiteY1778" fmla="*/ 2081037 h 4689184"/>
              <a:gd name="connsiteX1779" fmla="*/ 5321654 w 5517371"/>
              <a:gd name="connsiteY1779" fmla="*/ 2096881 h 4689184"/>
              <a:gd name="connsiteX1780" fmla="*/ 5336817 w 5517371"/>
              <a:gd name="connsiteY1780" fmla="*/ 2096881 h 4689184"/>
              <a:gd name="connsiteX1781" fmla="*/ 5321654 w 5517371"/>
              <a:gd name="connsiteY1781" fmla="*/ 2112725 h 4689184"/>
              <a:gd name="connsiteX1782" fmla="*/ 5291326 w 5517371"/>
              <a:gd name="connsiteY1782" fmla="*/ 2112725 h 4689184"/>
              <a:gd name="connsiteX1783" fmla="*/ 5269272 w 5517371"/>
              <a:gd name="connsiteY1783" fmla="*/ 2096881 h 4689184"/>
              <a:gd name="connsiteX1784" fmla="*/ 5201741 w 5517371"/>
              <a:gd name="connsiteY1784" fmla="*/ 2096881 h 4689184"/>
              <a:gd name="connsiteX1785" fmla="*/ 5201741 w 5517371"/>
              <a:gd name="connsiteY1785" fmla="*/ 2081037 h 4689184"/>
              <a:gd name="connsiteX1786" fmla="*/ 5141087 w 5517371"/>
              <a:gd name="connsiteY1786" fmla="*/ 2081037 h 4689184"/>
              <a:gd name="connsiteX1787" fmla="*/ 4983970 w 5517371"/>
              <a:gd name="connsiteY1787" fmla="*/ 2003275 h 4689184"/>
              <a:gd name="connsiteX1788" fmla="*/ 4796513 w 5517371"/>
              <a:gd name="connsiteY1788" fmla="*/ 1971587 h 4689184"/>
              <a:gd name="connsiteX1789" fmla="*/ 4751035 w 5517371"/>
              <a:gd name="connsiteY1789" fmla="*/ 1971587 h 4689184"/>
              <a:gd name="connsiteX1790" fmla="*/ 4742762 w 5517371"/>
              <a:gd name="connsiteY1790" fmla="*/ 1964387 h 4689184"/>
              <a:gd name="connsiteX1791" fmla="*/ 4727598 w 5517371"/>
              <a:gd name="connsiteY1791" fmla="*/ 1971587 h 4689184"/>
              <a:gd name="connsiteX1792" fmla="*/ 4562208 w 5517371"/>
              <a:gd name="connsiteY1792" fmla="*/ 1971587 h 4689184"/>
              <a:gd name="connsiteX1793" fmla="*/ 4518100 w 5517371"/>
              <a:gd name="connsiteY1793" fmla="*/ 2003275 h 4689184"/>
              <a:gd name="connsiteX1794" fmla="*/ 4411968 w 5517371"/>
              <a:gd name="connsiteY1794" fmla="*/ 1978786 h 4689184"/>
              <a:gd name="connsiteX1795" fmla="*/ 4383024 w 5517371"/>
              <a:gd name="connsiteY1795" fmla="*/ 1978786 h 4689184"/>
              <a:gd name="connsiteX1796" fmla="*/ 4383024 w 5517371"/>
              <a:gd name="connsiteY1796" fmla="*/ 1971587 h 4689184"/>
              <a:gd name="connsiteX1797" fmla="*/ 4246565 w 5517371"/>
              <a:gd name="connsiteY1797" fmla="*/ 1971587 h 4689184"/>
              <a:gd name="connsiteX1798" fmla="*/ 4217621 w 5517371"/>
              <a:gd name="connsiteY1798" fmla="*/ 1994630 h 4689184"/>
              <a:gd name="connsiteX1799" fmla="*/ 4187306 w 5517371"/>
              <a:gd name="connsiteY1799" fmla="*/ 1987431 h 4689184"/>
              <a:gd name="connsiteX1800" fmla="*/ 4179033 w 5517371"/>
              <a:gd name="connsiteY1800" fmla="*/ 1994630 h 4689184"/>
              <a:gd name="connsiteX1801" fmla="*/ 4163870 w 5517371"/>
              <a:gd name="connsiteY1801" fmla="*/ 1987431 h 4689184"/>
              <a:gd name="connsiteX1802" fmla="*/ 4156980 w 5517371"/>
              <a:gd name="connsiteY1802" fmla="*/ 1994630 h 4689184"/>
              <a:gd name="connsiteX1803" fmla="*/ 4119762 w 5517371"/>
              <a:gd name="connsiteY1803" fmla="*/ 1987431 h 4689184"/>
              <a:gd name="connsiteX1804" fmla="*/ 4089448 w 5517371"/>
              <a:gd name="connsiteY1804" fmla="*/ 1987431 h 4689184"/>
              <a:gd name="connsiteX1805" fmla="*/ 4096338 w 5517371"/>
              <a:gd name="connsiteY1805" fmla="*/ 2003275 h 4689184"/>
              <a:gd name="connsiteX1806" fmla="*/ 4059121 w 5517371"/>
              <a:gd name="connsiteY1806" fmla="*/ 2026319 h 4689184"/>
              <a:gd name="connsiteX1807" fmla="*/ 4043957 w 5517371"/>
              <a:gd name="connsiteY1807" fmla="*/ 2019119 h 4689184"/>
              <a:gd name="connsiteX1808" fmla="*/ 3991576 w 5517371"/>
              <a:gd name="connsiteY1808" fmla="*/ 2019119 h 4689184"/>
              <a:gd name="connsiteX1809" fmla="*/ 3991576 w 5517371"/>
              <a:gd name="connsiteY1809" fmla="*/ 2034963 h 4689184"/>
              <a:gd name="connsiteX1810" fmla="*/ 3984686 w 5517371"/>
              <a:gd name="connsiteY1810" fmla="*/ 2034963 h 4689184"/>
              <a:gd name="connsiteX1811" fmla="*/ 3961262 w 5517371"/>
              <a:gd name="connsiteY1811" fmla="*/ 2019119 h 4689184"/>
              <a:gd name="connsiteX1812" fmla="*/ 3954372 w 5517371"/>
              <a:gd name="connsiteY1812" fmla="*/ 2019119 h 4689184"/>
              <a:gd name="connsiteX1813" fmla="*/ 3871664 w 5517371"/>
              <a:gd name="connsiteY1813" fmla="*/ 2050794 h 4689184"/>
              <a:gd name="connsiteX1814" fmla="*/ 3848240 w 5517371"/>
              <a:gd name="connsiteY1814" fmla="*/ 2050794 h 4689184"/>
              <a:gd name="connsiteX1815" fmla="*/ 3848240 w 5517371"/>
              <a:gd name="connsiteY1815" fmla="*/ 2034963 h 4689184"/>
              <a:gd name="connsiteX1816" fmla="*/ 3804132 w 5517371"/>
              <a:gd name="connsiteY1816" fmla="*/ 2034963 h 4689184"/>
              <a:gd name="connsiteX1817" fmla="*/ 3721437 w 5517371"/>
              <a:gd name="connsiteY1817" fmla="*/ 2073838 h 4689184"/>
              <a:gd name="connsiteX1818" fmla="*/ 3691110 w 5517371"/>
              <a:gd name="connsiteY1818" fmla="*/ 2065206 h 4689184"/>
              <a:gd name="connsiteX1819" fmla="*/ 3682837 w 5517371"/>
              <a:gd name="connsiteY1819" fmla="*/ 2065206 h 4689184"/>
              <a:gd name="connsiteX1820" fmla="*/ 3562924 w 5517371"/>
              <a:gd name="connsiteY1820" fmla="*/ 2096881 h 4689184"/>
              <a:gd name="connsiteX1821" fmla="*/ 3495392 w 5517371"/>
              <a:gd name="connsiteY1821" fmla="*/ 2121370 h 4689184"/>
              <a:gd name="connsiteX1822" fmla="*/ 3488502 w 5517371"/>
              <a:gd name="connsiteY1822" fmla="*/ 2112725 h 4689184"/>
              <a:gd name="connsiteX1823" fmla="*/ 3284511 w 5517371"/>
              <a:gd name="connsiteY1823" fmla="*/ 2183301 h 4689184"/>
              <a:gd name="connsiteX1824" fmla="*/ 3210077 w 5517371"/>
              <a:gd name="connsiteY1824" fmla="*/ 2223620 h 4689184"/>
              <a:gd name="connsiteX1825" fmla="*/ 3186652 w 5517371"/>
              <a:gd name="connsiteY1825" fmla="*/ 2243657 h 4689184"/>
              <a:gd name="connsiteX1826" fmla="*/ 3186652 w 5517371"/>
              <a:gd name="connsiteY1826" fmla="*/ 2223620 h 4689184"/>
              <a:gd name="connsiteX1827" fmla="*/ 3164599 w 5517371"/>
              <a:gd name="connsiteY1827" fmla="*/ 2223620 h 4689184"/>
              <a:gd name="connsiteX1828" fmla="*/ 3164599 w 5517371"/>
              <a:gd name="connsiteY1828" fmla="*/ 2238019 h 4689184"/>
              <a:gd name="connsiteX1829" fmla="*/ 3149435 w 5517371"/>
              <a:gd name="connsiteY1829" fmla="*/ 2230820 h 4689184"/>
              <a:gd name="connsiteX1830" fmla="*/ 3134272 w 5517371"/>
              <a:gd name="connsiteY1830" fmla="*/ 2230820 h 4689184"/>
              <a:gd name="connsiteX1831" fmla="*/ 3075001 w 5517371"/>
              <a:gd name="connsiteY1831" fmla="*/ 2269707 h 4689184"/>
              <a:gd name="connsiteX1832" fmla="*/ 2968881 w 5517371"/>
              <a:gd name="connsiteY1832" fmla="*/ 2269707 h 4689184"/>
              <a:gd name="connsiteX1833" fmla="*/ 2886174 w 5517371"/>
              <a:gd name="connsiteY1833" fmla="*/ 2308595 h 4689184"/>
              <a:gd name="connsiteX1834" fmla="*/ 2886174 w 5517371"/>
              <a:gd name="connsiteY1834" fmla="*/ 2301382 h 4689184"/>
              <a:gd name="connsiteX1835" fmla="*/ 2698729 w 5517371"/>
              <a:gd name="connsiteY1835" fmla="*/ 2395001 h 4689184"/>
              <a:gd name="connsiteX1836" fmla="*/ 2646348 w 5517371"/>
              <a:gd name="connsiteY1836" fmla="*/ 2395001 h 4689184"/>
              <a:gd name="connsiteX1837" fmla="*/ 2563653 w 5517371"/>
              <a:gd name="connsiteY1837" fmla="*/ 2442521 h 4689184"/>
              <a:gd name="connsiteX1838" fmla="*/ 2548490 w 5517371"/>
              <a:gd name="connsiteY1838" fmla="*/ 2426689 h 4689184"/>
              <a:gd name="connsiteX1839" fmla="*/ 2533326 w 5517371"/>
              <a:gd name="connsiteY1839" fmla="*/ 2442521 h 4689184"/>
              <a:gd name="connsiteX1840" fmla="*/ 2518163 w 5517371"/>
              <a:gd name="connsiteY1840" fmla="*/ 2426689 h 4689184"/>
              <a:gd name="connsiteX1841" fmla="*/ 2330719 w 5517371"/>
              <a:gd name="connsiteY1841" fmla="*/ 2505897 h 4689184"/>
              <a:gd name="connsiteX1842" fmla="*/ 2119838 w 5517371"/>
              <a:gd name="connsiteY1842" fmla="*/ 2599503 h 4689184"/>
              <a:gd name="connsiteX1843" fmla="*/ 2021979 w 5517371"/>
              <a:gd name="connsiteY1843" fmla="*/ 2662866 h 4689184"/>
              <a:gd name="connsiteX1844" fmla="*/ 1984762 w 5517371"/>
              <a:gd name="connsiteY1844" fmla="*/ 2662866 h 4689184"/>
              <a:gd name="connsiteX1845" fmla="*/ 1871739 w 5517371"/>
              <a:gd name="connsiteY1845" fmla="*/ 2733441 h 4689184"/>
              <a:gd name="connsiteX1846" fmla="*/ 1782154 w 5517371"/>
              <a:gd name="connsiteY1846" fmla="*/ 2804004 h 4689184"/>
              <a:gd name="connsiteX1847" fmla="*/ 1653968 w 5517371"/>
              <a:gd name="connsiteY1847" fmla="*/ 2874580 h 4689184"/>
              <a:gd name="connsiteX1848" fmla="*/ 1443087 w 5517371"/>
              <a:gd name="connsiteY1848" fmla="*/ 3047393 h 4689184"/>
              <a:gd name="connsiteX1849" fmla="*/ 1465141 w 5517371"/>
              <a:gd name="connsiteY1849" fmla="*/ 3086281 h 4689184"/>
              <a:gd name="connsiteX1850" fmla="*/ 1421033 w 5517371"/>
              <a:gd name="connsiteY1850" fmla="*/ 3158288 h 4689184"/>
              <a:gd name="connsiteX1851" fmla="*/ 1427923 w 5517371"/>
              <a:gd name="connsiteY1851" fmla="*/ 3181332 h 4689184"/>
              <a:gd name="connsiteX1852" fmla="*/ 1443087 w 5517371"/>
              <a:gd name="connsiteY1852" fmla="*/ 3165488 h 4689184"/>
              <a:gd name="connsiteX1853" fmla="*/ 1436197 w 5517371"/>
              <a:gd name="connsiteY1853" fmla="*/ 3149644 h 4689184"/>
              <a:gd name="connsiteX1854" fmla="*/ 1451360 w 5517371"/>
              <a:gd name="connsiteY1854" fmla="*/ 3142444 h 4689184"/>
              <a:gd name="connsiteX1855" fmla="*/ 1458250 w 5517371"/>
              <a:gd name="connsiteY1855" fmla="*/ 3142444 h 4689184"/>
              <a:gd name="connsiteX1856" fmla="*/ 1473414 w 5517371"/>
              <a:gd name="connsiteY1856" fmla="*/ 3149644 h 4689184"/>
              <a:gd name="connsiteX1857" fmla="*/ 1488577 w 5517371"/>
              <a:gd name="connsiteY1857" fmla="*/ 3126600 h 4689184"/>
              <a:gd name="connsiteX1858" fmla="*/ 1488577 w 5517371"/>
              <a:gd name="connsiteY1858" fmla="*/ 3142444 h 4689184"/>
              <a:gd name="connsiteX1859" fmla="*/ 1451360 w 5517371"/>
              <a:gd name="connsiteY1859" fmla="*/ 3197176 h 4689184"/>
              <a:gd name="connsiteX1860" fmla="*/ 1405870 w 5517371"/>
              <a:gd name="connsiteY1860" fmla="*/ 3197176 h 4689184"/>
              <a:gd name="connsiteX1861" fmla="*/ 1405870 w 5517371"/>
              <a:gd name="connsiteY1861" fmla="*/ 3181332 h 4689184"/>
              <a:gd name="connsiteX1862" fmla="*/ 1397609 w 5517371"/>
              <a:gd name="connsiteY1862" fmla="*/ 3181332 h 4689184"/>
              <a:gd name="connsiteX1863" fmla="*/ 1353501 w 5517371"/>
              <a:gd name="connsiteY1863" fmla="*/ 3251894 h 4689184"/>
              <a:gd name="connsiteX1864" fmla="*/ 1292848 w 5517371"/>
              <a:gd name="connsiteY1864" fmla="*/ 3315270 h 4689184"/>
              <a:gd name="connsiteX1865" fmla="*/ 1292848 w 5517371"/>
              <a:gd name="connsiteY1865" fmla="*/ 3377189 h 4689184"/>
              <a:gd name="connsiteX1866" fmla="*/ 1255643 w 5517371"/>
              <a:gd name="connsiteY1866" fmla="*/ 3424721 h 4689184"/>
              <a:gd name="connsiteX1867" fmla="*/ 1232206 w 5517371"/>
              <a:gd name="connsiteY1867" fmla="*/ 3408877 h 4689184"/>
              <a:gd name="connsiteX1868" fmla="*/ 1172935 w 5517371"/>
              <a:gd name="connsiteY1868" fmla="*/ 3472240 h 4689184"/>
              <a:gd name="connsiteX1869" fmla="*/ 1179825 w 5517371"/>
              <a:gd name="connsiteY1869" fmla="*/ 3488084 h 4689184"/>
              <a:gd name="connsiteX1870" fmla="*/ 1179825 w 5517371"/>
              <a:gd name="connsiteY1870" fmla="*/ 3495283 h 4689184"/>
              <a:gd name="connsiteX1871" fmla="*/ 1164674 w 5517371"/>
              <a:gd name="connsiteY1871" fmla="*/ 3511127 h 4689184"/>
              <a:gd name="connsiteX1872" fmla="*/ 1149511 w 5517371"/>
              <a:gd name="connsiteY1872" fmla="*/ 3502483 h 4689184"/>
              <a:gd name="connsiteX1873" fmla="*/ 1149511 w 5517371"/>
              <a:gd name="connsiteY1873" fmla="*/ 3518327 h 4689184"/>
              <a:gd name="connsiteX1874" fmla="*/ 1164674 w 5517371"/>
              <a:gd name="connsiteY1874" fmla="*/ 3518327 h 4689184"/>
              <a:gd name="connsiteX1875" fmla="*/ 1164674 w 5517371"/>
              <a:gd name="connsiteY1875" fmla="*/ 3534171 h 4689184"/>
              <a:gd name="connsiteX1876" fmla="*/ 1105403 w 5517371"/>
              <a:gd name="connsiteY1876" fmla="*/ 3574503 h 4689184"/>
              <a:gd name="connsiteX1877" fmla="*/ 1090240 w 5517371"/>
              <a:gd name="connsiteY1877" fmla="*/ 3565859 h 4689184"/>
              <a:gd name="connsiteX1878" fmla="*/ 1081966 w 5517371"/>
              <a:gd name="connsiteY1878" fmla="*/ 3565859 h 4689184"/>
              <a:gd name="connsiteX1879" fmla="*/ 1081966 w 5517371"/>
              <a:gd name="connsiteY1879" fmla="*/ 3574503 h 4689184"/>
              <a:gd name="connsiteX1880" fmla="*/ 1097130 w 5517371"/>
              <a:gd name="connsiteY1880" fmla="*/ 3574503 h 4689184"/>
              <a:gd name="connsiteX1881" fmla="*/ 1014435 w 5517371"/>
              <a:gd name="connsiteY1881" fmla="*/ 3731473 h 4689184"/>
              <a:gd name="connsiteX1882" fmla="*/ 977217 w 5517371"/>
              <a:gd name="connsiteY1882" fmla="*/ 3777560 h 4689184"/>
              <a:gd name="connsiteX1883" fmla="*/ 864195 w 5517371"/>
              <a:gd name="connsiteY1883" fmla="*/ 3879810 h 4689184"/>
              <a:gd name="connsiteX1884" fmla="*/ 789773 w 5517371"/>
              <a:gd name="connsiteY1884" fmla="*/ 3982061 h 4689184"/>
              <a:gd name="connsiteX1885" fmla="*/ 713956 w 5517371"/>
              <a:gd name="connsiteY1885" fmla="*/ 4068481 h 4689184"/>
              <a:gd name="connsiteX1886" fmla="*/ 570619 w 5517371"/>
              <a:gd name="connsiteY1886" fmla="*/ 4202406 h 4689184"/>
              <a:gd name="connsiteX1887" fmla="*/ 556838 w 5517371"/>
              <a:gd name="connsiteY1887" fmla="*/ 4186562 h 4689184"/>
              <a:gd name="connsiteX1888" fmla="*/ 646424 w 5517371"/>
              <a:gd name="connsiteY1888" fmla="*/ 4013749 h 4689184"/>
              <a:gd name="connsiteX1889" fmla="*/ 639534 w 5517371"/>
              <a:gd name="connsiteY1889" fmla="*/ 3966217 h 4689184"/>
              <a:gd name="connsiteX1890" fmla="*/ 639534 w 5517371"/>
              <a:gd name="connsiteY1890" fmla="*/ 3934542 h 4689184"/>
              <a:gd name="connsiteX1891" fmla="*/ 624370 w 5517371"/>
              <a:gd name="connsiteY1891" fmla="*/ 3927342 h 4689184"/>
              <a:gd name="connsiteX1892" fmla="*/ 653314 w 5517371"/>
              <a:gd name="connsiteY1892" fmla="*/ 3887229 h 4689184"/>
              <a:gd name="connsiteX1893" fmla="*/ 653314 w 5517371"/>
              <a:gd name="connsiteY1893" fmla="*/ 3895654 h 4689184"/>
              <a:gd name="connsiteX1894" fmla="*/ 661587 w 5517371"/>
              <a:gd name="connsiteY1894" fmla="*/ 3895654 h 4689184"/>
              <a:gd name="connsiteX1895" fmla="*/ 676751 w 5517371"/>
              <a:gd name="connsiteY1895" fmla="*/ 3879810 h 4689184"/>
              <a:gd name="connsiteX1896" fmla="*/ 676751 w 5517371"/>
              <a:gd name="connsiteY1896" fmla="*/ 3872611 h 4689184"/>
              <a:gd name="connsiteX1897" fmla="*/ 660192 w 5517371"/>
              <a:gd name="connsiteY1897" fmla="*/ 3877707 h 4689184"/>
              <a:gd name="connsiteX1898" fmla="*/ 691914 w 5517371"/>
              <a:gd name="connsiteY1898" fmla="*/ 3833723 h 4689184"/>
              <a:gd name="connsiteX1899" fmla="*/ 691914 w 5517371"/>
              <a:gd name="connsiteY1899" fmla="*/ 3809248 h 4689184"/>
              <a:gd name="connsiteX1900" fmla="*/ 713956 w 5517371"/>
              <a:gd name="connsiteY1900" fmla="*/ 3786204 h 4689184"/>
              <a:gd name="connsiteX1901" fmla="*/ 722229 w 5517371"/>
              <a:gd name="connsiteY1901" fmla="*/ 3793404 h 4689184"/>
              <a:gd name="connsiteX1902" fmla="*/ 744283 w 5517371"/>
              <a:gd name="connsiteY1902" fmla="*/ 3786204 h 4689184"/>
              <a:gd name="connsiteX1903" fmla="*/ 744283 w 5517371"/>
              <a:gd name="connsiteY1903" fmla="*/ 3777560 h 4689184"/>
              <a:gd name="connsiteX1904" fmla="*/ 736009 w 5517371"/>
              <a:gd name="connsiteY1904" fmla="*/ 3761716 h 4689184"/>
              <a:gd name="connsiteX1905" fmla="*/ 774610 w 5517371"/>
              <a:gd name="connsiteY1905" fmla="*/ 3747317 h 4689184"/>
              <a:gd name="connsiteX1906" fmla="*/ 774610 w 5517371"/>
              <a:gd name="connsiteY1906" fmla="*/ 3731473 h 4689184"/>
              <a:gd name="connsiteX1907" fmla="*/ 736009 w 5517371"/>
              <a:gd name="connsiteY1907" fmla="*/ 3715629 h 4689184"/>
              <a:gd name="connsiteX1908" fmla="*/ 707065 w 5517371"/>
              <a:gd name="connsiteY1908" fmla="*/ 3715629 h 4689184"/>
              <a:gd name="connsiteX1909" fmla="*/ 624370 w 5517371"/>
              <a:gd name="connsiteY1909" fmla="*/ 3761716 h 4689184"/>
              <a:gd name="connsiteX1910" fmla="*/ 609207 w 5517371"/>
              <a:gd name="connsiteY1910" fmla="*/ 3747317 h 4689184"/>
              <a:gd name="connsiteX1911" fmla="*/ 563729 w 5517371"/>
              <a:gd name="connsiteY1911" fmla="*/ 3770360 h 4689184"/>
              <a:gd name="connsiteX1912" fmla="*/ 541675 w 5517371"/>
              <a:gd name="connsiteY1912" fmla="*/ 3747317 h 4689184"/>
              <a:gd name="connsiteX1913" fmla="*/ 533402 w 5517371"/>
              <a:gd name="connsiteY1913" fmla="*/ 3754516 h 4689184"/>
              <a:gd name="connsiteX1914" fmla="*/ 518238 w 5517371"/>
              <a:gd name="connsiteY1914" fmla="*/ 3731473 h 4689184"/>
              <a:gd name="connsiteX1915" fmla="*/ 594043 w 5517371"/>
              <a:gd name="connsiteY1915" fmla="*/ 3652265 h 4689184"/>
              <a:gd name="connsiteX1916" fmla="*/ 646424 w 5517371"/>
              <a:gd name="connsiteY1916" fmla="*/ 3534171 h 4689184"/>
              <a:gd name="connsiteX1917" fmla="*/ 661587 w 5517371"/>
              <a:gd name="connsiteY1917" fmla="*/ 3456409 h 4689184"/>
              <a:gd name="connsiteX1918" fmla="*/ 653314 w 5517371"/>
              <a:gd name="connsiteY1918" fmla="*/ 3456409 h 4689184"/>
              <a:gd name="connsiteX1919" fmla="*/ 676751 w 5517371"/>
              <a:gd name="connsiteY1919" fmla="*/ 3408877 h 4689184"/>
              <a:gd name="connsiteX1920" fmla="*/ 668478 w 5517371"/>
              <a:gd name="connsiteY1920" fmla="*/ 3401677 h 4689184"/>
              <a:gd name="connsiteX1921" fmla="*/ 698805 w 5517371"/>
              <a:gd name="connsiteY1921" fmla="*/ 3315270 h 4689184"/>
              <a:gd name="connsiteX1922" fmla="*/ 691914 w 5517371"/>
              <a:gd name="connsiteY1922" fmla="*/ 3274938 h 4689184"/>
              <a:gd name="connsiteX1923" fmla="*/ 683641 w 5517371"/>
              <a:gd name="connsiteY1923" fmla="*/ 3274938 h 4689184"/>
              <a:gd name="connsiteX1924" fmla="*/ 661587 w 5517371"/>
              <a:gd name="connsiteY1924" fmla="*/ 3290782 h 4689184"/>
              <a:gd name="connsiteX1925" fmla="*/ 631260 w 5517371"/>
              <a:gd name="connsiteY1925" fmla="*/ 3204375 h 4689184"/>
              <a:gd name="connsiteX1926" fmla="*/ 631260 w 5517371"/>
              <a:gd name="connsiteY1926" fmla="*/ 3197176 h 4689184"/>
              <a:gd name="connsiteX1927" fmla="*/ 683641 w 5517371"/>
              <a:gd name="connsiteY1927" fmla="*/ 3149644 h 4689184"/>
              <a:gd name="connsiteX1928" fmla="*/ 676751 w 5517371"/>
              <a:gd name="connsiteY1928" fmla="*/ 3110769 h 4689184"/>
              <a:gd name="connsiteX1929" fmla="*/ 759446 w 5517371"/>
              <a:gd name="connsiteY1929" fmla="*/ 3063237 h 4689184"/>
              <a:gd name="connsiteX1930" fmla="*/ 781500 w 5517371"/>
              <a:gd name="connsiteY1930" fmla="*/ 2999874 h 4689184"/>
              <a:gd name="connsiteX1931" fmla="*/ 759446 w 5517371"/>
              <a:gd name="connsiteY1931" fmla="*/ 2953787 h 4689184"/>
              <a:gd name="connsiteX1932" fmla="*/ 909686 w 5517371"/>
              <a:gd name="connsiteY1932" fmla="*/ 2740641 h 4689184"/>
              <a:gd name="connsiteX1933" fmla="*/ 999271 w 5517371"/>
              <a:gd name="connsiteY1933" fmla="*/ 2654234 h 4689184"/>
              <a:gd name="connsiteX1934" fmla="*/ 1090240 w 5517371"/>
              <a:gd name="connsiteY1934" fmla="*/ 2608147 h 4689184"/>
              <a:gd name="connsiteX1935" fmla="*/ 1097130 w 5517371"/>
              <a:gd name="connsiteY1935" fmla="*/ 2599503 h 4689184"/>
              <a:gd name="connsiteX1936" fmla="*/ 1120567 w 5517371"/>
              <a:gd name="connsiteY1936" fmla="*/ 2599503 h 4689184"/>
              <a:gd name="connsiteX1937" fmla="*/ 1120567 w 5517371"/>
              <a:gd name="connsiteY1937" fmla="*/ 2583659 h 4689184"/>
              <a:gd name="connsiteX1938" fmla="*/ 1127457 w 5517371"/>
              <a:gd name="connsiteY1938" fmla="*/ 2583659 h 4689184"/>
              <a:gd name="connsiteX1939" fmla="*/ 1142620 w 5517371"/>
              <a:gd name="connsiteY1939" fmla="*/ 2599503 h 4689184"/>
              <a:gd name="connsiteX1940" fmla="*/ 1135718 w 5517371"/>
              <a:gd name="connsiteY1940" fmla="*/ 2608147 h 4689184"/>
              <a:gd name="connsiteX1941" fmla="*/ 1149511 w 5517371"/>
              <a:gd name="connsiteY1941" fmla="*/ 2631191 h 4689184"/>
              <a:gd name="connsiteX1942" fmla="*/ 1157772 w 5517371"/>
              <a:gd name="connsiteY1942" fmla="*/ 2631191 h 4689184"/>
              <a:gd name="connsiteX1943" fmla="*/ 1210152 w 5517371"/>
              <a:gd name="connsiteY1943" fmla="*/ 2576459 h 4689184"/>
              <a:gd name="connsiteX1944" fmla="*/ 1218425 w 5517371"/>
              <a:gd name="connsiteY1944" fmla="*/ 2576459 h 4689184"/>
              <a:gd name="connsiteX1945" fmla="*/ 1218425 w 5517371"/>
              <a:gd name="connsiteY1945" fmla="*/ 2592303 h 4689184"/>
              <a:gd name="connsiteX1946" fmla="*/ 1262533 w 5517371"/>
              <a:gd name="connsiteY1946" fmla="*/ 2544771 h 4689184"/>
              <a:gd name="connsiteX1947" fmla="*/ 1270794 w 5517371"/>
              <a:gd name="connsiteY1947" fmla="*/ 2576459 h 4689184"/>
              <a:gd name="connsiteX1948" fmla="*/ 1255643 w 5517371"/>
              <a:gd name="connsiteY1948" fmla="*/ 2592303 h 4689184"/>
              <a:gd name="connsiteX1949" fmla="*/ 1255643 w 5517371"/>
              <a:gd name="connsiteY1949" fmla="*/ 2599503 h 4689184"/>
              <a:gd name="connsiteX1950" fmla="*/ 1262533 w 5517371"/>
              <a:gd name="connsiteY1950" fmla="*/ 2599503 h 4689184"/>
              <a:gd name="connsiteX1951" fmla="*/ 1314901 w 5517371"/>
              <a:gd name="connsiteY1951" fmla="*/ 2576459 h 4689184"/>
              <a:gd name="connsiteX1952" fmla="*/ 1314901 w 5517371"/>
              <a:gd name="connsiteY1952" fmla="*/ 2553416 h 4689184"/>
              <a:gd name="connsiteX1953" fmla="*/ 1277696 w 5517371"/>
              <a:gd name="connsiteY1953" fmla="*/ 2528940 h 4689184"/>
              <a:gd name="connsiteX1954" fmla="*/ 1368653 w 5517371"/>
              <a:gd name="connsiteY1954" fmla="*/ 2410845 h 4689184"/>
              <a:gd name="connsiteX1955" fmla="*/ 1390706 w 5517371"/>
              <a:gd name="connsiteY1955" fmla="*/ 2451165 h 4689184"/>
              <a:gd name="connsiteX1956" fmla="*/ 1368653 w 5517371"/>
              <a:gd name="connsiteY1956" fmla="*/ 2458365 h 4689184"/>
              <a:gd name="connsiteX1957" fmla="*/ 1368653 w 5517371"/>
              <a:gd name="connsiteY1957" fmla="*/ 2467009 h 4689184"/>
              <a:gd name="connsiteX1958" fmla="*/ 1412760 w 5517371"/>
              <a:gd name="connsiteY1958" fmla="*/ 2481408 h 4689184"/>
              <a:gd name="connsiteX1959" fmla="*/ 1405870 w 5517371"/>
              <a:gd name="connsiteY1959" fmla="*/ 2467009 h 4689184"/>
              <a:gd name="connsiteX1960" fmla="*/ 1412760 w 5517371"/>
              <a:gd name="connsiteY1960" fmla="*/ 2442521 h 4689184"/>
              <a:gd name="connsiteX1961" fmla="*/ 1421033 w 5517371"/>
              <a:gd name="connsiteY1961" fmla="*/ 2442521 h 4689184"/>
              <a:gd name="connsiteX1962" fmla="*/ 1436197 w 5517371"/>
              <a:gd name="connsiteY1962" fmla="*/ 2451165 h 4689184"/>
              <a:gd name="connsiteX1963" fmla="*/ 1436197 w 5517371"/>
              <a:gd name="connsiteY1963" fmla="*/ 2442521 h 4689184"/>
              <a:gd name="connsiteX1964" fmla="*/ 1405870 w 5517371"/>
              <a:gd name="connsiteY1964" fmla="*/ 2380602 h 4689184"/>
              <a:gd name="connsiteX1965" fmla="*/ 1421033 w 5517371"/>
              <a:gd name="connsiteY1965" fmla="*/ 2380602 h 4689184"/>
              <a:gd name="connsiteX1966" fmla="*/ 1412760 w 5517371"/>
              <a:gd name="connsiteY1966" fmla="*/ 2364758 h 4689184"/>
              <a:gd name="connsiteX1967" fmla="*/ 1436197 w 5517371"/>
              <a:gd name="connsiteY1967" fmla="*/ 2348914 h 4689184"/>
              <a:gd name="connsiteX1968" fmla="*/ 1427923 w 5517371"/>
              <a:gd name="connsiteY1968" fmla="*/ 2324426 h 4689184"/>
              <a:gd name="connsiteX1969" fmla="*/ 1436197 w 5517371"/>
              <a:gd name="connsiteY1969" fmla="*/ 2324426 h 4689184"/>
              <a:gd name="connsiteX1970" fmla="*/ 1465141 w 5517371"/>
              <a:gd name="connsiteY1970" fmla="*/ 2333071 h 4689184"/>
              <a:gd name="connsiteX1971" fmla="*/ 1473414 w 5517371"/>
              <a:gd name="connsiteY1971" fmla="*/ 2333071 h 4689184"/>
              <a:gd name="connsiteX1972" fmla="*/ 1488577 w 5517371"/>
              <a:gd name="connsiteY1972" fmla="*/ 2301382 h 4689184"/>
              <a:gd name="connsiteX1973" fmla="*/ 1480304 w 5517371"/>
              <a:gd name="connsiteY1973" fmla="*/ 2262508 h 4689184"/>
              <a:gd name="connsiteX1974" fmla="*/ 1495468 w 5517371"/>
              <a:gd name="connsiteY1974" fmla="*/ 2253863 h 4689184"/>
              <a:gd name="connsiteX1975" fmla="*/ 1510619 w 5517371"/>
              <a:gd name="connsiteY1975" fmla="*/ 2253863 h 4689184"/>
              <a:gd name="connsiteX1976" fmla="*/ 1510619 w 5517371"/>
              <a:gd name="connsiteY1976" fmla="*/ 2262508 h 4689184"/>
              <a:gd name="connsiteX1977" fmla="*/ 1503729 w 5517371"/>
              <a:gd name="connsiteY1977" fmla="*/ 2285551 h 4689184"/>
              <a:gd name="connsiteX1978" fmla="*/ 1510619 w 5517371"/>
              <a:gd name="connsiteY1978" fmla="*/ 2285551 h 4689184"/>
              <a:gd name="connsiteX1979" fmla="*/ 1547836 w 5517371"/>
              <a:gd name="connsiteY1979" fmla="*/ 2253863 h 4689184"/>
              <a:gd name="connsiteX1980" fmla="*/ 1556109 w 5517371"/>
              <a:gd name="connsiteY1980" fmla="*/ 2253863 h 4689184"/>
              <a:gd name="connsiteX1981" fmla="*/ 1556109 w 5517371"/>
              <a:gd name="connsiteY1981" fmla="*/ 2246664 h 4689184"/>
              <a:gd name="connsiteX1982" fmla="*/ 1534056 w 5517371"/>
              <a:gd name="connsiteY1982" fmla="*/ 2238019 h 4689184"/>
              <a:gd name="connsiteX1983" fmla="*/ 1540946 w 5517371"/>
              <a:gd name="connsiteY1983" fmla="*/ 2214976 h 4689184"/>
              <a:gd name="connsiteX1984" fmla="*/ 1534056 w 5517371"/>
              <a:gd name="connsiteY1984" fmla="*/ 2207776 h 4689184"/>
              <a:gd name="connsiteX1985" fmla="*/ 1562999 w 5517371"/>
              <a:gd name="connsiteY1985" fmla="*/ 2191932 h 4689184"/>
              <a:gd name="connsiteX1986" fmla="*/ 1556109 w 5517371"/>
              <a:gd name="connsiteY1986" fmla="*/ 2183301 h 4689184"/>
              <a:gd name="connsiteX1987" fmla="*/ 1601587 w 5517371"/>
              <a:gd name="connsiteY1987" fmla="*/ 2105526 h 4689184"/>
              <a:gd name="connsiteX1988" fmla="*/ 1601587 w 5517371"/>
              <a:gd name="connsiteY1988" fmla="*/ 2081037 h 4689184"/>
              <a:gd name="connsiteX1989" fmla="*/ 1593326 w 5517371"/>
              <a:gd name="connsiteY1989" fmla="*/ 2073838 h 4689184"/>
              <a:gd name="connsiteX1990" fmla="*/ 1699458 w 5517371"/>
              <a:gd name="connsiteY1990" fmla="*/ 1932699 h 4689184"/>
              <a:gd name="connsiteX1991" fmla="*/ 1758717 w 5517371"/>
              <a:gd name="connsiteY1991" fmla="*/ 1877981 h 4689184"/>
              <a:gd name="connsiteX1992" fmla="*/ 1826261 w 5517371"/>
              <a:gd name="connsiteY1992" fmla="*/ 1791574 h 4689184"/>
              <a:gd name="connsiteX1993" fmla="*/ 1819371 w 5517371"/>
              <a:gd name="connsiteY1993" fmla="*/ 1775730 h 4689184"/>
              <a:gd name="connsiteX1994" fmla="*/ 1849686 w 5517371"/>
              <a:gd name="connsiteY1994" fmla="*/ 1712354 h 4689184"/>
              <a:gd name="connsiteX1995" fmla="*/ 1902066 w 5517371"/>
              <a:gd name="connsiteY1995" fmla="*/ 1673479 h 4689184"/>
              <a:gd name="connsiteX1996" fmla="*/ 2104674 w 5517371"/>
              <a:gd name="connsiteY1996" fmla="*/ 1546740 h 4689184"/>
              <a:gd name="connsiteX1997" fmla="*/ 2150164 w 5517371"/>
              <a:gd name="connsiteY1997" fmla="*/ 1516497 h 4689184"/>
              <a:gd name="connsiteX1998" fmla="*/ 2172218 w 5517371"/>
              <a:gd name="connsiteY1998" fmla="*/ 1532341 h 4689184"/>
              <a:gd name="connsiteX1999" fmla="*/ 2187369 w 5517371"/>
              <a:gd name="connsiteY1999" fmla="*/ 1516497 h 4689184"/>
              <a:gd name="connsiteX2000" fmla="*/ 2195643 w 5517371"/>
              <a:gd name="connsiteY2000" fmla="*/ 1516497 h 4689184"/>
              <a:gd name="connsiteX2001" fmla="*/ 2180479 w 5517371"/>
              <a:gd name="connsiteY2001" fmla="*/ 1546740 h 4689184"/>
              <a:gd name="connsiteX2002" fmla="*/ 2202533 w 5517371"/>
              <a:gd name="connsiteY2002" fmla="*/ 1562584 h 4689184"/>
              <a:gd name="connsiteX2003" fmla="*/ 2202533 w 5517371"/>
              <a:gd name="connsiteY2003" fmla="*/ 1594272 h 4689184"/>
              <a:gd name="connsiteX2004" fmla="*/ 2165328 w 5517371"/>
              <a:gd name="connsiteY2004" fmla="*/ 1625947 h 4689184"/>
              <a:gd name="connsiteX2005" fmla="*/ 2165328 w 5517371"/>
              <a:gd name="connsiteY2005" fmla="*/ 1633147 h 4689184"/>
              <a:gd name="connsiteX2006" fmla="*/ 2180479 w 5517371"/>
              <a:gd name="connsiteY2006" fmla="*/ 1657635 h 4689184"/>
              <a:gd name="connsiteX2007" fmla="*/ 2202533 w 5517371"/>
              <a:gd name="connsiteY2007" fmla="*/ 1657635 h 4689184"/>
              <a:gd name="connsiteX2008" fmla="*/ 2270077 w 5517371"/>
              <a:gd name="connsiteY2008" fmla="*/ 1602904 h 4689184"/>
              <a:gd name="connsiteX2009" fmla="*/ 2367936 w 5517371"/>
              <a:gd name="connsiteY2009" fmla="*/ 1492009 h 4689184"/>
              <a:gd name="connsiteX2010" fmla="*/ 2563653 w 5517371"/>
              <a:gd name="connsiteY2010" fmla="*/ 1327840 h 4689184"/>
              <a:gd name="connsiteX2011" fmla="*/ 2698729 w 5517371"/>
              <a:gd name="connsiteY2011" fmla="*/ 1287507 h 4689184"/>
              <a:gd name="connsiteX2012" fmla="*/ 2848969 w 5517371"/>
              <a:gd name="connsiteY2012" fmla="*/ 1178057 h 4689184"/>
              <a:gd name="connsiteX2013" fmla="*/ 2811752 w 5517371"/>
              <a:gd name="connsiteY2013" fmla="*/ 1123326 h 4689184"/>
              <a:gd name="connsiteX2014" fmla="*/ 2759371 w 5517371"/>
              <a:gd name="connsiteY2014" fmla="*/ 1139170 h 4689184"/>
              <a:gd name="connsiteX2015" fmla="*/ 2751098 w 5517371"/>
              <a:gd name="connsiteY2015" fmla="*/ 1130538 h 4689184"/>
              <a:gd name="connsiteX2016" fmla="*/ 2766261 w 5517371"/>
              <a:gd name="connsiteY2016" fmla="*/ 1084451 h 4689184"/>
              <a:gd name="connsiteX2017" fmla="*/ 2759371 w 5517371"/>
              <a:gd name="connsiteY2017" fmla="*/ 1059962 h 4689184"/>
              <a:gd name="connsiteX2018" fmla="*/ 2886174 w 5517371"/>
              <a:gd name="connsiteY2018" fmla="*/ 966356 h 4689184"/>
              <a:gd name="connsiteX2019" fmla="*/ 3075001 w 5517371"/>
              <a:gd name="connsiteY2019" fmla="*/ 871305 h 4689184"/>
              <a:gd name="connsiteX2020" fmla="*/ 3112218 w 5517371"/>
              <a:gd name="connsiteY2020" fmla="*/ 864105 h 4689184"/>
              <a:gd name="connsiteX2021" fmla="*/ 3112218 w 5517371"/>
              <a:gd name="connsiteY2021" fmla="*/ 825218 h 4689184"/>
              <a:gd name="connsiteX2022" fmla="*/ 3014359 w 5517371"/>
              <a:gd name="connsiteY2022" fmla="*/ 871305 h 4689184"/>
              <a:gd name="connsiteX2023" fmla="*/ 2984032 w 5517371"/>
              <a:gd name="connsiteY2023" fmla="*/ 871305 h 4689184"/>
              <a:gd name="connsiteX2024" fmla="*/ 2961979 w 5517371"/>
              <a:gd name="connsiteY2024" fmla="*/ 856906 h 4689184"/>
              <a:gd name="connsiteX2025" fmla="*/ 2946828 w 5517371"/>
              <a:gd name="connsiteY2025" fmla="*/ 856906 h 4689184"/>
              <a:gd name="connsiteX2026" fmla="*/ 2871022 w 5517371"/>
              <a:gd name="connsiteY2026" fmla="*/ 871305 h 4689184"/>
              <a:gd name="connsiteX2027" fmla="*/ 2871022 w 5517371"/>
              <a:gd name="connsiteY2027" fmla="*/ 864105 h 4689184"/>
              <a:gd name="connsiteX2028" fmla="*/ 2855859 w 5517371"/>
              <a:gd name="connsiteY2028" fmla="*/ 871305 h 4689184"/>
              <a:gd name="connsiteX2029" fmla="*/ 2766261 w 5517371"/>
              <a:gd name="connsiteY2029" fmla="*/ 864105 h 4689184"/>
              <a:gd name="connsiteX2030" fmla="*/ 2683566 w 5517371"/>
              <a:gd name="connsiteY2030" fmla="*/ 887149 h 4689184"/>
              <a:gd name="connsiteX2031" fmla="*/ 2676676 w 5517371"/>
              <a:gd name="connsiteY2031" fmla="*/ 879937 h 4689184"/>
              <a:gd name="connsiteX2032" fmla="*/ 2653239 w 5517371"/>
              <a:gd name="connsiteY2032" fmla="*/ 902980 h 4689184"/>
              <a:gd name="connsiteX2033" fmla="*/ 2638088 w 5517371"/>
              <a:gd name="connsiteY2033" fmla="*/ 902980 h 4689184"/>
              <a:gd name="connsiteX2034" fmla="*/ 2616034 w 5517371"/>
              <a:gd name="connsiteY2034" fmla="*/ 887149 h 4689184"/>
              <a:gd name="connsiteX2035" fmla="*/ 2593980 w 5517371"/>
              <a:gd name="connsiteY2035" fmla="*/ 918824 h 4689184"/>
              <a:gd name="connsiteX2036" fmla="*/ 2585707 w 5517371"/>
              <a:gd name="connsiteY2036" fmla="*/ 911625 h 4689184"/>
              <a:gd name="connsiteX2037" fmla="*/ 2525066 w 5517371"/>
              <a:gd name="connsiteY2037" fmla="*/ 943313 h 4689184"/>
              <a:gd name="connsiteX2038" fmla="*/ 2503012 w 5517371"/>
              <a:gd name="connsiteY2038" fmla="*/ 927469 h 4689184"/>
              <a:gd name="connsiteX2039" fmla="*/ 2487848 w 5517371"/>
              <a:gd name="connsiteY2039" fmla="*/ 943313 h 4689184"/>
              <a:gd name="connsiteX2040" fmla="*/ 2465795 w 5517371"/>
              <a:gd name="connsiteY2040" fmla="*/ 927469 h 4689184"/>
              <a:gd name="connsiteX2041" fmla="*/ 2435468 w 5517371"/>
              <a:gd name="connsiteY2041" fmla="*/ 957712 h 4689184"/>
              <a:gd name="connsiteX2042" fmla="*/ 2413414 w 5517371"/>
              <a:gd name="connsiteY2042" fmla="*/ 950512 h 4689184"/>
              <a:gd name="connsiteX2043" fmla="*/ 2374826 w 5517371"/>
              <a:gd name="connsiteY2043" fmla="*/ 998031 h 4689184"/>
              <a:gd name="connsiteX2044" fmla="*/ 2359663 w 5517371"/>
              <a:gd name="connsiteY2044" fmla="*/ 989400 h 4689184"/>
              <a:gd name="connsiteX2045" fmla="*/ 2254914 w 5517371"/>
              <a:gd name="connsiteY2045" fmla="*/ 1052763 h 4689184"/>
              <a:gd name="connsiteX2046" fmla="*/ 2165328 w 5517371"/>
              <a:gd name="connsiteY2046" fmla="*/ 1116126 h 4689184"/>
              <a:gd name="connsiteX2047" fmla="*/ 1999925 w 5517371"/>
              <a:gd name="connsiteY2047" fmla="*/ 1241420 h 4689184"/>
              <a:gd name="connsiteX2048" fmla="*/ 1954435 w 5517371"/>
              <a:gd name="connsiteY2048" fmla="*/ 1264464 h 4689184"/>
              <a:gd name="connsiteX2049" fmla="*/ 1961337 w 5517371"/>
              <a:gd name="connsiteY2049" fmla="*/ 1264464 h 4689184"/>
              <a:gd name="connsiteX2050" fmla="*/ 1969598 w 5517371"/>
              <a:gd name="connsiteY2050" fmla="*/ 1257264 h 4689184"/>
              <a:gd name="connsiteX2051" fmla="*/ 1969598 w 5517371"/>
              <a:gd name="connsiteY2051" fmla="*/ 1264464 h 4689184"/>
              <a:gd name="connsiteX2052" fmla="*/ 1886903 w 5517371"/>
              <a:gd name="connsiteY2052" fmla="*/ 1335039 h 4689184"/>
              <a:gd name="connsiteX2053" fmla="*/ 1878630 w 5517371"/>
              <a:gd name="connsiteY2053" fmla="*/ 1335039 h 4689184"/>
              <a:gd name="connsiteX2054" fmla="*/ 1841412 w 5517371"/>
              <a:gd name="connsiteY2054" fmla="*/ 1327840 h 4689184"/>
              <a:gd name="connsiteX2055" fmla="*/ 1795934 w 5517371"/>
              <a:gd name="connsiteY2055" fmla="*/ 1373914 h 4689184"/>
              <a:gd name="connsiteX2056" fmla="*/ 1782154 w 5517371"/>
              <a:gd name="connsiteY2056" fmla="*/ 1359515 h 4689184"/>
              <a:gd name="connsiteX2057" fmla="*/ 1782154 w 5517371"/>
              <a:gd name="connsiteY2057" fmla="*/ 1335039 h 4689184"/>
              <a:gd name="connsiteX2058" fmla="*/ 1795934 w 5517371"/>
              <a:gd name="connsiteY2058" fmla="*/ 1335039 h 4689184"/>
              <a:gd name="connsiteX2059" fmla="*/ 1795934 w 5517371"/>
              <a:gd name="connsiteY2059" fmla="*/ 1350883 h 4689184"/>
              <a:gd name="connsiteX2060" fmla="*/ 1804208 w 5517371"/>
              <a:gd name="connsiteY2060" fmla="*/ 1350883 h 4689184"/>
              <a:gd name="connsiteX2061" fmla="*/ 1811098 w 5517371"/>
              <a:gd name="connsiteY2061" fmla="*/ 1335039 h 4689184"/>
              <a:gd name="connsiteX2062" fmla="*/ 1804208 w 5517371"/>
              <a:gd name="connsiteY2062" fmla="*/ 1319195 h 4689184"/>
              <a:gd name="connsiteX2063" fmla="*/ 1811098 w 5517371"/>
              <a:gd name="connsiteY2063" fmla="*/ 1296152 h 4689184"/>
              <a:gd name="connsiteX2064" fmla="*/ 1789044 w 5517371"/>
              <a:gd name="connsiteY2064" fmla="*/ 1311996 h 4689184"/>
              <a:gd name="connsiteX2065" fmla="*/ 1766990 w 5517371"/>
              <a:gd name="connsiteY2065" fmla="*/ 1280308 h 4689184"/>
              <a:gd name="connsiteX2066" fmla="*/ 1766990 w 5517371"/>
              <a:gd name="connsiteY2066" fmla="*/ 1273108 h 4689184"/>
              <a:gd name="connsiteX2067" fmla="*/ 1789044 w 5517371"/>
              <a:gd name="connsiteY2067" fmla="*/ 1257264 h 4689184"/>
              <a:gd name="connsiteX2068" fmla="*/ 1789044 w 5517371"/>
              <a:gd name="connsiteY2068" fmla="*/ 1241420 h 4689184"/>
              <a:gd name="connsiteX2069" fmla="*/ 1782154 w 5517371"/>
              <a:gd name="connsiteY2069" fmla="*/ 1241420 h 4689184"/>
              <a:gd name="connsiteX2070" fmla="*/ 1728402 w 5517371"/>
              <a:gd name="connsiteY2070" fmla="*/ 1264464 h 4689184"/>
              <a:gd name="connsiteX2071" fmla="*/ 1728402 w 5517371"/>
              <a:gd name="connsiteY2071" fmla="*/ 1216945 h 4689184"/>
              <a:gd name="connsiteX2072" fmla="*/ 1834522 w 5517371"/>
              <a:gd name="connsiteY2072" fmla="*/ 1162213 h 4689184"/>
              <a:gd name="connsiteX2073" fmla="*/ 1834522 w 5517371"/>
              <a:gd name="connsiteY2073" fmla="*/ 1155014 h 4689184"/>
              <a:gd name="connsiteX2074" fmla="*/ 1811098 w 5517371"/>
              <a:gd name="connsiteY2074" fmla="*/ 1155014 h 4689184"/>
              <a:gd name="connsiteX2075" fmla="*/ 1811098 w 5517371"/>
              <a:gd name="connsiteY2075" fmla="*/ 1139170 h 4689184"/>
              <a:gd name="connsiteX2076" fmla="*/ 1886903 w 5517371"/>
              <a:gd name="connsiteY2076" fmla="*/ 1091650 h 4689184"/>
              <a:gd name="connsiteX2077" fmla="*/ 1924120 w 5517371"/>
              <a:gd name="connsiteY2077" fmla="*/ 1091650 h 4689184"/>
              <a:gd name="connsiteX2078" fmla="*/ 1924120 w 5517371"/>
              <a:gd name="connsiteY2078" fmla="*/ 1052763 h 4689184"/>
              <a:gd name="connsiteX2079" fmla="*/ 2006815 w 5517371"/>
              <a:gd name="connsiteY2079" fmla="*/ 982200 h 4689184"/>
              <a:gd name="connsiteX2080" fmla="*/ 2052306 w 5517371"/>
              <a:gd name="connsiteY2080" fmla="*/ 982200 h 4689184"/>
              <a:gd name="connsiteX2081" fmla="*/ 2097784 w 5517371"/>
              <a:gd name="connsiteY2081" fmla="*/ 934668 h 4689184"/>
              <a:gd name="connsiteX2082" fmla="*/ 2187369 w 5517371"/>
              <a:gd name="connsiteY2082" fmla="*/ 934668 h 4689184"/>
              <a:gd name="connsiteX2083" fmla="*/ 2278338 w 5517371"/>
              <a:gd name="connsiteY2083" fmla="*/ 911625 h 4689184"/>
              <a:gd name="connsiteX2084" fmla="*/ 2292131 w 5517371"/>
              <a:gd name="connsiteY2084" fmla="*/ 918824 h 4689184"/>
              <a:gd name="connsiteX2085" fmla="*/ 2337609 w 5517371"/>
              <a:gd name="connsiteY2085" fmla="*/ 902980 h 4689184"/>
              <a:gd name="connsiteX2086" fmla="*/ 2352772 w 5517371"/>
              <a:gd name="connsiteY2086" fmla="*/ 911625 h 4689184"/>
              <a:gd name="connsiteX2087" fmla="*/ 2383099 w 5517371"/>
              <a:gd name="connsiteY2087" fmla="*/ 902980 h 4689184"/>
              <a:gd name="connsiteX2088" fmla="*/ 2383099 w 5517371"/>
              <a:gd name="connsiteY2088" fmla="*/ 911625 h 4689184"/>
              <a:gd name="connsiteX2089" fmla="*/ 2389990 w 5517371"/>
              <a:gd name="connsiteY2089" fmla="*/ 902980 h 4689184"/>
              <a:gd name="connsiteX2090" fmla="*/ 2450631 w 5517371"/>
              <a:gd name="connsiteY2090" fmla="*/ 911625 h 4689184"/>
              <a:gd name="connsiteX2091" fmla="*/ 2607761 w 5517371"/>
              <a:gd name="connsiteY2091" fmla="*/ 848261 h 4689184"/>
              <a:gd name="connsiteX2092" fmla="*/ 2668402 w 5517371"/>
              <a:gd name="connsiteY2092" fmla="*/ 848261 h 4689184"/>
              <a:gd name="connsiteX2093" fmla="*/ 2705620 w 5517371"/>
              <a:gd name="connsiteY2093" fmla="*/ 841062 h 4689184"/>
              <a:gd name="connsiteX2094" fmla="*/ 2705620 w 5517371"/>
              <a:gd name="connsiteY2094" fmla="*/ 848261 h 4689184"/>
              <a:gd name="connsiteX2095" fmla="*/ 2803478 w 5517371"/>
              <a:gd name="connsiteY2095" fmla="*/ 809374 h 4689184"/>
              <a:gd name="connsiteX2096" fmla="*/ 2803478 w 5517371"/>
              <a:gd name="connsiteY2096" fmla="*/ 777686 h 4689184"/>
              <a:gd name="connsiteX2097" fmla="*/ 2796588 w 5517371"/>
              <a:gd name="connsiteY2097" fmla="*/ 777686 h 4689184"/>
              <a:gd name="connsiteX2098" fmla="*/ 2683566 w 5517371"/>
              <a:gd name="connsiteY2098" fmla="*/ 800729 h 4689184"/>
              <a:gd name="connsiteX2099" fmla="*/ 2676676 w 5517371"/>
              <a:gd name="connsiteY2099" fmla="*/ 784885 h 4689184"/>
              <a:gd name="connsiteX2100" fmla="*/ 2826915 w 5517371"/>
              <a:gd name="connsiteY2100" fmla="*/ 722967 h 4689184"/>
              <a:gd name="connsiteX2101" fmla="*/ 2803478 w 5517371"/>
              <a:gd name="connsiteY2101" fmla="*/ 675435 h 4689184"/>
              <a:gd name="connsiteX2102" fmla="*/ 2803478 w 5517371"/>
              <a:gd name="connsiteY2102" fmla="*/ 659591 h 4689184"/>
              <a:gd name="connsiteX2103" fmla="*/ 2826915 w 5517371"/>
              <a:gd name="connsiteY2103" fmla="*/ 659591 h 4689184"/>
              <a:gd name="connsiteX2104" fmla="*/ 2842066 w 5517371"/>
              <a:gd name="connsiteY2104" fmla="*/ 684080 h 4689184"/>
              <a:gd name="connsiteX2105" fmla="*/ 2848969 w 5517371"/>
              <a:gd name="connsiteY2105" fmla="*/ 684080 h 4689184"/>
              <a:gd name="connsiteX2106" fmla="*/ 3007469 w 5517371"/>
              <a:gd name="connsiteY2106" fmla="*/ 589029 h 4689184"/>
              <a:gd name="connsiteX2107" fmla="*/ 3014359 w 5517371"/>
              <a:gd name="connsiteY2107" fmla="*/ 557341 h 4689184"/>
              <a:gd name="connsiteX2108" fmla="*/ 2968881 w 5517371"/>
              <a:gd name="connsiteY2108" fmla="*/ 525665 h 4689184"/>
              <a:gd name="connsiteX2109" fmla="*/ 2946828 w 5517371"/>
              <a:gd name="connsiteY2109" fmla="*/ 525665 h 4689184"/>
              <a:gd name="connsiteX2110" fmla="*/ 2924774 w 5517371"/>
              <a:gd name="connsiteY2110" fmla="*/ 541497 h 4689184"/>
              <a:gd name="connsiteX2111" fmla="*/ 2842066 w 5517371"/>
              <a:gd name="connsiteY2111" fmla="*/ 502622 h 4689184"/>
              <a:gd name="connsiteX2112" fmla="*/ 3014359 w 5517371"/>
              <a:gd name="connsiteY2112" fmla="*/ 439246 h 4689184"/>
              <a:gd name="connsiteX2113" fmla="*/ 3134272 w 5517371"/>
              <a:gd name="connsiteY2113" fmla="*/ 400371 h 4689184"/>
              <a:gd name="connsiteX2114" fmla="*/ 3134272 w 5517371"/>
              <a:gd name="connsiteY2114" fmla="*/ 393172 h 4689184"/>
              <a:gd name="connsiteX2115" fmla="*/ 3119108 w 5517371"/>
              <a:gd name="connsiteY2115" fmla="*/ 393172 h 4689184"/>
              <a:gd name="connsiteX2116" fmla="*/ 3119108 w 5517371"/>
              <a:gd name="connsiteY2116" fmla="*/ 384527 h 4689184"/>
              <a:gd name="connsiteX2117" fmla="*/ 3216967 w 5517371"/>
              <a:gd name="connsiteY2117" fmla="*/ 322596 h 4689184"/>
              <a:gd name="connsiteX2118" fmla="*/ 3164599 w 5517371"/>
              <a:gd name="connsiteY2118" fmla="*/ 313952 h 4689184"/>
              <a:gd name="connsiteX2119" fmla="*/ 3090164 w 5517371"/>
              <a:gd name="connsiteY2119" fmla="*/ 322596 h 4689184"/>
              <a:gd name="connsiteX2120" fmla="*/ 3081904 w 5517371"/>
              <a:gd name="connsiteY2120" fmla="*/ 322596 h 4689184"/>
              <a:gd name="connsiteX2121" fmla="*/ 3066740 w 5517371"/>
              <a:gd name="connsiteY2121" fmla="*/ 306752 h 4689184"/>
              <a:gd name="connsiteX2122" fmla="*/ 3066740 w 5517371"/>
              <a:gd name="connsiteY2122" fmla="*/ 298121 h 4689184"/>
              <a:gd name="connsiteX2123" fmla="*/ 3103945 w 5517371"/>
              <a:gd name="connsiteY2123" fmla="*/ 290908 h 4689184"/>
              <a:gd name="connsiteX2124" fmla="*/ 3119108 w 5517371"/>
              <a:gd name="connsiteY2124" fmla="*/ 298121 h 4689184"/>
              <a:gd name="connsiteX2125" fmla="*/ 3149435 w 5517371"/>
              <a:gd name="connsiteY2125" fmla="*/ 290908 h 4689184"/>
              <a:gd name="connsiteX2126" fmla="*/ 3172860 w 5517371"/>
              <a:gd name="connsiteY2126" fmla="*/ 298121 h 4689184"/>
              <a:gd name="connsiteX2127" fmla="*/ 3210077 w 5517371"/>
              <a:gd name="connsiteY2127" fmla="*/ 243389 h 4689184"/>
              <a:gd name="connsiteX2128" fmla="*/ 3277621 w 5517371"/>
              <a:gd name="connsiteY2128" fmla="*/ 243389 h 4689184"/>
              <a:gd name="connsiteX2129" fmla="*/ 3465066 w 5517371"/>
              <a:gd name="connsiteY2129" fmla="*/ 195857 h 4689184"/>
              <a:gd name="connsiteX2130" fmla="*/ 3510556 w 5517371"/>
              <a:gd name="connsiteY2130" fmla="*/ 195857 h 4689184"/>
              <a:gd name="connsiteX2131" fmla="*/ 3510556 w 5517371"/>
              <a:gd name="connsiteY2131" fmla="*/ 220345 h 4689184"/>
              <a:gd name="connsiteX2132" fmla="*/ 3465066 w 5517371"/>
              <a:gd name="connsiteY2132" fmla="*/ 220345 h 4689184"/>
              <a:gd name="connsiteX2133" fmla="*/ 3307936 w 5517371"/>
              <a:gd name="connsiteY2133" fmla="*/ 0 h 4689184"/>
              <a:gd name="connsiteX2134" fmla="*/ 3405794 w 5517371"/>
              <a:gd name="connsiteY2134" fmla="*/ 38888 h 4689184"/>
              <a:gd name="connsiteX2135" fmla="*/ 3412697 w 5517371"/>
              <a:gd name="connsiteY2135" fmla="*/ 86407 h 4689184"/>
              <a:gd name="connsiteX2136" fmla="*/ 3434738 w 5517371"/>
              <a:gd name="connsiteY2136" fmla="*/ 86407 h 4689184"/>
              <a:gd name="connsiteX2137" fmla="*/ 3495392 w 5517371"/>
              <a:gd name="connsiteY2137" fmla="*/ 133939 h 4689184"/>
              <a:gd name="connsiteX2138" fmla="*/ 3480229 w 5517371"/>
              <a:gd name="connsiteY2138" fmla="*/ 141138 h 4689184"/>
              <a:gd name="connsiteX2139" fmla="*/ 3412697 w 5517371"/>
              <a:gd name="connsiteY2139" fmla="*/ 109450 h 4689184"/>
              <a:gd name="connsiteX2140" fmla="*/ 3375480 w 5517371"/>
              <a:gd name="connsiteY2140" fmla="*/ 125294 h 4689184"/>
              <a:gd name="connsiteX2141" fmla="*/ 3352043 w 5517371"/>
              <a:gd name="connsiteY2141" fmla="*/ 118095 h 4689184"/>
              <a:gd name="connsiteX2142" fmla="*/ 3336880 w 5517371"/>
              <a:gd name="connsiteY2142" fmla="*/ 133939 h 4689184"/>
              <a:gd name="connsiteX2143" fmla="*/ 3323099 w 5517371"/>
              <a:gd name="connsiteY2143" fmla="*/ 133939 h 4689184"/>
              <a:gd name="connsiteX2144" fmla="*/ 3216967 w 5517371"/>
              <a:gd name="connsiteY2144" fmla="*/ 102251 h 4689184"/>
              <a:gd name="connsiteX2145" fmla="*/ 3216967 w 5517371"/>
              <a:gd name="connsiteY2145" fmla="*/ 95051 h 4689184"/>
              <a:gd name="connsiteX2146" fmla="*/ 3262458 w 5517371"/>
              <a:gd name="connsiteY2146" fmla="*/ 38888 h 468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</a:cxnLst>
            <a:rect l="l" t="t" r="r" b="b"/>
            <a:pathLst>
              <a:path w="5517371" h="4689184">
                <a:moveTo>
                  <a:pt x="3721437" y="3927342"/>
                </a:moveTo>
                <a:cubicBezTo>
                  <a:pt x="3711324" y="3929265"/>
                  <a:pt x="3706274" y="3934542"/>
                  <a:pt x="3706274" y="3943186"/>
                </a:cubicBezTo>
                <a:lnTo>
                  <a:pt x="3706274" y="3950386"/>
                </a:lnTo>
                <a:cubicBezTo>
                  <a:pt x="3724648" y="3982061"/>
                  <a:pt x="3737057" y="3997905"/>
                  <a:pt x="3743491" y="3997905"/>
                </a:cubicBezTo>
                <a:lnTo>
                  <a:pt x="3743491" y="3990706"/>
                </a:lnTo>
                <a:lnTo>
                  <a:pt x="3728327" y="3966217"/>
                </a:lnTo>
                <a:lnTo>
                  <a:pt x="3728327" y="3950386"/>
                </a:lnTo>
                <a:lnTo>
                  <a:pt x="3743491" y="3950386"/>
                </a:lnTo>
                <a:lnTo>
                  <a:pt x="3743491" y="3927342"/>
                </a:lnTo>
                <a:close/>
                <a:moveTo>
                  <a:pt x="3556034" y="3911498"/>
                </a:moveTo>
                <a:cubicBezTo>
                  <a:pt x="3565221" y="3917253"/>
                  <a:pt x="3572580" y="3920143"/>
                  <a:pt x="3578088" y="3920143"/>
                </a:cubicBezTo>
                <a:lnTo>
                  <a:pt x="3578088" y="3934542"/>
                </a:lnTo>
                <a:cubicBezTo>
                  <a:pt x="3578088" y="3945096"/>
                  <a:pt x="3573037" y="3950386"/>
                  <a:pt x="3562924" y="3950386"/>
                </a:cubicBezTo>
                <a:lnTo>
                  <a:pt x="3547761" y="3927342"/>
                </a:lnTo>
                <a:close/>
                <a:moveTo>
                  <a:pt x="3901991" y="3888455"/>
                </a:moveTo>
                <a:lnTo>
                  <a:pt x="3908881" y="3888455"/>
                </a:lnTo>
                <a:cubicBezTo>
                  <a:pt x="3917154" y="3888455"/>
                  <a:pt x="3927255" y="3899009"/>
                  <a:pt x="3939208" y="3920143"/>
                </a:cubicBezTo>
                <a:cubicBezTo>
                  <a:pt x="3933688" y="3920143"/>
                  <a:pt x="3930935" y="3922543"/>
                  <a:pt x="3930935" y="3927342"/>
                </a:cubicBezTo>
                <a:cubicBezTo>
                  <a:pt x="3941962" y="3927342"/>
                  <a:pt x="3954828" y="3945586"/>
                  <a:pt x="3969535" y="3982061"/>
                </a:cubicBezTo>
                <a:lnTo>
                  <a:pt x="3954372" y="3990706"/>
                </a:lnTo>
                <a:lnTo>
                  <a:pt x="3961262" y="4029593"/>
                </a:lnTo>
                <a:cubicBezTo>
                  <a:pt x="3961262" y="4032470"/>
                  <a:pt x="3958965" y="4043037"/>
                  <a:pt x="3954372" y="4061268"/>
                </a:cubicBezTo>
                <a:cubicBezTo>
                  <a:pt x="3928638" y="4061268"/>
                  <a:pt x="3915772" y="4055991"/>
                  <a:pt x="3915772" y="4045437"/>
                </a:cubicBezTo>
                <a:lnTo>
                  <a:pt x="3915772" y="4020949"/>
                </a:lnTo>
                <a:lnTo>
                  <a:pt x="3908881" y="4020949"/>
                </a:lnTo>
                <a:lnTo>
                  <a:pt x="3915772" y="3982061"/>
                </a:lnTo>
                <a:lnTo>
                  <a:pt x="3886828" y="3950386"/>
                </a:lnTo>
                <a:cubicBezTo>
                  <a:pt x="3896941" y="3950386"/>
                  <a:pt x="3901991" y="3945096"/>
                  <a:pt x="3901991" y="3934542"/>
                </a:cubicBezTo>
                <a:lnTo>
                  <a:pt x="3901991" y="3911498"/>
                </a:lnTo>
                <a:lnTo>
                  <a:pt x="3886828" y="3911498"/>
                </a:lnTo>
                <a:lnTo>
                  <a:pt x="3886828" y="3904299"/>
                </a:lnTo>
                <a:cubicBezTo>
                  <a:pt x="3887754" y="3893732"/>
                  <a:pt x="3892804" y="3888455"/>
                  <a:pt x="3901991" y="3888455"/>
                </a:cubicBezTo>
                <a:close/>
                <a:moveTo>
                  <a:pt x="3615305" y="3879810"/>
                </a:moveTo>
                <a:lnTo>
                  <a:pt x="3615305" y="3920143"/>
                </a:lnTo>
                <a:lnTo>
                  <a:pt x="3593251" y="3920143"/>
                </a:lnTo>
                <a:lnTo>
                  <a:pt x="3593251" y="3911498"/>
                </a:lnTo>
                <a:cubicBezTo>
                  <a:pt x="3600598" y="3890377"/>
                  <a:pt x="3607958" y="3879810"/>
                  <a:pt x="3615305" y="3879810"/>
                </a:cubicBezTo>
                <a:close/>
                <a:moveTo>
                  <a:pt x="660192" y="3877707"/>
                </a:moveTo>
                <a:lnTo>
                  <a:pt x="653314" y="3887229"/>
                </a:lnTo>
                <a:lnTo>
                  <a:pt x="653314" y="3879810"/>
                </a:lnTo>
                <a:close/>
                <a:moveTo>
                  <a:pt x="3871664" y="3840923"/>
                </a:moveTo>
                <a:cubicBezTo>
                  <a:pt x="3879024" y="3840923"/>
                  <a:pt x="3886371" y="3848613"/>
                  <a:pt x="3893718" y="3863966"/>
                </a:cubicBezTo>
                <a:cubicBezTo>
                  <a:pt x="3893718" y="3874533"/>
                  <a:pt x="3888668" y="3879810"/>
                  <a:pt x="3878554" y="3879810"/>
                </a:cubicBezTo>
                <a:close/>
                <a:moveTo>
                  <a:pt x="3682837" y="3833723"/>
                </a:moveTo>
                <a:lnTo>
                  <a:pt x="3682837" y="3848135"/>
                </a:lnTo>
                <a:cubicBezTo>
                  <a:pt x="3684676" y="3858689"/>
                  <a:pt x="3689727" y="3863966"/>
                  <a:pt x="3698000" y="3863966"/>
                </a:cubicBezTo>
                <a:cubicBezTo>
                  <a:pt x="3708113" y="3859167"/>
                  <a:pt x="3715917" y="3856767"/>
                  <a:pt x="3721437" y="3856767"/>
                </a:cubicBezTo>
                <a:cubicBezTo>
                  <a:pt x="3721437" y="3861566"/>
                  <a:pt x="3723734" y="3863966"/>
                  <a:pt x="3728327" y="3863966"/>
                </a:cubicBezTo>
                <a:lnTo>
                  <a:pt x="3736600" y="3848135"/>
                </a:lnTo>
                <a:lnTo>
                  <a:pt x="3736600" y="3840923"/>
                </a:lnTo>
                <a:lnTo>
                  <a:pt x="3698000" y="3840923"/>
                </a:lnTo>
                <a:close/>
                <a:moveTo>
                  <a:pt x="3878554" y="3802048"/>
                </a:moveTo>
                <a:lnTo>
                  <a:pt x="3893718" y="3802048"/>
                </a:lnTo>
                <a:lnTo>
                  <a:pt x="3893718" y="3825092"/>
                </a:lnTo>
                <a:lnTo>
                  <a:pt x="3878554" y="3825092"/>
                </a:lnTo>
                <a:close/>
                <a:moveTo>
                  <a:pt x="3871664" y="3715629"/>
                </a:moveTo>
                <a:lnTo>
                  <a:pt x="3886828" y="3715629"/>
                </a:lnTo>
                <a:lnTo>
                  <a:pt x="3886828" y="3738672"/>
                </a:lnTo>
                <a:lnTo>
                  <a:pt x="3871664" y="3738672"/>
                </a:lnTo>
                <a:close/>
                <a:moveTo>
                  <a:pt x="413489" y="3636421"/>
                </a:moveTo>
                <a:lnTo>
                  <a:pt x="413489" y="3645066"/>
                </a:lnTo>
                <a:cubicBezTo>
                  <a:pt x="413489" y="3655633"/>
                  <a:pt x="408439" y="3660910"/>
                  <a:pt x="398326" y="3660910"/>
                </a:cubicBezTo>
                <a:lnTo>
                  <a:pt x="391435" y="3660910"/>
                </a:lnTo>
                <a:cubicBezTo>
                  <a:pt x="391435" y="3653220"/>
                  <a:pt x="398783" y="3645066"/>
                  <a:pt x="413489" y="3636421"/>
                </a:cubicBezTo>
                <a:close/>
                <a:moveTo>
                  <a:pt x="916576" y="3488084"/>
                </a:moveTo>
                <a:lnTo>
                  <a:pt x="887632" y="3502483"/>
                </a:lnTo>
                <a:lnTo>
                  <a:pt x="864195" y="3502483"/>
                </a:lnTo>
                <a:cubicBezTo>
                  <a:pt x="833881" y="3552415"/>
                  <a:pt x="811358" y="3612901"/>
                  <a:pt x="796663" y="3683953"/>
                </a:cubicBezTo>
                <a:lnTo>
                  <a:pt x="811827" y="3675309"/>
                </a:lnTo>
                <a:lnTo>
                  <a:pt x="818717" y="3675309"/>
                </a:lnTo>
                <a:lnTo>
                  <a:pt x="833881" y="3683953"/>
                </a:lnTo>
                <a:lnTo>
                  <a:pt x="833881" y="3636421"/>
                </a:lnTo>
                <a:lnTo>
                  <a:pt x="872468" y="3636421"/>
                </a:lnTo>
                <a:cubicBezTo>
                  <a:pt x="893596" y="3578813"/>
                  <a:pt x="913353" y="3550015"/>
                  <a:pt x="931739" y="3550015"/>
                </a:cubicBezTo>
                <a:lnTo>
                  <a:pt x="924837" y="3518327"/>
                </a:lnTo>
                <a:cubicBezTo>
                  <a:pt x="929443" y="3508727"/>
                  <a:pt x="931739" y="3501051"/>
                  <a:pt x="931739" y="3495283"/>
                </a:cubicBezTo>
                <a:close/>
                <a:moveTo>
                  <a:pt x="955164" y="3440565"/>
                </a:moveTo>
                <a:cubicBezTo>
                  <a:pt x="945063" y="3445364"/>
                  <a:pt x="937247" y="3447764"/>
                  <a:pt x="931739" y="3447764"/>
                </a:cubicBezTo>
                <a:lnTo>
                  <a:pt x="931739" y="3463608"/>
                </a:lnTo>
                <a:cubicBezTo>
                  <a:pt x="941840" y="3458808"/>
                  <a:pt x="949656" y="3456409"/>
                  <a:pt x="955164" y="3456409"/>
                </a:cubicBezTo>
                <a:close/>
                <a:moveTo>
                  <a:pt x="3819296" y="3416076"/>
                </a:moveTo>
                <a:cubicBezTo>
                  <a:pt x="3813776" y="3426643"/>
                  <a:pt x="3811022" y="3434797"/>
                  <a:pt x="3811022" y="3440565"/>
                </a:cubicBezTo>
                <a:cubicBezTo>
                  <a:pt x="3816542" y="3450164"/>
                  <a:pt x="3819296" y="3457841"/>
                  <a:pt x="3819296" y="3463608"/>
                </a:cubicBezTo>
                <a:lnTo>
                  <a:pt x="3826186" y="3463608"/>
                </a:lnTo>
                <a:cubicBezTo>
                  <a:pt x="3826186" y="3455918"/>
                  <a:pt x="3831236" y="3445364"/>
                  <a:pt x="3841350" y="3431920"/>
                </a:cubicBezTo>
                <a:close/>
                <a:moveTo>
                  <a:pt x="962054" y="3408877"/>
                </a:moveTo>
                <a:lnTo>
                  <a:pt x="962054" y="3431920"/>
                </a:lnTo>
                <a:lnTo>
                  <a:pt x="977217" y="3431920"/>
                </a:lnTo>
                <a:lnTo>
                  <a:pt x="977217" y="3424721"/>
                </a:lnTo>
                <a:cubicBezTo>
                  <a:pt x="977217" y="3414154"/>
                  <a:pt x="972167" y="3408877"/>
                  <a:pt x="962054" y="3408877"/>
                </a:cubicBezTo>
                <a:close/>
                <a:moveTo>
                  <a:pt x="3750381" y="3385833"/>
                </a:moveTo>
                <a:cubicBezTo>
                  <a:pt x="3752221" y="3396400"/>
                  <a:pt x="3757271" y="3401677"/>
                  <a:pt x="3765544" y="3401677"/>
                </a:cubicBezTo>
                <a:lnTo>
                  <a:pt x="3773805" y="3385833"/>
                </a:lnTo>
                <a:close/>
                <a:moveTo>
                  <a:pt x="992381" y="3377189"/>
                </a:moveTo>
                <a:lnTo>
                  <a:pt x="984108" y="3393033"/>
                </a:lnTo>
                <a:lnTo>
                  <a:pt x="1007544" y="3393033"/>
                </a:lnTo>
                <a:cubicBezTo>
                  <a:pt x="1007544" y="3382478"/>
                  <a:pt x="1002482" y="3377189"/>
                  <a:pt x="992381" y="3377189"/>
                </a:cubicBezTo>
                <a:close/>
                <a:moveTo>
                  <a:pt x="3773805" y="3354145"/>
                </a:moveTo>
                <a:cubicBezTo>
                  <a:pt x="3775645" y="3364712"/>
                  <a:pt x="3780696" y="3369989"/>
                  <a:pt x="3788969" y="3369989"/>
                </a:cubicBezTo>
                <a:lnTo>
                  <a:pt x="3795859" y="3354145"/>
                </a:lnTo>
                <a:close/>
                <a:moveTo>
                  <a:pt x="3848240" y="3338314"/>
                </a:moveTo>
                <a:cubicBezTo>
                  <a:pt x="3839966" y="3343114"/>
                  <a:pt x="3830322" y="3345513"/>
                  <a:pt x="3819296" y="3345513"/>
                </a:cubicBezTo>
                <a:lnTo>
                  <a:pt x="3819296" y="3361357"/>
                </a:lnTo>
                <a:cubicBezTo>
                  <a:pt x="3820210" y="3371911"/>
                  <a:pt x="3824803" y="3377189"/>
                  <a:pt x="3833076" y="3377189"/>
                </a:cubicBezTo>
                <a:cubicBezTo>
                  <a:pt x="3833076" y="3366634"/>
                  <a:pt x="3840892" y="3361357"/>
                  <a:pt x="3856513" y="3361357"/>
                </a:cubicBezTo>
                <a:cubicBezTo>
                  <a:pt x="3850993" y="3351745"/>
                  <a:pt x="3848240" y="3344068"/>
                  <a:pt x="3848240" y="3338314"/>
                </a:cubicBezTo>
                <a:close/>
                <a:moveTo>
                  <a:pt x="609207" y="3290782"/>
                </a:moveTo>
                <a:lnTo>
                  <a:pt x="616097" y="3306626"/>
                </a:lnTo>
                <a:cubicBezTo>
                  <a:pt x="611503" y="3306626"/>
                  <a:pt x="609207" y="3309503"/>
                  <a:pt x="609207" y="3315270"/>
                </a:cubicBezTo>
                <a:cubicBezTo>
                  <a:pt x="613800" y="3315270"/>
                  <a:pt x="616097" y="3317670"/>
                  <a:pt x="616097" y="3322470"/>
                </a:cubicBezTo>
                <a:lnTo>
                  <a:pt x="600946" y="3329669"/>
                </a:lnTo>
                <a:lnTo>
                  <a:pt x="594043" y="3315270"/>
                </a:lnTo>
                <a:lnTo>
                  <a:pt x="594043" y="3306626"/>
                </a:lnTo>
                <a:cubicBezTo>
                  <a:pt x="595883" y="3296059"/>
                  <a:pt x="600946" y="3290782"/>
                  <a:pt x="609207" y="3290782"/>
                </a:cubicBezTo>
                <a:close/>
                <a:moveTo>
                  <a:pt x="3667982" y="3142831"/>
                </a:moveTo>
                <a:lnTo>
                  <a:pt x="3675946" y="3149644"/>
                </a:lnTo>
                <a:lnTo>
                  <a:pt x="3675946" y="3153127"/>
                </a:lnTo>
                <a:close/>
                <a:moveTo>
                  <a:pt x="3795859" y="3094925"/>
                </a:moveTo>
                <a:lnTo>
                  <a:pt x="3795859" y="3133800"/>
                </a:lnTo>
                <a:lnTo>
                  <a:pt x="3811022" y="3133800"/>
                </a:lnTo>
                <a:lnTo>
                  <a:pt x="3811022" y="3149644"/>
                </a:lnTo>
                <a:cubicBezTo>
                  <a:pt x="3811022" y="3160211"/>
                  <a:pt x="3805972" y="3165488"/>
                  <a:pt x="3795859" y="3165488"/>
                </a:cubicBezTo>
                <a:cubicBezTo>
                  <a:pt x="3795859" y="3154934"/>
                  <a:pt x="3790808" y="3149644"/>
                  <a:pt x="3780696" y="3149644"/>
                </a:cubicBezTo>
                <a:lnTo>
                  <a:pt x="3773805" y="3149644"/>
                </a:lnTo>
                <a:lnTo>
                  <a:pt x="3788969" y="3213020"/>
                </a:lnTo>
                <a:lnTo>
                  <a:pt x="3804132" y="3204375"/>
                </a:lnTo>
                <a:lnTo>
                  <a:pt x="3811022" y="3220219"/>
                </a:lnTo>
                <a:cubicBezTo>
                  <a:pt x="3796316" y="3220219"/>
                  <a:pt x="3788969" y="3246617"/>
                  <a:pt x="3788969" y="3299426"/>
                </a:cubicBezTo>
                <a:cubicBezTo>
                  <a:pt x="3809182" y="3325347"/>
                  <a:pt x="3821592" y="3338314"/>
                  <a:pt x="3826186" y="3338314"/>
                </a:cubicBezTo>
                <a:lnTo>
                  <a:pt x="3826186" y="3306626"/>
                </a:lnTo>
                <a:cubicBezTo>
                  <a:pt x="3840892" y="3306626"/>
                  <a:pt x="3848240" y="3304226"/>
                  <a:pt x="3848240" y="3299426"/>
                </a:cubicBezTo>
                <a:cubicBezTo>
                  <a:pt x="3838126" y="3282137"/>
                  <a:pt x="3833076" y="3268706"/>
                  <a:pt x="3833076" y="3259107"/>
                </a:cubicBezTo>
                <a:lnTo>
                  <a:pt x="3848240" y="3251894"/>
                </a:lnTo>
                <a:cubicBezTo>
                  <a:pt x="3842720" y="3213497"/>
                  <a:pt x="3833076" y="3187086"/>
                  <a:pt x="3819296" y="3172687"/>
                </a:cubicBezTo>
                <a:lnTo>
                  <a:pt x="3826186" y="3172687"/>
                </a:lnTo>
                <a:cubicBezTo>
                  <a:pt x="3811479" y="3127568"/>
                  <a:pt x="3804132" y="3101647"/>
                  <a:pt x="3804132" y="3094925"/>
                </a:cubicBezTo>
                <a:close/>
                <a:moveTo>
                  <a:pt x="585782" y="3071882"/>
                </a:moveTo>
                <a:lnTo>
                  <a:pt x="594043" y="3071882"/>
                </a:lnTo>
                <a:lnTo>
                  <a:pt x="594043" y="3079081"/>
                </a:lnTo>
                <a:lnTo>
                  <a:pt x="518238" y="3188531"/>
                </a:lnTo>
                <a:lnTo>
                  <a:pt x="518238" y="3197176"/>
                </a:lnTo>
                <a:lnTo>
                  <a:pt x="533402" y="3220219"/>
                </a:lnTo>
                <a:cubicBezTo>
                  <a:pt x="525128" y="3225974"/>
                  <a:pt x="515028" y="3228851"/>
                  <a:pt x="503075" y="3228851"/>
                </a:cubicBezTo>
                <a:lnTo>
                  <a:pt x="511348" y="3243263"/>
                </a:lnTo>
                <a:cubicBezTo>
                  <a:pt x="502161" y="3249017"/>
                  <a:pt x="492060" y="3251894"/>
                  <a:pt x="481021" y="3251894"/>
                </a:cubicBezTo>
                <a:lnTo>
                  <a:pt x="481021" y="3259107"/>
                </a:lnTo>
                <a:lnTo>
                  <a:pt x="496184" y="3283582"/>
                </a:lnTo>
                <a:cubicBezTo>
                  <a:pt x="480564" y="3299904"/>
                  <a:pt x="465413" y="3328715"/>
                  <a:pt x="450706" y="3369989"/>
                </a:cubicBezTo>
                <a:cubicBezTo>
                  <a:pt x="430492" y="3390155"/>
                  <a:pt x="405685" y="3408399"/>
                  <a:pt x="376272" y="3424721"/>
                </a:cubicBezTo>
                <a:cubicBezTo>
                  <a:pt x="358812" y="3393033"/>
                  <a:pt x="348711" y="3377189"/>
                  <a:pt x="345957" y="3377189"/>
                </a:cubicBezTo>
                <a:cubicBezTo>
                  <a:pt x="369839" y="3315748"/>
                  <a:pt x="404759" y="3268706"/>
                  <a:pt x="450706" y="3236063"/>
                </a:cubicBezTo>
                <a:cubicBezTo>
                  <a:pt x="446113" y="3225496"/>
                  <a:pt x="443816" y="3217819"/>
                  <a:pt x="443816" y="3213020"/>
                </a:cubicBezTo>
                <a:cubicBezTo>
                  <a:pt x="467710" y="3200530"/>
                  <a:pt x="497567" y="3163565"/>
                  <a:pt x="533402" y="3102125"/>
                </a:cubicBezTo>
                <a:cubicBezTo>
                  <a:pt x="555455" y="3102125"/>
                  <a:pt x="572916" y="3092035"/>
                  <a:pt x="585782" y="3071882"/>
                </a:cubicBezTo>
                <a:close/>
                <a:moveTo>
                  <a:pt x="1669132" y="2992674"/>
                </a:moveTo>
                <a:lnTo>
                  <a:pt x="1676022" y="3008505"/>
                </a:lnTo>
                <a:lnTo>
                  <a:pt x="1676022" y="3024349"/>
                </a:lnTo>
                <a:cubicBezTo>
                  <a:pt x="1634668" y="3024349"/>
                  <a:pt x="1582300" y="3058437"/>
                  <a:pt x="1518892" y="3126600"/>
                </a:cubicBezTo>
                <a:lnTo>
                  <a:pt x="1488577" y="3126600"/>
                </a:lnTo>
                <a:lnTo>
                  <a:pt x="1488577" y="3110769"/>
                </a:lnTo>
                <a:cubicBezTo>
                  <a:pt x="1518892" y="3075236"/>
                  <a:pt x="1579077" y="3035871"/>
                  <a:pt x="1669132" y="2992674"/>
                </a:cubicBezTo>
                <a:close/>
                <a:moveTo>
                  <a:pt x="3112218" y="2969631"/>
                </a:moveTo>
                <a:lnTo>
                  <a:pt x="3119108" y="2985462"/>
                </a:lnTo>
                <a:lnTo>
                  <a:pt x="3119108" y="2999874"/>
                </a:lnTo>
                <a:lnTo>
                  <a:pt x="3103945" y="3024349"/>
                </a:lnTo>
                <a:cubicBezTo>
                  <a:pt x="3120491" y="3039716"/>
                  <a:pt x="3133358" y="3047393"/>
                  <a:pt x="3142545" y="3047393"/>
                </a:cubicBezTo>
                <a:cubicBezTo>
                  <a:pt x="3142545" y="3057960"/>
                  <a:pt x="3137495" y="3063237"/>
                  <a:pt x="3127382" y="3063237"/>
                </a:cubicBezTo>
                <a:lnTo>
                  <a:pt x="3134272" y="3117969"/>
                </a:lnTo>
                <a:lnTo>
                  <a:pt x="3134272" y="3133800"/>
                </a:lnTo>
                <a:lnTo>
                  <a:pt x="3119108" y="3158288"/>
                </a:lnTo>
                <a:lnTo>
                  <a:pt x="3119108" y="3165488"/>
                </a:lnTo>
                <a:lnTo>
                  <a:pt x="3134272" y="3188531"/>
                </a:lnTo>
                <a:cubicBezTo>
                  <a:pt x="3134272" y="3194299"/>
                  <a:pt x="3131975" y="3197176"/>
                  <a:pt x="3127382" y="3197176"/>
                </a:cubicBezTo>
                <a:cubicBezTo>
                  <a:pt x="3133815" y="3255739"/>
                  <a:pt x="3138865" y="3292227"/>
                  <a:pt x="3142545" y="3306626"/>
                </a:cubicBezTo>
                <a:cubicBezTo>
                  <a:pt x="3137026" y="3316225"/>
                  <a:pt x="3134272" y="3326792"/>
                  <a:pt x="3134272" y="3338314"/>
                </a:cubicBezTo>
                <a:lnTo>
                  <a:pt x="3157708" y="3354145"/>
                </a:lnTo>
                <a:lnTo>
                  <a:pt x="3149435" y="3393033"/>
                </a:lnTo>
                <a:lnTo>
                  <a:pt x="3157708" y="3440565"/>
                </a:lnTo>
                <a:cubicBezTo>
                  <a:pt x="3152189" y="3449196"/>
                  <a:pt x="3149435" y="3462163"/>
                  <a:pt x="3149435" y="3479452"/>
                </a:cubicBezTo>
                <a:lnTo>
                  <a:pt x="3142545" y="3479452"/>
                </a:lnTo>
                <a:lnTo>
                  <a:pt x="3112218" y="3456409"/>
                </a:lnTo>
                <a:cubicBezTo>
                  <a:pt x="3122331" y="3439120"/>
                  <a:pt x="3127382" y="3425675"/>
                  <a:pt x="3127382" y="3416076"/>
                </a:cubicBezTo>
                <a:cubicBezTo>
                  <a:pt x="3111761" y="3413199"/>
                  <a:pt x="3103945" y="3392555"/>
                  <a:pt x="3103945" y="3354145"/>
                </a:cubicBezTo>
                <a:lnTo>
                  <a:pt x="3103945" y="3306626"/>
                </a:lnTo>
                <a:cubicBezTo>
                  <a:pt x="3103945" y="3301826"/>
                  <a:pt x="3106711" y="3299426"/>
                  <a:pt x="3112218" y="3299426"/>
                </a:cubicBezTo>
                <a:cubicBezTo>
                  <a:pt x="3102117" y="3280228"/>
                  <a:pt x="3097055" y="3259107"/>
                  <a:pt x="3097055" y="3236063"/>
                </a:cubicBezTo>
                <a:lnTo>
                  <a:pt x="3097055" y="3172687"/>
                </a:lnTo>
                <a:lnTo>
                  <a:pt x="3081904" y="3149644"/>
                </a:lnTo>
                <a:cubicBezTo>
                  <a:pt x="3081904" y="3126600"/>
                  <a:pt x="3086954" y="3105479"/>
                  <a:pt x="3097055" y="3086281"/>
                </a:cubicBezTo>
                <a:cubicBezTo>
                  <a:pt x="3086954" y="3070914"/>
                  <a:pt x="3079607" y="3039716"/>
                  <a:pt x="3075001" y="2992674"/>
                </a:cubicBezTo>
                <a:close/>
                <a:moveTo>
                  <a:pt x="3765544" y="2937943"/>
                </a:moveTo>
                <a:cubicBezTo>
                  <a:pt x="3773805" y="2937943"/>
                  <a:pt x="3791722" y="2961464"/>
                  <a:pt x="3819296" y="3008505"/>
                </a:cubicBezTo>
                <a:lnTo>
                  <a:pt x="3804132" y="3031549"/>
                </a:lnTo>
                <a:lnTo>
                  <a:pt x="3804132" y="3040194"/>
                </a:lnTo>
                <a:lnTo>
                  <a:pt x="3819296" y="3040194"/>
                </a:lnTo>
                <a:cubicBezTo>
                  <a:pt x="3828483" y="3040194"/>
                  <a:pt x="3833076" y="3029639"/>
                  <a:pt x="3833076" y="3008505"/>
                </a:cubicBezTo>
                <a:lnTo>
                  <a:pt x="3848240" y="3008505"/>
                </a:lnTo>
                <a:cubicBezTo>
                  <a:pt x="3848240" y="3023872"/>
                  <a:pt x="3850993" y="3042116"/>
                  <a:pt x="3856513" y="3063237"/>
                </a:cubicBezTo>
                <a:cubicBezTo>
                  <a:pt x="3850993" y="3063237"/>
                  <a:pt x="3848240" y="3066114"/>
                  <a:pt x="3848240" y="3071882"/>
                </a:cubicBezTo>
                <a:cubicBezTo>
                  <a:pt x="3869367" y="3071882"/>
                  <a:pt x="3882234" y="3095402"/>
                  <a:pt x="3886828" y="3142444"/>
                </a:cubicBezTo>
                <a:lnTo>
                  <a:pt x="3878554" y="3158288"/>
                </a:lnTo>
                <a:lnTo>
                  <a:pt x="3893718" y="3197176"/>
                </a:lnTo>
                <a:cubicBezTo>
                  <a:pt x="3890050" y="3218297"/>
                  <a:pt x="3884988" y="3228851"/>
                  <a:pt x="3878554" y="3228851"/>
                </a:cubicBezTo>
                <a:lnTo>
                  <a:pt x="3886828" y="3243263"/>
                </a:lnTo>
                <a:lnTo>
                  <a:pt x="3886828" y="3290782"/>
                </a:lnTo>
                <a:cubicBezTo>
                  <a:pt x="3886828" y="3301349"/>
                  <a:pt x="3881777" y="3306626"/>
                  <a:pt x="3871664" y="3306626"/>
                </a:cubicBezTo>
                <a:cubicBezTo>
                  <a:pt x="3876258" y="3316225"/>
                  <a:pt x="3881320" y="3342636"/>
                  <a:pt x="3886828" y="3385833"/>
                </a:cubicBezTo>
                <a:lnTo>
                  <a:pt x="3871664" y="3385833"/>
                </a:lnTo>
                <a:lnTo>
                  <a:pt x="3871664" y="3416076"/>
                </a:lnTo>
                <a:cubicBezTo>
                  <a:pt x="3872590" y="3426643"/>
                  <a:pt x="3877640" y="3431920"/>
                  <a:pt x="3886828" y="3431920"/>
                </a:cubicBezTo>
                <a:cubicBezTo>
                  <a:pt x="3881320" y="3442487"/>
                  <a:pt x="3878554" y="3450641"/>
                  <a:pt x="3878554" y="3456409"/>
                </a:cubicBezTo>
                <a:lnTo>
                  <a:pt x="3871664" y="3456409"/>
                </a:lnTo>
                <a:lnTo>
                  <a:pt x="3856513" y="3447764"/>
                </a:lnTo>
                <a:lnTo>
                  <a:pt x="3856513" y="3472240"/>
                </a:lnTo>
                <a:cubicBezTo>
                  <a:pt x="3871207" y="3472240"/>
                  <a:pt x="3878554" y="3477530"/>
                  <a:pt x="3878554" y="3488084"/>
                </a:cubicBezTo>
                <a:cubicBezTo>
                  <a:pt x="3873961" y="3497683"/>
                  <a:pt x="3871664" y="3505373"/>
                  <a:pt x="3871664" y="3511127"/>
                </a:cubicBezTo>
                <a:lnTo>
                  <a:pt x="3856513" y="3511127"/>
                </a:lnTo>
                <a:lnTo>
                  <a:pt x="3856513" y="3495283"/>
                </a:lnTo>
                <a:lnTo>
                  <a:pt x="3841350" y="3502483"/>
                </a:lnTo>
                <a:cubicBezTo>
                  <a:pt x="3871664" y="3547615"/>
                  <a:pt x="3886828" y="3579303"/>
                  <a:pt x="3886828" y="3597534"/>
                </a:cubicBezTo>
                <a:cubicBezTo>
                  <a:pt x="3881320" y="3597534"/>
                  <a:pt x="3878554" y="3599934"/>
                  <a:pt x="3878554" y="3604746"/>
                </a:cubicBezTo>
                <a:cubicBezTo>
                  <a:pt x="3888668" y="3606656"/>
                  <a:pt x="3893718" y="3611946"/>
                  <a:pt x="3893718" y="3620577"/>
                </a:cubicBezTo>
                <a:cubicBezTo>
                  <a:pt x="3893718" y="3631144"/>
                  <a:pt x="3888668" y="3636421"/>
                  <a:pt x="3878554" y="3636421"/>
                </a:cubicBezTo>
                <a:lnTo>
                  <a:pt x="3886828" y="3652265"/>
                </a:lnTo>
                <a:lnTo>
                  <a:pt x="3886828" y="3675309"/>
                </a:lnTo>
                <a:lnTo>
                  <a:pt x="3856513" y="3683953"/>
                </a:lnTo>
                <a:lnTo>
                  <a:pt x="3856513" y="3668109"/>
                </a:lnTo>
                <a:cubicBezTo>
                  <a:pt x="3856513" y="3653711"/>
                  <a:pt x="3861563" y="3637866"/>
                  <a:pt x="3871664" y="3620577"/>
                </a:cubicBezTo>
                <a:cubicBezTo>
                  <a:pt x="3856044" y="3620577"/>
                  <a:pt x="3848240" y="3615300"/>
                  <a:pt x="3848240" y="3604746"/>
                </a:cubicBezTo>
                <a:lnTo>
                  <a:pt x="3848240" y="3574503"/>
                </a:lnTo>
                <a:lnTo>
                  <a:pt x="3856513" y="3558659"/>
                </a:lnTo>
                <a:cubicBezTo>
                  <a:pt x="3842720" y="3558659"/>
                  <a:pt x="3830322" y="3539938"/>
                  <a:pt x="3819296" y="3502483"/>
                </a:cubicBezTo>
                <a:cubicBezTo>
                  <a:pt x="3801836" y="3502483"/>
                  <a:pt x="3788969" y="3489529"/>
                  <a:pt x="3780696" y="3463608"/>
                </a:cubicBezTo>
                <a:lnTo>
                  <a:pt x="3780696" y="3440565"/>
                </a:lnTo>
                <a:cubicBezTo>
                  <a:pt x="3771508" y="3434797"/>
                  <a:pt x="3764162" y="3431920"/>
                  <a:pt x="3758654" y="3431920"/>
                </a:cubicBezTo>
                <a:lnTo>
                  <a:pt x="3765544" y="3447764"/>
                </a:lnTo>
                <a:lnTo>
                  <a:pt x="3758654" y="3463608"/>
                </a:lnTo>
                <a:cubicBezTo>
                  <a:pt x="3763248" y="3474162"/>
                  <a:pt x="3765544" y="3482329"/>
                  <a:pt x="3765544" y="3488084"/>
                </a:cubicBezTo>
                <a:cubicBezTo>
                  <a:pt x="3755431" y="3489051"/>
                  <a:pt x="3750381" y="3493851"/>
                  <a:pt x="3750381" y="3502483"/>
                </a:cubicBezTo>
                <a:lnTo>
                  <a:pt x="3750381" y="3511127"/>
                </a:lnTo>
                <a:cubicBezTo>
                  <a:pt x="3776102" y="3541848"/>
                  <a:pt x="3788969" y="3573058"/>
                  <a:pt x="3788969" y="3604746"/>
                </a:cubicBezTo>
                <a:lnTo>
                  <a:pt x="3773805" y="3613378"/>
                </a:lnTo>
                <a:lnTo>
                  <a:pt x="3780696" y="3629222"/>
                </a:lnTo>
                <a:lnTo>
                  <a:pt x="3780696" y="3636421"/>
                </a:lnTo>
                <a:lnTo>
                  <a:pt x="3765544" y="3660910"/>
                </a:lnTo>
                <a:cubicBezTo>
                  <a:pt x="3775645" y="3661865"/>
                  <a:pt x="3780696" y="3666664"/>
                  <a:pt x="3780696" y="3675309"/>
                </a:cubicBezTo>
                <a:lnTo>
                  <a:pt x="3780696" y="3761716"/>
                </a:lnTo>
                <a:lnTo>
                  <a:pt x="3773805" y="3802048"/>
                </a:lnTo>
                <a:cubicBezTo>
                  <a:pt x="3783918" y="3803003"/>
                  <a:pt x="3788969" y="3808280"/>
                  <a:pt x="3788969" y="3817879"/>
                </a:cubicBezTo>
                <a:lnTo>
                  <a:pt x="3780696" y="3833723"/>
                </a:lnTo>
                <a:cubicBezTo>
                  <a:pt x="3796316" y="3884610"/>
                  <a:pt x="3818839" y="3939341"/>
                  <a:pt x="3848240" y="3997905"/>
                </a:cubicBezTo>
                <a:cubicBezTo>
                  <a:pt x="3863860" y="4043992"/>
                  <a:pt x="3871664" y="4070390"/>
                  <a:pt x="3871664" y="4077112"/>
                </a:cubicBezTo>
                <a:lnTo>
                  <a:pt x="3878554" y="4077112"/>
                </a:lnTo>
                <a:cubicBezTo>
                  <a:pt x="3878554" y="4055991"/>
                  <a:pt x="3883617" y="4045437"/>
                  <a:pt x="3893718" y="4045437"/>
                </a:cubicBezTo>
                <a:lnTo>
                  <a:pt x="3901991" y="4045437"/>
                </a:lnTo>
                <a:lnTo>
                  <a:pt x="3901991" y="4100156"/>
                </a:lnTo>
                <a:cubicBezTo>
                  <a:pt x="3916698" y="4100156"/>
                  <a:pt x="3924045" y="4105446"/>
                  <a:pt x="3924045" y="4116000"/>
                </a:cubicBezTo>
                <a:lnTo>
                  <a:pt x="3901991" y="4147688"/>
                </a:lnTo>
                <a:cubicBezTo>
                  <a:pt x="3916698" y="4173608"/>
                  <a:pt x="3924045" y="4194252"/>
                  <a:pt x="3924045" y="4209606"/>
                </a:cubicBezTo>
                <a:lnTo>
                  <a:pt x="3924045" y="4218251"/>
                </a:lnTo>
                <a:cubicBezTo>
                  <a:pt x="3924045" y="4229772"/>
                  <a:pt x="3921291" y="4240339"/>
                  <a:pt x="3915772" y="4249939"/>
                </a:cubicBezTo>
                <a:cubicBezTo>
                  <a:pt x="3921291" y="4259538"/>
                  <a:pt x="3924045" y="4267215"/>
                  <a:pt x="3924045" y="4272982"/>
                </a:cubicBezTo>
                <a:cubicBezTo>
                  <a:pt x="3915772" y="4272982"/>
                  <a:pt x="3903374" y="4307057"/>
                  <a:pt x="3886828" y="4375233"/>
                </a:cubicBezTo>
                <a:cubicBezTo>
                  <a:pt x="3880394" y="4375233"/>
                  <a:pt x="3860180" y="4409321"/>
                  <a:pt x="3826186" y="4477483"/>
                </a:cubicBezTo>
                <a:cubicBezTo>
                  <a:pt x="3807812" y="4477483"/>
                  <a:pt x="3790352" y="4490450"/>
                  <a:pt x="3773805" y="4516371"/>
                </a:cubicBezTo>
                <a:lnTo>
                  <a:pt x="3773805" y="4509171"/>
                </a:lnTo>
                <a:cubicBezTo>
                  <a:pt x="3758185" y="4509171"/>
                  <a:pt x="3737971" y="4548046"/>
                  <a:pt x="3713164" y="4625821"/>
                </a:cubicBezTo>
                <a:cubicBezTo>
                  <a:pt x="3659869" y="4658464"/>
                  <a:pt x="3609785" y="4677185"/>
                  <a:pt x="3562924" y="4681985"/>
                </a:cubicBezTo>
                <a:cubicBezTo>
                  <a:pt x="3562924" y="4686784"/>
                  <a:pt x="3560628" y="4689184"/>
                  <a:pt x="3556034" y="4689184"/>
                </a:cubicBezTo>
                <a:lnTo>
                  <a:pt x="3540870" y="4689184"/>
                </a:lnTo>
                <a:cubicBezTo>
                  <a:pt x="3440715" y="4551891"/>
                  <a:pt x="3390643" y="4454917"/>
                  <a:pt x="3390643" y="4398276"/>
                </a:cubicBezTo>
                <a:cubicBezTo>
                  <a:pt x="3385124" y="4398276"/>
                  <a:pt x="3377320" y="4387709"/>
                  <a:pt x="3367207" y="4366588"/>
                </a:cubicBezTo>
                <a:lnTo>
                  <a:pt x="3367207" y="4343545"/>
                </a:lnTo>
                <a:cubicBezTo>
                  <a:pt x="3369046" y="4332991"/>
                  <a:pt x="3374097" y="4327701"/>
                  <a:pt x="3382370" y="4327701"/>
                </a:cubicBezTo>
                <a:cubicBezTo>
                  <a:pt x="3400744" y="4385309"/>
                  <a:pt x="3433368" y="4414120"/>
                  <a:pt x="3480229" y="4414120"/>
                </a:cubicBezTo>
                <a:cubicBezTo>
                  <a:pt x="3480229" y="4419875"/>
                  <a:pt x="3482982" y="4422752"/>
                  <a:pt x="3488502" y="4422752"/>
                </a:cubicBezTo>
                <a:cubicBezTo>
                  <a:pt x="3497689" y="4422752"/>
                  <a:pt x="3502282" y="4417475"/>
                  <a:pt x="3502282" y="4406921"/>
                </a:cubicBezTo>
                <a:lnTo>
                  <a:pt x="3502282" y="4398276"/>
                </a:lnTo>
                <a:cubicBezTo>
                  <a:pt x="3457262" y="4298425"/>
                  <a:pt x="3434738" y="4235540"/>
                  <a:pt x="3434738" y="4209606"/>
                </a:cubicBezTo>
                <a:lnTo>
                  <a:pt x="3434738" y="4193775"/>
                </a:lnTo>
                <a:cubicBezTo>
                  <a:pt x="3405338" y="4188975"/>
                  <a:pt x="3390643" y="4181285"/>
                  <a:pt x="3390643" y="4170731"/>
                </a:cubicBezTo>
                <a:lnTo>
                  <a:pt x="3390643" y="4163532"/>
                </a:lnTo>
                <a:lnTo>
                  <a:pt x="3405794" y="4170731"/>
                </a:lnTo>
                <a:lnTo>
                  <a:pt x="3412697" y="4170731"/>
                </a:lnTo>
                <a:lnTo>
                  <a:pt x="3412697" y="4139043"/>
                </a:lnTo>
                <a:cubicBezTo>
                  <a:pt x="3362156" y="4033425"/>
                  <a:pt x="3336880" y="3965262"/>
                  <a:pt x="3336880" y="3934542"/>
                </a:cubicBezTo>
                <a:cubicBezTo>
                  <a:pt x="3336880" y="3926852"/>
                  <a:pt x="3332286" y="3916775"/>
                  <a:pt x="3323099" y="3904299"/>
                </a:cubicBezTo>
                <a:lnTo>
                  <a:pt x="3329990" y="3888455"/>
                </a:lnTo>
                <a:cubicBezTo>
                  <a:pt x="3317135" y="3888455"/>
                  <a:pt x="3307022" y="3859657"/>
                  <a:pt x="3299675" y="3802048"/>
                </a:cubicBezTo>
                <a:cubicBezTo>
                  <a:pt x="3305182" y="3802048"/>
                  <a:pt x="3307936" y="3799158"/>
                  <a:pt x="3307936" y="3793404"/>
                </a:cubicBezTo>
                <a:cubicBezTo>
                  <a:pt x="3297835" y="3793404"/>
                  <a:pt x="3292784" y="3788127"/>
                  <a:pt x="3292784" y="3777560"/>
                </a:cubicBezTo>
                <a:lnTo>
                  <a:pt x="3292784" y="3722828"/>
                </a:lnTo>
                <a:lnTo>
                  <a:pt x="3269348" y="3613378"/>
                </a:lnTo>
                <a:lnTo>
                  <a:pt x="3277621" y="3613378"/>
                </a:lnTo>
                <a:lnTo>
                  <a:pt x="3262458" y="3574503"/>
                </a:lnTo>
                <a:lnTo>
                  <a:pt x="3269348" y="3558659"/>
                </a:lnTo>
                <a:cubicBezTo>
                  <a:pt x="3260161" y="3526016"/>
                  <a:pt x="3247751" y="3447287"/>
                  <a:pt x="3232131" y="3322470"/>
                </a:cubicBezTo>
                <a:cubicBezTo>
                  <a:pt x="3242244" y="3322470"/>
                  <a:pt x="3247294" y="3317193"/>
                  <a:pt x="3247294" y="3306626"/>
                </a:cubicBezTo>
                <a:lnTo>
                  <a:pt x="3232131" y="3283582"/>
                </a:lnTo>
                <a:lnTo>
                  <a:pt x="3232131" y="3274938"/>
                </a:lnTo>
                <a:cubicBezTo>
                  <a:pt x="3232131" y="3248062"/>
                  <a:pt x="3229834" y="3203898"/>
                  <a:pt x="3225240" y="3142444"/>
                </a:cubicBezTo>
                <a:cubicBezTo>
                  <a:pt x="3235354" y="3142444"/>
                  <a:pt x="3245454" y="3129000"/>
                  <a:pt x="3255567" y="3102125"/>
                </a:cubicBezTo>
                <a:lnTo>
                  <a:pt x="3255567" y="3094925"/>
                </a:lnTo>
                <a:lnTo>
                  <a:pt x="3247294" y="3094925"/>
                </a:lnTo>
                <a:lnTo>
                  <a:pt x="3232131" y="3102125"/>
                </a:lnTo>
                <a:lnTo>
                  <a:pt x="3225240" y="3086281"/>
                </a:lnTo>
                <a:cubicBezTo>
                  <a:pt x="3226154" y="3076681"/>
                  <a:pt x="3231217" y="3071882"/>
                  <a:pt x="3240404" y="3071882"/>
                </a:cubicBezTo>
                <a:cubicBezTo>
                  <a:pt x="3240404" y="3076681"/>
                  <a:pt x="3242700" y="3079081"/>
                  <a:pt x="3247294" y="3079081"/>
                </a:cubicBezTo>
                <a:lnTo>
                  <a:pt x="3247294" y="3071882"/>
                </a:lnTo>
                <a:lnTo>
                  <a:pt x="3232131" y="3047393"/>
                </a:lnTo>
                <a:lnTo>
                  <a:pt x="3240404" y="3015718"/>
                </a:lnTo>
                <a:lnTo>
                  <a:pt x="3240404" y="2992674"/>
                </a:lnTo>
                <a:lnTo>
                  <a:pt x="3262458" y="2976830"/>
                </a:lnTo>
                <a:lnTo>
                  <a:pt x="3269348" y="2976830"/>
                </a:lnTo>
                <a:cubicBezTo>
                  <a:pt x="3269348" y="2982585"/>
                  <a:pt x="3267051" y="2985462"/>
                  <a:pt x="3262458" y="2985462"/>
                </a:cubicBezTo>
                <a:cubicBezTo>
                  <a:pt x="3267051" y="3014273"/>
                  <a:pt x="3277152" y="3037794"/>
                  <a:pt x="3292784" y="3056038"/>
                </a:cubicBezTo>
                <a:lnTo>
                  <a:pt x="3292784" y="3063237"/>
                </a:lnTo>
                <a:lnTo>
                  <a:pt x="3269348" y="3094925"/>
                </a:lnTo>
                <a:cubicBezTo>
                  <a:pt x="3281288" y="3094925"/>
                  <a:pt x="3291402" y="3118446"/>
                  <a:pt x="3299675" y="3165488"/>
                </a:cubicBezTo>
                <a:lnTo>
                  <a:pt x="3284511" y="3165488"/>
                </a:lnTo>
                <a:lnTo>
                  <a:pt x="3269348" y="3158288"/>
                </a:lnTo>
                <a:lnTo>
                  <a:pt x="3269348" y="3165488"/>
                </a:lnTo>
                <a:cubicBezTo>
                  <a:pt x="3289562" y="3176055"/>
                  <a:pt x="3299675" y="3189009"/>
                  <a:pt x="3299675" y="3204375"/>
                </a:cubicBezTo>
                <a:cubicBezTo>
                  <a:pt x="3289562" y="3221651"/>
                  <a:pt x="3284511" y="3237495"/>
                  <a:pt x="3284511" y="3251894"/>
                </a:cubicBezTo>
                <a:cubicBezTo>
                  <a:pt x="3294612" y="3253817"/>
                  <a:pt x="3299675" y="3259107"/>
                  <a:pt x="3299675" y="3267738"/>
                </a:cubicBezTo>
                <a:lnTo>
                  <a:pt x="3299675" y="3283582"/>
                </a:lnTo>
                <a:lnTo>
                  <a:pt x="3292784" y="3338314"/>
                </a:lnTo>
                <a:cubicBezTo>
                  <a:pt x="3302885" y="3340236"/>
                  <a:pt x="3307936" y="3345513"/>
                  <a:pt x="3307936" y="3354145"/>
                </a:cubicBezTo>
                <a:lnTo>
                  <a:pt x="3307936" y="3393033"/>
                </a:lnTo>
                <a:cubicBezTo>
                  <a:pt x="3307936" y="3398800"/>
                  <a:pt x="3305182" y="3401677"/>
                  <a:pt x="3299675" y="3401677"/>
                </a:cubicBezTo>
                <a:lnTo>
                  <a:pt x="3307936" y="3416076"/>
                </a:lnTo>
                <a:lnTo>
                  <a:pt x="3307936" y="3472240"/>
                </a:lnTo>
                <a:lnTo>
                  <a:pt x="3299675" y="3488084"/>
                </a:lnTo>
                <a:cubicBezTo>
                  <a:pt x="3311616" y="3488084"/>
                  <a:pt x="3319432" y="3511605"/>
                  <a:pt x="3323099" y="3558659"/>
                </a:cubicBezTo>
                <a:lnTo>
                  <a:pt x="3314838" y="3558659"/>
                </a:lnTo>
                <a:cubicBezTo>
                  <a:pt x="3321259" y="3600901"/>
                  <a:pt x="3328619" y="3634989"/>
                  <a:pt x="3336880" y="3660910"/>
                </a:cubicBezTo>
                <a:lnTo>
                  <a:pt x="3329990" y="3675309"/>
                </a:lnTo>
                <a:cubicBezTo>
                  <a:pt x="3340102" y="3694508"/>
                  <a:pt x="3350203" y="3726196"/>
                  <a:pt x="3360316" y="3770360"/>
                </a:cubicBezTo>
                <a:lnTo>
                  <a:pt x="3352043" y="3770360"/>
                </a:lnTo>
                <a:cubicBezTo>
                  <a:pt x="3362156" y="3787636"/>
                  <a:pt x="3367207" y="3803480"/>
                  <a:pt x="3367207" y="3817879"/>
                </a:cubicBezTo>
                <a:cubicBezTo>
                  <a:pt x="3362613" y="3827492"/>
                  <a:pt x="3360316" y="3835168"/>
                  <a:pt x="3360316" y="3840923"/>
                </a:cubicBezTo>
                <a:cubicBezTo>
                  <a:pt x="3370430" y="3840923"/>
                  <a:pt x="3382827" y="3882688"/>
                  <a:pt x="3397534" y="3966217"/>
                </a:cubicBezTo>
                <a:lnTo>
                  <a:pt x="3449902" y="4092956"/>
                </a:lnTo>
                <a:cubicBezTo>
                  <a:pt x="3466448" y="4092956"/>
                  <a:pt x="3476549" y="4103033"/>
                  <a:pt x="3480229" y="4123199"/>
                </a:cubicBezTo>
                <a:cubicBezTo>
                  <a:pt x="3487576" y="4123199"/>
                  <a:pt x="3507790" y="4162564"/>
                  <a:pt x="3540870" y="4241294"/>
                </a:cubicBezTo>
                <a:cubicBezTo>
                  <a:pt x="3557417" y="4251861"/>
                  <a:pt x="3572111" y="4257138"/>
                  <a:pt x="3584978" y="4257138"/>
                </a:cubicBezTo>
                <a:lnTo>
                  <a:pt x="3600142" y="4257138"/>
                </a:lnTo>
                <a:cubicBezTo>
                  <a:pt x="3610254" y="4257138"/>
                  <a:pt x="3615305" y="4251861"/>
                  <a:pt x="3615305" y="4241294"/>
                </a:cubicBezTo>
                <a:cubicBezTo>
                  <a:pt x="3605192" y="4241294"/>
                  <a:pt x="3592794" y="4194252"/>
                  <a:pt x="3578088" y="4100156"/>
                </a:cubicBezTo>
                <a:lnTo>
                  <a:pt x="3593251" y="4092956"/>
                </a:lnTo>
                <a:cubicBezTo>
                  <a:pt x="3600598" y="4092956"/>
                  <a:pt x="3613008" y="4108323"/>
                  <a:pt x="3630468" y="4139043"/>
                </a:cubicBezTo>
                <a:cubicBezTo>
                  <a:pt x="3640569" y="4134244"/>
                  <a:pt x="3648386" y="4131844"/>
                  <a:pt x="3653893" y="4131844"/>
                </a:cubicBezTo>
                <a:lnTo>
                  <a:pt x="3653893" y="4123199"/>
                </a:lnTo>
                <a:cubicBezTo>
                  <a:pt x="3638272" y="4123199"/>
                  <a:pt x="3630468" y="4117922"/>
                  <a:pt x="3630468" y="4107355"/>
                </a:cubicBezTo>
                <a:cubicBezTo>
                  <a:pt x="3630468" y="4077602"/>
                  <a:pt x="3642866" y="4051669"/>
                  <a:pt x="3667673" y="4029593"/>
                </a:cubicBezTo>
                <a:lnTo>
                  <a:pt x="3667673" y="3997905"/>
                </a:lnTo>
                <a:lnTo>
                  <a:pt x="3653893" y="3974862"/>
                </a:lnTo>
                <a:lnTo>
                  <a:pt x="3653893" y="3950386"/>
                </a:lnTo>
                <a:cubicBezTo>
                  <a:pt x="3646546" y="3950386"/>
                  <a:pt x="3638729" y="3942696"/>
                  <a:pt x="3630468" y="3927342"/>
                </a:cubicBezTo>
                <a:lnTo>
                  <a:pt x="3645632" y="3927342"/>
                </a:lnTo>
                <a:lnTo>
                  <a:pt x="3660783" y="3934542"/>
                </a:lnTo>
                <a:lnTo>
                  <a:pt x="3667673" y="3904299"/>
                </a:lnTo>
                <a:cubicBezTo>
                  <a:pt x="3659412" y="3904299"/>
                  <a:pt x="3652053" y="3888455"/>
                  <a:pt x="3645632" y="3856767"/>
                </a:cubicBezTo>
                <a:cubicBezTo>
                  <a:pt x="3651139" y="3845245"/>
                  <a:pt x="3656190" y="3821724"/>
                  <a:pt x="3660783" y="3786204"/>
                </a:cubicBezTo>
                <a:cubicBezTo>
                  <a:pt x="3650682" y="3786204"/>
                  <a:pt x="3645632" y="3780927"/>
                  <a:pt x="3645632" y="3770360"/>
                </a:cubicBezTo>
                <a:cubicBezTo>
                  <a:pt x="3655732" y="3749239"/>
                  <a:pt x="3660783" y="3730995"/>
                  <a:pt x="3660783" y="3715629"/>
                </a:cubicBezTo>
                <a:cubicBezTo>
                  <a:pt x="3650682" y="3715629"/>
                  <a:pt x="3645632" y="3710352"/>
                  <a:pt x="3645632" y="3699797"/>
                </a:cubicBezTo>
                <a:cubicBezTo>
                  <a:pt x="3647459" y="3689231"/>
                  <a:pt x="3652522" y="3683953"/>
                  <a:pt x="3660783" y="3683953"/>
                </a:cubicBezTo>
                <a:lnTo>
                  <a:pt x="3653893" y="3629222"/>
                </a:lnTo>
                <a:lnTo>
                  <a:pt x="3653893" y="3588902"/>
                </a:lnTo>
                <a:lnTo>
                  <a:pt x="3660783" y="3574503"/>
                </a:lnTo>
                <a:cubicBezTo>
                  <a:pt x="3650682" y="3574503"/>
                  <a:pt x="3645632" y="3569213"/>
                  <a:pt x="3645632" y="3558659"/>
                </a:cubicBezTo>
                <a:cubicBezTo>
                  <a:pt x="3655732" y="3558659"/>
                  <a:pt x="3660783" y="3553369"/>
                  <a:pt x="3660783" y="3542815"/>
                </a:cubicBezTo>
                <a:lnTo>
                  <a:pt x="3653893" y="3526971"/>
                </a:lnTo>
                <a:lnTo>
                  <a:pt x="3660783" y="3511127"/>
                </a:lnTo>
                <a:cubicBezTo>
                  <a:pt x="3656190" y="3500573"/>
                  <a:pt x="3653893" y="3492883"/>
                  <a:pt x="3653893" y="3488084"/>
                </a:cubicBezTo>
                <a:lnTo>
                  <a:pt x="3660783" y="3447764"/>
                </a:lnTo>
                <a:cubicBezTo>
                  <a:pt x="3657116" y="3447764"/>
                  <a:pt x="3649756" y="3440087"/>
                  <a:pt x="3638729" y="3424721"/>
                </a:cubicBezTo>
                <a:lnTo>
                  <a:pt x="3645632" y="3385833"/>
                </a:lnTo>
                <a:cubicBezTo>
                  <a:pt x="3645632" y="3381033"/>
                  <a:pt x="3643323" y="3359912"/>
                  <a:pt x="3638729" y="3322470"/>
                </a:cubicBezTo>
                <a:lnTo>
                  <a:pt x="3653893" y="3290782"/>
                </a:lnTo>
                <a:lnTo>
                  <a:pt x="3638729" y="3259107"/>
                </a:lnTo>
                <a:cubicBezTo>
                  <a:pt x="3643323" y="3250462"/>
                  <a:pt x="3645632" y="3240373"/>
                  <a:pt x="3645632" y="3228851"/>
                </a:cubicBezTo>
                <a:cubicBezTo>
                  <a:pt x="3635519" y="3211575"/>
                  <a:pt x="3630468" y="3195731"/>
                  <a:pt x="3630468" y="3181332"/>
                </a:cubicBezTo>
                <a:cubicBezTo>
                  <a:pt x="3649756" y="3165965"/>
                  <a:pt x="3664920" y="3158288"/>
                  <a:pt x="3675946" y="3158288"/>
                </a:cubicBezTo>
                <a:lnTo>
                  <a:pt x="3675946" y="3153127"/>
                </a:lnTo>
                <a:lnTo>
                  <a:pt x="3691110" y="3172687"/>
                </a:lnTo>
                <a:cubicBezTo>
                  <a:pt x="3681009" y="3174610"/>
                  <a:pt x="3675946" y="3179887"/>
                  <a:pt x="3675946" y="3188531"/>
                </a:cubicBezTo>
                <a:cubicBezTo>
                  <a:pt x="3688813" y="3188531"/>
                  <a:pt x="3698926" y="3206775"/>
                  <a:pt x="3706274" y="3243263"/>
                </a:cubicBezTo>
                <a:cubicBezTo>
                  <a:pt x="3700754" y="3252862"/>
                  <a:pt x="3698000" y="3263416"/>
                  <a:pt x="3698000" y="3274938"/>
                </a:cubicBezTo>
                <a:cubicBezTo>
                  <a:pt x="3711781" y="3274938"/>
                  <a:pt x="3721894" y="3298459"/>
                  <a:pt x="3728327" y="3345513"/>
                </a:cubicBezTo>
                <a:cubicBezTo>
                  <a:pt x="3723734" y="3345513"/>
                  <a:pt x="3721437" y="3348391"/>
                  <a:pt x="3721437" y="3354145"/>
                </a:cubicBezTo>
                <a:lnTo>
                  <a:pt x="3758654" y="3361357"/>
                </a:lnTo>
                <a:lnTo>
                  <a:pt x="3758654" y="3315270"/>
                </a:lnTo>
                <a:cubicBezTo>
                  <a:pt x="3758654" y="3309503"/>
                  <a:pt x="3760951" y="3306626"/>
                  <a:pt x="3765544" y="3306626"/>
                </a:cubicBezTo>
                <a:lnTo>
                  <a:pt x="3758654" y="3290782"/>
                </a:lnTo>
                <a:lnTo>
                  <a:pt x="3758654" y="3243263"/>
                </a:lnTo>
                <a:lnTo>
                  <a:pt x="3773805" y="3243263"/>
                </a:lnTo>
                <a:lnTo>
                  <a:pt x="3773805" y="3228851"/>
                </a:lnTo>
                <a:lnTo>
                  <a:pt x="3758654" y="3228851"/>
                </a:lnTo>
                <a:lnTo>
                  <a:pt x="3758654" y="3220219"/>
                </a:lnTo>
                <a:cubicBezTo>
                  <a:pt x="3758654" y="3215420"/>
                  <a:pt x="3760951" y="3213020"/>
                  <a:pt x="3765544" y="3213020"/>
                </a:cubicBezTo>
                <a:cubicBezTo>
                  <a:pt x="3765544" y="3208220"/>
                  <a:pt x="3758185" y="3187086"/>
                  <a:pt x="3743491" y="3149644"/>
                </a:cubicBezTo>
                <a:cubicBezTo>
                  <a:pt x="3758185" y="3149644"/>
                  <a:pt x="3765544" y="3144367"/>
                  <a:pt x="3765544" y="3133800"/>
                </a:cubicBezTo>
                <a:cubicBezTo>
                  <a:pt x="3750838" y="3133800"/>
                  <a:pt x="3743491" y="3102602"/>
                  <a:pt x="3743491" y="3040194"/>
                </a:cubicBezTo>
                <a:cubicBezTo>
                  <a:pt x="3750838" y="3040194"/>
                  <a:pt x="3758185" y="3032039"/>
                  <a:pt x="3765544" y="3015718"/>
                </a:cubicBezTo>
                <a:cubicBezTo>
                  <a:pt x="3765544" y="3004196"/>
                  <a:pt x="3763248" y="2994107"/>
                  <a:pt x="3758654" y="2985462"/>
                </a:cubicBezTo>
                <a:cubicBezTo>
                  <a:pt x="3763248" y="2976830"/>
                  <a:pt x="3765544" y="2960986"/>
                  <a:pt x="3765544" y="2937943"/>
                </a:cubicBezTo>
                <a:close/>
                <a:moveTo>
                  <a:pt x="683641" y="2913454"/>
                </a:moveTo>
                <a:lnTo>
                  <a:pt x="698805" y="2913454"/>
                </a:lnTo>
                <a:cubicBezTo>
                  <a:pt x="692371" y="2940343"/>
                  <a:pt x="685012" y="2953787"/>
                  <a:pt x="676751" y="2953787"/>
                </a:cubicBezTo>
                <a:lnTo>
                  <a:pt x="668478" y="2937943"/>
                </a:lnTo>
                <a:cubicBezTo>
                  <a:pt x="678591" y="2937943"/>
                  <a:pt x="683641" y="2929776"/>
                  <a:pt x="683641" y="2913454"/>
                </a:cubicBezTo>
                <a:close/>
                <a:moveTo>
                  <a:pt x="1902066" y="2883211"/>
                </a:moveTo>
                <a:lnTo>
                  <a:pt x="1908957" y="2883211"/>
                </a:lnTo>
                <a:cubicBezTo>
                  <a:pt x="1919057" y="2884179"/>
                  <a:pt x="1924120" y="2889456"/>
                  <a:pt x="1924120" y="2899055"/>
                </a:cubicBezTo>
                <a:cubicBezTo>
                  <a:pt x="1924120" y="2905777"/>
                  <a:pt x="1908957" y="2913454"/>
                  <a:pt x="1878630" y="2922099"/>
                </a:cubicBezTo>
                <a:lnTo>
                  <a:pt x="1878630" y="2929298"/>
                </a:lnTo>
                <a:lnTo>
                  <a:pt x="1864849" y="2929298"/>
                </a:lnTo>
                <a:lnTo>
                  <a:pt x="1864849" y="2922099"/>
                </a:lnTo>
                <a:cubicBezTo>
                  <a:pt x="1864849" y="2915377"/>
                  <a:pt x="1877259" y="2902423"/>
                  <a:pt x="1902066" y="2883211"/>
                </a:cubicBezTo>
                <a:close/>
                <a:moveTo>
                  <a:pt x="1947544" y="2874580"/>
                </a:moveTo>
                <a:lnTo>
                  <a:pt x="1961337" y="2899055"/>
                </a:lnTo>
                <a:lnTo>
                  <a:pt x="1947544" y="2899055"/>
                </a:lnTo>
                <a:cubicBezTo>
                  <a:pt x="1937444" y="2899055"/>
                  <a:pt x="1932393" y="2893778"/>
                  <a:pt x="1932393" y="2883211"/>
                </a:cubicBezTo>
                <a:close/>
                <a:moveTo>
                  <a:pt x="3780696" y="2827048"/>
                </a:moveTo>
                <a:cubicBezTo>
                  <a:pt x="3780696" y="2832815"/>
                  <a:pt x="3783462" y="2835692"/>
                  <a:pt x="3788969" y="2835692"/>
                </a:cubicBezTo>
                <a:cubicBezTo>
                  <a:pt x="3782535" y="2861613"/>
                  <a:pt x="3774731" y="2874580"/>
                  <a:pt x="3765544" y="2874580"/>
                </a:cubicBezTo>
                <a:lnTo>
                  <a:pt x="3758654" y="2874580"/>
                </a:lnTo>
                <a:cubicBezTo>
                  <a:pt x="3748541" y="2874580"/>
                  <a:pt x="3743491" y="2869290"/>
                  <a:pt x="3743491" y="2858736"/>
                </a:cubicBezTo>
                <a:lnTo>
                  <a:pt x="3743491" y="2851536"/>
                </a:lnTo>
                <a:cubicBezTo>
                  <a:pt x="3748998" y="2851536"/>
                  <a:pt x="3761408" y="2843369"/>
                  <a:pt x="3780696" y="2827048"/>
                </a:cubicBezTo>
                <a:close/>
                <a:moveTo>
                  <a:pt x="653314" y="2812649"/>
                </a:moveTo>
                <a:lnTo>
                  <a:pt x="653314" y="2835692"/>
                </a:lnTo>
                <a:lnTo>
                  <a:pt x="639534" y="2835692"/>
                </a:lnTo>
                <a:lnTo>
                  <a:pt x="639534" y="2827048"/>
                </a:lnTo>
                <a:cubicBezTo>
                  <a:pt x="640447" y="2817448"/>
                  <a:pt x="645041" y="2812649"/>
                  <a:pt x="653314" y="2812649"/>
                </a:cubicBezTo>
                <a:close/>
                <a:moveTo>
                  <a:pt x="1451360" y="2804004"/>
                </a:moveTo>
                <a:cubicBezTo>
                  <a:pt x="1444001" y="2804004"/>
                  <a:pt x="1436197" y="2811694"/>
                  <a:pt x="1427923" y="2827048"/>
                </a:cubicBezTo>
                <a:lnTo>
                  <a:pt x="1443087" y="2851536"/>
                </a:lnTo>
                <a:cubicBezTo>
                  <a:pt x="1453200" y="2845769"/>
                  <a:pt x="1460547" y="2842892"/>
                  <a:pt x="1465141" y="2842892"/>
                </a:cubicBezTo>
                <a:lnTo>
                  <a:pt x="1465141" y="2819848"/>
                </a:lnTo>
                <a:cubicBezTo>
                  <a:pt x="1465141" y="2809294"/>
                  <a:pt x="1460547" y="2804004"/>
                  <a:pt x="1451360" y="2804004"/>
                </a:cubicBezTo>
                <a:close/>
                <a:moveTo>
                  <a:pt x="1066815" y="2796805"/>
                </a:moveTo>
                <a:cubicBezTo>
                  <a:pt x="1066815" y="2812171"/>
                  <a:pt x="1059456" y="2843369"/>
                  <a:pt x="1044762" y="2890424"/>
                </a:cubicBezTo>
                <a:cubicBezTo>
                  <a:pt x="1057616" y="2890424"/>
                  <a:pt x="1070026" y="2895701"/>
                  <a:pt x="1081966" y="2906255"/>
                </a:cubicBezTo>
                <a:cubicBezTo>
                  <a:pt x="1081966" y="2874580"/>
                  <a:pt x="1084732" y="2858736"/>
                  <a:pt x="1090240" y="2858736"/>
                </a:cubicBezTo>
                <a:lnTo>
                  <a:pt x="1081966" y="2842892"/>
                </a:lnTo>
                <a:lnTo>
                  <a:pt x="1081966" y="2835692"/>
                </a:lnTo>
                <a:lnTo>
                  <a:pt x="1105403" y="2835692"/>
                </a:lnTo>
                <a:lnTo>
                  <a:pt x="1105403" y="2819848"/>
                </a:lnTo>
                <a:cubicBezTo>
                  <a:pt x="1089783" y="2819848"/>
                  <a:pt x="1081966" y="2812171"/>
                  <a:pt x="1081966" y="2796805"/>
                </a:cubicBezTo>
                <a:close/>
                <a:moveTo>
                  <a:pt x="1984762" y="2765117"/>
                </a:moveTo>
                <a:cubicBezTo>
                  <a:pt x="1984762" y="2769929"/>
                  <a:pt x="1987058" y="2772329"/>
                  <a:pt x="1991652" y="2772329"/>
                </a:cubicBezTo>
                <a:cubicBezTo>
                  <a:pt x="1991652" y="2767529"/>
                  <a:pt x="1994405" y="2765117"/>
                  <a:pt x="1999925" y="2765117"/>
                </a:cubicBezTo>
                <a:lnTo>
                  <a:pt x="2006815" y="2780961"/>
                </a:lnTo>
                <a:cubicBezTo>
                  <a:pt x="2002222" y="2780961"/>
                  <a:pt x="1999925" y="2783360"/>
                  <a:pt x="1999925" y="2788160"/>
                </a:cubicBezTo>
                <a:lnTo>
                  <a:pt x="2015089" y="2796805"/>
                </a:lnTo>
                <a:lnTo>
                  <a:pt x="2015089" y="2772329"/>
                </a:lnTo>
                <a:lnTo>
                  <a:pt x="2021979" y="2772329"/>
                </a:lnTo>
                <a:lnTo>
                  <a:pt x="2044033" y="2788160"/>
                </a:lnTo>
                <a:lnTo>
                  <a:pt x="2059196" y="2780961"/>
                </a:lnTo>
                <a:cubicBezTo>
                  <a:pt x="2059196" y="2785760"/>
                  <a:pt x="2061950" y="2788160"/>
                  <a:pt x="2067457" y="2788160"/>
                </a:cubicBezTo>
                <a:cubicBezTo>
                  <a:pt x="2047243" y="2845769"/>
                  <a:pt x="2019682" y="2874580"/>
                  <a:pt x="1984762" y="2874580"/>
                </a:cubicBezTo>
                <a:lnTo>
                  <a:pt x="1969598" y="2874580"/>
                </a:lnTo>
                <a:cubicBezTo>
                  <a:pt x="1969598" y="2859213"/>
                  <a:pt x="1962251" y="2851536"/>
                  <a:pt x="1947544" y="2851536"/>
                </a:cubicBezTo>
                <a:lnTo>
                  <a:pt x="1947544" y="2842892"/>
                </a:lnTo>
                <a:cubicBezTo>
                  <a:pt x="1948471" y="2832325"/>
                  <a:pt x="1953064" y="2827048"/>
                  <a:pt x="1961337" y="2827048"/>
                </a:cubicBezTo>
                <a:lnTo>
                  <a:pt x="1961337" y="2842892"/>
                </a:lnTo>
                <a:lnTo>
                  <a:pt x="1976488" y="2842892"/>
                </a:lnTo>
                <a:cubicBezTo>
                  <a:pt x="1976488" y="2827525"/>
                  <a:pt x="1984305" y="2819848"/>
                  <a:pt x="1999925" y="2819848"/>
                </a:cubicBezTo>
                <a:lnTo>
                  <a:pt x="1969598" y="2780961"/>
                </a:lnTo>
                <a:cubicBezTo>
                  <a:pt x="1971438" y="2770407"/>
                  <a:pt x="1976488" y="2765117"/>
                  <a:pt x="1984762" y="2765117"/>
                </a:cubicBezTo>
                <a:close/>
                <a:moveTo>
                  <a:pt x="970327" y="2749285"/>
                </a:moveTo>
                <a:cubicBezTo>
                  <a:pt x="960214" y="2751195"/>
                  <a:pt x="955164" y="2756485"/>
                  <a:pt x="955164" y="2765117"/>
                </a:cubicBezTo>
                <a:lnTo>
                  <a:pt x="977217" y="2765117"/>
                </a:lnTo>
                <a:lnTo>
                  <a:pt x="977217" y="2749285"/>
                </a:lnTo>
                <a:close/>
                <a:moveTo>
                  <a:pt x="1547836" y="2678710"/>
                </a:moveTo>
                <a:cubicBezTo>
                  <a:pt x="1547836" y="2686400"/>
                  <a:pt x="1552886" y="2696954"/>
                  <a:pt x="1562999" y="2710398"/>
                </a:cubicBezTo>
                <a:lnTo>
                  <a:pt x="1540946" y="2726242"/>
                </a:lnTo>
                <a:lnTo>
                  <a:pt x="1534056" y="2710398"/>
                </a:lnTo>
                <a:lnTo>
                  <a:pt x="1534056" y="2694554"/>
                </a:lnTo>
                <a:cubicBezTo>
                  <a:pt x="1534969" y="2683987"/>
                  <a:pt x="1539575" y="2678710"/>
                  <a:pt x="1547836" y="2678710"/>
                </a:cubicBezTo>
                <a:close/>
                <a:moveTo>
                  <a:pt x="2292131" y="2670065"/>
                </a:moveTo>
                <a:cubicBezTo>
                  <a:pt x="2322445" y="2675833"/>
                  <a:pt x="2337609" y="2683987"/>
                  <a:pt x="2337609" y="2694554"/>
                </a:cubicBezTo>
                <a:lnTo>
                  <a:pt x="2337609" y="2701753"/>
                </a:lnTo>
                <a:cubicBezTo>
                  <a:pt x="2325668" y="2701753"/>
                  <a:pt x="2303158" y="2707030"/>
                  <a:pt x="2270077" y="2717597"/>
                </a:cubicBezTo>
                <a:lnTo>
                  <a:pt x="2270077" y="2710398"/>
                </a:lnTo>
                <a:cubicBezTo>
                  <a:pt x="2281104" y="2683510"/>
                  <a:pt x="2288451" y="2670065"/>
                  <a:pt x="2292131" y="2670065"/>
                </a:cubicBezTo>
                <a:close/>
                <a:moveTo>
                  <a:pt x="2202533" y="2670065"/>
                </a:moveTo>
                <a:lnTo>
                  <a:pt x="2248023" y="2694554"/>
                </a:lnTo>
                <a:lnTo>
                  <a:pt x="2248023" y="2678710"/>
                </a:lnTo>
                <a:lnTo>
                  <a:pt x="2263187" y="2678710"/>
                </a:lnTo>
                <a:lnTo>
                  <a:pt x="2263187" y="2710398"/>
                </a:lnTo>
                <a:lnTo>
                  <a:pt x="2248023" y="2710398"/>
                </a:lnTo>
                <a:lnTo>
                  <a:pt x="2254914" y="2726242"/>
                </a:lnTo>
                <a:cubicBezTo>
                  <a:pt x="2250320" y="2726242"/>
                  <a:pt x="2248023" y="2728642"/>
                  <a:pt x="2248023" y="2733441"/>
                </a:cubicBezTo>
                <a:lnTo>
                  <a:pt x="2209423" y="2717597"/>
                </a:lnTo>
                <a:cubicBezTo>
                  <a:pt x="2209423" y="2723352"/>
                  <a:pt x="2207126" y="2731042"/>
                  <a:pt x="2202533" y="2740641"/>
                </a:cubicBezTo>
                <a:cubicBezTo>
                  <a:pt x="2207126" y="2740641"/>
                  <a:pt x="2209423" y="2743518"/>
                  <a:pt x="2209423" y="2749285"/>
                </a:cubicBezTo>
                <a:lnTo>
                  <a:pt x="2195643" y="2756485"/>
                </a:lnTo>
                <a:lnTo>
                  <a:pt x="2180479" y="2756485"/>
                </a:lnTo>
                <a:lnTo>
                  <a:pt x="2180479" y="2740641"/>
                </a:lnTo>
                <a:lnTo>
                  <a:pt x="2165328" y="2740641"/>
                </a:lnTo>
                <a:lnTo>
                  <a:pt x="2165328" y="2756485"/>
                </a:lnTo>
                <a:lnTo>
                  <a:pt x="2126728" y="2756485"/>
                </a:lnTo>
                <a:lnTo>
                  <a:pt x="2112947" y="2765117"/>
                </a:lnTo>
                <a:lnTo>
                  <a:pt x="2104674" y="2749285"/>
                </a:lnTo>
                <a:lnTo>
                  <a:pt x="2104674" y="2740641"/>
                </a:lnTo>
                <a:lnTo>
                  <a:pt x="2150164" y="2740641"/>
                </a:lnTo>
                <a:lnTo>
                  <a:pt x="2165328" y="2733441"/>
                </a:lnTo>
                <a:cubicBezTo>
                  <a:pt x="2165328" y="2719997"/>
                  <a:pt x="2147868" y="2709430"/>
                  <a:pt x="2112947" y="2701753"/>
                </a:cubicBezTo>
                <a:lnTo>
                  <a:pt x="2112947" y="2694554"/>
                </a:lnTo>
                <a:lnTo>
                  <a:pt x="2135001" y="2678710"/>
                </a:lnTo>
                <a:lnTo>
                  <a:pt x="2150164" y="2678710"/>
                </a:lnTo>
                <a:lnTo>
                  <a:pt x="2172218" y="2694554"/>
                </a:lnTo>
                <a:lnTo>
                  <a:pt x="2180479" y="2694554"/>
                </a:lnTo>
                <a:cubicBezTo>
                  <a:pt x="2180479" y="2678233"/>
                  <a:pt x="2187839" y="2670065"/>
                  <a:pt x="2202533" y="2670065"/>
                </a:cubicBezTo>
                <a:close/>
                <a:moveTo>
                  <a:pt x="2405153" y="2631191"/>
                </a:moveTo>
                <a:cubicBezTo>
                  <a:pt x="2415254" y="2636945"/>
                  <a:pt x="2423070" y="2639822"/>
                  <a:pt x="2428577" y="2639822"/>
                </a:cubicBezTo>
                <a:cubicBezTo>
                  <a:pt x="2428577" y="2644635"/>
                  <a:pt x="2410660" y="2657589"/>
                  <a:pt x="2374826" y="2678710"/>
                </a:cubicBezTo>
                <a:lnTo>
                  <a:pt x="2345882" y="2678710"/>
                </a:lnTo>
                <a:cubicBezTo>
                  <a:pt x="2338535" y="2678710"/>
                  <a:pt x="2330719" y="2670556"/>
                  <a:pt x="2322445" y="2654234"/>
                </a:cubicBezTo>
                <a:lnTo>
                  <a:pt x="2352772" y="2654234"/>
                </a:lnTo>
                <a:lnTo>
                  <a:pt x="2367936" y="2662866"/>
                </a:lnTo>
                <a:cubicBezTo>
                  <a:pt x="2367936" y="2651344"/>
                  <a:pt x="2378037" y="2643667"/>
                  <a:pt x="2398250" y="2639822"/>
                </a:cubicBezTo>
                <a:cubicBezTo>
                  <a:pt x="2398250" y="2634068"/>
                  <a:pt x="2400560" y="2631191"/>
                  <a:pt x="2405153" y="2631191"/>
                </a:cubicBezTo>
                <a:close/>
                <a:moveTo>
                  <a:pt x="707065" y="2631191"/>
                </a:moveTo>
                <a:lnTo>
                  <a:pt x="736009" y="2631191"/>
                </a:lnTo>
                <a:lnTo>
                  <a:pt x="736009" y="2647035"/>
                </a:lnTo>
                <a:cubicBezTo>
                  <a:pt x="696508" y="2688309"/>
                  <a:pt x="676751" y="2714720"/>
                  <a:pt x="676751" y="2726242"/>
                </a:cubicBezTo>
                <a:cubicBezTo>
                  <a:pt x="671231" y="2734874"/>
                  <a:pt x="668478" y="2747840"/>
                  <a:pt x="668478" y="2765117"/>
                </a:cubicBezTo>
                <a:lnTo>
                  <a:pt x="631260" y="2765117"/>
                </a:lnTo>
                <a:cubicBezTo>
                  <a:pt x="631260" y="2786251"/>
                  <a:pt x="601403" y="2815048"/>
                  <a:pt x="541675" y="2851536"/>
                </a:cubicBezTo>
                <a:cubicBezTo>
                  <a:pt x="541675" y="2871690"/>
                  <a:pt x="519164" y="2897623"/>
                  <a:pt x="474131" y="2929298"/>
                </a:cubicBezTo>
                <a:cubicBezTo>
                  <a:pt x="474131" y="2945620"/>
                  <a:pt x="443816" y="2966741"/>
                  <a:pt x="383162" y="2992674"/>
                </a:cubicBezTo>
                <a:lnTo>
                  <a:pt x="368011" y="2992674"/>
                </a:lnTo>
                <a:cubicBezTo>
                  <a:pt x="357898" y="2992674"/>
                  <a:pt x="352848" y="2987384"/>
                  <a:pt x="352848" y="2976830"/>
                </a:cubicBezTo>
                <a:lnTo>
                  <a:pt x="352848" y="2969631"/>
                </a:lnTo>
                <a:cubicBezTo>
                  <a:pt x="438296" y="2894733"/>
                  <a:pt x="481021" y="2839537"/>
                  <a:pt x="481021" y="2804004"/>
                </a:cubicBezTo>
                <a:cubicBezTo>
                  <a:pt x="499407" y="2799204"/>
                  <a:pt x="514571" y="2788650"/>
                  <a:pt x="526511" y="2772329"/>
                </a:cubicBezTo>
                <a:cubicBezTo>
                  <a:pt x="535698" y="2778083"/>
                  <a:pt x="543045" y="2780961"/>
                  <a:pt x="548565" y="2780961"/>
                </a:cubicBezTo>
                <a:cubicBezTo>
                  <a:pt x="567865" y="2762717"/>
                  <a:pt x="590376" y="2728642"/>
                  <a:pt x="616097" y="2678710"/>
                </a:cubicBezTo>
                <a:cubicBezTo>
                  <a:pt x="621617" y="2688309"/>
                  <a:pt x="624370" y="2695999"/>
                  <a:pt x="624370" y="2701753"/>
                </a:cubicBezTo>
                <a:lnTo>
                  <a:pt x="646424" y="2701753"/>
                </a:lnTo>
                <a:cubicBezTo>
                  <a:pt x="646424" y="2691199"/>
                  <a:pt x="666638" y="2667666"/>
                  <a:pt x="707065" y="2631191"/>
                </a:cubicBezTo>
                <a:close/>
                <a:moveTo>
                  <a:pt x="2450631" y="2615347"/>
                </a:moveTo>
                <a:lnTo>
                  <a:pt x="2450631" y="2647035"/>
                </a:lnTo>
                <a:cubicBezTo>
                  <a:pt x="2440518" y="2642222"/>
                  <a:pt x="2433171" y="2639822"/>
                  <a:pt x="2428577" y="2639822"/>
                </a:cubicBezTo>
                <a:cubicBezTo>
                  <a:pt x="2428577" y="2632146"/>
                  <a:pt x="2435925" y="2623991"/>
                  <a:pt x="2450631" y="2615347"/>
                </a:cubicBezTo>
                <a:close/>
                <a:moveTo>
                  <a:pt x="1270794" y="2615347"/>
                </a:moveTo>
                <a:lnTo>
                  <a:pt x="1232206" y="2639822"/>
                </a:lnTo>
                <a:cubicBezTo>
                  <a:pt x="1237713" y="2649435"/>
                  <a:pt x="1240479" y="2657111"/>
                  <a:pt x="1240479" y="2662866"/>
                </a:cubicBezTo>
                <a:cubicBezTo>
                  <a:pt x="1265287" y="2656144"/>
                  <a:pt x="1277696" y="2648467"/>
                  <a:pt x="1277696" y="2639822"/>
                </a:cubicBezTo>
                <a:cubicBezTo>
                  <a:pt x="1273091" y="2629268"/>
                  <a:pt x="1270794" y="2621101"/>
                  <a:pt x="1270794" y="2615347"/>
                </a:cubicBezTo>
                <a:close/>
                <a:moveTo>
                  <a:pt x="45478" y="2615347"/>
                </a:moveTo>
                <a:cubicBezTo>
                  <a:pt x="55591" y="2617269"/>
                  <a:pt x="60642" y="2622546"/>
                  <a:pt x="60642" y="2631191"/>
                </a:cubicBezTo>
                <a:cubicBezTo>
                  <a:pt x="60642" y="2641745"/>
                  <a:pt x="55591" y="2647035"/>
                  <a:pt x="45478" y="2647035"/>
                </a:cubicBezTo>
                <a:cubicBezTo>
                  <a:pt x="35378" y="2647035"/>
                  <a:pt x="30315" y="2641745"/>
                  <a:pt x="30315" y="2631191"/>
                </a:cubicBezTo>
                <a:cubicBezTo>
                  <a:pt x="32155" y="2620624"/>
                  <a:pt x="37205" y="2615347"/>
                  <a:pt x="45478" y="2615347"/>
                </a:cubicBezTo>
                <a:close/>
                <a:moveTo>
                  <a:pt x="2472685" y="2599503"/>
                </a:moveTo>
                <a:lnTo>
                  <a:pt x="2487848" y="2599503"/>
                </a:lnTo>
                <a:lnTo>
                  <a:pt x="2496122" y="2631191"/>
                </a:lnTo>
                <a:lnTo>
                  <a:pt x="2465795" y="2631191"/>
                </a:lnTo>
                <a:cubicBezTo>
                  <a:pt x="2465795" y="2625423"/>
                  <a:pt x="2463041" y="2617747"/>
                  <a:pt x="2457521" y="2608147"/>
                </a:cubicBezTo>
                <a:close/>
                <a:moveTo>
                  <a:pt x="1292848" y="2599503"/>
                </a:moveTo>
                <a:cubicBezTo>
                  <a:pt x="1282747" y="2601425"/>
                  <a:pt x="1277696" y="2606702"/>
                  <a:pt x="1277696" y="2615347"/>
                </a:cubicBezTo>
                <a:lnTo>
                  <a:pt x="1292848" y="2623991"/>
                </a:lnTo>
                <a:close/>
                <a:moveTo>
                  <a:pt x="3149435" y="2544771"/>
                </a:moveTo>
                <a:cubicBezTo>
                  <a:pt x="3140248" y="2550539"/>
                  <a:pt x="3132901" y="2553416"/>
                  <a:pt x="3127382" y="2553416"/>
                </a:cubicBezTo>
                <a:lnTo>
                  <a:pt x="3127382" y="2560615"/>
                </a:lnTo>
                <a:lnTo>
                  <a:pt x="3157708" y="2560615"/>
                </a:lnTo>
                <a:lnTo>
                  <a:pt x="3157708" y="2544771"/>
                </a:lnTo>
                <a:close/>
                <a:moveTo>
                  <a:pt x="293577" y="2537572"/>
                </a:moveTo>
                <a:lnTo>
                  <a:pt x="300467" y="2537572"/>
                </a:lnTo>
                <a:cubicBezTo>
                  <a:pt x="310580" y="2538539"/>
                  <a:pt x="315630" y="2543816"/>
                  <a:pt x="315630" y="2553416"/>
                </a:cubicBezTo>
                <a:lnTo>
                  <a:pt x="315630" y="2560615"/>
                </a:lnTo>
                <a:cubicBezTo>
                  <a:pt x="315630" y="2569260"/>
                  <a:pt x="305517" y="2579827"/>
                  <a:pt x="285303" y="2592303"/>
                </a:cubicBezTo>
                <a:lnTo>
                  <a:pt x="270140" y="2592303"/>
                </a:lnTo>
                <a:lnTo>
                  <a:pt x="270140" y="2560615"/>
                </a:lnTo>
                <a:cubicBezTo>
                  <a:pt x="270140" y="2552938"/>
                  <a:pt x="277956" y="2545262"/>
                  <a:pt x="293577" y="2537572"/>
                </a:cubicBezTo>
                <a:close/>
                <a:moveTo>
                  <a:pt x="323904" y="2521741"/>
                </a:moveTo>
                <a:cubicBezTo>
                  <a:pt x="333091" y="2522695"/>
                  <a:pt x="337684" y="2527972"/>
                  <a:pt x="337684" y="2537572"/>
                </a:cubicBezTo>
                <a:lnTo>
                  <a:pt x="308740" y="2537572"/>
                </a:lnTo>
                <a:cubicBezTo>
                  <a:pt x="309654" y="2527018"/>
                  <a:pt x="314717" y="2521741"/>
                  <a:pt x="323904" y="2521741"/>
                </a:cubicBezTo>
                <a:close/>
                <a:moveTo>
                  <a:pt x="3232131" y="2481408"/>
                </a:moveTo>
                <a:cubicBezTo>
                  <a:pt x="3252344" y="2490053"/>
                  <a:pt x="3269805" y="2511174"/>
                  <a:pt x="3284511" y="2544771"/>
                </a:cubicBezTo>
                <a:cubicBezTo>
                  <a:pt x="3284511" y="2550539"/>
                  <a:pt x="3282214" y="2553416"/>
                  <a:pt x="3277621" y="2553416"/>
                </a:cubicBezTo>
                <a:cubicBezTo>
                  <a:pt x="3282214" y="2592781"/>
                  <a:pt x="3287265" y="2618701"/>
                  <a:pt x="3292784" y="2631191"/>
                </a:cubicBezTo>
                <a:cubicBezTo>
                  <a:pt x="3287265" y="2646545"/>
                  <a:pt x="3282214" y="2654234"/>
                  <a:pt x="3277621" y="2654234"/>
                </a:cubicBezTo>
                <a:cubicBezTo>
                  <a:pt x="3282214" y="2670556"/>
                  <a:pt x="3287265" y="2678710"/>
                  <a:pt x="3292784" y="2678710"/>
                </a:cubicBezTo>
                <a:cubicBezTo>
                  <a:pt x="3285425" y="2743041"/>
                  <a:pt x="3277621" y="2790083"/>
                  <a:pt x="3269348" y="2819848"/>
                </a:cubicBezTo>
                <a:cubicBezTo>
                  <a:pt x="3274855" y="2829447"/>
                  <a:pt x="3277621" y="2840014"/>
                  <a:pt x="3277621" y="2851536"/>
                </a:cubicBezTo>
                <a:lnTo>
                  <a:pt x="3269348" y="2851536"/>
                </a:lnTo>
                <a:lnTo>
                  <a:pt x="3277621" y="2867380"/>
                </a:lnTo>
                <a:lnTo>
                  <a:pt x="3277621" y="2913454"/>
                </a:lnTo>
                <a:cubicBezTo>
                  <a:pt x="3292315" y="2913454"/>
                  <a:pt x="3299675" y="2918744"/>
                  <a:pt x="3299675" y="2929298"/>
                </a:cubicBezTo>
                <a:cubicBezTo>
                  <a:pt x="3279461" y="2929298"/>
                  <a:pt x="3254641" y="2950419"/>
                  <a:pt x="3225240" y="2992674"/>
                </a:cubicBezTo>
                <a:lnTo>
                  <a:pt x="3225240" y="2985462"/>
                </a:lnTo>
                <a:cubicBezTo>
                  <a:pt x="3225240" y="2959541"/>
                  <a:pt x="3230291" y="2912022"/>
                  <a:pt x="3240404" y="2842892"/>
                </a:cubicBezTo>
                <a:cubicBezTo>
                  <a:pt x="3234884" y="2834247"/>
                  <a:pt x="3232131" y="2821293"/>
                  <a:pt x="3232131" y="2804004"/>
                </a:cubicBezTo>
                <a:cubicBezTo>
                  <a:pt x="3237650" y="2804004"/>
                  <a:pt x="3240404" y="2801604"/>
                  <a:pt x="3240404" y="2796805"/>
                </a:cubicBezTo>
                <a:lnTo>
                  <a:pt x="3225240" y="2788160"/>
                </a:lnTo>
                <a:cubicBezTo>
                  <a:pt x="3229834" y="2745918"/>
                  <a:pt x="3234884" y="2719997"/>
                  <a:pt x="3240404" y="2710398"/>
                </a:cubicBezTo>
                <a:cubicBezTo>
                  <a:pt x="3224784" y="2647035"/>
                  <a:pt x="3211917" y="2615347"/>
                  <a:pt x="3201816" y="2615347"/>
                </a:cubicBezTo>
                <a:lnTo>
                  <a:pt x="3194914" y="2615347"/>
                </a:lnTo>
                <a:lnTo>
                  <a:pt x="3225240" y="2576459"/>
                </a:lnTo>
                <a:lnTo>
                  <a:pt x="3216967" y="2537572"/>
                </a:lnTo>
                <a:lnTo>
                  <a:pt x="3216967" y="2497252"/>
                </a:lnTo>
                <a:cubicBezTo>
                  <a:pt x="3218807" y="2486685"/>
                  <a:pt x="3223858" y="2481408"/>
                  <a:pt x="3232131" y="2481408"/>
                </a:cubicBezTo>
                <a:close/>
                <a:moveTo>
                  <a:pt x="474131" y="2481408"/>
                </a:moveTo>
                <a:cubicBezTo>
                  <a:pt x="483330" y="2483330"/>
                  <a:pt x="487924" y="2488608"/>
                  <a:pt x="487924" y="2497252"/>
                </a:cubicBezTo>
                <a:lnTo>
                  <a:pt x="503075" y="2490053"/>
                </a:lnTo>
                <a:cubicBezTo>
                  <a:pt x="513188" y="2491975"/>
                  <a:pt x="518238" y="2497252"/>
                  <a:pt x="518238" y="2505897"/>
                </a:cubicBezTo>
                <a:cubicBezTo>
                  <a:pt x="509051" y="2529895"/>
                  <a:pt x="498950" y="2542862"/>
                  <a:pt x="487924" y="2544771"/>
                </a:cubicBezTo>
                <a:lnTo>
                  <a:pt x="481021" y="2544771"/>
                </a:lnTo>
                <a:lnTo>
                  <a:pt x="481021" y="2521741"/>
                </a:lnTo>
                <a:lnTo>
                  <a:pt x="465870" y="2521741"/>
                </a:lnTo>
                <a:lnTo>
                  <a:pt x="465870" y="2528940"/>
                </a:lnTo>
                <a:cubicBezTo>
                  <a:pt x="465870" y="2540462"/>
                  <a:pt x="468623" y="2551016"/>
                  <a:pt x="474131" y="2560615"/>
                </a:cubicBezTo>
                <a:cubicBezTo>
                  <a:pt x="453917" y="2588458"/>
                  <a:pt x="441062" y="2622546"/>
                  <a:pt x="435543" y="2662866"/>
                </a:cubicBezTo>
                <a:lnTo>
                  <a:pt x="391435" y="2670065"/>
                </a:lnTo>
                <a:lnTo>
                  <a:pt x="391435" y="2631191"/>
                </a:lnTo>
                <a:lnTo>
                  <a:pt x="383162" y="2631191"/>
                </a:lnTo>
                <a:cubicBezTo>
                  <a:pt x="367542" y="2643667"/>
                  <a:pt x="345031" y="2651344"/>
                  <a:pt x="315630" y="2654234"/>
                </a:cubicBezTo>
                <a:lnTo>
                  <a:pt x="315630" y="2647035"/>
                </a:lnTo>
                <a:cubicBezTo>
                  <a:pt x="315630" y="2637423"/>
                  <a:pt x="330794" y="2624469"/>
                  <a:pt x="361121" y="2608147"/>
                </a:cubicBezTo>
                <a:cubicBezTo>
                  <a:pt x="361121" y="2593748"/>
                  <a:pt x="380865" y="2570215"/>
                  <a:pt x="420379" y="2537572"/>
                </a:cubicBezTo>
                <a:lnTo>
                  <a:pt x="406599" y="2513096"/>
                </a:lnTo>
                <a:lnTo>
                  <a:pt x="406599" y="2505897"/>
                </a:lnTo>
                <a:lnTo>
                  <a:pt x="428653" y="2505897"/>
                </a:lnTo>
                <a:lnTo>
                  <a:pt x="443816" y="2513096"/>
                </a:lnTo>
                <a:cubicBezTo>
                  <a:pt x="443816" y="2505406"/>
                  <a:pt x="453917" y="2494852"/>
                  <a:pt x="474131" y="2481408"/>
                </a:cubicBezTo>
                <a:close/>
                <a:moveTo>
                  <a:pt x="3127382" y="2467009"/>
                </a:moveTo>
                <a:lnTo>
                  <a:pt x="3112218" y="2490053"/>
                </a:lnTo>
                <a:cubicBezTo>
                  <a:pt x="3114058" y="2500607"/>
                  <a:pt x="3119108" y="2505897"/>
                  <a:pt x="3127382" y="2505897"/>
                </a:cubicBezTo>
                <a:cubicBezTo>
                  <a:pt x="3127382" y="2497252"/>
                  <a:pt x="3132432" y="2486685"/>
                  <a:pt x="3142545" y="2474209"/>
                </a:cubicBezTo>
                <a:close/>
                <a:moveTo>
                  <a:pt x="548565" y="2403646"/>
                </a:moveTo>
                <a:lnTo>
                  <a:pt x="548565" y="2410845"/>
                </a:lnTo>
                <a:cubicBezTo>
                  <a:pt x="548565" y="2415645"/>
                  <a:pt x="531105" y="2431489"/>
                  <a:pt x="496184" y="2458365"/>
                </a:cubicBezTo>
                <a:cubicBezTo>
                  <a:pt x="486084" y="2458365"/>
                  <a:pt x="481021" y="2453088"/>
                  <a:pt x="481021" y="2442521"/>
                </a:cubicBezTo>
                <a:lnTo>
                  <a:pt x="481021" y="2426689"/>
                </a:lnTo>
                <a:cubicBezTo>
                  <a:pt x="481021" y="2416122"/>
                  <a:pt x="503544" y="2408446"/>
                  <a:pt x="548565" y="2403646"/>
                </a:cubicBezTo>
                <a:close/>
                <a:moveTo>
                  <a:pt x="3788969" y="2395001"/>
                </a:moveTo>
                <a:cubicBezTo>
                  <a:pt x="3778868" y="2396924"/>
                  <a:pt x="3773805" y="2402201"/>
                  <a:pt x="3773805" y="2410845"/>
                </a:cubicBezTo>
                <a:lnTo>
                  <a:pt x="3795859" y="2426689"/>
                </a:lnTo>
                <a:lnTo>
                  <a:pt x="3795859" y="2419477"/>
                </a:lnTo>
                <a:cubicBezTo>
                  <a:pt x="3791266" y="2408923"/>
                  <a:pt x="3788969" y="2400756"/>
                  <a:pt x="3788969" y="2395001"/>
                </a:cubicBezTo>
                <a:close/>
                <a:moveTo>
                  <a:pt x="254989" y="2387802"/>
                </a:moveTo>
                <a:lnTo>
                  <a:pt x="254989" y="2395001"/>
                </a:lnTo>
                <a:cubicBezTo>
                  <a:pt x="254989" y="2403646"/>
                  <a:pt x="245333" y="2411800"/>
                  <a:pt x="226045" y="2419477"/>
                </a:cubicBezTo>
                <a:cubicBezTo>
                  <a:pt x="215932" y="2413723"/>
                  <a:pt x="208128" y="2410845"/>
                  <a:pt x="202608" y="2410845"/>
                </a:cubicBezTo>
                <a:lnTo>
                  <a:pt x="202608" y="2395001"/>
                </a:lnTo>
                <a:cubicBezTo>
                  <a:pt x="218228" y="2395001"/>
                  <a:pt x="235689" y="2392602"/>
                  <a:pt x="254989" y="2387802"/>
                </a:cubicBezTo>
                <a:close/>
                <a:moveTo>
                  <a:pt x="570619" y="2380602"/>
                </a:moveTo>
                <a:lnTo>
                  <a:pt x="585782" y="2380602"/>
                </a:lnTo>
                <a:lnTo>
                  <a:pt x="585782" y="2387802"/>
                </a:lnTo>
                <a:cubicBezTo>
                  <a:pt x="585782" y="2398356"/>
                  <a:pt x="580720" y="2403646"/>
                  <a:pt x="570619" y="2403646"/>
                </a:cubicBezTo>
                <a:cubicBezTo>
                  <a:pt x="561432" y="2403646"/>
                  <a:pt x="556838" y="2398356"/>
                  <a:pt x="556838" y="2387802"/>
                </a:cubicBezTo>
                <a:close/>
                <a:moveTo>
                  <a:pt x="1999925" y="2333071"/>
                </a:moveTo>
                <a:cubicBezTo>
                  <a:pt x="1989812" y="2334993"/>
                  <a:pt x="1984762" y="2340270"/>
                  <a:pt x="1984762" y="2348914"/>
                </a:cubicBezTo>
                <a:lnTo>
                  <a:pt x="1999925" y="2348914"/>
                </a:lnTo>
                <a:cubicBezTo>
                  <a:pt x="2010038" y="2348914"/>
                  <a:pt x="2015089" y="2343637"/>
                  <a:pt x="2015089" y="2333071"/>
                </a:cubicBezTo>
                <a:close/>
                <a:moveTo>
                  <a:pt x="158501" y="2294183"/>
                </a:moveTo>
                <a:lnTo>
                  <a:pt x="165391" y="2294183"/>
                </a:lnTo>
                <a:lnTo>
                  <a:pt x="165391" y="2301382"/>
                </a:lnTo>
                <a:cubicBezTo>
                  <a:pt x="131397" y="2370513"/>
                  <a:pt x="83609" y="2425722"/>
                  <a:pt x="22054" y="2467009"/>
                </a:cubicBezTo>
                <a:cubicBezTo>
                  <a:pt x="22054" y="2482376"/>
                  <a:pt x="16991" y="2490053"/>
                  <a:pt x="6890" y="2490053"/>
                </a:cubicBezTo>
                <a:lnTo>
                  <a:pt x="0" y="2474209"/>
                </a:lnTo>
                <a:lnTo>
                  <a:pt x="30315" y="2419477"/>
                </a:lnTo>
                <a:lnTo>
                  <a:pt x="30315" y="2410845"/>
                </a:lnTo>
                <a:lnTo>
                  <a:pt x="15164" y="2410845"/>
                </a:lnTo>
                <a:lnTo>
                  <a:pt x="15164" y="2403646"/>
                </a:lnTo>
                <a:cubicBezTo>
                  <a:pt x="19757" y="2392124"/>
                  <a:pt x="54665" y="2368590"/>
                  <a:pt x="119913" y="2333071"/>
                </a:cubicBezTo>
                <a:lnTo>
                  <a:pt x="119913" y="2308595"/>
                </a:lnTo>
                <a:lnTo>
                  <a:pt x="128186" y="2308595"/>
                </a:lnTo>
                <a:lnTo>
                  <a:pt x="143337" y="2317226"/>
                </a:lnTo>
                <a:cubicBezTo>
                  <a:pt x="143337" y="2301873"/>
                  <a:pt x="148400" y="2294183"/>
                  <a:pt x="158501" y="2294183"/>
                </a:cubicBezTo>
                <a:close/>
                <a:moveTo>
                  <a:pt x="1917230" y="2262508"/>
                </a:moveTo>
                <a:cubicBezTo>
                  <a:pt x="1851982" y="2290351"/>
                  <a:pt x="1814308" y="2319149"/>
                  <a:pt x="1804208" y="2348914"/>
                </a:cubicBezTo>
                <a:cubicBezTo>
                  <a:pt x="1791341" y="2348914"/>
                  <a:pt x="1763780" y="2385402"/>
                  <a:pt x="1721512" y="2458365"/>
                </a:cubicBezTo>
                <a:cubicBezTo>
                  <a:pt x="1704966" y="2458365"/>
                  <a:pt x="1692556" y="2474209"/>
                  <a:pt x="1684295" y="2505897"/>
                </a:cubicBezTo>
                <a:cubicBezTo>
                  <a:pt x="1656722" y="2505897"/>
                  <a:pt x="1638805" y="2516451"/>
                  <a:pt x="1630531" y="2537572"/>
                </a:cubicBezTo>
                <a:lnTo>
                  <a:pt x="1616751" y="2537572"/>
                </a:lnTo>
                <a:lnTo>
                  <a:pt x="1616751" y="2560615"/>
                </a:lnTo>
                <a:lnTo>
                  <a:pt x="1630531" y="2583659"/>
                </a:lnTo>
                <a:lnTo>
                  <a:pt x="1630531" y="2599503"/>
                </a:lnTo>
                <a:lnTo>
                  <a:pt x="1601587" y="2599503"/>
                </a:lnTo>
                <a:lnTo>
                  <a:pt x="1608490" y="2583659"/>
                </a:lnTo>
                <a:lnTo>
                  <a:pt x="1593326" y="2583659"/>
                </a:lnTo>
                <a:cubicBezTo>
                  <a:pt x="1593326" y="2591349"/>
                  <a:pt x="1573569" y="2612470"/>
                  <a:pt x="1534056" y="2647035"/>
                </a:cubicBezTo>
                <a:lnTo>
                  <a:pt x="1534056" y="2670065"/>
                </a:lnTo>
                <a:lnTo>
                  <a:pt x="1510619" y="2670065"/>
                </a:lnTo>
                <a:lnTo>
                  <a:pt x="1495468" y="2662866"/>
                </a:lnTo>
                <a:lnTo>
                  <a:pt x="1495468" y="2670065"/>
                </a:lnTo>
                <a:lnTo>
                  <a:pt x="1503729" y="2685909"/>
                </a:lnTo>
                <a:cubicBezTo>
                  <a:pt x="1467894" y="2714720"/>
                  <a:pt x="1445384" y="2738241"/>
                  <a:pt x="1436197" y="2756485"/>
                </a:cubicBezTo>
                <a:cubicBezTo>
                  <a:pt x="1444470" y="2788160"/>
                  <a:pt x="1461930" y="2804004"/>
                  <a:pt x="1488577" y="2804004"/>
                </a:cubicBezTo>
                <a:lnTo>
                  <a:pt x="1503729" y="2780961"/>
                </a:lnTo>
                <a:lnTo>
                  <a:pt x="1488577" y="2756485"/>
                </a:lnTo>
                <a:lnTo>
                  <a:pt x="1503729" y="2756485"/>
                </a:lnTo>
                <a:cubicBezTo>
                  <a:pt x="1508322" y="2756485"/>
                  <a:pt x="1510619" y="2759362"/>
                  <a:pt x="1510619" y="2765117"/>
                </a:cubicBezTo>
                <a:cubicBezTo>
                  <a:pt x="1545539" y="2754563"/>
                  <a:pt x="1573113" y="2738719"/>
                  <a:pt x="1593326" y="2717597"/>
                </a:cubicBezTo>
                <a:lnTo>
                  <a:pt x="1586436" y="2701753"/>
                </a:lnTo>
                <a:lnTo>
                  <a:pt x="1586436" y="2685909"/>
                </a:lnTo>
                <a:cubicBezTo>
                  <a:pt x="1611244" y="2685909"/>
                  <a:pt x="1643867" y="2651834"/>
                  <a:pt x="1684295" y="2583659"/>
                </a:cubicBezTo>
                <a:lnTo>
                  <a:pt x="1782154" y="2497252"/>
                </a:lnTo>
                <a:lnTo>
                  <a:pt x="1795934" y="2505897"/>
                </a:lnTo>
                <a:cubicBezTo>
                  <a:pt x="1795934" y="2481885"/>
                  <a:pt x="1831312" y="2431966"/>
                  <a:pt x="1902066" y="2356114"/>
                </a:cubicBezTo>
                <a:cubicBezTo>
                  <a:pt x="1910340" y="2356114"/>
                  <a:pt x="1922737" y="2337870"/>
                  <a:pt x="1939284" y="2301382"/>
                </a:cubicBezTo>
                <a:cubicBezTo>
                  <a:pt x="1924577" y="2287951"/>
                  <a:pt x="1917230" y="2274984"/>
                  <a:pt x="1917230" y="2262508"/>
                </a:cubicBezTo>
                <a:close/>
                <a:moveTo>
                  <a:pt x="1571273" y="2253863"/>
                </a:moveTo>
                <a:lnTo>
                  <a:pt x="1540946" y="2301382"/>
                </a:lnTo>
                <a:lnTo>
                  <a:pt x="1534056" y="2301382"/>
                </a:lnTo>
                <a:lnTo>
                  <a:pt x="1518892" y="2294183"/>
                </a:lnTo>
                <a:cubicBezTo>
                  <a:pt x="1518892" y="2298983"/>
                  <a:pt x="1508791" y="2309072"/>
                  <a:pt x="1488577" y="2324426"/>
                </a:cubicBezTo>
                <a:lnTo>
                  <a:pt x="1495468" y="2340270"/>
                </a:lnTo>
                <a:cubicBezTo>
                  <a:pt x="1495468" y="2350837"/>
                  <a:pt x="1490405" y="2356114"/>
                  <a:pt x="1480304" y="2356114"/>
                </a:cubicBezTo>
                <a:lnTo>
                  <a:pt x="1465141" y="2348914"/>
                </a:lnTo>
                <a:cubicBezTo>
                  <a:pt x="1465141" y="2359481"/>
                  <a:pt x="1460547" y="2364758"/>
                  <a:pt x="1451360" y="2364758"/>
                </a:cubicBezTo>
                <a:lnTo>
                  <a:pt x="1458250" y="2380602"/>
                </a:lnTo>
                <a:lnTo>
                  <a:pt x="1436197" y="2380602"/>
                </a:lnTo>
                <a:lnTo>
                  <a:pt x="1443087" y="2419477"/>
                </a:lnTo>
                <a:cubicBezTo>
                  <a:pt x="1438493" y="2419477"/>
                  <a:pt x="1436197" y="2421877"/>
                  <a:pt x="1436197" y="2426689"/>
                </a:cubicBezTo>
                <a:lnTo>
                  <a:pt x="1443087" y="2426689"/>
                </a:lnTo>
                <a:cubicBezTo>
                  <a:pt x="1465141" y="2411323"/>
                  <a:pt x="1482601" y="2403646"/>
                  <a:pt x="1495468" y="2403646"/>
                </a:cubicBezTo>
                <a:cubicBezTo>
                  <a:pt x="1495468" y="2408446"/>
                  <a:pt x="1498221" y="2410845"/>
                  <a:pt x="1503729" y="2410845"/>
                </a:cubicBezTo>
                <a:cubicBezTo>
                  <a:pt x="1503729" y="2399324"/>
                  <a:pt x="1513842" y="2373403"/>
                  <a:pt x="1534056" y="2333071"/>
                </a:cubicBezTo>
                <a:cubicBezTo>
                  <a:pt x="1579077" y="2297550"/>
                  <a:pt x="1601587" y="2276429"/>
                  <a:pt x="1601587" y="2269707"/>
                </a:cubicBezTo>
                <a:cubicBezTo>
                  <a:pt x="1601587" y="2259140"/>
                  <a:pt x="1596537" y="2253863"/>
                  <a:pt x="1586436" y="2253863"/>
                </a:cubicBezTo>
                <a:close/>
                <a:moveTo>
                  <a:pt x="3186652" y="2243657"/>
                </a:moveTo>
                <a:lnTo>
                  <a:pt x="3186652" y="2246664"/>
                </a:lnTo>
                <a:lnTo>
                  <a:pt x="3184615" y="2245386"/>
                </a:lnTo>
                <a:close/>
                <a:moveTo>
                  <a:pt x="3164599" y="2238019"/>
                </a:moveTo>
                <a:lnTo>
                  <a:pt x="3172860" y="2238019"/>
                </a:lnTo>
                <a:lnTo>
                  <a:pt x="3184615" y="2245386"/>
                </a:lnTo>
                <a:lnTo>
                  <a:pt x="3164599" y="2262508"/>
                </a:lnTo>
                <a:close/>
                <a:moveTo>
                  <a:pt x="1902066" y="2223620"/>
                </a:moveTo>
                <a:lnTo>
                  <a:pt x="1902066" y="2230820"/>
                </a:lnTo>
                <a:lnTo>
                  <a:pt x="1932393" y="2230820"/>
                </a:lnTo>
                <a:lnTo>
                  <a:pt x="1932393" y="2223620"/>
                </a:lnTo>
                <a:close/>
                <a:moveTo>
                  <a:pt x="1961337" y="2191932"/>
                </a:moveTo>
                <a:cubicBezTo>
                  <a:pt x="1961337" y="2202499"/>
                  <a:pt x="1953978" y="2207776"/>
                  <a:pt x="1939284" y="2207776"/>
                </a:cubicBezTo>
                <a:lnTo>
                  <a:pt x="1939284" y="2223620"/>
                </a:lnTo>
                <a:lnTo>
                  <a:pt x="1954435" y="2223620"/>
                </a:lnTo>
                <a:cubicBezTo>
                  <a:pt x="1954435" y="2213053"/>
                  <a:pt x="1961794" y="2207776"/>
                  <a:pt x="1976488" y="2207776"/>
                </a:cubicBezTo>
                <a:cubicBezTo>
                  <a:pt x="1976488" y="2197222"/>
                  <a:pt x="1971438" y="2191932"/>
                  <a:pt x="1961337" y="2191932"/>
                </a:cubicBezTo>
                <a:close/>
                <a:moveTo>
                  <a:pt x="1645695" y="2176088"/>
                </a:moveTo>
                <a:lnTo>
                  <a:pt x="1645695" y="2191932"/>
                </a:lnTo>
                <a:lnTo>
                  <a:pt x="1653968" y="2191932"/>
                </a:lnTo>
                <a:cubicBezTo>
                  <a:pt x="1664081" y="2191932"/>
                  <a:pt x="1669132" y="2186655"/>
                  <a:pt x="1669132" y="2176088"/>
                </a:cubicBezTo>
                <a:close/>
                <a:moveTo>
                  <a:pt x="3736600" y="2167457"/>
                </a:moveTo>
                <a:cubicBezTo>
                  <a:pt x="3716374" y="2197222"/>
                  <a:pt x="3706274" y="2215943"/>
                  <a:pt x="3706274" y="2223620"/>
                </a:cubicBezTo>
                <a:lnTo>
                  <a:pt x="3713164" y="2238019"/>
                </a:lnTo>
                <a:cubicBezTo>
                  <a:pt x="3713164" y="2243787"/>
                  <a:pt x="3710867" y="2251941"/>
                  <a:pt x="3706274" y="2262508"/>
                </a:cubicBezTo>
                <a:lnTo>
                  <a:pt x="3713164" y="2308595"/>
                </a:lnTo>
                <a:cubicBezTo>
                  <a:pt x="3713164" y="2314349"/>
                  <a:pt x="3710867" y="2317226"/>
                  <a:pt x="3706274" y="2317226"/>
                </a:cubicBezTo>
                <a:cubicBezTo>
                  <a:pt x="3712707" y="2371003"/>
                  <a:pt x="3720054" y="2402201"/>
                  <a:pt x="3728327" y="2410845"/>
                </a:cubicBezTo>
                <a:lnTo>
                  <a:pt x="3728327" y="2419477"/>
                </a:lnTo>
                <a:lnTo>
                  <a:pt x="3706274" y="2419477"/>
                </a:lnTo>
                <a:lnTo>
                  <a:pt x="3736600" y="2467009"/>
                </a:lnTo>
                <a:cubicBezTo>
                  <a:pt x="3726487" y="2467964"/>
                  <a:pt x="3721437" y="2472764"/>
                  <a:pt x="3721437" y="2481408"/>
                </a:cubicBezTo>
                <a:lnTo>
                  <a:pt x="3721437" y="2490053"/>
                </a:lnTo>
                <a:lnTo>
                  <a:pt x="3736600" y="2490053"/>
                </a:lnTo>
                <a:cubicBezTo>
                  <a:pt x="3751295" y="2464132"/>
                  <a:pt x="3763704" y="2451165"/>
                  <a:pt x="3773805" y="2451165"/>
                </a:cubicBezTo>
                <a:cubicBezTo>
                  <a:pt x="3773805" y="2440611"/>
                  <a:pt x="3768755" y="2421877"/>
                  <a:pt x="3758654" y="2395001"/>
                </a:cubicBezTo>
                <a:cubicBezTo>
                  <a:pt x="3758654" y="2379635"/>
                  <a:pt x="3771052" y="2371958"/>
                  <a:pt x="3795859" y="2371958"/>
                </a:cubicBezTo>
                <a:lnTo>
                  <a:pt x="3795859" y="2364758"/>
                </a:lnTo>
                <a:cubicBezTo>
                  <a:pt x="3783918" y="2364758"/>
                  <a:pt x="3773805" y="2348914"/>
                  <a:pt x="3765544" y="2317226"/>
                </a:cubicBezTo>
                <a:cubicBezTo>
                  <a:pt x="3765544" y="2301873"/>
                  <a:pt x="3780696" y="2286029"/>
                  <a:pt x="3811022" y="2269707"/>
                </a:cubicBezTo>
                <a:cubicBezTo>
                  <a:pt x="3800909" y="2248586"/>
                  <a:pt x="3795859" y="2233220"/>
                  <a:pt x="3795859" y="2223620"/>
                </a:cubicBezTo>
                <a:cubicBezTo>
                  <a:pt x="3805972" y="2223620"/>
                  <a:pt x="3811022" y="2218343"/>
                  <a:pt x="3811022" y="2207776"/>
                </a:cubicBezTo>
                <a:lnTo>
                  <a:pt x="3811022" y="2191932"/>
                </a:lnTo>
                <a:cubicBezTo>
                  <a:pt x="3811022" y="2180410"/>
                  <a:pt x="3786215" y="2172256"/>
                  <a:pt x="3736600" y="2167457"/>
                </a:cubicBezTo>
                <a:close/>
                <a:moveTo>
                  <a:pt x="2015089" y="2137214"/>
                </a:moveTo>
                <a:cubicBezTo>
                  <a:pt x="1984762" y="2155458"/>
                  <a:pt x="1969598" y="2168412"/>
                  <a:pt x="1969598" y="2176088"/>
                </a:cubicBezTo>
                <a:lnTo>
                  <a:pt x="1984762" y="2183301"/>
                </a:lnTo>
                <a:lnTo>
                  <a:pt x="1991652" y="2183301"/>
                </a:lnTo>
                <a:close/>
                <a:moveTo>
                  <a:pt x="3750381" y="2112725"/>
                </a:moveTo>
                <a:lnTo>
                  <a:pt x="3765544" y="2112725"/>
                </a:lnTo>
                <a:cubicBezTo>
                  <a:pt x="3771052" y="2112725"/>
                  <a:pt x="3773805" y="2115602"/>
                  <a:pt x="3773805" y="2121370"/>
                </a:cubicBezTo>
                <a:lnTo>
                  <a:pt x="3788969" y="2112725"/>
                </a:lnTo>
                <a:lnTo>
                  <a:pt x="3795859" y="2112725"/>
                </a:lnTo>
                <a:cubicBezTo>
                  <a:pt x="3805972" y="2114647"/>
                  <a:pt x="3811022" y="2119924"/>
                  <a:pt x="3811022" y="2128569"/>
                </a:cubicBezTo>
                <a:lnTo>
                  <a:pt x="3826186" y="2121370"/>
                </a:lnTo>
                <a:lnTo>
                  <a:pt x="3841350" y="2121370"/>
                </a:lnTo>
                <a:cubicBezTo>
                  <a:pt x="3851450" y="2122324"/>
                  <a:pt x="3856513" y="2127614"/>
                  <a:pt x="3856513" y="2137214"/>
                </a:cubicBezTo>
                <a:lnTo>
                  <a:pt x="3856513" y="2167457"/>
                </a:lnTo>
                <a:cubicBezTo>
                  <a:pt x="3843646" y="2188578"/>
                  <a:pt x="3831236" y="2264430"/>
                  <a:pt x="3819296" y="2395001"/>
                </a:cubicBezTo>
                <a:cubicBezTo>
                  <a:pt x="3813776" y="2395001"/>
                  <a:pt x="3811022" y="2397879"/>
                  <a:pt x="3811022" y="2403646"/>
                </a:cubicBezTo>
                <a:cubicBezTo>
                  <a:pt x="3811022" y="2408446"/>
                  <a:pt x="3813776" y="2410845"/>
                  <a:pt x="3819296" y="2410845"/>
                </a:cubicBezTo>
                <a:cubicBezTo>
                  <a:pt x="3812862" y="2457887"/>
                  <a:pt x="3807812" y="2486685"/>
                  <a:pt x="3804132" y="2497252"/>
                </a:cubicBezTo>
                <a:cubicBezTo>
                  <a:pt x="3808726" y="2507806"/>
                  <a:pt x="3811022" y="2515973"/>
                  <a:pt x="3811022" y="2521741"/>
                </a:cubicBezTo>
                <a:cubicBezTo>
                  <a:pt x="3801836" y="2526540"/>
                  <a:pt x="3794488" y="2528940"/>
                  <a:pt x="3788969" y="2528940"/>
                </a:cubicBezTo>
                <a:lnTo>
                  <a:pt x="3788969" y="2537572"/>
                </a:lnTo>
                <a:lnTo>
                  <a:pt x="3795859" y="2576459"/>
                </a:lnTo>
                <a:cubicBezTo>
                  <a:pt x="3791266" y="2576459"/>
                  <a:pt x="3788969" y="2578859"/>
                  <a:pt x="3788969" y="2583659"/>
                </a:cubicBezTo>
                <a:cubicBezTo>
                  <a:pt x="3799082" y="2585581"/>
                  <a:pt x="3804132" y="2590858"/>
                  <a:pt x="3804132" y="2599503"/>
                </a:cubicBezTo>
                <a:lnTo>
                  <a:pt x="3804132" y="2608147"/>
                </a:lnTo>
                <a:cubicBezTo>
                  <a:pt x="3804132" y="2618701"/>
                  <a:pt x="3796316" y="2623991"/>
                  <a:pt x="3780696" y="2623991"/>
                </a:cubicBezTo>
                <a:lnTo>
                  <a:pt x="3780696" y="2631191"/>
                </a:lnTo>
                <a:lnTo>
                  <a:pt x="3788969" y="2647035"/>
                </a:lnTo>
                <a:lnTo>
                  <a:pt x="3780696" y="2647035"/>
                </a:lnTo>
                <a:lnTo>
                  <a:pt x="3795859" y="2694554"/>
                </a:lnTo>
                <a:lnTo>
                  <a:pt x="3788969" y="2710398"/>
                </a:lnTo>
                <a:lnTo>
                  <a:pt x="3795859" y="2726242"/>
                </a:lnTo>
                <a:cubicBezTo>
                  <a:pt x="3791266" y="2735841"/>
                  <a:pt x="3788969" y="2743518"/>
                  <a:pt x="3788969" y="2749285"/>
                </a:cubicBezTo>
                <a:cubicBezTo>
                  <a:pt x="3793562" y="2749285"/>
                  <a:pt x="3795859" y="2751685"/>
                  <a:pt x="3795859" y="2756485"/>
                </a:cubicBezTo>
                <a:lnTo>
                  <a:pt x="3765544" y="2788160"/>
                </a:lnTo>
                <a:lnTo>
                  <a:pt x="3750381" y="2765117"/>
                </a:lnTo>
                <a:lnTo>
                  <a:pt x="3750381" y="2756485"/>
                </a:lnTo>
                <a:lnTo>
                  <a:pt x="3765544" y="2733441"/>
                </a:lnTo>
                <a:lnTo>
                  <a:pt x="3765544" y="2717597"/>
                </a:lnTo>
                <a:lnTo>
                  <a:pt x="3750381" y="2717597"/>
                </a:lnTo>
                <a:lnTo>
                  <a:pt x="3750381" y="2710398"/>
                </a:lnTo>
                <a:lnTo>
                  <a:pt x="3758654" y="2694554"/>
                </a:lnTo>
                <a:lnTo>
                  <a:pt x="3736600" y="2678710"/>
                </a:lnTo>
                <a:lnTo>
                  <a:pt x="3721437" y="2678710"/>
                </a:lnTo>
                <a:cubicBezTo>
                  <a:pt x="3721437" y="2690232"/>
                  <a:pt x="3723734" y="2700799"/>
                  <a:pt x="3728327" y="2710398"/>
                </a:cubicBezTo>
                <a:cubicBezTo>
                  <a:pt x="3719140" y="2743996"/>
                  <a:pt x="3709027" y="2767529"/>
                  <a:pt x="3698000" y="2780961"/>
                </a:cubicBezTo>
                <a:lnTo>
                  <a:pt x="3706274" y="2796805"/>
                </a:lnTo>
                <a:lnTo>
                  <a:pt x="3682837" y="2842892"/>
                </a:lnTo>
                <a:lnTo>
                  <a:pt x="3682837" y="2851536"/>
                </a:lnTo>
                <a:lnTo>
                  <a:pt x="3698000" y="2842892"/>
                </a:lnTo>
                <a:cubicBezTo>
                  <a:pt x="3698000" y="2848646"/>
                  <a:pt x="3700754" y="2851536"/>
                  <a:pt x="3706274" y="2851536"/>
                </a:cubicBezTo>
                <a:cubicBezTo>
                  <a:pt x="3706274" y="2861135"/>
                  <a:pt x="3701223" y="2879379"/>
                  <a:pt x="3691110" y="2906255"/>
                </a:cubicBezTo>
                <a:cubicBezTo>
                  <a:pt x="3695704" y="2906255"/>
                  <a:pt x="3698000" y="2908655"/>
                  <a:pt x="3698000" y="2913454"/>
                </a:cubicBezTo>
                <a:lnTo>
                  <a:pt x="3682837" y="2922099"/>
                </a:lnTo>
                <a:lnTo>
                  <a:pt x="3691110" y="2960986"/>
                </a:lnTo>
                <a:lnTo>
                  <a:pt x="3691110" y="2992674"/>
                </a:lnTo>
                <a:cubicBezTo>
                  <a:pt x="3691110" y="2997474"/>
                  <a:pt x="3688356" y="2999874"/>
                  <a:pt x="3682837" y="2999874"/>
                </a:cubicBezTo>
                <a:lnTo>
                  <a:pt x="3691110" y="3015718"/>
                </a:lnTo>
                <a:lnTo>
                  <a:pt x="3691110" y="3031549"/>
                </a:lnTo>
                <a:lnTo>
                  <a:pt x="3675946" y="3056038"/>
                </a:lnTo>
                <a:lnTo>
                  <a:pt x="3675946" y="3079081"/>
                </a:lnTo>
                <a:lnTo>
                  <a:pt x="3682837" y="3117969"/>
                </a:lnTo>
                <a:cubicBezTo>
                  <a:pt x="3672736" y="3119878"/>
                  <a:pt x="3667673" y="3125168"/>
                  <a:pt x="3667673" y="3133800"/>
                </a:cubicBezTo>
                <a:lnTo>
                  <a:pt x="3667673" y="3142444"/>
                </a:lnTo>
                <a:lnTo>
                  <a:pt x="3667982" y="3142831"/>
                </a:lnTo>
                <a:lnTo>
                  <a:pt x="3630468" y="3110769"/>
                </a:lnTo>
                <a:lnTo>
                  <a:pt x="3645632" y="3071882"/>
                </a:lnTo>
                <a:cubicBezTo>
                  <a:pt x="3635519" y="3054592"/>
                  <a:pt x="3630468" y="3041161"/>
                  <a:pt x="3630468" y="3031549"/>
                </a:cubicBezTo>
                <a:lnTo>
                  <a:pt x="3638729" y="3031549"/>
                </a:lnTo>
                <a:lnTo>
                  <a:pt x="3630468" y="3015718"/>
                </a:lnTo>
                <a:lnTo>
                  <a:pt x="3630468" y="2999874"/>
                </a:lnTo>
                <a:lnTo>
                  <a:pt x="3645632" y="2976830"/>
                </a:lnTo>
                <a:cubicBezTo>
                  <a:pt x="3630925" y="2976830"/>
                  <a:pt x="3623578" y="2971540"/>
                  <a:pt x="3623578" y="2960986"/>
                </a:cubicBezTo>
                <a:cubicBezTo>
                  <a:pt x="3630012" y="2960986"/>
                  <a:pt x="3640112" y="2921621"/>
                  <a:pt x="3653893" y="2842892"/>
                </a:cubicBezTo>
                <a:cubicBezTo>
                  <a:pt x="3643792" y="2842892"/>
                  <a:pt x="3638729" y="2837615"/>
                  <a:pt x="3638729" y="2827048"/>
                </a:cubicBezTo>
                <a:lnTo>
                  <a:pt x="3653893" y="2804004"/>
                </a:lnTo>
                <a:lnTo>
                  <a:pt x="3645632" y="2788160"/>
                </a:lnTo>
                <a:lnTo>
                  <a:pt x="3653893" y="2740641"/>
                </a:lnTo>
                <a:lnTo>
                  <a:pt x="3653893" y="2733441"/>
                </a:lnTo>
                <a:lnTo>
                  <a:pt x="3645632" y="2717597"/>
                </a:lnTo>
                <a:lnTo>
                  <a:pt x="3660783" y="2710398"/>
                </a:lnTo>
                <a:lnTo>
                  <a:pt x="3675946" y="2717597"/>
                </a:lnTo>
                <a:lnTo>
                  <a:pt x="3675946" y="2710398"/>
                </a:lnTo>
                <a:cubicBezTo>
                  <a:pt x="3668599" y="2710398"/>
                  <a:pt x="3661252" y="2702231"/>
                  <a:pt x="3653893" y="2685909"/>
                </a:cubicBezTo>
                <a:lnTo>
                  <a:pt x="3667673" y="2662866"/>
                </a:lnTo>
                <a:lnTo>
                  <a:pt x="3653893" y="2662866"/>
                </a:lnTo>
                <a:lnTo>
                  <a:pt x="3653893" y="2631191"/>
                </a:lnTo>
                <a:cubicBezTo>
                  <a:pt x="3653893" y="2608147"/>
                  <a:pt x="3658486" y="2587026"/>
                  <a:pt x="3667673" y="2567815"/>
                </a:cubicBezTo>
                <a:cubicBezTo>
                  <a:pt x="3667673" y="2552461"/>
                  <a:pt x="3660326" y="2544771"/>
                  <a:pt x="3645632" y="2544771"/>
                </a:cubicBezTo>
                <a:lnTo>
                  <a:pt x="3645632" y="2521741"/>
                </a:lnTo>
                <a:cubicBezTo>
                  <a:pt x="3647459" y="2511174"/>
                  <a:pt x="3652522" y="2505897"/>
                  <a:pt x="3660783" y="2505897"/>
                </a:cubicBezTo>
                <a:cubicBezTo>
                  <a:pt x="3660783" y="2500129"/>
                  <a:pt x="3658486" y="2497252"/>
                  <a:pt x="3653893" y="2497252"/>
                </a:cubicBezTo>
                <a:cubicBezTo>
                  <a:pt x="3658486" y="2457887"/>
                  <a:pt x="3665846" y="2431966"/>
                  <a:pt x="3675946" y="2419477"/>
                </a:cubicBezTo>
                <a:lnTo>
                  <a:pt x="3660783" y="2419477"/>
                </a:lnTo>
                <a:lnTo>
                  <a:pt x="3660783" y="2410845"/>
                </a:lnTo>
                <a:lnTo>
                  <a:pt x="3667673" y="2395001"/>
                </a:lnTo>
                <a:cubicBezTo>
                  <a:pt x="3663080" y="2395001"/>
                  <a:pt x="3660783" y="2392602"/>
                  <a:pt x="3660783" y="2387802"/>
                </a:cubicBezTo>
                <a:lnTo>
                  <a:pt x="3675946" y="2380602"/>
                </a:lnTo>
                <a:lnTo>
                  <a:pt x="3667673" y="2340270"/>
                </a:lnTo>
                <a:lnTo>
                  <a:pt x="3667673" y="2324426"/>
                </a:lnTo>
                <a:cubicBezTo>
                  <a:pt x="3667673" y="2319626"/>
                  <a:pt x="3670439" y="2317226"/>
                  <a:pt x="3675946" y="2317226"/>
                </a:cubicBezTo>
                <a:lnTo>
                  <a:pt x="3667673" y="2301382"/>
                </a:lnTo>
                <a:lnTo>
                  <a:pt x="3667673" y="2285551"/>
                </a:lnTo>
                <a:lnTo>
                  <a:pt x="3675946" y="2230820"/>
                </a:lnTo>
                <a:lnTo>
                  <a:pt x="3638729" y="2214976"/>
                </a:lnTo>
                <a:lnTo>
                  <a:pt x="3623578" y="2238019"/>
                </a:lnTo>
                <a:lnTo>
                  <a:pt x="3638729" y="2262508"/>
                </a:lnTo>
                <a:cubicBezTo>
                  <a:pt x="3628628" y="2263462"/>
                  <a:pt x="3623578" y="2268740"/>
                  <a:pt x="3623578" y="2278352"/>
                </a:cubicBezTo>
                <a:cubicBezTo>
                  <a:pt x="3628172" y="2287951"/>
                  <a:pt x="3630468" y="2295628"/>
                  <a:pt x="3630468" y="2301382"/>
                </a:cubicBezTo>
                <a:lnTo>
                  <a:pt x="3623578" y="2301382"/>
                </a:lnTo>
                <a:cubicBezTo>
                  <a:pt x="3623578" y="2306195"/>
                  <a:pt x="3625875" y="2308595"/>
                  <a:pt x="3630468" y="2308595"/>
                </a:cubicBezTo>
                <a:cubicBezTo>
                  <a:pt x="3620355" y="2353714"/>
                  <a:pt x="3615305" y="2382512"/>
                  <a:pt x="3615305" y="2395001"/>
                </a:cubicBezTo>
                <a:cubicBezTo>
                  <a:pt x="3620812" y="2405555"/>
                  <a:pt x="3623578" y="2413723"/>
                  <a:pt x="3623578" y="2419477"/>
                </a:cubicBezTo>
                <a:cubicBezTo>
                  <a:pt x="3618058" y="2419477"/>
                  <a:pt x="3615305" y="2421877"/>
                  <a:pt x="3615305" y="2426689"/>
                </a:cubicBezTo>
                <a:lnTo>
                  <a:pt x="3623578" y="2426689"/>
                </a:lnTo>
                <a:lnTo>
                  <a:pt x="3615305" y="2442521"/>
                </a:lnTo>
                <a:cubicBezTo>
                  <a:pt x="3625406" y="2464609"/>
                  <a:pt x="3630468" y="2480453"/>
                  <a:pt x="3630468" y="2490053"/>
                </a:cubicBezTo>
                <a:cubicBezTo>
                  <a:pt x="3615762" y="2494852"/>
                  <a:pt x="3608415" y="2500129"/>
                  <a:pt x="3608415" y="2505897"/>
                </a:cubicBezTo>
                <a:cubicBezTo>
                  <a:pt x="3608415" y="2510696"/>
                  <a:pt x="3610712" y="2513096"/>
                  <a:pt x="3615305" y="2513096"/>
                </a:cubicBezTo>
                <a:cubicBezTo>
                  <a:pt x="3610712" y="2547661"/>
                  <a:pt x="3603364" y="2576459"/>
                  <a:pt x="3593251" y="2599503"/>
                </a:cubicBezTo>
                <a:cubicBezTo>
                  <a:pt x="3600598" y="2599503"/>
                  <a:pt x="3607958" y="2610070"/>
                  <a:pt x="3615305" y="2631191"/>
                </a:cubicBezTo>
                <a:lnTo>
                  <a:pt x="3600142" y="2639822"/>
                </a:lnTo>
                <a:lnTo>
                  <a:pt x="3608415" y="2678710"/>
                </a:lnTo>
                <a:lnTo>
                  <a:pt x="3584978" y="2717597"/>
                </a:lnTo>
                <a:cubicBezTo>
                  <a:pt x="3595091" y="2719520"/>
                  <a:pt x="3600142" y="2724797"/>
                  <a:pt x="3600142" y="2733441"/>
                </a:cubicBezTo>
                <a:lnTo>
                  <a:pt x="3584978" y="2756485"/>
                </a:lnTo>
                <a:lnTo>
                  <a:pt x="3593251" y="2772329"/>
                </a:lnTo>
                <a:lnTo>
                  <a:pt x="3584978" y="2772329"/>
                </a:lnTo>
                <a:cubicBezTo>
                  <a:pt x="3584978" y="2778083"/>
                  <a:pt x="3587732" y="2780961"/>
                  <a:pt x="3593251" y="2780961"/>
                </a:cubicBezTo>
                <a:cubicBezTo>
                  <a:pt x="3589572" y="2811694"/>
                  <a:pt x="3584521" y="2827048"/>
                  <a:pt x="3578088" y="2827048"/>
                </a:cubicBezTo>
                <a:lnTo>
                  <a:pt x="3584978" y="2842892"/>
                </a:lnTo>
                <a:lnTo>
                  <a:pt x="3584978" y="2890424"/>
                </a:lnTo>
                <a:cubicBezTo>
                  <a:pt x="3584978" y="2901933"/>
                  <a:pt x="3582681" y="2912500"/>
                  <a:pt x="3578088" y="2922099"/>
                </a:cubicBezTo>
                <a:lnTo>
                  <a:pt x="3584978" y="2937943"/>
                </a:lnTo>
                <a:cubicBezTo>
                  <a:pt x="3580384" y="2947542"/>
                  <a:pt x="3578088" y="2955219"/>
                  <a:pt x="3578088" y="2960986"/>
                </a:cubicBezTo>
                <a:lnTo>
                  <a:pt x="3584978" y="3008505"/>
                </a:lnTo>
                <a:cubicBezTo>
                  <a:pt x="3575791" y="3010428"/>
                  <a:pt x="3571198" y="3015718"/>
                  <a:pt x="3571198" y="3024349"/>
                </a:cubicBezTo>
                <a:cubicBezTo>
                  <a:pt x="3580384" y="3025317"/>
                  <a:pt x="3584978" y="3030594"/>
                  <a:pt x="3584978" y="3040194"/>
                </a:cubicBezTo>
                <a:cubicBezTo>
                  <a:pt x="3584978" y="3050760"/>
                  <a:pt x="3580384" y="3056038"/>
                  <a:pt x="3571198" y="3056038"/>
                </a:cubicBezTo>
                <a:lnTo>
                  <a:pt x="3578088" y="3071882"/>
                </a:lnTo>
                <a:lnTo>
                  <a:pt x="3578088" y="3094925"/>
                </a:lnTo>
                <a:cubicBezTo>
                  <a:pt x="3582681" y="3094925"/>
                  <a:pt x="3584978" y="3097325"/>
                  <a:pt x="3584978" y="3102125"/>
                </a:cubicBezTo>
                <a:cubicBezTo>
                  <a:pt x="3575791" y="3135722"/>
                  <a:pt x="3571198" y="3154443"/>
                  <a:pt x="3571198" y="3158288"/>
                </a:cubicBezTo>
                <a:cubicBezTo>
                  <a:pt x="3580384" y="3159243"/>
                  <a:pt x="3584978" y="3164056"/>
                  <a:pt x="3584978" y="3172687"/>
                </a:cubicBezTo>
                <a:lnTo>
                  <a:pt x="3584978" y="3213020"/>
                </a:lnTo>
                <a:lnTo>
                  <a:pt x="3578088" y="3251894"/>
                </a:lnTo>
                <a:cubicBezTo>
                  <a:pt x="3588201" y="3251894"/>
                  <a:pt x="3593251" y="3259584"/>
                  <a:pt x="3593251" y="3274938"/>
                </a:cubicBezTo>
                <a:lnTo>
                  <a:pt x="3584978" y="3290782"/>
                </a:lnTo>
                <a:cubicBezTo>
                  <a:pt x="3595091" y="3308071"/>
                  <a:pt x="3600142" y="3321025"/>
                  <a:pt x="3600142" y="3329669"/>
                </a:cubicBezTo>
                <a:lnTo>
                  <a:pt x="3593251" y="3408877"/>
                </a:lnTo>
                <a:cubicBezTo>
                  <a:pt x="3597845" y="3441519"/>
                  <a:pt x="3600142" y="3478007"/>
                  <a:pt x="3600142" y="3518327"/>
                </a:cubicBezTo>
                <a:lnTo>
                  <a:pt x="3593251" y="3518327"/>
                </a:lnTo>
                <a:cubicBezTo>
                  <a:pt x="3597845" y="3539448"/>
                  <a:pt x="3605192" y="3558169"/>
                  <a:pt x="3615305" y="3574503"/>
                </a:cubicBezTo>
                <a:lnTo>
                  <a:pt x="3600142" y="3581703"/>
                </a:lnTo>
                <a:cubicBezTo>
                  <a:pt x="3605661" y="3593225"/>
                  <a:pt x="3610712" y="3627300"/>
                  <a:pt x="3615305" y="3683953"/>
                </a:cubicBezTo>
                <a:lnTo>
                  <a:pt x="3600142" y="3691153"/>
                </a:lnTo>
                <a:lnTo>
                  <a:pt x="3608415" y="3706997"/>
                </a:lnTo>
                <a:lnTo>
                  <a:pt x="3608415" y="3722828"/>
                </a:lnTo>
                <a:cubicBezTo>
                  <a:pt x="3608415" y="3728595"/>
                  <a:pt x="3605661" y="3731473"/>
                  <a:pt x="3600142" y="3731473"/>
                </a:cubicBezTo>
                <a:lnTo>
                  <a:pt x="3615305" y="3770360"/>
                </a:lnTo>
                <a:cubicBezTo>
                  <a:pt x="3606118" y="3775160"/>
                  <a:pt x="3598758" y="3777560"/>
                  <a:pt x="3593251" y="3777560"/>
                </a:cubicBezTo>
                <a:lnTo>
                  <a:pt x="3600142" y="3793404"/>
                </a:lnTo>
                <a:lnTo>
                  <a:pt x="3578088" y="3825092"/>
                </a:lnTo>
                <a:cubicBezTo>
                  <a:pt x="3582681" y="3825092"/>
                  <a:pt x="3584978" y="3827969"/>
                  <a:pt x="3584978" y="3833723"/>
                </a:cubicBezTo>
                <a:cubicBezTo>
                  <a:pt x="3580384" y="3833723"/>
                  <a:pt x="3573037" y="3836123"/>
                  <a:pt x="3562924" y="3840923"/>
                </a:cubicBezTo>
                <a:lnTo>
                  <a:pt x="3571198" y="3856767"/>
                </a:lnTo>
                <a:lnTo>
                  <a:pt x="3571198" y="3879810"/>
                </a:lnTo>
                <a:cubicBezTo>
                  <a:pt x="3571198" y="3890377"/>
                  <a:pt x="3566147" y="3895654"/>
                  <a:pt x="3556034" y="3895654"/>
                </a:cubicBezTo>
                <a:lnTo>
                  <a:pt x="3547761" y="3879810"/>
                </a:lnTo>
                <a:cubicBezTo>
                  <a:pt x="3553280" y="3879810"/>
                  <a:pt x="3556034" y="3877410"/>
                  <a:pt x="3556034" y="3872611"/>
                </a:cubicBezTo>
                <a:cubicBezTo>
                  <a:pt x="3535820" y="3872611"/>
                  <a:pt x="3525719" y="3867334"/>
                  <a:pt x="3525719" y="3856767"/>
                </a:cubicBezTo>
                <a:lnTo>
                  <a:pt x="3540870" y="3833723"/>
                </a:lnTo>
                <a:lnTo>
                  <a:pt x="3517446" y="3817879"/>
                </a:lnTo>
                <a:lnTo>
                  <a:pt x="3525719" y="3802048"/>
                </a:lnTo>
                <a:lnTo>
                  <a:pt x="3525719" y="3761716"/>
                </a:lnTo>
                <a:cubicBezTo>
                  <a:pt x="3510087" y="3689708"/>
                  <a:pt x="3499986" y="3619145"/>
                  <a:pt x="3495392" y="3550015"/>
                </a:cubicBezTo>
                <a:cubicBezTo>
                  <a:pt x="3499986" y="3550015"/>
                  <a:pt x="3502282" y="3547615"/>
                  <a:pt x="3502282" y="3542815"/>
                </a:cubicBezTo>
                <a:cubicBezTo>
                  <a:pt x="3493096" y="3542815"/>
                  <a:pt x="3488502" y="3537538"/>
                  <a:pt x="3488502" y="3526971"/>
                </a:cubicBezTo>
                <a:lnTo>
                  <a:pt x="3495392" y="3511127"/>
                </a:lnTo>
                <a:lnTo>
                  <a:pt x="3480229" y="3479452"/>
                </a:lnTo>
                <a:lnTo>
                  <a:pt x="3488502" y="3447764"/>
                </a:lnTo>
                <a:cubicBezTo>
                  <a:pt x="3472882" y="3378634"/>
                  <a:pt x="3465066" y="3321025"/>
                  <a:pt x="3465066" y="3274938"/>
                </a:cubicBezTo>
                <a:cubicBezTo>
                  <a:pt x="3470585" y="3265339"/>
                  <a:pt x="3473339" y="3257662"/>
                  <a:pt x="3473339" y="3251894"/>
                </a:cubicBezTo>
                <a:lnTo>
                  <a:pt x="3458175" y="3243263"/>
                </a:lnTo>
                <a:cubicBezTo>
                  <a:pt x="3462769" y="3227896"/>
                  <a:pt x="3467819" y="3220219"/>
                  <a:pt x="3473339" y="3220219"/>
                </a:cubicBezTo>
                <a:lnTo>
                  <a:pt x="3465066" y="3204375"/>
                </a:lnTo>
                <a:lnTo>
                  <a:pt x="3465066" y="3165488"/>
                </a:lnTo>
                <a:cubicBezTo>
                  <a:pt x="3465066" y="3160688"/>
                  <a:pt x="3467819" y="3158288"/>
                  <a:pt x="3473339" y="3158288"/>
                </a:cubicBezTo>
                <a:cubicBezTo>
                  <a:pt x="3467819" y="3141967"/>
                  <a:pt x="3462769" y="3133800"/>
                  <a:pt x="3458175" y="3133800"/>
                </a:cubicBezTo>
                <a:lnTo>
                  <a:pt x="3465066" y="3094925"/>
                </a:lnTo>
                <a:lnTo>
                  <a:pt x="3465066" y="3071882"/>
                </a:lnTo>
                <a:lnTo>
                  <a:pt x="3449902" y="3047393"/>
                </a:lnTo>
                <a:cubicBezTo>
                  <a:pt x="3459089" y="3047393"/>
                  <a:pt x="3466905" y="3034439"/>
                  <a:pt x="3473339" y="3008505"/>
                </a:cubicBezTo>
                <a:cubicBezTo>
                  <a:pt x="3467819" y="2998906"/>
                  <a:pt x="3465066" y="2988352"/>
                  <a:pt x="3465066" y="2976830"/>
                </a:cubicBezTo>
                <a:lnTo>
                  <a:pt x="3480229" y="2953787"/>
                </a:lnTo>
                <a:cubicBezTo>
                  <a:pt x="3470116" y="2953787"/>
                  <a:pt x="3465066" y="2948510"/>
                  <a:pt x="3465066" y="2937943"/>
                </a:cubicBezTo>
                <a:cubicBezTo>
                  <a:pt x="3470585" y="2927376"/>
                  <a:pt x="3473339" y="2919222"/>
                  <a:pt x="3473339" y="2913454"/>
                </a:cubicBezTo>
                <a:cubicBezTo>
                  <a:pt x="3467819" y="2903855"/>
                  <a:pt x="3465066" y="2896178"/>
                  <a:pt x="3465066" y="2890424"/>
                </a:cubicBezTo>
                <a:cubicBezTo>
                  <a:pt x="3472425" y="2890424"/>
                  <a:pt x="3480229" y="2874580"/>
                  <a:pt x="3488502" y="2842892"/>
                </a:cubicBezTo>
                <a:cubicBezTo>
                  <a:pt x="3507790" y="2835215"/>
                  <a:pt x="3517446" y="2827525"/>
                  <a:pt x="3517446" y="2819848"/>
                </a:cubicBezTo>
                <a:lnTo>
                  <a:pt x="3510556" y="2819848"/>
                </a:lnTo>
                <a:lnTo>
                  <a:pt x="3488502" y="2835692"/>
                </a:lnTo>
                <a:lnTo>
                  <a:pt x="3480229" y="2835692"/>
                </a:lnTo>
                <a:cubicBezTo>
                  <a:pt x="3482069" y="2825125"/>
                  <a:pt x="3487119" y="2819848"/>
                  <a:pt x="3495392" y="2819848"/>
                </a:cubicBezTo>
                <a:lnTo>
                  <a:pt x="3488502" y="2804004"/>
                </a:lnTo>
                <a:lnTo>
                  <a:pt x="3488502" y="2796805"/>
                </a:lnTo>
                <a:cubicBezTo>
                  <a:pt x="3488502" y="2791050"/>
                  <a:pt x="3490799" y="2788160"/>
                  <a:pt x="3495392" y="2788160"/>
                </a:cubicBezTo>
                <a:lnTo>
                  <a:pt x="3473339" y="2740641"/>
                </a:lnTo>
                <a:lnTo>
                  <a:pt x="3473339" y="2733441"/>
                </a:lnTo>
                <a:lnTo>
                  <a:pt x="3510556" y="2701753"/>
                </a:lnTo>
                <a:cubicBezTo>
                  <a:pt x="3495849" y="2701753"/>
                  <a:pt x="3488502" y="2696476"/>
                  <a:pt x="3488502" y="2685909"/>
                </a:cubicBezTo>
                <a:cubicBezTo>
                  <a:pt x="3489416" y="2675355"/>
                  <a:pt x="3494010" y="2670065"/>
                  <a:pt x="3502282" y="2670065"/>
                </a:cubicBezTo>
                <a:lnTo>
                  <a:pt x="3510556" y="2670065"/>
                </a:lnTo>
                <a:lnTo>
                  <a:pt x="3502282" y="2685909"/>
                </a:lnTo>
                <a:lnTo>
                  <a:pt x="3502282" y="2694554"/>
                </a:lnTo>
                <a:lnTo>
                  <a:pt x="3510556" y="2694554"/>
                </a:lnTo>
                <a:cubicBezTo>
                  <a:pt x="3520656" y="2694554"/>
                  <a:pt x="3525719" y="2689277"/>
                  <a:pt x="3525719" y="2678710"/>
                </a:cubicBezTo>
                <a:cubicBezTo>
                  <a:pt x="3525719" y="2672956"/>
                  <a:pt x="3522953" y="2670065"/>
                  <a:pt x="3517446" y="2670065"/>
                </a:cubicBezTo>
                <a:lnTo>
                  <a:pt x="3525719" y="2654234"/>
                </a:lnTo>
                <a:lnTo>
                  <a:pt x="3502282" y="2623991"/>
                </a:lnTo>
                <a:lnTo>
                  <a:pt x="3540870" y="2576459"/>
                </a:lnTo>
                <a:lnTo>
                  <a:pt x="3540870" y="2567815"/>
                </a:lnTo>
                <a:cubicBezTo>
                  <a:pt x="3525250" y="2567815"/>
                  <a:pt x="3517446" y="2552461"/>
                  <a:pt x="3517446" y="2521741"/>
                </a:cubicBezTo>
                <a:lnTo>
                  <a:pt x="3525719" y="2481408"/>
                </a:lnTo>
                <a:lnTo>
                  <a:pt x="3517446" y="2467009"/>
                </a:lnTo>
                <a:cubicBezTo>
                  <a:pt x="3522953" y="2456442"/>
                  <a:pt x="3525719" y="2448288"/>
                  <a:pt x="3525719" y="2442521"/>
                </a:cubicBezTo>
                <a:lnTo>
                  <a:pt x="3517446" y="2442521"/>
                </a:lnTo>
                <a:cubicBezTo>
                  <a:pt x="3533066" y="2404123"/>
                  <a:pt x="3543167" y="2349392"/>
                  <a:pt x="3547761" y="2278352"/>
                </a:cubicBezTo>
                <a:cubicBezTo>
                  <a:pt x="3547761" y="2257218"/>
                  <a:pt x="3522953" y="2246664"/>
                  <a:pt x="3473339" y="2246664"/>
                </a:cubicBezTo>
                <a:cubicBezTo>
                  <a:pt x="3473339" y="2254341"/>
                  <a:pt x="3463226" y="2264908"/>
                  <a:pt x="3443012" y="2278352"/>
                </a:cubicBezTo>
                <a:lnTo>
                  <a:pt x="3449902" y="2317226"/>
                </a:lnTo>
                <a:cubicBezTo>
                  <a:pt x="3449902" y="2327793"/>
                  <a:pt x="3444852" y="2333071"/>
                  <a:pt x="3434738" y="2333071"/>
                </a:cubicBezTo>
                <a:lnTo>
                  <a:pt x="3443012" y="2371958"/>
                </a:lnTo>
                <a:lnTo>
                  <a:pt x="3443012" y="2380602"/>
                </a:lnTo>
                <a:cubicBezTo>
                  <a:pt x="3443012" y="2390202"/>
                  <a:pt x="3435208" y="2395001"/>
                  <a:pt x="3419587" y="2395001"/>
                </a:cubicBezTo>
                <a:cubicBezTo>
                  <a:pt x="3426021" y="2421877"/>
                  <a:pt x="3433825" y="2435321"/>
                  <a:pt x="3443012" y="2435321"/>
                </a:cubicBezTo>
                <a:cubicBezTo>
                  <a:pt x="3437504" y="2487175"/>
                  <a:pt x="3432442" y="2513096"/>
                  <a:pt x="3427848" y="2513096"/>
                </a:cubicBezTo>
                <a:cubicBezTo>
                  <a:pt x="3432442" y="2523650"/>
                  <a:pt x="3434738" y="2531817"/>
                  <a:pt x="3434738" y="2537572"/>
                </a:cubicBezTo>
                <a:cubicBezTo>
                  <a:pt x="3409931" y="2576937"/>
                  <a:pt x="3397534" y="2602857"/>
                  <a:pt x="3397534" y="2615347"/>
                </a:cubicBezTo>
                <a:lnTo>
                  <a:pt x="3382370" y="2615347"/>
                </a:lnTo>
                <a:cubicBezTo>
                  <a:pt x="3382370" y="2603825"/>
                  <a:pt x="3380073" y="2593258"/>
                  <a:pt x="3375480" y="2583659"/>
                </a:cubicBezTo>
                <a:cubicBezTo>
                  <a:pt x="3380073" y="2568305"/>
                  <a:pt x="3385124" y="2560615"/>
                  <a:pt x="3390643" y="2560615"/>
                </a:cubicBezTo>
                <a:cubicBezTo>
                  <a:pt x="3385124" y="2539494"/>
                  <a:pt x="3377320" y="2521250"/>
                  <a:pt x="3367207" y="2505897"/>
                </a:cubicBezTo>
                <a:cubicBezTo>
                  <a:pt x="3379147" y="2463642"/>
                  <a:pt x="3386964" y="2442521"/>
                  <a:pt x="3390643" y="2442521"/>
                </a:cubicBezTo>
                <a:lnTo>
                  <a:pt x="3382370" y="2426689"/>
                </a:lnTo>
                <a:lnTo>
                  <a:pt x="3397534" y="2403646"/>
                </a:lnTo>
                <a:cubicBezTo>
                  <a:pt x="3397534" y="2392124"/>
                  <a:pt x="3395237" y="2381557"/>
                  <a:pt x="3390643" y="2371958"/>
                </a:cubicBezTo>
                <a:lnTo>
                  <a:pt x="3397534" y="2356114"/>
                </a:lnTo>
                <a:cubicBezTo>
                  <a:pt x="3392940" y="2347470"/>
                  <a:pt x="3390643" y="2336915"/>
                  <a:pt x="3390643" y="2324426"/>
                </a:cubicBezTo>
                <a:cubicBezTo>
                  <a:pt x="3395237" y="2314827"/>
                  <a:pt x="3397534" y="2307150"/>
                  <a:pt x="3397534" y="2301382"/>
                </a:cubicBezTo>
                <a:lnTo>
                  <a:pt x="3360316" y="2294183"/>
                </a:lnTo>
                <a:cubicBezTo>
                  <a:pt x="3325396" y="2311472"/>
                  <a:pt x="3302885" y="2340270"/>
                  <a:pt x="3292784" y="2380602"/>
                </a:cubicBezTo>
                <a:lnTo>
                  <a:pt x="3292784" y="2410845"/>
                </a:lnTo>
                <a:lnTo>
                  <a:pt x="3299675" y="2458365"/>
                </a:lnTo>
                <a:lnTo>
                  <a:pt x="3284511" y="2497252"/>
                </a:lnTo>
                <a:cubicBezTo>
                  <a:pt x="3267965" y="2490530"/>
                  <a:pt x="3253270" y="2480453"/>
                  <a:pt x="3240404" y="2467009"/>
                </a:cubicBezTo>
                <a:cubicBezTo>
                  <a:pt x="3244997" y="2456442"/>
                  <a:pt x="3247294" y="2448288"/>
                  <a:pt x="3247294" y="2442521"/>
                </a:cubicBezTo>
                <a:cubicBezTo>
                  <a:pt x="3237193" y="2442521"/>
                  <a:pt x="3232131" y="2437243"/>
                  <a:pt x="3232131" y="2426689"/>
                </a:cubicBezTo>
                <a:lnTo>
                  <a:pt x="3232131" y="2419477"/>
                </a:lnTo>
                <a:cubicBezTo>
                  <a:pt x="3242244" y="2406046"/>
                  <a:pt x="3247294" y="2397879"/>
                  <a:pt x="3247294" y="2395001"/>
                </a:cubicBezTo>
                <a:lnTo>
                  <a:pt x="3247294" y="2387802"/>
                </a:lnTo>
                <a:cubicBezTo>
                  <a:pt x="3247294" y="2377235"/>
                  <a:pt x="3242244" y="2371958"/>
                  <a:pt x="3232131" y="2371958"/>
                </a:cubicBezTo>
                <a:lnTo>
                  <a:pt x="3225240" y="2371958"/>
                </a:lnTo>
                <a:cubicBezTo>
                  <a:pt x="3219733" y="2371958"/>
                  <a:pt x="3216967" y="2374835"/>
                  <a:pt x="3216967" y="2380602"/>
                </a:cubicBezTo>
                <a:lnTo>
                  <a:pt x="3201816" y="2371958"/>
                </a:lnTo>
                <a:lnTo>
                  <a:pt x="3194914" y="2371958"/>
                </a:lnTo>
                <a:lnTo>
                  <a:pt x="3194914" y="2380602"/>
                </a:lnTo>
                <a:lnTo>
                  <a:pt x="3201816" y="2419477"/>
                </a:lnTo>
                <a:cubicBezTo>
                  <a:pt x="3197210" y="2419477"/>
                  <a:pt x="3194914" y="2421877"/>
                  <a:pt x="3194914" y="2426689"/>
                </a:cubicBezTo>
                <a:lnTo>
                  <a:pt x="3210077" y="2426689"/>
                </a:lnTo>
                <a:lnTo>
                  <a:pt x="3210077" y="2442521"/>
                </a:lnTo>
                <a:lnTo>
                  <a:pt x="3164599" y="2481408"/>
                </a:lnTo>
                <a:lnTo>
                  <a:pt x="3157708" y="2481408"/>
                </a:lnTo>
                <a:lnTo>
                  <a:pt x="3157708" y="2490053"/>
                </a:lnTo>
                <a:cubicBezTo>
                  <a:pt x="3182516" y="2491007"/>
                  <a:pt x="3194914" y="2498697"/>
                  <a:pt x="3194914" y="2513096"/>
                </a:cubicBezTo>
                <a:cubicBezTo>
                  <a:pt x="3184813" y="2515019"/>
                  <a:pt x="3179762" y="2520296"/>
                  <a:pt x="3179762" y="2528940"/>
                </a:cubicBezTo>
                <a:cubicBezTo>
                  <a:pt x="3184356" y="2539494"/>
                  <a:pt x="3186652" y="2547661"/>
                  <a:pt x="3186652" y="2553416"/>
                </a:cubicBezTo>
                <a:cubicBezTo>
                  <a:pt x="3177466" y="2554383"/>
                  <a:pt x="3172860" y="2559183"/>
                  <a:pt x="3172860" y="2567815"/>
                </a:cubicBezTo>
                <a:lnTo>
                  <a:pt x="3172860" y="2592303"/>
                </a:lnTo>
                <a:lnTo>
                  <a:pt x="3179762" y="2631191"/>
                </a:lnTo>
                <a:cubicBezTo>
                  <a:pt x="3168736" y="2631191"/>
                  <a:pt x="3161376" y="2644145"/>
                  <a:pt x="3157708" y="2670065"/>
                </a:cubicBezTo>
                <a:cubicBezTo>
                  <a:pt x="3167809" y="2671988"/>
                  <a:pt x="3172860" y="2677278"/>
                  <a:pt x="3172860" y="2685909"/>
                </a:cubicBezTo>
                <a:lnTo>
                  <a:pt x="3172860" y="2701753"/>
                </a:lnTo>
                <a:lnTo>
                  <a:pt x="3149435" y="2733441"/>
                </a:lnTo>
                <a:lnTo>
                  <a:pt x="3149435" y="2740641"/>
                </a:lnTo>
                <a:cubicBezTo>
                  <a:pt x="3174243" y="2740641"/>
                  <a:pt x="3186652" y="2745918"/>
                  <a:pt x="3186652" y="2756485"/>
                </a:cubicBezTo>
                <a:lnTo>
                  <a:pt x="3186652" y="2765117"/>
                </a:lnTo>
                <a:cubicBezTo>
                  <a:pt x="3166439" y="2806404"/>
                  <a:pt x="3151732" y="2827048"/>
                  <a:pt x="3142545" y="2827048"/>
                </a:cubicBezTo>
                <a:lnTo>
                  <a:pt x="3119108" y="2827048"/>
                </a:lnTo>
                <a:lnTo>
                  <a:pt x="3103945" y="2819848"/>
                </a:lnTo>
                <a:cubicBezTo>
                  <a:pt x="3089251" y="2839047"/>
                  <a:pt x="3081904" y="2875534"/>
                  <a:pt x="3081904" y="2929298"/>
                </a:cubicBezTo>
                <a:lnTo>
                  <a:pt x="3097055" y="2929298"/>
                </a:lnTo>
                <a:lnTo>
                  <a:pt x="3090164" y="2969631"/>
                </a:lnTo>
                <a:lnTo>
                  <a:pt x="3081904" y="2969631"/>
                </a:lnTo>
                <a:cubicBezTo>
                  <a:pt x="3071790" y="2969631"/>
                  <a:pt x="3059380" y="2930266"/>
                  <a:pt x="3044686" y="2851536"/>
                </a:cubicBezTo>
                <a:cubicBezTo>
                  <a:pt x="3044686" y="2845769"/>
                  <a:pt x="3046983" y="2842892"/>
                  <a:pt x="3051576" y="2842892"/>
                </a:cubicBezTo>
                <a:cubicBezTo>
                  <a:pt x="3046983" y="2758407"/>
                  <a:pt x="3036870" y="2685432"/>
                  <a:pt x="3021250" y="2623991"/>
                </a:cubicBezTo>
                <a:cubicBezTo>
                  <a:pt x="3031363" y="2623991"/>
                  <a:pt x="3036413" y="2618701"/>
                  <a:pt x="3036413" y="2608147"/>
                </a:cubicBezTo>
                <a:lnTo>
                  <a:pt x="3036413" y="2576459"/>
                </a:lnTo>
                <a:cubicBezTo>
                  <a:pt x="3036413" y="2555338"/>
                  <a:pt x="3024003" y="2537094"/>
                  <a:pt x="2999196" y="2521741"/>
                </a:cubicBezTo>
                <a:cubicBezTo>
                  <a:pt x="2999196" y="2508296"/>
                  <a:pt x="3009309" y="2500129"/>
                  <a:pt x="3029523" y="2497252"/>
                </a:cubicBezTo>
                <a:lnTo>
                  <a:pt x="3029523" y="2490053"/>
                </a:lnTo>
                <a:cubicBezTo>
                  <a:pt x="3023090" y="2471809"/>
                  <a:pt x="3007926" y="2455965"/>
                  <a:pt x="2984032" y="2442521"/>
                </a:cubicBezTo>
                <a:lnTo>
                  <a:pt x="2968881" y="2451165"/>
                </a:lnTo>
                <a:lnTo>
                  <a:pt x="2961979" y="2451165"/>
                </a:lnTo>
                <a:cubicBezTo>
                  <a:pt x="2956472" y="2451165"/>
                  <a:pt x="2953718" y="2448288"/>
                  <a:pt x="2953718" y="2442521"/>
                </a:cubicBezTo>
                <a:cubicBezTo>
                  <a:pt x="2935332" y="2453088"/>
                  <a:pt x="2915587" y="2458365"/>
                  <a:pt x="2894447" y="2458365"/>
                </a:cubicBezTo>
                <a:cubicBezTo>
                  <a:pt x="2894447" y="2453565"/>
                  <a:pt x="2891693" y="2451165"/>
                  <a:pt x="2886174" y="2451165"/>
                </a:cubicBezTo>
                <a:cubicBezTo>
                  <a:pt x="2886174" y="2458842"/>
                  <a:pt x="2876073" y="2468932"/>
                  <a:pt x="2855859" y="2481408"/>
                </a:cubicBezTo>
                <a:cubicBezTo>
                  <a:pt x="2855859" y="2471809"/>
                  <a:pt x="2851266" y="2467009"/>
                  <a:pt x="2842066" y="2467009"/>
                </a:cubicBezTo>
                <a:cubicBezTo>
                  <a:pt x="2842066" y="2489085"/>
                  <a:pt x="2766730" y="2525573"/>
                  <a:pt x="2616034" y="2576459"/>
                </a:cubicBezTo>
                <a:cubicBezTo>
                  <a:pt x="2616034" y="2565905"/>
                  <a:pt x="2610971" y="2560615"/>
                  <a:pt x="2600870" y="2560615"/>
                </a:cubicBezTo>
                <a:cubicBezTo>
                  <a:pt x="2600870" y="2578859"/>
                  <a:pt x="2580656" y="2589426"/>
                  <a:pt x="2540216" y="2592303"/>
                </a:cubicBezTo>
                <a:cubicBezTo>
                  <a:pt x="2540216" y="2602857"/>
                  <a:pt x="2535166" y="2608147"/>
                  <a:pt x="2525066" y="2608147"/>
                </a:cubicBezTo>
                <a:lnTo>
                  <a:pt x="2525066" y="2592303"/>
                </a:lnTo>
                <a:cubicBezTo>
                  <a:pt x="2526893" y="2579827"/>
                  <a:pt x="2574680" y="2553416"/>
                  <a:pt x="2668402" y="2513096"/>
                </a:cubicBezTo>
                <a:cubicBezTo>
                  <a:pt x="2668402" y="2491975"/>
                  <a:pt x="2683566" y="2481408"/>
                  <a:pt x="2713893" y="2481408"/>
                </a:cubicBezTo>
                <a:lnTo>
                  <a:pt x="2735946" y="2497252"/>
                </a:lnTo>
                <a:cubicBezTo>
                  <a:pt x="2745134" y="2492452"/>
                  <a:pt x="2755234" y="2490053"/>
                  <a:pt x="2766261" y="2490053"/>
                </a:cubicBezTo>
                <a:lnTo>
                  <a:pt x="2766261" y="2474209"/>
                </a:lnTo>
                <a:lnTo>
                  <a:pt x="2759371" y="2458365"/>
                </a:lnTo>
                <a:lnTo>
                  <a:pt x="2773151" y="2451165"/>
                </a:lnTo>
                <a:cubicBezTo>
                  <a:pt x="2773151" y="2461732"/>
                  <a:pt x="2788315" y="2469409"/>
                  <a:pt x="2818642" y="2474209"/>
                </a:cubicBezTo>
                <a:lnTo>
                  <a:pt x="2879283" y="2419477"/>
                </a:lnTo>
                <a:lnTo>
                  <a:pt x="2894447" y="2426689"/>
                </a:lnTo>
                <a:lnTo>
                  <a:pt x="2901337" y="2426689"/>
                </a:lnTo>
                <a:lnTo>
                  <a:pt x="2931664" y="2403646"/>
                </a:lnTo>
                <a:lnTo>
                  <a:pt x="2946828" y="2410845"/>
                </a:lnTo>
                <a:cubicBezTo>
                  <a:pt x="2961522" y="2386834"/>
                  <a:pt x="2968881" y="2371481"/>
                  <a:pt x="2968881" y="2364758"/>
                </a:cubicBezTo>
                <a:lnTo>
                  <a:pt x="2977142" y="2364758"/>
                </a:lnTo>
                <a:lnTo>
                  <a:pt x="2992306" y="2371958"/>
                </a:lnTo>
                <a:cubicBezTo>
                  <a:pt x="3006086" y="2329716"/>
                  <a:pt x="3015742" y="2308595"/>
                  <a:pt x="3021250" y="2308595"/>
                </a:cubicBezTo>
                <a:cubicBezTo>
                  <a:pt x="3021250" y="2316272"/>
                  <a:pt x="3029066" y="2324426"/>
                  <a:pt x="3044686" y="2333071"/>
                </a:cubicBezTo>
                <a:lnTo>
                  <a:pt x="3051576" y="2333071"/>
                </a:lnTo>
                <a:cubicBezTo>
                  <a:pt x="3051576" y="2321549"/>
                  <a:pt x="3061677" y="2313394"/>
                  <a:pt x="3081904" y="2308595"/>
                </a:cubicBezTo>
                <a:lnTo>
                  <a:pt x="3081904" y="2285551"/>
                </a:lnTo>
                <a:lnTo>
                  <a:pt x="3112218" y="2301382"/>
                </a:lnTo>
                <a:lnTo>
                  <a:pt x="3112218" y="2285551"/>
                </a:lnTo>
                <a:lnTo>
                  <a:pt x="3127382" y="2285551"/>
                </a:lnTo>
                <a:cubicBezTo>
                  <a:pt x="3127382" y="2306672"/>
                  <a:pt x="3137495" y="2317226"/>
                  <a:pt x="3157708" y="2317226"/>
                </a:cubicBezTo>
                <a:cubicBezTo>
                  <a:pt x="3165056" y="2317226"/>
                  <a:pt x="3179762" y="2306672"/>
                  <a:pt x="3201816" y="2285551"/>
                </a:cubicBezTo>
                <a:lnTo>
                  <a:pt x="3210077" y="2285551"/>
                </a:lnTo>
                <a:lnTo>
                  <a:pt x="3210077" y="2301382"/>
                </a:lnTo>
                <a:lnTo>
                  <a:pt x="3216967" y="2301382"/>
                </a:lnTo>
                <a:lnTo>
                  <a:pt x="3240404" y="2285551"/>
                </a:lnTo>
                <a:lnTo>
                  <a:pt x="3269348" y="2285551"/>
                </a:lnTo>
                <a:lnTo>
                  <a:pt x="3284511" y="2294183"/>
                </a:lnTo>
                <a:cubicBezTo>
                  <a:pt x="3284511" y="2286506"/>
                  <a:pt x="3292315" y="2278352"/>
                  <a:pt x="3307936" y="2269707"/>
                </a:cubicBezTo>
                <a:cubicBezTo>
                  <a:pt x="3317135" y="2275462"/>
                  <a:pt x="3324482" y="2278352"/>
                  <a:pt x="3329990" y="2278352"/>
                </a:cubicBezTo>
                <a:lnTo>
                  <a:pt x="3323099" y="2262508"/>
                </a:lnTo>
                <a:cubicBezTo>
                  <a:pt x="3342399" y="2252908"/>
                  <a:pt x="3352043" y="2242341"/>
                  <a:pt x="3352043" y="2230820"/>
                </a:cubicBezTo>
                <a:lnTo>
                  <a:pt x="3360316" y="2230820"/>
                </a:lnTo>
                <a:cubicBezTo>
                  <a:pt x="3364910" y="2230820"/>
                  <a:pt x="3367207" y="2233220"/>
                  <a:pt x="3367207" y="2238019"/>
                </a:cubicBezTo>
                <a:cubicBezTo>
                  <a:pt x="3448074" y="2226497"/>
                  <a:pt x="3488502" y="2216421"/>
                  <a:pt x="3488502" y="2207776"/>
                </a:cubicBezTo>
                <a:lnTo>
                  <a:pt x="3488502" y="2191932"/>
                </a:lnTo>
                <a:lnTo>
                  <a:pt x="3495392" y="2191932"/>
                </a:lnTo>
                <a:cubicBezTo>
                  <a:pt x="3507333" y="2202499"/>
                  <a:pt x="3517446" y="2207776"/>
                  <a:pt x="3525719" y="2207776"/>
                </a:cubicBezTo>
                <a:cubicBezTo>
                  <a:pt x="3540414" y="2207776"/>
                  <a:pt x="3547761" y="2199622"/>
                  <a:pt x="3547761" y="2183301"/>
                </a:cubicBezTo>
                <a:lnTo>
                  <a:pt x="3584978" y="2191932"/>
                </a:lnTo>
                <a:lnTo>
                  <a:pt x="3736600" y="2128569"/>
                </a:lnTo>
                <a:cubicBezTo>
                  <a:pt x="3737514" y="2118002"/>
                  <a:pt x="3742108" y="2112725"/>
                  <a:pt x="3750381" y="2112725"/>
                </a:cubicBezTo>
                <a:close/>
                <a:moveTo>
                  <a:pt x="2074347" y="2042162"/>
                </a:moveTo>
                <a:cubicBezTo>
                  <a:pt x="2074347" y="2051762"/>
                  <a:pt x="2061950" y="2070006"/>
                  <a:pt x="2037142" y="2096881"/>
                </a:cubicBezTo>
                <a:lnTo>
                  <a:pt x="2067457" y="2112725"/>
                </a:lnTo>
                <a:cubicBezTo>
                  <a:pt x="2077570" y="2100248"/>
                  <a:pt x="2082620" y="2089682"/>
                  <a:pt x="2082620" y="2081037"/>
                </a:cubicBezTo>
                <a:cubicBezTo>
                  <a:pt x="2077113" y="2071438"/>
                  <a:pt x="2074347" y="2063761"/>
                  <a:pt x="2074347" y="2058006"/>
                </a:cubicBezTo>
                <a:lnTo>
                  <a:pt x="2097784" y="2073838"/>
                </a:lnTo>
                <a:lnTo>
                  <a:pt x="2097784" y="2042162"/>
                </a:lnTo>
                <a:close/>
                <a:moveTo>
                  <a:pt x="1899893" y="2027557"/>
                </a:moveTo>
                <a:lnTo>
                  <a:pt x="1886903" y="2034963"/>
                </a:lnTo>
                <a:lnTo>
                  <a:pt x="1878630" y="2034963"/>
                </a:lnTo>
                <a:close/>
                <a:moveTo>
                  <a:pt x="1902066" y="2026319"/>
                </a:moveTo>
                <a:lnTo>
                  <a:pt x="1902252" y="2026731"/>
                </a:lnTo>
                <a:lnTo>
                  <a:pt x="1899893" y="2027557"/>
                </a:lnTo>
                <a:close/>
                <a:moveTo>
                  <a:pt x="4141816" y="2019119"/>
                </a:moveTo>
                <a:lnTo>
                  <a:pt x="4150089" y="2019119"/>
                </a:lnTo>
                <a:lnTo>
                  <a:pt x="4150089" y="2026319"/>
                </a:lnTo>
                <a:cubicBezTo>
                  <a:pt x="4150089" y="2036872"/>
                  <a:pt x="4145039" y="2042162"/>
                  <a:pt x="4134926" y="2042162"/>
                </a:cubicBezTo>
                <a:lnTo>
                  <a:pt x="4126652" y="2042162"/>
                </a:lnTo>
                <a:lnTo>
                  <a:pt x="4126652" y="2034963"/>
                </a:lnTo>
                <a:cubicBezTo>
                  <a:pt x="4128492" y="2024396"/>
                  <a:pt x="4133543" y="2019119"/>
                  <a:pt x="4141816" y="2019119"/>
                </a:cubicBezTo>
                <a:close/>
                <a:moveTo>
                  <a:pt x="4172143" y="2003275"/>
                </a:moveTo>
                <a:lnTo>
                  <a:pt x="4179033" y="2003275"/>
                </a:lnTo>
                <a:cubicBezTo>
                  <a:pt x="4186380" y="2003275"/>
                  <a:pt x="4194197" y="2010952"/>
                  <a:pt x="4202458" y="2026319"/>
                </a:cubicBezTo>
                <a:lnTo>
                  <a:pt x="4187306" y="2026319"/>
                </a:lnTo>
                <a:cubicBezTo>
                  <a:pt x="4177193" y="2026319"/>
                  <a:pt x="4172143" y="2021041"/>
                  <a:pt x="4172143" y="2010474"/>
                </a:cubicBezTo>
                <a:close/>
                <a:moveTo>
                  <a:pt x="2126728" y="2003275"/>
                </a:moveTo>
                <a:cubicBezTo>
                  <a:pt x="2126728" y="2013829"/>
                  <a:pt x="2119381" y="2019119"/>
                  <a:pt x="2104674" y="2019119"/>
                </a:cubicBezTo>
                <a:lnTo>
                  <a:pt x="2104674" y="2034963"/>
                </a:lnTo>
                <a:cubicBezTo>
                  <a:pt x="2106514" y="2045517"/>
                  <a:pt x="2111564" y="2050794"/>
                  <a:pt x="2119838" y="2050794"/>
                </a:cubicBezTo>
                <a:cubicBezTo>
                  <a:pt x="2121677" y="2023919"/>
                  <a:pt x="2129025" y="2010474"/>
                  <a:pt x="2141891" y="2010474"/>
                </a:cubicBezTo>
                <a:lnTo>
                  <a:pt x="2141891" y="2003275"/>
                </a:lnTo>
                <a:close/>
                <a:moveTo>
                  <a:pt x="4270002" y="1987431"/>
                </a:moveTo>
                <a:lnTo>
                  <a:pt x="4300316" y="1987431"/>
                </a:lnTo>
                <a:lnTo>
                  <a:pt x="4300316" y="2003275"/>
                </a:lnTo>
                <a:cubicBezTo>
                  <a:pt x="4294809" y="2003275"/>
                  <a:pt x="4292056" y="2000398"/>
                  <a:pt x="4292056" y="1994630"/>
                </a:cubicBezTo>
                <a:lnTo>
                  <a:pt x="4276892" y="2003275"/>
                </a:lnTo>
                <a:lnTo>
                  <a:pt x="4270002" y="2003275"/>
                </a:lnTo>
                <a:close/>
                <a:moveTo>
                  <a:pt x="1856576" y="1939912"/>
                </a:moveTo>
                <a:cubicBezTo>
                  <a:pt x="1856576" y="1948543"/>
                  <a:pt x="1834065" y="1972064"/>
                  <a:pt x="1789044" y="2010474"/>
                </a:cubicBezTo>
                <a:cubicBezTo>
                  <a:pt x="1750456" y="2065206"/>
                  <a:pt x="1717832" y="2102171"/>
                  <a:pt x="1691185" y="2121370"/>
                </a:cubicBezTo>
                <a:lnTo>
                  <a:pt x="1684295" y="2160257"/>
                </a:lnTo>
                <a:lnTo>
                  <a:pt x="1699458" y="2160257"/>
                </a:lnTo>
                <a:cubicBezTo>
                  <a:pt x="1712313" y="2160257"/>
                  <a:pt x="1727019" y="2154967"/>
                  <a:pt x="1743554" y="2144413"/>
                </a:cubicBezTo>
                <a:lnTo>
                  <a:pt x="1743554" y="2151613"/>
                </a:lnTo>
                <a:lnTo>
                  <a:pt x="1736663" y="2167457"/>
                </a:lnTo>
                <a:cubicBezTo>
                  <a:pt x="1741257" y="2167457"/>
                  <a:pt x="1743554" y="2170334"/>
                  <a:pt x="1743554" y="2176088"/>
                </a:cubicBezTo>
                <a:lnTo>
                  <a:pt x="1728402" y="2183301"/>
                </a:lnTo>
                <a:lnTo>
                  <a:pt x="1713239" y="2176088"/>
                </a:lnTo>
                <a:lnTo>
                  <a:pt x="1713239" y="2199132"/>
                </a:lnTo>
                <a:lnTo>
                  <a:pt x="1721512" y="2214976"/>
                </a:lnTo>
                <a:cubicBezTo>
                  <a:pt x="1711399" y="2216898"/>
                  <a:pt x="1706349" y="2222175"/>
                  <a:pt x="1706349" y="2230820"/>
                </a:cubicBezTo>
                <a:lnTo>
                  <a:pt x="1713239" y="2230820"/>
                </a:lnTo>
                <a:lnTo>
                  <a:pt x="1766990" y="2214976"/>
                </a:lnTo>
                <a:cubicBezTo>
                  <a:pt x="1766990" y="2220743"/>
                  <a:pt x="1769287" y="2223620"/>
                  <a:pt x="1773881" y="2223620"/>
                </a:cubicBezTo>
                <a:cubicBezTo>
                  <a:pt x="1773881" y="2193855"/>
                  <a:pt x="1791341" y="2169857"/>
                  <a:pt x="1826261" y="2151613"/>
                </a:cubicBezTo>
                <a:cubicBezTo>
                  <a:pt x="1881396" y="2084405"/>
                  <a:pt x="1908957" y="2047917"/>
                  <a:pt x="1908957" y="2042162"/>
                </a:cubicBezTo>
                <a:lnTo>
                  <a:pt x="1902252" y="2026731"/>
                </a:lnTo>
                <a:lnTo>
                  <a:pt x="1924120" y="2019119"/>
                </a:lnTo>
                <a:lnTo>
                  <a:pt x="1924120" y="1987431"/>
                </a:lnTo>
                <a:lnTo>
                  <a:pt x="1917230" y="1987431"/>
                </a:lnTo>
                <a:lnTo>
                  <a:pt x="1902066" y="1994630"/>
                </a:lnTo>
                <a:lnTo>
                  <a:pt x="1902066" y="1987431"/>
                </a:lnTo>
                <a:lnTo>
                  <a:pt x="1908957" y="1971587"/>
                </a:lnTo>
                <a:close/>
                <a:moveTo>
                  <a:pt x="1961337" y="1908224"/>
                </a:moveTo>
                <a:cubicBezTo>
                  <a:pt x="1952138" y="1910146"/>
                  <a:pt x="1947544" y="1915423"/>
                  <a:pt x="1947544" y="1924068"/>
                </a:cubicBezTo>
                <a:lnTo>
                  <a:pt x="1954435" y="1964387"/>
                </a:lnTo>
                <a:cubicBezTo>
                  <a:pt x="1947088" y="1964387"/>
                  <a:pt x="1939740" y="1972064"/>
                  <a:pt x="1932393" y="1987431"/>
                </a:cubicBezTo>
                <a:cubicBezTo>
                  <a:pt x="1936987" y="1987431"/>
                  <a:pt x="1939284" y="1989831"/>
                  <a:pt x="1939284" y="1994630"/>
                </a:cubicBezTo>
                <a:cubicBezTo>
                  <a:pt x="1979711" y="1988876"/>
                  <a:pt x="1999925" y="1978786"/>
                  <a:pt x="1999925" y="1964387"/>
                </a:cubicBezTo>
                <a:lnTo>
                  <a:pt x="1976488" y="1932699"/>
                </a:lnTo>
                <a:cubicBezTo>
                  <a:pt x="1982008" y="1922145"/>
                  <a:pt x="1984762" y="1913978"/>
                  <a:pt x="1984762" y="1908224"/>
                </a:cubicBezTo>
                <a:close/>
                <a:moveTo>
                  <a:pt x="2525066" y="1901024"/>
                </a:moveTo>
                <a:lnTo>
                  <a:pt x="2533326" y="1901024"/>
                </a:lnTo>
                <a:cubicBezTo>
                  <a:pt x="2543440" y="1902947"/>
                  <a:pt x="2548490" y="1908224"/>
                  <a:pt x="2548490" y="1916868"/>
                </a:cubicBezTo>
                <a:cubicBezTo>
                  <a:pt x="2548490" y="1924545"/>
                  <a:pt x="2540686" y="1932222"/>
                  <a:pt x="2525066" y="1939912"/>
                </a:cubicBezTo>
                <a:lnTo>
                  <a:pt x="2496122" y="1932699"/>
                </a:lnTo>
                <a:cubicBezTo>
                  <a:pt x="2486008" y="1937512"/>
                  <a:pt x="2478204" y="1939912"/>
                  <a:pt x="2472685" y="1939912"/>
                </a:cubicBezTo>
                <a:lnTo>
                  <a:pt x="2472685" y="1924068"/>
                </a:lnTo>
                <a:cubicBezTo>
                  <a:pt x="2485552" y="1924068"/>
                  <a:pt x="2503012" y="1916378"/>
                  <a:pt x="2525066" y="1901024"/>
                </a:cubicBezTo>
                <a:close/>
                <a:moveTo>
                  <a:pt x="1908957" y="1869336"/>
                </a:moveTo>
                <a:lnTo>
                  <a:pt x="1902066" y="1885180"/>
                </a:lnTo>
                <a:lnTo>
                  <a:pt x="1917230" y="1892380"/>
                </a:lnTo>
                <a:lnTo>
                  <a:pt x="1924120" y="1892380"/>
                </a:lnTo>
                <a:lnTo>
                  <a:pt x="1924120" y="1885180"/>
                </a:lnTo>
                <a:cubicBezTo>
                  <a:pt x="1924120" y="1874613"/>
                  <a:pt x="1919057" y="1869336"/>
                  <a:pt x="1908957" y="1869336"/>
                </a:cubicBezTo>
                <a:close/>
                <a:moveTo>
                  <a:pt x="2879283" y="1837648"/>
                </a:moveTo>
                <a:lnTo>
                  <a:pt x="2879283" y="1862137"/>
                </a:lnTo>
                <a:cubicBezTo>
                  <a:pt x="2889396" y="1862137"/>
                  <a:pt x="2894447" y="1856860"/>
                  <a:pt x="2894447" y="1846293"/>
                </a:cubicBezTo>
                <a:lnTo>
                  <a:pt x="2894447" y="1837648"/>
                </a:lnTo>
                <a:close/>
                <a:moveTo>
                  <a:pt x="1247369" y="1837648"/>
                </a:moveTo>
                <a:lnTo>
                  <a:pt x="1255643" y="1837648"/>
                </a:lnTo>
                <a:lnTo>
                  <a:pt x="1255643" y="1846293"/>
                </a:lnTo>
                <a:cubicBezTo>
                  <a:pt x="1255643" y="1858782"/>
                  <a:pt x="1247826" y="1882303"/>
                  <a:pt x="1232206" y="1916868"/>
                </a:cubicBezTo>
                <a:cubicBezTo>
                  <a:pt x="1237713" y="1926468"/>
                  <a:pt x="1240479" y="1934144"/>
                  <a:pt x="1240479" y="1939912"/>
                </a:cubicBezTo>
                <a:lnTo>
                  <a:pt x="1232206" y="1939912"/>
                </a:lnTo>
                <a:cubicBezTo>
                  <a:pt x="1223933" y="1935112"/>
                  <a:pt x="1214289" y="1932699"/>
                  <a:pt x="1203262" y="1932699"/>
                </a:cubicBezTo>
                <a:lnTo>
                  <a:pt x="1203262" y="1964387"/>
                </a:lnTo>
                <a:cubicBezTo>
                  <a:pt x="1194989" y="1964387"/>
                  <a:pt x="1184888" y="1969187"/>
                  <a:pt x="1172935" y="1978786"/>
                </a:cubicBezTo>
                <a:lnTo>
                  <a:pt x="1179825" y="1994630"/>
                </a:lnTo>
                <a:lnTo>
                  <a:pt x="1179825" y="2034963"/>
                </a:lnTo>
                <a:cubicBezTo>
                  <a:pt x="1152264" y="2034963"/>
                  <a:pt x="1129754" y="2047917"/>
                  <a:pt x="1112293" y="2073838"/>
                </a:cubicBezTo>
                <a:cubicBezTo>
                  <a:pt x="1062679" y="2104571"/>
                  <a:pt x="1037859" y="2133369"/>
                  <a:pt x="1037859" y="2160257"/>
                </a:cubicBezTo>
                <a:lnTo>
                  <a:pt x="924837" y="2285551"/>
                </a:lnTo>
                <a:lnTo>
                  <a:pt x="894522" y="2285551"/>
                </a:lnTo>
                <a:cubicBezTo>
                  <a:pt x="894522" y="2293228"/>
                  <a:pt x="887175" y="2300905"/>
                  <a:pt x="872468" y="2308595"/>
                </a:cubicBezTo>
                <a:lnTo>
                  <a:pt x="872468" y="2294183"/>
                </a:lnTo>
                <a:cubicBezTo>
                  <a:pt x="872468" y="2286506"/>
                  <a:pt x="900029" y="2247141"/>
                  <a:pt x="955164" y="2176088"/>
                </a:cubicBezTo>
                <a:cubicBezTo>
                  <a:pt x="969870" y="2152090"/>
                  <a:pt x="977217" y="2130969"/>
                  <a:pt x="977217" y="2112725"/>
                </a:cubicBezTo>
                <a:cubicBezTo>
                  <a:pt x="1013978" y="2084882"/>
                  <a:pt x="1043836" y="2053684"/>
                  <a:pt x="1066815" y="2019119"/>
                </a:cubicBezTo>
                <a:cubicBezTo>
                  <a:pt x="1078756" y="2019119"/>
                  <a:pt x="1138941" y="1958633"/>
                  <a:pt x="1247369" y="1837648"/>
                </a:cubicBezTo>
                <a:close/>
                <a:moveTo>
                  <a:pt x="1314901" y="1744042"/>
                </a:moveTo>
                <a:lnTo>
                  <a:pt x="1323174" y="1759886"/>
                </a:lnTo>
                <a:lnTo>
                  <a:pt x="1277696" y="1798774"/>
                </a:lnTo>
                <a:lnTo>
                  <a:pt x="1270794" y="1782930"/>
                </a:lnTo>
                <a:close/>
                <a:moveTo>
                  <a:pt x="4690381" y="1712354"/>
                </a:moveTo>
                <a:cubicBezTo>
                  <a:pt x="4655473" y="1719076"/>
                  <a:pt x="4638012" y="1726766"/>
                  <a:pt x="4638012" y="1735397"/>
                </a:cubicBezTo>
                <a:cubicBezTo>
                  <a:pt x="4638012" y="1745964"/>
                  <a:pt x="4670624" y="1764686"/>
                  <a:pt x="4735872" y="1791574"/>
                </a:cubicBezTo>
                <a:cubicBezTo>
                  <a:pt x="4762518" y="1822294"/>
                  <a:pt x="4800192" y="1837648"/>
                  <a:pt x="4848894" y="1837648"/>
                </a:cubicBezTo>
                <a:lnTo>
                  <a:pt x="4886111" y="1830449"/>
                </a:lnTo>
                <a:lnTo>
                  <a:pt x="4886111" y="1821817"/>
                </a:lnTo>
                <a:cubicBezTo>
                  <a:pt x="4883345" y="1801651"/>
                  <a:pt x="4843374" y="1786284"/>
                  <a:pt x="4766186" y="1775730"/>
                </a:cubicBezTo>
                <a:lnTo>
                  <a:pt x="4766186" y="1767085"/>
                </a:lnTo>
                <a:cubicBezTo>
                  <a:pt x="4770780" y="1757486"/>
                  <a:pt x="4773088" y="1749809"/>
                  <a:pt x="4773088" y="1744042"/>
                </a:cubicBezTo>
                <a:cubicBezTo>
                  <a:pt x="4759296" y="1731565"/>
                  <a:pt x="4739538" y="1720999"/>
                  <a:pt x="4713818" y="1712354"/>
                </a:cubicBezTo>
                <a:lnTo>
                  <a:pt x="4698654" y="1719566"/>
                </a:lnTo>
                <a:cubicBezTo>
                  <a:pt x="4693147" y="1719566"/>
                  <a:pt x="4690381" y="1717167"/>
                  <a:pt x="4690381" y="1712354"/>
                </a:cubicBezTo>
                <a:close/>
                <a:moveTo>
                  <a:pt x="1127457" y="1712354"/>
                </a:moveTo>
                <a:lnTo>
                  <a:pt x="1135718" y="1728198"/>
                </a:lnTo>
                <a:lnTo>
                  <a:pt x="1112293" y="1744042"/>
                </a:lnTo>
                <a:lnTo>
                  <a:pt x="1105403" y="1744042"/>
                </a:lnTo>
                <a:lnTo>
                  <a:pt x="1105403" y="1735397"/>
                </a:lnTo>
                <a:cubicBezTo>
                  <a:pt x="1105403" y="1728675"/>
                  <a:pt x="1112750" y="1720999"/>
                  <a:pt x="1127457" y="1712354"/>
                </a:cubicBezTo>
                <a:close/>
                <a:moveTo>
                  <a:pt x="2126728" y="1673479"/>
                </a:moveTo>
                <a:lnTo>
                  <a:pt x="2088017" y="1719566"/>
                </a:lnTo>
                <a:lnTo>
                  <a:pt x="2082620" y="1719566"/>
                </a:lnTo>
                <a:lnTo>
                  <a:pt x="2082620" y="1725992"/>
                </a:lnTo>
                <a:lnTo>
                  <a:pt x="2067457" y="1744042"/>
                </a:lnTo>
                <a:lnTo>
                  <a:pt x="2052306" y="1744042"/>
                </a:lnTo>
                <a:lnTo>
                  <a:pt x="2052306" y="1728198"/>
                </a:lnTo>
                <a:cubicBezTo>
                  <a:pt x="2052306" y="1717644"/>
                  <a:pt x="2059653" y="1712354"/>
                  <a:pt x="2074347" y="1712354"/>
                </a:cubicBezTo>
                <a:cubicBezTo>
                  <a:pt x="2074347" y="1701800"/>
                  <a:pt x="2069297" y="1696523"/>
                  <a:pt x="2059196" y="1696523"/>
                </a:cubicBezTo>
                <a:cubicBezTo>
                  <a:pt x="2037142" y="1754119"/>
                  <a:pt x="2009569" y="1782930"/>
                  <a:pt x="1976488" y="1782930"/>
                </a:cubicBezTo>
                <a:lnTo>
                  <a:pt x="1976488" y="1791574"/>
                </a:lnTo>
                <a:lnTo>
                  <a:pt x="1984762" y="1805973"/>
                </a:lnTo>
                <a:cubicBezTo>
                  <a:pt x="1974661" y="1807895"/>
                  <a:pt x="1969598" y="1813172"/>
                  <a:pt x="1969598" y="1821817"/>
                </a:cubicBezTo>
                <a:cubicBezTo>
                  <a:pt x="1971438" y="1832371"/>
                  <a:pt x="1976488" y="1837648"/>
                  <a:pt x="1984762" y="1837648"/>
                </a:cubicBezTo>
                <a:lnTo>
                  <a:pt x="1999925" y="1837648"/>
                </a:lnTo>
                <a:cubicBezTo>
                  <a:pt x="1999925" y="1824217"/>
                  <a:pt x="2019682" y="1800696"/>
                  <a:pt x="2059196" y="1767085"/>
                </a:cubicBezTo>
                <a:lnTo>
                  <a:pt x="2074347" y="1767085"/>
                </a:lnTo>
                <a:lnTo>
                  <a:pt x="2089511" y="1775730"/>
                </a:lnTo>
                <a:lnTo>
                  <a:pt x="2089511" y="1759886"/>
                </a:lnTo>
                <a:lnTo>
                  <a:pt x="2082620" y="1728198"/>
                </a:lnTo>
                <a:lnTo>
                  <a:pt x="2082620" y="1725992"/>
                </a:lnTo>
                <a:lnTo>
                  <a:pt x="2088017" y="1719566"/>
                </a:lnTo>
                <a:lnTo>
                  <a:pt x="2089511" y="1719566"/>
                </a:lnTo>
                <a:cubicBezTo>
                  <a:pt x="2089511" y="1735888"/>
                  <a:pt x="2094573" y="1744042"/>
                  <a:pt x="2104674" y="1744042"/>
                </a:cubicBezTo>
                <a:cubicBezTo>
                  <a:pt x="2107428" y="1712354"/>
                  <a:pt x="2114787" y="1696523"/>
                  <a:pt x="2126728" y="1696523"/>
                </a:cubicBezTo>
                <a:cubicBezTo>
                  <a:pt x="2126728" y="1702277"/>
                  <a:pt x="2129481" y="1705154"/>
                  <a:pt x="2135001" y="1705154"/>
                </a:cubicBezTo>
                <a:lnTo>
                  <a:pt x="2135001" y="1696523"/>
                </a:lnTo>
                <a:cubicBezTo>
                  <a:pt x="2129481" y="1686911"/>
                  <a:pt x="2126728" y="1679234"/>
                  <a:pt x="2126728" y="1673479"/>
                </a:cubicBezTo>
                <a:close/>
                <a:moveTo>
                  <a:pt x="1405870" y="1657635"/>
                </a:moveTo>
                <a:cubicBezTo>
                  <a:pt x="1407710" y="1668189"/>
                  <a:pt x="1412760" y="1673479"/>
                  <a:pt x="1421033" y="1673479"/>
                </a:cubicBezTo>
                <a:lnTo>
                  <a:pt x="1427923" y="1673479"/>
                </a:lnTo>
                <a:lnTo>
                  <a:pt x="1427923" y="1657635"/>
                </a:lnTo>
                <a:close/>
                <a:moveTo>
                  <a:pt x="2157055" y="1648991"/>
                </a:moveTo>
                <a:cubicBezTo>
                  <a:pt x="2162562" y="1659558"/>
                  <a:pt x="2165328" y="1667712"/>
                  <a:pt x="2165328" y="1673479"/>
                </a:cubicBezTo>
                <a:lnTo>
                  <a:pt x="2172218" y="1673479"/>
                </a:lnTo>
                <a:lnTo>
                  <a:pt x="2172218" y="1648991"/>
                </a:lnTo>
                <a:close/>
                <a:moveTo>
                  <a:pt x="5127306" y="1610103"/>
                </a:moveTo>
                <a:lnTo>
                  <a:pt x="5141087" y="1610103"/>
                </a:lnTo>
                <a:cubicBezTo>
                  <a:pt x="5151200" y="1612026"/>
                  <a:pt x="5156250" y="1617303"/>
                  <a:pt x="5156250" y="1625947"/>
                </a:cubicBezTo>
                <a:lnTo>
                  <a:pt x="5141087" y="1625947"/>
                </a:lnTo>
                <a:cubicBezTo>
                  <a:pt x="5131900" y="1625947"/>
                  <a:pt x="5127306" y="1620670"/>
                  <a:pt x="5127306" y="1610103"/>
                </a:cubicBezTo>
                <a:close/>
                <a:moveTo>
                  <a:pt x="1232206" y="1546740"/>
                </a:moveTo>
                <a:lnTo>
                  <a:pt x="1255643" y="1546740"/>
                </a:lnTo>
                <a:lnTo>
                  <a:pt x="1255643" y="1578428"/>
                </a:lnTo>
                <a:cubicBezTo>
                  <a:pt x="1255643" y="1588982"/>
                  <a:pt x="1250580" y="1594272"/>
                  <a:pt x="1240479" y="1594272"/>
                </a:cubicBezTo>
                <a:lnTo>
                  <a:pt x="1232206" y="1594272"/>
                </a:lnTo>
                <a:lnTo>
                  <a:pt x="1232206" y="1587060"/>
                </a:lnTo>
                <a:lnTo>
                  <a:pt x="1240479" y="1571229"/>
                </a:lnTo>
                <a:cubicBezTo>
                  <a:pt x="1234960" y="1560662"/>
                  <a:pt x="1232206" y="1552507"/>
                  <a:pt x="1232206" y="1546740"/>
                </a:cubicBezTo>
                <a:close/>
                <a:moveTo>
                  <a:pt x="2209423" y="1500653"/>
                </a:moveTo>
                <a:lnTo>
                  <a:pt x="2217696" y="1500653"/>
                </a:lnTo>
                <a:lnTo>
                  <a:pt x="2217696" y="1516497"/>
                </a:lnTo>
                <a:lnTo>
                  <a:pt x="2195643" y="1516497"/>
                </a:lnTo>
                <a:cubicBezTo>
                  <a:pt x="2196569" y="1505930"/>
                  <a:pt x="2201162" y="1500653"/>
                  <a:pt x="2209423" y="1500653"/>
                </a:cubicBezTo>
                <a:close/>
                <a:moveTo>
                  <a:pt x="1593326" y="1492009"/>
                </a:moveTo>
                <a:lnTo>
                  <a:pt x="1645695" y="1500653"/>
                </a:lnTo>
                <a:lnTo>
                  <a:pt x="1645695" y="1507853"/>
                </a:lnTo>
                <a:cubicBezTo>
                  <a:pt x="1645695" y="1515542"/>
                  <a:pt x="1620887" y="1531374"/>
                  <a:pt x="1571273" y="1555385"/>
                </a:cubicBezTo>
                <a:lnTo>
                  <a:pt x="1578163" y="1571229"/>
                </a:lnTo>
                <a:cubicBezTo>
                  <a:pt x="1568050" y="1590427"/>
                  <a:pt x="1543243" y="1611071"/>
                  <a:pt x="1503729" y="1633147"/>
                </a:cubicBezTo>
                <a:cubicBezTo>
                  <a:pt x="1503729" y="1649468"/>
                  <a:pt x="1490874" y="1657635"/>
                  <a:pt x="1465141" y="1657635"/>
                </a:cubicBezTo>
                <a:lnTo>
                  <a:pt x="1473414" y="1673479"/>
                </a:lnTo>
                <a:lnTo>
                  <a:pt x="1473414" y="1680679"/>
                </a:lnTo>
                <a:lnTo>
                  <a:pt x="1436197" y="1673479"/>
                </a:lnTo>
                <a:lnTo>
                  <a:pt x="1451360" y="1696523"/>
                </a:lnTo>
                <a:lnTo>
                  <a:pt x="1451360" y="1705154"/>
                </a:lnTo>
                <a:lnTo>
                  <a:pt x="1427923" y="1689323"/>
                </a:lnTo>
                <a:lnTo>
                  <a:pt x="1397609" y="1712354"/>
                </a:lnTo>
                <a:lnTo>
                  <a:pt x="1390706" y="1712354"/>
                </a:lnTo>
                <a:lnTo>
                  <a:pt x="1375555" y="1705154"/>
                </a:lnTo>
                <a:cubicBezTo>
                  <a:pt x="1375555" y="1725321"/>
                  <a:pt x="1365442" y="1735397"/>
                  <a:pt x="1345228" y="1735397"/>
                </a:cubicBezTo>
                <a:cubicBezTo>
                  <a:pt x="1345228" y="1730598"/>
                  <a:pt x="1342931" y="1728198"/>
                  <a:pt x="1338338" y="1728198"/>
                </a:cubicBezTo>
                <a:lnTo>
                  <a:pt x="1405870" y="1633147"/>
                </a:lnTo>
                <a:cubicBezTo>
                  <a:pt x="1405870" y="1616825"/>
                  <a:pt x="1428380" y="1593304"/>
                  <a:pt x="1473414" y="1562584"/>
                </a:cubicBezTo>
                <a:cubicBezTo>
                  <a:pt x="1473414" y="1531864"/>
                  <a:pt x="1490874" y="1516497"/>
                  <a:pt x="1525782" y="1516497"/>
                </a:cubicBezTo>
                <a:lnTo>
                  <a:pt x="1525782" y="1523697"/>
                </a:lnTo>
                <a:lnTo>
                  <a:pt x="1503729" y="1555385"/>
                </a:lnTo>
                <a:lnTo>
                  <a:pt x="1510619" y="1555385"/>
                </a:lnTo>
                <a:cubicBezTo>
                  <a:pt x="1533599" y="1540018"/>
                  <a:pt x="1553812" y="1532341"/>
                  <a:pt x="1571273" y="1532341"/>
                </a:cubicBezTo>
                <a:lnTo>
                  <a:pt x="1562999" y="1516497"/>
                </a:lnTo>
                <a:lnTo>
                  <a:pt x="1571273" y="1516497"/>
                </a:lnTo>
                <a:lnTo>
                  <a:pt x="1586436" y="1523697"/>
                </a:lnTo>
                <a:cubicBezTo>
                  <a:pt x="1591030" y="1505453"/>
                  <a:pt x="1593326" y="1494899"/>
                  <a:pt x="1593326" y="1492009"/>
                </a:cubicBezTo>
                <a:close/>
                <a:moveTo>
                  <a:pt x="2999196" y="1468965"/>
                </a:moveTo>
                <a:cubicBezTo>
                  <a:pt x="2975314" y="1468965"/>
                  <a:pt x="2907770" y="1505453"/>
                  <a:pt x="2796588" y="1578428"/>
                </a:cubicBezTo>
                <a:cubicBezTo>
                  <a:pt x="2779128" y="1581305"/>
                  <a:pt x="2758914" y="1597150"/>
                  <a:pt x="2735946" y="1625947"/>
                </a:cubicBezTo>
                <a:cubicBezTo>
                  <a:pt x="2735946" y="1621148"/>
                  <a:pt x="2733650" y="1618748"/>
                  <a:pt x="2729044" y="1618748"/>
                </a:cubicBezTo>
                <a:cubicBezTo>
                  <a:pt x="2659215" y="1702277"/>
                  <a:pt x="2606378" y="1744042"/>
                  <a:pt x="2570544" y="1744042"/>
                </a:cubicBezTo>
                <a:lnTo>
                  <a:pt x="2578817" y="1759886"/>
                </a:lnTo>
                <a:lnTo>
                  <a:pt x="2518163" y="1805973"/>
                </a:lnTo>
                <a:cubicBezTo>
                  <a:pt x="2508976" y="1801173"/>
                  <a:pt x="2498875" y="1798774"/>
                  <a:pt x="2487848" y="1798774"/>
                </a:cubicBezTo>
                <a:lnTo>
                  <a:pt x="2496122" y="1814618"/>
                </a:lnTo>
                <a:lnTo>
                  <a:pt x="2496122" y="1830449"/>
                </a:lnTo>
                <a:lnTo>
                  <a:pt x="2480958" y="1830449"/>
                </a:lnTo>
                <a:lnTo>
                  <a:pt x="2480958" y="1805973"/>
                </a:lnTo>
                <a:lnTo>
                  <a:pt x="2465795" y="1805973"/>
                </a:lnTo>
                <a:cubicBezTo>
                  <a:pt x="2455681" y="1807895"/>
                  <a:pt x="2450631" y="1813172"/>
                  <a:pt x="2450631" y="1821817"/>
                </a:cubicBezTo>
                <a:lnTo>
                  <a:pt x="2450631" y="1830449"/>
                </a:lnTo>
                <a:lnTo>
                  <a:pt x="2465795" y="1830449"/>
                </a:lnTo>
                <a:lnTo>
                  <a:pt x="2465795" y="1862137"/>
                </a:lnTo>
                <a:cubicBezTo>
                  <a:pt x="2442827" y="1872704"/>
                  <a:pt x="2425367" y="1877981"/>
                  <a:pt x="2413414" y="1877981"/>
                </a:cubicBezTo>
                <a:lnTo>
                  <a:pt x="2420304" y="1892380"/>
                </a:lnTo>
                <a:lnTo>
                  <a:pt x="2420304" y="1901024"/>
                </a:lnTo>
                <a:cubicBezTo>
                  <a:pt x="2397337" y="1948066"/>
                  <a:pt x="2369776" y="1971587"/>
                  <a:pt x="2337609" y="1971587"/>
                </a:cubicBezTo>
                <a:cubicBezTo>
                  <a:pt x="2337609" y="1978309"/>
                  <a:pt x="2302688" y="2012397"/>
                  <a:pt x="2232860" y="2073838"/>
                </a:cubicBezTo>
                <a:cubicBezTo>
                  <a:pt x="2232860" y="2086327"/>
                  <a:pt x="2197482" y="2122802"/>
                  <a:pt x="2126728" y="2183301"/>
                </a:cubicBezTo>
                <a:lnTo>
                  <a:pt x="2112947" y="2176088"/>
                </a:lnTo>
                <a:cubicBezTo>
                  <a:pt x="2112947" y="2186655"/>
                  <a:pt x="2107897" y="2191932"/>
                  <a:pt x="2097784" y="2191932"/>
                </a:cubicBezTo>
                <a:lnTo>
                  <a:pt x="2104674" y="2207776"/>
                </a:lnTo>
                <a:lnTo>
                  <a:pt x="2104674" y="2230820"/>
                </a:lnTo>
                <a:cubicBezTo>
                  <a:pt x="2084460" y="2233697"/>
                  <a:pt x="2074347" y="2241387"/>
                  <a:pt x="2074347" y="2253863"/>
                </a:cubicBezTo>
                <a:cubicBezTo>
                  <a:pt x="2076187" y="2264430"/>
                  <a:pt x="2081250" y="2269707"/>
                  <a:pt x="2089511" y="2269707"/>
                </a:cubicBezTo>
                <a:cubicBezTo>
                  <a:pt x="2141891" y="2261063"/>
                  <a:pt x="2179565" y="2240419"/>
                  <a:pt x="2202533" y="2207776"/>
                </a:cubicBezTo>
                <a:cubicBezTo>
                  <a:pt x="2213560" y="2207776"/>
                  <a:pt x="2233774" y="2191932"/>
                  <a:pt x="2263187" y="2160257"/>
                </a:cubicBezTo>
                <a:cubicBezTo>
                  <a:pt x="2283401" y="2142013"/>
                  <a:pt x="2343128" y="2115602"/>
                  <a:pt x="2442358" y="2081037"/>
                </a:cubicBezTo>
                <a:cubicBezTo>
                  <a:pt x="2442358" y="2055116"/>
                  <a:pt x="2467634" y="2042162"/>
                  <a:pt x="2518163" y="2042162"/>
                </a:cubicBezTo>
                <a:cubicBezTo>
                  <a:pt x="2528276" y="2047917"/>
                  <a:pt x="2535623" y="2050794"/>
                  <a:pt x="2540216" y="2050794"/>
                </a:cubicBezTo>
                <a:cubicBezTo>
                  <a:pt x="2559517" y="2021041"/>
                  <a:pt x="2607304" y="1992231"/>
                  <a:pt x="2683566" y="1964387"/>
                </a:cubicBezTo>
                <a:cubicBezTo>
                  <a:pt x="2683566" y="1960555"/>
                  <a:pt x="2695976" y="1949988"/>
                  <a:pt x="2720783" y="1932699"/>
                </a:cubicBezTo>
                <a:lnTo>
                  <a:pt x="2735946" y="1939912"/>
                </a:lnTo>
                <a:cubicBezTo>
                  <a:pt x="2735946" y="1913978"/>
                  <a:pt x="2740997" y="1901024"/>
                  <a:pt x="2751098" y="1901024"/>
                </a:cubicBezTo>
                <a:lnTo>
                  <a:pt x="2766261" y="1908224"/>
                </a:lnTo>
                <a:cubicBezTo>
                  <a:pt x="2766261" y="1886135"/>
                  <a:pt x="2776374" y="1870781"/>
                  <a:pt x="2796588" y="1862137"/>
                </a:cubicBezTo>
                <a:lnTo>
                  <a:pt x="2811752" y="1862137"/>
                </a:lnTo>
                <a:lnTo>
                  <a:pt x="2811752" y="1837648"/>
                </a:lnTo>
                <a:lnTo>
                  <a:pt x="2803478" y="1837648"/>
                </a:lnTo>
                <a:cubicBezTo>
                  <a:pt x="2789698" y="1837648"/>
                  <a:pt x="2752024" y="1848215"/>
                  <a:pt x="2690456" y="1869336"/>
                </a:cubicBezTo>
                <a:lnTo>
                  <a:pt x="2676676" y="1862137"/>
                </a:lnTo>
                <a:cubicBezTo>
                  <a:pt x="2666562" y="1866936"/>
                  <a:pt x="2658758" y="1869336"/>
                  <a:pt x="2653239" y="1869336"/>
                </a:cubicBezTo>
                <a:lnTo>
                  <a:pt x="2653239" y="1862137"/>
                </a:lnTo>
                <a:cubicBezTo>
                  <a:pt x="2670699" y="1824694"/>
                  <a:pt x="2683109" y="1805973"/>
                  <a:pt x="2690456" y="1805973"/>
                </a:cubicBezTo>
                <a:cubicBezTo>
                  <a:pt x="2690456" y="1813650"/>
                  <a:pt x="2698272" y="1821817"/>
                  <a:pt x="2713893" y="1830449"/>
                </a:cubicBezTo>
                <a:lnTo>
                  <a:pt x="2788315" y="1782930"/>
                </a:lnTo>
                <a:cubicBezTo>
                  <a:pt x="2791994" y="1761809"/>
                  <a:pt x="2799798" y="1751241"/>
                  <a:pt x="2811752" y="1751241"/>
                </a:cubicBezTo>
                <a:lnTo>
                  <a:pt x="2811752" y="1744042"/>
                </a:lnTo>
                <a:lnTo>
                  <a:pt x="2796588" y="1744042"/>
                </a:lnTo>
                <a:cubicBezTo>
                  <a:pt x="2783721" y="1744042"/>
                  <a:pt x="2751098" y="1759886"/>
                  <a:pt x="2698729" y="1791574"/>
                </a:cubicBezTo>
                <a:cubicBezTo>
                  <a:pt x="2688616" y="1785807"/>
                  <a:pt x="2681269" y="1782930"/>
                  <a:pt x="2676676" y="1782930"/>
                </a:cubicBezTo>
                <a:lnTo>
                  <a:pt x="2676676" y="1759886"/>
                </a:lnTo>
                <a:cubicBezTo>
                  <a:pt x="2725376" y="1705154"/>
                  <a:pt x="2860452" y="1639392"/>
                  <a:pt x="3081904" y="1562584"/>
                </a:cubicBezTo>
                <a:lnTo>
                  <a:pt x="3081904" y="1516497"/>
                </a:lnTo>
                <a:cubicBezTo>
                  <a:pt x="3057084" y="1493454"/>
                  <a:pt x="3044686" y="1477610"/>
                  <a:pt x="3044686" y="1468965"/>
                </a:cubicBezTo>
                <a:close/>
                <a:moveTo>
                  <a:pt x="1540946" y="1468965"/>
                </a:moveTo>
                <a:lnTo>
                  <a:pt x="1540946" y="1507853"/>
                </a:lnTo>
                <a:lnTo>
                  <a:pt x="1525782" y="1507853"/>
                </a:lnTo>
                <a:lnTo>
                  <a:pt x="1525782" y="1484809"/>
                </a:lnTo>
                <a:cubicBezTo>
                  <a:pt x="1527622" y="1474255"/>
                  <a:pt x="1532673" y="1468965"/>
                  <a:pt x="1540946" y="1468965"/>
                </a:cubicBezTo>
                <a:close/>
                <a:moveTo>
                  <a:pt x="1660858" y="1453134"/>
                </a:moveTo>
                <a:cubicBezTo>
                  <a:pt x="1670971" y="1455044"/>
                  <a:pt x="1676022" y="1460333"/>
                  <a:pt x="1676022" y="1468965"/>
                </a:cubicBezTo>
                <a:lnTo>
                  <a:pt x="1676022" y="1492009"/>
                </a:lnTo>
                <a:lnTo>
                  <a:pt x="1638805" y="1492009"/>
                </a:lnTo>
                <a:lnTo>
                  <a:pt x="1638805" y="1484809"/>
                </a:lnTo>
                <a:cubicBezTo>
                  <a:pt x="1646164" y="1463688"/>
                  <a:pt x="1653511" y="1453134"/>
                  <a:pt x="1660858" y="1453134"/>
                </a:cubicBezTo>
                <a:close/>
                <a:moveTo>
                  <a:pt x="3713164" y="1373914"/>
                </a:moveTo>
                <a:lnTo>
                  <a:pt x="3713164" y="1382558"/>
                </a:lnTo>
                <a:cubicBezTo>
                  <a:pt x="3715004" y="1393125"/>
                  <a:pt x="3720054" y="1398402"/>
                  <a:pt x="3728327" y="1398402"/>
                </a:cubicBezTo>
                <a:lnTo>
                  <a:pt x="3743491" y="1398402"/>
                </a:lnTo>
                <a:cubicBezTo>
                  <a:pt x="3738897" y="1387835"/>
                  <a:pt x="3736600" y="1379681"/>
                  <a:pt x="3736600" y="1373914"/>
                </a:cubicBezTo>
                <a:close/>
                <a:moveTo>
                  <a:pt x="1638805" y="1343671"/>
                </a:moveTo>
                <a:cubicBezTo>
                  <a:pt x="1663612" y="1352315"/>
                  <a:pt x="1676022" y="1365282"/>
                  <a:pt x="1676022" y="1382558"/>
                </a:cubicBezTo>
                <a:cubicBezTo>
                  <a:pt x="1676022" y="1389281"/>
                  <a:pt x="1653511" y="1410402"/>
                  <a:pt x="1608490" y="1445934"/>
                </a:cubicBezTo>
                <a:cubicBezTo>
                  <a:pt x="1608490" y="1455534"/>
                  <a:pt x="1603427" y="1460333"/>
                  <a:pt x="1593326" y="1460333"/>
                </a:cubicBezTo>
                <a:lnTo>
                  <a:pt x="1593326" y="1445934"/>
                </a:lnTo>
                <a:cubicBezTo>
                  <a:pt x="1583213" y="1445934"/>
                  <a:pt x="1578163" y="1453611"/>
                  <a:pt x="1578163" y="1468965"/>
                </a:cubicBezTo>
                <a:lnTo>
                  <a:pt x="1556109" y="1468965"/>
                </a:lnTo>
                <a:cubicBezTo>
                  <a:pt x="1556109" y="1447844"/>
                  <a:pt x="1576323" y="1413769"/>
                  <a:pt x="1616751" y="1366714"/>
                </a:cubicBezTo>
                <a:lnTo>
                  <a:pt x="1638805" y="1366714"/>
                </a:lnTo>
                <a:close/>
                <a:moveTo>
                  <a:pt x="1188098" y="1311996"/>
                </a:moveTo>
                <a:lnTo>
                  <a:pt x="1203262" y="1311996"/>
                </a:lnTo>
                <a:lnTo>
                  <a:pt x="1203262" y="1335039"/>
                </a:lnTo>
                <a:lnTo>
                  <a:pt x="1188098" y="1335039"/>
                </a:lnTo>
                <a:close/>
                <a:moveTo>
                  <a:pt x="1751827" y="1005231"/>
                </a:moveTo>
                <a:lnTo>
                  <a:pt x="1766990" y="1029719"/>
                </a:lnTo>
                <a:lnTo>
                  <a:pt x="1766990" y="1036919"/>
                </a:lnTo>
                <a:cubicBezTo>
                  <a:pt x="1766990" y="1047486"/>
                  <a:pt x="1761940" y="1052763"/>
                  <a:pt x="1751827" y="1052763"/>
                </a:cubicBezTo>
                <a:cubicBezTo>
                  <a:pt x="1751827" y="1047009"/>
                  <a:pt x="1749073" y="1044118"/>
                  <a:pt x="1743554" y="1044118"/>
                </a:cubicBezTo>
                <a:cubicBezTo>
                  <a:pt x="1743554" y="1054685"/>
                  <a:pt x="1738503" y="1059962"/>
                  <a:pt x="1728402" y="1059962"/>
                </a:cubicBezTo>
                <a:lnTo>
                  <a:pt x="1721512" y="1059962"/>
                </a:lnTo>
                <a:cubicBezTo>
                  <a:pt x="1711399" y="1059962"/>
                  <a:pt x="1706349" y="1054685"/>
                  <a:pt x="1706349" y="1044118"/>
                </a:cubicBezTo>
                <a:cubicBezTo>
                  <a:pt x="1706349" y="1038364"/>
                  <a:pt x="1721512" y="1025397"/>
                  <a:pt x="1751827" y="1005231"/>
                </a:cubicBezTo>
                <a:close/>
                <a:moveTo>
                  <a:pt x="1645695" y="871305"/>
                </a:moveTo>
                <a:cubicBezTo>
                  <a:pt x="1645695" y="887626"/>
                  <a:pt x="1633297" y="906348"/>
                  <a:pt x="1608490" y="927469"/>
                </a:cubicBezTo>
                <a:lnTo>
                  <a:pt x="1608490" y="934668"/>
                </a:lnTo>
                <a:cubicBezTo>
                  <a:pt x="1628704" y="929868"/>
                  <a:pt x="1646164" y="922192"/>
                  <a:pt x="1660858" y="911625"/>
                </a:cubicBezTo>
                <a:cubicBezTo>
                  <a:pt x="1656265" y="902980"/>
                  <a:pt x="1653968" y="889549"/>
                  <a:pt x="1653968" y="871305"/>
                </a:cubicBezTo>
                <a:close/>
                <a:moveTo>
                  <a:pt x="1728402" y="841062"/>
                </a:moveTo>
                <a:lnTo>
                  <a:pt x="1713239" y="848261"/>
                </a:lnTo>
                <a:lnTo>
                  <a:pt x="1721512" y="864105"/>
                </a:lnTo>
                <a:lnTo>
                  <a:pt x="1721512" y="871305"/>
                </a:lnTo>
                <a:lnTo>
                  <a:pt x="1669132" y="871305"/>
                </a:lnTo>
                <a:lnTo>
                  <a:pt x="1669132" y="887149"/>
                </a:lnTo>
                <a:cubicBezTo>
                  <a:pt x="1683826" y="887149"/>
                  <a:pt x="1691185" y="890026"/>
                  <a:pt x="1691185" y="895781"/>
                </a:cubicBezTo>
                <a:lnTo>
                  <a:pt x="1728402" y="871305"/>
                </a:lnTo>
                <a:cubicBezTo>
                  <a:pt x="1737589" y="877059"/>
                  <a:pt x="1747690" y="879937"/>
                  <a:pt x="1758717" y="879937"/>
                </a:cubicBezTo>
                <a:cubicBezTo>
                  <a:pt x="1744023" y="862660"/>
                  <a:pt x="1736663" y="849694"/>
                  <a:pt x="1736663" y="841062"/>
                </a:cubicBezTo>
                <a:close/>
                <a:moveTo>
                  <a:pt x="3194914" y="793530"/>
                </a:moveTo>
                <a:cubicBezTo>
                  <a:pt x="3184813" y="795452"/>
                  <a:pt x="3179762" y="800729"/>
                  <a:pt x="3179762" y="809374"/>
                </a:cubicBezTo>
                <a:lnTo>
                  <a:pt x="3210077" y="809374"/>
                </a:lnTo>
                <a:cubicBezTo>
                  <a:pt x="3210077" y="798807"/>
                  <a:pt x="3205026" y="793530"/>
                  <a:pt x="3194914" y="793530"/>
                </a:cubicBezTo>
                <a:close/>
                <a:moveTo>
                  <a:pt x="2668402" y="793530"/>
                </a:moveTo>
                <a:cubicBezTo>
                  <a:pt x="2668402" y="801220"/>
                  <a:pt x="2658302" y="811774"/>
                  <a:pt x="2638088" y="825218"/>
                </a:cubicBezTo>
                <a:cubicBezTo>
                  <a:pt x="2627974" y="825218"/>
                  <a:pt x="2622924" y="819941"/>
                  <a:pt x="2622924" y="809374"/>
                </a:cubicBezTo>
                <a:cubicBezTo>
                  <a:pt x="2639458" y="798807"/>
                  <a:pt x="2654622" y="793530"/>
                  <a:pt x="2668402" y="793530"/>
                </a:cubicBezTo>
                <a:close/>
                <a:moveTo>
                  <a:pt x="1795934" y="777686"/>
                </a:moveTo>
                <a:lnTo>
                  <a:pt x="1804208" y="777686"/>
                </a:lnTo>
                <a:lnTo>
                  <a:pt x="1826261" y="793530"/>
                </a:lnTo>
                <a:cubicBezTo>
                  <a:pt x="1846475" y="782976"/>
                  <a:pt x="1863935" y="777686"/>
                  <a:pt x="1878630" y="777686"/>
                </a:cubicBezTo>
                <a:lnTo>
                  <a:pt x="1893793" y="800729"/>
                </a:lnTo>
                <a:cubicBezTo>
                  <a:pt x="1893793" y="808419"/>
                  <a:pt x="1886446" y="816573"/>
                  <a:pt x="1871739" y="825218"/>
                </a:cubicBezTo>
                <a:lnTo>
                  <a:pt x="1826261" y="825218"/>
                </a:lnTo>
                <a:lnTo>
                  <a:pt x="1826261" y="809374"/>
                </a:lnTo>
                <a:lnTo>
                  <a:pt x="1811098" y="809374"/>
                </a:lnTo>
                <a:cubicBezTo>
                  <a:pt x="1804664" y="809374"/>
                  <a:pt x="1797317" y="817051"/>
                  <a:pt x="1789044" y="832417"/>
                </a:cubicBezTo>
                <a:cubicBezTo>
                  <a:pt x="1799157" y="854493"/>
                  <a:pt x="1804208" y="870337"/>
                  <a:pt x="1804208" y="879937"/>
                </a:cubicBezTo>
                <a:cubicBezTo>
                  <a:pt x="1789501" y="879937"/>
                  <a:pt x="1756877" y="903470"/>
                  <a:pt x="1706349" y="950512"/>
                </a:cubicBezTo>
                <a:cubicBezTo>
                  <a:pt x="1695322" y="950512"/>
                  <a:pt x="1685209" y="952912"/>
                  <a:pt x="1676022" y="957712"/>
                </a:cubicBezTo>
                <a:cubicBezTo>
                  <a:pt x="1676022" y="952912"/>
                  <a:pt x="1673725" y="945235"/>
                  <a:pt x="1669132" y="934668"/>
                </a:cubicBezTo>
                <a:cubicBezTo>
                  <a:pt x="1618591" y="944267"/>
                  <a:pt x="1593326" y="954834"/>
                  <a:pt x="1593326" y="966356"/>
                </a:cubicBezTo>
                <a:lnTo>
                  <a:pt x="1593326" y="982200"/>
                </a:lnTo>
                <a:cubicBezTo>
                  <a:pt x="1608947" y="982200"/>
                  <a:pt x="1616751" y="987477"/>
                  <a:pt x="1616751" y="998031"/>
                </a:cubicBezTo>
                <a:cubicBezTo>
                  <a:pt x="1603884" y="998031"/>
                  <a:pt x="1596080" y="1008598"/>
                  <a:pt x="1593326" y="1029719"/>
                </a:cubicBezTo>
                <a:lnTo>
                  <a:pt x="1534056" y="1029719"/>
                </a:lnTo>
                <a:lnTo>
                  <a:pt x="1518892" y="1021075"/>
                </a:lnTo>
                <a:cubicBezTo>
                  <a:pt x="1518892" y="1063330"/>
                  <a:pt x="1513842" y="1084451"/>
                  <a:pt x="1503729" y="1084451"/>
                </a:cubicBezTo>
                <a:lnTo>
                  <a:pt x="1510619" y="1100282"/>
                </a:lnTo>
                <a:cubicBezTo>
                  <a:pt x="1510619" y="1134847"/>
                  <a:pt x="1475711" y="1189579"/>
                  <a:pt x="1405870" y="1264464"/>
                </a:cubicBezTo>
                <a:cubicBezTo>
                  <a:pt x="1405870" y="1275985"/>
                  <a:pt x="1383359" y="1286552"/>
                  <a:pt x="1338338" y="1296152"/>
                </a:cubicBezTo>
                <a:lnTo>
                  <a:pt x="1338338" y="1280308"/>
                </a:lnTo>
                <a:lnTo>
                  <a:pt x="1323174" y="1280308"/>
                </a:lnTo>
                <a:cubicBezTo>
                  <a:pt x="1323174" y="1295674"/>
                  <a:pt x="1318124" y="1303351"/>
                  <a:pt x="1308011" y="1303351"/>
                </a:cubicBezTo>
                <a:cubicBezTo>
                  <a:pt x="1297910" y="1298552"/>
                  <a:pt x="1290551" y="1296152"/>
                  <a:pt x="1285957" y="1296152"/>
                </a:cubicBezTo>
                <a:lnTo>
                  <a:pt x="1292848" y="1311996"/>
                </a:lnTo>
                <a:lnTo>
                  <a:pt x="1277696" y="1319195"/>
                </a:lnTo>
                <a:cubicBezTo>
                  <a:pt x="1277696" y="1311519"/>
                  <a:pt x="1272634" y="1300951"/>
                  <a:pt x="1262533" y="1287507"/>
                </a:cubicBezTo>
                <a:lnTo>
                  <a:pt x="1262533" y="1280308"/>
                </a:lnTo>
                <a:lnTo>
                  <a:pt x="1270794" y="1264464"/>
                </a:lnTo>
                <a:lnTo>
                  <a:pt x="1255643" y="1264464"/>
                </a:lnTo>
                <a:lnTo>
                  <a:pt x="1232206" y="1280308"/>
                </a:lnTo>
                <a:lnTo>
                  <a:pt x="1218425" y="1273108"/>
                </a:lnTo>
                <a:cubicBezTo>
                  <a:pt x="1218425" y="1256787"/>
                  <a:pt x="1228069" y="1248620"/>
                  <a:pt x="1247369" y="1248620"/>
                </a:cubicBezTo>
                <a:lnTo>
                  <a:pt x="1247369" y="1241420"/>
                </a:lnTo>
                <a:lnTo>
                  <a:pt x="1240479" y="1202546"/>
                </a:lnTo>
                <a:cubicBezTo>
                  <a:pt x="1247826" y="1202546"/>
                  <a:pt x="1257939" y="1191979"/>
                  <a:pt x="1270794" y="1170858"/>
                </a:cubicBezTo>
                <a:cubicBezTo>
                  <a:pt x="1260693" y="1131493"/>
                  <a:pt x="1255643" y="1110372"/>
                  <a:pt x="1255643" y="1107494"/>
                </a:cubicBezTo>
                <a:cubicBezTo>
                  <a:pt x="1278610" y="1107494"/>
                  <a:pt x="1328694" y="1071007"/>
                  <a:pt x="1405870" y="998031"/>
                </a:cubicBezTo>
                <a:cubicBezTo>
                  <a:pt x="1405870" y="1002831"/>
                  <a:pt x="1408167" y="1005231"/>
                  <a:pt x="1412760" y="1005231"/>
                </a:cubicBezTo>
                <a:cubicBezTo>
                  <a:pt x="1412760" y="998522"/>
                  <a:pt x="1440333" y="974988"/>
                  <a:pt x="1495468" y="934668"/>
                </a:cubicBezTo>
                <a:lnTo>
                  <a:pt x="1510619" y="943313"/>
                </a:lnTo>
                <a:cubicBezTo>
                  <a:pt x="1510619" y="926991"/>
                  <a:pt x="1515682" y="918824"/>
                  <a:pt x="1525782" y="918824"/>
                </a:cubicBezTo>
                <a:lnTo>
                  <a:pt x="1547836" y="918824"/>
                </a:lnTo>
                <a:cubicBezTo>
                  <a:pt x="1547836" y="908270"/>
                  <a:pt x="1573113" y="884749"/>
                  <a:pt x="1623641" y="848261"/>
                </a:cubicBezTo>
                <a:cubicBezTo>
                  <a:pt x="1623641" y="844417"/>
                  <a:pt x="1638805" y="836740"/>
                  <a:pt x="1669132" y="825218"/>
                </a:cubicBezTo>
                <a:lnTo>
                  <a:pt x="1676022" y="825218"/>
                </a:lnTo>
                <a:cubicBezTo>
                  <a:pt x="1686135" y="826173"/>
                  <a:pt x="1691185" y="831463"/>
                  <a:pt x="1691185" y="841062"/>
                </a:cubicBezTo>
                <a:cubicBezTo>
                  <a:pt x="1709559" y="827618"/>
                  <a:pt x="1744480" y="806497"/>
                  <a:pt x="1795934" y="777686"/>
                </a:cubicBezTo>
                <a:close/>
                <a:moveTo>
                  <a:pt x="3262458" y="770486"/>
                </a:moveTo>
                <a:cubicBezTo>
                  <a:pt x="3255110" y="770486"/>
                  <a:pt x="3247751" y="778176"/>
                  <a:pt x="3240404" y="793530"/>
                </a:cubicBezTo>
                <a:lnTo>
                  <a:pt x="3240404" y="809374"/>
                </a:lnTo>
                <a:cubicBezTo>
                  <a:pt x="3252344" y="793053"/>
                  <a:pt x="3262001" y="784885"/>
                  <a:pt x="3269348" y="784885"/>
                </a:cubicBezTo>
                <a:lnTo>
                  <a:pt x="3269348" y="770486"/>
                </a:lnTo>
                <a:close/>
                <a:moveTo>
                  <a:pt x="2803478" y="573185"/>
                </a:moveTo>
                <a:lnTo>
                  <a:pt x="2818642" y="573185"/>
                </a:lnTo>
                <a:cubicBezTo>
                  <a:pt x="2828742" y="575107"/>
                  <a:pt x="2833805" y="580384"/>
                  <a:pt x="2833805" y="589029"/>
                </a:cubicBezTo>
                <a:cubicBezTo>
                  <a:pt x="2833805" y="595751"/>
                  <a:pt x="2813592" y="606305"/>
                  <a:pt x="2773151" y="620717"/>
                </a:cubicBezTo>
                <a:cubicBezTo>
                  <a:pt x="2763964" y="620717"/>
                  <a:pt x="2759371" y="615427"/>
                  <a:pt x="2759371" y="604873"/>
                </a:cubicBezTo>
                <a:lnTo>
                  <a:pt x="2759371" y="597673"/>
                </a:lnTo>
                <a:cubicBezTo>
                  <a:pt x="2763964" y="581352"/>
                  <a:pt x="2778671" y="573185"/>
                  <a:pt x="2803478" y="573185"/>
                </a:cubicBezTo>
                <a:close/>
                <a:moveTo>
                  <a:pt x="3991576" y="447890"/>
                </a:moveTo>
                <a:cubicBezTo>
                  <a:pt x="3991576" y="453658"/>
                  <a:pt x="3989280" y="461335"/>
                  <a:pt x="3984686" y="470934"/>
                </a:cubicBezTo>
                <a:lnTo>
                  <a:pt x="3998479" y="470934"/>
                </a:lnTo>
                <a:lnTo>
                  <a:pt x="3998479" y="447890"/>
                </a:lnTo>
                <a:close/>
                <a:moveTo>
                  <a:pt x="2826915" y="329796"/>
                </a:moveTo>
                <a:cubicBezTo>
                  <a:pt x="2834262" y="335563"/>
                  <a:pt x="2848969" y="338440"/>
                  <a:pt x="2871022" y="338440"/>
                </a:cubicBezTo>
                <a:lnTo>
                  <a:pt x="2864120" y="377328"/>
                </a:lnTo>
                <a:lnTo>
                  <a:pt x="2864120" y="384527"/>
                </a:lnTo>
                <a:cubicBezTo>
                  <a:pt x="2864120" y="397004"/>
                  <a:pt x="2881580" y="405171"/>
                  <a:pt x="2916500" y="409003"/>
                </a:cubicBezTo>
                <a:lnTo>
                  <a:pt x="2916500" y="416202"/>
                </a:lnTo>
                <a:cubicBezTo>
                  <a:pt x="2904560" y="424847"/>
                  <a:pt x="2871936" y="437814"/>
                  <a:pt x="2818642" y="455090"/>
                </a:cubicBezTo>
                <a:cubicBezTo>
                  <a:pt x="2818642" y="460857"/>
                  <a:pt x="2816345" y="463734"/>
                  <a:pt x="2811752" y="463734"/>
                </a:cubicBezTo>
                <a:lnTo>
                  <a:pt x="2766261" y="463734"/>
                </a:lnTo>
                <a:cubicBezTo>
                  <a:pt x="2739614" y="442613"/>
                  <a:pt x="2717103" y="432046"/>
                  <a:pt x="2698729" y="432046"/>
                </a:cubicBezTo>
                <a:cubicBezTo>
                  <a:pt x="2679429" y="446458"/>
                  <a:pt x="2649102" y="462289"/>
                  <a:pt x="2607761" y="479578"/>
                </a:cubicBezTo>
                <a:lnTo>
                  <a:pt x="2600870" y="479578"/>
                </a:lnTo>
                <a:lnTo>
                  <a:pt x="2555380" y="470934"/>
                </a:lnTo>
                <a:cubicBezTo>
                  <a:pt x="2547107" y="476701"/>
                  <a:pt x="2534709" y="479578"/>
                  <a:pt x="2518163" y="479578"/>
                </a:cubicBezTo>
                <a:lnTo>
                  <a:pt x="2525066" y="495422"/>
                </a:lnTo>
                <a:cubicBezTo>
                  <a:pt x="2505765" y="505976"/>
                  <a:pt x="2488305" y="511254"/>
                  <a:pt x="2472685" y="511254"/>
                </a:cubicBezTo>
                <a:lnTo>
                  <a:pt x="2472685" y="502622"/>
                </a:lnTo>
                <a:lnTo>
                  <a:pt x="2457521" y="511254"/>
                </a:lnTo>
                <a:lnTo>
                  <a:pt x="2359663" y="511254"/>
                </a:lnTo>
                <a:cubicBezTo>
                  <a:pt x="2350476" y="511254"/>
                  <a:pt x="2345882" y="505976"/>
                  <a:pt x="2345882" y="495422"/>
                </a:cubicBezTo>
                <a:cubicBezTo>
                  <a:pt x="2325668" y="505976"/>
                  <a:pt x="2298095" y="511254"/>
                  <a:pt x="2263187" y="511254"/>
                </a:cubicBezTo>
                <a:cubicBezTo>
                  <a:pt x="2263187" y="498777"/>
                  <a:pt x="2250320" y="490623"/>
                  <a:pt x="2224587" y="486778"/>
                </a:cubicBezTo>
                <a:cubicBezTo>
                  <a:pt x="2224587" y="492532"/>
                  <a:pt x="2222290" y="495422"/>
                  <a:pt x="2217696" y="495422"/>
                </a:cubicBezTo>
                <a:lnTo>
                  <a:pt x="2209423" y="479578"/>
                </a:lnTo>
                <a:lnTo>
                  <a:pt x="2209423" y="463734"/>
                </a:lnTo>
                <a:lnTo>
                  <a:pt x="2248023" y="463734"/>
                </a:lnTo>
                <a:cubicBezTo>
                  <a:pt x="2450174" y="410925"/>
                  <a:pt x="2562740" y="376850"/>
                  <a:pt x="2585707" y="361484"/>
                </a:cubicBezTo>
                <a:lnTo>
                  <a:pt x="2638088" y="338440"/>
                </a:lnTo>
                <a:lnTo>
                  <a:pt x="2705620" y="338440"/>
                </a:lnTo>
                <a:lnTo>
                  <a:pt x="2705620" y="352839"/>
                </a:lnTo>
                <a:lnTo>
                  <a:pt x="2759371" y="352839"/>
                </a:lnTo>
                <a:cubicBezTo>
                  <a:pt x="2770398" y="345162"/>
                  <a:pt x="2792908" y="337473"/>
                  <a:pt x="2826915" y="329796"/>
                </a:cubicBezTo>
                <a:close/>
                <a:moveTo>
                  <a:pt x="3292784" y="322596"/>
                </a:moveTo>
                <a:lnTo>
                  <a:pt x="3292784" y="329796"/>
                </a:lnTo>
                <a:lnTo>
                  <a:pt x="3299675" y="345640"/>
                </a:lnTo>
                <a:cubicBezTo>
                  <a:pt x="3309776" y="340840"/>
                  <a:pt x="3317592" y="338440"/>
                  <a:pt x="3323099" y="338440"/>
                </a:cubicBezTo>
                <a:cubicBezTo>
                  <a:pt x="3323099" y="327873"/>
                  <a:pt x="3318049" y="322596"/>
                  <a:pt x="3307936" y="322596"/>
                </a:cubicBezTo>
                <a:close/>
                <a:moveTo>
                  <a:pt x="2924774" y="306752"/>
                </a:moveTo>
                <a:lnTo>
                  <a:pt x="2953718" y="306752"/>
                </a:lnTo>
                <a:lnTo>
                  <a:pt x="2953718" y="322596"/>
                </a:lnTo>
                <a:lnTo>
                  <a:pt x="2924774" y="322596"/>
                </a:lnTo>
                <a:close/>
                <a:moveTo>
                  <a:pt x="3299675" y="227545"/>
                </a:moveTo>
                <a:cubicBezTo>
                  <a:pt x="3367664" y="259233"/>
                  <a:pt x="3407634" y="275077"/>
                  <a:pt x="3419587" y="275077"/>
                </a:cubicBezTo>
                <a:lnTo>
                  <a:pt x="3419587" y="282277"/>
                </a:lnTo>
                <a:lnTo>
                  <a:pt x="3390643" y="322596"/>
                </a:lnTo>
                <a:cubicBezTo>
                  <a:pt x="3412697" y="342763"/>
                  <a:pt x="3425094" y="352839"/>
                  <a:pt x="3427848" y="352839"/>
                </a:cubicBezTo>
                <a:lnTo>
                  <a:pt x="3502282" y="352839"/>
                </a:lnTo>
                <a:cubicBezTo>
                  <a:pt x="3512384" y="354762"/>
                  <a:pt x="3517446" y="360039"/>
                  <a:pt x="3517446" y="368683"/>
                </a:cubicBezTo>
                <a:cubicBezTo>
                  <a:pt x="3522953" y="368683"/>
                  <a:pt x="3525719" y="366283"/>
                  <a:pt x="3525719" y="361484"/>
                </a:cubicBezTo>
                <a:lnTo>
                  <a:pt x="3562924" y="368683"/>
                </a:lnTo>
                <a:cubicBezTo>
                  <a:pt x="3589572" y="363884"/>
                  <a:pt x="3604735" y="361484"/>
                  <a:pt x="3608415" y="361484"/>
                </a:cubicBezTo>
                <a:lnTo>
                  <a:pt x="3608415" y="368683"/>
                </a:lnTo>
                <a:lnTo>
                  <a:pt x="3623578" y="361484"/>
                </a:lnTo>
                <a:lnTo>
                  <a:pt x="3660783" y="368683"/>
                </a:lnTo>
                <a:cubicBezTo>
                  <a:pt x="3776571" y="300520"/>
                  <a:pt x="3859266" y="266433"/>
                  <a:pt x="3908881" y="266433"/>
                </a:cubicBezTo>
                <a:lnTo>
                  <a:pt x="3908881" y="275077"/>
                </a:lnTo>
                <a:cubicBezTo>
                  <a:pt x="3944716" y="259710"/>
                  <a:pt x="3992503" y="252034"/>
                  <a:pt x="4052230" y="252034"/>
                </a:cubicBezTo>
                <a:lnTo>
                  <a:pt x="4052230" y="266433"/>
                </a:lnTo>
                <a:cubicBezTo>
                  <a:pt x="4031090" y="293308"/>
                  <a:pt x="4008580" y="306752"/>
                  <a:pt x="3984686" y="306752"/>
                </a:cubicBezTo>
                <a:lnTo>
                  <a:pt x="3984686" y="313952"/>
                </a:lnTo>
                <a:cubicBezTo>
                  <a:pt x="3993886" y="313952"/>
                  <a:pt x="3998479" y="316842"/>
                  <a:pt x="3998479" y="322596"/>
                </a:cubicBezTo>
                <a:lnTo>
                  <a:pt x="4013630" y="313952"/>
                </a:lnTo>
                <a:lnTo>
                  <a:pt x="4021904" y="313952"/>
                </a:lnTo>
                <a:cubicBezTo>
                  <a:pt x="4032016" y="315874"/>
                  <a:pt x="4037067" y="321151"/>
                  <a:pt x="4037067" y="329796"/>
                </a:cubicBezTo>
                <a:cubicBezTo>
                  <a:pt x="4037067" y="370128"/>
                  <a:pt x="4026954" y="393649"/>
                  <a:pt x="4006740" y="400371"/>
                </a:cubicBezTo>
                <a:lnTo>
                  <a:pt x="3991576" y="393172"/>
                </a:lnTo>
                <a:lnTo>
                  <a:pt x="3954372" y="416202"/>
                </a:lnTo>
                <a:lnTo>
                  <a:pt x="3939208" y="409003"/>
                </a:lnTo>
                <a:cubicBezTo>
                  <a:pt x="3935528" y="419570"/>
                  <a:pt x="3902905" y="443091"/>
                  <a:pt x="3841350" y="479578"/>
                </a:cubicBezTo>
                <a:lnTo>
                  <a:pt x="3841350" y="486778"/>
                </a:lnTo>
                <a:cubicBezTo>
                  <a:pt x="3851450" y="486778"/>
                  <a:pt x="3856513" y="481501"/>
                  <a:pt x="3856513" y="470934"/>
                </a:cubicBezTo>
                <a:lnTo>
                  <a:pt x="3871664" y="479578"/>
                </a:lnTo>
                <a:lnTo>
                  <a:pt x="3908881" y="479578"/>
                </a:lnTo>
                <a:lnTo>
                  <a:pt x="3908881" y="463734"/>
                </a:lnTo>
                <a:lnTo>
                  <a:pt x="3954372" y="463734"/>
                </a:lnTo>
                <a:lnTo>
                  <a:pt x="3976426" y="479578"/>
                </a:lnTo>
                <a:cubicBezTo>
                  <a:pt x="3976426" y="452690"/>
                  <a:pt x="3981476" y="439246"/>
                  <a:pt x="3991576" y="439246"/>
                </a:cubicBezTo>
                <a:lnTo>
                  <a:pt x="3998479" y="439246"/>
                </a:lnTo>
                <a:lnTo>
                  <a:pt x="4021904" y="455090"/>
                </a:lnTo>
                <a:lnTo>
                  <a:pt x="4028794" y="455090"/>
                </a:lnTo>
                <a:lnTo>
                  <a:pt x="4028794" y="439246"/>
                </a:lnTo>
                <a:lnTo>
                  <a:pt x="4043957" y="439246"/>
                </a:lnTo>
                <a:lnTo>
                  <a:pt x="4037067" y="479578"/>
                </a:lnTo>
                <a:cubicBezTo>
                  <a:pt x="4047180" y="480533"/>
                  <a:pt x="4052230" y="485810"/>
                  <a:pt x="4052230" y="495422"/>
                </a:cubicBezTo>
                <a:cubicBezTo>
                  <a:pt x="4046711" y="495422"/>
                  <a:pt x="4043957" y="497822"/>
                  <a:pt x="4043957" y="502622"/>
                </a:cubicBezTo>
                <a:cubicBezTo>
                  <a:pt x="4049477" y="502622"/>
                  <a:pt x="4052230" y="505499"/>
                  <a:pt x="4052230" y="511254"/>
                </a:cubicBezTo>
                <a:lnTo>
                  <a:pt x="3998479" y="511254"/>
                </a:lnTo>
                <a:lnTo>
                  <a:pt x="3998479" y="525665"/>
                </a:lnTo>
                <a:lnTo>
                  <a:pt x="4037067" y="525665"/>
                </a:lnTo>
                <a:lnTo>
                  <a:pt x="4074284" y="518466"/>
                </a:lnTo>
                <a:lnTo>
                  <a:pt x="4074284" y="525665"/>
                </a:lnTo>
                <a:lnTo>
                  <a:pt x="4089448" y="518466"/>
                </a:lnTo>
                <a:cubicBezTo>
                  <a:pt x="4119762" y="523266"/>
                  <a:pt x="4134926" y="530942"/>
                  <a:pt x="4134926" y="541497"/>
                </a:cubicBezTo>
                <a:cubicBezTo>
                  <a:pt x="4121145" y="544387"/>
                  <a:pt x="4105982" y="563108"/>
                  <a:pt x="4089448" y="597673"/>
                </a:cubicBezTo>
                <a:lnTo>
                  <a:pt x="4126652" y="604873"/>
                </a:lnTo>
                <a:lnTo>
                  <a:pt x="4150089" y="604873"/>
                </a:lnTo>
                <a:lnTo>
                  <a:pt x="4172143" y="589029"/>
                </a:lnTo>
                <a:lnTo>
                  <a:pt x="4179033" y="589029"/>
                </a:lnTo>
                <a:lnTo>
                  <a:pt x="4194197" y="597673"/>
                </a:lnTo>
                <a:lnTo>
                  <a:pt x="4187306" y="636548"/>
                </a:lnTo>
                <a:lnTo>
                  <a:pt x="4187306" y="643760"/>
                </a:lnTo>
                <a:cubicBezTo>
                  <a:pt x="4187306" y="661991"/>
                  <a:pt x="4189603" y="675435"/>
                  <a:pt x="4194197" y="684080"/>
                </a:cubicBezTo>
                <a:cubicBezTo>
                  <a:pt x="4194197" y="735921"/>
                  <a:pt x="4184084" y="761855"/>
                  <a:pt x="4163870" y="761855"/>
                </a:cubicBezTo>
                <a:lnTo>
                  <a:pt x="4163870" y="800729"/>
                </a:lnTo>
                <a:cubicBezTo>
                  <a:pt x="4124356" y="837217"/>
                  <a:pt x="4104599" y="860738"/>
                  <a:pt x="4104599" y="871305"/>
                </a:cubicBezTo>
                <a:cubicBezTo>
                  <a:pt x="4104599" y="881859"/>
                  <a:pt x="4074284" y="890026"/>
                  <a:pt x="4013630" y="895781"/>
                </a:cubicBezTo>
                <a:cubicBezTo>
                  <a:pt x="4013630" y="900580"/>
                  <a:pt x="4011334" y="902980"/>
                  <a:pt x="4006740" y="902980"/>
                </a:cubicBezTo>
                <a:lnTo>
                  <a:pt x="4013630" y="918824"/>
                </a:lnTo>
                <a:cubicBezTo>
                  <a:pt x="3994342" y="945713"/>
                  <a:pt x="3984686" y="961557"/>
                  <a:pt x="3984686" y="966356"/>
                </a:cubicBezTo>
                <a:lnTo>
                  <a:pt x="3998479" y="966356"/>
                </a:lnTo>
                <a:lnTo>
                  <a:pt x="3998479" y="998031"/>
                </a:lnTo>
                <a:lnTo>
                  <a:pt x="3969535" y="998031"/>
                </a:lnTo>
                <a:lnTo>
                  <a:pt x="3969535" y="1021075"/>
                </a:lnTo>
                <a:lnTo>
                  <a:pt x="4006740" y="1013875"/>
                </a:lnTo>
                <a:lnTo>
                  <a:pt x="4028794" y="1044118"/>
                </a:lnTo>
                <a:lnTo>
                  <a:pt x="4013630" y="1052763"/>
                </a:lnTo>
                <a:lnTo>
                  <a:pt x="3991576" y="1036919"/>
                </a:lnTo>
                <a:lnTo>
                  <a:pt x="3984686" y="1036919"/>
                </a:lnTo>
                <a:cubicBezTo>
                  <a:pt x="3984686" y="1058040"/>
                  <a:pt x="3979636" y="1068607"/>
                  <a:pt x="3969535" y="1068607"/>
                </a:cubicBezTo>
                <a:cubicBezTo>
                  <a:pt x="4001690" y="1086851"/>
                  <a:pt x="4019150" y="1107494"/>
                  <a:pt x="4021904" y="1130538"/>
                </a:cubicBezTo>
                <a:lnTo>
                  <a:pt x="3998479" y="1146369"/>
                </a:lnTo>
                <a:cubicBezTo>
                  <a:pt x="3994800" y="1146369"/>
                  <a:pt x="3985156" y="1128125"/>
                  <a:pt x="3969535" y="1091650"/>
                </a:cubicBezTo>
                <a:cubicBezTo>
                  <a:pt x="3949309" y="1091650"/>
                  <a:pt x="3939208" y="1078684"/>
                  <a:pt x="3939208" y="1052763"/>
                </a:cubicBezTo>
                <a:cubicBezTo>
                  <a:pt x="3959422" y="1045086"/>
                  <a:pt x="3969535" y="1037396"/>
                  <a:pt x="3969535" y="1029719"/>
                </a:cubicBezTo>
                <a:lnTo>
                  <a:pt x="3930935" y="1029719"/>
                </a:lnTo>
                <a:cubicBezTo>
                  <a:pt x="3930935" y="1042196"/>
                  <a:pt x="3925884" y="1055163"/>
                  <a:pt x="3915772" y="1068607"/>
                </a:cubicBezTo>
                <a:cubicBezTo>
                  <a:pt x="3925884" y="1089728"/>
                  <a:pt x="3933688" y="1100282"/>
                  <a:pt x="3939208" y="1100282"/>
                </a:cubicBezTo>
                <a:lnTo>
                  <a:pt x="3924045" y="1216945"/>
                </a:lnTo>
                <a:cubicBezTo>
                  <a:pt x="3928638" y="1238066"/>
                  <a:pt x="3930935" y="1256787"/>
                  <a:pt x="3930935" y="1273108"/>
                </a:cubicBezTo>
                <a:cubicBezTo>
                  <a:pt x="3926342" y="1279830"/>
                  <a:pt x="3924045" y="1292797"/>
                  <a:pt x="3924045" y="1311996"/>
                </a:cubicBezTo>
                <a:lnTo>
                  <a:pt x="3930935" y="1311996"/>
                </a:lnTo>
                <a:cubicBezTo>
                  <a:pt x="3930935" y="1317750"/>
                  <a:pt x="3928638" y="1325440"/>
                  <a:pt x="3924045" y="1335039"/>
                </a:cubicBezTo>
                <a:cubicBezTo>
                  <a:pt x="3928638" y="1363837"/>
                  <a:pt x="3930935" y="1384958"/>
                  <a:pt x="3930935" y="1398402"/>
                </a:cubicBezTo>
                <a:lnTo>
                  <a:pt x="3901991" y="1421446"/>
                </a:lnTo>
                <a:cubicBezTo>
                  <a:pt x="3901991" y="1416646"/>
                  <a:pt x="3899238" y="1414246"/>
                  <a:pt x="3893718" y="1414246"/>
                </a:cubicBezTo>
                <a:cubicBezTo>
                  <a:pt x="3893718" y="1422891"/>
                  <a:pt x="3858810" y="1435845"/>
                  <a:pt x="3788969" y="1453134"/>
                </a:cubicBezTo>
                <a:cubicBezTo>
                  <a:pt x="3783462" y="1453134"/>
                  <a:pt x="3780696" y="1450734"/>
                  <a:pt x="3780696" y="1445934"/>
                </a:cubicBezTo>
                <a:cubicBezTo>
                  <a:pt x="3771508" y="1445934"/>
                  <a:pt x="3754048" y="1450734"/>
                  <a:pt x="3728327" y="1460333"/>
                </a:cubicBezTo>
                <a:cubicBezTo>
                  <a:pt x="3719140" y="1455534"/>
                  <a:pt x="3711781" y="1453134"/>
                  <a:pt x="3706274" y="1453134"/>
                </a:cubicBezTo>
                <a:cubicBezTo>
                  <a:pt x="3706274" y="1468488"/>
                  <a:pt x="3681009" y="1479055"/>
                  <a:pt x="3630468" y="1484809"/>
                </a:cubicBezTo>
                <a:lnTo>
                  <a:pt x="3630468" y="1507853"/>
                </a:lnTo>
                <a:cubicBezTo>
                  <a:pt x="3646089" y="1507853"/>
                  <a:pt x="3653893" y="1513143"/>
                  <a:pt x="3653893" y="1523697"/>
                </a:cubicBezTo>
                <a:lnTo>
                  <a:pt x="3660783" y="1523697"/>
                </a:lnTo>
                <a:lnTo>
                  <a:pt x="3698000" y="1516497"/>
                </a:lnTo>
                <a:lnTo>
                  <a:pt x="3698000" y="1523697"/>
                </a:lnTo>
                <a:cubicBezTo>
                  <a:pt x="3698000" y="1553462"/>
                  <a:pt x="3625406" y="1579860"/>
                  <a:pt x="3480229" y="1602904"/>
                </a:cubicBezTo>
                <a:cubicBezTo>
                  <a:pt x="3480229" y="1609626"/>
                  <a:pt x="3472882" y="1617303"/>
                  <a:pt x="3458175" y="1625947"/>
                </a:cubicBezTo>
                <a:lnTo>
                  <a:pt x="3390643" y="1625947"/>
                </a:lnTo>
                <a:cubicBezTo>
                  <a:pt x="3303342" y="1647068"/>
                  <a:pt x="3175626" y="1688833"/>
                  <a:pt x="3007469" y="1751241"/>
                </a:cubicBezTo>
                <a:lnTo>
                  <a:pt x="3007469" y="1744042"/>
                </a:lnTo>
                <a:cubicBezTo>
                  <a:pt x="2984502" y="1744042"/>
                  <a:pt x="2964276" y="1759886"/>
                  <a:pt x="2946828" y="1791574"/>
                </a:cubicBezTo>
                <a:lnTo>
                  <a:pt x="2938554" y="1791574"/>
                </a:lnTo>
                <a:cubicBezTo>
                  <a:pt x="2933961" y="1791574"/>
                  <a:pt x="2931664" y="1788684"/>
                  <a:pt x="2931664" y="1782930"/>
                </a:cubicBezTo>
                <a:cubicBezTo>
                  <a:pt x="2901337" y="1789652"/>
                  <a:pt x="2886174" y="1797329"/>
                  <a:pt x="2886174" y="1805973"/>
                </a:cubicBezTo>
                <a:lnTo>
                  <a:pt x="2886174" y="1814618"/>
                </a:lnTo>
                <a:cubicBezTo>
                  <a:pt x="2911907" y="1814618"/>
                  <a:pt x="2924774" y="1817017"/>
                  <a:pt x="2924774" y="1821817"/>
                </a:cubicBezTo>
                <a:lnTo>
                  <a:pt x="2938554" y="1814618"/>
                </a:lnTo>
                <a:lnTo>
                  <a:pt x="2946828" y="1814618"/>
                </a:lnTo>
                <a:lnTo>
                  <a:pt x="2968881" y="1830449"/>
                </a:lnTo>
                <a:lnTo>
                  <a:pt x="2977142" y="1830449"/>
                </a:lnTo>
                <a:lnTo>
                  <a:pt x="2977142" y="1814618"/>
                </a:lnTo>
                <a:lnTo>
                  <a:pt x="2992306" y="1814618"/>
                </a:lnTo>
                <a:lnTo>
                  <a:pt x="3007469" y="1821817"/>
                </a:lnTo>
                <a:cubicBezTo>
                  <a:pt x="3008383" y="1811250"/>
                  <a:pt x="3012976" y="1805973"/>
                  <a:pt x="3021250" y="1805973"/>
                </a:cubicBezTo>
                <a:cubicBezTo>
                  <a:pt x="3021250" y="1811727"/>
                  <a:pt x="3024003" y="1814618"/>
                  <a:pt x="3029523" y="1814618"/>
                </a:cubicBezTo>
                <a:cubicBezTo>
                  <a:pt x="3031363" y="1804051"/>
                  <a:pt x="3036413" y="1798774"/>
                  <a:pt x="3044686" y="1798774"/>
                </a:cubicBezTo>
                <a:lnTo>
                  <a:pt x="3075001" y="1805973"/>
                </a:lnTo>
                <a:cubicBezTo>
                  <a:pt x="3081434" y="1805973"/>
                  <a:pt x="3098894" y="1795884"/>
                  <a:pt x="3127382" y="1775730"/>
                </a:cubicBezTo>
                <a:cubicBezTo>
                  <a:pt x="3135655" y="1780530"/>
                  <a:pt x="3145756" y="1782930"/>
                  <a:pt x="3157708" y="1782930"/>
                </a:cubicBezTo>
                <a:cubicBezTo>
                  <a:pt x="3157708" y="1774285"/>
                  <a:pt x="3202730" y="1758441"/>
                  <a:pt x="3292784" y="1735397"/>
                </a:cubicBezTo>
                <a:cubicBezTo>
                  <a:pt x="3292784" y="1724843"/>
                  <a:pt x="3317592" y="1717167"/>
                  <a:pt x="3367207" y="1712354"/>
                </a:cubicBezTo>
                <a:cubicBezTo>
                  <a:pt x="3389260" y="1698923"/>
                  <a:pt x="3439344" y="1680679"/>
                  <a:pt x="3517446" y="1657635"/>
                </a:cubicBezTo>
                <a:cubicBezTo>
                  <a:pt x="3517446" y="1651868"/>
                  <a:pt x="3525250" y="1646591"/>
                  <a:pt x="3540870" y="1641791"/>
                </a:cubicBezTo>
                <a:lnTo>
                  <a:pt x="3556034" y="1648991"/>
                </a:lnTo>
                <a:cubicBezTo>
                  <a:pt x="3580841" y="1642269"/>
                  <a:pt x="3593251" y="1634592"/>
                  <a:pt x="3593251" y="1625947"/>
                </a:cubicBezTo>
                <a:cubicBezTo>
                  <a:pt x="3597845" y="1625947"/>
                  <a:pt x="3600142" y="1628347"/>
                  <a:pt x="3600142" y="1633147"/>
                </a:cubicBezTo>
                <a:lnTo>
                  <a:pt x="3638729" y="1625947"/>
                </a:lnTo>
                <a:lnTo>
                  <a:pt x="3675946" y="1625947"/>
                </a:lnTo>
                <a:lnTo>
                  <a:pt x="3675946" y="1641791"/>
                </a:lnTo>
                <a:lnTo>
                  <a:pt x="3691110" y="1641791"/>
                </a:lnTo>
                <a:lnTo>
                  <a:pt x="3736600" y="1610103"/>
                </a:lnTo>
                <a:lnTo>
                  <a:pt x="3743491" y="1610103"/>
                </a:lnTo>
                <a:cubicBezTo>
                  <a:pt x="3743491" y="1620670"/>
                  <a:pt x="3745788" y="1625947"/>
                  <a:pt x="3750381" y="1625947"/>
                </a:cubicBezTo>
                <a:lnTo>
                  <a:pt x="3765544" y="1618748"/>
                </a:lnTo>
                <a:lnTo>
                  <a:pt x="3780696" y="1625947"/>
                </a:lnTo>
                <a:lnTo>
                  <a:pt x="3819296" y="1618748"/>
                </a:lnTo>
                <a:cubicBezTo>
                  <a:pt x="3827556" y="1623547"/>
                  <a:pt x="3837213" y="1625947"/>
                  <a:pt x="3848240" y="1625947"/>
                </a:cubicBezTo>
                <a:cubicBezTo>
                  <a:pt x="3850080" y="1615393"/>
                  <a:pt x="3855130" y="1610103"/>
                  <a:pt x="3863403" y="1610103"/>
                </a:cubicBezTo>
                <a:lnTo>
                  <a:pt x="3893718" y="1610103"/>
                </a:lnTo>
                <a:cubicBezTo>
                  <a:pt x="3899238" y="1610103"/>
                  <a:pt x="3901991" y="1612993"/>
                  <a:pt x="3901991" y="1618748"/>
                </a:cubicBezTo>
                <a:lnTo>
                  <a:pt x="3915772" y="1610103"/>
                </a:lnTo>
                <a:lnTo>
                  <a:pt x="4043957" y="1610103"/>
                </a:lnTo>
                <a:cubicBezTo>
                  <a:pt x="4231414" y="1578428"/>
                  <a:pt x="4331570" y="1562584"/>
                  <a:pt x="4344424" y="1562584"/>
                </a:cubicBezTo>
                <a:cubicBezTo>
                  <a:pt x="4349944" y="1562584"/>
                  <a:pt x="4352697" y="1565461"/>
                  <a:pt x="4352697" y="1571229"/>
                </a:cubicBezTo>
                <a:cubicBezTo>
                  <a:pt x="4370158" y="1569306"/>
                  <a:pt x="4387618" y="1556339"/>
                  <a:pt x="4405078" y="1532341"/>
                </a:cubicBezTo>
                <a:cubicBezTo>
                  <a:pt x="4412425" y="1532341"/>
                  <a:pt x="4422538" y="1527064"/>
                  <a:pt x="4435392" y="1516497"/>
                </a:cubicBezTo>
                <a:lnTo>
                  <a:pt x="4442295" y="1516497"/>
                </a:lnTo>
                <a:lnTo>
                  <a:pt x="4442295" y="1532341"/>
                </a:lnTo>
                <a:lnTo>
                  <a:pt x="4427132" y="1532341"/>
                </a:lnTo>
                <a:lnTo>
                  <a:pt x="4427132" y="1539541"/>
                </a:lnTo>
                <a:cubicBezTo>
                  <a:pt x="4427132" y="1547218"/>
                  <a:pt x="4434936" y="1554907"/>
                  <a:pt x="4450556" y="1562584"/>
                </a:cubicBezTo>
                <a:cubicBezTo>
                  <a:pt x="4451482" y="1552017"/>
                  <a:pt x="4456532" y="1546740"/>
                  <a:pt x="4465720" y="1546740"/>
                </a:cubicBezTo>
                <a:lnTo>
                  <a:pt x="4675230" y="1546740"/>
                </a:lnTo>
                <a:lnTo>
                  <a:pt x="4757925" y="1578428"/>
                </a:lnTo>
                <a:cubicBezTo>
                  <a:pt x="4768026" y="1578428"/>
                  <a:pt x="4785486" y="1573138"/>
                  <a:pt x="4810294" y="1562584"/>
                </a:cubicBezTo>
                <a:cubicBezTo>
                  <a:pt x="4840620" y="1562584"/>
                  <a:pt x="4891161" y="1588982"/>
                  <a:pt x="4961916" y="1641791"/>
                </a:cubicBezTo>
                <a:lnTo>
                  <a:pt x="4961916" y="1657635"/>
                </a:lnTo>
                <a:lnTo>
                  <a:pt x="4946752" y="1657635"/>
                </a:lnTo>
                <a:lnTo>
                  <a:pt x="4946752" y="1641791"/>
                </a:lnTo>
                <a:cubicBezTo>
                  <a:pt x="4939406" y="1641791"/>
                  <a:pt x="4931589" y="1649468"/>
                  <a:pt x="4923316" y="1664835"/>
                </a:cubicBezTo>
                <a:lnTo>
                  <a:pt x="4938479" y="1696523"/>
                </a:lnTo>
                <a:lnTo>
                  <a:pt x="4953642" y="1689323"/>
                </a:lnTo>
                <a:cubicBezTo>
                  <a:pt x="4969263" y="1699877"/>
                  <a:pt x="5004184" y="1709954"/>
                  <a:pt x="5058392" y="1719566"/>
                </a:cubicBezTo>
                <a:lnTo>
                  <a:pt x="5103882" y="1719566"/>
                </a:lnTo>
                <a:lnTo>
                  <a:pt x="5141087" y="1712354"/>
                </a:lnTo>
                <a:lnTo>
                  <a:pt x="5141087" y="1719566"/>
                </a:lnTo>
                <a:cubicBezTo>
                  <a:pt x="5146606" y="1719566"/>
                  <a:pt x="5149360" y="1717167"/>
                  <a:pt x="5149360" y="1712354"/>
                </a:cubicBezTo>
                <a:lnTo>
                  <a:pt x="5186578" y="1719566"/>
                </a:lnTo>
                <a:lnTo>
                  <a:pt x="5247219" y="1719566"/>
                </a:lnTo>
                <a:lnTo>
                  <a:pt x="5247219" y="1696523"/>
                </a:lnTo>
                <a:cubicBezTo>
                  <a:pt x="5247219" y="1692678"/>
                  <a:pt x="5227005" y="1671557"/>
                  <a:pt x="5186578" y="1633147"/>
                </a:cubicBezTo>
                <a:lnTo>
                  <a:pt x="5186578" y="1625947"/>
                </a:lnTo>
                <a:lnTo>
                  <a:pt x="5194850" y="1625947"/>
                </a:lnTo>
                <a:cubicBezTo>
                  <a:pt x="5205878" y="1625947"/>
                  <a:pt x="5215522" y="1628347"/>
                  <a:pt x="5223794" y="1633147"/>
                </a:cubicBezTo>
                <a:lnTo>
                  <a:pt x="5238946" y="1625947"/>
                </a:lnTo>
                <a:lnTo>
                  <a:pt x="5351980" y="1648991"/>
                </a:lnTo>
                <a:lnTo>
                  <a:pt x="5404348" y="1641791"/>
                </a:lnTo>
                <a:lnTo>
                  <a:pt x="5419512" y="1648991"/>
                </a:lnTo>
                <a:cubicBezTo>
                  <a:pt x="5428699" y="1644191"/>
                  <a:pt x="5438812" y="1641791"/>
                  <a:pt x="5449827" y="1641791"/>
                </a:cubicBezTo>
                <a:lnTo>
                  <a:pt x="5456730" y="1641791"/>
                </a:lnTo>
                <a:cubicBezTo>
                  <a:pt x="5487044" y="1644669"/>
                  <a:pt x="5502208" y="1652358"/>
                  <a:pt x="5502208" y="1664835"/>
                </a:cubicBezTo>
                <a:lnTo>
                  <a:pt x="5502208" y="1751241"/>
                </a:lnTo>
                <a:cubicBezTo>
                  <a:pt x="5502208" y="1769485"/>
                  <a:pt x="5507258" y="1806450"/>
                  <a:pt x="5517371" y="1862137"/>
                </a:cubicBezTo>
                <a:cubicBezTo>
                  <a:pt x="5517371" y="1932222"/>
                  <a:pt x="5492564" y="1984554"/>
                  <a:pt x="5442936" y="2019119"/>
                </a:cubicBezTo>
                <a:lnTo>
                  <a:pt x="5419512" y="2050794"/>
                </a:lnTo>
                <a:lnTo>
                  <a:pt x="5404348" y="2042162"/>
                </a:lnTo>
                <a:lnTo>
                  <a:pt x="5397458" y="2042162"/>
                </a:lnTo>
                <a:cubicBezTo>
                  <a:pt x="5397458" y="2058484"/>
                  <a:pt x="5382295" y="2076728"/>
                  <a:pt x="5351980" y="2096881"/>
                </a:cubicBezTo>
                <a:lnTo>
                  <a:pt x="5336817" y="2096881"/>
                </a:lnTo>
                <a:lnTo>
                  <a:pt x="5336817" y="2081037"/>
                </a:lnTo>
                <a:lnTo>
                  <a:pt x="5321654" y="2081037"/>
                </a:lnTo>
                <a:lnTo>
                  <a:pt x="5321654" y="2096881"/>
                </a:lnTo>
                <a:lnTo>
                  <a:pt x="5336817" y="2096881"/>
                </a:lnTo>
                <a:cubicBezTo>
                  <a:pt x="5336817" y="2107448"/>
                  <a:pt x="5331754" y="2112725"/>
                  <a:pt x="5321654" y="2112725"/>
                </a:cubicBezTo>
                <a:lnTo>
                  <a:pt x="5291326" y="2112725"/>
                </a:lnTo>
                <a:lnTo>
                  <a:pt x="5269272" y="2096881"/>
                </a:lnTo>
                <a:lnTo>
                  <a:pt x="5201741" y="2096881"/>
                </a:lnTo>
                <a:lnTo>
                  <a:pt x="5201741" y="2081037"/>
                </a:lnTo>
                <a:lnTo>
                  <a:pt x="5141087" y="2081037"/>
                </a:lnTo>
                <a:cubicBezTo>
                  <a:pt x="5118120" y="2044562"/>
                  <a:pt x="5065751" y="2018642"/>
                  <a:pt x="4983970" y="2003275"/>
                </a:cubicBezTo>
                <a:cubicBezTo>
                  <a:pt x="4880134" y="1982154"/>
                  <a:pt x="4817653" y="1971587"/>
                  <a:pt x="4796513" y="1971587"/>
                </a:cubicBezTo>
                <a:lnTo>
                  <a:pt x="4751035" y="1971587"/>
                </a:lnTo>
                <a:cubicBezTo>
                  <a:pt x="4745515" y="1971587"/>
                  <a:pt x="4742762" y="1969187"/>
                  <a:pt x="4742762" y="1964387"/>
                </a:cubicBezTo>
                <a:lnTo>
                  <a:pt x="4727598" y="1971587"/>
                </a:lnTo>
                <a:lnTo>
                  <a:pt x="4562208" y="1971587"/>
                </a:lnTo>
                <a:cubicBezTo>
                  <a:pt x="4562208" y="1982154"/>
                  <a:pt x="4547501" y="1992708"/>
                  <a:pt x="4518100" y="2003275"/>
                </a:cubicBezTo>
                <a:lnTo>
                  <a:pt x="4411968" y="1978786"/>
                </a:lnTo>
                <a:lnTo>
                  <a:pt x="4383024" y="1978786"/>
                </a:lnTo>
                <a:lnTo>
                  <a:pt x="4383024" y="1971587"/>
                </a:lnTo>
                <a:lnTo>
                  <a:pt x="4246565" y="1971587"/>
                </a:lnTo>
                <a:cubicBezTo>
                  <a:pt x="4246565" y="1985031"/>
                  <a:pt x="4236921" y="1992708"/>
                  <a:pt x="4217621" y="1994630"/>
                </a:cubicBezTo>
                <a:cubicBezTo>
                  <a:pt x="4208434" y="1989831"/>
                  <a:pt x="4198334" y="1987431"/>
                  <a:pt x="4187306" y="1987431"/>
                </a:cubicBezTo>
                <a:cubicBezTo>
                  <a:pt x="4181787" y="1987431"/>
                  <a:pt x="4179033" y="1989831"/>
                  <a:pt x="4179033" y="1994630"/>
                </a:cubicBezTo>
                <a:lnTo>
                  <a:pt x="4163870" y="1987431"/>
                </a:lnTo>
                <a:cubicBezTo>
                  <a:pt x="4159276" y="1987431"/>
                  <a:pt x="4156980" y="1989831"/>
                  <a:pt x="4156980" y="1994630"/>
                </a:cubicBezTo>
                <a:lnTo>
                  <a:pt x="4119762" y="1987431"/>
                </a:lnTo>
                <a:lnTo>
                  <a:pt x="4089448" y="1987431"/>
                </a:lnTo>
                <a:lnTo>
                  <a:pt x="4096338" y="2003275"/>
                </a:lnTo>
                <a:cubicBezTo>
                  <a:pt x="4096338" y="2010952"/>
                  <a:pt x="4083928" y="2018642"/>
                  <a:pt x="4059121" y="2026319"/>
                </a:cubicBezTo>
                <a:lnTo>
                  <a:pt x="4043957" y="2019119"/>
                </a:lnTo>
                <a:lnTo>
                  <a:pt x="3991576" y="2019119"/>
                </a:lnTo>
                <a:lnTo>
                  <a:pt x="3991576" y="2034963"/>
                </a:lnTo>
                <a:lnTo>
                  <a:pt x="3984686" y="2034963"/>
                </a:lnTo>
                <a:lnTo>
                  <a:pt x="3961262" y="2019119"/>
                </a:lnTo>
                <a:lnTo>
                  <a:pt x="3954372" y="2019119"/>
                </a:lnTo>
                <a:lnTo>
                  <a:pt x="3871664" y="2050794"/>
                </a:lnTo>
                <a:lnTo>
                  <a:pt x="3848240" y="2050794"/>
                </a:lnTo>
                <a:lnTo>
                  <a:pt x="3848240" y="2034963"/>
                </a:lnTo>
                <a:lnTo>
                  <a:pt x="3804132" y="2034963"/>
                </a:lnTo>
                <a:cubicBezTo>
                  <a:pt x="3804132" y="2057039"/>
                  <a:pt x="3776571" y="2070006"/>
                  <a:pt x="3721437" y="2073838"/>
                </a:cubicBezTo>
                <a:cubicBezTo>
                  <a:pt x="3712250" y="2068083"/>
                  <a:pt x="3702137" y="2065206"/>
                  <a:pt x="3691110" y="2065206"/>
                </a:cubicBezTo>
                <a:lnTo>
                  <a:pt x="3682837" y="2065206"/>
                </a:lnTo>
                <a:cubicBezTo>
                  <a:pt x="3668142" y="2074805"/>
                  <a:pt x="3628172" y="2085359"/>
                  <a:pt x="3562924" y="2096881"/>
                </a:cubicBezTo>
                <a:cubicBezTo>
                  <a:pt x="3562924" y="2105526"/>
                  <a:pt x="3540414" y="2113693"/>
                  <a:pt x="3495392" y="2121370"/>
                </a:cubicBezTo>
                <a:cubicBezTo>
                  <a:pt x="3495392" y="2115602"/>
                  <a:pt x="3493096" y="2112725"/>
                  <a:pt x="3488502" y="2112725"/>
                </a:cubicBezTo>
                <a:cubicBezTo>
                  <a:pt x="3488502" y="2129046"/>
                  <a:pt x="3420501" y="2152567"/>
                  <a:pt x="3284511" y="2183301"/>
                </a:cubicBezTo>
                <a:cubicBezTo>
                  <a:pt x="3283585" y="2193855"/>
                  <a:pt x="3258778" y="2207299"/>
                  <a:pt x="3210077" y="2223620"/>
                </a:cubicBezTo>
                <a:lnTo>
                  <a:pt x="3186652" y="2243657"/>
                </a:lnTo>
                <a:lnTo>
                  <a:pt x="3186652" y="2223620"/>
                </a:lnTo>
                <a:lnTo>
                  <a:pt x="3164599" y="2223620"/>
                </a:lnTo>
                <a:lnTo>
                  <a:pt x="3164599" y="2238019"/>
                </a:lnTo>
                <a:lnTo>
                  <a:pt x="3149435" y="2230820"/>
                </a:lnTo>
                <a:lnTo>
                  <a:pt x="3134272" y="2230820"/>
                </a:lnTo>
                <a:lnTo>
                  <a:pt x="3075001" y="2269707"/>
                </a:lnTo>
                <a:lnTo>
                  <a:pt x="2968881" y="2269707"/>
                </a:lnTo>
                <a:cubicBezTo>
                  <a:pt x="2922008" y="2295628"/>
                  <a:pt x="2894447" y="2308595"/>
                  <a:pt x="2886174" y="2308595"/>
                </a:cubicBezTo>
                <a:lnTo>
                  <a:pt x="2886174" y="2301382"/>
                </a:lnTo>
                <a:cubicBezTo>
                  <a:pt x="2837473" y="2314827"/>
                  <a:pt x="2774991" y="2346037"/>
                  <a:pt x="2698729" y="2395001"/>
                </a:cubicBezTo>
                <a:lnTo>
                  <a:pt x="2646348" y="2395001"/>
                </a:lnTo>
                <a:cubicBezTo>
                  <a:pt x="2627061" y="2395001"/>
                  <a:pt x="2599488" y="2410845"/>
                  <a:pt x="2563653" y="2442521"/>
                </a:cubicBezTo>
                <a:cubicBezTo>
                  <a:pt x="2563653" y="2431966"/>
                  <a:pt x="2558603" y="2426689"/>
                  <a:pt x="2548490" y="2426689"/>
                </a:cubicBezTo>
                <a:cubicBezTo>
                  <a:pt x="2548490" y="2437243"/>
                  <a:pt x="2543440" y="2442521"/>
                  <a:pt x="2533326" y="2442521"/>
                </a:cubicBezTo>
                <a:cubicBezTo>
                  <a:pt x="2533326" y="2431966"/>
                  <a:pt x="2528276" y="2426689"/>
                  <a:pt x="2518163" y="2426689"/>
                </a:cubicBezTo>
                <a:cubicBezTo>
                  <a:pt x="2514496" y="2436289"/>
                  <a:pt x="2452014" y="2462687"/>
                  <a:pt x="2330719" y="2505897"/>
                </a:cubicBezTo>
                <a:lnTo>
                  <a:pt x="2119838" y="2599503"/>
                </a:lnTo>
                <a:cubicBezTo>
                  <a:pt x="2119838" y="2606225"/>
                  <a:pt x="2087214" y="2627346"/>
                  <a:pt x="2021979" y="2662866"/>
                </a:cubicBezTo>
                <a:lnTo>
                  <a:pt x="1984762" y="2662866"/>
                </a:lnTo>
                <a:cubicBezTo>
                  <a:pt x="1984762" y="2671510"/>
                  <a:pt x="1947088" y="2695031"/>
                  <a:pt x="1871739" y="2733441"/>
                </a:cubicBezTo>
                <a:cubicBezTo>
                  <a:pt x="1845092" y="2733441"/>
                  <a:pt x="1815234" y="2756962"/>
                  <a:pt x="1782154" y="2804004"/>
                </a:cubicBezTo>
                <a:cubicBezTo>
                  <a:pt x="1755507" y="2804004"/>
                  <a:pt x="1712782" y="2827525"/>
                  <a:pt x="1653968" y="2874580"/>
                </a:cubicBezTo>
                <a:cubicBezTo>
                  <a:pt x="1548293" y="2938898"/>
                  <a:pt x="1478007" y="2996506"/>
                  <a:pt x="1443087" y="3047393"/>
                </a:cubicBezTo>
                <a:lnTo>
                  <a:pt x="1465141" y="3086281"/>
                </a:lnTo>
                <a:lnTo>
                  <a:pt x="1421033" y="3158288"/>
                </a:lnTo>
                <a:cubicBezTo>
                  <a:pt x="1425627" y="3167888"/>
                  <a:pt x="1427923" y="3175564"/>
                  <a:pt x="1427923" y="3181332"/>
                </a:cubicBezTo>
                <a:cubicBezTo>
                  <a:pt x="1438037" y="3181332"/>
                  <a:pt x="1443087" y="3176055"/>
                  <a:pt x="1443087" y="3165488"/>
                </a:cubicBezTo>
                <a:lnTo>
                  <a:pt x="1436197" y="3149644"/>
                </a:lnTo>
                <a:lnTo>
                  <a:pt x="1451360" y="3142444"/>
                </a:lnTo>
                <a:lnTo>
                  <a:pt x="1458250" y="3142444"/>
                </a:lnTo>
                <a:lnTo>
                  <a:pt x="1473414" y="3149644"/>
                </a:lnTo>
                <a:cubicBezTo>
                  <a:pt x="1473414" y="3134290"/>
                  <a:pt x="1478464" y="3126600"/>
                  <a:pt x="1488577" y="3126600"/>
                </a:cubicBezTo>
                <a:lnTo>
                  <a:pt x="1488577" y="3142444"/>
                </a:lnTo>
                <a:cubicBezTo>
                  <a:pt x="1471117" y="3178932"/>
                  <a:pt x="1458707" y="3197176"/>
                  <a:pt x="1451360" y="3197176"/>
                </a:cubicBezTo>
                <a:lnTo>
                  <a:pt x="1405870" y="3197176"/>
                </a:lnTo>
                <a:lnTo>
                  <a:pt x="1405870" y="3181332"/>
                </a:lnTo>
                <a:lnTo>
                  <a:pt x="1397609" y="3181332"/>
                </a:lnTo>
                <a:cubicBezTo>
                  <a:pt x="1397609" y="3228373"/>
                  <a:pt x="1382902" y="3251894"/>
                  <a:pt x="1353501" y="3251894"/>
                </a:cubicBezTo>
                <a:cubicBezTo>
                  <a:pt x="1353501" y="3273028"/>
                  <a:pt x="1333288" y="3294149"/>
                  <a:pt x="1292848" y="3315270"/>
                </a:cubicBezTo>
                <a:lnTo>
                  <a:pt x="1292848" y="3377189"/>
                </a:lnTo>
                <a:cubicBezTo>
                  <a:pt x="1274474" y="3408877"/>
                  <a:pt x="1262064" y="3424721"/>
                  <a:pt x="1255643" y="3424721"/>
                </a:cubicBezTo>
                <a:lnTo>
                  <a:pt x="1232206" y="3408877"/>
                </a:lnTo>
                <a:cubicBezTo>
                  <a:pt x="1232206" y="3420398"/>
                  <a:pt x="1212449" y="3441519"/>
                  <a:pt x="1172935" y="3472240"/>
                </a:cubicBezTo>
                <a:lnTo>
                  <a:pt x="1179825" y="3488084"/>
                </a:lnTo>
                <a:lnTo>
                  <a:pt x="1179825" y="3495283"/>
                </a:lnTo>
                <a:cubicBezTo>
                  <a:pt x="1179825" y="3505850"/>
                  <a:pt x="1174775" y="3511127"/>
                  <a:pt x="1164674" y="3511127"/>
                </a:cubicBezTo>
                <a:lnTo>
                  <a:pt x="1149511" y="3502483"/>
                </a:lnTo>
                <a:lnTo>
                  <a:pt x="1149511" y="3518327"/>
                </a:lnTo>
                <a:lnTo>
                  <a:pt x="1164674" y="3518327"/>
                </a:lnTo>
                <a:lnTo>
                  <a:pt x="1164674" y="3534171"/>
                </a:lnTo>
                <a:lnTo>
                  <a:pt x="1105403" y="3574503"/>
                </a:lnTo>
                <a:lnTo>
                  <a:pt x="1090240" y="3565859"/>
                </a:lnTo>
                <a:lnTo>
                  <a:pt x="1081966" y="3565859"/>
                </a:lnTo>
                <a:lnTo>
                  <a:pt x="1081966" y="3574503"/>
                </a:lnTo>
                <a:lnTo>
                  <a:pt x="1097130" y="3574503"/>
                </a:lnTo>
                <a:cubicBezTo>
                  <a:pt x="1063136" y="3611946"/>
                  <a:pt x="1035562" y="3664265"/>
                  <a:pt x="1014435" y="3731473"/>
                </a:cubicBezTo>
                <a:cubicBezTo>
                  <a:pt x="1006161" y="3731473"/>
                  <a:pt x="993764" y="3746839"/>
                  <a:pt x="977217" y="3777560"/>
                </a:cubicBezTo>
                <a:lnTo>
                  <a:pt x="864195" y="3879810"/>
                </a:lnTo>
                <a:cubicBezTo>
                  <a:pt x="814580" y="3936464"/>
                  <a:pt x="789773" y="3970539"/>
                  <a:pt x="789773" y="3982061"/>
                </a:cubicBezTo>
                <a:cubicBezTo>
                  <a:pt x="783340" y="3982061"/>
                  <a:pt x="758063" y="4010872"/>
                  <a:pt x="713956" y="4068481"/>
                </a:cubicBezTo>
                <a:cubicBezTo>
                  <a:pt x="680887" y="4106878"/>
                  <a:pt x="633100" y="4151520"/>
                  <a:pt x="570619" y="4202406"/>
                </a:cubicBezTo>
                <a:cubicBezTo>
                  <a:pt x="561432" y="4202406"/>
                  <a:pt x="556838" y="4197129"/>
                  <a:pt x="556838" y="4186562"/>
                </a:cubicBezTo>
                <a:cubicBezTo>
                  <a:pt x="569693" y="4133766"/>
                  <a:pt x="599563" y="4076157"/>
                  <a:pt x="646424" y="4013749"/>
                </a:cubicBezTo>
                <a:lnTo>
                  <a:pt x="639534" y="3966217"/>
                </a:lnTo>
                <a:lnTo>
                  <a:pt x="639534" y="3934542"/>
                </a:lnTo>
                <a:lnTo>
                  <a:pt x="624370" y="3927342"/>
                </a:lnTo>
                <a:lnTo>
                  <a:pt x="653314" y="3887229"/>
                </a:lnTo>
                <a:lnTo>
                  <a:pt x="653314" y="3895654"/>
                </a:lnTo>
                <a:lnTo>
                  <a:pt x="661587" y="3895654"/>
                </a:lnTo>
                <a:cubicBezTo>
                  <a:pt x="671688" y="3895654"/>
                  <a:pt x="676751" y="3890377"/>
                  <a:pt x="676751" y="3879810"/>
                </a:cubicBezTo>
                <a:lnTo>
                  <a:pt x="676751" y="3872611"/>
                </a:lnTo>
                <a:lnTo>
                  <a:pt x="660192" y="3877707"/>
                </a:lnTo>
                <a:lnTo>
                  <a:pt x="691914" y="3833723"/>
                </a:lnTo>
                <a:lnTo>
                  <a:pt x="691914" y="3809248"/>
                </a:lnTo>
                <a:lnTo>
                  <a:pt x="713956" y="3786204"/>
                </a:lnTo>
                <a:cubicBezTo>
                  <a:pt x="719475" y="3786204"/>
                  <a:pt x="722229" y="3788604"/>
                  <a:pt x="722229" y="3793404"/>
                </a:cubicBezTo>
                <a:cubicBezTo>
                  <a:pt x="731416" y="3788604"/>
                  <a:pt x="738775" y="3786204"/>
                  <a:pt x="744283" y="3786204"/>
                </a:cubicBezTo>
                <a:lnTo>
                  <a:pt x="744283" y="3777560"/>
                </a:lnTo>
                <a:lnTo>
                  <a:pt x="736009" y="3761716"/>
                </a:lnTo>
                <a:lnTo>
                  <a:pt x="774610" y="3747317"/>
                </a:lnTo>
                <a:lnTo>
                  <a:pt x="774610" y="3731473"/>
                </a:lnTo>
                <a:cubicBezTo>
                  <a:pt x="748876" y="3731473"/>
                  <a:pt x="736009" y="3726196"/>
                  <a:pt x="736009" y="3715629"/>
                </a:cubicBezTo>
                <a:lnTo>
                  <a:pt x="707065" y="3715629"/>
                </a:lnTo>
                <a:cubicBezTo>
                  <a:pt x="676751" y="3743472"/>
                  <a:pt x="649178" y="3758838"/>
                  <a:pt x="624370" y="3761716"/>
                </a:cubicBezTo>
                <a:cubicBezTo>
                  <a:pt x="624370" y="3752116"/>
                  <a:pt x="619320" y="3747317"/>
                  <a:pt x="609207" y="3747317"/>
                </a:cubicBezTo>
                <a:cubicBezTo>
                  <a:pt x="603699" y="3762683"/>
                  <a:pt x="588536" y="3770360"/>
                  <a:pt x="563729" y="3770360"/>
                </a:cubicBezTo>
                <a:cubicBezTo>
                  <a:pt x="563729" y="3762683"/>
                  <a:pt x="556369" y="3754994"/>
                  <a:pt x="541675" y="3747317"/>
                </a:cubicBezTo>
                <a:cubicBezTo>
                  <a:pt x="541675" y="3752116"/>
                  <a:pt x="538921" y="3754516"/>
                  <a:pt x="533402" y="3754516"/>
                </a:cubicBezTo>
                <a:lnTo>
                  <a:pt x="518238" y="3731473"/>
                </a:lnTo>
                <a:cubicBezTo>
                  <a:pt x="558666" y="3678664"/>
                  <a:pt x="583942" y="3652265"/>
                  <a:pt x="594043" y="3652265"/>
                </a:cubicBezTo>
                <a:cubicBezTo>
                  <a:pt x="594043" y="3600424"/>
                  <a:pt x="611503" y="3561059"/>
                  <a:pt x="646424" y="3534171"/>
                </a:cubicBezTo>
                <a:cubicBezTo>
                  <a:pt x="646424" y="3518817"/>
                  <a:pt x="651474" y="3492883"/>
                  <a:pt x="661587" y="3456409"/>
                </a:cubicBezTo>
                <a:lnTo>
                  <a:pt x="653314" y="3456409"/>
                </a:lnTo>
                <a:cubicBezTo>
                  <a:pt x="660661" y="3424721"/>
                  <a:pt x="668478" y="3408877"/>
                  <a:pt x="676751" y="3408877"/>
                </a:cubicBezTo>
                <a:cubicBezTo>
                  <a:pt x="676751" y="3404077"/>
                  <a:pt x="673985" y="3401677"/>
                  <a:pt x="668478" y="3401677"/>
                </a:cubicBezTo>
                <a:cubicBezTo>
                  <a:pt x="676751" y="3358467"/>
                  <a:pt x="686852" y="3329669"/>
                  <a:pt x="698805" y="3315270"/>
                </a:cubicBezTo>
                <a:lnTo>
                  <a:pt x="691914" y="3274938"/>
                </a:lnTo>
                <a:lnTo>
                  <a:pt x="683641" y="3274938"/>
                </a:lnTo>
                <a:lnTo>
                  <a:pt x="661587" y="3290782"/>
                </a:lnTo>
                <a:cubicBezTo>
                  <a:pt x="651474" y="3290782"/>
                  <a:pt x="641373" y="3261984"/>
                  <a:pt x="631260" y="3204375"/>
                </a:cubicBezTo>
                <a:lnTo>
                  <a:pt x="631260" y="3197176"/>
                </a:lnTo>
                <a:cubicBezTo>
                  <a:pt x="645041" y="3165488"/>
                  <a:pt x="662501" y="3149644"/>
                  <a:pt x="683641" y="3149644"/>
                </a:cubicBezTo>
                <a:lnTo>
                  <a:pt x="676751" y="3110769"/>
                </a:lnTo>
                <a:cubicBezTo>
                  <a:pt x="693285" y="3093480"/>
                  <a:pt x="720858" y="3077636"/>
                  <a:pt x="759446" y="3063237"/>
                </a:cubicBezTo>
                <a:cubicBezTo>
                  <a:pt x="774153" y="3037316"/>
                  <a:pt x="781500" y="3016195"/>
                  <a:pt x="781500" y="2999874"/>
                </a:cubicBezTo>
                <a:lnTo>
                  <a:pt x="759446" y="2953787"/>
                </a:lnTo>
                <a:lnTo>
                  <a:pt x="909686" y="2740641"/>
                </a:lnTo>
                <a:cubicBezTo>
                  <a:pt x="933567" y="2707030"/>
                  <a:pt x="963437" y="2678233"/>
                  <a:pt x="999271" y="2654234"/>
                </a:cubicBezTo>
                <a:cubicBezTo>
                  <a:pt x="1014892" y="2623501"/>
                  <a:pt x="1045218" y="2608147"/>
                  <a:pt x="1090240" y="2608147"/>
                </a:cubicBezTo>
                <a:cubicBezTo>
                  <a:pt x="1090240" y="2602380"/>
                  <a:pt x="1092536" y="2599503"/>
                  <a:pt x="1097130" y="2599503"/>
                </a:cubicBezTo>
                <a:lnTo>
                  <a:pt x="1120567" y="2599503"/>
                </a:lnTo>
                <a:lnTo>
                  <a:pt x="1120567" y="2583659"/>
                </a:lnTo>
                <a:lnTo>
                  <a:pt x="1127457" y="2583659"/>
                </a:lnTo>
                <a:cubicBezTo>
                  <a:pt x="1137558" y="2585581"/>
                  <a:pt x="1142620" y="2590858"/>
                  <a:pt x="1142620" y="2599503"/>
                </a:cubicBezTo>
                <a:cubicBezTo>
                  <a:pt x="1138027" y="2599503"/>
                  <a:pt x="1135718" y="2602380"/>
                  <a:pt x="1135718" y="2608147"/>
                </a:cubicBezTo>
                <a:cubicBezTo>
                  <a:pt x="1144917" y="2608147"/>
                  <a:pt x="1149511" y="2615824"/>
                  <a:pt x="1149511" y="2631191"/>
                </a:cubicBezTo>
                <a:lnTo>
                  <a:pt x="1157772" y="2631191"/>
                </a:lnTo>
                <a:cubicBezTo>
                  <a:pt x="1157772" y="2611025"/>
                  <a:pt x="1175232" y="2592781"/>
                  <a:pt x="1210152" y="2576459"/>
                </a:cubicBezTo>
                <a:lnTo>
                  <a:pt x="1218425" y="2576459"/>
                </a:lnTo>
                <a:lnTo>
                  <a:pt x="1218425" y="2592303"/>
                </a:lnTo>
                <a:cubicBezTo>
                  <a:pt x="1224859" y="2592303"/>
                  <a:pt x="1239553" y="2576459"/>
                  <a:pt x="1262533" y="2544771"/>
                </a:cubicBezTo>
                <a:lnTo>
                  <a:pt x="1270794" y="2576459"/>
                </a:lnTo>
                <a:cubicBezTo>
                  <a:pt x="1260693" y="2578382"/>
                  <a:pt x="1255643" y="2583659"/>
                  <a:pt x="1255643" y="2592303"/>
                </a:cubicBezTo>
                <a:lnTo>
                  <a:pt x="1255643" y="2599503"/>
                </a:lnTo>
                <a:lnTo>
                  <a:pt x="1262533" y="2599503"/>
                </a:lnTo>
                <a:cubicBezTo>
                  <a:pt x="1280907" y="2584136"/>
                  <a:pt x="1298367" y="2576459"/>
                  <a:pt x="1314901" y="2576459"/>
                </a:cubicBezTo>
                <a:lnTo>
                  <a:pt x="1314901" y="2553416"/>
                </a:lnTo>
                <a:cubicBezTo>
                  <a:pt x="1305714" y="2553416"/>
                  <a:pt x="1293317" y="2545262"/>
                  <a:pt x="1277696" y="2528940"/>
                </a:cubicBezTo>
                <a:cubicBezTo>
                  <a:pt x="1283204" y="2513573"/>
                  <a:pt x="1313531" y="2474209"/>
                  <a:pt x="1368653" y="2410845"/>
                </a:cubicBezTo>
                <a:cubicBezTo>
                  <a:pt x="1379679" y="2410845"/>
                  <a:pt x="1387039" y="2424277"/>
                  <a:pt x="1390706" y="2451165"/>
                </a:cubicBezTo>
                <a:cubicBezTo>
                  <a:pt x="1380606" y="2455965"/>
                  <a:pt x="1373258" y="2458365"/>
                  <a:pt x="1368653" y="2458365"/>
                </a:cubicBezTo>
                <a:lnTo>
                  <a:pt x="1368653" y="2467009"/>
                </a:lnTo>
                <a:lnTo>
                  <a:pt x="1412760" y="2481408"/>
                </a:lnTo>
                <a:lnTo>
                  <a:pt x="1405870" y="2467009"/>
                </a:lnTo>
                <a:cubicBezTo>
                  <a:pt x="1410463" y="2456442"/>
                  <a:pt x="1412760" y="2448288"/>
                  <a:pt x="1412760" y="2442521"/>
                </a:cubicBezTo>
                <a:lnTo>
                  <a:pt x="1421033" y="2442521"/>
                </a:lnTo>
                <a:lnTo>
                  <a:pt x="1436197" y="2451165"/>
                </a:lnTo>
                <a:lnTo>
                  <a:pt x="1436197" y="2442521"/>
                </a:lnTo>
                <a:cubicBezTo>
                  <a:pt x="1415983" y="2422367"/>
                  <a:pt x="1405870" y="2401723"/>
                  <a:pt x="1405870" y="2380602"/>
                </a:cubicBezTo>
                <a:lnTo>
                  <a:pt x="1421033" y="2380602"/>
                </a:lnTo>
                <a:lnTo>
                  <a:pt x="1412760" y="2364758"/>
                </a:lnTo>
                <a:cubicBezTo>
                  <a:pt x="1428380" y="2358991"/>
                  <a:pt x="1436197" y="2353714"/>
                  <a:pt x="1436197" y="2348914"/>
                </a:cubicBezTo>
                <a:cubicBezTo>
                  <a:pt x="1430677" y="2338347"/>
                  <a:pt x="1427923" y="2330193"/>
                  <a:pt x="1427923" y="2324426"/>
                </a:cubicBezTo>
                <a:lnTo>
                  <a:pt x="1436197" y="2324426"/>
                </a:lnTo>
                <a:cubicBezTo>
                  <a:pt x="1444470" y="2330193"/>
                  <a:pt x="1454114" y="2333071"/>
                  <a:pt x="1465141" y="2333071"/>
                </a:cubicBezTo>
                <a:lnTo>
                  <a:pt x="1473414" y="2333071"/>
                </a:lnTo>
                <a:cubicBezTo>
                  <a:pt x="1473414" y="2324426"/>
                  <a:pt x="1478464" y="2313872"/>
                  <a:pt x="1488577" y="2301382"/>
                </a:cubicBezTo>
                <a:lnTo>
                  <a:pt x="1480304" y="2262508"/>
                </a:lnTo>
                <a:lnTo>
                  <a:pt x="1495468" y="2253863"/>
                </a:lnTo>
                <a:lnTo>
                  <a:pt x="1510619" y="2253863"/>
                </a:lnTo>
                <a:lnTo>
                  <a:pt x="1510619" y="2262508"/>
                </a:lnTo>
                <a:cubicBezTo>
                  <a:pt x="1506025" y="2272107"/>
                  <a:pt x="1503729" y="2279784"/>
                  <a:pt x="1503729" y="2285551"/>
                </a:cubicBezTo>
                <a:lnTo>
                  <a:pt x="1510619" y="2285551"/>
                </a:lnTo>
                <a:cubicBezTo>
                  <a:pt x="1524412" y="2283629"/>
                  <a:pt x="1536809" y="2273062"/>
                  <a:pt x="1547836" y="2253863"/>
                </a:cubicBezTo>
                <a:lnTo>
                  <a:pt x="1556109" y="2253863"/>
                </a:lnTo>
                <a:lnTo>
                  <a:pt x="1556109" y="2246664"/>
                </a:lnTo>
                <a:cubicBezTo>
                  <a:pt x="1541403" y="2246664"/>
                  <a:pt x="1534056" y="2243787"/>
                  <a:pt x="1534056" y="2238019"/>
                </a:cubicBezTo>
                <a:cubicBezTo>
                  <a:pt x="1538649" y="2228420"/>
                  <a:pt x="1540946" y="2220743"/>
                  <a:pt x="1540946" y="2214976"/>
                </a:cubicBezTo>
                <a:cubicBezTo>
                  <a:pt x="1536352" y="2214976"/>
                  <a:pt x="1534056" y="2212576"/>
                  <a:pt x="1534056" y="2207776"/>
                </a:cubicBezTo>
                <a:lnTo>
                  <a:pt x="1562999" y="2191932"/>
                </a:lnTo>
                <a:cubicBezTo>
                  <a:pt x="1562999" y="2186178"/>
                  <a:pt x="1560703" y="2183301"/>
                  <a:pt x="1556109" y="2183301"/>
                </a:cubicBezTo>
                <a:cubicBezTo>
                  <a:pt x="1556109" y="2162167"/>
                  <a:pt x="1571273" y="2136246"/>
                  <a:pt x="1601587" y="2105526"/>
                </a:cubicBezTo>
                <a:lnTo>
                  <a:pt x="1601587" y="2081037"/>
                </a:lnTo>
                <a:cubicBezTo>
                  <a:pt x="1596080" y="2081037"/>
                  <a:pt x="1593326" y="2078637"/>
                  <a:pt x="1593326" y="2073838"/>
                </a:cubicBezTo>
                <a:cubicBezTo>
                  <a:pt x="1610787" y="2065206"/>
                  <a:pt x="1646164" y="2018151"/>
                  <a:pt x="1699458" y="1932699"/>
                </a:cubicBezTo>
                <a:cubicBezTo>
                  <a:pt x="1717832" y="1903902"/>
                  <a:pt x="1737589" y="1885658"/>
                  <a:pt x="1758717" y="1877981"/>
                </a:cubicBezTo>
                <a:cubicBezTo>
                  <a:pt x="1774337" y="1820372"/>
                  <a:pt x="1796848" y="1791574"/>
                  <a:pt x="1826261" y="1791574"/>
                </a:cubicBezTo>
                <a:lnTo>
                  <a:pt x="1819371" y="1775730"/>
                </a:lnTo>
                <a:cubicBezTo>
                  <a:pt x="1824878" y="1775730"/>
                  <a:pt x="1834991" y="1754609"/>
                  <a:pt x="1849686" y="1712354"/>
                </a:cubicBezTo>
                <a:cubicBezTo>
                  <a:pt x="1857959" y="1712354"/>
                  <a:pt x="1875419" y="1699400"/>
                  <a:pt x="1902066" y="1673479"/>
                </a:cubicBezTo>
                <a:cubicBezTo>
                  <a:pt x="1926874" y="1635069"/>
                  <a:pt x="1994405" y="1592827"/>
                  <a:pt x="2104674" y="1546740"/>
                </a:cubicBezTo>
                <a:cubicBezTo>
                  <a:pt x="2104674" y="1543863"/>
                  <a:pt x="2119838" y="1533773"/>
                  <a:pt x="2150164" y="1516497"/>
                </a:cubicBezTo>
                <a:lnTo>
                  <a:pt x="2172218" y="1532341"/>
                </a:lnTo>
                <a:cubicBezTo>
                  <a:pt x="2174046" y="1521774"/>
                  <a:pt x="2179108" y="1516497"/>
                  <a:pt x="2187369" y="1516497"/>
                </a:cubicBezTo>
                <a:lnTo>
                  <a:pt x="2195643" y="1516497"/>
                </a:lnTo>
                <a:lnTo>
                  <a:pt x="2180479" y="1546740"/>
                </a:lnTo>
                <a:cubicBezTo>
                  <a:pt x="2195186" y="1546740"/>
                  <a:pt x="2202533" y="1552017"/>
                  <a:pt x="2202533" y="1562584"/>
                </a:cubicBezTo>
                <a:lnTo>
                  <a:pt x="2202533" y="1594272"/>
                </a:lnTo>
                <a:lnTo>
                  <a:pt x="2165328" y="1625947"/>
                </a:lnTo>
                <a:lnTo>
                  <a:pt x="2165328" y="1633147"/>
                </a:lnTo>
                <a:cubicBezTo>
                  <a:pt x="2175429" y="1633147"/>
                  <a:pt x="2180479" y="1641314"/>
                  <a:pt x="2180479" y="1657635"/>
                </a:cubicBezTo>
                <a:lnTo>
                  <a:pt x="2202533" y="1657635"/>
                </a:lnTo>
                <a:cubicBezTo>
                  <a:pt x="2202533" y="1640346"/>
                  <a:pt x="2225043" y="1622115"/>
                  <a:pt x="2270077" y="1602904"/>
                </a:cubicBezTo>
                <a:cubicBezTo>
                  <a:pt x="2313258" y="1570261"/>
                  <a:pt x="2345882" y="1533296"/>
                  <a:pt x="2367936" y="1492009"/>
                </a:cubicBezTo>
                <a:cubicBezTo>
                  <a:pt x="2417551" y="1466088"/>
                  <a:pt x="2482798" y="1411369"/>
                  <a:pt x="2563653" y="1327840"/>
                </a:cubicBezTo>
                <a:cubicBezTo>
                  <a:pt x="2633482" y="1300951"/>
                  <a:pt x="2678516" y="1287507"/>
                  <a:pt x="2698729" y="1287507"/>
                </a:cubicBezTo>
                <a:cubicBezTo>
                  <a:pt x="2798885" y="1230866"/>
                  <a:pt x="2848969" y="1194378"/>
                  <a:pt x="2848969" y="1178057"/>
                </a:cubicBezTo>
                <a:cubicBezTo>
                  <a:pt x="2836102" y="1144459"/>
                  <a:pt x="2823692" y="1126216"/>
                  <a:pt x="2811752" y="1123326"/>
                </a:cubicBezTo>
                <a:lnTo>
                  <a:pt x="2759371" y="1139170"/>
                </a:lnTo>
                <a:cubicBezTo>
                  <a:pt x="2759371" y="1133415"/>
                  <a:pt x="2756617" y="1130538"/>
                  <a:pt x="2751098" y="1130538"/>
                </a:cubicBezTo>
                <a:cubicBezTo>
                  <a:pt x="2761211" y="1109404"/>
                  <a:pt x="2766261" y="1094050"/>
                  <a:pt x="2766261" y="1084451"/>
                </a:cubicBezTo>
                <a:cubicBezTo>
                  <a:pt x="2761668" y="1073884"/>
                  <a:pt x="2759371" y="1065730"/>
                  <a:pt x="2759371" y="1059962"/>
                </a:cubicBezTo>
                <a:cubicBezTo>
                  <a:pt x="2832879" y="997554"/>
                  <a:pt x="2875147" y="966356"/>
                  <a:pt x="2886174" y="966356"/>
                </a:cubicBezTo>
                <a:cubicBezTo>
                  <a:pt x="2922008" y="966356"/>
                  <a:pt x="2984958" y="934668"/>
                  <a:pt x="3075001" y="871305"/>
                </a:cubicBezTo>
                <a:lnTo>
                  <a:pt x="3112218" y="864105"/>
                </a:lnTo>
                <a:lnTo>
                  <a:pt x="3112218" y="825218"/>
                </a:lnTo>
                <a:cubicBezTo>
                  <a:pt x="3069037" y="855938"/>
                  <a:pt x="3036413" y="871305"/>
                  <a:pt x="3014359" y="871305"/>
                </a:cubicBezTo>
                <a:lnTo>
                  <a:pt x="2984032" y="871305"/>
                </a:lnTo>
                <a:lnTo>
                  <a:pt x="2961979" y="856906"/>
                </a:lnTo>
                <a:lnTo>
                  <a:pt x="2946828" y="856906"/>
                </a:lnTo>
                <a:cubicBezTo>
                  <a:pt x="2936714" y="856906"/>
                  <a:pt x="2911450" y="861706"/>
                  <a:pt x="2871022" y="871305"/>
                </a:cubicBezTo>
                <a:lnTo>
                  <a:pt x="2871022" y="864105"/>
                </a:lnTo>
                <a:lnTo>
                  <a:pt x="2855859" y="871305"/>
                </a:lnTo>
                <a:lnTo>
                  <a:pt x="2766261" y="864105"/>
                </a:lnTo>
                <a:cubicBezTo>
                  <a:pt x="2720326" y="879459"/>
                  <a:pt x="2692753" y="887149"/>
                  <a:pt x="2683566" y="887149"/>
                </a:cubicBezTo>
                <a:cubicBezTo>
                  <a:pt x="2683566" y="882336"/>
                  <a:pt x="2681269" y="879937"/>
                  <a:pt x="2676676" y="879937"/>
                </a:cubicBezTo>
                <a:cubicBezTo>
                  <a:pt x="2676676" y="887626"/>
                  <a:pt x="2668859" y="895303"/>
                  <a:pt x="2653239" y="902980"/>
                </a:cubicBezTo>
                <a:lnTo>
                  <a:pt x="2638088" y="902980"/>
                </a:lnTo>
                <a:lnTo>
                  <a:pt x="2616034" y="887149"/>
                </a:lnTo>
                <a:cubicBezTo>
                  <a:pt x="2608674" y="908270"/>
                  <a:pt x="2601327" y="918824"/>
                  <a:pt x="2593980" y="918824"/>
                </a:cubicBezTo>
                <a:cubicBezTo>
                  <a:pt x="2588460" y="918824"/>
                  <a:pt x="2585707" y="916424"/>
                  <a:pt x="2585707" y="911625"/>
                </a:cubicBezTo>
                <a:lnTo>
                  <a:pt x="2525066" y="943313"/>
                </a:lnTo>
                <a:lnTo>
                  <a:pt x="2503012" y="927469"/>
                </a:lnTo>
                <a:cubicBezTo>
                  <a:pt x="2503012" y="938036"/>
                  <a:pt x="2497949" y="943313"/>
                  <a:pt x="2487848" y="943313"/>
                </a:cubicBezTo>
                <a:lnTo>
                  <a:pt x="2465795" y="927469"/>
                </a:lnTo>
                <a:cubicBezTo>
                  <a:pt x="2465795" y="935145"/>
                  <a:pt x="2455681" y="945235"/>
                  <a:pt x="2435468" y="957712"/>
                </a:cubicBezTo>
                <a:cubicBezTo>
                  <a:pt x="2425367" y="952912"/>
                  <a:pt x="2418007" y="950512"/>
                  <a:pt x="2413414" y="950512"/>
                </a:cubicBezTo>
                <a:lnTo>
                  <a:pt x="2374826" y="998031"/>
                </a:lnTo>
                <a:lnTo>
                  <a:pt x="2359663" y="989400"/>
                </a:lnTo>
                <a:lnTo>
                  <a:pt x="2254914" y="1052763"/>
                </a:lnTo>
                <a:cubicBezTo>
                  <a:pt x="2230106" y="1052763"/>
                  <a:pt x="2200236" y="1073884"/>
                  <a:pt x="2165328" y="1116126"/>
                </a:cubicBezTo>
                <a:cubicBezTo>
                  <a:pt x="2151535" y="1116126"/>
                  <a:pt x="2096401" y="1157891"/>
                  <a:pt x="1999925" y="1241420"/>
                </a:cubicBezTo>
                <a:cubicBezTo>
                  <a:pt x="1969598" y="1244310"/>
                  <a:pt x="1954435" y="1251987"/>
                  <a:pt x="1954435" y="1264464"/>
                </a:cubicBezTo>
                <a:lnTo>
                  <a:pt x="1961337" y="1264464"/>
                </a:lnTo>
                <a:cubicBezTo>
                  <a:pt x="1961337" y="1259664"/>
                  <a:pt x="1964091" y="1257264"/>
                  <a:pt x="1969598" y="1257264"/>
                </a:cubicBezTo>
                <a:lnTo>
                  <a:pt x="1969598" y="1264464"/>
                </a:lnTo>
                <a:cubicBezTo>
                  <a:pt x="1914464" y="1302874"/>
                  <a:pt x="1886903" y="1326395"/>
                  <a:pt x="1886903" y="1335039"/>
                </a:cubicBezTo>
                <a:lnTo>
                  <a:pt x="1878630" y="1335039"/>
                </a:lnTo>
                <a:lnTo>
                  <a:pt x="1841412" y="1327840"/>
                </a:lnTo>
                <a:cubicBezTo>
                  <a:pt x="1841412" y="1334562"/>
                  <a:pt x="1826261" y="1349916"/>
                  <a:pt x="1795934" y="1373914"/>
                </a:cubicBezTo>
                <a:cubicBezTo>
                  <a:pt x="1786747" y="1373914"/>
                  <a:pt x="1782154" y="1369114"/>
                  <a:pt x="1782154" y="1359515"/>
                </a:cubicBezTo>
                <a:lnTo>
                  <a:pt x="1782154" y="1335039"/>
                </a:lnTo>
                <a:lnTo>
                  <a:pt x="1795934" y="1335039"/>
                </a:lnTo>
                <a:lnTo>
                  <a:pt x="1795934" y="1350883"/>
                </a:lnTo>
                <a:lnTo>
                  <a:pt x="1804208" y="1350883"/>
                </a:lnTo>
                <a:cubicBezTo>
                  <a:pt x="1804208" y="1340316"/>
                  <a:pt x="1806504" y="1335039"/>
                  <a:pt x="1811098" y="1335039"/>
                </a:cubicBezTo>
                <a:lnTo>
                  <a:pt x="1804208" y="1319195"/>
                </a:lnTo>
                <a:cubicBezTo>
                  <a:pt x="1808801" y="1309596"/>
                  <a:pt x="1811098" y="1301906"/>
                  <a:pt x="1811098" y="1296152"/>
                </a:cubicBezTo>
                <a:lnTo>
                  <a:pt x="1789044" y="1311996"/>
                </a:lnTo>
                <a:lnTo>
                  <a:pt x="1766990" y="1280308"/>
                </a:lnTo>
                <a:lnTo>
                  <a:pt x="1766990" y="1273108"/>
                </a:lnTo>
                <a:cubicBezTo>
                  <a:pt x="1766990" y="1262541"/>
                  <a:pt x="1774337" y="1257264"/>
                  <a:pt x="1789044" y="1257264"/>
                </a:cubicBezTo>
                <a:lnTo>
                  <a:pt x="1789044" y="1241420"/>
                </a:lnTo>
                <a:lnTo>
                  <a:pt x="1782154" y="1241420"/>
                </a:lnTo>
                <a:cubicBezTo>
                  <a:pt x="1763780" y="1256787"/>
                  <a:pt x="1745850" y="1264464"/>
                  <a:pt x="1728402" y="1264464"/>
                </a:cubicBezTo>
                <a:lnTo>
                  <a:pt x="1728402" y="1216945"/>
                </a:lnTo>
                <a:cubicBezTo>
                  <a:pt x="1740343" y="1216945"/>
                  <a:pt x="1775720" y="1198701"/>
                  <a:pt x="1834522" y="1162213"/>
                </a:cubicBezTo>
                <a:lnTo>
                  <a:pt x="1834522" y="1155014"/>
                </a:lnTo>
                <a:lnTo>
                  <a:pt x="1811098" y="1155014"/>
                </a:lnTo>
                <a:lnTo>
                  <a:pt x="1811098" y="1139170"/>
                </a:lnTo>
                <a:cubicBezTo>
                  <a:pt x="1831312" y="1139170"/>
                  <a:pt x="1856576" y="1123326"/>
                  <a:pt x="1886903" y="1091650"/>
                </a:cubicBezTo>
                <a:lnTo>
                  <a:pt x="1924120" y="1091650"/>
                </a:lnTo>
                <a:lnTo>
                  <a:pt x="1924120" y="1052763"/>
                </a:lnTo>
                <a:cubicBezTo>
                  <a:pt x="1924120" y="1045086"/>
                  <a:pt x="1951681" y="1021565"/>
                  <a:pt x="2006815" y="982200"/>
                </a:cubicBezTo>
                <a:lnTo>
                  <a:pt x="2052306" y="982200"/>
                </a:lnTo>
                <a:cubicBezTo>
                  <a:pt x="2052306" y="965879"/>
                  <a:pt x="2067457" y="950035"/>
                  <a:pt x="2097784" y="934668"/>
                </a:cubicBezTo>
                <a:lnTo>
                  <a:pt x="2187369" y="934668"/>
                </a:lnTo>
                <a:cubicBezTo>
                  <a:pt x="2192889" y="934668"/>
                  <a:pt x="2223216" y="926991"/>
                  <a:pt x="2278338" y="911625"/>
                </a:cubicBezTo>
                <a:lnTo>
                  <a:pt x="2292131" y="918824"/>
                </a:lnTo>
                <a:lnTo>
                  <a:pt x="2337609" y="902980"/>
                </a:lnTo>
                <a:lnTo>
                  <a:pt x="2352772" y="911625"/>
                </a:lnTo>
                <a:cubicBezTo>
                  <a:pt x="2361959" y="905870"/>
                  <a:pt x="2372072" y="902980"/>
                  <a:pt x="2383099" y="902980"/>
                </a:cubicBezTo>
                <a:lnTo>
                  <a:pt x="2383099" y="911625"/>
                </a:lnTo>
                <a:cubicBezTo>
                  <a:pt x="2387693" y="911625"/>
                  <a:pt x="2389990" y="908747"/>
                  <a:pt x="2389990" y="902980"/>
                </a:cubicBezTo>
                <a:cubicBezTo>
                  <a:pt x="2417551" y="908747"/>
                  <a:pt x="2437764" y="911625"/>
                  <a:pt x="2450631" y="911625"/>
                </a:cubicBezTo>
                <a:lnTo>
                  <a:pt x="2607761" y="848261"/>
                </a:lnTo>
                <a:lnTo>
                  <a:pt x="2668402" y="848261"/>
                </a:lnTo>
                <a:lnTo>
                  <a:pt x="2705620" y="841062"/>
                </a:lnTo>
                <a:lnTo>
                  <a:pt x="2705620" y="848261"/>
                </a:lnTo>
                <a:cubicBezTo>
                  <a:pt x="2728587" y="832895"/>
                  <a:pt x="2761211" y="819941"/>
                  <a:pt x="2803478" y="809374"/>
                </a:cubicBezTo>
                <a:lnTo>
                  <a:pt x="2803478" y="777686"/>
                </a:lnTo>
                <a:lnTo>
                  <a:pt x="2796588" y="777686"/>
                </a:lnTo>
                <a:cubicBezTo>
                  <a:pt x="2738700" y="777686"/>
                  <a:pt x="2701026" y="785376"/>
                  <a:pt x="2683566" y="800729"/>
                </a:cubicBezTo>
                <a:lnTo>
                  <a:pt x="2676676" y="784885"/>
                </a:lnTo>
                <a:cubicBezTo>
                  <a:pt x="2707916" y="766654"/>
                  <a:pt x="2758000" y="746011"/>
                  <a:pt x="2826915" y="722967"/>
                </a:cubicBezTo>
                <a:cubicBezTo>
                  <a:pt x="2823235" y="691279"/>
                  <a:pt x="2815419" y="675435"/>
                  <a:pt x="2803478" y="675435"/>
                </a:cubicBezTo>
                <a:lnTo>
                  <a:pt x="2803478" y="659591"/>
                </a:lnTo>
                <a:lnTo>
                  <a:pt x="2826915" y="659591"/>
                </a:lnTo>
                <a:cubicBezTo>
                  <a:pt x="2837016" y="659591"/>
                  <a:pt x="2842066" y="667758"/>
                  <a:pt x="2842066" y="684080"/>
                </a:cubicBezTo>
                <a:lnTo>
                  <a:pt x="2848969" y="684080"/>
                </a:lnTo>
                <a:cubicBezTo>
                  <a:pt x="2848969" y="642792"/>
                  <a:pt x="2901794" y="611104"/>
                  <a:pt x="3007469" y="589029"/>
                </a:cubicBezTo>
                <a:cubicBezTo>
                  <a:pt x="3007469" y="577507"/>
                  <a:pt x="3009766" y="566940"/>
                  <a:pt x="3014359" y="557341"/>
                </a:cubicBezTo>
                <a:cubicBezTo>
                  <a:pt x="3009766" y="536220"/>
                  <a:pt x="2994602" y="525665"/>
                  <a:pt x="2968881" y="525665"/>
                </a:cubicBezTo>
                <a:lnTo>
                  <a:pt x="2946828" y="525665"/>
                </a:lnTo>
                <a:lnTo>
                  <a:pt x="2924774" y="541497"/>
                </a:lnTo>
                <a:cubicBezTo>
                  <a:pt x="2913747" y="515576"/>
                  <a:pt x="2886174" y="502622"/>
                  <a:pt x="2842066" y="502622"/>
                </a:cubicBezTo>
                <a:cubicBezTo>
                  <a:pt x="2892607" y="472856"/>
                  <a:pt x="2950038" y="451735"/>
                  <a:pt x="3014359" y="439246"/>
                </a:cubicBezTo>
                <a:cubicBezTo>
                  <a:pt x="3094301" y="421970"/>
                  <a:pt x="3134272" y="409003"/>
                  <a:pt x="3134272" y="400371"/>
                </a:cubicBezTo>
                <a:lnTo>
                  <a:pt x="3134272" y="393172"/>
                </a:lnTo>
                <a:lnTo>
                  <a:pt x="3119108" y="393172"/>
                </a:lnTo>
                <a:lnTo>
                  <a:pt x="3119108" y="384527"/>
                </a:lnTo>
                <a:cubicBezTo>
                  <a:pt x="3184356" y="349962"/>
                  <a:pt x="3216967" y="329318"/>
                  <a:pt x="3216967" y="322596"/>
                </a:cubicBezTo>
                <a:cubicBezTo>
                  <a:pt x="3202273" y="322596"/>
                  <a:pt x="3184813" y="319719"/>
                  <a:pt x="3164599" y="313952"/>
                </a:cubicBezTo>
                <a:cubicBezTo>
                  <a:pt x="3137952" y="319719"/>
                  <a:pt x="3113144" y="322596"/>
                  <a:pt x="3090164" y="322596"/>
                </a:cubicBezTo>
                <a:lnTo>
                  <a:pt x="3081904" y="322596"/>
                </a:lnTo>
                <a:cubicBezTo>
                  <a:pt x="3071790" y="322596"/>
                  <a:pt x="3066740" y="317319"/>
                  <a:pt x="3066740" y="306752"/>
                </a:cubicBezTo>
                <a:lnTo>
                  <a:pt x="3066740" y="298121"/>
                </a:lnTo>
                <a:lnTo>
                  <a:pt x="3103945" y="290908"/>
                </a:lnTo>
                <a:lnTo>
                  <a:pt x="3119108" y="298121"/>
                </a:lnTo>
                <a:cubicBezTo>
                  <a:pt x="3128295" y="293308"/>
                  <a:pt x="3138408" y="290908"/>
                  <a:pt x="3149435" y="290908"/>
                </a:cubicBezTo>
                <a:cubicBezTo>
                  <a:pt x="3159548" y="295708"/>
                  <a:pt x="3167352" y="298121"/>
                  <a:pt x="3172860" y="298121"/>
                </a:cubicBezTo>
                <a:lnTo>
                  <a:pt x="3210077" y="243389"/>
                </a:lnTo>
                <a:lnTo>
                  <a:pt x="3277621" y="243389"/>
                </a:lnTo>
                <a:close/>
                <a:moveTo>
                  <a:pt x="3465066" y="195857"/>
                </a:moveTo>
                <a:lnTo>
                  <a:pt x="3510556" y="195857"/>
                </a:lnTo>
                <a:lnTo>
                  <a:pt x="3510556" y="220345"/>
                </a:lnTo>
                <a:lnTo>
                  <a:pt x="3465066" y="220345"/>
                </a:lnTo>
                <a:close/>
                <a:moveTo>
                  <a:pt x="3307936" y="0"/>
                </a:moveTo>
                <a:cubicBezTo>
                  <a:pt x="3373183" y="0"/>
                  <a:pt x="3405794" y="12967"/>
                  <a:pt x="3405794" y="38888"/>
                </a:cubicBezTo>
                <a:cubicBezTo>
                  <a:pt x="3410400" y="47519"/>
                  <a:pt x="3412697" y="63363"/>
                  <a:pt x="3412697" y="86407"/>
                </a:cubicBezTo>
                <a:lnTo>
                  <a:pt x="3434738" y="86407"/>
                </a:lnTo>
                <a:cubicBezTo>
                  <a:pt x="3471499" y="86407"/>
                  <a:pt x="3491713" y="102251"/>
                  <a:pt x="3495392" y="133939"/>
                </a:cubicBezTo>
                <a:lnTo>
                  <a:pt x="3480229" y="141138"/>
                </a:lnTo>
                <a:cubicBezTo>
                  <a:pt x="3480229" y="125772"/>
                  <a:pt x="3457718" y="115218"/>
                  <a:pt x="3412697" y="109450"/>
                </a:cubicBezTo>
                <a:lnTo>
                  <a:pt x="3375480" y="125294"/>
                </a:lnTo>
                <a:cubicBezTo>
                  <a:pt x="3365367" y="120495"/>
                  <a:pt x="3357563" y="118095"/>
                  <a:pt x="3352043" y="118095"/>
                </a:cubicBezTo>
                <a:cubicBezTo>
                  <a:pt x="3352043" y="128649"/>
                  <a:pt x="3346993" y="133939"/>
                  <a:pt x="3336880" y="133939"/>
                </a:cubicBezTo>
                <a:lnTo>
                  <a:pt x="3323099" y="133939"/>
                </a:lnTo>
                <a:cubicBezTo>
                  <a:pt x="3311158" y="126249"/>
                  <a:pt x="3275781" y="115695"/>
                  <a:pt x="3216967" y="102251"/>
                </a:cubicBezTo>
                <a:lnTo>
                  <a:pt x="3216967" y="95051"/>
                </a:lnTo>
                <a:cubicBezTo>
                  <a:pt x="3233514" y="57609"/>
                  <a:pt x="3248677" y="38888"/>
                  <a:pt x="3262458" y="38888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1901082" y="585817"/>
            <a:ext cx="9677774" cy="2631558"/>
          </a:xfrm>
          <a:custGeom>
            <a:avLst/>
            <a:gdLst>
              <a:gd name="connsiteX0" fmla="*/ 4081720 w 9677774"/>
              <a:gd name="connsiteY0" fmla="*/ 2608839 h 2631558"/>
              <a:gd name="connsiteX1" fmla="*/ 4098517 w 9677774"/>
              <a:gd name="connsiteY1" fmla="*/ 2624381 h 2631558"/>
              <a:gd name="connsiteX2" fmla="*/ 4098517 w 9677774"/>
              <a:gd name="connsiteY2" fmla="*/ 2631558 h 2631558"/>
              <a:gd name="connsiteX3" fmla="*/ 4066221 w 9677774"/>
              <a:gd name="connsiteY3" fmla="*/ 2631558 h 2631558"/>
              <a:gd name="connsiteX4" fmla="*/ 4066221 w 9677774"/>
              <a:gd name="connsiteY4" fmla="*/ 2624381 h 2631558"/>
              <a:gd name="connsiteX5" fmla="*/ 4081720 w 9677774"/>
              <a:gd name="connsiteY5" fmla="*/ 2608839 h 2631558"/>
              <a:gd name="connsiteX6" fmla="*/ 6659456 w 9677774"/>
              <a:gd name="connsiteY6" fmla="*/ 2062440 h 2631558"/>
              <a:gd name="connsiteX7" fmla="*/ 6625852 w 9677774"/>
              <a:gd name="connsiteY7" fmla="*/ 2100701 h 2631558"/>
              <a:gd name="connsiteX8" fmla="*/ 6625852 w 9677774"/>
              <a:gd name="connsiteY8" fmla="*/ 2107877 h 2631558"/>
              <a:gd name="connsiteX9" fmla="*/ 6634904 w 9677774"/>
              <a:gd name="connsiteY9" fmla="*/ 2123420 h 2631558"/>
              <a:gd name="connsiteX10" fmla="*/ 6685292 w 9677774"/>
              <a:gd name="connsiteY10" fmla="*/ 2107877 h 2631558"/>
              <a:gd name="connsiteX11" fmla="*/ 6685292 w 9677774"/>
              <a:gd name="connsiteY11" fmla="*/ 2093535 h 2631558"/>
              <a:gd name="connsiteX12" fmla="*/ 6659456 w 9677774"/>
              <a:gd name="connsiteY12" fmla="*/ 2077982 h 2631558"/>
              <a:gd name="connsiteX13" fmla="*/ 6668496 w 9677774"/>
              <a:gd name="connsiteY13" fmla="*/ 2062440 h 2631558"/>
              <a:gd name="connsiteX14" fmla="*/ 4730353 w 9677774"/>
              <a:gd name="connsiteY14" fmla="*/ 2062440 h 2631558"/>
              <a:gd name="connsiteX15" fmla="*/ 4647657 w 9677774"/>
              <a:gd name="connsiteY15" fmla="*/ 2085158 h 2631558"/>
              <a:gd name="connsiteX16" fmla="*/ 4647657 w 9677774"/>
              <a:gd name="connsiteY16" fmla="*/ 2107877 h 2631558"/>
              <a:gd name="connsiteX17" fmla="*/ 4730353 w 9677774"/>
              <a:gd name="connsiteY17" fmla="*/ 2077982 h 2631558"/>
              <a:gd name="connsiteX18" fmla="*/ 6335139 w 9677774"/>
              <a:gd name="connsiteY18" fmla="*/ 2031355 h 2631558"/>
              <a:gd name="connsiteX19" fmla="*/ 6327384 w 9677774"/>
              <a:gd name="connsiteY19" fmla="*/ 2046897 h 2631558"/>
              <a:gd name="connsiteX20" fmla="*/ 6335139 w 9677774"/>
              <a:gd name="connsiteY20" fmla="*/ 2046897 h 2631558"/>
              <a:gd name="connsiteX21" fmla="*/ 6327384 w 9677774"/>
              <a:gd name="connsiteY21" fmla="*/ 2062440 h 2631558"/>
              <a:gd name="connsiteX22" fmla="*/ 6327384 w 9677774"/>
              <a:gd name="connsiteY22" fmla="*/ 2069616 h 2631558"/>
              <a:gd name="connsiteX23" fmla="*/ 6360976 w 9677774"/>
              <a:gd name="connsiteY23" fmla="*/ 2046897 h 2631558"/>
              <a:gd name="connsiteX24" fmla="*/ 5071466 w 9677774"/>
              <a:gd name="connsiteY24" fmla="*/ 1823318 h 2631558"/>
              <a:gd name="connsiteX25" fmla="*/ 5063711 w 9677774"/>
              <a:gd name="connsiteY25" fmla="*/ 1838860 h 2631558"/>
              <a:gd name="connsiteX26" fmla="*/ 5063711 w 9677774"/>
              <a:gd name="connsiteY26" fmla="*/ 1862779 h 2631558"/>
              <a:gd name="connsiteX27" fmla="*/ 5080518 w 9677774"/>
              <a:gd name="connsiteY27" fmla="*/ 1862779 h 2631558"/>
              <a:gd name="connsiteX28" fmla="*/ 5088263 w 9677774"/>
              <a:gd name="connsiteY28" fmla="*/ 1831694 h 2631558"/>
              <a:gd name="connsiteX29" fmla="*/ 6327384 w 9677774"/>
              <a:gd name="connsiteY29" fmla="*/ 1715711 h 2631558"/>
              <a:gd name="connsiteX30" fmla="*/ 6344180 w 9677774"/>
              <a:gd name="connsiteY30" fmla="*/ 1715711 h 2631558"/>
              <a:gd name="connsiteX31" fmla="*/ 6360976 w 9677774"/>
              <a:gd name="connsiteY31" fmla="*/ 1731253 h 2631558"/>
              <a:gd name="connsiteX32" fmla="*/ 6360976 w 9677774"/>
              <a:gd name="connsiteY32" fmla="*/ 1746796 h 2631558"/>
              <a:gd name="connsiteX33" fmla="*/ 6327384 w 9677774"/>
              <a:gd name="connsiteY33" fmla="*/ 1753972 h 2631558"/>
              <a:gd name="connsiteX34" fmla="*/ 5054670 w 9677774"/>
              <a:gd name="connsiteY34" fmla="*/ 1554301 h 2631558"/>
              <a:gd name="connsiteX35" fmla="*/ 5030118 w 9677774"/>
              <a:gd name="connsiteY35" fmla="*/ 1562677 h 2631558"/>
              <a:gd name="connsiteX36" fmla="*/ 5030118 w 9677774"/>
              <a:gd name="connsiteY36" fmla="*/ 1577020 h 2631558"/>
              <a:gd name="connsiteX37" fmla="*/ 5046914 w 9677774"/>
              <a:gd name="connsiteY37" fmla="*/ 1577020 h 2631558"/>
              <a:gd name="connsiteX38" fmla="*/ 5054670 w 9677774"/>
              <a:gd name="connsiteY38" fmla="*/ 1554301 h 2631558"/>
              <a:gd name="connsiteX39" fmla="*/ 6078008 w 9677774"/>
              <a:gd name="connsiteY39" fmla="*/ 1538759 h 2631558"/>
              <a:gd name="connsiteX40" fmla="*/ 6078008 w 9677774"/>
              <a:gd name="connsiteY40" fmla="*/ 1554301 h 2631558"/>
              <a:gd name="connsiteX41" fmla="*/ 6094805 w 9677774"/>
              <a:gd name="connsiteY41" fmla="*/ 1554301 h 2631558"/>
              <a:gd name="connsiteX42" fmla="*/ 6078008 w 9677774"/>
              <a:gd name="connsiteY42" fmla="*/ 1616481 h 2631558"/>
              <a:gd name="connsiteX43" fmla="*/ 6078008 w 9677774"/>
              <a:gd name="connsiteY43" fmla="*/ 1646365 h 2631558"/>
              <a:gd name="connsiteX44" fmla="*/ 6102560 w 9677774"/>
              <a:gd name="connsiteY44" fmla="*/ 1693003 h 2631558"/>
              <a:gd name="connsiteX45" fmla="*/ 6127113 w 9677774"/>
              <a:gd name="connsiteY45" fmla="*/ 1685826 h 2631558"/>
              <a:gd name="connsiteX46" fmla="*/ 6127113 w 9677774"/>
              <a:gd name="connsiteY46" fmla="*/ 1677450 h 2631558"/>
              <a:gd name="connsiteX47" fmla="*/ 6111601 w 9677774"/>
              <a:gd name="connsiteY47" fmla="*/ 1646365 h 2631558"/>
              <a:gd name="connsiteX48" fmla="*/ 6127113 w 9677774"/>
              <a:gd name="connsiteY48" fmla="*/ 1608104 h 2631558"/>
              <a:gd name="connsiteX49" fmla="*/ 6111601 w 9677774"/>
              <a:gd name="connsiteY49" fmla="*/ 1547135 h 2631558"/>
              <a:gd name="connsiteX50" fmla="*/ 6094805 w 9677774"/>
              <a:gd name="connsiteY50" fmla="*/ 1554301 h 2631558"/>
              <a:gd name="connsiteX51" fmla="*/ 6094805 w 9677774"/>
              <a:gd name="connsiteY51" fmla="*/ 1538759 h 2631558"/>
              <a:gd name="connsiteX52" fmla="*/ 4681261 w 9677774"/>
              <a:gd name="connsiteY52" fmla="*/ 1477789 h 2631558"/>
              <a:gd name="connsiteX53" fmla="*/ 4698057 w 9677774"/>
              <a:gd name="connsiteY53" fmla="*/ 1477789 h 2631558"/>
              <a:gd name="connsiteX54" fmla="*/ 4698057 w 9677774"/>
              <a:gd name="connsiteY54" fmla="*/ 1484955 h 2631558"/>
              <a:gd name="connsiteX55" fmla="*/ 4681261 w 9677774"/>
              <a:gd name="connsiteY55" fmla="*/ 1500508 h 2631558"/>
              <a:gd name="connsiteX56" fmla="*/ 5487520 w 9677774"/>
              <a:gd name="connsiteY56" fmla="*/ 1370182 h 2631558"/>
              <a:gd name="connsiteX57" fmla="*/ 5512072 w 9677774"/>
              <a:gd name="connsiteY57" fmla="*/ 1400067 h 2631558"/>
              <a:gd name="connsiteX58" fmla="*/ 5487520 w 9677774"/>
              <a:gd name="connsiteY58" fmla="*/ 1415609 h 2631558"/>
              <a:gd name="connsiteX59" fmla="*/ 5429375 w 9677774"/>
              <a:gd name="connsiteY59" fmla="*/ 1408443 h 2631558"/>
              <a:gd name="connsiteX60" fmla="*/ 5429375 w 9677774"/>
              <a:gd name="connsiteY60" fmla="*/ 1385725 h 2631558"/>
              <a:gd name="connsiteX61" fmla="*/ 4938380 w 9677774"/>
              <a:gd name="connsiteY61" fmla="*/ 1331921 h 2631558"/>
              <a:gd name="connsiteX62" fmla="*/ 4964229 w 9677774"/>
              <a:gd name="connsiteY62" fmla="*/ 1331921 h 2631558"/>
              <a:gd name="connsiteX63" fmla="*/ 4947433 w 9677774"/>
              <a:gd name="connsiteY63" fmla="*/ 1346264 h 2631558"/>
              <a:gd name="connsiteX64" fmla="*/ 4938380 w 9677774"/>
              <a:gd name="connsiteY64" fmla="*/ 1346264 h 2631558"/>
              <a:gd name="connsiteX65" fmla="*/ 5054670 w 9677774"/>
              <a:gd name="connsiteY65" fmla="*/ 1262575 h 2631558"/>
              <a:gd name="connsiteX66" fmla="*/ 5054670 w 9677774"/>
              <a:gd name="connsiteY66" fmla="*/ 1285294 h 2631558"/>
              <a:gd name="connsiteX67" fmla="*/ 5037874 w 9677774"/>
              <a:gd name="connsiteY67" fmla="*/ 1269752 h 2631558"/>
              <a:gd name="connsiteX68" fmla="*/ 2694014 w 9677774"/>
              <a:gd name="connsiteY68" fmla="*/ 1231491 h 2631558"/>
              <a:gd name="connsiteX69" fmla="*/ 2701769 w 9677774"/>
              <a:gd name="connsiteY69" fmla="*/ 1247033 h 2631558"/>
              <a:gd name="connsiteX70" fmla="*/ 2701769 w 9677774"/>
              <a:gd name="connsiteY70" fmla="*/ 1254210 h 2631558"/>
              <a:gd name="connsiteX71" fmla="*/ 2684973 w 9677774"/>
              <a:gd name="connsiteY71" fmla="*/ 1269752 h 2631558"/>
              <a:gd name="connsiteX72" fmla="*/ 2652665 w 9677774"/>
              <a:gd name="connsiteY72" fmla="*/ 1269752 h 2631558"/>
              <a:gd name="connsiteX73" fmla="*/ 2652665 w 9677774"/>
              <a:gd name="connsiteY73" fmla="*/ 1262575 h 2631558"/>
              <a:gd name="connsiteX74" fmla="*/ 2694014 w 9677774"/>
              <a:gd name="connsiteY74" fmla="*/ 1231491 h 2631558"/>
              <a:gd name="connsiteX75" fmla="*/ 5395783 w 9677774"/>
              <a:gd name="connsiteY75" fmla="*/ 1215949 h 2631558"/>
              <a:gd name="connsiteX76" fmla="*/ 5388027 w 9677774"/>
              <a:gd name="connsiteY76" fmla="*/ 1254210 h 2631558"/>
              <a:gd name="connsiteX77" fmla="*/ 5404823 w 9677774"/>
              <a:gd name="connsiteY77" fmla="*/ 1254210 h 2631558"/>
              <a:gd name="connsiteX78" fmla="*/ 5412579 w 9677774"/>
              <a:gd name="connsiteY78" fmla="*/ 1215949 h 2631558"/>
              <a:gd name="connsiteX79" fmla="*/ 4947433 w 9677774"/>
              <a:gd name="connsiteY79" fmla="*/ 1162145 h 2631558"/>
              <a:gd name="connsiteX80" fmla="*/ 4964229 w 9677774"/>
              <a:gd name="connsiteY80" fmla="*/ 1162145 h 2631558"/>
              <a:gd name="connsiteX81" fmla="*/ 4964229 w 9677774"/>
              <a:gd name="connsiteY81" fmla="*/ 1193230 h 2631558"/>
              <a:gd name="connsiteX82" fmla="*/ 4938380 w 9677774"/>
              <a:gd name="connsiteY82" fmla="*/ 1215949 h 2631558"/>
              <a:gd name="connsiteX83" fmla="*/ 4930625 w 9677774"/>
              <a:gd name="connsiteY83" fmla="*/ 1215949 h 2631558"/>
              <a:gd name="connsiteX84" fmla="*/ 4930625 w 9677774"/>
              <a:gd name="connsiteY84" fmla="*/ 1184864 h 2631558"/>
              <a:gd name="connsiteX85" fmla="*/ 4947433 w 9677774"/>
              <a:gd name="connsiteY85" fmla="*/ 1162145 h 2631558"/>
              <a:gd name="connsiteX86" fmla="*/ 5096018 w 9677774"/>
              <a:gd name="connsiteY86" fmla="*/ 1146603 h 2631558"/>
              <a:gd name="connsiteX87" fmla="*/ 5129611 w 9677774"/>
              <a:gd name="connsiteY87" fmla="*/ 1154969 h 2631558"/>
              <a:gd name="connsiteX88" fmla="*/ 5046914 w 9677774"/>
              <a:gd name="connsiteY88" fmla="*/ 1208772 h 2631558"/>
              <a:gd name="connsiteX89" fmla="*/ 5046914 w 9677774"/>
              <a:gd name="connsiteY89" fmla="*/ 1184864 h 2631558"/>
              <a:gd name="connsiteX90" fmla="*/ 5096018 w 9677774"/>
              <a:gd name="connsiteY90" fmla="*/ 1146603 h 2631558"/>
              <a:gd name="connsiteX91" fmla="*/ 9104094 w 9677774"/>
              <a:gd name="connsiteY91" fmla="*/ 1131061 h 2631558"/>
              <a:gd name="connsiteX92" fmla="*/ 9145431 w 9677774"/>
              <a:gd name="connsiteY92" fmla="*/ 1131061 h 2631558"/>
              <a:gd name="connsiteX93" fmla="*/ 9120890 w 9677774"/>
              <a:gd name="connsiteY93" fmla="*/ 1154969 h 2631558"/>
              <a:gd name="connsiteX94" fmla="*/ 9104094 w 9677774"/>
              <a:gd name="connsiteY94" fmla="*/ 1154969 h 2631558"/>
              <a:gd name="connsiteX95" fmla="*/ 682226 w 9677774"/>
              <a:gd name="connsiteY95" fmla="*/ 978016 h 2631558"/>
              <a:gd name="connsiteX96" fmla="*/ 656389 w 9677774"/>
              <a:gd name="connsiteY96" fmla="*/ 985193 h 2631558"/>
              <a:gd name="connsiteX97" fmla="*/ 656389 w 9677774"/>
              <a:gd name="connsiteY97" fmla="*/ 992369 h 2631558"/>
              <a:gd name="connsiteX98" fmla="*/ 665430 w 9677774"/>
              <a:gd name="connsiteY98" fmla="*/ 992369 h 2631558"/>
              <a:gd name="connsiteX99" fmla="*/ 689982 w 9677774"/>
              <a:gd name="connsiteY99" fmla="*/ 985193 h 2631558"/>
              <a:gd name="connsiteX100" fmla="*/ 689982 w 9677774"/>
              <a:gd name="connsiteY100" fmla="*/ 978016 h 2631558"/>
              <a:gd name="connsiteX101" fmla="*/ 5703303 w 9677774"/>
              <a:gd name="connsiteY101" fmla="*/ 938566 h 2631558"/>
              <a:gd name="connsiteX102" fmla="*/ 5686507 w 9677774"/>
              <a:gd name="connsiteY102" fmla="*/ 954108 h 2631558"/>
              <a:gd name="connsiteX103" fmla="*/ 5712344 w 9677774"/>
              <a:gd name="connsiteY103" fmla="*/ 954108 h 2631558"/>
              <a:gd name="connsiteX104" fmla="*/ 5712344 w 9677774"/>
              <a:gd name="connsiteY104" fmla="*/ 938566 h 2631558"/>
              <a:gd name="connsiteX105" fmla="*/ 5661954 w 9677774"/>
              <a:gd name="connsiteY105" fmla="*/ 931389 h 2631558"/>
              <a:gd name="connsiteX106" fmla="*/ 5661954 w 9677774"/>
              <a:gd name="connsiteY106" fmla="*/ 962474 h 2631558"/>
              <a:gd name="connsiteX107" fmla="*/ 5678751 w 9677774"/>
              <a:gd name="connsiteY107" fmla="*/ 962474 h 2631558"/>
              <a:gd name="connsiteX108" fmla="*/ 5678751 w 9677774"/>
              <a:gd name="connsiteY108" fmla="*/ 946932 h 2631558"/>
              <a:gd name="connsiteX109" fmla="*/ 5661954 w 9677774"/>
              <a:gd name="connsiteY109" fmla="*/ 931389 h 2631558"/>
              <a:gd name="connsiteX110" fmla="*/ 5155460 w 9677774"/>
              <a:gd name="connsiteY110" fmla="*/ 923024 h 2631558"/>
              <a:gd name="connsiteX111" fmla="*/ 5138652 w 9677774"/>
              <a:gd name="connsiteY111" fmla="*/ 938566 h 2631558"/>
              <a:gd name="connsiteX112" fmla="*/ 5163204 w 9677774"/>
              <a:gd name="connsiteY112" fmla="*/ 938566 h 2631558"/>
              <a:gd name="connsiteX113" fmla="*/ 5163204 w 9677774"/>
              <a:gd name="connsiteY113" fmla="*/ 923024 h 2631558"/>
              <a:gd name="connsiteX114" fmla="*/ 5221348 w 9677774"/>
              <a:gd name="connsiteY114" fmla="*/ 900305 h 2631558"/>
              <a:gd name="connsiteX115" fmla="*/ 5196796 w 9677774"/>
              <a:gd name="connsiteY115" fmla="*/ 931389 h 2631558"/>
              <a:gd name="connsiteX116" fmla="*/ 5204552 w 9677774"/>
              <a:gd name="connsiteY116" fmla="*/ 946932 h 2631558"/>
              <a:gd name="connsiteX117" fmla="*/ 5254941 w 9677774"/>
              <a:gd name="connsiteY117" fmla="*/ 908671 h 2631558"/>
              <a:gd name="connsiteX118" fmla="*/ 5221348 w 9677774"/>
              <a:gd name="connsiteY118" fmla="*/ 900305 h 2631558"/>
              <a:gd name="connsiteX119" fmla="*/ 5877737 w 9677774"/>
              <a:gd name="connsiteY119" fmla="*/ 893128 h 2631558"/>
              <a:gd name="connsiteX120" fmla="*/ 5961719 w 9677774"/>
              <a:gd name="connsiteY120" fmla="*/ 931389 h 2631558"/>
              <a:gd name="connsiteX121" fmla="*/ 5978515 w 9677774"/>
              <a:gd name="connsiteY121" fmla="*/ 946932 h 2631558"/>
              <a:gd name="connsiteX122" fmla="*/ 5969475 w 9677774"/>
              <a:gd name="connsiteY122" fmla="*/ 954108 h 2631558"/>
              <a:gd name="connsiteX123" fmla="*/ 5978515 w 9677774"/>
              <a:gd name="connsiteY123" fmla="*/ 969651 h 2631558"/>
              <a:gd name="connsiteX124" fmla="*/ 5978515 w 9677774"/>
              <a:gd name="connsiteY124" fmla="*/ 1000735 h 2631558"/>
              <a:gd name="connsiteX125" fmla="*/ 5952678 w 9677774"/>
              <a:gd name="connsiteY125" fmla="*/ 1000735 h 2631558"/>
              <a:gd name="connsiteX126" fmla="*/ 5911330 w 9677774"/>
              <a:gd name="connsiteY126" fmla="*/ 985193 h 2631558"/>
              <a:gd name="connsiteX127" fmla="*/ 5911330 w 9677774"/>
              <a:gd name="connsiteY127" fmla="*/ 938566 h 2631558"/>
              <a:gd name="connsiteX128" fmla="*/ 5886778 w 9677774"/>
              <a:gd name="connsiteY128" fmla="*/ 908671 h 2631558"/>
              <a:gd name="connsiteX129" fmla="*/ 5877737 w 9677774"/>
              <a:gd name="connsiteY129" fmla="*/ 908671 h 2631558"/>
              <a:gd name="connsiteX130" fmla="*/ 9494299 w 9677774"/>
              <a:gd name="connsiteY130" fmla="*/ 846502 h 2631558"/>
              <a:gd name="connsiteX131" fmla="*/ 9544688 w 9677774"/>
              <a:gd name="connsiteY131" fmla="*/ 877586 h 2631558"/>
              <a:gd name="connsiteX132" fmla="*/ 9619629 w 9677774"/>
              <a:gd name="connsiteY132" fmla="*/ 862044 h 2631558"/>
              <a:gd name="connsiteX133" fmla="*/ 9619629 w 9677774"/>
              <a:gd name="connsiteY133" fmla="*/ 923024 h 2631558"/>
              <a:gd name="connsiteX134" fmla="*/ 9653234 w 9677774"/>
              <a:gd name="connsiteY134" fmla="*/ 946932 h 2631558"/>
              <a:gd name="connsiteX135" fmla="*/ 9653234 w 9677774"/>
              <a:gd name="connsiteY135" fmla="*/ 954108 h 2631558"/>
              <a:gd name="connsiteX136" fmla="*/ 9644181 w 9677774"/>
              <a:gd name="connsiteY136" fmla="*/ 992369 h 2631558"/>
              <a:gd name="connsiteX137" fmla="*/ 9653234 w 9677774"/>
              <a:gd name="connsiteY137" fmla="*/ 1000735 h 2631558"/>
              <a:gd name="connsiteX138" fmla="*/ 9636426 w 9677774"/>
              <a:gd name="connsiteY138" fmla="*/ 1000735 h 2631558"/>
              <a:gd name="connsiteX139" fmla="*/ 9636426 w 9677774"/>
              <a:gd name="connsiteY139" fmla="*/ 1007912 h 2631558"/>
              <a:gd name="connsiteX140" fmla="*/ 9653234 w 9677774"/>
              <a:gd name="connsiteY140" fmla="*/ 1031820 h 2631558"/>
              <a:gd name="connsiteX141" fmla="*/ 9653234 w 9677774"/>
              <a:gd name="connsiteY141" fmla="*/ 1046173 h 2631558"/>
              <a:gd name="connsiteX142" fmla="*/ 9611885 w 9677774"/>
              <a:gd name="connsiteY142" fmla="*/ 1046173 h 2631558"/>
              <a:gd name="connsiteX143" fmla="*/ 9544688 w 9677774"/>
              <a:gd name="connsiteY143" fmla="*/ 1085623 h 2631558"/>
              <a:gd name="connsiteX144" fmla="*/ 9552444 w 9677774"/>
              <a:gd name="connsiteY144" fmla="*/ 1123884 h 2631558"/>
              <a:gd name="connsiteX145" fmla="*/ 9595089 w 9677774"/>
              <a:gd name="connsiteY145" fmla="*/ 1115519 h 2631558"/>
              <a:gd name="connsiteX146" fmla="*/ 9602833 w 9677774"/>
              <a:gd name="connsiteY146" fmla="*/ 1115519 h 2631558"/>
              <a:gd name="connsiteX147" fmla="*/ 9611885 w 9677774"/>
              <a:gd name="connsiteY147" fmla="*/ 1123884 h 2631558"/>
              <a:gd name="connsiteX148" fmla="*/ 9627385 w 9677774"/>
              <a:gd name="connsiteY148" fmla="*/ 1115519 h 2631558"/>
              <a:gd name="connsiteX149" fmla="*/ 9636426 w 9677774"/>
              <a:gd name="connsiteY149" fmla="*/ 1115519 h 2631558"/>
              <a:gd name="connsiteX150" fmla="*/ 9653234 w 9677774"/>
              <a:gd name="connsiteY150" fmla="*/ 1131061 h 2631558"/>
              <a:gd name="connsiteX151" fmla="*/ 9653234 w 9677774"/>
              <a:gd name="connsiteY151" fmla="*/ 1162145 h 2631558"/>
              <a:gd name="connsiteX152" fmla="*/ 9636426 w 9677774"/>
              <a:gd name="connsiteY152" fmla="*/ 1169311 h 2631558"/>
              <a:gd name="connsiteX153" fmla="*/ 9677774 w 9677774"/>
              <a:gd name="connsiteY153" fmla="*/ 1215949 h 2631558"/>
              <a:gd name="connsiteX154" fmla="*/ 9677774 w 9677774"/>
              <a:gd name="connsiteY154" fmla="*/ 1223115 h 2631558"/>
              <a:gd name="connsiteX155" fmla="*/ 9569240 w 9677774"/>
              <a:gd name="connsiteY155" fmla="*/ 1269752 h 2631558"/>
              <a:gd name="connsiteX156" fmla="*/ 9569240 w 9677774"/>
              <a:gd name="connsiteY156" fmla="*/ 1316379 h 2631558"/>
              <a:gd name="connsiteX157" fmla="*/ 9611885 w 9677774"/>
              <a:gd name="connsiteY157" fmla="*/ 1316379 h 2631558"/>
              <a:gd name="connsiteX158" fmla="*/ 9520148 w 9677774"/>
              <a:gd name="connsiteY158" fmla="*/ 1370182 h 2631558"/>
              <a:gd name="connsiteX159" fmla="*/ 9520148 w 9677774"/>
              <a:gd name="connsiteY159" fmla="*/ 1385725 h 2631558"/>
              <a:gd name="connsiteX160" fmla="*/ 9536944 w 9677774"/>
              <a:gd name="connsiteY160" fmla="*/ 1385725 h 2631558"/>
              <a:gd name="connsiteX161" fmla="*/ 9536944 w 9677774"/>
              <a:gd name="connsiteY161" fmla="*/ 1431152 h 2631558"/>
              <a:gd name="connsiteX162" fmla="*/ 9520148 w 9677774"/>
              <a:gd name="connsiteY162" fmla="*/ 1453871 h 2631558"/>
              <a:gd name="connsiteX163" fmla="*/ 9520148 w 9677774"/>
              <a:gd name="connsiteY163" fmla="*/ 1477789 h 2631558"/>
              <a:gd name="connsiteX164" fmla="*/ 9536944 w 9677774"/>
              <a:gd name="connsiteY164" fmla="*/ 1477789 h 2631558"/>
              <a:gd name="connsiteX165" fmla="*/ 9536944 w 9677774"/>
              <a:gd name="connsiteY165" fmla="*/ 1508874 h 2631558"/>
              <a:gd name="connsiteX166" fmla="*/ 9469747 w 9677774"/>
              <a:gd name="connsiteY166" fmla="*/ 1538759 h 2631558"/>
              <a:gd name="connsiteX167" fmla="*/ 9420654 w 9677774"/>
              <a:gd name="connsiteY167" fmla="*/ 1538759 h 2631558"/>
              <a:gd name="connsiteX168" fmla="*/ 9420654 w 9677774"/>
              <a:gd name="connsiteY168" fmla="*/ 1547135 h 2631558"/>
              <a:gd name="connsiteX169" fmla="*/ 9436154 w 9677774"/>
              <a:gd name="connsiteY169" fmla="*/ 1569854 h 2631558"/>
              <a:gd name="connsiteX170" fmla="*/ 9436154 w 9677774"/>
              <a:gd name="connsiteY170" fmla="*/ 1623647 h 2631558"/>
              <a:gd name="connsiteX171" fmla="*/ 9403858 w 9677774"/>
              <a:gd name="connsiteY171" fmla="*/ 1677450 h 2631558"/>
              <a:gd name="connsiteX172" fmla="*/ 9336661 w 9677774"/>
              <a:gd name="connsiteY172" fmla="*/ 1708545 h 2631558"/>
              <a:gd name="connsiteX173" fmla="*/ 9261720 w 9677774"/>
              <a:gd name="connsiteY173" fmla="*/ 1762349 h 2631558"/>
              <a:gd name="connsiteX174" fmla="*/ 9162238 w 9677774"/>
              <a:gd name="connsiteY174" fmla="*/ 1777891 h 2631558"/>
              <a:gd name="connsiteX175" fmla="*/ 9004601 w 9677774"/>
              <a:gd name="connsiteY175" fmla="*/ 1715711 h 2631558"/>
              <a:gd name="connsiteX176" fmla="*/ 8995548 w 9677774"/>
              <a:gd name="connsiteY176" fmla="*/ 1715711 h 2631558"/>
              <a:gd name="connsiteX177" fmla="*/ 8946456 w 9677774"/>
              <a:gd name="connsiteY177" fmla="*/ 1731253 h 2631558"/>
              <a:gd name="connsiteX178" fmla="*/ 8912863 w 9677774"/>
              <a:gd name="connsiteY178" fmla="*/ 1715711 h 2631558"/>
              <a:gd name="connsiteX179" fmla="*/ 8837922 w 9677774"/>
              <a:gd name="connsiteY179" fmla="*/ 1724087 h 2631558"/>
              <a:gd name="connsiteX180" fmla="*/ 8804318 w 9677774"/>
              <a:gd name="connsiteY180" fmla="*/ 1708545 h 2631558"/>
              <a:gd name="connsiteX181" fmla="*/ 8779777 w 9677774"/>
              <a:gd name="connsiteY181" fmla="*/ 1715711 h 2631558"/>
              <a:gd name="connsiteX182" fmla="*/ 8779777 w 9677774"/>
              <a:gd name="connsiteY182" fmla="*/ 1708545 h 2631558"/>
              <a:gd name="connsiteX183" fmla="*/ 8762981 w 9677774"/>
              <a:gd name="connsiteY183" fmla="*/ 1715711 h 2631558"/>
              <a:gd name="connsiteX184" fmla="*/ 8721632 w 9677774"/>
              <a:gd name="connsiteY184" fmla="*/ 1700169 h 2631558"/>
              <a:gd name="connsiteX185" fmla="*/ 8746185 w 9677774"/>
              <a:gd name="connsiteY185" fmla="*/ 1677450 h 2631558"/>
              <a:gd name="connsiteX186" fmla="*/ 8779777 w 9677774"/>
              <a:gd name="connsiteY186" fmla="*/ 1677450 h 2631558"/>
              <a:gd name="connsiteX187" fmla="*/ 8787521 w 9677774"/>
              <a:gd name="connsiteY187" fmla="*/ 1685826 h 2631558"/>
              <a:gd name="connsiteX188" fmla="*/ 8796574 w 9677774"/>
              <a:gd name="connsiteY188" fmla="*/ 1677450 h 2631558"/>
              <a:gd name="connsiteX189" fmla="*/ 8837922 w 9677774"/>
              <a:gd name="connsiteY189" fmla="*/ 1685826 h 2631558"/>
              <a:gd name="connsiteX190" fmla="*/ 8871515 w 9677774"/>
              <a:gd name="connsiteY190" fmla="*/ 1685826 h 2631558"/>
              <a:gd name="connsiteX191" fmla="*/ 8896067 w 9677774"/>
              <a:gd name="connsiteY191" fmla="*/ 1654742 h 2631558"/>
              <a:gd name="connsiteX192" fmla="*/ 8946456 w 9677774"/>
              <a:gd name="connsiteY192" fmla="*/ 1677450 h 2631558"/>
              <a:gd name="connsiteX193" fmla="*/ 9004601 w 9677774"/>
              <a:gd name="connsiteY193" fmla="*/ 1677450 h 2631558"/>
              <a:gd name="connsiteX194" fmla="*/ 9004601 w 9677774"/>
              <a:gd name="connsiteY194" fmla="*/ 1646365 h 2631558"/>
              <a:gd name="connsiteX195" fmla="*/ 8929659 w 9677774"/>
              <a:gd name="connsiteY195" fmla="*/ 1608104 h 2631558"/>
              <a:gd name="connsiteX196" fmla="*/ 8905107 w 9677774"/>
              <a:gd name="connsiteY196" fmla="*/ 1585396 h 2631558"/>
              <a:gd name="connsiteX197" fmla="*/ 8905107 w 9677774"/>
              <a:gd name="connsiteY197" fmla="*/ 1577020 h 2631558"/>
              <a:gd name="connsiteX198" fmla="*/ 8963252 w 9677774"/>
              <a:gd name="connsiteY198" fmla="*/ 1538759 h 2631558"/>
              <a:gd name="connsiteX199" fmla="*/ 9045949 w 9677774"/>
              <a:gd name="connsiteY199" fmla="*/ 1538759 h 2631558"/>
              <a:gd name="connsiteX200" fmla="*/ 9070489 w 9677774"/>
              <a:gd name="connsiteY200" fmla="*/ 1516050 h 2631558"/>
              <a:gd name="connsiteX201" fmla="*/ 9053693 w 9677774"/>
              <a:gd name="connsiteY201" fmla="*/ 1523216 h 2631558"/>
              <a:gd name="connsiteX202" fmla="*/ 9038193 w 9677774"/>
              <a:gd name="connsiteY202" fmla="*/ 1523216 h 2631558"/>
              <a:gd name="connsiteX203" fmla="*/ 9029153 w 9677774"/>
              <a:gd name="connsiteY203" fmla="*/ 1500508 h 2631558"/>
              <a:gd name="connsiteX204" fmla="*/ 9137686 w 9677774"/>
              <a:gd name="connsiteY204" fmla="*/ 1469413 h 2631558"/>
              <a:gd name="connsiteX205" fmla="*/ 9137686 w 9677774"/>
              <a:gd name="connsiteY205" fmla="*/ 1431152 h 2631558"/>
              <a:gd name="connsiteX206" fmla="*/ 9120890 w 9677774"/>
              <a:gd name="connsiteY206" fmla="*/ 1439528 h 2631558"/>
              <a:gd name="connsiteX207" fmla="*/ 9053693 w 9677774"/>
              <a:gd name="connsiteY207" fmla="*/ 1415609 h 2631558"/>
              <a:gd name="connsiteX208" fmla="*/ 9186779 w 9677774"/>
              <a:gd name="connsiteY208" fmla="*/ 1392901 h 2631558"/>
              <a:gd name="connsiteX209" fmla="*/ 9203575 w 9677774"/>
              <a:gd name="connsiteY209" fmla="*/ 1392901 h 2631558"/>
              <a:gd name="connsiteX210" fmla="*/ 9203575 w 9677774"/>
              <a:gd name="connsiteY210" fmla="*/ 1361806 h 2631558"/>
              <a:gd name="connsiteX211" fmla="*/ 9186779 w 9677774"/>
              <a:gd name="connsiteY211" fmla="*/ 1346264 h 2631558"/>
              <a:gd name="connsiteX212" fmla="*/ 9162238 w 9677774"/>
              <a:gd name="connsiteY212" fmla="*/ 1346264 h 2631558"/>
              <a:gd name="connsiteX213" fmla="*/ 9154483 w 9677774"/>
              <a:gd name="connsiteY213" fmla="*/ 1354640 h 2631558"/>
              <a:gd name="connsiteX214" fmla="*/ 9096338 w 9677774"/>
              <a:gd name="connsiteY214" fmla="*/ 1308013 h 2631558"/>
              <a:gd name="connsiteX215" fmla="*/ 9186779 w 9677774"/>
              <a:gd name="connsiteY215" fmla="*/ 1215949 h 2631558"/>
              <a:gd name="connsiteX216" fmla="*/ 9203575 w 9677774"/>
              <a:gd name="connsiteY216" fmla="*/ 1223115 h 2631558"/>
              <a:gd name="connsiteX217" fmla="*/ 9212628 w 9677774"/>
              <a:gd name="connsiteY217" fmla="*/ 1223115 h 2631558"/>
              <a:gd name="connsiteX218" fmla="*/ 9195831 w 9677774"/>
              <a:gd name="connsiteY218" fmla="*/ 1200406 h 2631558"/>
              <a:gd name="connsiteX219" fmla="*/ 9303068 w 9677774"/>
              <a:gd name="connsiteY219" fmla="*/ 1115519 h 2631558"/>
              <a:gd name="connsiteX220" fmla="*/ 9319865 w 9677774"/>
              <a:gd name="connsiteY220" fmla="*/ 1099966 h 2631558"/>
              <a:gd name="connsiteX221" fmla="*/ 9319865 w 9677774"/>
              <a:gd name="connsiteY221" fmla="*/ 1092800 h 2631558"/>
              <a:gd name="connsiteX222" fmla="*/ 9278516 w 9677774"/>
              <a:gd name="connsiteY222" fmla="*/ 1077257 h 2631558"/>
              <a:gd name="connsiteX223" fmla="*/ 9278516 w 9677774"/>
              <a:gd name="connsiteY223" fmla="*/ 1085623 h 2631558"/>
              <a:gd name="connsiteX224" fmla="*/ 9237180 w 9677774"/>
              <a:gd name="connsiteY224" fmla="*/ 1077257 h 2631558"/>
              <a:gd name="connsiteX225" fmla="*/ 9237180 w 9677774"/>
              <a:gd name="connsiteY225" fmla="*/ 1070081 h 2631558"/>
              <a:gd name="connsiteX226" fmla="*/ 9303068 w 9677774"/>
              <a:gd name="connsiteY226" fmla="*/ 1023454 h 2631558"/>
              <a:gd name="connsiteX227" fmla="*/ 9303068 w 9677774"/>
              <a:gd name="connsiteY227" fmla="*/ 962474 h 2631558"/>
              <a:gd name="connsiteX228" fmla="*/ 9261720 w 9677774"/>
              <a:gd name="connsiteY228" fmla="*/ 954108 h 2631558"/>
              <a:gd name="connsiteX229" fmla="*/ 9237180 w 9677774"/>
              <a:gd name="connsiteY229" fmla="*/ 954108 h 2631558"/>
              <a:gd name="connsiteX230" fmla="*/ 9237180 w 9677774"/>
              <a:gd name="connsiteY230" fmla="*/ 946932 h 2631558"/>
              <a:gd name="connsiteX231" fmla="*/ 9253976 w 9677774"/>
              <a:gd name="connsiteY231" fmla="*/ 908671 h 2631558"/>
              <a:gd name="connsiteX232" fmla="*/ 9270772 w 9677774"/>
              <a:gd name="connsiteY232" fmla="*/ 908671 h 2631558"/>
              <a:gd name="connsiteX233" fmla="*/ 9295324 w 9677774"/>
              <a:gd name="connsiteY233" fmla="*/ 931389 h 2631558"/>
              <a:gd name="connsiteX234" fmla="*/ 9295324 w 9677774"/>
              <a:gd name="connsiteY234" fmla="*/ 923024 h 2631558"/>
              <a:gd name="connsiteX235" fmla="*/ 9287569 w 9677774"/>
              <a:gd name="connsiteY235" fmla="*/ 915847 h 2631558"/>
              <a:gd name="connsiteX236" fmla="*/ 9303068 w 9677774"/>
              <a:gd name="connsiteY236" fmla="*/ 915847 h 2631558"/>
              <a:gd name="connsiteX237" fmla="*/ 9303068 w 9677774"/>
              <a:gd name="connsiteY237" fmla="*/ 908671 h 2631558"/>
              <a:gd name="connsiteX238" fmla="*/ 9287569 w 9677774"/>
              <a:gd name="connsiteY238" fmla="*/ 893128 h 2631558"/>
              <a:gd name="connsiteX239" fmla="*/ 9270772 w 9677774"/>
              <a:gd name="connsiteY239" fmla="*/ 893128 h 2631558"/>
              <a:gd name="connsiteX240" fmla="*/ 9253976 w 9677774"/>
              <a:gd name="connsiteY240" fmla="*/ 900305 h 2631558"/>
              <a:gd name="connsiteX241" fmla="*/ 9244924 w 9677774"/>
              <a:gd name="connsiteY241" fmla="*/ 884763 h 2631558"/>
              <a:gd name="connsiteX242" fmla="*/ 9345713 w 9677774"/>
              <a:gd name="connsiteY242" fmla="*/ 854867 h 2631558"/>
              <a:gd name="connsiteX243" fmla="*/ 9370265 w 9677774"/>
              <a:gd name="connsiteY243" fmla="*/ 862044 h 2631558"/>
              <a:gd name="connsiteX244" fmla="*/ 9494299 w 9677774"/>
              <a:gd name="connsiteY244" fmla="*/ 846502 h 2631558"/>
              <a:gd name="connsiteX245" fmla="*/ 789475 w 9677774"/>
              <a:gd name="connsiteY245" fmla="*/ 631288 h 2631558"/>
              <a:gd name="connsiteX246" fmla="*/ 823068 w 9677774"/>
              <a:gd name="connsiteY246" fmla="*/ 631288 h 2631558"/>
              <a:gd name="connsiteX247" fmla="*/ 823068 w 9677774"/>
              <a:gd name="connsiteY247" fmla="*/ 646830 h 2631558"/>
              <a:gd name="connsiteX248" fmla="*/ 781719 w 9677774"/>
              <a:gd name="connsiteY248" fmla="*/ 654007 h 2631558"/>
              <a:gd name="connsiteX249" fmla="*/ 789475 w 9677774"/>
              <a:gd name="connsiteY249" fmla="*/ 631288 h 2631558"/>
              <a:gd name="connsiteX250" fmla="*/ 1147384 w 9677774"/>
              <a:gd name="connsiteY250" fmla="*/ 324010 h 2631558"/>
              <a:gd name="connsiteX251" fmla="*/ 1155140 w 9677774"/>
              <a:gd name="connsiteY251" fmla="*/ 324010 h 2631558"/>
              <a:gd name="connsiteX252" fmla="*/ 1155140 w 9677774"/>
              <a:gd name="connsiteY252" fmla="*/ 338363 h 2631558"/>
              <a:gd name="connsiteX253" fmla="*/ 1089239 w 9677774"/>
              <a:gd name="connsiteY253" fmla="*/ 392166 h 2631558"/>
              <a:gd name="connsiteX254" fmla="*/ 1081483 w 9677774"/>
              <a:gd name="connsiteY254" fmla="*/ 377813 h 2631558"/>
              <a:gd name="connsiteX255" fmla="*/ 1372207 w 9677774"/>
              <a:gd name="connsiteY255" fmla="*/ 315644 h 2631558"/>
              <a:gd name="connsiteX256" fmla="*/ 1404515 w 9677774"/>
              <a:gd name="connsiteY256" fmla="*/ 315644 h 2631558"/>
              <a:gd name="connsiteX257" fmla="*/ 1396759 w 9677774"/>
              <a:gd name="connsiteY257" fmla="*/ 331186 h 2631558"/>
              <a:gd name="connsiteX258" fmla="*/ 1513049 w 9677774"/>
              <a:gd name="connsiteY258" fmla="*/ 369447 h 2631558"/>
              <a:gd name="connsiteX259" fmla="*/ 1537601 w 9677774"/>
              <a:gd name="connsiteY259" fmla="*/ 369447 h 2631558"/>
              <a:gd name="connsiteX260" fmla="*/ 1679727 w 9677774"/>
              <a:gd name="connsiteY260" fmla="*/ 423251 h 2631558"/>
              <a:gd name="connsiteX261" fmla="*/ 1713320 w 9677774"/>
              <a:gd name="connsiteY261" fmla="*/ 416074 h 2631558"/>
              <a:gd name="connsiteX262" fmla="*/ 1754669 w 9677774"/>
              <a:gd name="connsiteY262" fmla="*/ 423251 h 2631558"/>
              <a:gd name="connsiteX263" fmla="*/ 1754669 w 9677774"/>
              <a:gd name="connsiteY263" fmla="*/ 438793 h 2631558"/>
              <a:gd name="connsiteX264" fmla="*/ 1737872 w 9677774"/>
              <a:gd name="connsiteY264" fmla="*/ 461512 h 2631558"/>
              <a:gd name="connsiteX265" fmla="*/ 1737872 w 9677774"/>
              <a:gd name="connsiteY265" fmla="*/ 477054 h 2631558"/>
              <a:gd name="connsiteX266" fmla="*/ 1812813 w 9677774"/>
              <a:gd name="connsiteY266" fmla="*/ 515315 h 2631558"/>
              <a:gd name="connsiteX267" fmla="*/ 1803761 w 9677774"/>
              <a:gd name="connsiteY267" fmla="*/ 530858 h 2631558"/>
              <a:gd name="connsiteX268" fmla="*/ 1812813 w 9677774"/>
              <a:gd name="connsiteY268" fmla="*/ 546400 h 2631558"/>
              <a:gd name="connsiteX269" fmla="*/ 1812813 w 9677774"/>
              <a:gd name="connsiteY269" fmla="*/ 569119 h 2631558"/>
              <a:gd name="connsiteX270" fmla="*/ 1837365 w 9677774"/>
              <a:gd name="connsiteY270" fmla="*/ 569119 h 2631558"/>
              <a:gd name="connsiteX271" fmla="*/ 1837365 w 9677774"/>
              <a:gd name="connsiteY271" fmla="*/ 577484 h 2631558"/>
              <a:gd name="connsiteX272" fmla="*/ 1846406 w 9677774"/>
              <a:gd name="connsiteY272" fmla="*/ 577484 h 2631558"/>
              <a:gd name="connsiteX273" fmla="*/ 1861906 w 9677774"/>
              <a:gd name="connsiteY273" fmla="*/ 569119 h 2631558"/>
              <a:gd name="connsiteX274" fmla="*/ 1895510 w 9677774"/>
              <a:gd name="connsiteY274" fmla="*/ 631288 h 2631558"/>
              <a:gd name="connsiteX275" fmla="*/ 1878702 w 9677774"/>
              <a:gd name="connsiteY275" fmla="*/ 723352 h 2631558"/>
              <a:gd name="connsiteX276" fmla="*/ 1912306 w 9677774"/>
              <a:gd name="connsiteY276" fmla="*/ 738895 h 2631558"/>
              <a:gd name="connsiteX277" fmla="*/ 1936847 w 9677774"/>
              <a:gd name="connsiteY277" fmla="*/ 731718 h 2631558"/>
              <a:gd name="connsiteX278" fmla="*/ 1936847 w 9677774"/>
              <a:gd name="connsiteY278" fmla="*/ 761614 h 2631558"/>
              <a:gd name="connsiteX279" fmla="*/ 1904551 w 9677774"/>
              <a:gd name="connsiteY279" fmla="*/ 801064 h 2631558"/>
              <a:gd name="connsiteX280" fmla="*/ 1904551 w 9677774"/>
              <a:gd name="connsiteY280" fmla="*/ 839325 h 2631558"/>
              <a:gd name="connsiteX281" fmla="*/ 1929103 w 9677774"/>
              <a:gd name="connsiteY281" fmla="*/ 846502 h 2631558"/>
              <a:gd name="connsiteX282" fmla="*/ 1936847 w 9677774"/>
              <a:gd name="connsiteY282" fmla="*/ 839325 h 2631558"/>
              <a:gd name="connsiteX283" fmla="*/ 1936847 w 9677774"/>
              <a:gd name="connsiteY283" fmla="*/ 854867 h 2631558"/>
              <a:gd name="connsiteX284" fmla="*/ 1945899 w 9677774"/>
              <a:gd name="connsiteY284" fmla="*/ 854867 h 2631558"/>
              <a:gd name="connsiteX285" fmla="*/ 2011788 w 9677774"/>
              <a:gd name="connsiteY285" fmla="*/ 839325 h 2631558"/>
              <a:gd name="connsiteX286" fmla="*/ 2103537 w 9677774"/>
              <a:gd name="connsiteY286" fmla="*/ 854867 h 2631558"/>
              <a:gd name="connsiteX287" fmla="*/ 2053136 w 9677774"/>
              <a:gd name="connsiteY287" fmla="*/ 985193 h 2631558"/>
              <a:gd name="connsiteX288" fmla="*/ 1962696 w 9677774"/>
              <a:gd name="connsiteY288" fmla="*/ 1077257 h 2631558"/>
              <a:gd name="connsiteX289" fmla="*/ 1920051 w 9677774"/>
              <a:gd name="connsiteY289" fmla="*/ 1154969 h 2631558"/>
              <a:gd name="connsiteX290" fmla="*/ 1936847 w 9677774"/>
              <a:gd name="connsiteY290" fmla="*/ 1169311 h 2631558"/>
              <a:gd name="connsiteX291" fmla="*/ 1936847 w 9677774"/>
              <a:gd name="connsiteY291" fmla="*/ 1238657 h 2631558"/>
              <a:gd name="connsiteX292" fmla="*/ 1929103 w 9677774"/>
              <a:gd name="connsiteY292" fmla="*/ 1247033 h 2631558"/>
              <a:gd name="connsiteX293" fmla="*/ 1945899 w 9677774"/>
              <a:gd name="connsiteY293" fmla="*/ 1292460 h 2631558"/>
              <a:gd name="connsiteX294" fmla="*/ 1936847 w 9677774"/>
              <a:gd name="connsiteY294" fmla="*/ 1308013 h 2631558"/>
              <a:gd name="connsiteX295" fmla="*/ 1936847 w 9677774"/>
              <a:gd name="connsiteY295" fmla="*/ 1370182 h 2631558"/>
              <a:gd name="connsiteX296" fmla="*/ 1953643 w 9677774"/>
              <a:gd name="connsiteY296" fmla="*/ 1370182 h 2631558"/>
              <a:gd name="connsiteX297" fmla="*/ 1953643 w 9677774"/>
              <a:gd name="connsiteY297" fmla="*/ 1415609 h 2631558"/>
              <a:gd name="connsiteX298" fmla="*/ 1978195 w 9677774"/>
              <a:gd name="connsiteY298" fmla="*/ 1446705 h 2631558"/>
              <a:gd name="connsiteX299" fmla="*/ 1987248 w 9677774"/>
              <a:gd name="connsiteY299" fmla="*/ 1446705 h 2631558"/>
              <a:gd name="connsiteX300" fmla="*/ 1987248 w 9677774"/>
              <a:gd name="connsiteY300" fmla="*/ 1538759 h 2631558"/>
              <a:gd name="connsiteX301" fmla="*/ 2062189 w 9677774"/>
              <a:gd name="connsiteY301" fmla="*/ 1592562 h 2631558"/>
              <a:gd name="connsiteX302" fmla="*/ 2161670 w 9677774"/>
              <a:gd name="connsiteY302" fmla="*/ 1623647 h 2631558"/>
              <a:gd name="connsiteX303" fmla="*/ 2219815 w 9677774"/>
              <a:gd name="connsiteY303" fmla="*/ 1608104 h 2631558"/>
              <a:gd name="connsiteX304" fmla="*/ 2294756 w 9677774"/>
              <a:gd name="connsiteY304" fmla="*/ 1630823 h 2631558"/>
              <a:gd name="connsiteX305" fmla="*/ 2544131 w 9677774"/>
              <a:gd name="connsiteY305" fmla="*/ 1538759 h 2631558"/>
              <a:gd name="connsiteX306" fmla="*/ 2643624 w 9677774"/>
              <a:gd name="connsiteY306" fmla="*/ 1484955 h 2631558"/>
              <a:gd name="connsiteX307" fmla="*/ 2801262 w 9677774"/>
              <a:gd name="connsiteY307" fmla="*/ 1392901 h 2631558"/>
              <a:gd name="connsiteX308" fmla="*/ 2918837 w 9677774"/>
              <a:gd name="connsiteY308" fmla="*/ 1276918 h 2631558"/>
              <a:gd name="connsiteX309" fmla="*/ 2951145 w 9677774"/>
              <a:gd name="connsiteY309" fmla="*/ 1231491 h 2631558"/>
              <a:gd name="connsiteX310" fmla="*/ 3084230 w 9677774"/>
              <a:gd name="connsiteY310" fmla="*/ 1177688 h 2631558"/>
              <a:gd name="connsiteX311" fmla="*/ 3142376 w 9677774"/>
              <a:gd name="connsiteY311" fmla="*/ 1108342 h 2631558"/>
              <a:gd name="connsiteX312" fmla="*/ 3159172 w 9677774"/>
              <a:gd name="connsiteY312" fmla="*/ 1115519 h 2631558"/>
              <a:gd name="connsiteX313" fmla="*/ 3168212 w 9677774"/>
              <a:gd name="connsiteY313" fmla="*/ 1115519 h 2631558"/>
              <a:gd name="connsiteX314" fmla="*/ 3217316 w 9677774"/>
              <a:gd name="connsiteY314" fmla="*/ 1085623 h 2631558"/>
              <a:gd name="connsiteX315" fmla="*/ 3226357 w 9677774"/>
              <a:gd name="connsiteY315" fmla="*/ 1092800 h 2631558"/>
              <a:gd name="connsiteX316" fmla="*/ 3267705 w 9677774"/>
              <a:gd name="connsiteY316" fmla="*/ 1046173 h 2631558"/>
              <a:gd name="connsiteX317" fmla="*/ 3267705 w 9677774"/>
              <a:gd name="connsiteY317" fmla="*/ 1023454 h 2631558"/>
              <a:gd name="connsiteX318" fmla="*/ 3284502 w 9677774"/>
              <a:gd name="connsiteY318" fmla="*/ 985193 h 2631558"/>
              <a:gd name="connsiteX319" fmla="*/ 3316809 w 9677774"/>
              <a:gd name="connsiteY319" fmla="*/ 992369 h 2631558"/>
              <a:gd name="connsiteX320" fmla="*/ 3391751 w 9677774"/>
              <a:gd name="connsiteY320" fmla="*/ 938566 h 2631558"/>
              <a:gd name="connsiteX321" fmla="*/ 3466692 w 9677774"/>
              <a:gd name="connsiteY321" fmla="*/ 862044 h 2631558"/>
              <a:gd name="connsiteX322" fmla="*/ 3475732 w 9677774"/>
              <a:gd name="connsiteY322" fmla="*/ 862044 h 2631558"/>
              <a:gd name="connsiteX323" fmla="*/ 3517081 w 9677774"/>
              <a:gd name="connsiteY323" fmla="*/ 869220 h 2631558"/>
              <a:gd name="connsiteX324" fmla="*/ 3524836 w 9677774"/>
              <a:gd name="connsiteY324" fmla="*/ 862044 h 2631558"/>
              <a:gd name="connsiteX325" fmla="*/ 3524836 w 9677774"/>
              <a:gd name="connsiteY325" fmla="*/ 869220 h 2631558"/>
              <a:gd name="connsiteX326" fmla="*/ 3517081 w 9677774"/>
              <a:gd name="connsiteY326" fmla="*/ 900305 h 2631558"/>
              <a:gd name="connsiteX327" fmla="*/ 3575225 w 9677774"/>
              <a:gd name="connsiteY327" fmla="*/ 900305 h 2631558"/>
              <a:gd name="connsiteX328" fmla="*/ 3592022 w 9677774"/>
              <a:gd name="connsiteY328" fmla="*/ 908671 h 2631558"/>
              <a:gd name="connsiteX329" fmla="*/ 3708311 w 9677774"/>
              <a:gd name="connsiteY329" fmla="*/ 854867 h 2631558"/>
              <a:gd name="connsiteX330" fmla="*/ 3816845 w 9677774"/>
              <a:gd name="connsiteY330" fmla="*/ 908671 h 2631558"/>
              <a:gd name="connsiteX331" fmla="*/ 3849153 w 9677774"/>
              <a:gd name="connsiteY331" fmla="*/ 908671 h 2631558"/>
              <a:gd name="connsiteX332" fmla="*/ 3865949 w 9677774"/>
              <a:gd name="connsiteY332" fmla="*/ 900305 h 2631558"/>
              <a:gd name="connsiteX333" fmla="*/ 3874991 w 9677774"/>
              <a:gd name="connsiteY333" fmla="*/ 908671 h 2631558"/>
              <a:gd name="connsiteX334" fmla="*/ 3874991 w 9677774"/>
              <a:gd name="connsiteY334" fmla="*/ 900305 h 2631558"/>
              <a:gd name="connsiteX335" fmla="*/ 3965442 w 9677774"/>
              <a:gd name="connsiteY335" fmla="*/ 954108 h 2631558"/>
              <a:gd name="connsiteX336" fmla="*/ 4008076 w 9677774"/>
              <a:gd name="connsiteY336" fmla="*/ 969651 h 2631558"/>
              <a:gd name="connsiteX337" fmla="*/ 4023576 w 9677774"/>
              <a:gd name="connsiteY337" fmla="*/ 962474 h 2631558"/>
              <a:gd name="connsiteX338" fmla="*/ 4098517 w 9677774"/>
              <a:gd name="connsiteY338" fmla="*/ 1031820 h 2631558"/>
              <a:gd name="connsiteX339" fmla="*/ 4148918 w 9677774"/>
              <a:gd name="connsiteY339" fmla="*/ 1016277 h 2631558"/>
              <a:gd name="connsiteX340" fmla="*/ 4257451 w 9677774"/>
              <a:gd name="connsiteY340" fmla="*/ 1108342 h 2631558"/>
              <a:gd name="connsiteX341" fmla="*/ 4265207 w 9677774"/>
              <a:gd name="connsiteY341" fmla="*/ 1108342 h 2631558"/>
              <a:gd name="connsiteX342" fmla="*/ 4248411 w 9677774"/>
              <a:gd name="connsiteY342" fmla="*/ 1131061 h 2631558"/>
              <a:gd name="connsiteX343" fmla="*/ 4248411 w 9677774"/>
              <a:gd name="connsiteY343" fmla="*/ 1154969 h 2631558"/>
              <a:gd name="connsiteX344" fmla="*/ 4289747 w 9677774"/>
              <a:gd name="connsiteY344" fmla="*/ 1162145 h 2631558"/>
              <a:gd name="connsiteX345" fmla="*/ 4289747 w 9677774"/>
              <a:gd name="connsiteY345" fmla="*/ 1154969 h 2631558"/>
              <a:gd name="connsiteX346" fmla="*/ 4381496 w 9677774"/>
              <a:gd name="connsiteY346" fmla="*/ 1254210 h 2631558"/>
              <a:gd name="connsiteX347" fmla="*/ 4381496 w 9677774"/>
              <a:gd name="connsiteY347" fmla="*/ 1339098 h 2631558"/>
              <a:gd name="connsiteX348" fmla="*/ 4406037 w 9677774"/>
              <a:gd name="connsiteY348" fmla="*/ 1392901 h 2631558"/>
              <a:gd name="connsiteX349" fmla="*/ 4398293 w 9677774"/>
              <a:gd name="connsiteY349" fmla="*/ 1400067 h 2631558"/>
              <a:gd name="connsiteX350" fmla="*/ 4415089 w 9677774"/>
              <a:gd name="connsiteY350" fmla="*/ 1400067 h 2631558"/>
              <a:gd name="connsiteX351" fmla="*/ 4415089 w 9677774"/>
              <a:gd name="connsiteY351" fmla="*/ 1415609 h 2631558"/>
              <a:gd name="connsiteX352" fmla="*/ 4373741 w 9677774"/>
              <a:gd name="connsiteY352" fmla="*/ 1462247 h 2631558"/>
              <a:gd name="connsiteX353" fmla="*/ 4381496 w 9677774"/>
              <a:gd name="connsiteY353" fmla="*/ 1500508 h 2631558"/>
              <a:gd name="connsiteX354" fmla="*/ 4381496 w 9677774"/>
              <a:gd name="connsiteY354" fmla="*/ 1531593 h 2631558"/>
              <a:gd name="connsiteX355" fmla="*/ 4364689 w 9677774"/>
              <a:gd name="connsiteY355" fmla="*/ 1554301 h 2631558"/>
              <a:gd name="connsiteX356" fmla="*/ 4381496 w 9677774"/>
              <a:gd name="connsiteY356" fmla="*/ 1554301 h 2631558"/>
              <a:gd name="connsiteX357" fmla="*/ 4381496 w 9677774"/>
              <a:gd name="connsiteY357" fmla="*/ 1569854 h 2631558"/>
              <a:gd name="connsiteX358" fmla="*/ 4364689 w 9677774"/>
              <a:gd name="connsiteY358" fmla="*/ 1569854 h 2631558"/>
              <a:gd name="connsiteX359" fmla="*/ 4364689 w 9677774"/>
              <a:gd name="connsiteY359" fmla="*/ 1585396 h 2631558"/>
              <a:gd name="connsiteX360" fmla="*/ 4439630 w 9677774"/>
              <a:gd name="connsiteY360" fmla="*/ 1600938 h 2631558"/>
              <a:gd name="connsiteX361" fmla="*/ 4480979 w 9677774"/>
              <a:gd name="connsiteY361" fmla="*/ 1562677 h 2631558"/>
              <a:gd name="connsiteX362" fmla="*/ 4480979 w 9677774"/>
              <a:gd name="connsiteY362" fmla="*/ 1538759 h 2631558"/>
              <a:gd name="connsiteX363" fmla="*/ 4464182 w 9677774"/>
              <a:gd name="connsiteY363" fmla="*/ 1538759 h 2631558"/>
              <a:gd name="connsiteX364" fmla="*/ 4464182 w 9677774"/>
              <a:gd name="connsiteY364" fmla="*/ 1508874 h 2631558"/>
              <a:gd name="connsiteX365" fmla="*/ 4555919 w 9677774"/>
              <a:gd name="connsiteY365" fmla="*/ 1462247 h 2631558"/>
              <a:gd name="connsiteX366" fmla="*/ 4572716 w 9677774"/>
              <a:gd name="connsiteY366" fmla="*/ 1462247 h 2631558"/>
              <a:gd name="connsiteX367" fmla="*/ 4581768 w 9677774"/>
              <a:gd name="connsiteY367" fmla="*/ 1477789 h 2631558"/>
              <a:gd name="connsiteX368" fmla="*/ 4564971 w 9677774"/>
              <a:gd name="connsiteY368" fmla="*/ 1477789 h 2631558"/>
              <a:gd name="connsiteX369" fmla="*/ 4564971 w 9677774"/>
              <a:gd name="connsiteY369" fmla="*/ 1500508 h 2631558"/>
              <a:gd name="connsiteX370" fmla="*/ 4581768 w 9677774"/>
              <a:gd name="connsiteY370" fmla="*/ 1493331 h 2631558"/>
              <a:gd name="connsiteX371" fmla="*/ 4606320 w 9677774"/>
              <a:gd name="connsiteY371" fmla="*/ 1523216 h 2631558"/>
              <a:gd name="connsiteX372" fmla="*/ 4597268 w 9677774"/>
              <a:gd name="connsiteY372" fmla="*/ 1562677 h 2631558"/>
              <a:gd name="connsiteX373" fmla="*/ 4597268 w 9677774"/>
              <a:gd name="connsiteY373" fmla="*/ 1616481 h 2631558"/>
              <a:gd name="connsiteX374" fmla="*/ 4555919 w 9677774"/>
              <a:gd name="connsiteY374" fmla="*/ 1661908 h 2631558"/>
              <a:gd name="connsiteX375" fmla="*/ 4564971 w 9677774"/>
              <a:gd name="connsiteY375" fmla="*/ 1661908 h 2631558"/>
              <a:gd name="connsiteX376" fmla="*/ 4606320 w 9677774"/>
              <a:gd name="connsiteY376" fmla="*/ 1630823 h 2631558"/>
              <a:gd name="connsiteX377" fmla="*/ 4614064 w 9677774"/>
              <a:gd name="connsiteY377" fmla="*/ 1630823 h 2631558"/>
              <a:gd name="connsiteX378" fmla="*/ 4623116 w 9677774"/>
              <a:gd name="connsiteY378" fmla="*/ 1670284 h 2631558"/>
              <a:gd name="connsiteX379" fmla="*/ 4647657 w 9677774"/>
              <a:gd name="connsiteY379" fmla="*/ 1661908 h 2631558"/>
              <a:gd name="connsiteX380" fmla="*/ 4630860 w 9677774"/>
              <a:gd name="connsiteY380" fmla="*/ 1639200 h 2631558"/>
              <a:gd name="connsiteX381" fmla="*/ 4630860 w 9677774"/>
              <a:gd name="connsiteY381" fmla="*/ 1630823 h 2631558"/>
              <a:gd name="connsiteX382" fmla="*/ 4705801 w 9677774"/>
              <a:gd name="connsiteY382" fmla="*/ 1577020 h 2631558"/>
              <a:gd name="connsiteX383" fmla="*/ 4805295 w 9677774"/>
              <a:gd name="connsiteY383" fmla="*/ 1508874 h 2631558"/>
              <a:gd name="connsiteX384" fmla="*/ 4838887 w 9677774"/>
              <a:gd name="connsiteY384" fmla="*/ 1484955 h 2631558"/>
              <a:gd name="connsiteX385" fmla="*/ 4831143 w 9677774"/>
              <a:gd name="connsiteY385" fmla="*/ 1469413 h 2631558"/>
              <a:gd name="connsiteX386" fmla="*/ 4880236 w 9677774"/>
              <a:gd name="connsiteY386" fmla="*/ 1423986 h 2631558"/>
              <a:gd name="connsiteX387" fmla="*/ 4904788 w 9677774"/>
              <a:gd name="connsiteY387" fmla="*/ 1400067 h 2631558"/>
              <a:gd name="connsiteX388" fmla="*/ 4921584 w 9677774"/>
              <a:gd name="connsiteY388" fmla="*/ 1408443 h 2631558"/>
              <a:gd name="connsiteX389" fmla="*/ 4964229 w 9677774"/>
              <a:gd name="connsiteY389" fmla="*/ 1408443 h 2631558"/>
              <a:gd name="connsiteX390" fmla="*/ 4964229 w 9677774"/>
              <a:gd name="connsiteY390" fmla="*/ 1431152 h 2631558"/>
              <a:gd name="connsiteX391" fmla="*/ 4979729 w 9677774"/>
              <a:gd name="connsiteY391" fmla="*/ 1431152 h 2631558"/>
              <a:gd name="connsiteX392" fmla="*/ 5054670 w 9677774"/>
              <a:gd name="connsiteY392" fmla="*/ 1385725 h 2631558"/>
              <a:gd name="connsiteX393" fmla="*/ 5063711 w 9677774"/>
              <a:gd name="connsiteY393" fmla="*/ 1385725 h 2631558"/>
              <a:gd name="connsiteX394" fmla="*/ 5063711 w 9677774"/>
              <a:gd name="connsiteY394" fmla="*/ 1339098 h 2631558"/>
              <a:gd name="connsiteX395" fmla="*/ 5080518 w 9677774"/>
              <a:gd name="connsiteY395" fmla="*/ 1346264 h 2631558"/>
              <a:gd name="connsiteX396" fmla="*/ 5096018 w 9677774"/>
              <a:gd name="connsiteY396" fmla="*/ 1300837 h 2631558"/>
              <a:gd name="connsiteX397" fmla="*/ 5112815 w 9677774"/>
              <a:gd name="connsiteY397" fmla="*/ 1300837 h 2631558"/>
              <a:gd name="connsiteX398" fmla="*/ 5105059 w 9677774"/>
              <a:gd name="connsiteY398" fmla="*/ 1316379 h 2631558"/>
              <a:gd name="connsiteX399" fmla="*/ 5121855 w 9677774"/>
              <a:gd name="connsiteY399" fmla="*/ 1316379 h 2631558"/>
              <a:gd name="connsiteX400" fmla="*/ 5196796 w 9677774"/>
              <a:gd name="connsiteY400" fmla="*/ 1300837 h 2631558"/>
              <a:gd name="connsiteX401" fmla="*/ 5187756 w 9677774"/>
              <a:gd name="connsiteY401" fmla="*/ 1285294 h 2631558"/>
              <a:gd name="connsiteX402" fmla="*/ 5204552 w 9677774"/>
              <a:gd name="connsiteY402" fmla="*/ 1276918 h 2631558"/>
              <a:gd name="connsiteX403" fmla="*/ 5204552 w 9677774"/>
              <a:gd name="connsiteY403" fmla="*/ 1292460 h 2631558"/>
              <a:gd name="connsiteX404" fmla="*/ 5287249 w 9677774"/>
              <a:gd name="connsiteY404" fmla="*/ 1292460 h 2631558"/>
              <a:gd name="connsiteX405" fmla="*/ 5337638 w 9677774"/>
              <a:gd name="connsiteY405" fmla="*/ 1276918 h 2631558"/>
              <a:gd name="connsiteX406" fmla="*/ 5329882 w 9677774"/>
              <a:gd name="connsiteY406" fmla="*/ 1238657 h 2631558"/>
              <a:gd name="connsiteX407" fmla="*/ 5329882 w 9677774"/>
              <a:gd name="connsiteY407" fmla="*/ 1208772 h 2631558"/>
              <a:gd name="connsiteX408" fmla="*/ 5320842 w 9677774"/>
              <a:gd name="connsiteY408" fmla="*/ 1208772 h 2631558"/>
              <a:gd name="connsiteX409" fmla="*/ 5262697 w 9677774"/>
              <a:gd name="connsiteY409" fmla="*/ 1231491 h 2631558"/>
              <a:gd name="connsiteX410" fmla="*/ 5254941 w 9677774"/>
              <a:gd name="connsiteY410" fmla="*/ 1231491 h 2631558"/>
              <a:gd name="connsiteX411" fmla="*/ 5229104 w 9677774"/>
              <a:gd name="connsiteY411" fmla="*/ 1208772 h 2631558"/>
              <a:gd name="connsiteX412" fmla="*/ 5129611 w 9677774"/>
              <a:gd name="connsiteY412" fmla="*/ 1262575 h 2631558"/>
              <a:gd name="connsiteX413" fmla="*/ 5121855 w 9677774"/>
              <a:gd name="connsiteY413" fmla="*/ 1262575 h 2631558"/>
              <a:gd name="connsiteX414" fmla="*/ 5180000 w 9677774"/>
              <a:gd name="connsiteY414" fmla="*/ 1200406 h 2631558"/>
              <a:gd name="connsiteX415" fmla="*/ 5180000 w 9677774"/>
              <a:gd name="connsiteY415" fmla="*/ 1177688 h 2631558"/>
              <a:gd name="connsiteX416" fmla="*/ 5155460 w 9677774"/>
              <a:gd name="connsiteY416" fmla="*/ 1146603 h 2631558"/>
              <a:gd name="connsiteX417" fmla="*/ 5245901 w 9677774"/>
              <a:gd name="connsiteY417" fmla="*/ 1077257 h 2631558"/>
              <a:gd name="connsiteX418" fmla="*/ 5262697 w 9677774"/>
              <a:gd name="connsiteY418" fmla="*/ 1046173 h 2631558"/>
              <a:gd name="connsiteX419" fmla="*/ 5262697 w 9677774"/>
              <a:gd name="connsiteY419" fmla="*/ 1031820 h 2631558"/>
              <a:gd name="connsiteX420" fmla="*/ 5213604 w 9677774"/>
              <a:gd name="connsiteY420" fmla="*/ 1031820 h 2631558"/>
              <a:gd name="connsiteX421" fmla="*/ 5105059 w 9677774"/>
              <a:gd name="connsiteY421" fmla="*/ 1131061 h 2631558"/>
              <a:gd name="connsiteX422" fmla="*/ 5096018 w 9677774"/>
              <a:gd name="connsiteY422" fmla="*/ 1123884 h 2631558"/>
              <a:gd name="connsiteX423" fmla="*/ 5096018 w 9677774"/>
              <a:gd name="connsiteY423" fmla="*/ 1115519 h 2631558"/>
              <a:gd name="connsiteX424" fmla="*/ 5071466 w 9677774"/>
              <a:gd name="connsiteY424" fmla="*/ 1115519 h 2631558"/>
              <a:gd name="connsiteX425" fmla="*/ 5030118 w 9677774"/>
              <a:gd name="connsiteY425" fmla="*/ 1108342 h 2631558"/>
              <a:gd name="connsiteX426" fmla="*/ 5030118 w 9677774"/>
              <a:gd name="connsiteY426" fmla="*/ 1070081 h 2631558"/>
              <a:gd name="connsiteX427" fmla="*/ 5037874 w 9677774"/>
              <a:gd name="connsiteY427" fmla="*/ 1070081 h 2631558"/>
              <a:gd name="connsiteX428" fmla="*/ 5063711 w 9677774"/>
              <a:gd name="connsiteY428" fmla="*/ 1085623 h 2631558"/>
              <a:gd name="connsiteX429" fmla="*/ 5088263 w 9677774"/>
              <a:gd name="connsiteY429" fmla="*/ 1077257 h 2631558"/>
              <a:gd name="connsiteX430" fmla="*/ 5112815 w 9677774"/>
              <a:gd name="connsiteY430" fmla="*/ 1077257 h 2631558"/>
              <a:gd name="connsiteX431" fmla="*/ 5112815 w 9677774"/>
              <a:gd name="connsiteY431" fmla="*/ 1061715 h 2631558"/>
              <a:gd name="connsiteX432" fmla="*/ 5121855 w 9677774"/>
              <a:gd name="connsiteY432" fmla="*/ 1070081 h 2631558"/>
              <a:gd name="connsiteX433" fmla="*/ 5180000 w 9677774"/>
              <a:gd name="connsiteY433" fmla="*/ 1023454 h 2631558"/>
              <a:gd name="connsiteX434" fmla="*/ 5180000 w 9677774"/>
              <a:gd name="connsiteY434" fmla="*/ 1016277 h 2631558"/>
              <a:gd name="connsiteX435" fmla="*/ 5129611 w 9677774"/>
              <a:gd name="connsiteY435" fmla="*/ 1000735 h 2631558"/>
              <a:gd name="connsiteX436" fmla="*/ 5146407 w 9677774"/>
              <a:gd name="connsiteY436" fmla="*/ 978016 h 2631558"/>
              <a:gd name="connsiteX437" fmla="*/ 5146407 w 9677774"/>
              <a:gd name="connsiteY437" fmla="*/ 954108 h 2631558"/>
              <a:gd name="connsiteX438" fmla="*/ 5121855 w 9677774"/>
              <a:gd name="connsiteY438" fmla="*/ 946932 h 2631558"/>
              <a:gd name="connsiteX439" fmla="*/ 5080518 w 9677774"/>
              <a:gd name="connsiteY439" fmla="*/ 985193 h 2631558"/>
              <a:gd name="connsiteX440" fmla="*/ 5080518 w 9677774"/>
              <a:gd name="connsiteY440" fmla="*/ 992369 h 2631558"/>
              <a:gd name="connsiteX441" fmla="*/ 5063711 w 9677774"/>
              <a:gd name="connsiteY441" fmla="*/ 992369 h 2631558"/>
              <a:gd name="connsiteX442" fmla="*/ 5063711 w 9677774"/>
              <a:gd name="connsiteY442" fmla="*/ 978016 h 2631558"/>
              <a:gd name="connsiteX443" fmla="*/ 5112815 w 9677774"/>
              <a:gd name="connsiteY443" fmla="*/ 923024 h 2631558"/>
              <a:gd name="connsiteX444" fmla="*/ 5112815 w 9677774"/>
              <a:gd name="connsiteY444" fmla="*/ 908671 h 2631558"/>
              <a:gd name="connsiteX445" fmla="*/ 5096018 w 9677774"/>
              <a:gd name="connsiteY445" fmla="*/ 915847 h 2631558"/>
              <a:gd name="connsiteX446" fmla="*/ 5063711 w 9677774"/>
              <a:gd name="connsiteY446" fmla="*/ 915847 h 2631558"/>
              <a:gd name="connsiteX447" fmla="*/ 5046914 w 9677774"/>
              <a:gd name="connsiteY447" fmla="*/ 900305 h 2631558"/>
              <a:gd name="connsiteX448" fmla="*/ 5046914 w 9677774"/>
              <a:gd name="connsiteY448" fmla="*/ 893128 h 2631558"/>
              <a:gd name="connsiteX449" fmla="*/ 5112815 w 9677774"/>
              <a:gd name="connsiteY449" fmla="*/ 830959 h 2631558"/>
              <a:gd name="connsiteX450" fmla="*/ 5146407 w 9677774"/>
              <a:gd name="connsiteY450" fmla="*/ 823783 h 2631558"/>
              <a:gd name="connsiteX451" fmla="*/ 5204552 w 9677774"/>
              <a:gd name="connsiteY451" fmla="*/ 846502 h 2631558"/>
              <a:gd name="connsiteX452" fmla="*/ 5254941 w 9677774"/>
              <a:gd name="connsiteY452" fmla="*/ 839325 h 2631558"/>
              <a:gd name="connsiteX453" fmla="*/ 5287249 w 9677774"/>
              <a:gd name="connsiteY453" fmla="*/ 846502 h 2631558"/>
              <a:gd name="connsiteX454" fmla="*/ 5296290 w 9677774"/>
              <a:gd name="connsiteY454" fmla="*/ 839325 h 2631558"/>
              <a:gd name="connsiteX455" fmla="*/ 5329882 w 9677774"/>
              <a:gd name="connsiteY455" fmla="*/ 862044 h 2631558"/>
              <a:gd name="connsiteX456" fmla="*/ 5313086 w 9677774"/>
              <a:gd name="connsiteY456" fmla="*/ 893128 h 2631558"/>
              <a:gd name="connsiteX457" fmla="*/ 5320842 w 9677774"/>
              <a:gd name="connsiteY457" fmla="*/ 893128 h 2631558"/>
              <a:gd name="connsiteX458" fmla="*/ 5453928 w 9677774"/>
              <a:gd name="connsiteY458" fmla="*/ 808240 h 2631558"/>
              <a:gd name="connsiteX459" fmla="*/ 5478480 w 9677774"/>
              <a:gd name="connsiteY459" fmla="*/ 808240 h 2631558"/>
              <a:gd name="connsiteX460" fmla="*/ 5487520 w 9677774"/>
              <a:gd name="connsiteY460" fmla="*/ 815417 h 2631558"/>
              <a:gd name="connsiteX461" fmla="*/ 5504317 w 9677774"/>
              <a:gd name="connsiteY461" fmla="*/ 808240 h 2631558"/>
              <a:gd name="connsiteX462" fmla="*/ 5537909 w 9677774"/>
              <a:gd name="connsiteY462" fmla="*/ 815417 h 2631558"/>
              <a:gd name="connsiteX463" fmla="*/ 5587013 w 9677774"/>
              <a:gd name="connsiteY463" fmla="*/ 792698 h 2631558"/>
              <a:gd name="connsiteX464" fmla="*/ 5611565 w 9677774"/>
              <a:gd name="connsiteY464" fmla="*/ 792698 h 2631558"/>
              <a:gd name="connsiteX465" fmla="*/ 5669710 w 9677774"/>
              <a:gd name="connsiteY465" fmla="*/ 854867 h 2631558"/>
              <a:gd name="connsiteX466" fmla="*/ 5686507 w 9677774"/>
              <a:gd name="connsiteY466" fmla="*/ 862044 h 2631558"/>
              <a:gd name="connsiteX467" fmla="*/ 5703303 w 9677774"/>
              <a:gd name="connsiteY467" fmla="*/ 854867 h 2631558"/>
              <a:gd name="connsiteX468" fmla="*/ 5753692 w 9677774"/>
              <a:gd name="connsiteY468" fmla="*/ 884763 h 2631558"/>
              <a:gd name="connsiteX469" fmla="*/ 5778244 w 9677774"/>
              <a:gd name="connsiteY469" fmla="*/ 893128 h 2631558"/>
              <a:gd name="connsiteX470" fmla="*/ 5778244 w 9677774"/>
              <a:gd name="connsiteY470" fmla="*/ 908671 h 2631558"/>
              <a:gd name="connsiteX471" fmla="*/ 5720099 w 9677774"/>
              <a:gd name="connsiteY471" fmla="*/ 969651 h 2631558"/>
              <a:gd name="connsiteX472" fmla="*/ 5729140 w 9677774"/>
              <a:gd name="connsiteY472" fmla="*/ 985193 h 2631558"/>
              <a:gd name="connsiteX473" fmla="*/ 5729140 w 9677774"/>
              <a:gd name="connsiteY473" fmla="*/ 1000735 h 2631558"/>
              <a:gd name="connsiteX474" fmla="*/ 5712344 w 9677774"/>
              <a:gd name="connsiteY474" fmla="*/ 1023454 h 2631558"/>
              <a:gd name="connsiteX475" fmla="*/ 5712344 w 9677774"/>
              <a:gd name="connsiteY475" fmla="*/ 1070081 h 2631558"/>
              <a:gd name="connsiteX476" fmla="*/ 5753692 w 9677774"/>
              <a:gd name="connsiteY476" fmla="*/ 1054538 h 2631558"/>
              <a:gd name="connsiteX477" fmla="*/ 5761448 w 9677774"/>
              <a:gd name="connsiteY477" fmla="*/ 1061715 h 2631558"/>
              <a:gd name="connsiteX478" fmla="*/ 5761448 w 9677774"/>
              <a:gd name="connsiteY478" fmla="*/ 1046173 h 2631558"/>
              <a:gd name="connsiteX479" fmla="*/ 5787285 w 9677774"/>
              <a:gd name="connsiteY479" fmla="*/ 1046173 h 2631558"/>
              <a:gd name="connsiteX480" fmla="*/ 5894533 w 9677774"/>
              <a:gd name="connsiteY480" fmla="*/ 1070081 h 2631558"/>
              <a:gd name="connsiteX481" fmla="*/ 5894533 w 9677774"/>
              <a:gd name="connsiteY481" fmla="*/ 1108342 h 2631558"/>
              <a:gd name="connsiteX482" fmla="*/ 5869981 w 9677774"/>
              <a:gd name="connsiteY482" fmla="*/ 1146603 h 2631558"/>
              <a:gd name="connsiteX483" fmla="*/ 5860941 w 9677774"/>
              <a:gd name="connsiteY483" fmla="*/ 1146603 h 2631558"/>
              <a:gd name="connsiteX484" fmla="*/ 5860941 w 9677774"/>
              <a:gd name="connsiteY484" fmla="*/ 1154969 h 2631558"/>
              <a:gd name="connsiteX485" fmla="*/ 5935882 w 9677774"/>
              <a:gd name="connsiteY485" fmla="*/ 1169311 h 2631558"/>
              <a:gd name="connsiteX486" fmla="*/ 5944923 w 9677774"/>
              <a:gd name="connsiteY486" fmla="*/ 1169311 h 2631558"/>
              <a:gd name="connsiteX487" fmla="*/ 5944923 w 9677774"/>
              <a:gd name="connsiteY487" fmla="*/ 1154969 h 2631558"/>
              <a:gd name="connsiteX488" fmla="*/ 5978515 w 9677774"/>
              <a:gd name="connsiteY488" fmla="*/ 1154969 h 2631558"/>
              <a:gd name="connsiteX489" fmla="*/ 5978515 w 9677774"/>
              <a:gd name="connsiteY489" fmla="*/ 1169311 h 2631558"/>
              <a:gd name="connsiteX490" fmla="*/ 5994027 w 9677774"/>
              <a:gd name="connsiteY490" fmla="*/ 1169311 h 2631558"/>
              <a:gd name="connsiteX491" fmla="*/ 6019864 w 9677774"/>
              <a:gd name="connsiteY491" fmla="*/ 1139426 h 2631558"/>
              <a:gd name="connsiteX492" fmla="*/ 6019864 w 9677774"/>
              <a:gd name="connsiteY492" fmla="*/ 1131061 h 2631558"/>
              <a:gd name="connsiteX493" fmla="*/ 6027619 w 9677774"/>
              <a:gd name="connsiteY493" fmla="*/ 1131061 h 2631558"/>
              <a:gd name="connsiteX494" fmla="*/ 6052171 w 9677774"/>
              <a:gd name="connsiteY494" fmla="*/ 1169311 h 2631558"/>
              <a:gd name="connsiteX495" fmla="*/ 6036660 w 9677774"/>
              <a:gd name="connsiteY495" fmla="*/ 1162145 h 2631558"/>
              <a:gd name="connsiteX496" fmla="*/ 6044416 w 9677774"/>
              <a:gd name="connsiteY496" fmla="*/ 1177688 h 2631558"/>
              <a:gd name="connsiteX497" fmla="*/ 6044416 w 9677774"/>
              <a:gd name="connsiteY497" fmla="*/ 1223115 h 2631558"/>
              <a:gd name="connsiteX498" fmla="*/ 6061212 w 9677774"/>
              <a:gd name="connsiteY498" fmla="*/ 1223115 h 2631558"/>
              <a:gd name="connsiteX499" fmla="*/ 6061212 w 9677774"/>
              <a:gd name="connsiteY499" fmla="*/ 1269752 h 2631558"/>
              <a:gd name="connsiteX500" fmla="*/ 6078008 w 9677774"/>
              <a:gd name="connsiteY500" fmla="*/ 1269752 h 2631558"/>
              <a:gd name="connsiteX501" fmla="*/ 6078008 w 9677774"/>
              <a:gd name="connsiteY501" fmla="*/ 1276918 h 2631558"/>
              <a:gd name="connsiteX502" fmla="*/ 6061212 w 9677774"/>
              <a:gd name="connsiteY502" fmla="*/ 1276918 h 2631558"/>
              <a:gd name="connsiteX503" fmla="*/ 6061212 w 9677774"/>
              <a:gd name="connsiteY503" fmla="*/ 1285294 h 2631558"/>
              <a:gd name="connsiteX504" fmla="*/ 6078008 w 9677774"/>
              <a:gd name="connsiteY504" fmla="*/ 1308013 h 2631558"/>
              <a:gd name="connsiteX505" fmla="*/ 6078008 w 9677774"/>
              <a:gd name="connsiteY505" fmla="*/ 1323556 h 2631558"/>
              <a:gd name="connsiteX506" fmla="*/ 6061212 w 9677774"/>
              <a:gd name="connsiteY506" fmla="*/ 1323556 h 2631558"/>
              <a:gd name="connsiteX507" fmla="*/ 6061212 w 9677774"/>
              <a:gd name="connsiteY507" fmla="*/ 1361806 h 2631558"/>
              <a:gd name="connsiteX508" fmla="*/ 6085764 w 9677774"/>
              <a:gd name="connsiteY508" fmla="*/ 1392901 h 2631558"/>
              <a:gd name="connsiteX509" fmla="*/ 6094805 w 9677774"/>
              <a:gd name="connsiteY509" fmla="*/ 1392901 h 2631558"/>
              <a:gd name="connsiteX510" fmla="*/ 6094805 w 9677774"/>
              <a:gd name="connsiteY510" fmla="*/ 1446705 h 2631558"/>
              <a:gd name="connsiteX511" fmla="*/ 6111601 w 9677774"/>
              <a:gd name="connsiteY511" fmla="*/ 1469413 h 2631558"/>
              <a:gd name="connsiteX512" fmla="*/ 6102560 w 9677774"/>
              <a:gd name="connsiteY512" fmla="*/ 1477789 h 2631558"/>
              <a:gd name="connsiteX513" fmla="*/ 6111601 w 9677774"/>
              <a:gd name="connsiteY513" fmla="*/ 1493331 h 2631558"/>
              <a:gd name="connsiteX514" fmla="*/ 6111601 w 9677774"/>
              <a:gd name="connsiteY514" fmla="*/ 1508874 h 2631558"/>
              <a:gd name="connsiteX515" fmla="*/ 6094805 w 9677774"/>
              <a:gd name="connsiteY515" fmla="*/ 1508874 h 2631558"/>
              <a:gd name="connsiteX516" fmla="*/ 6094805 w 9677774"/>
              <a:gd name="connsiteY516" fmla="*/ 1523216 h 2631558"/>
              <a:gd name="connsiteX517" fmla="*/ 6119357 w 9677774"/>
              <a:gd name="connsiteY517" fmla="*/ 1531593 h 2631558"/>
              <a:gd name="connsiteX518" fmla="*/ 6136153 w 9677774"/>
              <a:gd name="connsiteY518" fmla="*/ 1523216 h 2631558"/>
              <a:gd name="connsiteX519" fmla="*/ 6143909 w 9677774"/>
              <a:gd name="connsiteY519" fmla="*/ 1523216 h 2631558"/>
              <a:gd name="connsiteX520" fmla="*/ 6143909 w 9677774"/>
              <a:gd name="connsiteY520" fmla="*/ 1538759 h 2631558"/>
              <a:gd name="connsiteX521" fmla="*/ 6160705 w 9677774"/>
              <a:gd name="connsiteY521" fmla="*/ 1531593 h 2631558"/>
              <a:gd name="connsiteX522" fmla="*/ 6177502 w 9677774"/>
              <a:gd name="connsiteY522" fmla="*/ 1554301 h 2631558"/>
              <a:gd name="connsiteX523" fmla="*/ 6160705 w 9677774"/>
              <a:gd name="connsiteY523" fmla="*/ 1616481 h 2631558"/>
              <a:gd name="connsiteX524" fmla="*/ 6160705 w 9677774"/>
              <a:gd name="connsiteY524" fmla="*/ 1693003 h 2631558"/>
              <a:gd name="connsiteX525" fmla="*/ 6152949 w 9677774"/>
              <a:gd name="connsiteY525" fmla="*/ 1708545 h 2631558"/>
              <a:gd name="connsiteX526" fmla="*/ 6169746 w 9677774"/>
              <a:gd name="connsiteY526" fmla="*/ 1700169 h 2631558"/>
              <a:gd name="connsiteX527" fmla="*/ 6194298 w 9677774"/>
              <a:gd name="connsiteY527" fmla="*/ 1700169 h 2631558"/>
              <a:gd name="connsiteX528" fmla="*/ 6194298 w 9677774"/>
              <a:gd name="connsiteY528" fmla="*/ 1731253 h 2631558"/>
              <a:gd name="connsiteX529" fmla="*/ 6202054 w 9677774"/>
              <a:gd name="connsiteY529" fmla="*/ 1762349 h 2631558"/>
              <a:gd name="connsiteX530" fmla="*/ 6202054 w 9677774"/>
              <a:gd name="connsiteY530" fmla="*/ 1785057 h 2631558"/>
              <a:gd name="connsiteX531" fmla="*/ 6218850 w 9677774"/>
              <a:gd name="connsiteY531" fmla="*/ 1793433 h 2631558"/>
              <a:gd name="connsiteX532" fmla="*/ 6177502 w 9677774"/>
              <a:gd name="connsiteY532" fmla="*/ 1847237 h 2631558"/>
              <a:gd name="connsiteX533" fmla="*/ 6177502 w 9677774"/>
              <a:gd name="connsiteY533" fmla="*/ 1869945 h 2631558"/>
              <a:gd name="connsiteX534" fmla="*/ 6260198 w 9677774"/>
              <a:gd name="connsiteY534" fmla="*/ 1869945 h 2631558"/>
              <a:gd name="connsiteX535" fmla="*/ 6293791 w 9677774"/>
              <a:gd name="connsiteY535" fmla="*/ 1908206 h 2631558"/>
              <a:gd name="connsiteX536" fmla="*/ 6293791 w 9677774"/>
              <a:gd name="connsiteY536" fmla="*/ 1916582 h 2631558"/>
              <a:gd name="connsiteX537" fmla="*/ 6310587 w 9677774"/>
              <a:gd name="connsiteY537" fmla="*/ 1908206 h 2631558"/>
              <a:gd name="connsiteX538" fmla="*/ 6310587 w 9677774"/>
              <a:gd name="connsiteY538" fmla="*/ 1923748 h 2631558"/>
              <a:gd name="connsiteX539" fmla="*/ 6376476 w 9677774"/>
              <a:gd name="connsiteY539" fmla="*/ 1885498 h 2631558"/>
              <a:gd name="connsiteX540" fmla="*/ 6426877 w 9677774"/>
              <a:gd name="connsiteY540" fmla="*/ 1854402 h 2631558"/>
              <a:gd name="connsiteX541" fmla="*/ 6419121 w 9677774"/>
              <a:gd name="connsiteY541" fmla="*/ 1869945 h 2631558"/>
              <a:gd name="connsiteX542" fmla="*/ 6460470 w 9677774"/>
              <a:gd name="connsiteY542" fmla="*/ 1892664 h 2631558"/>
              <a:gd name="connsiteX543" fmla="*/ 6451429 w 9677774"/>
              <a:gd name="connsiteY543" fmla="*/ 1908206 h 2631558"/>
              <a:gd name="connsiteX544" fmla="*/ 6477266 w 9677774"/>
              <a:gd name="connsiteY544" fmla="*/ 1908206 h 2631558"/>
              <a:gd name="connsiteX545" fmla="*/ 6477266 w 9677774"/>
              <a:gd name="connsiteY545" fmla="*/ 1892664 h 2631558"/>
              <a:gd name="connsiteX546" fmla="*/ 6485022 w 9677774"/>
              <a:gd name="connsiteY546" fmla="*/ 1901040 h 2631558"/>
              <a:gd name="connsiteX547" fmla="*/ 6501818 w 9677774"/>
              <a:gd name="connsiteY547" fmla="*/ 1892664 h 2631558"/>
              <a:gd name="connsiteX548" fmla="*/ 6576759 w 9677774"/>
              <a:gd name="connsiteY548" fmla="*/ 1916582 h 2631558"/>
              <a:gd name="connsiteX549" fmla="*/ 6593555 w 9677774"/>
              <a:gd name="connsiteY549" fmla="*/ 1923748 h 2631558"/>
              <a:gd name="connsiteX550" fmla="*/ 6593555 w 9677774"/>
              <a:gd name="connsiteY550" fmla="*/ 1939290 h 2631558"/>
              <a:gd name="connsiteX551" fmla="*/ 6559962 w 9677774"/>
              <a:gd name="connsiteY551" fmla="*/ 1954843 h 2631558"/>
              <a:gd name="connsiteX552" fmla="*/ 6584503 w 9677774"/>
              <a:gd name="connsiteY552" fmla="*/ 1962009 h 2631558"/>
              <a:gd name="connsiteX553" fmla="*/ 6593555 w 9677774"/>
              <a:gd name="connsiteY553" fmla="*/ 1954843 h 2631558"/>
              <a:gd name="connsiteX554" fmla="*/ 6593555 w 9677774"/>
              <a:gd name="connsiteY554" fmla="*/ 1970386 h 2631558"/>
              <a:gd name="connsiteX555" fmla="*/ 6601311 w 9677774"/>
              <a:gd name="connsiteY555" fmla="*/ 1970386 h 2631558"/>
              <a:gd name="connsiteX556" fmla="*/ 6642648 w 9677774"/>
              <a:gd name="connsiteY556" fmla="*/ 1962009 h 2631558"/>
              <a:gd name="connsiteX557" fmla="*/ 6659456 w 9677774"/>
              <a:gd name="connsiteY557" fmla="*/ 2015813 h 2631558"/>
              <a:gd name="connsiteX558" fmla="*/ 6651700 w 9677774"/>
              <a:gd name="connsiteY558" fmla="*/ 2031355 h 2631558"/>
              <a:gd name="connsiteX559" fmla="*/ 6743438 w 9677774"/>
              <a:gd name="connsiteY559" fmla="*/ 2008636 h 2631558"/>
              <a:gd name="connsiteX560" fmla="*/ 6743438 w 9677774"/>
              <a:gd name="connsiteY560" fmla="*/ 1954843 h 2631558"/>
              <a:gd name="connsiteX561" fmla="*/ 6792530 w 9677774"/>
              <a:gd name="connsiteY561" fmla="*/ 1923748 h 2631558"/>
              <a:gd name="connsiteX562" fmla="*/ 6867482 w 9677774"/>
              <a:gd name="connsiteY562" fmla="*/ 1930925 h 2631558"/>
              <a:gd name="connsiteX563" fmla="*/ 7008312 w 9677774"/>
              <a:gd name="connsiteY563" fmla="*/ 1854402 h 2631558"/>
              <a:gd name="connsiteX564" fmla="*/ 7025109 w 9677774"/>
              <a:gd name="connsiteY564" fmla="*/ 1854402 h 2631558"/>
              <a:gd name="connsiteX565" fmla="*/ 7025109 w 9677774"/>
              <a:gd name="connsiteY565" fmla="*/ 1901040 h 2631558"/>
              <a:gd name="connsiteX566" fmla="*/ 7092306 w 9677774"/>
              <a:gd name="connsiteY566" fmla="*/ 1901040 h 2631558"/>
              <a:gd name="connsiteX567" fmla="*/ 7109102 w 9677774"/>
              <a:gd name="connsiteY567" fmla="*/ 1877121 h 2631558"/>
              <a:gd name="connsiteX568" fmla="*/ 7116846 w 9677774"/>
              <a:gd name="connsiteY568" fmla="*/ 1901040 h 2631558"/>
              <a:gd name="connsiteX569" fmla="*/ 7258984 w 9677774"/>
              <a:gd name="connsiteY569" fmla="*/ 1838860 h 2631558"/>
              <a:gd name="connsiteX570" fmla="*/ 7274484 w 9677774"/>
              <a:gd name="connsiteY570" fmla="*/ 1838860 h 2631558"/>
              <a:gd name="connsiteX571" fmla="*/ 7283525 w 9677774"/>
              <a:gd name="connsiteY571" fmla="*/ 1847237 h 2631558"/>
              <a:gd name="connsiteX572" fmla="*/ 7300333 w 9677774"/>
              <a:gd name="connsiteY572" fmla="*/ 1838860 h 2631558"/>
              <a:gd name="connsiteX573" fmla="*/ 7317130 w 9677774"/>
              <a:gd name="connsiteY573" fmla="*/ 1847237 h 2631558"/>
              <a:gd name="connsiteX574" fmla="*/ 7291280 w 9677774"/>
              <a:gd name="connsiteY574" fmla="*/ 1885498 h 2631558"/>
              <a:gd name="connsiteX575" fmla="*/ 7291280 w 9677774"/>
              <a:gd name="connsiteY575" fmla="*/ 1916582 h 2631558"/>
              <a:gd name="connsiteX576" fmla="*/ 7332629 w 9677774"/>
              <a:gd name="connsiteY576" fmla="*/ 1930925 h 2631558"/>
              <a:gd name="connsiteX577" fmla="*/ 7358478 w 9677774"/>
              <a:gd name="connsiteY577" fmla="*/ 1901040 h 2631558"/>
              <a:gd name="connsiteX578" fmla="*/ 7366222 w 9677774"/>
              <a:gd name="connsiteY578" fmla="*/ 1901040 h 2631558"/>
              <a:gd name="connsiteX579" fmla="*/ 7383018 w 9677774"/>
              <a:gd name="connsiteY579" fmla="*/ 1908206 h 2631558"/>
              <a:gd name="connsiteX580" fmla="*/ 7375274 w 9677774"/>
              <a:gd name="connsiteY580" fmla="*/ 1892664 h 2631558"/>
              <a:gd name="connsiteX581" fmla="*/ 7375274 w 9677774"/>
              <a:gd name="connsiteY581" fmla="*/ 1885498 h 2631558"/>
              <a:gd name="connsiteX582" fmla="*/ 7416611 w 9677774"/>
              <a:gd name="connsiteY582" fmla="*/ 1838860 h 2631558"/>
              <a:gd name="connsiteX583" fmla="*/ 7424366 w 9677774"/>
              <a:gd name="connsiteY583" fmla="*/ 1838860 h 2631558"/>
              <a:gd name="connsiteX584" fmla="*/ 7441163 w 9677774"/>
              <a:gd name="connsiteY584" fmla="*/ 1854402 h 2631558"/>
              <a:gd name="connsiteX585" fmla="*/ 7441163 w 9677774"/>
              <a:gd name="connsiteY585" fmla="*/ 1862779 h 2631558"/>
              <a:gd name="connsiteX586" fmla="*/ 7424366 w 9677774"/>
              <a:gd name="connsiteY586" fmla="*/ 1862779 h 2631558"/>
              <a:gd name="connsiteX587" fmla="*/ 7424366 w 9677774"/>
              <a:gd name="connsiteY587" fmla="*/ 1877121 h 2631558"/>
              <a:gd name="connsiteX588" fmla="*/ 7441163 w 9677774"/>
              <a:gd name="connsiteY588" fmla="*/ 1877121 h 2631558"/>
              <a:gd name="connsiteX589" fmla="*/ 7441163 w 9677774"/>
              <a:gd name="connsiteY589" fmla="*/ 1892664 h 2631558"/>
              <a:gd name="connsiteX590" fmla="*/ 7424366 w 9677774"/>
              <a:gd name="connsiteY590" fmla="*/ 1892664 h 2631558"/>
              <a:gd name="connsiteX591" fmla="*/ 7424366 w 9677774"/>
              <a:gd name="connsiteY591" fmla="*/ 1901040 h 2631558"/>
              <a:gd name="connsiteX592" fmla="*/ 7457960 w 9677774"/>
              <a:gd name="connsiteY592" fmla="*/ 1908206 h 2631558"/>
              <a:gd name="connsiteX593" fmla="*/ 7448918 w 9677774"/>
              <a:gd name="connsiteY593" fmla="*/ 1923748 h 2631558"/>
              <a:gd name="connsiteX594" fmla="*/ 7457960 w 9677774"/>
              <a:gd name="connsiteY594" fmla="*/ 1930925 h 2631558"/>
              <a:gd name="connsiteX595" fmla="*/ 7441163 w 9677774"/>
              <a:gd name="connsiteY595" fmla="*/ 1946467 h 2631558"/>
              <a:gd name="connsiteX596" fmla="*/ 7441163 w 9677774"/>
              <a:gd name="connsiteY596" fmla="*/ 1977552 h 2631558"/>
              <a:gd name="connsiteX597" fmla="*/ 7457960 w 9677774"/>
              <a:gd name="connsiteY597" fmla="*/ 1977552 h 2631558"/>
              <a:gd name="connsiteX598" fmla="*/ 7457960 w 9677774"/>
              <a:gd name="connsiteY598" fmla="*/ 2000270 h 2631558"/>
              <a:gd name="connsiteX599" fmla="*/ 7407570 w 9677774"/>
              <a:gd name="connsiteY599" fmla="*/ 2062440 h 2631558"/>
              <a:gd name="connsiteX600" fmla="*/ 7366222 w 9677774"/>
              <a:gd name="connsiteY600" fmla="*/ 2054074 h 2631558"/>
              <a:gd name="connsiteX601" fmla="*/ 7341670 w 9677774"/>
              <a:gd name="connsiteY601" fmla="*/ 2054074 h 2631558"/>
              <a:gd name="connsiteX602" fmla="*/ 7341670 w 9677774"/>
              <a:gd name="connsiteY602" fmla="*/ 2039731 h 2631558"/>
              <a:gd name="connsiteX603" fmla="*/ 7324874 w 9677774"/>
              <a:gd name="connsiteY603" fmla="*/ 2039731 h 2631558"/>
              <a:gd name="connsiteX604" fmla="*/ 7300333 w 9677774"/>
              <a:gd name="connsiteY604" fmla="*/ 2147338 h 2631558"/>
              <a:gd name="connsiteX605" fmla="*/ 7308077 w 9677774"/>
              <a:gd name="connsiteY605" fmla="*/ 2161681 h 2631558"/>
              <a:gd name="connsiteX606" fmla="*/ 7308077 w 9677774"/>
              <a:gd name="connsiteY606" fmla="*/ 2177223 h 2631558"/>
              <a:gd name="connsiteX607" fmla="*/ 7233136 w 9677774"/>
              <a:gd name="connsiteY607" fmla="*/ 2201131 h 2631558"/>
              <a:gd name="connsiteX608" fmla="*/ 7225392 w 9677774"/>
              <a:gd name="connsiteY608" fmla="*/ 2201131 h 2631558"/>
              <a:gd name="connsiteX609" fmla="*/ 7225392 w 9677774"/>
              <a:gd name="connsiteY609" fmla="*/ 2192765 h 2631558"/>
              <a:gd name="connsiteX610" fmla="*/ 7258984 w 9677774"/>
              <a:gd name="connsiteY610" fmla="*/ 2185589 h 2631558"/>
              <a:gd name="connsiteX611" fmla="*/ 7258984 w 9677774"/>
              <a:gd name="connsiteY611" fmla="*/ 2177223 h 2631558"/>
              <a:gd name="connsiteX612" fmla="*/ 7208584 w 9677774"/>
              <a:gd name="connsiteY612" fmla="*/ 2161681 h 2631558"/>
              <a:gd name="connsiteX613" fmla="*/ 7208584 w 9677774"/>
              <a:gd name="connsiteY613" fmla="*/ 2177223 h 2631558"/>
              <a:gd name="connsiteX614" fmla="*/ 7216340 w 9677774"/>
              <a:gd name="connsiteY614" fmla="*/ 2170046 h 2631558"/>
              <a:gd name="connsiteX615" fmla="*/ 7242188 w 9677774"/>
              <a:gd name="connsiteY615" fmla="*/ 2177223 h 2631558"/>
              <a:gd name="connsiteX616" fmla="*/ 7242188 w 9677774"/>
              <a:gd name="connsiteY616" fmla="*/ 2185589 h 2631558"/>
              <a:gd name="connsiteX617" fmla="*/ 7208584 w 9677774"/>
              <a:gd name="connsiteY617" fmla="*/ 2185589 h 2631558"/>
              <a:gd name="connsiteX618" fmla="*/ 7191788 w 9677774"/>
              <a:gd name="connsiteY618" fmla="*/ 2177223 h 2631558"/>
              <a:gd name="connsiteX619" fmla="*/ 7191788 w 9677774"/>
              <a:gd name="connsiteY619" fmla="*/ 2208307 h 2631558"/>
              <a:gd name="connsiteX620" fmla="*/ 7208584 w 9677774"/>
              <a:gd name="connsiteY620" fmla="*/ 2208307 h 2631558"/>
              <a:gd name="connsiteX621" fmla="*/ 7208584 w 9677774"/>
              <a:gd name="connsiteY621" fmla="*/ 2216684 h 2631558"/>
              <a:gd name="connsiteX622" fmla="*/ 7174991 w 9677774"/>
              <a:gd name="connsiteY622" fmla="*/ 2216684 h 2631558"/>
              <a:gd name="connsiteX623" fmla="*/ 7184044 w 9677774"/>
              <a:gd name="connsiteY623" fmla="*/ 2201131 h 2631558"/>
              <a:gd name="connsiteX624" fmla="*/ 7167247 w 9677774"/>
              <a:gd name="connsiteY624" fmla="*/ 2208307 h 2631558"/>
              <a:gd name="connsiteX625" fmla="*/ 7116846 w 9677774"/>
              <a:gd name="connsiteY625" fmla="*/ 2177223 h 2631558"/>
              <a:gd name="connsiteX626" fmla="*/ 7109102 w 9677774"/>
              <a:gd name="connsiteY626" fmla="*/ 2177223 h 2631558"/>
              <a:gd name="connsiteX627" fmla="*/ 7109102 w 9677774"/>
              <a:gd name="connsiteY627" fmla="*/ 2185589 h 2631558"/>
              <a:gd name="connsiteX628" fmla="*/ 7125898 w 9677774"/>
              <a:gd name="connsiteY628" fmla="*/ 2208307 h 2631558"/>
              <a:gd name="connsiteX629" fmla="*/ 7125898 w 9677774"/>
              <a:gd name="connsiteY629" fmla="*/ 2216684 h 2631558"/>
              <a:gd name="connsiteX630" fmla="*/ 7083254 w 9677774"/>
              <a:gd name="connsiteY630" fmla="*/ 2254934 h 2631558"/>
              <a:gd name="connsiteX631" fmla="*/ 6850675 w 9677774"/>
              <a:gd name="connsiteY631" fmla="*/ 2331457 h 2631558"/>
              <a:gd name="connsiteX632" fmla="*/ 6826134 w 9677774"/>
              <a:gd name="connsiteY632" fmla="*/ 2324280 h 2631558"/>
              <a:gd name="connsiteX633" fmla="*/ 6826134 w 9677774"/>
              <a:gd name="connsiteY633" fmla="*/ 2308738 h 2631558"/>
              <a:gd name="connsiteX634" fmla="*/ 6867482 w 9677774"/>
              <a:gd name="connsiteY634" fmla="*/ 2270487 h 2631558"/>
              <a:gd name="connsiteX635" fmla="*/ 6908820 w 9677774"/>
              <a:gd name="connsiteY635" fmla="*/ 2254934 h 2631558"/>
              <a:gd name="connsiteX636" fmla="*/ 6908820 w 9677774"/>
              <a:gd name="connsiteY636" fmla="*/ 2246569 h 2631558"/>
              <a:gd name="connsiteX637" fmla="*/ 6850675 w 9677774"/>
              <a:gd name="connsiteY637" fmla="*/ 2231026 h 2631558"/>
              <a:gd name="connsiteX638" fmla="*/ 6775734 w 9677774"/>
              <a:gd name="connsiteY638" fmla="*/ 2231026 h 2631558"/>
              <a:gd name="connsiteX639" fmla="*/ 6717589 w 9677774"/>
              <a:gd name="connsiteY639" fmla="*/ 2223850 h 2631558"/>
              <a:gd name="connsiteX640" fmla="*/ 6717589 w 9677774"/>
              <a:gd name="connsiteY640" fmla="*/ 2231026 h 2631558"/>
              <a:gd name="connsiteX641" fmla="*/ 6700792 w 9677774"/>
              <a:gd name="connsiteY641" fmla="*/ 2223850 h 2631558"/>
              <a:gd name="connsiteX642" fmla="*/ 6693048 w 9677774"/>
              <a:gd name="connsiteY642" fmla="*/ 2231026 h 2631558"/>
              <a:gd name="connsiteX643" fmla="*/ 6642648 w 9677774"/>
              <a:gd name="connsiteY643" fmla="*/ 2216684 h 2631558"/>
              <a:gd name="connsiteX644" fmla="*/ 6634904 w 9677774"/>
              <a:gd name="connsiteY644" fmla="*/ 2223850 h 2631558"/>
              <a:gd name="connsiteX645" fmla="*/ 6625852 w 9677774"/>
              <a:gd name="connsiteY645" fmla="*/ 2208307 h 2631558"/>
              <a:gd name="connsiteX646" fmla="*/ 6625852 w 9677774"/>
              <a:gd name="connsiteY646" fmla="*/ 2170046 h 2631558"/>
              <a:gd name="connsiteX647" fmla="*/ 6634904 w 9677774"/>
              <a:gd name="connsiteY647" fmla="*/ 2154504 h 2631558"/>
              <a:gd name="connsiteX648" fmla="*/ 6618108 w 9677774"/>
              <a:gd name="connsiteY648" fmla="*/ 2147338 h 2631558"/>
              <a:gd name="connsiteX649" fmla="*/ 6576759 w 9677774"/>
              <a:gd name="connsiteY649" fmla="*/ 2147338 h 2631558"/>
              <a:gd name="connsiteX650" fmla="*/ 6535410 w 9677774"/>
              <a:gd name="connsiteY650" fmla="*/ 2170046 h 2631558"/>
              <a:gd name="connsiteX651" fmla="*/ 6477266 w 9677774"/>
              <a:gd name="connsiteY651" fmla="*/ 2170046 h 2631558"/>
              <a:gd name="connsiteX652" fmla="*/ 6451429 w 9677774"/>
              <a:gd name="connsiteY652" fmla="*/ 2131785 h 2631558"/>
              <a:gd name="connsiteX653" fmla="*/ 6393284 w 9677774"/>
              <a:gd name="connsiteY653" fmla="*/ 2170046 h 2631558"/>
              <a:gd name="connsiteX654" fmla="*/ 6393284 w 9677774"/>
              <a:gd name="connsiteY654" fmla="*/ 2216684 h 2631558"/>
              <a:gd name="connsiteX655" fmla="*/ 6376476 w 9677774"/>
              <a:gd name="connsiteY655" fmla="*/ 2216684 h 2631558"/>
              <a:gd name="connsiteX656" fmla="*/ 6376476 w 9677774"/>
              <a:gd name="connsiteY656" fmla="*/ 2231026 h 2631558"/>
              <a:gd name="connsiteX657" fmla="*/ 6501818 w 9677774"/>
              <a:gd name="connsiteY657" fmla="*/ 2262111 h 2631558"/>
              <a:gd name="connsiteX658" fmla="*/ 6567706 w 9677774"/>
              <a:gd name="connsiteY658" fmla="*/ 2315914 h 2631558"/>
              <a:gd name="connsiteX659" fmla="*/ 6584503 w 9677774"/>
              <a:gd name="connsiteY659" fmla="*/ 2308738 h 2631558"/>
              <a:gd name="connsiteX660" fmla="*/ 6625852 w 9677774"/>
              <a:gd name="connsiteY660" fmla="*/ 2315914 h 2631558"/>
              <a:gd name="connsiteX661" fmla="*/ 6625852 w 9677774"/>
              <a:gd name="connsiteY661" fmla="*/ 2338633 h 2631558"/>
              <a:gd name="connsiteX662" fmla="*/ 6610352 w 9677774"/>
              <a:gd name="connsiteY662" fmla="*/ 2338633 h 2631558"/>
              <a:gd name="connsiteX663" fmla="*/ 6518614 w 9677774"/>
              <a:gd name="connsiteY663" fmla="*/ 2354175 h 2631558"/>
              <a:gd name="connsiteX664" fmla="*/ 6494062 w 9677774"/>
              <a:gd name="connsiteY664" fmla="*/ 2331457 h 2631558"/>
              <a:gd name="connsiteX665" fmla="*/ 6385529 w 9677774"/>
              <a:gd name="connsiteY665" fmla="*/ 2346999 h 2631558"/>
              <a:gd name="connsiteX666" fmla="*/ 6327384 w 9677774"/>
              <a:gd name="connsiteY666" fmla="*/ 2308738 h 2631558"/>
              <a:gd name="connsiteX667" fmla="*/ 6286035 w 9677774"/>
              <a:gd name="connsiteY667" fmla="*/ 2315914 h 2631558"/>
              <a:gd name="connsiteX668" fmla="*/ 6152949 w 9677774"/>
              <a:gd name="connsiteY668" fmla="*/ 2277653 h 2631558"/>
              <a:gd name="connsiteX669" fmla="*/ 5911330 w 9677774"/>
              <a:gd name="connsiteY669" fmla="*/ 2192765 h 2631558"/>
              <a:gd name="connsiteX670" fmla="*/ 5828633 w 9677774"/>
              <a:gd name="connsiteY670" fmla="*/ 2147338 h 2631558"/>
              <a:gd name="connsiteX671" fmla="*/ 5678751 w 9677774"/>
              <a:gd name="connsiteY671" fmla="*/ 2062440 h 2631558"/>
              <a:gd name="connsiteX672" fmla="*/ 5645158 w 9677774"/>
              <a:gd name="connsiteY672" fmla="*/ 2039731 h 2631558"/>
              <a:gd name="connsiteX673" fmla="*/ 5645158 w 9677774"/>
              <a:gd name="connsiteY673" fmla="*/ 1977552 h 2631558"/>
              <a:gd name="connsiteX674" fmla="*/ 5587013 w 9677774"/>
              <a:gd name="connsiteY674" fmla="*/ 1908206 h 2631558"/>
              <a:gd name="connsiteX675" fmla="*/ 5512072 w 9677774"/>
              <a:gd name="connsiteY675" fmla="*/ 1854402 h 2631558"/>
              <a:gd name="connsiteX676" fmla="*/ 5446172 w 9677774"/>
              <a:gd name="connsiteY676" fmla="*/ 1785057 h 2631558"/>
              <a:gd name="connsiteX677" fmla="*/ 5412579 w 9677774"/>
              <a:gd name="connsiteY677" fmla="*/ 1739630 h 2631558"/>
              <a:gd name="connsiteX678" fmla="*/ 5412579 w 9677774"/>
              <a:gd name="connsiteY678" fmla="*/ 1693003 h 2631558"/>
              <a:gd name="connsiteX679" fmla="*/ 5395783 w 9677774"/>
              <a:gd name="connsiteY679" fmla="*/ 1693003 h 2631558"/>
              <a:gd name="connsiteX680" fmla="*/ 5395783 w 9677774"/>
              <a:gd name="connsiteY680" fmla="*/ 1677450 h 2631558"/>
              <a:gd name="connsiteX681" fmla="*/ 5412579 w 9677774"/>
              <a:gd name="connsiteY681" fmla="*/ 1677450 h 2631558"/>
              <a:gd name="connsiteX682" fmla="*/ 5412579 w 9677774"/>
              <a:gd name="connsiteY682" fmla="*/ 1661908 h 2631558"/>
              <a:gd name="connsiteX683" fmla="*/ 5388027 w 9677774"/>
              <a:gd name="connsiteY683" fmla="*/ 1630823 h 2631558"/>
              <a:gd name="connsiteX684" fmla="*/ 5378986 w 9677774"/>
              <a:gd name="connsiteY684" fmla="*/ 1630823 h 2631558"/>
              <a:gd name="connsiteX685" fmla="*/ 5378986 w 9677774"/>
              <a:gd name="connsiteY685" fmla="*/ 1569854 h 2631558"/>
              <a:gd name="connsiteX686" fmla="*/ 5395783 w 9677774"/>
              <a:gd name="connsiteY686" fmla="*/ 1569854 h 2631558"/>
              <a:gd name="connsiteX687" fmla="*/ 5395783 w 9677774"/>
              <a:gd name="connsiteY687" fmla="*/ 1538759 h 2631558"/>
              <a:gd name="connsiteX688" fmla="*/ 5354434 w 9677774"/>
              <a:gd name="connsiteY688" fmla="*/ 1508874 h 2631558"/>
              <a:gd name="connsiteX689" fmla="*/ 5395783 w 9677774"/>
              <a:gd name="connsiteY689" fmla="*/ 1446705 h 2631558"/>
              <a:gd name="connsiteX690" fmla="*/ 5412579 w 9677774"/>
              <a:gd name="connsiteY690" fmla="*/ 1453871 h 2631558"/>
              <a:gd name="connsiteX691" fmla="*/ 5462968 w 9677774"/>
              <a:gd name="connsiteY691" fmla="*/ 1415609 h 2631558"/>
              <a:gd name="connsiteX692" fmla="*/ 5478480 w 9677774"/>
              <a:gd name="connsiteY692" fmla="*/ 1439528 h 2631558"/>
              <a:gd name="connsiteX693" fmla="*/ 5611565 w 9677774"/>
              <a:gd name="connsiteY693" fmla="*/ 1392901 h 2631558"/>
              <a:gd name="connsiteX694" fmla="*/ 5620606 w 9677774"/>
              <a:gd name="connsiteY694" fmla="*/ 1361806 h 2631558"/>
              <a:gd name="connsiteX695" fmla="*/ 5611565 w 9677774"/>
              <a:gd name="connsiteY695" fmla="*/ 1346264 h 2631558"/>
              <a:gd name="connsiteX696" fmla="*/ 5611565 w 9677774"/>
              <a:gd name="connsiteY696" fmla="*/ 1300837 h 2631558"/>
              <a:gd name="connsiteX697" fmla="*/ 5712344 w 9677774"/>
              <a:gd name="connsiteY697" fmla="*/ 1238657 h 2631558"/>
              <a:gd name="connsiteX698" fmla="*/ 5712344 w 9677774"/>
              <a:gd name="connsiteY698" fmla="*/ 1231491 h 2631558"/>
              <a:gd name="connsiteX699" fmla="*/ 5661954 w 9677774"/>
              <a:gd name="connsiteY699" fmla="*/ 1208772 h 2631558"/>
              <a:gd name="connsiteX700" fmla="*/ 5661954 w 9677774"/>
              <a:gd name="connsiteY700" fmla="*/ 1154969 h 2631558"/>
              <a:gd name="connsiteX701" fmla="*/ 5654199 w 9677774"/>
              <a:gd name="connsiteY701" fmla="*/ 1154969 h 2631558"/>
              <a:gd name="connsiteX702" fmla="*/ 5587013 w 9677774"/>
              <a:gd name="connsiteY702" fmla="*/ 1169311 h 2631558"/>
              <a:gd name="connsiteX703" fmla="*/ 5545665 w 9677774"/>
              <a:gd name="connsiteY703" fmla="*/ 1154969 h 2631558"/>
              <a:gd name="connsiteX704" fmla="*/ 5478480 w 9677774"/>
              <a:gd name="connsiteY704" fmla="*/ 1169311 h 2631558"/>
              <a:gd name="connsiteX705" fmla="*/ 5462968 w 9677774"/>
              <a:gd name="connsiteY705" fmla="*/ 1169311 h 2631558"/>
              <a:gd name="connsiteX706" fmla="*/ 5462968 w 9677774"/>
              <a:gd name="connsiteY706" fmla="*/ 1200406 h 2631558"/>
              <a:gd name="connsiteX707" fmla="*/ 5478480 w 9677774"/>
              <a:gd name="connsiteY707" fmla="*/ 1200406 h 2631558"/>
              <a:gd name="connsiteX708" fmla="*/ 5478480 w 9677774"/>
              <a:gd name="connsiteY708" fmla="*/ 1215949 h 2631558"/>
              <a:gd name="connsiteX709" fmla="*/ 5453928 w 9677774"/>
              <a:gd name="connsiteY709" fmla="*/ 1247033 h 2631558"/>
              <a:gd name="connsiteX710" fmla="*/ 5446172 w 9677774"/>
              <a:gd name="connsiteY710" fmla="*/ 1247033 h 2631558"/>
              <a:gd name="connsiteX711" fmla="*/ 5446172 w 9677774"/>
              <a:gd name="connsiteY711" fmla="*/ 1262575 h 2631558"/>
              <a:gd name="connsiteX712" fmla="*/ 5462968 w 9677774"/>
              <a:gd name="connsiteY712" fmla="*/ 1262575 h 2631558"/>
              <a:gd name="connsiteX713" fmla="*/ 5462968 w 9677774"/>
              <a:gd name="connsiteY713" fmla="*/ 1269752 h 2631558"/>
              <a:gd name="connsiteX714" fmla="*/ 5304045 w 9677774"/>
              <a:gd name="connsiteY714" fmla="*/ 1370182 h 2631558"/>
              <a:gd name="connsiteX715" fmla="*/ 5238145 w 9677774"/>
              <a:gd name="connsiteY715" fmla="*/ 1415609 h 2631558"/>
              <a:gd name="connsiteX716" fmla="*/ 5146407 w 9677774"/>
              <a:gd name="connsiteY716" fmla="*/ 1477789 h 2631558"/>
              <a:gd name="connsiteX717" fmla="*/ 5105059 w 9677774"/>
              <a:gd name="connsiteY717" fmla="*/ 1538759 h 2631558"/>
              <a:gd name="connsiteX718" fmla="*/ 5129611 w 9677774"/>
              <a:gd name="connsiteY718" fmla="*/ 1577020 h 2631558"/>
              <a:gd name="connsiteX719" fmla="*/ 5129611 w 9677774"/>
              <a:gd name="connsiteY719" fmla="*/ 1585396 h 2631558"/>
              <a:gd name="connsiteX720" fmla="*/ 5112815 w 9677774"/>
              <a:gd name="connsiteY720" fmla="*/ 1608104 h 2631558"/>
              <a:gd name="connsiteX721" fmla="*/ 5112815 w 9677774"/>
              <a:gd name="connsiteY721" fmla="*/ 1677450 h 2631558"/>
              <a:gd name="connsiteX722" fmla="*/ 5129611 w 9677774"/>
              <a:gd name="connsiteY722" fmla="*/ 1700169 h 2631558"/>
              <a:gd name="connsiteX723" fmla="*/ 5129611 w 9677774"/>
              <a:gd name="connsiteY723" fmla="*/ 1715711 h 2631558"/>
              <a:gd name="connsiteX724" fmla="*/ 5112815 w 9677774"/>
              <a:gd name="connsiteY724" fmla="*/ 1739630 h 2631558"/>
              <a:gd name="connsiteX725" fmla="*/ 5112815 w 9677774"/>
              <a:gd name="connsiteY725" fmla="*/ 1746796 h 2631558"/>
              <a:gd name="connsiteX726" fmla="*/ 5129611 w 9677774"/>
              <a:gd name="connsiteY726" fmla="*/ 1746796 h 2631558"/>
              <a:gd name="connsiteX727" fmla="*/ 5088263 w 9677774"/>
              <a:gd name="connsiteY727" fmla="*/ 1816141 h 2631558"/>
              <a:gd name="connsiteX728" fmla="*/ 5121855 w 9677774"/>
              <a:gd name="connsiteY728" fmla="*/ 1838860 h 2631558"/>
              <a:gd name="connsiteX729" fmla="*/ 5063711 w 9677774"/>
              <a:gd name="connsiteY729" fmla="*/ 1877121 h 2631558"/>
              <a:gd name="connsiteX730" fmla="*/ 5063711 w 9677774"/>
              <a:gd name="connsiteY730" fmla="*/ 1892664 h 2631558"/>
              <a:gd name="connsiteX731" fmla="*/ 5080518 w 9677774"/>
              <a:gd name="connsiteY731" fmla="*/ 1892664 h 2631558"/>
              <a:gd name="connsiteX732" fmla="*/ 5080518 w 9677774"/>
              <a:gd name="connsiteY732" fmla="*/ 1908206 h 2631558"/>
              <a:gd name="connsiteX733" fmla="*/ 5013322 w 9677774"/>
              <a:gd name="connsiteY733" fmla="*/ 1984728 h 2631558"/>
              <a:gd name="connsiteX734" fmla="*/ 4889288 w 9677774"/>
              <a:gd name="connsiteY734" fmla="*/ 2015813 h 2631558"/>
              <a:gd name="connsiteX735" fmla="*/ 4831143 w 9677774"/>
              <a:gd name="connsiteY735" fmla="*/ 2054074 h 2631558"/>
              <a:gd name="connsiteX736" fmla="*/ 4747150 w 9677774"/>
              <a:gd name="connsiteY736" fmla="*/ 2100701 h 2631558"/>
              <a:gd name="connsiteX737" fmla="*/ 4756202 w 9677774"/>
              <a:gd name="connsiteY737" fmla="*/ 2116243 h 2631558"/>
              <a:gd name="connsiteX738" fmla="*/ 4623116 w 9677774"/>
              <a:gd name="connsiteY738" fmla="*/ 2170046 h 2631558"/>
              <a:gd name="connsiteX739" fmla="*/ 4572716 w 9677774"/>
              <a:gd name="connsiteY739" fmla="*/ 2201131 h 2631558"/>
              <a:gd name="connsiteX740" fmla="*/ 4555919 w 9677774"/>
              <a:gd name="connsiteY740" fmla="*/ 2192765 h 2631558"/>
              <a:gd name="connsiteX741" fmla="*/ 4480979 w 9677774"/>
              <a:gd name="connsiteY741" fmla="*/ 2231026 h 2631558"/>
              <a:gd name="connsiteX742" fmla="*/ 4398293 w 9677774"/>
              <a:gd name="connsiteY742" fmla="*/ 2239392 h 2631558"/>
              <a:gd name="connsiteX743" fmla="*/ 4331096 w 9677774"/>
              <a:gd name="connsiteY743" fmla="*/ 2231026 h 2631558"/>
              <a:gd name="connsiteX744" fmla="*/ 4199307 w 9677774"/>
              <a:gd name="connsiteY744" fmla="*/ 2246569 h 2631558"/>
              <a:gd name="connsiteX745" fmla="*/ 3948635 w 9677774"/>
              <a:gd name="connsiteY745" fmla="*/ 2223850 h 2631558"/>
              <a:gd name="connsiteX746" fmla="*/ 3933135 w 9677774"/>
              <a:gd name="connsiteY746" fmla="*/ 2223850 h 2631558"/>
              <a:gd name="connsiteX747" fmla="*/ 3924094 w 9677774"/>
              <a:gd name="connsiteY747" fmla="*/ 2216684 h 2631558"/>
              <a:gd name="connsiteX748" fmla="*/ 3800049 w 9677774"/>
              <a:gd name="connsiteY748" fmla="*/ 2231026 h 2631558"/>
              <a:gd name="connsiteX749" fmla="*/ 3666963 w 9677774"/>
              <a:gd name="connsiteY749" fmla="*/ 2147338 h 2631558"/>
              <a:gd name="connsiteX750" fmla="*/ 3608818 w 9677774"/>
              <a:gd name="connsiteY750" fmla="*/ 2131785 h 2631558"/>
              <a:gd name="connsiteX751" fmla="*/ 3558429 w 9677774"/>
              <a:gd name="connsiteY751" fmla="*/ 2147338 h 2631558"/>
              <a:gd name="connsiteX752" fmla="*/ 3541633 w 9677774"/>
              <a:gd name="connsiteY752" fmla="*/ 2147338 h 2631558"/>
              <a:gd name="connsiteX753" fmla="*/ 3400791 w 9677774"/>
              <a:gd name="connsiteY753" fmla="*/ 2015813 h 2631558"/>
              <a:gd name="connsiteX754" fmla="*/ 3400791 w 9677774"/>
              <a:gd name="connsiteY754" fmla="*/ 1793433 h 2631558"/>
              <a:gd name="connsiteX755" fmla="*/ 3383995 w 9677774"/>
              <a:gd name="connsiteY755" fmla="*/ 1777891 h 2631558"/>
              <a:gd name="connsiteX756" fmla="*/ 3350402 w 9677774"/>
              <a:gd name="connsiteY756" fmla="*/ 1777891 h 2631558"/>
              <a:gd name="connsiteX757" fmla="*/ 3267705 w 9677774"/>
              <a:gd name="connsiteY757" fmla="*/ 1838860 h 2631558"/>
              <a:gd name="connsiteX758" fmla="*/ 3134620 w 9677774"/>
              <a:gd name="connsiteY758" fmla="*/ 1946467 h 2631558"/>
              <a:gd name="connsiteX759" fmla="*/ 3093271 w 9677774"/>
              <a:gd name="connsiteY759" fmla="*/ 2000270 h 2631558"/>
              <a:gd name="connsiteX760" fmla="*/ 3059678 w 9677774"/>
              <a:gd name="connsiteY760" fmla="*/ 1993094 h 2631558"/>
              <a:gd name="connsiteX761" fmla="*/ 2967941 w 9677774"/>
              <a:gd name="connsiteY761" fmla="*/ 2093535 h 2631558"/>
              <a:gd name="connsiteX762" fmla="*/ 2967941 w 9677774"/>
              <a:gd name="connsiteY762" fmla="*/ 2107877 h 2631558"/>
              <a:gd name="connsiteX763" fmla="*/ 2934348 w 9677774"/>
              <a:gd name="connsiteY763" fmla="*/ 2107877 h 2631558"/>
              <a:gd name="connsiteX764" fmla="*/ 2793507 w 9677774"/>
              <a:gd name="connsiteY764" fmla="*/ 2216684 h 2631558"/>
              <a:gd name="connsiteX765" fmla="*/ 2752159 w 9677774"/>
              <a:gd name="connsiteY765" fmla="*/ 2231026 h 2631558"/>
              <a:gd name="connsiteX766" fmla="*/ 2768955 w 9677774"/>
              <a:gd name="connsiteY766" fmla="*/ 2254934 h 2631558"/>
              <a:gd name="connsiteX767" fmla="*/ 2427842 w 9677774"/>
              <a:gd name="connsiteY767" fmla="*/ 2461782 h 2631558"/>
              <a:gd name="connsiteX768" fmla="*/ 1962696 w 9677774"/>
              <a:gd name="connsiteY768" fmla="*/ 2624381 h 2631558"/>
              <a:gd name="connsiteX769" fmla="*/ 1861906 w 9677774"/>
              <a:gd name="connsiteY769" fmla="*/ 2624381 h 2631558"/>
              <a:gd name="connsiteX770" fmla="*/ 1338615 w 9677774"/>
              <a:gd name="connsiteY770" fmla="*/ 2501232 h 2631558"/>
              <a:gd name="connsiteX771" fmla="*/ 1314063 w 9677774"/>
              <a:gd name="connsiteY771" fmla="*/ 2477325 h 2631558"/>
              <a:gd name="connsiteX772" fmla="*/ 1263673 w 9677774"/>
              <a:gd name="connsiteY772" fmla="*/ 2400802 h 2631558"/>
              <a:gd name="connsiteX773" fmla="*/ 1222325 w 9677774"/>
              <a:gd name="connsiteY773" fmla="*/ 2308738 h 2631558"/>
              <a:gd name="connsiteX774" fmla="*/ 1222325 w 9677774"/>
              <a:gd name="connsiteY774" fmla="*/ 2270487 h 2631558"/>
              <a:gd name="connsiteX775" fmla="*/ 1197773 w 9677774"/>
              <a:gd name="connsiteY775" fmla="*/ 2231026 h 2631558"/>
              <a:gd name="connsiteX776" fmla="*/ 1130588 w 9677774"/>
              <a:gd name="connsiteY776" fmla="*/ 2062440 h 2631558"/>
              <a:gd name="connsiteX777" fmla="*/ 1113791 w 9677774"/>
              <a:gd name="connsiteY777" fmla="*/ 2062440 h 2631558"/>
              <a:gd name="connsiteX778" fmla="*/ 914805 w 9677774"/>
              <a:gd name="connsiteY778" fmla="*/ 2154504 h 2631558"/>
              <a:gd name="connsiteX779" fmla="*/ 423810 w 9677774"/>
              <a:gd name="connsiteY779" fmla="*/ 2378083 h 2631558"/>
              <a:gd name="connsiteX780" fmla="*/ 307520 w 9677774"/>
              <a:gd name="connsiteY780" fmla="*/ 2439063 h 2631558"/>
              <a:gd name="connsiteX781" fmla="*/ 266172 w 9677774"/>
              <a:gd name="connsiteY781" fmla="*/ 2416344 h 2631558"/>
              <a:gd name="connsiteX782" fmla="*/ 266172 w 9677774"/>
              <a:gd name="connsiteY782" fmla="*/ 2423521 h 2631558"/>
              <a:gd name="connsiteX783" fmla="*/ 249376 w 9677774"/>
              <a:gd name="connsiteY783" fmla="*/ 2416344 h 2631558"/>
              <a:gd name="connsiteX784" fmla="*/ 224824 w 9677774"/>
              <a:gd name="connsiteY784" fmla="*/ 2416344 h 2631558"/>
              <a:gd name="connsiteX785" fmla="*/ 166690 w 9677774"/>
              <a:gd name="connsiteY785" fmla="*/ 2439063 h 2631558"/>
              <a:gd name="connsiteX786" fmla="*/ 74941 w 9677774"/>
              <a:gd name="connsiteY786" fmla="*/ 2400802 h 2631558"/>
              <a:gd name="connsiteX787" fmla="*/ 58145 w 9677774"/>
              <a:gd name="connsiteY787" fmla="*/ 2378083 h 2631558"/>
              <a:gd name="connsiteX788" fmla="*/ 58145 w 9677774"/>
              <a:gd name="connsiteY788" fmla="*/ 2338633 h 2631558"/>
              <a:gd name="connsiteX789" fmla="*/ 41349 w 9677774"/>
              <a:gd name="connsiteY789" fmla="*/ 2338633 h 2631558"/>
              <a:gd name="connsiteX790" fmla="*/ 41349 w 9677774"/>
              <a:gd name="connsiteY790" fmla="*/ 2216684 h 2631558"/>
              <a:gd name="connsiteX791" fmla="*/ 58145 w 9677774"/>
              <a:gd name="connsiteY791" fmla="*/ 2192765 h 2631558"/>
              <a:gd name="connsiteX792" fmla="*/ 58145 w 9677774"/>
              <a:gd name="connsiteY792" fmla="*/ 2100701 h 2631558"/>
              <a:gd name="connsiteX793" fmla="*/ 24552 w 9677774"/>
              <a:gd name="connsiteY793" fmla="*/ 2085158 h 2631558"/>
              <a:gd name="connsiteX794" fmla="*/ 24552 w 9677774"/>
              <a:gd name="connsiteY794" fmla="*/ 2008636 h 2631558"/>
              <a:gd name="connsiteX795" fmla="*/ 7756 w 9677774"/>
              <a:gd name="connsiteY795" fmla="*/ 2008636 h 2631558"/>
              <a:gd name="connsiteX796" fmla="*/ 7756 w 9677774"/>
              <a:gd name="connsiteY796" fmla="*/ 2000270 h 2631558"/>
              <a:gd name="connsiteX797" fmla="*/ 0 w 9677774"/>
              <a:gd name="connsiteY797" fmla="*/ 1939290 h 2631558"/>
              <a:gd name="connsiteX798" fmla="*/ 7756 w 9677774"/>
              <a:gd name="connsiteY798" fmla="*/ 1877121 h 2631558"/>
              <a:gd name="connsiteX799" fmla="*/ 7756 w 9677774"/>
              <a:gd name="connsiteY799" fmla="*/ 1869945 h 2631558"/>
              <a:gd name="connsiteX800" fmla="*/ 58145 w 9677774"/>
              <a:gd name="connsiteY800" fmla="*/ 1816141 h 2631558"/>
              <a:gd name="connsiteX801" fmla="*/ 58145 w 9677774"/>
              <a:gd name="connsiteY801" fmla="*/ 1731253 h 2631558"/>
              <a:gd name="connsiteX802" fmla="*/ 133086 w 9677774"/>
              <a:gd name="connsiteY802" fmla="*/ 1608104 h 2631558"/>
              <a:gd name="connsiteX803" fmla="*/ 191231 w 9677774"/>
              <a:gd name="connsiteY803" fmla="*/ 1562677 h 2631558"/>
              <a:gd name="connsiteX804" fmla="*/ 208027 w 9677774"/>
              <a:gd name="connsiteY804" fmla="*/ 1538759 h 2631558"/>
              <a:gd name="connsiteX805" fmla="*/ 208027 w 9677774"/>
              <a:gd name="connsiteY805" fmla="*/ 1500508 h 2631558"/>
              <a:gd name="connsiteX806" fmla="*/ 241632 w 9677774"/>
              <a:gd name="connsiteY806" fmla="*/ 1453871 h 2631558"/>
              <a:gd name="connsiteX807" fmla="*/ 266172 w 9677774"/>
              <a:gd name="connsiteY807" fmla="*/ 1453871 h 2631558"/>
              <a:gd name="connsiteX808" fmla="*/ 290724 w 9677774"/>
              <a:gd name="connsiteY808" fmla="*/ 1469413 h 2631558"/>
              <a:gd name="connsiteX809" fmla="*/ 407014 w 9677774"/>
              <a:gd name="connsiteY809" fmla="*/ 1385725 h 2631558"/>
              <a:gd name="connsiteX810" fmla="*/ 440606 w 9677774"/>
              <a:gd name="connsiteY810" fmla="*/ 1354640 h 2631558"/>
              <a:gd name="connsiteX811" fmla="*/ 440606 w 9677774"/>
              <a:gd name="connsiteY811" fmla="*/ 1346264 h 2631558"/>
              <a:gd name="connsiteX812" fmla="*/ 416054 w 9677774"/>
              <a:gd name="connsiteY812" fmla="*/ 1323556 h 2631558"/>
              <a:gd name="connsiteX813" fmla="*/ 440606 w 9677774"/>
              <a:gd name="connsiteY813" fmla="*/ 1316379 h 2631558"/>
              <a:gd name="connsiteX814" fmla="*/ 457403 w 9677774"/>
              <a:gd name="connsiteY814" fmla="*/ 1323556 h 2631558"/>
              <a:gd name="connsiteX815" fmla="*/ 507792 w 9677774"/>
              <a:gd name="connsiteY815" fmla="*/ 1300837 h 2631558"/>
              <a:gd name="connsiteX816" fmla="*/ 507792 w 9677774"/>
              <a:gd name="connsiteY816" fmla="*/ 1269752 h 2631558"/>
              <a:gd name="connsiteX817" fmla="*/ 532344 w 9677774"/>
              <a:gd name="connsiteY817" fmla="*/ 1184864 h 2631558"/>
              <a:gd name="connsiteX818" fmla="*/ 490995 w 9677774"/>
              <a:gd name="connsiteY818" fmla="*/ 1177688 h 2631558"/>
              <a:gd name="connsiteX819" fmla="*/ 490995 w 9677774"/>
              <a:gd name="connsiteY819" fmla="*/ 1162145 h 2631558"/>
              <a:gd name="connsiteX820" fmla="*/ 565936 w 9677774"/>
              <a:gd name="connsiteY820" fmla="*/ 1123884 h 2631558"/>
              <a:gd name="connsiteX821" fmla="*/ 556896 w 9677774"/>
              <a:gd name="connsiteY821" fmla="*/ 1108342 h 2631558"/>
              <a:gd name="connsiteX822" fmla="*/ 556896 w 9677774"/>
              <a:gd name="connsiteY822" fmla="*/ 1046173 h 2631558"/>
              <a:gd name="connsiteX823" fmla="*/ 598244 w 9677774"/>
              <a:gd name="connsiteY823" fmla="*/ 985193 h 2631558"/>
              <a:gd name="connsiteX824" fmla="*/ 656389 w 9677774"/>
              <a:gd name="connsiteY824" fmla="*/ 923024 h 2631558"/>
              <a:gd name="connsiteX825" fmla="*/ 665430 w 9677774"/>
              <a:gd name="connsiteY825" fmla="*/ 923024 h 2631558"/>
              <a:gd name="connsiteX826" fmla="*/ 682226 w 9677774"/>
              <a:gd name="connsiteY826" fmla="*/ 931389 h 2631558"/>
              <a:gd name="connsiteX827" fmla="*/ 764923 w 9677774"/>
              <a:gd name="connsiteY827" fmla="*/ 854867 h 2631558"/>
              <a:gd name="connsiteX828" fmla="*/ 856660 w 9677774"/>
              <a:gd name="connsiteY828" fmla="*/ 746071 h 2631558"/>
              <a:gd name="connsiteX829" fmla="*/ 898008 w 9677774"/>
              <a:gd name="connsiteY829" fmla="*/ 707810 h 2631558"/>
              <a:gd name="connsiteX830" fmla="*/ 881212 w 9677774"/>
              <a:gd name="connsiteY830" fmla="*/ 677915 h 2631558"/>
              <a:gd name="connsiteX831" fmla="*/ 972950 w 9677774"/>
              <a:gd name="connsiteY831" fmla="*/ 593027 h 2631558"/>
              <a:gd name="connsiteX832" fmla="*/ 1031095 w 9677774"/>
              <a:gd name="connsiteY832" fmla="*/ 523681 h 2631558"/>
              <a:gd name="connsiteX833" fmla="*/ 1022054 w 9677774"/>
              <a:gd name="connsiteY833" fmla="*/ 485420 h 2631558"/>
              <a:gd name="connsiteX834" fmla="*/ 1064687 w 9677774"/>
              <a:gd name="connsiteY834" fmla="*/ 477054 h 2631558"/>
              <a:gd name="connsiteX835" fmla="*/ 1096995 w 9677774"/>
              <a:gd name="connsiteY835" fmla="*/ 485420 h 2631558"/>
              <a:gd name="connsiteX836" fmla="*/ 1197773 w 9677774"/>
              <a:gd name="connsiteY836" fmla="*/ 377813 h 2631558"/>
              <a:gd name="connsiteX837" fmla="*/ 1222325 w 9677774"/>
              <a:gd name="connsiteY837" fmla="*/ 353905 h 2631558"/>
              <a:gd name="connsiteX838" fmla="*/ 1230081 w 9677774"/>
              <a:gd name="connsiteY838" fmla="*/ 353905 h 2631558"/>
              <a:gd name="connsiteX839" fmla="*/ 1263673 w 9677774"/>
              <a:gd name="connsiteY839" fmla="*/ 377813 h 2631558"/>
              <a:gd name="connsiteX840" fmla="*/ 1372207 w 9677774"/>
              <a:gd name="connsiteY840" fmla="*/ 315644 h 2631558"/>
              <a:gd name="connsiteX841" fmla="*/ 7283525 w 9677774"/>
              <a:gd name="connsiteY841" fmla="*/ 0 h 2631558"/>
              <a:gd name="connsiteX842" fmla="*/ 7383018 w 9677774"/>
              <a:gd name="connsiteY842" fmla="*/ 0 h 2631558"/>
              <a:gd name="connsiteX843" fmla="*/ 7482512 w 9677774"/>
              <a:gd name="connsiteY843" fmla="*/ 39461 h 2631558"/>
              <a:gd name="connsiteX844" fmla="*/ 7523860 w 9677774"/>
              <a:gd name="connsiteY844" fmla="*/ 53804 h 2631558"/>
              <a:gd name="connsiteX845" fmla="*/ 7566504 w 9677774"/>
              <a:gd name="connsiteY845" fmla="*/ 31085 h 2631558"/>
              <a:gd name="connsiteX846" fmla="*/ 7591045 w 9677774"/>
              <a:gd name="connsiteY846" fmla="*/ 53804 h 2631558"/>
              <a:gd name="connsiteX847" fmla="*/ 7591045 w 9677774"/>
              <a:gd name="connsiteY847" fmla="*/ 84888 h 2631558"/>
              <a:gd name="connsiteX848" fmla="*/ 7582004 w 9677774"/>
              <a:gd name="connsiteY848" fmla="*/ 84888 h 2631558"/>
              <a:gd name="connsiteX849" fmla="*/ 7482512 w 9677774"/>
              <a:gd name="connsiteY849" fmla="*/ 53804 h 2631558"/>
              <a:gd name="connsiteX850" fmla="*/ 7457960 w 9677774"/>
              <a:gd name="connsiteY850" fmla="*/ 62169 h 2631558"/>
              <a:gd name="connsiteX851" fmla="*/ 7457960 w 9677774"/>
              <a:gd name="connsiteY851" fmla="*/ 53804 h 2631558"/>
              <a:gd name="connsiteX852" fmla="*/ 7441163 w 9677774"/>
              <a:gd name="connsiteY852" fmla="*/ 62169 h 2631558"/>
              <a:gd name="connsiteX853" fmla="*/ 7407570 w 9677774"/>
              <a:gd name="connsiteY853" fmla="*/ 46627 h 2631558"/>
              <a:gd name="connsiteX854" fmla="*/ 7399814 w 9677774"/>
              <a:gd name="connsiteY854" fmla="*/ 53804 h 2631558"/>
              <a:gd name="connsiteX855" fmla="*/ 7317130 w 9677774"/>
              <a:gd name="connsiteY855" fmla="*/ 46627 h 2631558"/>
              <a:gd name="connsiteX856" fmla="*/ 7283525 w 9677774"/>
              <a:gd name="connsiteY856" fmla="*/ 46627 h 2631558"/>
              <a:gd name="connsiteX857" fmla="*/ 7258984 w 9677774"/>
              <a:gd name="connsiteY857" fmla="*/ 23908 h 2631558"/>
              <a:gd name="connsiteX858" fmla="*/ 7283525 w 9677774"/>
              <a:gd name="connsiteY858" fmla="*/ 0 h 2631558"/>
              <a:gd name="connsiteX859" fmla="*/ 7199544 w 9677774"/>
              <a:gd name="connsiteY859" fmla="*/ 0 h 2631558"/>
              <a:gd name="connsiteX860" fmla="*/ 7208584 w 9677774"/>
              <a:gd name="connsiteY860" fmla="*/ 15542 h 2631558"/>
              <a:gd name="connsiteX861" fmla="*/ 7184044 w 9677774"/>
              <a:gd name="connsiteY861" fmla="*/ 31085 h 2631558"/>
              <a:gd name="connsiteX862" fmla="*/ 7174991 w 9677774"/>
              <a:gd name="connsiteY862" fmla="*/ 31085 h 2631558"/>
              <a:gd name="connsiteX863" fmla="*/ 7158195 w 9677774"/>
              <a:gd name="connsiteY863" fmla="*/ 15542 h 2631558"/>
              <a:gd name="connsiteX864" fmla="*/ 7158195 w 9677774"/>
              <a:gd name="connsiteY864" fmla="*/ 8366 h 2631558"/>
              <a:gd name="connsiteX865" fmla="*/ 7199544 w 9677774"/>
              <a:gd name="connsiteY865" fmla="*/ 0 h 263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</a:cxnLst>
            <a:rect l="l" t="t" r="r" b="b"/>
            <a:pathLst>
              <a:path w="9677774" h="2631558">
                <a:moveTo>
                  <a:pt x="4081720" y="2608839"/>
                </a:moveTo>
                <a:cubicBezTo>
                  <a:pt x="4092926" y="2610435"/>
                  <a:pt x="4098517" y="2615620"/>
                  <a:pt x="4098517" y="2624381"/>
                </a:cubicBezTo>
                <a:lnTo>
                  <a:pt x="4098517" y="2631558"/>
                </a:lnTo>
                <a:lnTo>
                  <a:pt x="4066221" y="2631558"/>
                </a:lnTo>
                <a:lnTo>
                  <a:pt x="4066221" y="2624381"/>
                </a:lnTo>
                <a:cubicBezTo>
                  <a:pt x="4067945" y="2614024"/>
                  <a:pt x="4073108" y="2608839"/>
                  <a:pt x="4081720" y="2608839"/>
                </a:cubicBezTo>
                <a:close/>
                <a:moveTo>
                  <a:pt x="6659456" y="2062440"/>
                </a:moveTo>
                <a:lnTo>
                  <a:pt x="6625852" y="2100701"/>
                </a:lnTo>
                <a:lnTo>
                  <a:pt x="6625852" y="2107877"/>
                </a:lnTo>
                <a:lnTo>
                  <a:pt x="6634904" y="2123420"/>
                </a:lnTo>
                <a:cubicBezTo>
                  <a:pt x="6657291" y="2113062"/>
                  <a:pt x="6674099" y="2107877"/>
                  <a:pt x="6685292" y="2107877"/>
                </a:cubicBezTo>
                <a:lnTo>
                  <a:pt x="6685292" y="2093535"/>
                </a:lnTo>
                <a:cubicBezTo>
                  <a:pt x="6685292" y="2083166"/>
                  <a:pt x="6676680" y="2077982"/>
                  <a:pt x="6659456" y="2077982"/>
                </a:cubicBezTo>
                <a:lnTo>
                  <a:pt x="6668496" y="2062440"/>
                </a:lnTo>
                <a:close/>
                <a:moveTo>
                  <a:pt x="4730353" y="2062440"/>
                </a:moveTo>
                <a:cubicBezTo>
                  <a:pt x="4686424" y="2077585"/>
                  <a:pt x="4658862" y="2085158"/>
                  <a:pt x="4647657" y="2085158"/>
                </a:cubicBezTo>
                <a:lnTo>
                  <a:pt x="4647657" y="2107877"/>
                </a:lnTo>
                <a:cubicBezTo>
                  <a:pt x="4674362" y="2107877"/>
                  <a:pt x="4701935" y="2097916"/>
                  <a:pt x="4730353" y="2077982"/>
                </a:cubicBezTo>
                <a:close/>
                <a:moveTo>
                  <a:pt x="6335139" y="2031355"/>
                </a:moveTo>
                <a:lnTo>
                  <a:pt x="6327384" y="2046897"/>
                </a:lnTo>
                <a:lnTo>
                  <a:pt x="6335139" y="2046897"/>
                </a:lnTo>
                <a:lnTo>
                  <a:pt x="6327384" y="2062440"/>
                </a:lnTo>
                <a:lnTo>
                  <a:pt x="6327384" y="2069616"/>
                </a:lnTo>
                <a:cubicBezTo>
                  <a:pt x="6349783" y="2062440"/>
                  <a:pt x="6360976" y="2054867"/>
                  <a:pt x="6360976" y="2046897"/>
                </a:cubicBezTo>
                <a:close/>
                <a:moveTo>
                  <a:pt x="5071466" y="1823318"/>
                </a:moveTo>
                <a:lnTo>
                  <a:pt x="5063711" y="1838860"/>
                </a:lnTo>
                <a:lnTo>
                  <a:pt x="5063711" y="1862779"/>
                </a:lnTo>
                <a:lnTo>
                  <a:pt x="5080518" y="1862779"/>
                </a:lnTo>
                <a:cubicBezTo>
                  <a:pt x="5080518" y="1850814"/>
                  <a:pt x="5083100" y="1840456"/>
                  <a:pt x="5088263" y="1831694"/>
                </a:cubicBezTo>
                <a:close/>
                <a:moveTo>
                  <a:pt x="6327384" y="1715711"/>
                </a:moveTo>
                <a:lnTo>
                  <a:pt x="6344180" y="1715711"/>
                </a:lnTo>
                <a:cubicBezTo>
                  <a:pt x="6355374" y="1717307"/>
                  <a:pt x="6360976" y="1722491"/>
                  <a:pt x="6360976" y="1731253"/>
                </a:cubicBezTo>
                <a:lnTo>
                  <a:pt x="6360976" y="1746796"/>
                </a:lnTo>
                <a:lnTo>
                  <a:pt x="6327384" y="1753972"/>
                </a:lnTo>
                <a:close/>
                <a:moveTo>
                  <a:pt x="5054670" y="1554301"/>
                </a:moveTo>
                <a:cubicBezTo>
                  <a:pt x="5044333" y="1559882"/>
                  <a:pt x="5036149" y="1562677"/>
                  <a:pt x="5030118" y="1562677"/>
                </a:cubicBezTo>
                <a:lnTo>
                  <a:pt x="5030118" y="1577020"/>
                </a:lnTo>
                <a:lnTo>
                  <a:pt x="5046914" y="1577020"/>
                </a:lnTo>
                <a:cubicBezTo>
                  <a:pt x="5046914" y="1572242"/>
                  <a:pt x="5049507" y="1564670"/>
                  <a:pt x="5054670" y="1554301"/>
                </a:cubicBezTo>
                <a:close/>
                <a:moveTo>
                  <a:pt x="6078008" y="1538759"/>
                </a:moveTo>
                <a:lnTo>
                  <a:pt x="6078008" y="1554301"/>
                </a:lnTo>
                <a:lnTo>
                  <a:pt x="6094805" y="1554301"/>
                </a:lnTo>
                <a:cubicBezTo>
                  <a:pt x="6083611" y="1590977"/>
                  <a:pt x="6078008" y="1611693"/>
                  <a:pt x="6078008" y="1616481"/>
                </a:cubicBezTo>
                <a:lnTo>
                  <a:pt x="6078008" y="1646365"/>
                </a:lnTo>
                <a:cubicBezTo>
                  <a:pt x="6081458" y="1677450"/>
                  <a:pt x="6089642" y="1693003"/>
                  <a:pt x="6102560" y="1693003"/>
                </a:cubicBezTo>
                <a:cubicBezTo>
                  <a:pt x="6113754" y="1688215"/>
                  <a:pt x="6121938" y="1685826"/>
                  <a:pt x="6127113" y="1685826"/>
                </a:cubicBezTo>
                <a:lnTo>
                  <a:pt x="6127113" y="1677450"/>
                </a:lnTo>
                <a:cubicBezTo>
                  <a:pt x="6116775" y="1664703"/>
                  <a:pt x="6111601" y="1654335"/>
                  <a:pt x="6111601" y="1646365"/>
                </a:cubicBezTo>
                <a:cubicBezTo>
                  <a:pt x="6121938" y="1629634"/>
                  <a:pt x="6127113" y="1616877"/>
                  <a:pt x="6127113" y="1608104"/>
                </a:cubicBezTo>
                <a:cubicBezTo>
                  <a:pt x="6116775" y="1592969"/>
                  <a:pt x="6111601" y="1572639"/>
                  <a:pt x="6111601" y="1547135"/>
                </a:cubicBezTo>
                <a:lnTo>
                  <a:pt x="6094805" y="1554301"/>
                </a:lnTo>
                <a:lnTo>
                  <a:pt x="6094805" y="1538759"/>
                </a:lnTo>
                <a:close/>
                <a:moveTo>
                  <a:pt x="4681261" y="1477789"/>
                </a:moveTo>
                <a:lnTo>
                  <a:pt x="4698057" y="1477789"/>
                </a:lnTo>
                <a:lnTo>
                  <a:pt x="4698057" y="1484955"/>
                </a:lnTo>
                <a:cubicBezTo>
                  <a:pt x="4698057" y="1495324"/>
                  <a:pt x="4692455" y="1500508"/>
                  <a:pt x="4681261" y="1500508"/>
                </a:cubicBezTo>
                <a:close/>
                <a:moveTo>
                  <a:pt x="5487520" y="1370182"/>
                </a:moveTo>
                <a:cubicBezTo>
                  <a:pt x="5496133" y="1370182"/>
                  <a:pt x="5504317" y="1380144"/>
                  <a:pt x="5512072" y="1400067"/>
                </a:cubicBezTo>
                <a:lnTo>
                  <a:pt x="5487520" y="1415609"/>
                </a:lnTo>
                <a:lnTo>
                  <a:pt x="5429375" y="1408443"/>
                </a:lnTo>
                <a:lnTo>
                  <a:pt x="5429375" y="1385725"/>
                </a:lnTo>
                <a:close/>
                <a:moveTo>
                  <a:pt x="4938380" y="1331921"/>
                </a:moveTo>
                <a:lnTo>
                  <a:pt x="4964229" y="1331921"/>
                </a:lnTo>
                <a:cubicBezTo>
                  <a:pt x="4964229" y="1341487"/>
                  <a:pt x="4958626" y="1346264"/>
                  <a:pt x="4947433" y="1346264"/>
                </a:cubicBezTo>
                <a:lnTo>
                  <a:pt x="4938380" y="1346264"/>
                </a:lnTo>
                <a:close/>
                <a:moveTo>
                  <a:pt x="5054670" y="1262575"/>
                </a:moveTo>
                <a:lnTo>
                  <a:pt x="5054670" y="1285294"/>
                </a:lnTo>
                <a:cubicBezTo>
                  <a:pt x="5043476" y="1285294"/>
                  <a:pt x="5037874" y="1280110"/>
                  <a:pt x="5037874" y="1269752"/>
                </a:cubicBezTo>
                <a:close/>
                <a:moveTo>
                  <a:pt x="2694014" y="1231491"/>
                </a:moveTo>
                <a:lnTo>
                  <a:pt x="2701769" y="1247033"/>
                </a:lnTo>
                <a:lnTo>
                  <a:pt x="2701769" y="1254210"/>
                </a:lnTo>
                <a:cubicBezTo>
                  <a:pt x="2701769" y="1264568"/>
                  <a:pt x="2696167" y="1269752"/>
                  <a:pt x="2684973" y="1269752"/>
                </a:cubicBezTo>
                <a:lnTo>
                  <a:pt x="2652665" y="1269752"/>
                </a:lnTo>
                <a:lnTo>
                  <a:pt x="2652665" y="1262575"/>
                </a:lnTo>
                <a:cubicBezTo>
                  <a:pt x="2660421" y="1262575"/>
                  <a:pt x="2674207" y="1252218"/>
                  <a:pt x="2694014" y="1231491"/>
                </a:cubicBezTo>
                <a:close/>
                <a:moveTo>
                  <a:pt x="5395783" y="1215949"/>
                </a:moveTo>
                <a:lnTo>
                  <a:pt x="5388027" y="1254210"/>
                </a:lnTo>
                <a:lnTo>
                  <a:pt x="5404823" y="1254210"/>
                </a:lnTo>
                <a:lnTo>
                  <a:pt x="5412579" y="1215949"/>
                </a:lnTo>
                <a:close/>
                <a:moveTo>
                  <a:pt x="4947433" y="1162145"/>
                </a:moveTo>
                <a:lnTo>
                  <a:pt x="4964229" y="1162145"/>
                </a:lnTo>
                <a:lnTo>
                  <a:pt x="4964229" y="1193230"/>
                </a:lnTo>
                <a:cubicBezTo>
                  <a:pt x="4964229" y="1200406"/>
                  <a:pt x="4955605" y="1207979"/>
                  <a:pt x="4938380" y="1215949"/>
                </a:cubicBezTo>
                <a:lnTo>
                  <a:pt x="4930625" y="1215949"/>
                </a:lnTo>
                <a:lnTo>
                  <a:pt x="4930625" y="1184864"/>
                </a:lnTo>
                <a:cubicBezTo>
                  <a:pt x="4941830" y="1184864"/>
                  <a:pt x="4947433" y="1177291"/>
                  <a:pt x="4947433" y="1162145"/>
                </a:cubicBezTo>
                <a:close/>
                <a:moveTo>
                  <a:pt x="5096018" y="1146603"/>
                </a:moveTo>
                <a:cubicBezTo>
                  <a:pt x="5106355" y="1152184"/>
                  <a:pt x="5117549" y="1154969"/>
                  <a:pt x="5129611" y="1154969"/>
                </a:cubicBezTo>
                <a:cubicBezTo>
                  <a:pt x="5106355" y="1178877"/>
                  <a:pt x="5078794" y="1196818"/>
                  <a:pt x="5046914" y="1208772"/>
                </a:cubicBezTo>
                <a:lnTo>
                  <a:pt x="5046914" y="1184864"/>
                </a:lnTo>
                <a:cubicBezTo>
                  <a:pt x="5058119" y="1184864"/>
                  <a:pt x="5074488" y="1172107"/>
                  <a:pt x="5096018" y="1146603"/>
                </a:cubicBezTo>
                <a:close/>
                <a:moveTo>
                  <a:pt x="9104094" y="1131061"/>
                </a:moveTo>
                <a:lnTo>
                  <a:pt x="9145431" y="1131061"/>
                </a:lnTo>
                <a:cubicBezTo>
                  <a:pt x="9145431" y="1138227"/>
                  <a:pt x="9137258" y="1146196"/>
                  <a:pt x="9120890" y="1154969"/>
                </a:cubicBezTo>
                <a:lnTo>
                  <a:pt x="9104094" y="1154969"/>
                </a:lnTo>
                <a:close/>
                <a:moveTo>
                  <a:pt x="682226" y="978016"/>
                </a:moveTo>
                <a:cubicBezTo>
                  <a:pt x="671032" y="982804"/>
                  <a:pt x="662420" y="985193"/>
                  <a:pt x="656389" y="985193"/>
                </a:cubicBezTo>
                <a:lnTo>
                  <a:pt x="656389" y="992369"/>
                </a:lnTo>
                <a:lnTo>
                  <a:pt x="665430" y="992369"/>
                </a:lnTo>
                <a:cubicBezTo>
                  <a:pt x="675767" y="987581"/>
                  <a:pt x="683951" y="985193"/>
                  <a:pt x="689982" y="985193"/>
                </a:cubicBezTo>
                <a:lnTo>
                  <a:pt x="689982" y="978016"/>
                </a:lnTo>
                <a:close/>
                <a:moveTo>
                  <a:pt x="5703303" y="938566"/>
                </a:moveTo>
                <a:cubicBezTo>
                  <a:pt x="5692109" y="940151"/>
                  <a:pt x="5686507" y="945336"/>
                  <a:pt x="5686507" y="954108"/>
                </a:cubicBezTo>
                <a:lnTo>
                  <a:pt x="5712344" y="954108"/>
                </a:lnTo>
                <a:lnTo>
                  <a:pt x="5712344" y="938566"/>
                </a:lnTo>
                <a:close/>
                <a:moveTo>
                  <a:pt x="5661954" y="931389"/>
                </a:moveTo>
                <a:lnTo>
                  <a:pt x="5661954" y="962474"/>
                </a:lnTo>
                <a:lnTo>
                  <a:pt x="5678751" y="962474"/>
                </a:lnTo>
                <a:lnTo>
                  <a:pt x="5678751" y="946932"/>
                </a:lnTo>
                <a:cubicBezTo>
                  <a:pt x="5678751" y="936574"/>
                  <a:pt x="5673148" y="931389"/>
                  <a:pt x="5661954" y="931389"/>
                </a:cubicBezTo>
                <a:close/>
                <a:moveTo>
                  <a:pt x="5155460" y="923024"/>
                </a:moveTo>
                <a:cubicBezTo>
                  <a:pt x="5144254" y="925412"/>
                  <a:pt x="5138652" y="930586"/>
                  <a:pt x="5138652" y="938566"/>
                </a:cubicBezTo>
                <a:lnTo>
                  <a:pt x="5163204" y="938566"/>
                </a:lnTo>
                <a:lnTo>
                  <a:pt x="5163204" y="923024"/>
                </a:lnTo>
                <a:close/>
                <a:moveTo>
                  <a:pt x="5221348" y="900305"/>
                </a:moveTo>
                <a:lnTo>
                  <a:pt x="5196796" y="931389"/>
                </a:lnTo>
                <a:lnTo>
                  <a:pt x="5204552" y="946932"/>
                </a:lnTo>
                <a:cubicBezTo>
                  <a:pt x="5234707" y="936574"/>
                  <a:pt x="5251503" y="923816"/>
                  <a:pt x="5254941" y="908671"/>
                </a:cubicBezTo>
                <a:cubicBezTo>
                  <a:pt x="5242023" y="908671"/>
                  <a:pt x="5230829" y="905886"/>
                  <a:pt x="5221348" y="900305"/>
                </a:cubicBezTo>
                <a:close/>
                <a:moveTo>
                  <a:pt x="5877737" y="893128"/>
                </a:moveTo>
                <a:cubicBezTo>
                  <a:pt x="5933729" y="901901"/>
                  <a:pt x="5961719" y="914647"/>
                  <a:pt x="5961719" y="931389"/>
                </a:cubicBezTo>
                <a:cubicBezTo>
                  <a:pt x="5961719" y="941747"/>
                  <a:pt x="5967322" y="946932"/>
                  <a:pt x="5978515" y="946932"/>
                </a:cubicBezTo>
                <a:cubicBezTo>
                  <a:pt x="5978515" y="951709"/>
                  <a:pt x="5975506" y="954108"/>
                  <a:pt x="5969475" y="954108"/>
                </a:cubicBezTo>
                <a:lnTo>
                  <a:pt x="5978515" y="969651"/>
                </a:lnTo>
                <a:lnTo>
                  <a:pt x="5978515" y="1000735"/>
                </a:lnTo>
                <a:lnTo>
                  <a:pt x="5952678" y="1000735"/>
                </a:lnTo>
                <a:cubicBezTo>
                  <a:pt x="5938892" y="990377"/>
                  <a:pt x="5925105" y="985193"/>
                  <a:pt x="5911330" y="985193"/>
                </a:cubicBezTo>
                <a:lnTo>
                  <a:pt x="5911330" y="938566"/>
                </a:lnTo>
                <a:cubicBezTo>
                  <a:pt x="5899268" y="938566"/>
                  <a:pt x="5891084" y="928594"/>
                  <a:pt x="5886778" y="908671"/>
                </a:cubicBezTo>
                <a:lnTo>
                  <a:pt x="5877737" y="908671"/>
                </a:lnTo>
                <a:close/>
                <a:moveTo>
                  <a:pt x="9494299" y="846502"/>
                </a:moveTo>
                <a:lnTo>
                  <a:pt x="9544688" y="877586"/>
                </a:lnTo>
                <a:cubicBezTo>
                  <a:pt x="9580874" y="867228"/>
                  <a:pt x="9605854" y="862044"/>
                  <a:pt x="9619629" y="862044"/>
                </a:cubicBezTo>
                <a:lnTo>
                  <a:pt x="9619629" y="923024"/>
                </a:lnTo>
                <a:cubicBezTo>
                  <a:pt x="9642028" y="926205"/>
                  <a:pt x="9653234" y="934174"/>
                  <a:pt x="9653234" y="946932"/>
                </a:cubicBezTo>
                <a:lnTo>
                  <a:pt x="9653234" y="954108"/>
                </a:lnTo>
                <a:lnTo>
                  <a:pt x="9644181" y="992369"/>
                </a:lnTo>
                <a:cubicBezTo>
                  <a:pt x="9650212" y="992369"/>
                  <a:pt x="9653234" y="995154"/>
                  <a:pt x="9653234" y="1000735"/>
                </a:cubicBezTo>
                <a:lnTo>
                  <a:pt x="9636426" y="1000735"/>
                </a:lnTo>
                <a:lnTo>
                  <a:pt x="9636426" y="1007912"/>
                </a:lnTo>
                <a:lnTo>
                  <a:pt x="9653234" y="1031820"/>
                </a:lnTo>
                <a:lnTo>
                  <a:pt x="9653234" y="1046173"/>
                </a:lnTo>
                <a:lnTo>
                  <a:pt x="9611885" y="1046173"/>
                </a:lnTo>
                <a:cubicBezTo>
                  <a:pt x="9580874" y="1046173"/>
                  <a:pt x="9558475" y="1059316"/>
                  <a:pt x="9544688" y="1085623"/>
                </a:cubicBezTo>
                <a:cubicBezTo>
                  <a:pt x="9549862" y="1093592"/>
                  <a:pt x="9552444" y="1106350"/>
                  <a:pt x="9552444" y="1123884"/>
                </a:cubicBezTo>
                <a:lnTo>
                  <a:pt x="9595089" y="1115519"/>
                </a:lnTo>
                <a:lnTo>
                  <a:pt x="9602833" y="1115519"/>
                </a:lnTo>
                <a:cubicBezTo>
                  <a:pt x="9608864" y="1115519"/>
                  <a:pt x="9611885" y="1118303"/>
                  <a:pt x="9611885" y="1123884"/>
                </a:cubicBezTo>
                <a:lnTo>
                  <a:pt x="9627385" y="1115519"/>
                </a:lnTo>
                <a:lnTo>
                  <a:pt x="9636426" y="1115519"/>
                </a:lnTo>
                <a:cubicBezTo>
                  <a:pt x="9636426" y="1125877"/>
                  <a:pt x="9642028" y="1131061"/>
                  <a:pt x="9653234" y="1131061"/>
                </a:cubicBezTo>
                <a:lnTo>
                  <a:pt x="9653234" y="1162145"/>
                </a:lnTo>
                <a:cubicBezTo>
                  <a:pt x="9642028" y="1162145"/>
                  <a:pt x="9636426" y="1164534"/>
                  <a:pt x="9636426" y="1169311"/>
                </a:cubicBezTo>
                <a:cubicBezTo>
                  <a:pt x="9636426" y="1177291"/>
                  <a:pt x="9650212" y="1192834"/>
                  <a:pt x="9677774" y="1215949"/>
                </a:cubicBezTo>
                <a:lnTo>
                  <a:pt x="9677774" y="1223115"/>
                </a:lnTo>
                <a:cubicBezTo>
                  <a:pt x="9677774" y="1234276"/>
                  <a:pt x="9641600" y="1249818"/>
                  <a:pt x="9569240" y="1269752"/>
                </a:cubicBezTo>
                <a:lnTo>
                  <a:pt x="9569240" y="1316379"/>
                </a:lnTo>
                <a:lnTo>
                  <a:pt x="9611885" y="1316379"/>
                </a:lnTo>
                <a:cubicBezTo>
                  <a:pt x="9590343" y="1352251"/>
                  <a:pt x="9559771" y="1370182"/>
                  <a:pt x="9520148" y="1370182"/>
                </a:cubicBezTo>
                <a:lnTo>
                  <a:pt x="9520148" y="1385725"/>
                </a:lnTo>
                <a:lnTo>
                  <a:pt x="9536944" y="1385725"/>
                </a:lnTo>
                <a:lnTo>
                  <a:pt x="9536944" y="1431152"/>
                </a:lnTo>
                <a:lnTo>
                  <a:pt x="9520148" y="1453871"/>
                </a:lnTo>
                <a:lnTo>
                  <a:pt x="9520148" y="1477789"/>
                </a:lnTo>
                <a:lnTo>
                  <a:pt x="9536944" y="1477789"/>
                </a:lnTo>
                <a:lnTo>
                  <a:pt x="9536944" y="1508874"/>
                </a:lnTo>
                <a:cubicBezTo>
                  <a:pt x="9492146" y="1512858"/>
                  <a:pt x="9469747" y="1522820"/>
                  <a:pt x="9469747" y="1538759"/>
                </a:cubicBezTo>
                <a:lnTo>
                  <a:pt x="9420654" y="1538759"/>
                </a:lnTo>
                <a:lnTo>
                  <a:pt x="9420654" y="1547135"/>
                </a:lnTo>
                <a:lnTo>
                  <a:pt x="9436154" y="1569854"/>
                </a:lnTo>
                <a:lnTo>
                  <a:pt x="9436154" y="1623647"/>
                </a:lnTo>
                <a:cubicBezTo>
                  <a:pt x="9414624" y="1641192"/>
                  <a:pt x="9403858" y="1659123"/>
                  <a:pt x="9403858" y="1677450"/>
                </a:cubicBezTo>
                <a:cubicBezTo>
                  <a:pt x="9393521" y="1677450"/>
                  <a:pt x="9371122" y="1687819"/>
                  <a:pt x="9336661" y="1708545"/>
                </a:cubicBezTo>
                <a:cubicBezTo>
                  <a:pt x="9308243" y="1708545"/>
                  <a:pt x="9283262" y="1726476"/>
                  <a:pt x="9261720" y="1762349"/>
                </a:cubicBezTo>
                <a:lnTo>
                  <a:pt x="9162238" y="1777891"/>
                </a:lnTo>
                <a:cubicBezTo>
                  <a:pt x="9084704" y="1777891"/>
                  <a:pt x="9032162" y="1757164"/>
                  <a:pt x="9004601" y="1715711"/>
                </a:cubicBezTo>
                <a:lnTo>
                  <a:pt x="8995548" y="1715711"/>
                </a:lnTo>
                <a:cubicBezTo>
                  <a:pt x="8962824" y="1719696"/>
                  <a:pt x="8946456" y="1724880"/>
                  <a:pt x="8946456" y="1731253"/>
                </a:cubicBezTo>
                <a:lnTo>
                  <a:pt x="8912863" y="1715711"/>
                </a:lnTo>
                <a:cubicBezTo>
                  <a:pt x="8882708" y="1721292"/>
                  <a:pt x="8857728" y="1724087"/>
                  <a:pt x="8837922" y="1724087"/>
                </a:cubicBezTo>
                <a:cubicBezTo>
                  <a:pt x="8824135" y="1713719"/>
                  <a:pt x="8812942" y="1708545"/>
                  <a:pt x="8804318" y="1708545"/>
                </a:cubicBezTo>
                <a:cubicBezTo>
                  <a:pt x="8793992" y="1713322"/>
                  <a:pt x="8785808" y="1715711"/>
                  <a:pt x="8779777" y="1715711"/>
                </a:cubicBezTo>
                <a:lnTo>
                  <a:pt x="8779777" y="1708545"/>
                </a:lnTo>
                <a:lnTo>
                  <a:pt x="8762981" y="1715711"/>
                </a:lnTo>
                <a:cubicBezTo>
                  <a:pt x="8744888" y="1705353"/>
                  <a:pt x="8731101" y="1700169"/>
                  <a:pt x="8721632" y="1700169"/>
                </a:cubicBezTo>
                <a:cubicBezTo>
                  <a:pt x="8721632" y="1693003"/>
                  <a:pt x="8729817" y="1685430"/>
                  <a:pt x="8746185" y="1677450"/>
                </a:cubicBezTo>
                <a:lnTo>
                  <a:pt x="8779777" y="1677450"/>
                </a:lnTo>
                <a:cubicBezTo>
                  <a:pt x="8784940" y="1677450"/>
                  <a:pt x="8787521" y="1680246"/>
                  <a:pt x="8787521" y="1685826"/>
                </a:cubicBezTo>
                <a:cubicBezTo>
                  <a:pt x="8793552" y="1685826"/>
                  <a:pt x="8796574" y="1683031"/>
                  <a:pt x="8796574" y="1677450"/>
                </a:cubicBezTo>
                <a:lnTo>
                  <a:pt x="8837922" y="1685826"/>
                </a:lnTo>
                <a:lnTo>
                  <a:pt x="8871515" y="1685826"/>
                </a:lnTo>
                <a:cubicBezTo>
                  <a:pt x="8871515" y="1677857"/>
                  <a:pt x="8879699" y="1667488"/>
                  <a:pt x="8896067" y="1654742"/>
                </a:cubicBezTo>
                <a:lnTo>
                  <a:pt x="8946456" y="1677450"/>
                </a:lnTo>
                <a:lnTo>
                  <a:pt x="9004601" y="1677450"/>
                </a:lnTo>
                <a:lnTo>
                  <a:pt x="9004601" y="1646365"/>
                </a:lnTo>
                <a:cubicBezTo>
                  <a:pt x="9002019" y="1635204"/>
                  <a:pt x="8977039" y="1622458"/>
                  <a:pt x="8929659" y="1608104"/>
                </a:cubicBezTo>
                <a:lnTo>
                  <a:pt x="8905107" y="1585396"/>
                </a:lnTo>
                <a:lnTo>
                  <a:pt x="8905107" y="1577020"/>
                </a:lnTo>
                <a:cubicBezTo>
                  <a:pt x="8905107" y="1571439"/>
                  <a:pt x="8924485" y="1558693"/>
                  <a:pt x="8963252" y="1538759"/>
                </a:cubicBezTo>
                <a:lnTo>
                  <a:pt x="9045949" y="1538759"/>
                </a:lnTo>
                <a:cubicBezTo>
                  <a:pt x="9053693" y="1538759"/>
                  <a:pt x="9061877" y="1531186"/>
                  <a:pt x="9070489" y="1516050"/>
                </a:cubicBezTo>
                <a:lnTo>
                  <a:pt x="9053693" y="1523216"/>
                </a:lnTo>
                <a:lnTo>
                  <a:pt x="9038193" y="1523216"/>
                </a:lnTo>
                <a:cubicBezTo>
                  <a:pt x="9038193" y="1518439"/>
                  <a:pt x="9035172" y="1510866"/>
                  <a:pt x="9029153" y="1500508"/>
                </a:cubicBezTo>
                <a:lnTo>
                  <a:pt x="9137686" y="1469413"/>
                </a:lnTo>
                <a:lnTo>
                  <a:pt x="9137686" y="1431152"/>
                </a:lnTo>
                <a:lnTo>
                  <a:pt x="9120890" y="1439528"/>
                </a:lnTo>
                <a:cubicBezTo>
                  <a:pt x="9076092" y="1433947"/>
                  <a:pt x="9053693" y="1425978"/>
                  <a:pt x="9053693" y="1415609"/>
                </a:cubicBezTo>
                <a:cubicBezTo>
                  <a:pt x="9095042" y="1400474"/>
                  <a:pt x="9139411" y="1392901"/>
                  <a:pt x="9186779" y="1392901"/>
                </a:cubicBezTo>
                <a:lnTo>
                  <a:pt x="9203575" y="1392901"/>
                </a:lnTo>
                <a:lnTo>
                  <a:pt x="9203575" y="1361806"/>
                </a:lnTo>
                <a:cubicBezTo>
                  <a:pt x="9203575" y="1351448"/>
                  <a:pt x="9197984" y="1346264"/>
                  <a:pt x="9186779" y="1346264"/>
                </a:cubicBezTo>
                <a:lnTo>
                  <a:pt x="9162238" y="1346264"/>
                </a:lnTo>
                <a:cubicBezTo>
                  <a:pt x="9157064" y="1346264"/>
                  <a:pt x="9154483" y="1349059"/>
                  <a:pt x="9154483" y="1354640"/>
                </a:cubicBezTo>
                <a:cubicBezTo>
                  <a:pt x="9115716" y="1346671"/>
                  <a:pt x="9096338" y="1331129"/>
                  <a:pt x="9096338" y="1308013"/>
                </a:cubicBezTo>
                <a:lnTo>
                  <a:pt x="9186779" y="1215949"/>
                </a:lnTo>
                <a:lnTo>
                  <a:pt x="9203575" y="1223115"/>
                </a:lnTo>
                <a:lnTo>
                  <a:pt x="9212628" y="1223115"/>
                </a:lnTo>
                <a:cubicBezTo>
                  <a:pt x="9206597" y="1207979"/>
                  <a:pt x="9200994" y="1200406"/>
                  <a:pt x="9195831" y="1200406"/>
                </a:cubicBezTo>
                <a:cubicBezTo>
                  <a:pt x="9195831" y="1168519"/>
                  <a:pt x="9231577" y="1140219"/>
                  <a:pt x="9303068" y="1115519"/>
                </a:cubicBezTo>
                <a:cubicBezTo>
                  <a:pt x="9303068" y="1105150"/>
                  <a:pt x="9308671" y="1099966"/>
                  <a:pt x="9319865" y="1099966"/>
                </a:cubicBezTo>
                <a:lnTo>
                  <a:pt x="9319865" y="1092800"/>
                </a:lnTo>
                <a:cubicBezTo>
                  <a:pt x="9310396" y="1092800"/>
                  <a:pt x="9296609" y="1087615"/>
                  <a:pt x="9278516" y="1077257"/>
                </a:cubicBezTo>
                <a:lnTo>
                  <a:pt x="9278516" y="1085623"/>
                </a:lnTo>
                <a:cubicBezTo>
                  <a:pt x="9269047" y="1080042"/>
                  <a:pt x="9255261" y="1077257"/>
                  <a:pt x="9237180" y="1077257"/>
                </a:cubicBezTo>
                <a:lnTo>
                  <a:pt x="9237180" y="1070081"/>
                </a:lnTo>
                <a:cubicBezTo>
                  <a:pt x="9246649" y="1038996"/>
                  <a:pt x="9268619" y="1023454"/>
                  <a:pt x="9303068" y="1023454"/>
                </a:cubicBezTo>
                <a:lnTo>
                  <a:pt x="9303068" y="962474"/>
                </a:lnTo>
                <a:lnTo>
                  <a:pt x="9261720" y="954108"/>
                </a:lnTo>
                <a:lnTo>
                  <a:pt x="9237180" y="954108"/>
                </a:lnTo>
                <a:lnTo>
                  <a:pt x="9237180" y="946932"/>
                </a:lnTo>
                <a:cubicBezTo>
                  <a:pt x="9248373" y="934174"/>
                  <a:pt x="9253976" y="921428"/>
                  <a:pt x="9253976" y="908671"/>
                </a:cubicBezTo>
                <a:lnTo>
                  <a:pt x="9270772" y="908671"/>
                </a:lnTo>
                <a:cubicBezTo>
                  <a:pt x="9270772" y="923816"/>
                  <a:pt x="9278956" y="931389"/>
                  <a:pt x="9295324" y="931389"/>
                </a:cubicBezTo>
                <a:lnTo>
                  <a:pt x="9295324" y="923024"/>
                </a:lnTo>
                <a:cubicBezTo>
                  <a:pt x="9290150" y="923024"/>
                  <a:pt x="9287569" y="920624"/>
                  <a:pt x="9287569" y="915847"/>
                </a:cubicBezTo>
                <a:lnTo>
                  <a:pt x="9303068" y="915847"/>
                </a:lnTo>
                <a:lnTo>
                  <a:pt x="9303068" y="908671"/>
                </a:lnTo>
                <a:cubicBezTo>
                  <a:pt x="9292731" y="908671"/>
                  <a:pt x="9287569" y="903486"/>
                  <a:pt x="9287569" y="893128"/>
                </a:cubicBezTo>
                <a:lnTo>
                  <a:pt x="9270772" y="893128"/>
                </a:lnTo>
                <a:lnTo>
                  <a:pt x="9253976" y="900305"/>
                </a:lnTo>
                <a:lnTo>
                  <a:pt x="9244924" y="884763"/>
                </a:lnTo>
                <a:cubicBezTo>
                  <a:pt x="9299191" y="864829"/>
                  <a:pt x="9332795" y="854867"/>
                  <a:pt x="9345713" y="854867"/>
                </a:cubicBezTo>
                <a:cubicBezTo>
                  <a:pt x="9350876" y="854867"/>
                  <a:pt x="9359060" y="857256"/>
                  <a:pt x="9370265" y="862044"/>
                </a:cubicBezTo>
                <a:cubicBezTo>
                  <a:pt x="9433145" y="851675"/>
                  <a:pt x="9474493" y="846502"/>
                  <a:pt x="9494299" y="846502"/>
                </a:cubicBezTo>
                <a:close/>
                <a:moveTo>
                  <a:pt x="789475" y="631288"/>
                </a:moveTo>
                <a:lnTo>
                  <a:pt x="823068" y="631288"/>
                </a:lnTo>
                <a:lnTo>
                  <a:pt x="823068" y="646830"/>
                </a:lnTo>
                <a:lnTo>
                  <a:pt x="781719" y="654007"/>
                </a:lnTo>
                <a:cubicBezTo>
                  <a:pt x="786893" y="644441"/>
                  <a:pt x="789475" y="636868"/>
                  <a:pt x="789475" y="631288"/>
                </a:cubicBezTo>
                <a:close/>
                <a:moveTo>
                  <a:pt x="1147384" y="324010"/>
                </a:moveTo>
                <a:lnTo>
                  <a:pt x="1155140" y="324010"/>
                </a:lnTo>
                <a:lnTo>
                  <a:pt x="1155140" y="338363"/>
                </a:lnTo>
                <a:cubicBezTo>
                  <a:pt x="1145659" y="338363"/>
                  <a:pt x="1123700" y="356294"/>
                  <a:pt x="1089239" y="392166"/>
                </a:cubicBezTo>
                <a:lnTo>
                  <a:pt x="1081483" y="377813"/>
                </a:lnTo>
                <a:close/>
                <a:moveTo>
                  <a:pt x="1372207" y="315644"/>
                </a:moveTo>
                <a:lnTo>
                  <a:pt x="1404515" y="315644"/>
                </a:lnTo>
                <a:lnTo>
                  <a:pt x="1396759" y="331186"/>
                </a:lnTo>
                <a:cubicBezTo>
                  <a:pt x="1466526" y="356690"/>
                  <a:pt x="1505293" y="369447"/>
                  <a:pt x="1513049" y="369447"/>
                </a:cubicBezTo>
                <a:lnTo>
                  <a:pt x="1537601" y="369447"/>
                </a:lnTo>
                <a:cubicBezTo>
                  <a:pt x="1537601" y="386982"/>
                  <a:pt x="1584969" y="404913"/>
                  <a:pt x="1679727" y="423251"/>
                </a:cubicBezTo>
                <a:cubicBezTo>
                  <a:pt x="1689196" y="418463"/>
                  <a:pt x="1700402" y="416074"/>
                  <a:pt x="1713320" y="416074"/>
                </a:cubicBezTo>
                <a:lnTo>
                  <a:pt x="1754669" y="423251"/>
                </a:lnTo>
                <a:lnTo>
                  <a:pt x="1754669" y="438793"/>
                </a:lnTo>
                <a:lnTo>
                  <a:pt x="1737872" y="461512"/>
                </a:lnTo>
                <a:lnTo>
                  <a:pt x="1737872" y="477054"/>
                </a:lnTo>
                <a:cubicBezTo>
                  <a:pt x="1787833" y="484231"/>
                  <a:pt x="1812813" y="496978"/>
                  <a:pt x="1812813" y="515315"/>
                </a:cubicBezTo>
                <a:lnTo>
                  <a:pt x="1803761" y="530858"/>
                </a:lnTo>
                <a:lnTo>
                  <a:pt x="1812813" y="546400"/>
                </a:lnTo>
                <a:lnTo>
                  <a:pt x="1812813" y="569119"/>
                </a:lnTo>
                <a:lnTo>
                  <a:pt x="1837365" y="569119"/>
                </a:lnTo>
                <a:lnTo>
                  <a:pt x="1837365" y="577484"/>
                </a:lnTo>
                <a:lnTo>
                  <a:pt x="1846406" y="577484"/>
                </a:lnTo>
                <a:lnTo>
                  <a:pt x="1861906" y="569119"/>
                </a:lnTo>
                <a:cubicBezTo>
                  <a:pt x="1861906" y="572300"/>
                  <a:pt x="1873111" y="593027"/>
                  <a:pt x="1895510" y="631288"/>
                </a:cubicBezTo>
                <a:lnTo>
                  <a:pt x="1878702" y="723352"/>
                </a:lnTo>
                <a:cubicBezTo>
                  <a:pt x="1892489" y="733710"/>
                  <a:pt x="1903683" y="738895"/>
                  <a:pt x="1912306" y="738895"/>
                </a:cubicBezTo>
                <a:cubicBezTo>
                  <a:pt x="1922644" y="734107"/>
                  <a:pt x="1930828" y="731718"/>
                  <a:pt x="1936847" y="731718"/>
                </a:cubicBezTo>
                <a:lnTo>
                  <a:pt x="1936847" y="761614"/>
                </a:lnTo>
                <a:cubicBezTo>
                  <a:pt x="1925653" y="761614"/>
                  <a:pt x="1914888" y="774767"/>
                  <a:pt x="1904551" y="801064"/>
                </a:cubicBezTo>
                <a:lnTo>
                  <a:pt x="1904551" y="839325"/>
                </a:lnTo>
                <a:cubicBezTo>
                  <a:pt x="1909714" y="839325"/>
                  <a:pt x="1917898" y="841713"/>
                  <a:pt x="1929103" y="846502"/>
                </a:cubicBezTo>
                <a:cubicBezTo>
                  <a:pt x="1929103" y="841713"/>
                  <a:pt x="1931684" y="839325"/>
                  <a:pt x="1936847" y="839325"/>
                </a:cubicBezTo>
                <a:lnTo>
                  <a:pt x="1936847" y="854867"/>
                </a:lnTo>
                <a:lnTo>
                  <a:pt x="1945899" y="854867"/>
                </a:lnTo>
                <a:cubicBezTo>
                  <a:pt x="1984655" y="844509"/>
                  <a:pt x="2006625" y="839325"/>
                  <a:pt x="2011788" y="839325"/>
                </a:cubicBezTo>
                <a:cubicBezTo>
                  <a:pt x="2025575" y="839325"/>
                  <a:pt x="2056158" y="844509"/>
                  <a:pt x="2103537" y="854867"/>
                </a:cubicBezTo>
                <a:cubicBezTo>
                  <a:pt x="2103537" y="923420"/>
                  <a:pt x="2086729" y="966855"/>
                  <a:pt x="2053136" y="985193"/>
                </a:cubicBezTo>
                <a:cubicBezTo>
                  <a:pt x="1992839" y="1013085"/>
                  <a:pt x="1962696" y="1043774"/>
                  <a:pt x="1962696" y="1077257"/>
                </a:cubicBezTo>
                <a:cubicBezTo>
                  <a:pt x="1956665" y="1077257"/>
                  <a:pt x="1942450" y="1103158"/>
                  <a:pt x="1920051" y="1154969"/>
                </a:cubicBezTo>
                <a:cubicBezTo>
                  <a:pt x="1931256" y="1156565"/>
                  <a:pt x="1936847" y="1161342"/>
                  <a:pt x="1936847" y="1169311"/>
                </a:cubicBezTo>
                <a:lnTo>
                  <a:pt x="1936847" y="1238657"/>
                </a:lnTo>
                <a:cubicBezTo>
                  <a:pt x="1936847" y="1244238"/>
                  <a:pt x="1934266" y="1247033"/>
                  <a:pt x="1929103" y="1247033"/>
                </a:cubicBezTo>
                <a:cubicBezTo>
                  <a:pt x="1934266" y="1277325"/>
                  <a:pt x="1939868" y="1292460"/>
                  <a:pt x="1945899" y="1292460"/>
                </a:cubicBezTo>
                <a:lnTo>
                  <a:pt x="1936847" y="1308013"/>
                </a:lnTo>
                <a:lnTo>
                  <a:pt x="1936847" y="1370182"/>
                </a:lnTo>
                <a:lnTo>
                  <a:pt x="1953643" y="1370182"/>
                </a:lnTo>
                <a:lnTo>
                  <a:pt x="1953643" y="1415609"/>
                </a:lnTo>
                <a:cubicBezTo>
                  <a:pt x="1966573" y="1415609"/>
                  <a:pt x="1974757" y="1425978"/>
                  <a:pt x="1978195" y="1446705"/>
                </a:cubicBezTo>
                <a:lnTo>
                  <a:pt x="1987248" y="1446705"/>
                </a:lnTo>
                <a:lnTo>
                  <a:pt x="1987248" y="1538759"/>
                </a:lnTo>
                <a:cubicBezTo>
                  <a:pt x="2031177" y="1538759"/>
                  <a:pt x="2056158" y="1556700"/>
                  <a:pt x="2062189" y="1592562"/>
                </a:cubicBezTo>
                <a:cubicBezTo>
                  <a:pt x="2114731" y="1613289"/>
                  <a:pt x="2147895" y="1623647"/>
                  <a:pt x="2161670" y="1623647"/>
                </a:cubicBezTo>
                <a:cubicBezTo>
                  <a:pt x="2190100" y="1613289"/>
                  <a:pt x="2209478" y="1608104"/>
                  <a:pt x="2219815" y="1608104"/>
                </a:cubicBezTo>
                <a:cubicBezTo>
                  <a:pt x="2256857" y="1623250"/>
                  <a:pt x="2281837" y="1630823"/>
                  <a:pt x="2294756" y="1630823"/>
                </a:cubicBezTo>
                <a:cubicBezTo>
                  <a:pt x="2361085" y="1615677"/>
                  <a:pt x="2444210" y="1584989"/>
                  <a:pt x="2544131" y="1538759"/>
                </a:cubicBezTo>
                <a:cubicBezTo>
                  <a:pt x="2595817" y="1538759"/>
                  <a:pt x="2628981" y="1520828"/>
                  <a:pt x="2643624" y="1484955"/>
                </a:cubicBezTo>
                <a:cubicBezTo>
                  <a:pt x="2709097" y="1423589"/>
                  <a:pt x="2761639" y="1392901"/>
                  <a:pt x="2801262" y="1392901"/>
                </a:cubicBezTo>
                <a:cubicBezTo>
                  <a:pt x="2875335" y="1315576"/>
                  <a:pt x="2914531" y="1276918"/>
                  <a:pt x="2918837" y="1276918"/>
                </a:cubicBezTo>
                <a:cubicBezTo>
                  <a:pt x="2929174" y="1246637"/>
                  <a:pt x="2939951" y="1231491"/>
                  <a:pt x="2951145" y="1231491"/>
                </a:cubicBezTo>
                <a:cubicBezTo>
                  <a:pt x="2976125" y="1205987"/>
                  <a:pt x="3020483" y="1188045"/>
                  <a:pt x="3084230" y="1177688"/>
                </a:cubicBezTo>
                <a:cubicBezTo>
                  <a:pt x="3122997" y="1138634"/>
                  <a:pt x="3142376" y="1115519"/>
                  <a:pt x="3142376" y="1108342"/>
                </a:cubicBezTo>
                <a:lnTo>
                  <a:pt x="3159172" y="1115519"/>
                </a:lnTo>
                <a:lnTo>
                  <a:pt x="3168212" y="1115519"/>
                </a:lnTo>
                <a:cubicBezTo>
                  <a:pt x="3168212" y="1105150"/>
                  <a:pt x="3184580" y="1095188"/>
                  <a:pt x="3217316" y="1085623"/>
                </a:cubicBezTo>
                <a:cubicBezTo>
                  <a:pt x="3217316" y="1090400"/>
                  <a:pt x="3220326" y="1092800"/>
                  <a:pt x="3226357" y="1092800"/>
                </a:cubicBezTo>
                <a:cubicBezTo>
                  <a:pt x="3242725" y="1061715"/>
                  <a:pt x="3256512" y="1046173"/>
                  <a:pt x="3267705" y="1046173"/>
                </a:cubicBezTo>
                <a:lnTo>
                  <a:pt x="3267705" y="1023454"/>
                </a:lnTo>
                <a:cubicBezTo>
                  <a:pt x="3268574" y="997939"/>
                  <a:pt x="3274165" y="985193"/>
                  <a:pt x="3284502" y="985193"/>
                </a:cubicBezTo>
                <a:lnTo>
                  <a:pt x="3316809" y="992369"/>
                </a:lnTo>
                <a:cubicBezTo>
                  <a:pt x="3350402" y="986789"/>
                  <a:pt x="3375383" y="968847"/>
                  <a:pt x="3391751" y="938566"/>
                </a:cubicBezTo>
                <a:cubicBezTo>
                  <a:pt x="3441711" y="909067"/>
                  <a:pt x="3466692" y="883563"/>
                  <a:pt x="3466692" y="862044"/>
                </a:cubicBezTo>
                <a:lnTo>
                  <a:pt x="3475732" y="862044"/>
                </a:lnTo>
                <a:lnTo>
                  <a:pt x="3517081" y="869220"/>
                </a:lnTo>
                <a:cubicBezTo>
                  <a:pt x="3517081" y="864432"/>
                  <a:pt x="3519663" y="862044"/>
                  <a:pt x="3524836" y="862044"/>
                </a:cubicBezTo>
                <a:lnTo>
                  <a:pt x="3524836" y="869220"/>
                </a:lnTo>
                <a:cubicBezTo>
                  <a:pt x="3519663" y="878786"/>
                  <a:pt x="3517081" y="889144"/>
                  <a:pt x="3517081" y="900305"/>
                </a:cubicBezTo>
                <a:lnTo>
                  <a:pt x="3575225" y="900305"/>
                </a:lnTo>
                <a:lnTo>
                  <a:pt x="3592022" y="908671"/>
                </a:lnTo>
                <a:cubicBezTo>
                  <a:pt x="3592022" y="884763"/>
                  <a:pt x="3630789" y="866821"/>
                  <a:pt x="3708311" y="854867"/>
                </a:cubicBezTo>
                <a:lnTo>
                  <a:pt x="3816845" y="908671"/>
                </a:lnTo>
                <a:lnTo>
                  <a:pt x="3849153" y="908671"/>
                </a:lnTo>
                <a:lnTo>
                  <a:pt x="3865949" y="900305"/>
                </a:lnTo>
                <a:cubicBezTo>
                  <a:pt x="3865949" y="905886"/>
                  <a:pt x="3868959" y="908671"/>
                  <a:pt x="3874991" y="908671"/>
                </a:cubicBezTo>
                <a:lnTo>
                  <a:pt x="3874991" y="900305"/>
                </a:lnTo>
                <a:cubicBezTo>
                  <a:pt x="3923226" y="900305"/>
                  <a:pt x="3953381" y="918236"/>
                  <a:pt x="3965442" y="954108"/>
                </a:cubicBezTo>
                <a:cubicBezTo>
                  <a:pt x="3983524" y="954108"/>
                  <a:pt x="3997739" y="959282"/>
                  <a:pt x="4008076" y="969651"/>
                </a:cubicBezTo>
                <a:lnTo>
                  <a:pt x="4023576" y="962474"/>
                </a:lnTo>
                <a:cubicBezTo>
                  <a:pt x="4056312" y="962474"/>
                  <a:pt x="4081292" y="985589"/>
                  <a:pt x="4098517" y="1031820"/>
                </a:cubicBezTo>
                <a:lnTo>
                  <a:pt x="4148918" y="1016277"/>
                </a:lnTo>
                <a:cubicBezTo>
                  <a:pt x="4148918" y="1063300"/>
                  <a:pt x="4185091" y="1093989"/>
                  <a:pt x="4257451" y="1108342"/>
                </a:cubicBezTo>
                <a:lnTo>
                  <a:pt x="4265207" y="1108342"/>
                </a:lnTo>
                <a:lnTo>
                  <a:pt x="4248411" y="1131061"/>
                </a:lnTo>
                <a:lnTo>
                  <a:pt x="4248411" y="1154969"/>
                </a:lnTo>
                <a:cubicBezTo>
                  <a:pt x="4267360" y="1154969"/>
                  <a:pt x="4281135" y="1157357"/>
                  <a:pt x="4289747" y="1162145"/>
                </a:cubicBezTo>
                <a:lnTo>
                  <a:pt x="4289747" y="1154969"/>
                </a:lnTo>
                <a:cubicBezTo>
                  <a:pt x="4324208" y="1154969"/>
                  <a:pt x="4354791" y="1188045"/>
                  <a:pt x="4381496" y="1254210"/>
                </a:cubicBezTo>
                <a:lnTo>
                  <a:pt x="4381496" y="1339098"/>
                </a:lnTo>
                <a:cubicBezTo>
                  <a:pt x="4392690" y="1354244"/>
                  <a:pt x="4400874" y="1372175"/>
                  <a:pt x="4406037" y="1392901"/>
                </a:cubicBezTo>
                <a:cubicBezTo>
                  <a:pt x="4400874" y="1392901"/>
                  <a:pt x="4398293" y="1395290"/>
                  <a:pt x="4398293" y="1400067"/>
                </a:cubicBezTo>
                <a:lnTo>
                  <a:pt x="4415089" y="1400067"/>
                </a:lnTo>
                <a:lnTo>
                  <a:pt x="4415089" y="1415609"/>
                </a:lnTo>
                <a:cubicBezTo>
                  <a:pt x="4403884" y="1415609"/>
                  <a:pt x="4390109" y="1431152"/>
                  <a:pt x="4373741" y="1462247"/>
                </a:cubicBezTo>
                <a:lnTo>
                  <a:pt x="4381496" y="1500508"/>
                </a:lnTo>
                <a:lnTo>
                  <a:pt x="4381496" y="1531593"/>
                </a:lnTo>
                <a:lnTo>
                  <a:pt x="4364689" y="1554301"/>
                </a:lnTo>
                <a:lnTo>
                  <a:pt x="4381496" y="1554301"/>
                </a:lnTo>
                <a:lnTo>
                  <a:pt x="4381496" y="1569854"/>
                </a:lnTo>
                <a:lnTo>
                  <a:pt x="4364689" y="1569854"/>
                </a:lnTo>
                <a:lnTo>
                  <a:pt x="4364689" y="1585396"/>
                </a:lnTo>
                <a:cubicBezTo>
                  <a:pt x="4400874" y="1595754"/>
                  <a:pt x="4425855" y="1600938"/>
                  <a:pt x="4439630" y="1600938"/>
                </a:cubicBezTo>
                <a:lnTo>
                  <a:pt x="4480979" y="1562677"/>
                </a:lnTo>
                <a:lnTo>
                  <a:pt x="4480979" y="1538759"/>
                </a:lnTo>
                <a:lnTo>
                  <a:pt x="4464182" y="1538759"/>
                </a:lnTo>
                <a:lnTo>
                  <a:pt x="4464182" y="1508874"/>
                </a:lnTo>
                <a:cubicBezTo>
                  <a:pt x="4479693" y="1508874"/>
                  <a:pt x="4510265" y="1493331"/>
                  <a:pt x="4555919" y="1462247"/>
                </a:cubicBezTo>
                <a:lnTo>
                  <a:pt x="4572716" y="1462247"/>
                </a:lnTo>
                <a:lnTo>
                  <a:pt x="4581768" y="1477789"/>
                </a:lnTo>
                <a:lnTo>
                  <a:pt x="4564971" y="1477789"/>
                </a:lnTo>
                <a:lnTo>
                  <a:pt x="4564971" y="1500508"/>
                </a:lnTo>
                <a:lnTo>
                  <a:pt x="4581768" y="1493331"/>
                </a:lnTo>
                <a:cubicBezTo>
                  <a:pt x="4584349" y="1513255"/>
                  <a:pt x="4592533" y="1523216"/>
                  <a:pt x="4606320" y="1523216"/>
                </a:cubicBezTo>
                <a:lnTo>
                  <a:pt x="4597268" y="1562677"/>
                </a:lnTo>
                <a:lnTo>
                  <a:pt x="4597268" y="1616481"/>
                </a:lnTo>
                <a:cubicBezTo>
                  <a:pt x="4577462" y="1616481"/>
                  <a:pt x="4563675" y="1631627"/>
                  <a:pt x="4555919" y="1661908"/>
                </a:cubicBezTo>
                <a:lnTo>
                  <a:pt x="4564971" y="1661908"/>
                </a:lnTo>
                <a:cubicBezTo>
                  <a:pt x="4592533" y="1657130"/>
                  <a:pt x="4606320" y="1646762"/>
                  <a:pt x="4606320" y="1630823"/>
                </a:cubicBezTo>
                <a:lnTo>
                  <a:pt x="4614064" y="1630823"/>
                </a:lnTo>
                <a:cubicBezTo>
                  <a:pt x="4614064" y="1648358"/>
                  <a:pt x="4617085" y="1661511"/>
                  <a:pt x="4623116" y="1670284"/>
                </a:cubicBezTo>
                <a:cubicBezTo>
                  <a:pt x="4633453" y="1664703"/>
                  <a:pt x="4641637" y="1661908"/>
                  <a:pt x="4647657" y="1661908"/>
                </a:cubicBezTo>
                <a:lnTo>
                  <a:pt x="4630860" y="1639200"/>
                </a:lnTo>
                <a:lnTo>
                  <a:pt x="4630860" y="1630823"/>
                </a:lnTo>
                <a:cubicBezTo>
                  <a:pt x="4643790" y="1630823"/>
                  <a:pt x="4668771" y="1612892"/>
                  <a:pt x="4705801" y="1577020"/>
                </a:cubicBezTo>
                <a:cubicBezTo>
                  <a:pt x="4718731" y="1549920"/>
                  <a:pt x="4751896" y="1527201"/>
                  <a:pt x="4805295" y="1508874"/>
                </a:cubicBezTo>
                <a:cubicBezTo>
                  <a:pt x="4805295" y="1495324"/>
                  <a:pt x="4816500" y="1487354"/>
                  <a:pt x="4838887" y="1484955"/>
                </a:cubicBezTo>
                <a:lnTo>
                  <a:pt x="4831143" y="1469413"/>
                </a:lnTo>
                <a:cubicBezTo>
                  <a:pt x="4837174" y="1469413"/>
                  <a:pt x="4853531" y="1454278"/>
                  <a:pt x="4880236" y="1423986"/>
                </a:cubicBezTo>
                <a:cubicBezTo>
                  <a:pt x="4893154" y="1408036"/>
                  <a:pt x="4901338" y="1400067"/>
                  <a:pt x="4904788" y="1400067"/>
                </a:cubicBezTo>
                <a:lnTo>
                  <a:pt x="4921584" y="1408443"/>
                </a:lnTo>
                <a:lnTo>
                  <a:pt x="4964229" y="1408443"/>
                </a:lnTo>
                <a:lnTo>
                  <a:pt x="4964229" y="1431152"/>
                </a:lnTo>
                <a:lnTo>
                  <a:pt x="4979729" y="1431152"/>
                </a:lnTo>
                <a:cubicBezTo>
                  <a:pt x="5010740" y="1431152"/>
                  <a:pt x="5035721" y="1416016"/>
                  <a:pt x="5054670" y="1385725"/>
                </a:cubicBezTo>
                <a:lnTo>
                  <a:pt x="5063711" y="1385725"/>
                </a:lnTo>
                <a:lnTo>
                  <a:pt x="5063711" y="1339098"/>
                </a:lnTo>
                <a:lnTo>
                  <a:pt x="5080518" y="1346264"/>
                </a:lnTo>
                <a:cubicBezTo>
                  <a:pt x="5080518" y="1343083"/>
                  <a:pt x="5085681" y="1327937"/>
                  <a:pt x="5096018" y="1300837"/>
                </a:cubicBezTo>
                <a:lnTo>
                  <a:pt x="5112815" y="1300837"/>
                </a:lnTo>
                <a:lnTo>
                  <a:pt x="5105059" y="1316379"/>
                </a:lnTo>
                <a:lnTo>
                  <a:pt x="5121855" y="1316379"/>
                </a:lnTo>
                <a:cubicBezTo>
                  <a:pt x="5133061" y="1306010"/>
                  <a:pt x="5158041" y="1300837"/>
                  <a:pt x="5196796" y="1300837"/>
                </a:cubicBezTo>
                <a:lnTo>
                  <a:pt x="5187756" y="1285294"/>
                </a:lnTo>
                <a:lnTo>
                  <a:pt x="5204552" y="1276918"/>
                </a:lnTo>
                <a:lnTo>
                  <a:pt x="5204552" y="1292460"/>
                </a:lnTo>
                <a:lnTo>
                  <a:pt x="5287249" y="1292460"/>
                </a:lnTo>
                <a:cubicBezTo>
                  <a:pt x="5302749" y="1292460"/>
                  <a:pt x="5319545" y="1287287"/>
                  <a:pt x="5337638" y="1276918"/>
                </a:cubicBezTo>
                <a:lnTo>
                  <a:pt x="5329882" y="1238657"/>
                </a:lnTo>
                <a:lnTo>
                  <a:pt x="5329882" y="1208772"/>
                </a:lnTo>
                <a:lnTo>
                  <a:pt x="5320842" y="1208772"/>
                </a:lnTo>
                <a:cubicBezTo>
                  <a:pt x="5302749" y="1208772"/>
                  <a:pt x="5283371" y="1216345"/>
                  <a:pt x="5262697" y="1231491"/>
                </a:cubicBezTo>
                <a:lnTo>
                  <a:pt x="5254941" y="1231491"/>
                </a:lnTo>
                <a:cubicBezTo>
                  <a:pt x="5254941" y="1216345"/>
                  <a:pt x="5246329" y="1208772"/>
                  <a:pt x="5229104" y="1208772"/>
                </a:cubicBezTo>
                <a:cubicBezTo>
                  <a:pt x="5185174" y="1227099"/>
                  <a:pt x="5152010" y="1245041"/>
                  <a:pt x="5129611" y="1262575"/>
                </a:cubicBezTo>
                <a:lnTo>
                  <a:pt x="5121855" y="1262575"/>
                </a:lnTo>
                <a:lnTo>
                  <a:pt x="5180000" y="1200406"/>
                </a:lnTo>
                <a:lnTo>
                  <a:pt x="5180000" y="1177688"/>
                </a:lnTo>
                <a:cubicBezTo>
                  <a:pt x="5166225" y="1177688"/>
                  <a:pt x="5158041" y="1167319"/>
                  <a:pt x="5155460" y="1146603"/>
                </a:cubicBezTo>
                <a:cubicBezTo>
                  <a:pt x="5164072" y="1121088"/>
                  <a:pt x="5194215" y="1097973"/>
                  <a:pt x="5245901" y="1077257"/>
                </a:cubicBezTo>
                <a:cubicBezTo>
                  <a:pt x="5245901" y="1069288"/>
                  <a:pt x="5251503" y="1058920"/>
                  <a:pt x="5262697" y="1046173"/>
                </a:cubicBezTo>
                <a:lnTo>
                  <a:pt x="5262697" y="1031820"/>
                </a:lnTo>
                <a:lnTo>
                  <a:pt x="5213604" y="1031820"/>
                </a:lnTo>
                <a:cubicBezTo>
                  <a:pt x="5206705" y="1056531"/>
                  <a:pt x="5170531" y="1089608"/>
                  <a:pt x="5105059" y="1131061"/>
                </a:cubicBezTo>
                <a:cubicBezTo>
                  <a:pt x="5099028" y="1131061"/>
                  <a:pt x="5096018" y="1128661"/>
                  <a:pt x="5096018" y="1123884"/>
                </a:cubicBezTo>
                <a:lnTo>
                  <a:pt x="5096018" y="1115519"/>
                </a:lnTo>
                <a:lnTo>
                  <a:pt x="5071466" y="1115519"/>
                </a:lnTo>
                <a:lnTo>
                  <a:pt x="5030118" y="1108342"/>
                </a:lnTo>
                <a:lnTo>
                  <a:pt x="5030118" y="1070081"/>
                </a:lnTo>
                <a:lnTo>
                  <a:pt x="5037874" y="1070081"/>
                </a:lnTo>
                <a:cubicBezTo>
                  <a:pt x="5041323" y="1070081"/>
                  <a:pt x="5049935" y="1075265"/>
                  <a:pt x="5063711" y="1085623"/>
                </a:cubicBezTo>
                <a:cubicBezTo>
                  <a:pt x="5074048" y="1080042"/>
                  <a:pt x="5082232" y="1077257"/>
                  <a:pt x="5088263" y="1077257"/>
                </a:cubicBezTo>
                <a:lnTo>
                  <a:pt x="5112815" y="1077257"/>
                </a:lnTo>
                <a:lnTo>
                  <a:pt x="5112815" y="1061715"/>
                </a:lnTo>
                <a:cubicBezTo>
                  <a:pt x="5118846" y="1061715"/>
                  <a:pt x="5121855" y="1064500"/>
                  <a:pt x="5121855" y="1070081"/>
                </a:cubicBezTo>
                <a:cubicBezTo>
                  <a:pt x="5145979" y="1058920"/>
                  <a:pt x="5165357" y="1043377"/>
                  <a:pt x="5180000" y="1023454"/>
                </a:cubicBezTo>
                <a:lnTo>
                  <a:pt x="5180000" y="1016277"/>
                </a:lnTo>
                <a:cubicBezTo>
                  <a:pt x="5176562" y="1016277"/>
                  <a:pt x="5159766" y="1011093"/>
                  <a:pt x="5129611" y="1000735"/>
                </a:cubicBezTo>
                <a:lnTo>
                  <a:pt x="5146407" y="978016"/>
                </a:lnTo>
                <a:lnTo>
                  <a:pt x="5146407" y="954108"/>
                </a:lnTo>
                <a:cubicBezTo>
                  <a:pt x="5140376" y="954108"/>
                  <a:pt x="5132192" y="951709"/>
                  <a:pt x="5121855" y="946932"/>
                </a:cubicBezTo>
                <a:cubicBezTo>
                  <a:pt x="5121855" y="953305"/>
                  <a:pt x="5108080" y="966062"/>
                  <a:pt x="5080518" y="985193"/>
                </a:cubicBezTo>
                <a:lnTo>
                  <a:pt x="5080518" y="992369"/>
                </a:lnTo>
                <a:lnTo>
                  <a:pt x="5063711" y="992369"/>
                </a:lnTo>
                <a:lnTo>
                  <a:pt x="5063711" y="978016"/>
                </a:lnTo>
                <a:lnTo>
                  <a:pt x="5112815" y="923024"/>
                </a:lnTo>
                <a:lnTo>
                  <a:pt x="5112815" y="908671"/>
                </a:lnTo>
                <a:lnTo>
                  <a:pt x="5096018" y="915847"/>
                </a:lnTo>
                <a:lnTo>
                  <a:pt x="5063711" y="915847"/>
                </a:lnTo>
                <a:cubicBezTo>
                  <a:pt x="5063711" y="905479"/>
                  <a:pt x="5058119" y="900305"/>
                  <a:pt x="5046914" y="900305"/>
                </a:cubicBezTo>
                <a:lnTo>
                  <a:pt x="5046914" y="893128"/>
                </a:lnTo>
                <a:cubicBezTo>
                  <a:pt x="5053813" y="893128"/>
                  <a:pt x="5075772" y="872402"/>
                  <a:pt x="5112815" y="830959"/>
                </a:cubicBezTo>
                <a:lnTo>
                  <a:pt x="5146407" y="823783"/>
                </a:lnTo>
                <a:cubicBezTo>
                  <a:pt x="5161051" y="823783"/>
                  <a:pt x="5180440" y="831356"/>
                  <a:pt x="5204552" y="846502"/>
                </a:cubicBezTo>
                <a:lnTo>
                  <a:pt x="5254941" y="839325"/>
                </a:lnTo>
                <a:cubicBezTo>
                  <a:pt x="5264422" y="844113"/>
                  <a:pt x="5275187" y="846502"/>
                  <a:pt x="5287249" y="846502"/>
                </a:cubicBezTo>
                <a:cubicBezTo>
                  <a:pt x="5287249" y="841713"/>
                  <a:pt x="5290259" y="839325"/>
                  <a:pt x="5296290" y="839325"/>
                </a:cubicBezTo>
                <a:cubicBezTo>
                  <a:pt x="5296290" y="854471"/>
                  <a:pt x="5307495" y="862044"/>
                  <a:pt x="5329882" y="862044"/>
                </a:cubicBezTo>
                <a:lnTo>
                  <a:pt x="5313086" y="893128"/>
                </a:lnTo>
                <a:lnTo>
                  <a:pt x="5320842" y="893128"/>
                </a:lnTo>
                <a:cubicBezTo>
                  <a:pt x="5356159" y="878786"/>
                  <a:pt x="5400517" y="850486"/>
                  <a:pt x="5453928" y="808240"/>
                </a:cubicBezTo>
                <a:lnTo>
                  <a:pt x="5478480" y="808240"/>
                </a:lnTo>
                <a:cubicBezTo>
                  <a:pt x="5484511" y="808240"/>
                  <a:pt x="5487520" y="810629"/>
                  <a:pt x="5487520" y="815417"/>
                </a:cubicBezTo>
                <a:lnTo>
                  <a:pt x="5504317" y="808240"/>
                </a:lnTo>
                <a:cubicBezTo>
                  <a:pt x="5516378" y="808240"/>
                  <a:pt x="5527572" y="810629"/>
                  <a:pt x="5537909" y="815417"/>
                </a:cubicBezTo>
                <a:cubicBezTo>
                  <a:pt x="5570645" y="812225"/>
                  <a:pt x="5587013" y="804652"/>
                  <a:pt x="5587013" y="792698"/>
                </a:cubicBezTo>
                <a:lnTo>
                  <a:pt x="5611565" y="792698"/>
                </a:lnTo>
                <a:cubicBezTo>
                  <a:pt x="5626209" y="834141"/>
                  <a:pt x="5645586" y="854867"/>
                  <a:pt x="5669710" y="854867"/>
                </a:cubicBezTo>
                <a:cubicBezTo>
                  <a:pt x="5680904" y="854867"/>
                  <a:pt x="5686507" y="857256"/>
                  <a:pt x="5686507" y="862044"/>
                </a:cubicBezTo>
                <a:lnTo>
                  <a:pt x="5703303" y="854867"/>
                </a:lnTo>
                <a:cubicBezTo>
                  <a:pt x="5725702" y="854867"/>
                  <a:pt x="5742498" y="864829"/>
                  <a:pt x="5753692" y="884763"/>
                </a:cubicBezTo>
                <a:cubicBezTo>
                  <a:pt x="5764029" y="890343"/>
                  <a:pt x="5772213" y="893128"/>
                  <a:pt x="5778244" y="893128"/>
                </a:cubicBezTo>
                <a:lnTo>
                  <a:pt x="5778244" y="908671"/>
                </a:lnTo>
                <a:cubicBezTo>
                  <a:pt x="5739477" y="926205"/>
                  <a:pt x="5720099" y="946535"/>
                  <a:pt x="5720099" y="969651"/>
                </a:cubicBezTo>
                <a:lnTo>
                  <a:pt x="5729140" y="985193"/>
                </a:lnTo>
                <a:lnTo>
                  <a:pt x="5729140" y="1000735"/>
                </a:lnTo>
                <a:lnTo>
                  <a:pt x="5712344" y="1023454"/>
                </a:lnTo>
                <a:lnTo>
                  <a:pt x="5712344" y="1070081"/>
                </a:lnTo>
                <a:lnTo>
                  <a:pt x="5753692" y="1054538"/>
                </a:lnTo>
                <a:cubicBezTo>
                  <a:pt x="5753692" y="1059316"/>
                  <a:pt x="5756273" y="1061715"/>
                  <a:pt x="5761448" y="1061715"/>
                </a:cubicBezTo>
                <a:lnTo>
                  <a:pt x="5761448" y="1046173"/>
                </a:lnTo>
                <a:lnTo>
                  <a:pt x="5787285" y="1046173"/>
                </a:lnTo>
                <a:cubicBezTo>
                  <a:pt x="5800203" y="1046173"/>
                  <a:pt x="5835960" y="1054142"/>
                  <a:pt x="5894533" y="1070081"/>
                </a:cubicBezTo>
                <a:lnTo>
                  <a:pt x="5894533" y="1108342"/>
                </a:lnTo>
                <a:cubicBezTo>
                  <a:pt x="5882472" y="1108342"/>
                  <a:pt x="5874288" y="1121088"/>
                  <a:pt x="5869981" y="1146603"/>
                </a:cubicBezTo>
                <a:lnTo>
                  <a:pt x="5860941" y="1146603"/>
                </a:lnTo>
                <a:lnTo>
                  <a:pt x="5860941" y="1154969"/>
                </a:lnTo>
                <a:cubicBezTo>
                  <a:pt x="5897115" y="1164534"/>
                  <a:pt x="5922095" y="1169311"/>
                  <a:pt x="5935882" y="1169311"/>
                </a:cubicBezTo>
                <a:lnTo>
                  <a:pt x="5944923" y="1169311"/>
                </a:lnTo>
                <a:lnTo>
                  <a:pt x="5944923" y="1154969"/>
                </a:lnTo>
                <a:lnTo>
                  <a:pt x="5978515" y="1154969"/>
                </a:lnTo>
                <a:lnTo>
                  <a:pt x="5978515" y="1169311"/>
                </a:lnTo>
                <a:lnTo>
                  <a:pt x="5994027" y="1169311"/>
                </a:lnTo>
                <a:lnTo>
                  <a:pt x="6019864" y="1139426"/>
                </a:lnTo>
                <a:lnTo>
                  <a:pt x="6019864" y="1131061"/>
                </a:lnTo>
                <a:lnTo>
                  <a:pt x="6027619" y="1131061"/>
                </a:lnTo>
                <a:cubicBezTo>
                  <a:pt x="6040538" y="1131061"/>
                  <a:pt x="6048722" y="1143807"/>
                  <a:pt x="6052171" y="1169311"/>
                </a:cubicBezTo>
                <a:lnTo>
                  <a:pt x="6036660" y="1162145"/>
                </a:lnTo>
                <a:lnTo>
                  <a:pt x="6044416" y="1177688"/>
                </a:lnTo>
                <a:lnTo>
                  <a:pt x="6044416" y="1223115"/>
                </a:lnTo>
                <a:lnTo>
                  <a:pt x="6061212" y="1223115"/>
                </a:lnTo>
                <a:lnTo>
                  <a:pt x="6061212" y="1269752"/>
                </a:lnTo>
                <a:lnTo>
                  <a:pt x="6078008" y="1269752"/>
                </a:lnTo>
                <a:lnTo>
                  <a:pt x="6078008" y="1276918"/>
                </a:lnTo>
                <a:lnTo>
                  <a:pt x="6061212" y="1276918"/>
                </a:lnTo>
                <a:lnTo>
                  <a:pt x="6061212" y="1285294"/>
                </a:lnTo>
                <a:lnTo>
                  <a:pt x="6078008" y="1308013"/>
                </a:lnTo>
                <a:lnTo>
                  <a:pt x="6078008" y="1323556"/>
                </a:lnTo>
                <a:lnTo>
                  <a:pt x="6061212" y="1323556"/>
                </a:lnTo>
                <a:lnTo>
                  <a:pt x="6061212" y="1361806"/>
                </a:lnTo>
                <a:cubicBezTo>
                  <a:pt x="6073274" y="1361806"/>
                  <a:pt x="6081458" y="1372175"/>
                  <a:pt x="6085764" y="1392901"/>
                </a:cubicBezTo>
                <a:lnTo>
                  <a:pt x="6094805" y="1392901"/>
                </a:lnTo>
                <a:lnTo>
                  <a:pt x="6094805" y="1446705"/>
                </a:lnTo>
                <a:lnTo>
                  <a:pt x="6111601" y="1469413"/>
                </a:lnTo>
                <a:cubicBezTo>
                  <a:pt x="6111601" y="1474993"/>
                  <a:pt x="6108591" y="1477789"/>
                  <a:pt x="6102560" y="1477789"/>
                </a:cubicBezTo>
                <a:lnTo>
                  <a:pt x="6111601" y="1493331"/>
                </a:lnTo>
                <a:lnTo>
                  <a:pt x="6111601" y="1508874"/>
                </a:lnTo>
                <a:lnTo>
                  <a:pt x="6094805" y="1508874"/>
                </a:lnTo>
                <a:lnTo>
                  <a:pt x="6094805" y="1523216"/>
                </a:lnTo>
                <a:cubicBezTo>
                  <a:pt x="6111173" y="1523216"/>
                  <a:pt x="6119357" y="1526012"/>
                  <a:pt x="6119357" y="1531593"/>
                </a:cubicBezTo>
                <a:lnTo>
                  <a:pt x="6136153" y="1523216"/>
                </a:lnTo>
                <a:lnTo>
                  <a:pt x="6143909" y="1523216"/>
                </a:lnTo>
                <a:lnTo>
                  <a:pt x="6143909" y="1538759"/>
                </a:lnTo>
                <a:lnTo>
                  <a:pt x="6160705" y="1531593"/>
                </a:lnTo>
                <a:cubicBezTo>
                  <a:pt x="6160705" y="1546739"/>
                  <a:pt x="6166296" y="1554301"/>
                  <a:pt x="6177502" y="1554301"/>
                </a:cubicBezTo>
                <a:cubicBezTo>
                  <a:pt x="6166296" y="1590977"/>
                  <a:pt x="6160705" y="1611693"/>
                  <a:pt x="6160705" y="1616481"/>
                </a:cubicBezTo>
                <a:lnTo>
                  <a:pt x="6160705" y="1693003"/>
                </a:lnTo>
                <a:lnTo>
                  <a:pt x="6152949" y="1708545"/>
                </a:lnTo>
                <a:lnTo>
                  <a:pt x="6169746" y="1700169"/>
                </a:lnTo>
                <a:lnTo>
                  <a:pt x="6194298" y="1700169"/>
                </a:lnTo>
                <a:lnTo>
                  <a:pt x="6194298" y="1731253"/>
                </a:lnTo>
                <a:cubicBezTo>
                  <a:pt x="6194298" y="1743218"/>
                  <a:pt x="6196879" y="1753576"/>
                  <a:pt x="6202054" y="1762349"/>
                </a:cubicBezTo>
                <a:lnTo>
                  <a:pt x="6202054" y="1785057"/>
                </a:lnTo>
                <a:lnTo>
                  <a:pt x="6218850" y="1793433"/>
                </a:lnTo>
                <a:cubicBezTo>
                  <a:pt x="6210238" y="1829295"/>
                  <a:pt x="6196451" y="1847237"/>
                  <a:pt x="6177502" y="1847237"/>
                </a:cubicBezTo>
                <a:lnTo>
                  <a:pt x="6177502" y="1869945"/>
                </a:lnTo>
                <a:lnTo>
                  <a:pt x="6260198" y="1869945"/>
                </a:lnTo>
                <a:cubicBezTo>
                  <a:pt x="6260198" y="1885091"/>
                  <a:pt x="6271392" y="1897848"/>
                  <a:pt x="6293791" y="1908206"/>
                </a:cubicBezTo>
                <a:lnTo>
                  <a:pt x="6293791" y="1916582"/>
                </a:lnTo>
                <a:lnTo>
                  <a:pt x="6310587" y="1908206"/>
                </a:lnTo>
                <a:lnTo>
                  <a:pt x="6310587" y="1923748"/>
                </a:lnTo>
                <a:cubicBezTo>
                  <a:pt x="6354517" y="1909406"/>
                  <a:pt x="6376476" y="1896648"/>
                  <a:pt x="6376476" y="1885498"/>
                </a:cubicBezTo>
                <a:cubicBezTo>
                  <a:pt x="6376476" y="1864771"/>
                  <a:pt x="6393284" y="1854402"/>
                  <a:pt x="6426877" y="1854402"/>
                </a:cubicBezTo>
                <a:lnTo>
                  <a:pt x="6419121" y="1869945"/>
                </a:lnTo>
                <a:cubicBezTo>
                  <a:pt x="6446683" y="1876329"/>
                  <a:pt x="6460470" y="1883902"/>
                  <a:pt x="6460470" y="1892664"/>
                </a:cubicBezTo>
                <a:lnTo>
                  <a:pt x="6451429" y="1908206"/>
                </a:lnTo>
                <a:lnTo>
                  <a:pt x="6477266" y="1908206"/>
                </a:lnTo>
                <a:lnTo>
                  <a:pt x="6477266" y="1892664"/>
                </a:lnTo>
                <a:cubicBezTo>
                  <a:pt x="6482429" y="1892664"/>
                  <a:pt x="6485022" y="1895459"/>
                  <a:pt x="6485022" y="1901040"/>
                </a:cubicBezTo>
                <a:lnTo>
                  <a:pt x="6501818" y="1892664"/>
                </a:lnTo>
                <a:cubicBezTo>
                  <a:pt x="6544023" y="1908613"/>
                  <a:pt x="6569003" y="1916582"/>
                  <a:pt x="6576759" y="1916582"/>
                </a:cubicBezTo>
                <a:cubicBezTo>
                  <a:pt x="6576759" y="1921360"/>
                  <a:pt x="6582350" y="1923748"/>
                  <a:pt x="6593555" y="1923748"/>
                </a:cubicBezTo>
                <a:lnTo>
                  <a:pt x="6593555" y="1939290"/>
                </a:lnTo>
                <a:cubicBezTo>
                  <a:pt x="6571156" y="1939290"/>
                  <a:pt x="6559962" y="1944475"/>
                  <a:pt x="6559962" y="1954843"/>
                </a:cubicBezTo>
                <a:cubicBezTo>
                  <a:pt x="6565994" y="1954843"/>
                  <a:pt x="6574178" y="1957232"/>
                  <a:pt x="6584503" y="1962009"/>
                </a:cubicBezTo>
                <a:cubicBezTo>
                  <a:pt x="6584503" y="1957232"/>
                  <a:pt x="6587524" y="1954843"/>
                  <a:pt x="6593555" y="1954843"/>
                </a:cubicBezTo>
                <a:lnTo>
                  <a:pt x="6593555" y="1970386"/>
                </a:lnTo>
                <a:lnTo>
                  <a:pt x="6601311" y="1970386"/>
                </a:lnTo>
                <a:lnTo>
                  <a:pt x="6642648" y="1962009"/>
                </a:lnTo>
                <a:cubicBezTo>
                  <a:pt x="6642648" y="1985928"/>
                  <a:pt x="6648250" y="2003859"/>
                  <a:pt x="6659456" y="2015813"/>
                </a:cubicBezTo>
                <a:lnTo>
                  <a:pt x="6651700" y="2031355"/>
                </a:lnTo>
                <a:cubicBezTo>
                  <a:pt x="6682712" y="2016209"/>
                  <a:pt x="6713282" y="2008636"/>
                  <a:pt x="6743438" y="2008636"/>
                </a:cubicBezTo>
                <a:lnTo>
                  <a:pt x="6743438" y="1954843"/>
                </a:lnTo>
                <a:cubicBezTo>
                  <a:pt x="6776174" y="1954843"/>
                  <a:pt x="6792530" y="1944475"/>
                  <a:pt x="6792530" y="1923748"/>
                </a:cubicBezTo>
                <a:cubicBezTo>
                  <a:pt x="6812348" y="1923748"/>
                  <a:pt x="6837328" y="1926148"/>
                  <a:pt x="6867482" y="1930925"/>
                </a:cubicBezTo>
                <a:cubicBezTo>
                  <a:pt x="6930362" y="1879917"/>
                  <a:pt x="6977302" y="1854402"/>
                  <a:pt x="7008312" y="1854402"/>
                </a:cubicBezTo>
                <a:lnTo>
                  <a:pt x="7025109" y="1854402"/>
                </a:lnTo>
                <a:lnTo>
                  <a:pt x="7025109" y="1901040"/>
                </a:lnTo>
                <a:lnTo>
                  <a:pt x="7092306" y="1901040"/>
                </a:lnTo>
                <a:cubicBezTo>
                  <a:pt x="7092306" y="1885091"/>
                  <a:pt x="7097897" y="1877121"/>
                  <a:pt x="7109102" y="1877121"/>
                </a:cubicBezTo>
                <a:cubicBezTo>
                  <a:pt x="7109102" y="1893060"/>
                  <a:pt x="7111684" y="1901040"/>
                  <a:pt x="7116846" y="1901040"/>
                </a:cubicBezTo>
                <a:cubicBezTo>
                  <a:pt x="7211605" y="1870748"/>
                  <a:pt x="7258984" y="1850022"/>
                  <a:pt x="7258984" y="1838860"/>
                </a:cubicBezTo>
                <a:lnTo>
                  <a:pt x="7274484" y="1838860"/>
                </a:lnTo>
                <a:cubicBezTo>
                  <a:pt x="7280516" y="1838860"/>
                  <a:pt x="7283525" y="1841656"/>
                  <a:pt x="7283525" y="1847237"/>
                </a:cubicBezTo>
                <a:lnTo>
                  <a:pt x="7300333" y="1838860"/>
                </a:lnTo>
                <a:lnTo>
                  <a:pt x="7317130" y="1847237"/>
                </a:lnTo>
                <a:lnTo>
                  <a:pt x="7291280" y="1885498"/>
                </a:lnTo>
                <a:lnTo>
                  <a:pt x="7291280" y="1916582"/>
                </a:lnTo>
                <a:cubicBezTo>
                  <a:pt x="7300761" y="1916582"/>
                  <a:pt x="7314536" y="1921360"/>
                  <a:pt x="7332629" y="1930925"/>
                </a:cubicBezTo>
                <a:cubicBezTo>
                  <a:pt x="7349854" y="1918168"/>
                  <a:pt x="7358478" y="1908206"/>
                  <a:pt x="7358478" y="1901040"/>
                </a:cubicBezTo>
                <a:lnTo>
                  <a:pt x="7366222" y="1901040"/>
                </a:lnTo>
                <a:lnTo>
                  <a:pt x="7383018" y="1908206"/>
                </a:lnTo>
                <a:lnTo>
                  <a:pt x="7375274" y="1892664"/>
                </a:lnTo>
                <a:lnTo>
                  <a:pt x="7375274" y="1885498"/>
                </a:lnTo>
                <a:cubicBezTo>
                  <a:pt x="7394224" y="1854402"/>
                  <a:pt x="7407998" y="1838860"/>
                  <a:pt x="7416611" y="1838860"/>
                </a:cubicBezTo>
                <a:lnTo>
                  <a:pt x="7424366" y="1838860"/>
                </a:lnTo>
                <a:cubicBezTo>
                  <a:pt x="7424366" y="1849229"/>
                  <a:pt x="7429969" y="1854402"/>
                  <a:pt x="7441163" y="1854402"/>
                </a:cubicBezTo>
                <a:lnTo>
                  <a:pt x="7441163" y="1862779"/>
                </a:lnTo>
                <a:lnTo>
                  <a:pt x="7424366" y="1862779"/>
                </a:lnTo>
                <a:lnTo>
                  <a:pt x="7424366" y="1877121"/>
                </a:lnTo>
                <a:lnTo>
                  <a:pt x="7441163" y="1877121"/>
                </a:lnTo>
                <a:lnTo>
                  <a:pt x="7441163" y="1892664"/>
                </a:lnTo>
                <a:lnTo>
                  <a:pt x="7424366" y="1892664"/>
                </a:lnTo>
                <a:lnTo>
                  <a:pt x="7424366" y="1901040"/>
                </a:lnTo>
                <a:lnTo>
                  <a:pt x="7457960" y="1908206"/>
                </a:lnTo>
                <a:lnTo>
                  <a:pt x="7448918" y="1923748"/>
                </a:lnTo>
                <a:cubicBezTo>
                  <a:pt x="7454950" y="1923748"/>
                  <a:pt x="7457960" y="1926148"/>
                  <a:pt x="7457960" y="1930925"/>
                </a:cubicBezTo>
                <a:cubicBezTo>
                  <a:pt x="7446766" y="1932521"/>
                  <a:pt x="7441163" y="1937705"/>
                  <a:pt x="7441163" y="1946467"/>
                </a:cubicBezTo>
                <a:lnTo>
                  <a:pt x="7441163" y="1977552"/>
                </a:lnTo>
                <a:lnTo>
                  <a:pt x="7457960" y="1977552"/>
                </a:lnTo>
                <a:lnTo>
                  <a:pt x="7457960" y="2000270"/>
                </a:lnTo>
                <a:cubicBezTo>
                  <a:pt x="7426092" y="2000270"/>
                  <a:pt x="7409295" y="2020997"/>
                  <a:pt x="7407570" y="2062440"/>
                </a:cubicBezTo>
                <a:lnTo>
                  <a:pt x="7366222" y="2054074"/>
                </a:lnTo>
                <a:lnTo>
                  <a:pt x="7341670" y="2054074"/>
                </a:lnTo>
                <a:lnTo>
                  <a:pt x="7341670" y="2039731"/>
                </a:lnTo>
                <a:lnTo>
                  <a:pt x="7324874" y="2039731"/>
                </a:lnTo>
                <a:lnTo>
                  <a:pt x="7300333" y="2147338"/>
                </a:lnTo>
                <a:lnTo>
                  <a:pt x="7308077" y="2161681"/>
                </a:lnTo>
                <a:lnTo>
                  <a:pt x="7308077" y="2177223"/>
                </a:lnTo>
                <a:cubicBezTo>
                  <a:pt x="7268454" y="2193162"/>
                  <a:pt x="7243473" y="2201131"/>
                  <a:pt x="7233136" y="2201131"/>
                </a:cubicBezTo>
                <a:lnTo>
                  <a:pt x="7225392" y="2201131"/>
                </a:lnTo>
                <a:lnTo>
                  <a:pt x="7225392" y="2192765"/>
                </a:lnTo>
                <a:cubicBezTo>
                  <a:pt x="7227973" y="2192765"/>
                  <a:pt x="7239167" y="2190377"/>
                  <a:pt x="7258984" y="2185589"/>
                </a:cubicBezTo>
                <a:lnTo>
                  <a:pt x="7258984" y="2177223"/>
                </a:lnTo>
                <a:lnTo>
                  <a:pt x="7208584" y="2161681"/>
                </a:lnTo>
                <a:lnTo>
                  <a:pt x="7208584" y="2177223"/>
                </a:lnTo>
                <a:cubicBezTo>
                  <a:pt x="7213758" y="2177223"/>
                  <a:pt x="7216340" y="2174834"/>
                  <a:pt x="7216340" y="2170046"/>
                </a:cubicBezTo>
                <a:cubicBezTo>
                  <a:pt x="7227545" y="2174834"/>
                  <a:pt x="7236157" y="2177223"/>
                  <a:pt x="7242188" y="2177223"/>
                </a:cubicBezTo>
                <a:lnTo>
                  <a:pt x="7242188" y="2185589"/>
                </a:lnTo>
                <a:lnTo>
                  <a:pt x="7208584" y="2185589"/>
                </a:lnTo>
                <a:lnTo>
                  <a:pt x="7191788" y="2177223"/>
                </a:lnTo>
                <a:lnTo>
                  <a:pt x="7191788" y="2208307"/>
                </a:lnTo>
                <a:lnTo>
                  <a:pt x="7208584" y="2208307"/>
                </a:lnTo>
                <a:lnTo>
                  <a:pt x="7208584" y="2216684"/>
                </a:lnTo>
                <a:lnTo>
                  <a:pt x="7174991" y="2216684"/>
                </a:lnTo>
                <a:lnTo>
                  <a:pt x="7184044" y="2201131"/>
                </a:lnTo>
                <a:lnTo>
                  <a:pt x="7167247" y="2208307"/>
                </a:lnTo>
                <a:cubicBezTo>
                  <a:pt x="7157766" y="2208307"/>
                  <a:pt x="7140970" y="2197950"/>
                  <a:pt x="7116846" y="2177223"/>
                </a:cubicBezTo>
                <a:lnTo>
                  <a:pt x="7109102" y="2177223"/>
                </a:lnTo>
                <a:lnTo>
                  <a:pt x="7109102" y="2185589"/>
                </a:lnTo>
                <a:lnTo>
                  <a:pt x="7125898" y="2208307"/>
                </a:lnTo>
                <a:lnTo>
                  <a:pt x="7125898" y="2216684"/>
                </a:lnTo>
                <a:cubicBezTo>
                  <a:pt x="7108662" y="2216684"/>
                  <a:pt x="7094459" y="2229430"/>
                  <a:pt x="7083254" y="2254934"/>
                </a:cubicBezTo>
                <a:cubicBezTo>
                  <a:pt x="7066029" y="2274868"/>
                  <a:pt x="6988506" y="2300372"/>
                  <a:pt x="6850675" y="2331457"/>
                </a:cubicBezTo>
                <a:cubicBezTo>
                  <a:pt x="6840338" y="2326679"/>
                  <a:pt x="6832154" y="2324280"/>
                  <a:pt x="6826134" y="2324280"/>
                </a:cubicBezTo>
                <a:lnTo>
                  <a:pt x="6826134" y="2308738"/>
                </a:lnTo>
                <a:cubicBezTo>
                  <a:pt x="6845940" y="2308738"/>
                  <a:pt x="6859727" y="2295991"/>
                  <a:pt x="6867482" y="2270487"/>
                </a:cubicBezTo>
                <a:lnTo>
                  <a:pt x="6908820" y="2254934"/>
                </a:lnTo>
                <a:lnTo>
                  <a:pt x="6908820" y="2246569"/>
                </a:lnTo>
                <a:lnTo>
                  <a:pt x="6850675" y="2231026"/>
                </a:lnTo>
                <a:lnTo>
                  <a:pt x="6775734" y="2231026"/>
                </a:lnTo>
                <a:lnTo>
                  <a:pt x="6717589" y="2223850"/>
                </a:lnTo>
                <a:lnTo>
                  <a:pt x="6717589" y="2231026"/>
                </a:lnTo>
                <a:lnTo>
                  <a:pt x="6700792" y="2223850"/>
                </a:lnTo>
                <a:cubicBezTo>
                  <a:pt x="6695630" y="2223850"/>
                  <a:pt x="6693048" y="2226249"/>
                  <a:pt x="6693048" y="2231026"/>
                </a:cubicBezTo>
                <a:lnTo>
                  <a:pt x="6642648" y="2216684"/>
                </a:lnTo>
                <a:cubicBezTo>
                  <a:pt x="6642648" y="2221461"/>
                  <a:pt x="6640066" y="2223850"/>
                  <a:pt x="6634904" y="2223850"/>
                </a:cubicBezTo>
                <a:lnTo>
                  <a:pt x="6625852" y="2208307"/>
                </a:lnTo>
                <a:lnTo>
                  <a:pt x="6625852" y="2170046"/>
                </a:lnTo>
                <a:lnTo>
                  <a:pt x="6634904" y="2154504"/>
                </a:lnTo>
                <a:lnTo>
                  <a:pt x="6618108" y="2147338"/>
                </a:lnTo>
                <a:lnTo>
                  <a:pt x="6576759" y="2147338"/>
                </a:lnTo>
                <a:cubicBezTo>
                  <a:pt x="6576759" y="2162473"/>
                  <a:pt x="6562972" y="2170046"/>
                  <a:pt x="6535410" y="2170046"/>
                </a:cubicBezTo>
                <a:lnTo>
                  <a:pt x="6477266" y="2170046"/>
                </a:lnTo>
                <a:cubicBezTo>
                  <a:pt x="6477266" y="2144542"/>
                  <a:pt x="6468654" y="2131785"/>
                  <a:pt x="6451429" y="2131785"/>
                </a:cubicBezTo>
                <a:cubicBezTo>
                  <a:pt x="6418693" y="2138962"/>
                  <a:pt x="6399304" y="2151719"/>
                  <a:pt x="6393284" y="2170046"/>
                </a:cubicBezTo>
                <a:lnTo>
                  <a:pt x="6393284" y="2216684"/>
                </a:lnTo>
                <a:lnTo>
                  <a:pt x="6376476" y="2216684"/>
                </a:lnTo>
                <a:lnTo>
                  <a:pt x="6376476" y="2231026"/>
                </a:lnTo>
                <a:cubicBezTo>
                  <a:pt x="6404050" y="2246965"/>
                  <a:pt x="6445826" y="2257334"/>
                  <a:pt x="6501818" y="2262111"/>
                </a:cubicBezTo>
                <a:cubicBezTo>
                  <a:pt x="6503542" y="2280449"/>
                  <a:pt x="6525502" y="2298380"/>
                  <a:pt x="6567706" y="2315914"/>
                </a:cubicBezTo>
                <a:lnTo>
                  <a:pt x="6584503" y="2308738"/>
                </a:lnTo>
                <a:lnTo>
                  <a:pt x="6625852" y="2315914"/>
                </a:lnTo>
                <a:lnTo>
                  <a:pt x="6625852" y="2338633"/>
                </a:lnTo>
                <a:lnTo>
                  <a:pt x="6610352" y="2338633"/>
                </a:lnTo>
                <a:cubicBezTo>
                  <a:pt x="6570728" y="2338633"/>
                  <a:pt x="6540145" y="2343817"/>
                  <a:pt x="6518614" y="2354175"/>
                </a:cubicBezTo>
                <a:cubicBezTo>
                  <a:pt x="6518614" y="2346999"/>
                  <a:pt x="6510430" y="2339426"/>
                  <a:pt x="6494062" y="2331457"/>
                </a:cubicBezTo>
                <a:lnTo>
                  <a:pt x="6385529" y="2346999"/>
                </a:lnTo>
                <a:lnTo>
                  <a:pt x="6327384" y="2308738"/>
                </a:lnTo>
                <a:lnTo>
                  <a:pt x="6286035" y="2315914"/>
                </a:lnTo>
                <a:cubicBezTo>
                  <a:pt x="6261912" y="2315914"/>
                  <a:pt x="6217553" y="2303157"/>
                  <a:pt x="6152949" y="2277653"/>
                </a:cubicBezTo>
                <a:cubicBezTo>
                  <a:pt x="6046140" y="2260119"/>
                  <a:pt x="5965597" y="2231819"/>
                  <a:pt x="5911330" y="2192765"/>
                </a:cubicBezTo>
                <a:cubicBezTo>
                  <a:pt x="5910462" y="2184003"/>
                  <a:pt x="5882900" y="2168857"/>
                  <a:pt x="5828633" y="2147338"/>
                </a:cubicBezTo>
                <a:cubicBezTo>
                  <a:pt x="5783847" y="2090739"/>
                  <a:pt x="5733886" y="2062440"/>
                  <a:pt x="5678751" y="2062440"/>
                </a:cubicBezTo>
                <a:cubicBezTo>
                  <a:pt x="5678751" y="2047304"/>
                  <a:pt x="5667557" y="2039731"/>
                  <a:pt x="5645158" y="2039731"/>
                </a:cubicBezTo>
                <a:lnTo>
                  <a:pt x="5645158" y="1977552"/>
                </a:lnTo>
                <a:cubicBezTo>
                  <a:pt x="5624484" y="1977552"/>
                  <a:pt x="5605106" y="1954436"/>
                  <a:pt x="5587013" y="1908206"/>
                </a:cubicBezTo>
                <a:cubicBezTo>
                  <a:pt x="5573227" y="1881106"/>
                  <a:pt x="5548246" y="1863175"/>
                  <a:pt x="5512072" y="1854402"/>
                </a:cubicBezTo>
                <a:cubicBezTo>
                  <a:pt x="5512072" y="1840060"/>
                  <a:pt x="5490102" y="1816945"/>
                  <a:pt x="5446172" y="1785057"/>
                </a:cubicBezTo>
                <a:cubicBezTo>
                  <a:pt x="5434978" y="1754776"/>
                  <a:pt x="5423784" y="1739630"/>
                  <a:pt x="5412579" y="1739630"/>
                </a:cubicBezTo>
                <a:lnTo>
                  <a:pt x="5412579" y="1693003"/>
                </a:lnTo>
                <a:lnTo>
                  <a:pt x="5395783" y="1693003"/>
                </a:lnTo>
                <a:lnTo>
                  <a:pt x="5395783" y="1677450"/>
                </a:lnTo>
                <a:lnTo>
                  <a:pt x="5412579" y="1677450"/>
                </a:lnTo>
                <a:lnTo>
                  <a:pt x="5412579" y="1661908"/>
                </a:lnTo>
                <a:cubicBezTo>
                  <a:pt x="5400517" y="1661908"/>
                  <a:pt x="5392333" y="1651550"/>
                  <a:pt x="5388027" y="1630823"/>
                </a:cubicBezTo>
                <a:lnTo>
                  <a:pt x="5378986" y="1630823"/>
                </a:lnTo>
                <a:lnTo>
                  <a:pt x="5378986" y="1569854"/>
                </a:lnTo>
                <a:lnTo>
                  <a:pt x="5395783" y="1569854"/>
                </a:lnTo>
                <a:lnTo>
                  <a:pt x="5395783" y="1538759"/>
                </a:lnTo>
                <a:lnTo>
                  <a:pt x="5354434" y="1508874"/>
                </a:lnTo>
                <a:cubicBezTo>
                  <a:pt x="5381996" y="1482566"/>
                  <a:pt x="5395783" y="1461840"/>
                  <a:pt x="5395783" y="1446705"/>
                </a:cubicBezTo>
                <a:lnTo>
                  <a:pt x="5412579" y="1453871"/>
                </a:lnTo>
                <a:cubicBezTo>
                  <a:pt x="5412579" y="1437932"/>
                  <a:pt x="5429375" y="1425175"/>
                  <a:pt x="5462968" y="1415609"/>
                </a:cubicBezTo>
                <a:cubicBezTo>
                  <a:pt x="5462968" y="1431559"/>
                  <a:pt x="5468142" y="1439528"/>
                  <a:pt x="5478480" y="1439528"/>
                </a:cubicBezTo>
                <a:cubicBezTo>
                  <a:pt x="5567196" y="1425175"/>
                  <a:pt x="5611565" y="1409632"/>
                  <a:pt x="5611565" y="1392901"/>
                </a:cubicBezTo>
                <a:cubicBezTo>
                  <a:pt x="5611565" y="1372175"/>
                  <a:pt x="5614575" y="1361806"/>
                  <a:pt x="5620606" y="1361806"/>
                </a:cubicBezTo>
                <a:lnTo>
                  <a:pt x="5611565" y="1346264"/>
                </a:lnTo>
                <a:lnTo>
                  <a:pt x="5611565" y="1300837"/>
                </a:lnTo>
                <a:cubicBezTo>
                  <a:pt x="5678751" y="1278514"/>
                  <a:pt x="5712344" y="1257787"/>
                  <a:pt x="5712344" y="1238657"/>
                </a:cubicBezTo>
                <a:lnTo>
                  <a:pt x="5712344" y="1231491"/>
                </a:lnTo>
                <a:lnTo>
                  <a:pt x="5661954" y="1208772"/>
                </a:lnTo>
                <a:lnTo>
                  <a:pt x="5661954" y="1154969"/>
                </a:lnTo>
                <a:lnTo>
                  <a:pt x="5654199" y="1154969"/>
                </a:lnTo>
                <a:cubicBezTo>
                  <a:pt x="5649036" y="1154969"/>
                  <a:pt x="5626637" y="1159757"/>
                  <a:pt x="5587013" y="1169311"/>
                </a:cubicBezTo>
                <a:cubicBezTo>
                  <a:pt x="5559452" y="1169311"/>
                  <a:pt x="5545665" y="1164534"/>
                  <a:pt x="5545665" y="1154969"/>
                </a:cubicBezTo>
                <a:cubicBezTo>
                  <a:pt x="5524991" y="1164534"/>
                  <a:pt x="5502592" y="1169311"/>
                  <a:pt x="5478480" y="1169311"/>
                </a:cubicBezTo>
                <a:lnTo>
                  <a:pt x="5462968" y="1169311"/>
                </a:lnTo>
                <a:lnTo>
                  <a:pt x="5462968" y="1200406"/>
                </a:lnTo>
                <a:lnTo>
                  <a:pt x="5478480" y="1200406"/>
                </a:lnTo>
                <a:lnTo>
                  <a:pt x="5478480" y="1215949"/>
                </a:lnTo>
                <a:cubicBezTo>
                  <a:pt x="5466418" y="1215949"/>
                  <a:pt x="5458234" y="1226307"/>
                  <a:pt x="5453928" y="1247033"/>
                </a:cubicBezTo>
                <a:lnTo>
                  <a:pt x="5446172" y="1247033"/>
                </a:lnTo>
                <a:lnTo>
                  <a:pt x="5446172" y="1262575"/>
                </a:lnTo>
                <a:lnTo>
                  <a:pt x="5462968" y="1262575"/>
                </a:lnTo>
                <a:lnTo>
                  <a:pt x="5462968" y="1269752"/>
                </a:lnTo>
                <a:cubicBezTo>
                  <a:pt x="5412151" y="1280903"/>
                  <a:pt x="5359169" y="1314387"/>
                  <a:pt x="5304045" y="1370182"/>
                </a:cubicBezTo>
                <a:cubicBezTo>
                  <a:pt x="5289402" y="1370182"/>
                  <a:pt x="5267431" y="1385328"/>
                  <a:pt x="5238145" y="1415609"/>
                </a:cubicBezTo>
                <a:cubicBezTo>
                  <a:pt x="5204552" y="1415609"/>
                  <a:pt x="5173969" y="1436336"/>
                  <a:pt x="5146407" y="1477789"/>
                </a:cubicBezTo>
                <a:cubicBezTo>
                  <a:pt x="5118846" y="1477789"/>
                  <a:pt x="5105059" y="1498109"/>
                  <a:pt x="5105059" y="1538759"/>
                </a:cubicBezTo>
                <a:cubicBezTo>
                  <a:pt x="5109365" y="1564273"/>
                  <a:pt x="5117549" y="1577020"/>
                  <a:pt x="5129611" y="1577020"/>
                </a:cubicBezTo>
                <a:lnTo>
                  <a:pt x="5129611" y="1585396"/>
                </a:lnTo>
                <a:lnTo>
                  <a:pt x="5112815" y="1608104"/>
                </a:lnTo>
                <a:lnTo>
                  <a:pt x="5112815" y="1677450"/>
                </a:lnTo>
                <a:lnTo>
                  <a:pt x="5129611" y="1700169"/>
                </a:lnTo>
                <a:lnTo>
                  <a:pt x="5129611" y="1715711"/>
                </a:lnTo>
                <a:lnTo>
                  <a:pt x="5112815" y="1739630"/>
                </a:lnTo>
                <a:lnTo>
                  <a:pt x="5112815" y="1746796"/>
                </a:lnTo>
                <a:lnTo>
                  <a:pt x="5129611" y="1746796"/>
                </a:lnTo>
                <a:cubicBezTo>
                  <a:pt x="5102049" y="1770714"/>
                  <a:pt x="5088263" y="1793829"/>
                  <a:pt x="5088263" y="1816141"/>
                </a:cubicBezTo>
                <a:cubicBezTo>
                  <a:pt x="5110662" y="1816141"/>
                  <a:pt x="5121855" y="1823714"/>
                  <a:pt x="5121855" y="1838860"/>
                </a:cubicBezTo>
                <a:cubicBezTo>
                  <a:pt x="5089131" y="1864375"/>
                  <a:pt x="5069741" y="1877121"/>
                  <a:pt x="5063711" y="1877121"/>
                </a:cubicBezTo>
                <a:lnTo>
                  <a:pt x="5063711" y="1892664"/>
                </a:lnTo>
                <a:lnTo>
                  <a:pt x="5080518" y="1892664"/>
                </a:lnTo>
                <a:lnTo>
                  <a:pt x="5080518" y="1908206"/>
                </a:lnTo>
                <a:cubicBezTo>
                  <a:pt x="5063282" y="1908206"/>
                  <a:pt x="5040883" y="1933720"/>
                  <a:pt x="5013322" y="1984728"/>
                </a:cubicBezTo>
                <a:cubicBezTo>
                  <a:pt x="4969392" y="2005455"/>
                  <a:pt x="4928043" y="2015813"/>
                  <a:pt x="4889288" y="2015813"/>
                </a:cubicBezTo>
                <a:cubicBezTo>
                  <a:pt x="4889288" y="2029363"/>
                  <a:pt x="4869899" y="2042120"/>
                  <a:pt x="4831143" y="2054074"/>
                </a:cubicBezTo>
                <a:cubicBezTo>
                  <a:pt x="4803570" y="2084366"/>
                  <a:pt x="4775580" y="2099908"/>
                  <a:pt x="4747150" y="2100701"/>
                </a:cubicBezTo>
                <a:lnTo>
                  <a:pt x="4756202" y="2116243"/>
                </a:lnTo>
                <a:cubicBezTo>
                  <a:pt x="4680393" y="2128208"/>
                  <a:pt x="4636035" y="2146138"/>
                  <a:pt x="4623116" y="2170046"/>
                </a:cubicBezTo>
                <a:cubicBezTo>
                  <a:pt x="4613636" y="2190773"/>
                  <a:pt x="4596839" y="2201131"/>
                  <a:pt x="4572716" y="2201131"/>
                </a:cubicBezTo>
                <a:lnTo>
                  <a:pt x="4555919" y="2192765"/>
                </a:lnTo>
                <a:cubicBezTo>
                  <a:pt x="4518889" y="2203926"/>
                  <a:pt x="4493909" y="2216684"/>
                  <a:pt x="4480979" y="2231026"/>
                </a:cubicBezTo>
                <a:lnTo>
                  <a:pt x="4398293" y="2239392"/>
                </a:lnTo>
                <a:cubicBezTo>
                  <a:pt x="4393118" y="2239392"/>
                  <a:pt x="4370720" y="2236607"/>
                  <a:pt x="4331096" y="2231026"/>
                </a:cubicBezTo>
                <a:lnTo>
                  <a:pt x="4199307" y="2246569"/>
                </a:lnTo>
                <a:cubicBezTo>
                  <a:pt x="4122640" y="2231423"/>
                  <a:pt x="4039087" y="2223850"/>
                  <a:pt x="3948635" y="2223850"/>
                </a:cubicBezTo>
                <a:lnTo>
                  <a:pt x="3933135" y="2223850"/>
                </a:lnTo>
                <a:cubicBezTo>
                  <a:pt x="3927104" y="2223850"/>
                  <a:pt x="3924094" y="2221461"/>
                  <a:pt x="3924094" y="2216684"/>
                </a:cubicBezTo>
                <a:cubicBezTo>
                  <a:pt x="3890501" y="2226249"/>
                  <a:pt x="3849153" y="2231026"/>
                  <a:pt x="3800049" y="2231026"/>
                </a:cubicBezTo>
                <a:cubicBezTo>
                  <a:pt x="3773344" y="2175231"/>
                  <a:pt x="3728986" y="2147338"/>
                  <a:pt x="3666963" y="2147338"/>
                </a:cubicBezTo>
                <a:cubicBezTo>
                  <a:pt x="3666963" y="2138565"/>
                  <a:pt x="3647585" y="2133381"/>
                  <a:pt x="3608818" y="2131785"/>
                </a:cubicBezTo>
                <a:cubicBezTo>
                  <a:pt x="3590725" y="2142154"/>
                  <a:pt x="3573929" y="2147338"/>
                  <a:pt x="3558429" y="2147338"/>
                </a:cubicBezTo>
                <a:lnTo>
                  <a:pt x="3541633" y="2147338"/>
                </a:lnTo>
                <a:cubicBezTo>
                  <a:pt x="3495978" y="2147338"/>
                  <a:pt x="3449027" y="2103496"/>
                  <a:pt x="3400791" y="2015813"/>
                </a:cubicBezTo>
                <a:lnTo>
                  <a:pt x="3400791" y="1793433"/>
                </a:lnTo>
                <a:cubicBezTo>
                  <a:pt x="3400791" y="1783064"/>
                  <a:pt x="3395189" y="1777891"/>
                  <a:pt x="3383995" y="1777891"/>
                </a:cubicBezTo>
                <a:lnTo>
                  <a:pt x="3350402" y="1777891"/>
                </a:lnTo>
                <a:cubicBezTo>
                  <a:pt x="3346096" y="1801006"/>
                  <a:pt x="3318534" y="1821326"/>
                  <a:pt x="3267705" y="1838860"/>
                </a:cubicBezTo>
                <a:cubicBezTo>
                  <a:pt x="3178978" y="1901833"/>
                  <a:pt x="3134620" y="1937705"/>
                  <a:pt x="3134620" y="1946467"/>
                </a:cubicBezTo>
                <a:cubicBezTo>
                  <a:pt x="3124282" y="1982340"/>
                  <a:pt x="3110507" y="2000270"/>
                  <a:pt x="3093271" y="2000270"/>
                </a:cubicBezTo>
                <a:cubicBezTo>
                  <a:pt x="3082934" y="1995493"/>
                  <a:pt x="3071740" y="1993094"/>
                  <a:pt x="3059678" y="1993094"/>
                </a:cubicBezTo>
                <a:cubicBezTo>
                  <a:pt x="3039004" y="2018608"/>
                  <a:pt x="3008433" y="2052082"/>
                  <a:pt x="2967941" y="2093535"/>
                </a:cubicBezTo>
                <a:lnTo>
                  <a:pt x="2967941" y="2107877"/>
                </a:lnTo>
                <a:lnTo>
                  <a:pt x="2934348" y="2107877"/>
                </a:lnTo>
                <a:cubicBezTo>
                  <a:pt x="2908500" y="2107877"/>
                  <a:pt x="2861560" y="2144146"/>
                  <a:pt x="2793507" y="2216684"/>
                </a:cubicBezTo>
                <a:cubicBezTo>
                  <a:pt x="2784038" y="2226249"/>
                  <a:pt x="2770251" y="2231026"/>
                  <a:pt x="2752159" y="2231026"/>
                </a:cubicBezTo>
                <a:lnTo>
                  <a:pt x="2768955" y="2254934"/>
                </a:lnTo>
                <a:cubicBezTo>
                  <a:pt x="2649227" y="2301165"/>
                  <a:pt x="2535519" y="2370114"/>
                  <a:pt x="2427842" y="2461782"/>
                </a:cubicBezTo>
                <a:cubicBezTo>
                  <a:pt x="2259878" y="2570182"/>
                  <a:pt x="2104822" y="2624381"/>
                  <a:pt x="1962696" y="2624381"/>
                </a:cubicBezTo>
                <a:lnTo>
                  <a:pt x="1861906" y="2624381"/>
                </a:lnTo>
                <a:cubicBezTo>
                  <a:pt x="1604358" y="2624381"/>
                  <a:pt x="1429924" y="2583335"/>
                  <a:pt x="1338615" y="2501232"/>
                </a:cubicBezTo>
                <a:cubicBezTo>
                  <a:pt x="1338615" y="2485294"/>
                  <a:pt x="1330430" y="2477325"/>
                  <a:pt x="1314063" y="2477325"/>
                </a:cubicBezTo>
                <a:lnTo>
                  <a:pt x="1263673" y="2400802"/>
                </a:lnTo>
                <a:cubicBezTo>
                  <a:pt x="1247305" y="2355375"/>
                  <a:pt x="1233519" y="2324687"/>
                  <a:pt x="1222325" y="2308738"/>
                </a:cubicBezTo>
                <a:lnTo>
                  <a:pt x="1222325" y="2270487"/>
                </a:lnTo>
                <a:cubicBezTo>
                  <a:pt x="1209407" y="2270487"/>
                  <a:pt x="1201223" y="2257334"/>
                  <a:pt x="1197773" y="2231026"/>
                </a:cubicBezTo>
                <a:cubicBezTo>
                  <a:pt x="1182273" y="2219865"/>
                  <a:pt x="1159874" y="2163673"/>
                  <a:pt x="1130588" y="2062440"/>
                </a:cubicBezTo>
                <a:lnTo>
                  <a:pt x="1113791" y="2062440"/>
                </a:lnTo>
                <a:cubicBezTo>
                  <a:pt x="1051769" y="2104685"/>
                  <a:pt x="985440" y="2135373"/>
                  <a:pt x="914805" y="2154504"/>
                </a:cubicBezTo>
                <a:cubicBezTo>
                  <a:pt x="661552" y="2303564"/>
                  <a:pt x="497895" y="2378083"/>
                  <a:pt x="423810" y="2378083"/>
                </a:cubicBezTo>
                <a:cubicBezTo>
                  <a:pt x="354043" y="2418744"/>
                  <a:pt x="315276" y="2439063"/>
                  <a:pt x="307520" y="2439063"/>
                </a:cubicBezTo>
                <a:cubicBezTo>
                  <a:pt x="307520" y="2423917"/>
                  <a:pt x="293745" y="2416344"/>
                  <a:pt x="266172" y="2416344"/>
                </a:cubicBezTo>
                <a:lnTo>
                  <a:pt x="266172" y="2423521"/>
                </a:lnTo>
                <a:lnTo>
                  <a:pt x="249376" y="2416344"/>
                </a:lnTo>
                <a:lnTo>
                  <a:pt x="224824" y="2416344"/>
                </a:lnTo>
                <a:cubicBezTo>
                  <a:pt x="205874" y="2416344"/>
                  <a:pt x="186496" y="2423917"/>
                  <a:pt x="166690" y="2439063"/>
                </a:cubicBezTo>
                <a:cubicBezTo>
                  <a:pt x="139985" y="2425513"/>
                  <a:pt x="109402" y="2412756"/>
                  <a:pt x="74941" y="2400802"/>
                </a:cubicBezTo>
                <a:lnTo>
                  <a:pt x="58145" y="2378083"/>
                </a:lnTo>
                <a:lnTo>
                  <a:pt x="58145" y="2338633"/>
                </a:lnTo>
                <a:lnTo>
                  <a:pt x="41349" y="2338633"/>
                </a:lnTo>
                <a:lnTo>
                  <a:pt x="41349" y="2216684"/>
                </a:lnTo>
                <a:lnTo>
                  <a:pt x="58145" y="2192765"/>
                </a:lnTo>
                <a:lnTo>
                  <a:pt x="58145" y="2100701"/>
                </a:lnTo>
                <a:cubicBezTo>
                  <a:pt x="54707" y="2100701"/>
                  <a:pt x="43502" y="2095527"/>
                  <a:pt x="24552" y="2085158"/>
                </a:cubicBezTo>
                <a:lnTo>
                  <a:pt x="24552" y="2008636"/>
                </a:lnTo>
                <a:lnTo>
                  <a:pt x="7756" y="2008636"/>
                </a:lnTo>
                <a:lnTo>
                  <a:pt x="7756" y="2000270"/>
                </a:lnTo>
                <a:cubicBezTo>
                  <a:pt x="7756" y="1979544"/>
                  <a:pt x="5175" y="1959224"/>
                  <a:pt x="0" y="1939290"/>
                </a:cubicBezTo>
                <a:cubicBezTo>
                  <a:pt x="5175" y="1919367"/>
                  <a:pt x="7756" y="1898641"/>
                  <a:pt x="7756" y="1877121"/>
                </a:cubicBezTo>
                <a:lnTo>
                  <a:pt x="7756" y="1869945"/>
                </a:lnTo>
                <a:cubicBezTo>
                  <a:pt x="21543" y="1869945"/>
                  <a:pt x="38339" y="1852014"/>
                  <a:pt x="58145" y="1816141"/>
                </a:cubicBezTo>
                <a:lnTo>
                  <a:pt x="58145" y="1731253"/>
                </a:lnTo>
                <a:cubicBezTo>
                  <a:pt x="92606" y="1683438"/>
                  <a:pt x="117586" y="1642381"/>
                  <a:pt x="133086" y="1608104"/>
                </a:cubicBezTo>
                <a:cubicBezTo>
                  <a:pt x="133086" y="1586585"/>
                  <a:pt x="152475" y="1571439"/>
                  <a:pt x="191231" y="1562677"/>
                </a:cubicBezTo>
                <a:cubicBezTo>
                  <a:pt x="191231" y="1546739"/>
                  <a:pt x="196834" y="1538759"/>
                  <a:pt x="208027" y="1538759"/>
                </a:cubicBezTo>
                <a:lnTo>
                  <a:pt x="208027" y="1500508"/>
                </a:lnTo>
                <a:cubicBezTo>
                  <a:pt x="230426" y="1479781"/>
                  <a:pt x="241632" y="1464239"/>
                  <a:pt x="241632" y="1453871"/>
                </a:cubicBezTo>
                <a:lnTo>
                  <a:pt x="266172" y="1453871"/>
                </a:lnTo>
                <a:lnTo>
                  <a:pt x="290724" y="1469413"/>
                </a:lnTo>
                <a:cubicBezTo>
                  <a:pt x="324317" y="1469413"/>
                  <a:pt x="363084" y="1441520"/>
                  <a:pt x="407014" y="1385725"/>
                </a:cubicBezTo>
                <a:cubicBezTo>
                  <a:pt x="421657" y="1364998"/>
                  <a:pt x="432851" y="1354640"/>
                  <a:pt x="440606" y="1354640"/>
                </a:cubicBezTo>
                <a:lnTo>
                  <a:pt x="440606" y="1346264"/>
                </a:lnTo>
                <a:cubicBezTo>
                  <a:pt x="424238" y="1346264"/>
                  <a:pt x="416054" y="1338691"/>
                  <a:pt x="416054" y="1323556"/>
                </a:cubicBezTo>
                <a:cubicBezTo>
                  <a:pt x="426391" y="1318768"/>
                  <a:pt x="434575" y="1316379"/>
                  <a:pt x="440606" y="1316379"/>
                </a:cubicBezTo>
                <a:lnTo>
                  <a:pt x="457403" y="1323556"/>
                </a:lnTo>
                <a:cubicBezTo>
                  <a:pt x="483251" y="1308410"/>
                  <a:pt x="500047" y="1300837"/>
                  <a:pt x="507792" y="1300837"/>
                </a:cubicBezTo>
                <a:lnTo>
                  <a:pt x="507792" y="1269752"/>
                </a:lnTo>
                <a:cubicBezTo>
                  <a:pt x="524160" y="1215542"/>
                  <a:pt x="532344" y="1187253"/>
                  <a:pt x="532344" y="1184864"/>
                </a:cubicBezTo>
                <a:cubicBezTo>
                  <a:pt x="522875" y="1180076"/>
                  <a:pt x="509088" y="1177688"/>
                  <a:pt x="490995" y="1177688"/>
                </a:cubicBezTo>
                <a:lnTo>
                  <a:pt x="490995" y="1162145"/>
                </a:lnTo>
                <a:cubicBezTo>
                  <a:pt x="530619" y="1162145"/>
                  <a:pt x="555599" y="1149388"/>
                  <a:pt x="565936" y="1123884"/>
                </a:cubicBezTo>
                <a:lnTo>
                  <a:pt x="556896" y="1108342"/>
                </a:lnTo>
                <a:lnTo>
                  <a:pt x="556896" y="1046173"/>
                </a:lnTo>
                <a:cubicBezTo>
                  <a:pt x="565508" y="1035804"/>
                  <a:pt x="579295" y="1015485"/>
                  <a:pt x="598244" y="985193"/>
                </a:cubicBezTo>
                <a:cubicBezTo>
                  <a:pt x="604275" y="985193"/>
                  <a:pt x="623653" y="964466"/>
                  <a:pt x="656389" y="923024"/>
                </a:cubicBezTo>
                <a:lnTo>
                  <a:pt x="665430" y="923024"/>
                </a:lnTo>
                <a:lnTo>
                  <a:pt x="682226" y="931389"/>
                </a:lnTo>
                <a:cubicBezTo>
                  <a:pt x="719268" y="922617"/>
                  <a:pt x="746830" y="897113"/>
                  <a:pt x="764923" y="854867"/>
                </a:cubicBezTo>
                <a:cubicBezTo>
                  <a:pt x="818333" y="854867"/>
                  <a:pt x="848904" y="818598"/>
                  <a:pt x="856660" y="746071"/>
                </a:cubicBezTo>
                <a:cubicBezTo>
                  <a:pt x="861834" y="746071"/>
                  <a:pt x="875610" y="733314"/>
                  <a:pt x="898008" y="707810"/>
                </a:cubicBezTo>
                <a:cubicBezTo>
                  <a:pt x="893703" y="687876"/>
                  <a:pt x="888100" y="677915"/>
                  <a:pt x="881212" y="677915"/>
                </a:cubicBezTo>
                <a:cubicBezTo>
                  <a:pt x="881212" y="648426"/>
                  <a:pt x="911795" y="620127"/>
                  <a:pt x="972950" y="593027"/>
                </a:cubicBezTo>
                <a:cubicBezTo>
                  <a:pt x="1000511" y="593027"/>
                  <a:pt x="1019901" y="569911"/>
                  <a:pt x="1031095" y="523681"/>
                </a:cubicBezTo>
                <a:lnTo>
                  <a:pt x="1022054" y="485420"/>
                </a:lnTo>
                <a:lnTo>
                  <a:pt x="1064687" y="477054"/>
                </a:lnTo>
                <a:lnTo>
                  <a:pt x="1096995" y="485420"/>
                </a:lnTo>
                <a:cubicBezTo>
                  <a:pt x="1164180" y="455931"/>
                  <a:pt x="1197773" y="420059"/>
                  <a:pt x="1197773" y="377813"/>
                </a:cubicBezTo>
                <a:lnTo>
                  <a:pt x="1222325" y="353905"/>
                </a:lnTo>
                <a:lnTo>
                  <a:pt x="1230081" y="353905"/>
                </a:lnTo>
                <a:cubicBezTo>
                  <a:pt x="1230081" y="366662"/>
                  <a:pt x="1241275" y="374632"/>
                  <a:pt x="1263673" y="377813"/>
                </a:cubicBezTo>
                <a:cubicBezTo>
                  <a:pt x="1272286" y="377813"/>
                  <a:pt x="1308460" y="357097"/>
                  <a:pt x="1372207" y="315644"/>
                </a:cubicBezTo>
                <a:close/>
                <a:moveTo>
                  <a:pt x="7283525" y="0"/>
                </a:moveTo>
                <a:lnTo>
                  <a:pt x="7383018" y="0"/>
                </a:lnTo>
                <a:cubicBezTo>
                  <a:pt x="7395080" y="11161"/>
                  <a:pt x="7428244" y="24315"/>
                  <a:pt x="7482512" y="39461"/>
                </a:cubicBezTo>
                <a:cubicBezTo>
                  <a:pt x="7482512" y="44238"/>
                  <a:pt x="7496298" y="49026"/>
                  <a:pt x="7523860" y="53804"/>
                </a:cubicBezTo>
                <a:lnTo>
                  <a:pt x="7566504" y="31085"/>
                </a:lnTo>
                <a:cubicBezTo>
                  <a:pt x="7574249" y="31085"/>
                  <a:pt x="7582433" y="38658"/>
                  <a:pt x="7591045" y="53804"/>
                </a:cubicBezTo>
                <a:lnTo>
                  <a:pt x="7591045" y="84888"/>
                </a:lnTo>
                <a:lnTo>
                  <a:pt x="7582004" y="84888"/>
                </a:lnTo>
                <a:cubicBezTo>
                  <a:pt x="7565636" y="84888"/>
                  <a:pt x="7532472" y="74530"/>
                  <a:pt x="7482512" y="53804"/>
                </a:cubicBezTo>
                <a:cubicBezTo>
                  <a:pt x="7472174" y="59384"/>
                  <a:pt x="7463990" y="62169"/>
                  <a:pt x="7457960" y="62169"/>
                </a:cubicBezTo>
                <a:lnTo>
                  <a:pt x="7457960" y="53804"/>
                </a:lnTo>
                <a:lnTo>
                  <a:pt x="7441163" y="62169"/>
                </a:lnTo>
                <a:cubicBezTo>
                  <a:pt x="7418776" y="58184"/>
                  <a:pt x="7407570" y="53011"/>
                  <a:pt x="7407570" y="46627"/>
                </a:cubicBezTo>
                <a:cubicBezTo>
                  <a:pt x="7402408" y="46627"/>
                  <a:pt x="7399814" y="49026"/>
                  <a:pt x="7399814" y="53804"/>
                </a:cubicBezTo>
                <a:lnTo>
                  <a:pt x="7317130" y="46627"/>
                </a:lnTo>
                <a:lnTo>
                  <a:pt x="7283525" y="46627"/>
                </a:lnTo>
                <a:cubicBezTo>
                  <a:pt x="7275781" y="46627"/>
                  <a:pt x="7267597" y="39054"/>
                  <a:pt x="7258984" y="23908"/>
                </a:cubicBezTo>
                <a:cubicBezTo>
                  <a:pt x="7258984" y="15939"/>
                  <a:pt x="7267168" y="7969"/>
                  <a:pt x="7283525" y="0"/>
                </a:cubicBezTo>
                <a:close/>
                <a:moveTo>
                  <a:pt x="7199544" y="0"/>
                </a:moveTo>
                <a:lnTo>
                  <a:pt x="7208584" y="15542"/>
                </a:lnTo>
                <a:lnTo>
                  <a:pt x="7184044" y="31085"/>
                </a:lnTo>
                <a:lnTo>
                  <a:pt x="7174991" y="31085"/>
                </a:lnTo>
                <a:cubicBezTo>
                  <a:pt x="7174991" y="20727"/>
                  <a:pt x="7169400" y="15542"/>
                  <a:pt x="7158195" y="15542"/>
                </a:cubicBezTo>
                <a:lnTo>
                  <a:pt x="7158195" y="8366"/>
                </a:lnTo>
                <a:cubicBezTo>
                  <a:pt x="7177144" y="8366"/>
                  <a:pt x="7190931" y="5581"/>
                  <a:pt x="7199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1805272" y="800992"/>
            <a:ext cx="9503152" cy="2345129"/>
          </a:xfrm>
          <a:custGeom>
            <a:avLst/>
            <a:gdLst>
              <a:gd name="connsiteX0" fmla="*/ 7009483 w 9503152"/>
              <a:gd name="connsiteY0" fmla="*/ 1682574 h 2345129"/>
              <a:gd name="connsiteX1" fmla="*/ 6916003 w 9503152"/>
              <a:gd name="connsiteY1" fmla="*/ 1760819 h 2345129"/>
              <a:gd name="connsiteX2" fmla="*/ 6874744 w 9503152"/>
              <a:gd name="connsiteY2" fmla="*/ 1754427 h 2345129"/>
              <a:gd name="connsiteX3" fmla="*/ 6876903 w 9503152"/>
              <a:gd name="connsiteY3" fmla="*/ 1740494 h 2345129"/>
              <a:gd name="connsiteX4" fmla="*/ 6895517 w 9503152"/>
              <a:gd name="connsiteY4" fmla="*/ 1711281 h 2345129"/>
              <a:gd name="connsiteX5" fmla="*/ 6870431 w 9503152"/>
              <a:gd name="connsiteY5" fmla="*/ 1691338 h 2345129"/>
              <a:gd name="connsiteX6" fmla="*/ 6799881 w 9503152"/>
              <a:gd name="connsiteY6" fmla="*/ 1712505 h 2345129"/>
              <a:gd name="connsiteX7" fmla="*/ 6797452 w 9503152"/>
              <a:gd name="connsiteY7" fmla="*/ 1728185 h 2345129"/>
              <a:gd name="connsiteX8" fmla="*/ 6805091 w 9503152"/>
              <a:gd name="connsiteY8" fmla="*/ 1759676 h 2345129"/>
              <a:gd name="connsiteX9" fmla="*/ 6716182 w 9503152"/>
              <a:gd name="connsiteY9" fmla="*/ 1808322 h 2345129"/>
              <a:gd name="connsiteX10" fmla="*/ 6713753 w 9503152"/>
              <a:gd name="connsiteY10" fmla="*/ 1824002 h 2345129"/>
              <a:gd name="connsiteX11" fmla="*/ 6803992 w 9503152"/>
              <a:gd name="connsiteY11" fmla="*/ 1948540 h 2345129"/>
              <a:gd name="connsiteX12" fmla="*/ 6925244 w 9503152"/>
              <a:gd name="connsiteY12" fmla="*/ 1872809 h 2345129"/>
              <a:gd name="connsiteX13" fmla="*/ 7055044 w 9503152"/>
              <a:gd name="connsiteY13" fmla="*/ 1752037 h 2345129"/>
              <a:gd name="connsiteX14" fmla="*/ 7062330 w 9503152"/>
              <a:gd name="connsiteY14" fmla="*/ 1705012 h 2345129"/>
              <a:gd name="connsiteX15" fmla="*/ 7016226 w 9503152"/>
              <a:gd name="connsiteY15" fmla="*/ 1729982 h 2345129"/>
              <a:gd name="connsiteX16" fmla="*/ 7007327 w 9503152"/>
              <a:gd name="connsiteY16" fmla="*/ 1696491 h 2345129"/>
              <a:gd name="connsiteX17" fmla="*/ 7023241 w 9503152"/>
              <a:gd name="connsiteY17" fmla="*/ 1684705 h 2345129"/>
              <a:gd name="connsiteX18" fmla="*/ 1281545 w 9503152"/>
              <a:gd name="connsiteY18" fmla="*/ 1640437 h 2345129"/>
              <a:gd name="connsiteX19" fmla="*/ 1249188 w 9503152"/>
              <a:gd name="connsiteY19" fmla="*/ 1667521 h 2345129"/>
              <a:gd name="connsiteX20" fmla="*/ 1246759 w 9503152"/>
              <a:gd name="connsiteY20" fmla="*/ 1683201 h 2345129"/>
              <a:gd name="connsiteX21" fmla="*/ 1280988 w 9503152"/>
              <a:gd name="connsiteY21" fmla="*/ 1734868 h 2345129"/>
              <a:gd name="connsiteX22" fmla="*/ 1306970 w 9503152"/>
              <a:gd name="connsiteY22" fmla="*/ 1738894 h 2345129"/>
              <a:gd name="connsiteX23" fmla="*/ 1332601 w 9503152"/>
              <a:gd name="connsiteY23" fmla="*/ 1664388 h 2345129"/>
              <a:gd name="connsiteX24" fmla="*/ 1335028 w 9503152"/>
              <a:gd name="connsiteY24" fmla="*/ 1648723 h 2345129"/>
              <a:gd name="connsiteX25" fmla="*/ 8957352 w 9503152"/>
              <a:gd name="connsiteY25" fmla="*/ 1451138 h 2345129"/>
              <a:gd name="connsiteX26" fmla="*/ 8984853 w 9503152"/>
              <a:gd name="connsiteY26" fmla="*/ 1455398 h 2345129"/>
              <a:gd name="connsiteX27" fmla="*/ 9022152 w 9503152"/>
              <a:gd name="connsiteY27" fmla="*/ 1477218 h 2345129"/>
              <a:gd name="connsiteX28" fmla="*/ 9019993 w 9503152"/>
              <a:gd name="connsiteY28" fmla="*/ 1491150 h 2345129"/>
              <a:gd name="connsiteX29" fmla="*/ 8987634 w 9503152"/>
              <a:gd name="connsiteY29" fmla="*/ 1518250 h 2345129"/>
              <a:gd name="connsiteX30" fmla="*/ 8947908 w 9503152"/>
              <a:gd name="connsiteY30" fmla="*/ 1512095 h 2345129"/>
              <a:gd name="connsiteX31" fmla="*/ 8950337 w 9503152"/>
              <a:gd name="connsiteY31" fmla="*/ 1496415 h 2345129"/>
              <a:gd name="connsiteX32" fmla="*/ 8968683 w 9503152"/>
              <a:gd name="connsiteY32" fmla="*/ 1468934 h 2345129"/>
              <a:gd name="connsiteX33" fmla="*/ 8957352 w 9503152"/>
              <a:gd name="connsiteY33" fmla="*/ 1451138 h 2345129"/>
              <a:gd name="connsiteX34" fmla="*/ 6699143 w 9503152"/>
              <a:gd name="connsiteY34" fmla="*/ 1383038 h 2345129"/>
              <a:gd name="connsiteX35" fmla="*/ 6678384 w 9503152"/>
              <a:gd name="connsiteY35" fmla="*/ 1426186 h 2345129"/>
              <a:gd name="connsiteX36" fmla="*/ 6692128 w 9503152"/>
              <a:gd name="connsiteY36" fmla="*/ 1428315 h 2345129"/>
              <a:gd name="connsiteX37" fmla="*/ 6722695 w 9503152"/>
              <a:gd name="connsiteY37" fmla="*/ 1402743 h 2345129"/>
              <a:gd name="connsiteX38" fmla="*/ 6725124 w 9503152"/>
              <a:gd name="connsiteY38" fmla="*/ 1387063 h 2345129"/>
              <a:gd name="connsiteX39" fmla="*/ 6004857 w 9503152"/>
              <a:gd name="connsiteY39" fmla="*/ 804676 h 2345129"/>
              <a:gd name="connsiteX40" fmla="*/ 5990557 w 9503152"/>
              <a:gd name="connsiteY40" fmla="*/ 896977 h 2345129"/>
              <a:gd name="connsiteX41" fmla="*/ 6030282 w 9503152"/>
              <a:gd name="connsiteY41" fmla="*/ 903132 h 2345129"/>
              <a:gd name="connsiteX42" fmla="*/ 6062653 w 9503152"/>
              <a:gd name="connsiteY42" fmla="*/ 876050 h 2345129"/>
              <a:gd name="connsiteX43" fmla="*/ 6067241 w 9503152"/>
              <a:gd name="connsiteY43" fmla="*/ 846438 h 2345129"/>
              <a:gd name="connsiteX44" fmla="*/ 6044582 w 9503152"/>
              <a:gd name="connsiteY44" fmla="*/ 810830 h 2345129"/>
              <a:gd name="connsiteX45" fmla="*/ 8451205 w 9503152"/>
              <a:gd name="connsiteY45" fmla="*/ 728945 h 2345129"/>
              <a:gd name="connsiteX46" fmla="*/ 8407520 w 9503152"/>
              <a:gd name="connsiteY46" fmla="*/ 738218 h 2345129"/>
              <a:gd name="connsiteX47" fmla="*/ 8402663 w 9503152"/>
              <a:gd name="connsiteY47" fmla="*/ 769562 h 2345129"/>
              <a:gd name="connsiteX48" fmla="*/ 8416421 w 9503152"/>
              <a:gd name="connsiteY48" fmla="*/ 771694 h 2345129"/>
              <a:gd name="connsiteX49" fmla="*/ 8448778 w 9503152"/>
              <a:gd name="connsiteY49" fmla="*/ 744610 h 2345129"/>
              <a:gd name="connsiteX50" fmla="*/ 8535244 w 9503152"/>
              <a:gd name="connsiteY50" fmla="*/ 711642 h 2345129"/>
              <a:gd name="connsiteX51" fmla="*/ 8493089 w 9503152"/>
              <a:gd name="connsiteY51" fmla="*/ 721167 h 2345129"/>
              <a:gd name="connsiteX52" fmla="*/ 8488504 w 9503152"/>
              <a:gd name="connsiteY52" fmla="*/ 750764 h 2345129"/>
              <a:gd name="connsiteX53" fmla="*/ 8502247 w 9503152"/>
              <a:gd name="connsiteY53" fmla="*/ 752894 h 2345129"/>
              <a:gd name="connsiteX54" fmla="*/ 8532815 w 9503152"/>
              <a:gd name="connsiteY54" fmla="*/ 727322 h 2345129"/>
              <a:gd name="connsiteX55" fmla="*/ 9305782 w 9503152"/>
              <a:gd name="connsiteY55" fmla="*/ 0 h 2345129"/>
              <a:gd name="connsiteX56" fmla="*/ 9479975 w 9503152"/>
              <a:gd name="connsiteY56" fmla="*/ 26988 h 2345129"/>
              <a:gd name="connsiteX57" fmla="*/ 9502620 w 9503152"/>
              <a:gd name="connsiteY57" fmla="*/ 62593 h 2345129"/>
              <a:gd name="connsiteX58" fmla="*/ 9500461 w 9503152"/>
              <a:gd name="connsiteY58" fmla="*/ 76525 h 2345129"/>
              <a:gd name="connsiteX59" fmla="*/ 9325726 w 9503152"/>
              <a:gd name="connsiteY59" fmla="*/ 143971 h 2345129"/>
              <a:gd name="connsiteX60" fmla="*/ 9300655 w 9503152"/>
              <a:gd name="connsiteY60" fmla="*/ 124030 h 2345129"/>
              <a:gd name="connsiteX61" fmla="*/ 9286897 w 9503152"/>
              <a:gd name="connsiteY61" fmla="*/ 121899 h 2345129"/>
              <a:gd name="connsiteX62" fmla="*/ 9021733 w 9503152"/>
              <a:gd name="connsiteY62" fmla="*/ 237755 h 2345129"/>
              <a:gd name="connsiteX63" fmla="*/ 8828384 w 9503152"/>
              <a:gd name="connsiteY63" fmla="*/ 334414 h 2345129"/>
              <a:gd name="connsiteX64" fmla="*/ 8810055 w 9503152"/>
              <a:gd name="connsiteY64" fmla="*/ 361882 h 2345129"/>
              <a:gd name="connsiteX65" fmla="*/ 8854080 w 9503152"/>
              <a:gd name="connsiteY65" fmla="*/ 431123 h 2345129"/>
              <a:gd name="connsiteX66" fmla="*/ 8828465 w 9503152"/>
              <a:gd name="connsiteY66" fmla="*/ 505615 h 2345129"/>
              <a:gd name="connsiteX67" fmla="*/ 8830336 w 9503152"/>
              <a:gd name="connsiteY67" fmla="*/ 584382 h 2345129"/>
              <a:gd name="connsiteX68" fmla="*/ 8814165 w 9503152"/>
              <a:gd name="connsiteY68" fmla="*/ 597917 h 2345129"/>
              <a:gd name="connsiteX69" fmla="*/ 8827909 w 9503152"/>
              <a:gd name="connsiteY69" fmla="*/ 600047 h 2345129"/>
              <a:gd name="connsiteX70" fmla="*/ 8809306 w 9503152"/>
              <a:gd name="connsiteY70" fmla="*/ 629277 h 2345129"/>
              <a:gd name="connsiteX71" fmla="*/ 8797706 w 9503152"/>
              <a:gd name="connsiteY71" fmla="*/ 704152 h 2345129"/>
              <a:gd name="connsiteX72" fmla="*/ 8564632 w 9503152"/>
              <a:gd name="connsiteY72" fmla="*/ 794656 h 2345129"/>
              <a:gd name="connsiteX73" fmla="*/ 8569842 w 9503152"/>
              <a:gd name="connsiteY73" fmla="*/ 841827 h 2345129"/>
              <a:gd name="connsiteX74" fmla="*/ 8383775 w 9503152"/>
              <a:gd name="connsiteY74" fmla="*/ 891477 h 2345129"/>
              <a:gd name="connsiteX75" fmla="*/ 8325436 w 9503152"/>
              <a:gd name="connsiteY75" fmla="*/ 914535 h 2345129"/>
              <a:gd name="connsiteX76" fmla="*/ 8315992 w 9503152"/>
              <a:gd name="connsiteY76" fmla="*/ 975493 h 2345129"/>
              <a:gd name="connsiteX77" fmla="*/ 8420531 w 9503152"/>
              <a:gd name="connsiteY77" fmla="*/ 1007729 h 2345129"/>
              <a:gd name="connsiteX78" fmla="*/ 8418373 w 9503152"/>
              <a:gd name="connsiteY78" fmla="*/ 1021662 h 2345129"/>
              <a:gd name="connsiteX79" fmla="*/ 8392391 w 9503152"/>
              <a:gd name="connsiteY79" fmla="*/ 1017637 h 2345129"/>
              <a:gd name="connsiteX80" fmla="*/ 8385106 w 9503152"/>
              <a:gd name="connsiteY80" fmla="*/ 1064661 h 2345129"/>
              <a:gd name="connsiteX81" fmla="*/ 8486927 w 9503152"/>
              <a:gd name="connsiteY81" fmla="*/ 1205277 h 2345129"/>
              <a:gd name="connsiteX82" fmla="*/ 8440187 w 9503152"/>
              <a:gd name="connsiteY82" fmla="*/ 1244400 h 2345129"/>
              <a:gd name="connsiteX83" fmla="*/ 8425886 w 9503152"/>
              <a:gd name="connsiteY83" fmla="*/ 1336701 h 2345129"/>
              <a:gd name="connsiteX84" fmla="*/ 8175377 w 9503152"/>
              <a:gd name="connsiteY84" fmla="*/ 1438771 h 2345129"/>
              <a:gd name="connsiteX85" fmla="*/ 8170520 w 9503152"/>
              <a:gd name="connsiteY85" fmla="*/ 1470116 h 2345129"/>
              <a:gd name="connsiteX86" fmla="*/ 8184264 w 9503152"/>
              <a:gd name="connsiteY86" fmla="*/ 1472245 h 2345129"/>
              <a:gd name="connsiteX87" fmla="*/ 8200451 w 9503152"/>
              <a:gd name="connsiteY87" fmla="*/ 1458697 h 2345129"/>
              <a:gd name="connsiteX88" fmla="*/ 8262821 w 9503152"/>
              <a:gd name="connsiteY88" fmla="*/ 1500457 h 2345129"/>
              <a:gd name="connsiteX89" fmla="*/ 8307417 w 9503152"/>
              <a:gd name="connsiteY89" fmla="*/ 1475269 h 2345129"/>
              <a:gd name="connsiteX90" fmla="*/ 8318731 w 9503152"/>
              <a:gd name="connsiteY90" fmla="*/ 1493078 h 2345129"/>
              <a:gd name="connsiteX91" fmla="*/ 8388387 w 9503152"/>
              <a:gd name="connsiteY91" fmla="*/ 1487813 h 2345129"/>
              <a:gd name="connsiteX92" fmla="*/ 8428126 w 9503152"/>
              <a:gd name="connsiteY92" fmla="*/ 1493970 h 2345129"/>
              <a:gd name="connsiteX93" fmla="*/ 8713506 w 9503152"/>
              <a:gd name="connsiteY93" fmla="*/ 1429399 h 2345129"/>
              <a:gd name="connsiteX94" fmla="*/ 8729676 w 9503152"/>
              <a:gd name="connsiteY94" fmla="*/ 1415864 h 2345129"/>
              <a:gd name="connsiteX95" fmla="*/ 8783159 w 9503152"/>
              <a:gd name="connsiteY95" fmla="*/ 1424150 h 2345129"/>
              <a:gd name="connsiteX96" fmla="*/ 8947908 w 9503152"/>
              <a:gd name="connsiteY96" fmla="*/ 1512095 h 2345129"/>
              <a:gd name="connsiteX97" fmla="*/ 8945481 w 9503152"/>
              <a:gd name="connsiteY97" fmla="*/ 1527759 h 2345129"/>
              <a:gd name="connsiteX98" fmla="*/ 8691902 w 9503152"/>
              <a:gd name="connsiteY98" fmla="*/ 1659678 h 2345129"/>
              <a:gd name="connsiteX99" fmla="*/ 8650657 w 9503152"/>
              <a:gd name="connsiteY99" fmla="*/ 1653288 h 2345129"/>
              <a:gd name="connsiteX100" fmla="*/ 8661974 w 9503152"/>
              <a:gd name="connsiteY100" fmla="*/ 1671081 h 2345129"/>
              <a:gd name="connsiteX101" fmla="*/ 8169503 w 9503152"/>
              <a:gd name="connsiteY101" fmla="*/ 1830182 h 2345129"/>
              <a:gd name="connsiteX102" fmla="*/ 8013367 w 9503152"/>
              <a:gd name="connsiteY102" fmla="*/ 1868412 h 2345129"/>
              <a:gd name="connsiteX103" fmla="*/ 7881680 w 9503152"/>
              <a:gd name="connsiteY103" fmla="*/ 1910430 h 2345129"/>
              <a:gd name="connsiteX104" fmla="*/ 7402601 w 9503152"/>
              <a:gd name="connsiteY104" fmla="*/ 1993129 h 2345129"/>
              <a:gd name="connsiteX105" fmla="*/ 7274605 w 9503152"/>
              <a:gd name="connsiteY105" fmla="*/ 2021452 h 2345129"/>
              <a:gd name="connsiteX106" fmla="*/ 7209806 w 9503152"/>
              <a:gd name="connsiteY106" fmla="*/ 1995372 h 2345129"/>
              <a:gd name="connsiteX107" fmla="*/ 6731620 w 9503152"/>
              <a:gd name="connsiteY107" fmla="*/ 2062169 h 2345129"/>
              <a:gd name="connsiteX108" fmla="*/ 5882215 w 9503152"/>
              <a:gd name="connsiteY108" fmla="*/ 2212334 h 2345129"/>
              <a:gd name="connsiteX109" fmla="*/ 5842490 w 9503152"/>
              <a:gd name="connsiteY109" fmla="*/ 2206179 h 2345129"/>
              <a:gd name="connsiteX110" fmla="*/ 5840063 w 9503152"/>
              <a:gd name="connsiteY110" fmla="*/ 2221844 h 2345129"/>
              <a:gd name="connsiteX111" fmla="*/ 5705596 w 9503152"/>
              <a:gd name="connsiteY111" fmla="*/ 2201011 h 2345129"/>
              <a:gd name="connsiteX112" fmla="*/ 5229851 w 9503152"/>
              <a:gd name="connsiteY112" fmla="*/ 2252145 h 2345129"/>
              <a:gd name="connsiteX113" fmla="*/ 5178797 w 9503152"/>
              <a:gd name="connsiteY113" fmla="*/ 2228179 h 2345129"/>
              <a:gd name="connsiteX114" fmla="*/ 4888834 w 9503152"/>
              <a:gd name="connsiteY114" fmla="*/ 2231408 h 2345129"/>
              <a:gd name="connsiteX115" fmla="*/ 4809383 w 9503152"/>
              <a:gd name="connsiteY115" fmla="*/ 2219099 h 2345129"/>
              <a:gd name="connsiteX116" fmla="*/ 4804795 w 9503152"/>
              <a:gd name="connsiteY116" fmla="*/ 2248712 h 2345129"/>
              <a:gd name="connsiteX117" fmla="*/ 4710054 w 9503152"/>
              <a:gd name="connsiteY117" fmla="*/ 2234034 h 2345129"/>
              <a:gd name="connsiteX118" fmla="*/ 4389537 w 9503152"/>
              <a:gd name="connsiteY118" fmla="*/ 2262837 h 2345129"/>
              <a:gd name="connsiteX119" fmla="*/ 4351970 w 9503152"/>
              <a:gd name="connsiteY119" fmla="*/ 2242750 h 2345129"/>
              <a:gd name="connsiteX120" fmla="*/ 4347382 w 9503152"/>
              <a:gd name="connsiteY120" fmla="*/ 2272362 h 2345129"/>
              <a:gd name="connsiteX121" fmla="*/ 4226672 w 9503152"/>
              <a:gd name="connsiteY121" fmla="*/ 2253661 h 2345129"/>
              <a:gd name="connsiteX122" fmla="*/ 3832525 w 9503152"/>
              <a:gd name="connsiteY122" fmla="*/ 2303154 h 2345129"/>
              <a:gd name="connsiteX123" fmla="*/ 3804399 w 9503152"/>
              <a:gd name="connsiteY123" fmla="*/ 2313063 h 2345129"/>
              <a:gd name="connsiteX124" fmla="*/ 3697433 w 9503152"/>
              <a:gd name="connsiteY124" fmla="*/ 2296491 h 2345129"/>
              <a:gd name="connsiteX125" fmla="*/ 3584091 w 9503152"/>
              <a:gd name="connsiteY125" fmla="*/ 2311028 h 2345129"/>
              <a:gd name="connsiteX126" fmla="*/ 3449624 w 9503152"/>
              <a:gd name="connsiteY126" fmla="*/ 2290195 h 2345129"/>
              <a:gd name="connsiteX127" fmla="*/ 3198761 w 9503152"/>
              <a:gd name="connsiteY127" fmla="*/ 2313750 h 2345129"/>
              <a:gd name="connsiteX128" fmla="*/ 3117777 w 9503152"/>
              <a:gd name="connsiteY128" fmla="*/ 2301203 h 2345129"/>
              <a:gd name="connsiteX129" fmla="*/ 3089380 w 9503152"/>
              <a:gd name="connsiteY129" fmla="*/ 2312860 h 2345129"/>
              <a:gd name="connsiteX130" fmla="*/ 3091809 w 9503152"/>
              <a:gd name="connsiteY130" fmla="*/ 2297180 h 2345129"/>
              <a:gd name="connsiteX131" fmla="*/ 2692721 w 9503152"/>
              <a:gd name="connsiteY131" fmla="*/ 2297770 h 2345129"/>
              <a:gd name="connsiteX132" fmla="*/ 2611737 w 9503152"/>
              <a:gd name="connsiteY132" fmla="*/ 2285223 h 2345129"/>
              <a:gd name="connsiteX133" fmla="*/ 2523483 w 9503152"/>
              <a:gd name="connsiteY133" fmla="*/ 2319687 h 2345129"/>
              <a:gd name="connsiteX134" fmla="*/ 2499928 w 9503152"/>
              <a:gd name="connsiteY134" fmla="*/ 2299998 h 2345129"/>
              <a:gd name="connsiteX135" fmla="*/ 2486171 w 9503152"/>
              <a:gd name="connsiteY135" fmla="*/ 2297866 h 2345129"/>
              <a:gd name="connsiteX136" fmla="*/ 2333104 w 9503152"/>
              <a:gd name="connsiteY136" fmla="*/ 2306249 h 2345129"/>
              <a:gd name="connsiteX137" fmla="*/ 2172669 w 9503152"/>
              <a:gd name="connsiteY137" fmla="*/ 2281393 h 2345129"/>
              <a:gd name="connsiteX138" fmla="*/ 2029314 w 9503152"/>
              <a:gd name="connsiteY138" fmla="*/ 2227086 h 2345129"/>
              <a:gd name="connsiteX139" fmla="*/ 1948330 w 9503152"/>
              <a:gd name="connsiteY139" fmla="*/ 2214539 h 2345129"/>
              <a:gd name="connsiteX140" fmla="*/ 1913461 w 9503152"/>
              <a:gd name="connsiteY140" fmla="*/ 2177040 h 2345129"/>
              <a:gd name="connsiteX141" fmla="*/ 1725511 w 9503152"/>
              <a:gd name="connsiteY141" fmla="*/ 2147921 h 2345129"/>
              <a:gd name="connsiteX142" fmla="*/ 1418738 w 9503152"/>
              <a:gd name="connsiteY142" fmla="*/ 2178854 h 2345129"/>
              <a:gd name="connsiteX143" fmla="*/ 1375063 w 9503152"/>
              <a:gd name="connsiteY143" fmla="*/ 2188144 h 2345129"/>
              <a:gd name="connsiteX144" fmla="*/ 1254354 w 9503152"/>
              <a:gd name="connsiteY144" fmla="*/ 2169442 h 2345129"/>
              <a:gd name="connsiteX145" fmla="*/ 1209758 w 9503152"/>
              <a:gd name="connsiteY145" fmla="*/ 2194630 h 2345129"/>
              <a:gd name="connsiteX146" fmla="*/ 1221357 w 9503152"/>
              <a:gd name="connsiteY146" fmla="*/ 2210694 h 2345129"/>
              <a:gd name="connsiteX147" fmla="*/ 1200314 w 9503152"/>
              <a:gd name="connsiteY147" fmla="*/ 2255587 h 2345129"/>
              <a:gd name="connsiteX148" fmla="*/ 917636 w 9503152"/>
              <a:gd name="connsiteY148" fmla="*/ 2211792 h 2345129"/>
              <a:gd name="connsiteX149" fmla="*/ 815000 w 9503152"/>
              <a:gd name="connsiteY149" fmla="*/ 2258295 h 2345129"/>
              <a:gd name="connsiteX150" fmla="*/ 761517 w 9503152"/>
              <a:gd name="connsiteY150" fmla="*/ 2250009 h 2345129"/>
              <a:gd name="connsiteX151" fmla="*/ 501484 w 9503152"/>
              <a:gd name="connsiteY151" fmla="*/ 2241820 h 2345129"/>
              <a:gd name="connsiteX152" fmla="*/ 420500 w 9503152"/>
              <a:gd name="connsiteY152" fmla="*/ 2229273 h 2345129"/>
              <a:gd name="connsiteX153" fmla="*/ 274173 w 9503152"/>
              <a:gd name="connsiteY153" fmla="*/ 2285079 h 2345129"/>
              <a:gd name="connsiteX154" fmla="*/ 272014 w 9503152"/>
              <a:gd name="connsiteY154" fmla="*/ 2299012 h 2345129"/>
              <a:gd name="connsiteX155" fmla="*/ 191030 w 9503152"/>
              <a:gd name="connsiteY155" fmla="*/ 2286465 h 2345129"/>
              <a:gd name="connsiteX156" fmla="*/ 155336 w 9503152"/>
              <a:gd name="connsiteY156" fmla="*/ 2345129 h 2345129"/>
              <a:gd name="connsiteX157" fmla="*/ 100334 w 9503152"/>
              <a:gd name="connsiteY157" fmla="*/ 2336608 h 2345129"/>
              <a:gd name="connsiteX158" fmla="*/ 32468 w 9503152"/>
              <a:gd name="connsiteY158" fmla="*/ 2340360 h 2345129"/>
              <a:gd name="connsiteX159" fmla="*/ 1210 w 9503152"/>
              <a:gd name="connsiteY159" fmla="*/ 2178580 h 2345129"/>
              <a:gd name="connsiteX160" fmla="*/ 138025 w 9503152"/>
              <a:gd name="connsiteY160" fmla="*/ 2012531 h 2345129"/>
              <a:gd name="connsiteX161" fmla="*/ 140452 w 9503152"/>
              <a:gd name="connsiteY161" fmla="*/ 1996867 h 2345129"/>
              <a:gd name="connsiteX162" fmla="*/ 163993 w 9503152"/>
              <a:gd name="connsiteY162" fmla="*/ 2016554 h 2345129"/>
              <a:gd name="connsiteX163" fmla="*/ 238248 w 9503152"/>
              <a:gd name="connsiteY163" fmla="*/ 1981695 h 2345129"/>
              <a:gd name="connsiteX164" fmla="*/ 247961 w 9503152"/>
              <a:gd name="connsiteY164" fmla="*/ 1919005 h 2345129"/>
              <a:gd name="connsiteX165" fmla="*/ 152868 w 9503152"/>
              <a:gd name="connsiteY165" fmla="*/ 1825796 h 2345129"/>
              <a:gd name="connsiteX166" fmla="*/ 168784 w 9503152"/>
              <a:gd name="connsiteY166" fmla="*/ 1813995 h 2345129"/>
              <a:gd name="connsiteX167" fmla="*/ 155027 w 9503152"/>
              <a:gd name="connsiteY167" fmla="*/ 1811863 h 2345129"/>
              <a:gd name="connsiteX168" fmla="*/ 173640 w 9503152"/>
              <a:gd name="connsiteY168" fmla="*/ 1782650 h 2345129"/>
              <a:gd name="connsiteX169" fmla="*/ 176067 w 9503152"/>
              <a:gd name="connsiteY169" fmla="*/ 1766986 h 2345129"/>
              <a:gd name="connsiteX170" fmla="*/ 141826 w 9503152"/>
              <a:gd name="connsiteY170" fmla="*/ 1715301 h 2345129"/>
              <a:gd name="connsiteX171" fmla="*/ 102100 w 9503152"/>
              <a:gd name="connsiteY171" fmla="*/ 1709146 h 2345129"/>
              <a:gd name="connsiteX172" fmla="*/ 72170 w 9503152"/>
              <a:gd name="connsiteY172" fmla="*/ 1720565 h 2345129"/>
              <a:gd name="connsiteX173" fmla="*/ 64802 w 9503152"/>
              <a:gd name="connsiteY173" fmla="*/ 1687327 h 2345129"/>
              <a:gd name="connsiteX174" fmla="*/ 79455 w 9503152"/>
              <a:gd name="connsiteY174" fmla="*/ 1673541 h 2345129"/>
              <a:gd name="connsiteX175" fmla="*/ 71816 w 9503152"/>
              <a:gd name="connsiteY175" fmla="*/ 1642050 h 2345129"/>
              <a:gd name="connsiteX176" fmla="*/ 88897 w 9503152"/>
              <a:gd name="connsiteY176" fmla="*/ 1612599 h 2345129"/>
              <a:gd name="connsiteX177" fmla="*/ 69932 w 9503152"/>
              <a:gd name="connsiteY177" fmla="*/ 1563281 h 2345129"/>
              <a:gd name="connsiteX178" fmla="*/ 90973 w 9503152"/>
              <a:gd name="connsiteY178" fmla="*/ 1518403 h 2345129"/>
              <a:gd name="connsiteX179" fmla="*/ 91804 w 9503152"/>
              <a:gd name="connsiteY179" fmla="*/ 1331271 h 2345129"/>
              <a:gd name="connsiteX180" fmla="*/ 136032 w 9503152"/>
              <a:gd name="connsiteY180" fmla="*/ 1227565 h 2345129"/>
              <a:gd name="connsiteX181" fmla="*/ 126862 w 9503152"/>
              <a:gd name="connsiteY181" fmla="*/ 1195821 h 2345129"/>
              <a:gd name="connsiteX182" fmla="*/ 162286 w 9503152"/>
              <a:gd name="connsiteY182" fmla="*/ 1138905 h 2345129"/>
              <a:gd name="connsiteX183" fmla="*/ 150061 w 9503152"/>
              <a:gd name="connsiteY183" fmla="*/ 1137011 h 2345129"/>
              <a:gd name="connsiteX184" fmla="*/ 346655 w 9503152"/>
              <a:gd name="connsiteY184" fmla="*/ 837553 h 2345129"/>
              <a:gd name="connsiteX185" fmla="*/ 446527 w 9503152"/>
              <a:gd name="connsiteY185" fmla="*/ 728185 h 2345129"/>
              <a:gd name="connsiteX186" fmla="*/ 511881 w 9503152"/>
              <a:gd name="connsiteY186" fmla="*/ 659850 h 2345129"/>
              <a:gd name="connsiteX187" fmla="*/ 651479 w 9503152"/>
              <a:gd name="connsiteY187" fmla="*/ 556636 h 2345129"/>
              <a:gd name="connsiteX188" fmla="*/ 742175 w 9503152"/>
              <a:gd name="connsiteY188" fmla="*/ 506494 h 2345129"/>
              <a:gd name="connsiteX189" fmla="*/ 767247 w 9503152"/>
              <a:gd name="connsiteY189" fmla="*/ 526435 h 2345129"/>
              <a:gd name="connsiteX190" fmla="*/ 860455 w 9503152"/>
              <a:gd name="connsiteY190" fmla="*/ 540876 h 2345129"/>
              <a:gd name="connsiteX191" fmla="*/ 865043 w 9503152"/>
              <a:gd name="connsiteY191" fmla="*/ 511263 h 2345129"/>
              <a:gd name="connsiteX192" fmla="*/ 876642 w 9503152"/>
              <a:gd name="connsiteY192" fmla="*/ 527327 h 2345129"/>
              <a:gd name="connsiteX193" fmla="*/ 1013254 w 9503152"/>
              <a:gd name="connsiteY193" fmla="*/ 534225 h 2345129"/>
              <a:gd name="connsiteX194" fmla="*/ 1050821 w 9503152"/>
              <a:gd name="connsiteY194" fmla="*/ 554312 h 2345129"/>
              <a:gd name="connsiteX195" fmla="*/ 1393997 w 9503152"/>
              <a:gd name="connsiteY195" fmla="*/ 561116 h 2345129"/>
              <a:gd name="connsiteX196" fmla="*/ 1487205 w 9503152"/>
              <a:gd name="connsiteY196" fmla="*/ 575557 h 2345129"/>
              <a:gd name="connsiteX197" fmla="*/ 1590834 w 9503152"/>
              <a:gd name="connsiteY197" fmla="*/ 623709 h 2345129"/>
              <a:gd name="connsiteX198" fmla="*/ 1804753 w 9503152"/>
              <a:gd name="connsiteY198" fmla="*/ 656851 h 2345129"/>
              <a:gd name="connsiteX199" fmla="*/ 2220011 w 9503152"/>
              <a:gd name="connsiteY199" fmla="*/ 642726 h 2345129"/>
              <a:gd name="connsiteX200" fmla="*/ 2298837 w 9503152"/>
              <a:gd name="connsiteY200" fmla="*/ 669206 h 2345129"/>
              <a:gd name="connsiteX201" fmla="*/ 2392045 w 9503152"/>
              <a:gd name="connsiteY201" fmla="*/ 683646 h 2345129"/>
              <a:gd name="connsiteX202" fmla="*/ 2437891 w 9503152"/>
              <a:gd name="connsiteY202" fmla="*/ 660426 h 2345129"/>
              <a:gd name="connsiteX203" fmla="*/ 2679311 w 9503152"/>
              <a:gd name="connsiteY203" fmla="*/ 697829 h 2345129"/>
              <a:gd name="connsiteX204" fmla="*/ 2723892 w 9503152"/>
              <a:gd name="connsiteY204" fmla="*/ 672639 h 2345129"/>
              <a:gd name="connsiteX205" fmla="*/ 2791119 w 9503152"/>
              <a:gd name="connsiteY205" fmla="*/ 683054 h 2345129"/>
              <a:gd name="connsiteX206" fmla="*/ 2795707 w 9503152"/>
              <a:gd name="connsiteY206" fmla="*/ 653441 h 2345129"/>
              <a:gd name="connsiteX207" fmla="*/ 2876691 w 9503152"/>
              <a:gd name="connsiteY207" fmla="*/ 665988 h 2345129"/>
              <a:gd name="connsiteX208" fmla="*/ 3500929 w 9503152"/>
              <a:gd name="connsiteY208" fmla="*/ 636086 h 2345129"/>
              <a:gd name="connsiteX209" fmla="*/ 3621639 w 9503152"/>
              <a:gd name="connsiteY209" fmla="*/ 654788 h 2345129"/>
              <a:gd name="connsiteX210" fmla="*/ 3626224 w 9503152"/>
              <a:gd name="connsiteY210" fmla="*/ 625191 h 2345129"/>
              <a:gd name="connsiteX211" fmla="*/ 3705675 w 9503152"/>
              <a:gd name="connsiteY211" fmla="*/ 637500 h 2345129"/>
              <a:gd name="connsiteX212" fmla="*/ 3735619 w 9503152"/>
              <a:gd name="connsiteY212" fmla="*/ 626083 h 2345129"/>
              <a:gd name="connsiteX213" fmla="*/ 3746934 w 9503152"/>
              <a:gd name="connsiteY213" fmla="*/ 643892 h 2345129"/>
              <a:gd name="connsiteX214" fmla="*/ 3751790 w 9503152"/>
              <a:gd name="connsiteY214" fmla="*/ 612548 h 2345129"/>
              <a:gd name="connsiteX215" fmla="*/ 3872500 w 9503152"/>
              <a:gd name="connsiteY215" fmla="*/ 631249 h 2345129"/>
              <a:gd name="connsiteX216" fmla="*/ 4446323 w 9503152"/>
              <a:gd name="connsiteY216" fmla="*/ 563213 h 2345129"/>
              <a:gd name="connsiteX217" fmla="*/ 4603978 w 9503152"/>
              <a:gd name="connsiteY217" fmla="*/ 525218 h 2345129"/>
              <a:gd name="connsiteX218" fmla="*/ 4710943 w 9503152"/>
              <a:gd name="connsiteY218" fmla="*/ 541790 h 2345129"/>
              <a:gd name="connsiteX219" fmla="*/ 4715529 w 9503152"/>
              <a:gd name="connsiteY219" fmla="*/ 512193 h 2345129"/>
              <a:gd name="connsiteX220" fmla="*/ 4796499 w 9503152"/>
              <a:gd name="connsiteY220" fmla="*/ 524738 h 2345129"/>
              <a:gd name="connsiteX221" fmla="*/ 4908324 w 9503152"/>
              <a:gd name="connsiteY221" fmla="*/ 509950 h 2345129"/>
              <a:gd name="connsiteX222" fmla="*/ 4975551 w 9503152"/>
              <a:gd name="connsiteY222" fmla="*/ 520365 h 2345129"/>
              <a:gd name="connsiteX223" fmla="*/ 5161614 w 9503152"/>
              <a:gd name="connsiteY223" fmla="*/ 470731 h 2345129"/>
              <a:gd name="connsiteX224" fmla="*/ 5177798 w 9503152"/>
              <a:gd name="connsiteY224" fmla="*/ 457198 h 2345129"/>
              <a:gd name="connsiteX225" fmla="*/ 5286284 w 9503152"/>
              <a:gd name="connsiteY225" fmla="*/ 474006 h 2345129"/>
              <a:gd name="connsiteX226" fmla="*/ 5290872 w 9503152"/>
              <a:gd name="connsiteY226" fmla="*/ 444393 h 2345129"/>
              <a:gd name="connsiteX227" fmla="*/ 5397824 w 9503152"/>
              <a:gd name="connsiteY227" fmla="*/ 460963 h 2345129"/>
              <a:gd name="connsiteX228" fmla="*/ 5637370 w 9503152"/>
              <a:gd name="connsiteY228" fmla="*/ 419615 h 2345129"/>
              <a:gd name="connsiteX229" fmla="*/ 5653543 w 9503152"/>
              <a:gd name="connsiteY229" fmla="*/ 406064 h 2345129"/>
              <a:gd name="connsiteX230" fmla="*/ 5760509 w 9503152"/>
              <a:gd name="connsiteY230" fmla="*/ 422636 h 2345129"/>
              <a:gd name="connsiteX231" fmla="*/ 5765365 w 9503152"/>
              <a:gd name="connsiteY231" fmla="*/ 391291 h 2345129"/>
              <a:gd name="connsiteX232" fmla="*/ 5832592 w 9503152"/>
              <a:gd name="connsiteY232" fmla="*/ 401707 h 2345129"/>
              <a:gd name="connsiteX233" fmla="*/ 6084988 w 9503152"/>
              <a:gd name="connsiteY233" fmla="*/ 378390 h 2345129"/>
              <a:gd name="connsiteX234" fmla="*/ 6524342 w 9503152"/>
              <a:gd name="connsiteY234" fmla="*/ 289537 h 2345129"/>
              <a:gd name="connsiteX235" fmla="*/ 6631294 w 9503152"/>
              <a:gd name="connsiteY235" fmla="*/ 306107 h 2345129"/>
              <a:gd name="connsiteX236" fmla="*/ 6941762 w 9503152"/>
              <a:gd name="connsiteY236" fmla="*/ 261463 h 2345129"/>
              <a:gd name="connsiteX237" fmla="*/ 6981487 w 9503152"/>
              <a:gd name="connsiteY237" fmla="*/ 267618 h 2345129"/>
              <a:gd name="connsiteX238" fmla="*/ 6986343 w 9503152"/>
              <a:gd name="connsiteY238" fmla="*/ 236273 h 2345129"/>
              <a:gd name="connsiteX239" fmla="*/ 7081071 w 9503152"/>
              <a:gd name="connsiteY239" fmla="*/ 250950 h 2345129"/>
              <a:gd name="connsiteX240" fmla="*/ 7141569 w 9503152"/>
              <a:gd name="connsiteY240" fmla="*/ 213958 h 2345129"/>
              <a:gd name="connsiteX241" fmla="*/ 7153168 w 9503152"/>
              <a:gd name="connsiteY241" fmla="*/ 230022 h 2345129"/>
              <a:gd name="connsiteX242" fmla="*/ 7227409 w 9503152"/>
              <a:gd name="connsiteY242" fmla="*/ 195161 h 2345129"/>
              <a:gd name="connsiteX243" fmla="*/ 7229839 w 9503152"/>
              <a:gd name="connsiteY243" fmla="*/ 179481 h 2345129"/>
              <a:gd name="connsiteX244" fmla="*/ 7323047 w 9503152"/>
              <a:gd name="connsiteY244" fmla="*/ 193921 h 2345129"/>
              <a:gd name="connsiteX245" fmla="*/ 7327633 w 9503152"/>
              <a:gd name="connsiteY245" fmla="*/ 164324 h 2345129"/>
              <a:gd name="connsiteX246" fmla="*/ 7434585 w 9503152"/>
              <a:gd name="connsiteY246" fmla="*/ 180894 h 2345129"/>
              <a:gd name="connsiteX247" fmla="*/ 7439443 w 9503152"/>
              <a:gd name="connsiteY247" fmla="*/ 149534 h 2345129"/>
              <a:gd name="connsiteX248" fmla="*/ 7480702 w 9503152"/>
              <a:gd name="connsiteY248" fmla="*/ 155926 h 2345129"/>
              <a:gd name="connsiteX249" fmla="*/ 7492030 w 9503152"/>
              <a:gd name="connsiteY249" fmla="*/ 173738 h 2345129"/>
              <a:gd name="connsiteX250" fmla="*/ 7578496 w 9503152"/>
              <a:gd name="connsiteY250" fmla="*/ 140770 h 2345129"/>
              <a:gd name="connsiteX251" fmla="*/ 7590095 w 9503152"/>
              <a:gd name="connsiteY251" fmla="*/ 156834 h 2345129"/>
              <a:gd name="connsiteX252" fmla="*/ 7840958 w 9503152"/>
              <a:gd name="connsiteY252" fmla="*/ 133280 h 2345129"/>
              <a:gd name="connsiteX253" fmla="*/ 7987296 w 9503152"/>
              <a:gd name="connsiteY253" fmla="*/ 77491 h 2345129"/>
              <a:gd name="connsiteX254" fmla="*/ 8012370 w 9503152"/>
              <a:gd name="connsiteY254" fmla="*/ 97416 h 2345129"/>
              <a:gd name="connsiteX255" fmla="*/ 8038339 w 9503152"/>
              <a:gd name="connsiteY255" fmla="*/ 101439 h 2345129"/>
              <a:gd name="connsiteX256" fmla="*/ 8068266 w 9503152"/>
              <a:gd name="connsiteY256" fmla="*/ 90035 h 2345129"/>
              <a:gd name="connsiteX257" fmla="*/ 8090925 w 9503152"/>
              <a:gd name="connsiteY257" fmla="*/ 125643 h 2345129"/>
              <a:gd name="connsiteX258" fmla="*/ 8469784 w 9503152"/>
              <a:gd name="connsiteY258" fmla="*/ 73765 h 2345129"/>
              <a:gd name="connsiteX259" fmla="*/ 8776557 w 9503152"/>
              <a:gd name="connsiteY259" fmla="*/ 42832 h 2345129"/>
              <a:gd name="connsiteX260" fmla="*/ 8790300 w 9503152"/>
              <a:gd name="connsiteY260" fmla="*/ 44962 h 2345129"/>
              <a:gd name="connsiteX261" fmla="*/ 8801629 w 9503152"/>
              <a:gd name="connsiteY261" fmla="*/ 62773 h 2345129"/>
              <a:gd name="connsiteX262" fmla="*/ 9305782 w 9503152"/>
              <a:gd name="connsiteY262" fmla="*/ 0 h 2345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</a:cxnLst>
            <a:rect l="l" t="t" r="r" b="b"/>
            <a:pathLst>
              <a:path w="9503152" h="2345129">
                <a:moveTo>
                  <a:pt x="7009483" y="1682574"/>
                </a:moveTo>
                <a:cubicBezTo>
                  <a:pt x="6997259" y="1680680"/>
                  <a:pt x="6966096" y="1706751"/>
                  <a:pt x="6916003" y="1760819"/>
                </a:cubicBezTo>
                <a:lnTo>
                  <a:pt x="6874744" y="1754427"/>
                </a:lnTo>
                <a:lnTo>
                  <a:pt x="6876903" y="1740494"/>
                </a:lnTo>
                <a:lnTo>
                  <a:pt x="6895517" y="1711281"/>
                </a:lnTo>
                <a:lnTo>
                  <a:pt x="6870431" y="1691338"/>
                </a:lnTo>
                <a:cubicBezTo>
                  <a:pt x="6867192" y="1712245"/>
                  <a:pt x="6843672" y="1719289"/>
                  <a:pt x="6799881" y="1712505"/>
                </a:cubicBezTo>
                <a:lnTo>
                  <a:pt x="6797452" y="1728185"/>
                </a:lnTo>
                <a:lnTo>
                  <a:pt x="6805091" y="1759676"/>
                </a:lnTo>
                <a:cubicBezTo>
                  <a:pt x="6748875" y="1772375"/>
                  <a:pt x="6719240" y="1788585"/>
                  <a:pt x="6716182" y="1808322"/>
                </a:cubicBezTo>
                <a:lnTo>
                  <a:pt x="6713753" y="1824002"/>
                </a:lnTo>
                <a:cubicBezTo>
                  <a:pt x="6762711" y="1905287"/>
                  <a:pt x="6792780" y="1946803"/>
                  <a:pt x="6803992" y="1948540"/>
                </a:cubicBezTo>
                <a:cubicBezTo>
                  <a:pt x="6855941" y="1956589"/>
                  <a:pt x="6896354" y="1931344"/>
                  <a:pt x="6925244" y="1872809"/>
                </a:cubicBezTo>
                <a:cubicBezTo>
                  <a:pt x="6966967" y="1785362"/>
                  <a:pt x="7010226" y="1745093"/>
                  <a:pt x="7055044" y="1752037"/>
                </a:cubicBezTo>
                <a:lnTo>
                  <a:pt x="7062330" y="1705012"/>
                </a:lnTo>
                <a:lnTo>
                  <a:pt x="7016226" y="1729982"/>
                </a:lnTo>
                <a:lnTo>
                  <a:pt x="7007327" y="1696491"/>
                </a:lnTo>
                <a:cubicBezTo>
                  <a:pt x="7016499" y="1697912"/>
                  <a:pt x="7021803" y="1693989"/>
                  <a:pt x="7023241" y="1684705"/>
                </a:cubicBezTo>
                <a:close/>
                <a:moveTo>
                  <a:pt x="1281545" y="1640437"/>
                </a:moveTo>
                <a:cubicBezTo>
                  <a:pt x="1278309" y="1661328"/>
                  <a:pt x="1267517" y="1670361"/>
                  <a:pt x="1249188" y="1667521"/>
                </a:cubicBezTo>
                <a:lnTo>
                  <a:pt x="1246759" y="1683201"/>
                </a:lnTo>
                <a:cubicBezTo>
                  <a:pt x="1244600" y="1697134"/>
                  <a:pt x="1256006" y="1714350"/>
                  <a:pt x="1280988" y="1734868"/>
                </a:cubicBezTo>
                <a:lnTo>
                  <a:pt x="1306970" y="1738894"/>
                </a:lnTo>
                <a:lnTo>
                  <a:pt x="1332601" y="1664388"/>
                </a:lnTo>
                <a:lnTo>
                  <a:pt x="1335028" y="1648723"/>
                </a:lnTo>
                <a:close/>
                <a:moveTo>
                  <a:pt x="8957352" y="1451138"/>
                </a:moveTo>
                <a:lnTo>
                  <a:pt x="8984853" y="1455398"/>
                </a:lnTo>
                <a:cubicBezTo>
                  <a:pt x="9000550" y="1468535"/>
                  <a:pt x="9012994" y="1475799"/>
                  <a:pt x="9022152" y="1477218"/>
                </a:cubicBezTo>
                <a:lnTo>
                  <a:pt x="9019993" y="1491150"/>
                </a:lnTo>
                <a:cubicBezTo>
                  <a:pt x="9016754" y="1512057"/>
                  <a:pt x="9005977" y="1521092"/>
                  <a:pt x="8987634" y="1518250"/>
                </a:cubicBezTo>
                <a:lnTo>
                  <a:pt x="8947908" y="1512095"/>
                </a:lnTo>
                <a:lnTo>
                  <a:pt x="8950337" y="1496415"/>
                </a:lnTo>
                <a:lnTo>
                  <a:pt x="8968683" y="1468934"/>
                </a:lnTo>
                <a:cubicBezTo>
                  <a:pt x="8959511" y="1467513"/>
                  <a:pt x="8955732" y="1461591"/>
                  <a:pt x="8957352" y="1451138"/>
                </a:cubicBezTo>
                <a:close/>
                <a:moveTo>
                  <a:pt x="6699143" y="1383038"/>
                </a:moveTo>
                <a:cubicBezTo>
                  <a:pt x="6697523" y="1393491"/>
                  <a:pt x="6690614" y="1407870"/>
                  <a:pt x="6678384" y="1426186"/>
                </a:cubicBezTo>
                <a:lnTo>
                  <a:pt x="6692128" y="1428315"/>
                </a:lnTo>
                <a:cubicBezTo>
                  <a:pt x="6709458" y="1431000"/>
                  <a:pt x="6719637" y="1422480"/>
                  <a:pt x="6722695" y="1402743"/>
                </a:cubicBezTo>
                <a:lnTo>
                  <a:pt x="6725124" y="1387063"/>
                </a:lnTo>
                <a:close/>
                <a:moveTo>
                  <a:pt x="6004857" y="804676"/>
                </a:moveTo>
                <a:lnTo>
                  <a:pt x="5990557" y="896977"/>
                </a:lnTo>
                <a:lnTo>
                  <a:pt x="6030282" y="903132"/>
                </a:lnTo>
                <a:cubicBezTo>
                  <a:pt x="6048625" y="905974"/>
                  <a:pt x="6059416" y="896942"/>
                  <a:pt x="6062653" y="876050"/>
                </a:cubicBezTo>
                <a:lnTo>
                  <a:pt x="6067241" y="846438"/>
                </a:lnTo>
                <a:cubicBezTo>
                  <a:pt x="6070478" y="825547"/>
                  <a:pt x="6062926" y="813672"/>
                  <a:pt x="6044582" y="810830"/>
                </a:cubicBezTo>
                <a:close/>
                <a:moveTo>
                  <a:pt x="8451205" y="728945"/>
                </a:moveTo>
                <a:cubicBezTo>
                  <a:pt x="8432272" y="736700"/>
                  <a:pt x="8417704" y="739796"/>
                  <a:pt x="8407520" y="738218"/>
                </a:cubicBezTo>
                <a:lnTo>
                  <a:pt x="8402663" y="769562"/>
                </a:lnTo>
                <a:lnTo>
                  <a:pt x="8416421" y="771694"/>
                </a:lnTo>
                <a:cubicBezTo>
                  <a:pt x="8434751" y="774533"/>
                  <a:pt x="8445539" y="765517"/>
                  <a:pt x="8448778" y="744610"/>
                </a:cubicBezTo>
                <a:close/>
                <a:moveTo>
                  <a:pt x="8535244" y="711642"/>
                </a:moveTo>
                <a:cubicBezTo>
                  <a:pt x="8516308" y="719413"/>
                  <a:pt x="8502261" y="722588"/>
                  <a:pt x="8493089" y="721167"/>
                </a:cubicBezTo>
                <a:lnTo>
                  <a:pt x="8488504" y="750764"/>
                </a:lnTo>
                <a:lnTo>
                  <a:pt x="8502247" y="752894"/>
                </a:lnTo>
                <a:cubicBezTo>
                  <a:pt x="8519578" y="755579"/>
                  <a:pt x="8529757" y="747059"/>
                  <a:pt x="8532815" y="727322"/>
                </a:cubicBezTo>
                <a:close/>
                <a:moveTo>
                  <a:pt x="9305782" y="0"/>
                </a:moveTo>
                <a:lnTo>
                  <a:pt x="9479975" y="26988"/>
                </a:lnTo>
                <a:cubicBezTo>
                  <a:pt x="9497765" y="33307"/>
                  <a:pt x="9505318" y="45181"/>
                  <a:pt x="9502620" y="62593"/>
                </a:cubicBezTo>
                <a:lnTo>
                  <a:pt x="9500461" y="76525"/>
                </a:lnTo>
                <a:cubicBezTo>
                  <a:pt x="9451386" y="70104"/>
                  <a:pt x="9393136" y="92586"/>
                  <a:pt x="9325726" y="143971"/>
                </a:cubicBezTo>
                <a:lnTo>
                  <a:pt x="9300655" y="124030"/>
                </a:lnTo>
                <a:lnTo>
                  <a:pt x="9286897" y="121899"/>
                </a:lnTo>
                <a:cubicBezTo>
                  <a:pt x="9278983" y="172980"/>
                  <a:pt x="9190588" y="211608"/>
                  <a:pt x="9021733" y="237755"/>
                </a:cubicBezTo>
                <a:cubicBezTo>
                  <a:pt x="8960304" y="284108"/>
                  <a:pt x="8895862" y="316334"/>
                  <a:pt x="8828384" y="334414"/>
                </a:cubicBezTo>
                <a:cubicBezTo>
                  <a:pt x="8825327" y="354151"/>
                  <a:pt x="8819213" y="363301"/>
                  <a:pt x="8810055" y="361882"/>
                </a:cubicBezTo>
                <a:cubicBezTo>
                  <a:pt x="8813996" y="396970"/>
                  <a:pt x="8828684" y="420063"/>
                  <a:pt x="8854080" y="431123"/>
                </a:cubicBezTo>
                <a:lnTo>
                  <a:pt x="8828465" y="505615"/>
                </a:lnTo>
                <a:lnTo>
                  <a:pt x="8830336" y="584382"/>
                </a:lnTo>
                <a:cubicBezTo>
                  <a:pt x="8821178" y="582963"/>
                  <a:pt x="8815782" y="587479"/>
                  <a:pt x="8814165" y="597917"/>
                </a:cubicBezTo>
                <a:lnTo>
                  <a:pt x="8827909" y="600047"/>
                </a:lnTo>
                <a:lnTo>
                  <a:pt x="8809306" y="629277"/>
                </a:lnTo>
                <a:lnTo>
                  <a:pt x="8797706" y="704152"/>
                </a:lnTo>
                <a:cubicBezTo>
                  <a:pt x="8730773" y="698543"/>
                  <a:pt x="8653080" y="728716"/>
                  <a:pt x="8564632" y="794656"/>
                </a:cubicBezTo>
                <a:cubicBezTo>
                  <a:pt x="8569719" y="815654"/>
                  <a:pt x="8571459" y="831389"/>
                  <a:pt x="8569842" y="841827"/>
                </a:cubicBezTo>
                <a:cubicBezTo>
                  <a:pt x="8521719" y="862906"/>
                  <a:pt x="8459691" y="879465"/>
                  <a:pt x="8383775" y="891477"/>
                </a:cubicBezTo>
                <a:cubicBezTo>
                  <a:pt x="8380539" y="912368"/>
                  <a:pt x="8361096" y="920060"/>
                  <a:pt x="8325436" y="914535"/>
                </a:cubicBezTo>
                <a:lnTo>
                  <a:pt x="8315992" y="975493"/>
                </a:lnTo>
                <a:cubicBezTo>
                  <a:pt x="8349008" y="991296"/>
                  <a:pt x="8383858" y="1002047"/>
                  <a:pt x="8420531" y="1007729"/>
                </a:cubicBezTo>
                <a:lnTo>
                  <a:pt x="8418373" y="1021662"/>
                </a:lnTo>
                <a:lnTo>
                  <a:pt x="8392391" y="1017637"/>
                </a:lnTo>
                <a:lnTo>
                  <a:pt x="8385106" y="1064661"/>
                </a:lnTo>
                <a:cubicBezTo>
                  <a:pt x="8375932" y="1123871"/>
                  <a:pt x="8409867" y="1170747"/>
                  <a:pt x="8486927" y="1205277"/>
                </a:cubicBezTo>
                <a:cubicBezTo>
                  <a:pt x="8482252" y="1235451"/>
                  <a:pt x="8466675" y="1248503"/>
                  <a:pt x="8440187" y="1244400"/>
                </a:cubicBezTo>
                <a:lnTo>
                  <a:pt x="8425886" y="1336701"/>
                </a:lnTo>
                <a:cubicBezTo>
                  <a:pt x="8363752" y="1327075"/>
                  <a:pt x="8280249" y="1361093"/>
                  <a:pt x="8175377" y="1438771"/>
                </a:cubicBezTo>
                <a:lnTo>
                  <a:pt x="8170520" y="1470116"/>
                </a:lnTo>
                <a:lnTo>
                  <a:pt x="8184264" y="1472245"/>
                </a:lnTo>
                <a:cubicBezTo>
                  <a:pt x="8193436" y="1473666"/>
                  <a:pt x="8198831" y="1469150"/>
                  <a:pt x="8200451" y="1458697"/>
                </a:cubicBezTo>
                <a:cubicBezTo>
                  <a:pt x="8225740" y="1484023"/>
                  <a:pt x="8246531" y="1497933"/>
                  <a:pt x="8262821" y="1500457"/>
                </a:cubicBezTo>
                <a:cubicBezTo>
                  <a:pt x="8290927" y="1494123"/>
                  <a:pt x="8305797" y="1485722"/>
                  <a:pt x="8307417" y="1475269"/>
                </a:cubicBezTo>
                <a:cubicBezTo>
                  <a:pt x="8316575" y="1476688"/>
                  <a:pt x="8320351" y="1482625"/>
                  <a:pt x="8318731" y="1493078"/>
                </a:cubicBezTo>
                <a:lnTo>
                  <a:pt x="8388387" y="1487813"/>
                </a:lnTo>
                <a:lnTo>
                  <a:pt x="8428126" y="1493970"/>
                </a:lnTo>
                <a:cubicBezTo>
                  <a:pt x="8434648" y="1465264"/>
                  <a:pt x="8529785" y="1443737"/>
                  <a:pt x="8713506" y="1429399"/>
                </a:cubicBezTo>
                <a:cubicBezTo>
                  <a:pt x="8715123" y="1418962"/>
                  <a:pt x="8720518" y="1414445"/>
                  <a:pt x="8729676" y="1415864"/>
                </a:cubicBezTo>
                <a:lnTo>
                  <a:pt x="8783159" y="1424150"/>
                </a:lnTo>
                <a:cubicBezTo>
                  <a:pt x="8842065" y="1474880"/>
                  <a:pt x="8896971" y="1504203"/>
                  <a:pt x="8947908" y="1512095"/>
                </a:cubicBezTo>
                <a:lnTo>
                  <a:pt x="8945481" y="1527759"/>
                </a:lnTo>
                <a:cubicBezTo>
                  <a:pt x="8924085" y="1524445"/>
                  <a:pt x="8839559" y="1568417"/>
                  <a:pt x="8691902" y="1659678"/>
                </a:cubicBezTo>
                <a:lnTo>
                  <a:pt x="8650657" y="1653288"/>
                </a:lnTo>
                <a:cubicBezTo>
                  <a:pt x="8649040" y="1663725"/>
                  <a:pt x="8652817" y="1669662"/>
                  <a:pt x="8661974" y="1671081"/>
                </a:cubicBezTo>
                <a:cubicBezTo>
                  <a:pt x="8652801" y="1730291"/>
                  <a:pt x="8488637" y="1783334"/>
                  <a:pt x="8169503" y="1830182"/>
                </a:cubicBezTo>
                <a:cubicBezTo>
                  <a:pt x="8165185" y="1858047"/>
                  <a:pt x="8113139" y="1870801"/>
                  <a:pt x="8013367" y="1868412"/>
                </a:cubicBezTo>
                <a:cubicBezTo>
                  <a:pt x="8008871" y="1897432"/>
                  <a:pt x="7964969" y="1911448"/>
                  <a:pt x="7881680" y="1910430"/>
                </a:cubicBezTo>
                <a:cubicBezTo>
                  <a:pt x="7722115" y="1923749"/>
                  <a:pt x="7562417" y="1951315"/>
                  <a:pt x="7402601" y="1993129"/>
                </a:cubicBezTo>
                <a:cubicBezTo>
                  <a:pt x="7335374" y="1982714"/>
                  <a:pt x="7292699" y="1992159"/>
                  <a:pt x="7274605" y="2021452"/>
                </a:cubicBezTo>
                <a:lnTo>
                  <a:pt x="7209806" y="1995372"/>
                </a:lnTo>
                <a:lnTo>
                  <a:pt x="6731620" y="2062169"/>
                </a:lnTo>
                <a:cubicBezTo>
                  <a:pt x="6439740" y="2121562"/>
                  <a:pt x="6156609" y="2171623"/>
                  <a:pt x="5882215" y="2212334"/>
                </a:cubicBezTo>
                <a:lnTo>
                  <a:pt x="5842490" y="2206179"/>
                </a:lnTo>
                <a:lnTo>
                  <a:pt x="5840063" y="2221844"/>
                </a:lnTo>
                <a:lnTo>
                  <a:pt x="5705596" y="2201011"/>
                </a:lnTo>
                <a:lnTo>
                  <a:pt x="5229851" y="2252145"/>
                </a:lnTo>
                <a:cubicBezTo>
                  <a:pt x="5209468" y="2248987"/>
                  <a:pt x="5192455" y="2240999"/>
                  <a:pt x="5178797" y="2228179"/>
                </a:cubicBezTo>
                <a:cubicBezTo>
                  <a:pt x="5047803" y="2218588"/>
                  <a:pt x="4951152" y="2219671"/>
                  <a:pt x="4888834" y="2231408"/>
                </a:cubicBezTo>
                <a:lnTo>
                  <a:pt x="4809383" y="2219099"/>
                </a:lnTo>
                <a:lnTo>
                  <a:pt x="4804795" y="2248712"/>
                </a:lnTo>
                <a:lnTo>
                  <a:pt x="4710054" y="2234034"/>
                </a:lnTo>
                <a:cubicBezTo>
                  <a:pt x="4521842" y="2257181"/>
                  <a:pt x="4414998" y="2266782"/>
                  <a:pt x="4389537" y="2262837"/>
                </a:cubicBezTo>
                <a:cubicBezTo>
                  <a:pt x="4373658" y="2250871"/>
                  <a:pt x="4361128" y="2244169"/>
                  <a:pt x="4351970" y="2242750"/>
                </a:cubicBezTo>
                <a:lnTo>
                  <a:pt x="4347382" y="2272362"/>
                </a:lnTo>
                <a:lnTo>
                  <a:pt x="4226672" y="2253661"/>
                </a:lnTo>
                <a:cubicBezTo>
                  <a:pt x="4198499" y="2267126"/>
                  <a:pt x="4067121" y="2283630"/>
                  <a:pt x="3832525" y="2303154"/>
                </a:cubicBezTo>
                <a:lnTo>
                  <a:pt x="3804399" y="2313063"/>
                </a:lnTo>
                <a:lnTo>
                  <a:pt x="3697433" y="2296491"/>
                </a:lnTo>
                <a:cubicBezTo>
                  <a:pt x="3630022" y="2307440"/>
                  <a:pt x="3592236" y="2312290"/>
                  <a:pt x="3584091" y="2311028"/>
                </a:cubicBezTo>
                <a:lnTo>
                  <a:pt x="3449624" y="2290195"/>
                </a:lnTo>
                <a:cubicBezTo>
                  <a:pt x="3426736" y="2303297"/>
                  <a:pt x="3343112" y="2311143"/>
                  <a:pt x="3198761" y="2313750"/>
                </a:cubicBezTo>
                <a:lnTo>
                  <a:pt x="3117777" y="2301203"/>
                </a:lnTo>
                <a:lnTo>
                  <a:pt x="3089380" y="2312860"/>
                </a:lnTo>
                <a:lnTo>
                  <a:pt x="3091809" y="2297180"/>
                </a:lnTo>
                <a:cubicBezTo>
                  <a:pt x="3064663" y="2310804"/>
                  <a:pt x="2931634" y="2310995"/>
                  <a:pt x="2692721" y="2297770"/>
                </a:cubicBezTo>
                <a:lnTo>
                  <a:pt x="2611737" y="2285223"/>
                </a:lnTo>
                <a:cubicBezTo>
                  <a:pt x="2553985" y="2301231"/>
                  <a:pt x="2524561" y="2312729"/>
                  <a:pt x="2523483" y="2319687"/>
                </a:cubicBezTo>
                <a:lnTo>
                  <a:pt x="2499928" y="2299998"/>
                </a:lnTo>
                <a:lnTo>
                  <a:pt x="2486171" y="2297866"/>
                </a:lnTo>
                <a:cubicBezTo>
                  <a:pt x="2475986" y="2296288"/>
                  <a:pt x="2424963" y="2299088"/>
                  <a:pt x="2333104" y="2306249"/>
                </a:cubicBezTo>
                <a:lnTo>
                  <a:pt x="2172669" y="2281393"/>
                </a:lnTo>
                <a:cubicBezTo>
                  <a:pt x="2160445" y="2279499"/>
                  <a:pt x="2112661" y="2261391"/>
                  <a:pt x="2029314" y="2227086"/>
                </a:cubicBezTo>
                <a:lnTo>
                  <a:pt x="1948330" y="2214539"/>
                </a:lnTo>
                <a:lnTo>
                  <a:pt x="1913461" y="2177040"/>
                </a:lnTo>
                <a:lnTo>
                  <a:pt x="1725511" y="2147921"/>
                </a:lnTo>
                <a:cubicBezTo>
                  <a:pt x="1691054" y="2161595"/>
                  <a:pt x="1588796" y="2171906"/>
                  <a:pt x="1418738" y="2178854"/>
                </a:cubicBezTo>
                <a:cubicBezTo>
                  <a:pt x="1417118" y="2189307"/>
                  <a:pt x="1402565" y="2192404"/>
                  <a:pt x="1375063" y="2188144"/>
                </a:cubicBezTo>
                <a:lnTo>
                  <a:pt x="1254354" y="2169442"/>
                </a:lnTo>
                <a:cubicBezTo>
                  <a:pt x="1251117" y="2190333"/>
                  <a:pt x="1236247" y="2198734"/>
                  <a:pt x="1209758" y="2194630"/>
                </a:cubicBezTo>
                <a:cubicBezTo>
                  <a:pt x="1208320" y="2203913"/>
                  <a:pt x="1212186" y="2209273"/>
                  <a:pt x="1221357" y="2210694"/>
                </a:cubicBezTo>
                <a:cubicBezTo>
                  <a:pt x="1208949" y="2230164"/>
                  <a:pt x="1201934" y="2245134"/>
                  <a:pt x="1200314" y="2255587"/>
                </a:cubicBezTo>
                <a:lnTo>
                  <a:pt x="917636" y="2211792"/>
                </a:lnTo>
                <a:lnTo>
                  <a:pt x="815000" y="2258295"/>
                </a:lnTo>
                <a:lnTo>
                  <a:pt x="761517" y="2250009"/>
                </a:lnTo>
                <a:cubicBezTo>
                  <a:pt x="605481" y="2247243"/>
                  <a:pt x="518800" y="2244502"/>
                  <a:pt x="501484" y="2241820"/>
                </a:cubicBezTo>
                <a:lnTo>
                  <a:pt x="420500" y="2229273"/>
                </a:lnTo>
                <a:cubicBezTo>
                  <a:pt x="417800" y="2246700"/>
                  <a:pt x="369025" y="2265297"/>
                  <a:pt x="274173" y="2285079"/>
                </a:cubicBezTo>
                <a:lnTo>
                  <a:pt x="272014" y="2299012"/>
                </a:lnTo>
                <a:lnTo>
                  <a:pt x="191030" y="2286465"/>
                </a:lnTo>
                <a:cubicBezTo>
                  <a:pt x="189952" y="2293424"/>
                  <a:pt x="178048" y="2312988"/>
                  <a:pt x="155336" y="2345129"/>
                </a:cubicBezTo>
                <a:lnTo>
                  <a:pt x="100334" y="2336608"/>
                </a:lnTo>
                <a:lnTo>
                  <a:pt x="32468" y="2340360"/>
                </a:lnTo>
                <a:cubicBezTo>
                  <a:pt x="6643" y="2298319"/>
                  <a:pt x="-3773" y="2244398"/>
                  <a:pt x="1210" y="2178580"/>
                </a:cubicBezTo>
                <a:cubicBezTo>
                  <a:pt x="60778" y="2090319"/>
                  <a:pt x="106385" y="2034981"/>
                  <a:pt x="138025" y="2012531"/>
                </a:cubicBezTo>
                <a:lnTo>
                  <a:pt x="140452" y="1996867"/>
                </a:lnTo>
                <a:lnTo>
                  <a:pt x="163993" y="2016554"/>
                </a:lnTo>
                <a:cubicBezTo>
                  <a:pt x="168310" y="1988689"/>
                  <a:pt x="193057" y="1977073"/>
                  <a:pt x="238248" y="1981695"/>
                </a:cubicBezTo>
                <a:lnTo>
                  <a:pt x="247961" y="1919005"/>
                </a:lnTo>
                <a:cubicBezTo>
                  <a:pt x="184858" y="1881877"/>
                  <a:pt x="153169" y="1850814"/>
                  <a:pt x="152868" y="1825796"/>
                </a:cubicBezTo>
                <a:cubicBezTo>
                  <a:pt x="162040" y="1827217"/>
                  <a:pt x="167343" y="1823294"/>
                  <a:pt x="168784" y="1813995"/>
                </a:cubicBezTo>
                <a:lnTo>
                  <a:pt x="155027" y="1811863"/>
                </a:lnTo>
                <a:lnTo>
                  <a:pt x="173640" y="1782650"/>
                </a:lnTo>
                <a:lnTo>
                  <a:pt x="176067" y="1766986"/>
                </a:lnTo>
                <a:cubicBezTo>
                  <a:pt x="178226" y="1753053"/>
                  <a:pt x="166808" y="1735819"/>
                  <a:pt x="141826" y="1715301"/>
                </a:cubicBezTo>
                <a:lnTo>
                  <a:pt x="102100" y="1709146"/>
                </a:lnTo>
                <a:lnTo>
                  <a:pt x="72170" y="1720565"/>
                </a:lnTo>
                <a:lnTo>
                  <a:pt x="64802" y="1687327"/>
                </a:lnTo>
                <a:cubicBezTo>
                  <a:pt x="66421" y="1676874"/>
                  <a:pt x="71297" y="1672277"/>
                  <a:pt x="79455" y="1673541"/>
                </a:cubicBezTo>
                <a:lnTo>
                  <a:pt x="71816" y="1642050"/>
                </a:lnTo>
                <a:lnTo>
                  <a:pt x="88897" y="1612599"/>
                </a:lnTo>
                <a:cubicBezTo>
                  <a:pt x="85416" y="1581145"/>
                  <a:pt x="79104" y="1564702"/>
                  <a:pt x="69932" y="1563281"/>
                </a:cubicBezTo>
                <a:cubicBezTo>
                  <a:pt x="71731" y="1551673"/>
                  <a:pt x="78743" y="1536719"/>
                  <a:pt x="90973" y="1518403"/>
                </a:cubicBezTo>
                <a:cubicBezTo>
                  <a:pt x="102729" y="1395384"/>
                  <a:pt x="103001" y="1333006"/>
                  <a:pt x="91804" y="1331271"/>
                </a:cubicBezTo>
                <a:lnTo>
                  <a:pt x="136032" y="1227565"/>
                </a:lnTo>
                <a:lnTo>
                  <a:pt x="126862" y="1195821"/>
                </a:lnTo>
                <a:lnTo>
                  <a:pt x="162286" y="1138905"/>
                </a:lnTo>
                <a:lnTo>
                  <a:pt x="150061" y="1137011"/>
                </a:lnTo>
                <a:cubicBezTo>
                  <a:pt x="268168" y="1020962"/>
                  <a:pt x="333703" y="921149"/>
                  <a:pt x="346655" y="837553"/>
                </a:cubicBezTo>
                <a:cubicBezTo>
                  <a:pt x="386380" y="843708"/>
                  <a:pt x="419672" y="807246"/>
                  <a:pt x="446527" y="728185"/>
                </a:cubicBezTo>
                <a:cubicBezTo>
                  <a:pt x="486323" y="707015"/>
                  <a:pt x="508103" y="684236"/>
                  <a:pt x="511881" y="659850"/>
                </a:cubicBezTo>
                <a:cubicBezTo>
                  <a:pt x="549934" y="582523"/>
                  <a:pt x="596476" y="548115"/>
                  <a:pt x="651479" y="556636"/>
                </a:cubicBezTo>
                <a:cubicBezTo>
                  <a:pt x="709244" y="540631"/>
                  <a:pt x="739477" y="523906"/>
                  <a:pt x="742175" y="506494"/>
                </a:cubicBezTo>
                <a:lnTo>
                  <a:pt x="767247" y="526435"/>
                </a:lnTo>
                <a:lnTo>
                  <a:pt x="860455" y="540876"/>
                </a:lnTo>
                <a:lnTo>
                  <a:pt x="865043" y="511263"/>
                </a:lnTo>
                <a:cubicBezTo>
                  <a:pt x="874215" y="512684"/>
                  <a:pt x="878081" y="518044"/>
                  <a:pt x="876642" y="527327"/>
                </a:cubicBezTo>
                <a:lnTo>
                  <a:pt x="1013254" y="534225"/>
                </a:lnTo>
                <a:cubicBezTo>
                  <a:pt x="1039743" y="538329"/>
                  <a:pt x="1052259" y="545029"/>
                  <a:pt x="1050821" y="554312"/>
                </a:cubicBezTo>
                <a:lnTo>
                  <a:pt x="1393997" y="561116"/>
                </a:lnTo>
                <a:lnTo>
                  <a:pt x="1487205" y="575557"/>
                </a:lnTo>
                <a:cubicBezTo>
                  <a:pt x="1548143" y="606391"/>
                  <a:pt x="1582689" y="622447"/>
                  <a:pt x="1590834" y="623709"/>
                </a:cubicBezTo>
                <a:lnTo>
                  <a:pt x="1804753" y="656851"/>
                </a:lnTo>
                <a:lnTo>
                  <a:pt x="2220011" y="642726"/>
                </a:lnTo>
                <a:lnTo>
                  <a:pt x="2298837" y="669206"/>
                </a:lnTo>
                <a:lnTo>
                  <a:pt x="2392045" y="683646"/>
                </a:lnTo>
                <a:lnTo>
                  <a:pt x="2437891" y="660426"/>
                </a:lnTo>
                <a:lnTo>
                  <a:pt x="2679311" y="697829"/>
                </a:lnTo>
                <a:lnTo>
                  <a:pt x="2723892" y="672639"/>
                </a:lnTo>
                <a:lnTo>
                  <a:pt x="2791119" y="683054"/>
                </a:lnTo>
                <a:lnTo>
                  <a:pt x="2795707" y="653441"/>
                </a:lnTo>
                <a:lnTo>
                  <a:pt x="2876691" y="665988"/>
                </a:lnTo>
                <a:lnTo>
                  <a:pt x="3500929" y="636086"/>
                </a:lnTo>
                <a:lnTo>
                  <a:pt x="3621639" y="654788"/>
                </a:lnTo>
                <a:lnTo>
                  <a:pt x="3626224" y="625191"/>
                </a:lnTo>
                <a:lnTo>
                  <a:pt x="3705675" y="637500"/>
                </a:lnTo>
                <a:lnTo>
                  <a:pt x="3735619" y="626083"/>
                </a:lnTo>
                <a:cubicBezTo>
                  <a:pt x="3734000" y="636536"/>
                  <a:pt x="3737762" y="642471"/>
                  <a:pt x="3746934" y="643892"/>
                </a:cubicBezTo>
                <a:lnTo>
                  <a:pt x="3751790" y="612548"/>
                </a:lnTo>
                <a:lnTo>
                  <a:pt x="3872500" y="631249"/>
                </a:lnTo>
                <a:cubicBezTo>
                  <a:pt x="4071319" y="620433"/>
                  <a:pt x="4262597" y="597760"/>
                  <a:pt x="4446323" y="563213"/>
                </a:cubicBezTo>
                <a:cubicBezTo>
                  <a:pt x="4546568" y="569238"/>
                  <a:pt x="4599121" y="556563"/>
                  <a:pt x="4603978" y="525218"/>
                </a:cubicBezTo>
                <a:lnTo>
                  <a:pt x="4710943" y="541790"/>
                </a:lnTo>
                <a:lnTo>
                  <a:pt x="4715529" y="512193"/>
                </a:lnTo>
                <a:lnTo>
                  <a:pt x="4796499" y="524738"/>
                </a:lnTo>
                <a:cubicBezTo>
                  <a:pt x="4862899" y="513617"/>
                  <a:pt x="4900179" y="508688"/>
                  <a:pt x="4908324" y="509950"/>
                </a:cubicBezTo>
                <a:lnTo>
                  <a:pt x="4975551" y="520365"/>
                </a:lnTo>
                <a:cubicBezTo>
                  <a:pt x="4979148" y="497149"/>
                  <a:pt x="5041173" y="480605"/>
                  <a:pt x="5161614" y="470731"/>
                </a:cubicBezTo>
                <a:cubicBezTo>
                  <a:pt x="5163234" y="460278"/>
                  <a:pt x="5168627" y="455777"/>
                  <a:pt x="5177798" y="457198"/>
                </a:cubicBezTo>
                <a:lnTo>
                  <a:pt x="5286284" y="474006"/>
                </a:lnTo>
                <a:lnTo>
                  <a:pt x="5290872" y="444393"/>
                </a:lnTo>
                <a:lnTo>
                  <a:pt x="5397824" y="460963"/>
                </a:lnTo>
                <a:cubicBezTo>
                  <a:pt x="5422456" y="443386"/>
                  <a:pt x="5502308" y="429588"/>
                  <a:pt x="5637370" y="419615"/>
                </a:cubicBezTo>
                <a:cubicBezTo>
                  <a:pt x="5638990" y="409161"/>
                  <a:pt x="5644386" y="404645"/>
                  <a:pt x="5653543" y="406064"/>
                </a:cubicBezTo>
                <a:lnTo>
                  <a:pt x="5760509" y="422636"/>
                </a:lnTo>
                <a:lnTo>
                  <a:pt x="5765365" y="391291"/>
                </a:lnTo>
                <a:lnTo>
                  <a:pt x="5832592" y="401707"/>
                </a:lnTo>
                <a:cubicBezTo>
                  <a:pt x="5850927" y="384337"/>
                  <a:pt x="5935058" y="376570"/>
                  <a:pt x="6084988" y="378390"/>
                </a:cubicBezTo>
                <a:cubicBezTo>
                  <a:pt x="6088046" y="358653"/>
                  <a:pt x="6234493" y="329035"/>
                  <a:pt x="6524342" y="289537"/>
                </a:cubicBezTo>
                <a:lnTo>
                  <a:pt x="6631294" y="306107"/>
                </a:lnTo>
                <a:cubicBezTo>
                  <a:pt x="6703445" y="278047"/>
                  <a:pt x="6806929" y="263165"/>
                  <a:pt x="6941762" y="261463"/>
                </a:cubicBezTo>
                <a:lnTo>
                  <a:pt x="6981487" y="267618"/>
                </a:lnTo>
                <a:lnTo>
                  <a:pt x="6986343" y="236273"/>
                </a:lnTo>
                <a:lnTo>
                  <a:pt x="7081071" y="250950"/>
                </a:lnTo>
                <a:cubicBezTo>
                  <a:pt x="7085028" y="225409"/>
                  <a:pt x="7105202" y="213085"/>
                  <a:pt x="7141569" y="213958"/>
                </a:cubicBezTo>
                <a:cubicBezTo>
                  <a:pt x="7140131" y="223242"/>
                  <a:pt x="7143996" y="228602"/>
                  <a:pt x="7153168" y="230022"/>
                </a:cubicBezTo>
                <a:cubicBezTo>
                  <a:pt x="7156764" y="206807"/>
                  <a:pt x="7181514" y="195176"/>
                  <a:pt x="7227409" y="195161"/>
                </a:cubicBezTo>
                <a:lnTo>
                  <a:pt x="7229839" y="179481"/>
                </a:lnTo>
                <a:lnTo>
                  <a:pt x="7323047" y="193921"/>
                </a:lnTo>
                <a:lnTo>
                  <a:pt x="7327633" y="164324"/>
                </a:lnTo>
                <a:lnTo>
                  <a:pt x="7434585" y="180894"/>
                </a:lnTo>
                <a:lnTo>
                  <a:pt x="7439443" y="149534"/>
                </a:lnTo>
                <a:lnTo>
                  <a:pt x="7480702" y="155926"/>
                </a:lnTo>
                <a:cubicBezTo>
                  <a:pt x="7489874" y="157347"/>
                  <a:pt x="7493650" y="163284"/>
                  <a:pt x="7492030" y="173738"/>
                </a:cubicBezTo>
                <a:cubicBezTo>
                  <a:pt x="7546073" y="174969"/>
                  <a:pt x="7574899" y="163986"/>
                  <a:pt x="7578496" y="140770"/>
                </a:cubicBezTo>
                <a:cubicBezTo>
                  <a:pt x="7587668" y="142191"/>
                  <a:pt x="7591535" y="147535"/>
                  <a:pt x="7590095" y="156834"/>
                </a:cubicBezTo>
                <a:lnTo>
                  <a:pt x="7840958" y="133280"/>
                </a:lnTo>
                <a:cubicBezTo>
                  <a:pt x="7936530" y="108848"/>
                  <a:pt x="7985319" y="90253"/>
                  <a:pt x="7987296" y="77491"/>
                </a:cubicBezTo>
                <a:lnTo>
                  <a:pt x="8012370" y="97416"/>
                </a:lnTo>
                <a:lnTo>
                  <a:pt x="8038339" y="101439"/>
                </a:lnTo>
                <a:lnTo>
                  <a:pt x="8068266" y="90035"/>
                </a:lnTo>
                <a:cubicBezTo>
                  <a:pt x="8068096" y="111402"/>
                  <a:pt x="8075635" y="123274"/>
                  <a:pt x="8090925" y="125643"/>
                </a:cubicBezTo>
                <a:cubicBezTo>
                  <a:pt x="8093623" y="108231"/>
                  <a:pt x="8219909" y="90938"/>
                  <a:pt x="8469784" y="73765"/>
                </a:cubicBezTo>
                <a:cubicBezTo>
                  <a:pt x="8504295" y="52958"/>
                  <a:pt x="8606552" y="42647"/>
                  <a:pt x="8776557" y="42832"/>
                </a:cubicBezTo>
                <a:lnTo>
                  <a:pt x="8790300" y="44962"/>
                </a:lnTo>
                <a:cubicBezTo>
                  <a:pt x="8799472" y="46383"/>
                  <a:pt x="8803248" y="52320"/>
                  <a:pt x="8801629" y="62773"/>
                </a:cubicBezTo>
                <a:cubicBezTo>
                  <a:pt x="8991696" y="61306"/>
                  <a:pt x="9159755" y="40388"/>
                  <a:pt x="930578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1742464" y="3829762"/>
            <a:ext cx="9013171" cy="2225408"/>
          </a:xfrm>
          <a:custGeom>
            <a:avLst/>
            <a:gdLst>
              <a:gd name="connsiteX0" fmla="*/ 5205373 w 9013171"/>
              <a:gd name="connsiteY0" fmla="*/ 1340916 h 2225408"/>
              <a:gd name="connsiteX1" fmla="*/ 5113864 w 9013171"/>
              <a:gd name="connsiteY1" fmla="*/ 1423746 h 2225408"/>
              <a:gd name="connsiteX2" fmla="*/ 5121624 w 9013171"/>
              <a:gd name="connsiteY2" fmla="*/ 1461481 h 2225408"/>
              <a:gd name="connsiteX3" fmla="*/ 5150744 w 9013171"/>
              <a:gd name="connsiteY3" fmla="*/ 1447133 h 2225408"/>
              <a:gd name="connsiteX4" fmla="*/ 5171193 w 9013171"/>
              <a:gd name="connsiteY4" fmla="*/ 1486622 h 2225408"/>
              <a:gd name="connsiteX5" fmla="*/ 5252243 w 9013171"/>
              <a:gd name="connsiteY5" fmla="*/ 1385848 h 2225408"/>
              <a:gd name="connsiteX6" fmla="*/ 5218064 w 9013171"/>
              <a:gd name="connsiteY6" fmla="*/ 1342654 h 2225408"/>
              <a:gd name="connsiteX7" fmla="*/ 5667053 w 9013171"/>
              <a:gd name="connsiteY7" fmla="*/ 1255580 h 2225408"/>
              <a:gd name="connsiteX8" fmla="*/ 5622776 w 9013171"/>
              <a:gd name="connsiteY8" fmla="*/ 1286206 h 2225408"/>
              <a:gd name="connsiteX9" fmla="*/ 5531384 w 9013171"/>
              <a:gd name="connsiteY9" fmla="*/ 1273689 h 2225408"/>
              <a:gd name="connsiteX10" fmla="*/ 5508587 w 9013171"/>
              <a:gd name="connsiteY10" fmla="*/ 1345753 h 2225408"/>
              <a:gd name="connsiteX11" fmla="*/ 5379124 w 9013171"/>
              <a:gd name="connsiteY11" fmla="*/ 1328022 h 2225408"/>
              <a:gd name="connsiteX12" fmla="*/ 5282672 w 9013171"/>
              <a:gd name="connsiteY12" fmla="*/ 1446864 h 2225408"/>
              <a:gd name="connsiteX13" fmla="*/ 5306861 w 9013171"/>
              <a:gd name="connsiteY13" fmla="*/ 1468513 h 2225408"/>
              <a:gd name="connsiteX14" fmla="*/ 5501060 w 9013171"/>
              <a:gd name="connsiteY14" fmla="*/ 1495110 h 2225408"/>
              <a:gd name="connsiteX15" fmla="*/ 5838568 w 9013171"/>
              <a:gd name="connsiteY15" fmla="*/ 1447810 h 2225408"/>
              <a:gd name="connsiteX16" fmla="*/ 5855244 w 9013171"/>
              <a:gd name="connsiteY16" fmla="*/ 1429918 h 2225408"/>
              <a:gd name="connsiteX17" fmla="*/ 5917269 w 9013171"/>
              <a:gd name="connsiteY17" fmla="*/ 1458589 h 2225408"/>
              <a:gd name="connsiteX18" fmla="*/ 5947829 w 9013171"/>
              <a:gd name="connsiteY18" fmla="*/ 1424244 h 2225408"/>
              <a:gd name="connsiteX19" fmla="*/ 5927263 w 9013171"/>
              <a:gd name="connsiteY19" fmla="*/ 1291217 h 2225408"/>
              <a:gd name="connsiteX20" fmla="*/ 6568101 w 9013171"/>
              <a:gd name="connsiteY20" fmla="*/ 1153408 h 2225408"/>
              <a:gd name="connsiteX21" fmla="*/ 6607458 w 9013171"/>
              <a:gd name="connsiteY21" fmla="*/ 1158798 h 2225408"/>
              <a:gd name="connsiteX22" fmla="*/ 6627908 w 9013171"/>
              <a:gd name="connsiteY22" fmla="*/ 1198271 h 2225408"/>
              <a:gd name="connsiteX23" fmla="*/ 6570696 w 9013171"/>
              <a:gd name="connsiteY23" fmla="*/ 1228949 h 2225408"/>
              <a:gd name="connsiteX24" fmla="*/ 6534050 w 9013171"/>
              <a:gd name="connsiteY24" fmla="*/ 1203770 h 2225408"/>
              <a:gd name="connsiteX25" fmla="*/ 6536517 w 9013171"/>
              <a:gd name="connsiteY25" fmla="*/ 1185755 h 2225408"/>
              <a:gd name="connsiteX26" fmla="*/ 6568101 w 9013171"/>
              <a:gd name="connsiteY26" fmla="*/ 1153408 h 2225408"/>
              <a:gd name="connsiteX27" fmla="*/ 7432399 w 9013171"/>
              <a:gd name="connsiteY27" fmla="*/ 1121388 h 2225408"/>
              <a:gd name="connsiteX28" fmla="*/ 7402077 w 9013171"/>
              <a:gd name="connsiteY28" fmla="*/ 1153908 h 2225408"/>
              <a:gd name="connsiteX29" fmla="*/ 7454124 w 9013171"/>
              <a:gd name="connsiteY29" fmla="*/ 1161036 h 2225408"/>
              <a:gd name="connsiteX30" fmla="*/ 7432399 w 9013171"/>
              <a:gd name="connsiteY30" fmla="*/ 1121388 h 2225408"/>
              <a:gd name="connsiteX31" fmla="*/ 7589605 w 9013171"/>
              <a:gd name="connsiteY31" fmla="*/ 842143 h 2225408"/>
              <a:gd name="connsiteX32" fmla="*/ 7668295 w 9013171"/>
              <a:gd name="connsiteY32" fmla="*/ 852919 h 2225408"/>
              <a:gd name="connsiteX33" fmla="*/ 7705174 w 9013171"/>
              <a:gd name="connsiteY33" fmla="*/ 876306 h 2225408"/>
              <a:gd name="connsiteX34" fmla="*/ 7772377 w 9013171"/>
              <a:gd name="connsiteY34" fmla="*/ 867174 h 2225408"/>
              <a:gd name="connsiteX35" fmla="*/ 7941195 w 9013171"/>
              <a:gd name="connsiteY35" fmla="*/ 890294 h 2225408"/>
              <a:gd name="connsiteX36" fmla="*/ 7951420 w 9013171"/>
              <a:gd name="connsiteY36" fmla="*/ 910031 h 2225408"/>
              <a:gd name="connsiteX37" fmla="*/ 7980540 w 9013171"/>
              <a:gd name="connsiteY37" fmla="*/ 895682 h 2225408"/>
              <a:gd name="connsiteX38" fmla="*/ 8110002 w 9013171"/>
              <a:gd name="connsiteY38" fmla="*/ 913412 h 2225408"/>
              <a:gd name="connsiteX39" fmla="*/ 8141716 w 9013171"/>
              <a:gd name="connsiteY39" fmla="*/ 974605 h 2225408"/>
              <a:gd name="connsiteX40" fmla="*/ 8139249 w 9013171"/>
              <a:gd name="connsiteY40" fmla="*/ 992620 h 2225408"/>
              <a:gd name="connsiteX41" fmla="*/ 8074512 w 9013171"/>
              <a:gd name="connsiteY41" fmla="*/ 983754 h 2225408"/>
              <a:gd name="connsiteX42" fmla="*/ 7980655 w 9013171"/>
              <a:gd name="connsiteY42" fmla="*/ 989236 h 2225408"/>
              <a:gd name="connsiteX43" fmla="*/ 7983120 w 9013171"/>
              <a:gd name="connsiteY43" fmla="*/ 971238 h 2225408"/>
              <a:gd name="connsiteX44" fmla="*/ 7874109 w 9013171"/>
              <a:gd name="connsiteY44" fmla="*/ 992981 h 2225408"/>
              <a:gd name="connsiteX45" fmla="*/ 7445092 w 9013171"/>
              <a:gd name="connsiteY45" fmla="*/ 934226 h 2225408"/>
              <a:gd name="connsiteX46" fmla="*/ 7424641 w 9013171"/>
              <a:gd name="connsiteY46" fmla="*/ 894752 h 2225408"/>
              <a:gd name="connsiteX47" fmla="*/ 1266572 w 9013171"/>
              <a:gd name="connsiteY47" fmla="*/ 614409 h 2225408"/>
              <a:gd name="connsiteX48" fmla="*/ 1209348 w 9013171"/>
              <a:gd name="connsiteY48" fmla="*/ 645085 h 2225408"/>
              <a:gd name="connsiteX49" fmla="*/ 1227343 w 9013171"/>
              <a:gd name="connsiteY49" fmla="*/ 702575 h 2225408"/>
              <a:gd name="connsiteX50" fmla="*/ 1201951 w 9013171"/>
              <a:gd name="connsiteY50" fmla="*/ 699098 h 2225408"/>
              <a:gd name="connsiteX51" fmla="*/ 1194308 w 9013171"/>
              <a:gd name="connsiteY51" fmla="*/ 754900 h 2225408"/>
              <a:gd name="connsiteX52" fmla="*/ 1231188 w 9013171"/>
              <a:gd name="connsiteY52" fmla="*/ 778288 h 2225408"/>
              <a:gd name="connsiteX53" fmla="*/ 1422804 w 9013171"/>
              <a:gd name="connsiteY53" fmla="*/ 729344 h 2225408"/>
              <a:gd name="connsiteX54" fmla="*/ 1573744 w 9013171"/>
              <a:gd name="connsiteY54" fmla="*/ 788529 h 2225408"/>
              <a:gd name="connsiteX55" fmla="*/ 1591623 w 9013171"/>
              <a:gd name="connsiteY55" fmla="*/ 752464 h 2225408"/>
              <a:gd name="connsiteX56" fmla="*/ 1596553 w 9013171"/>
              <a:gd name="connsiteY56" fmla="*/ 716467 h 2225408"/>
              <a:gd name="connsiteX57" fmla="*/ 1583851 w 9013171"/>
              <a:gd name="connsiteY57" fmla="*/ 714727 h 2225408"/>
              <a:gd name="connsiteX58" fmla="*/ 1549554 w 9013171"/>
              <a:gd name="connsiteY58" fmla="*/ 766880 h 2225408"/>
              <a:gd name="connsiteX59" fmla="*/ 1505162 w 9013171"/>
              <a:gd name="connsiteY59" fmla="*/ 703951 h 2225408"/>
              <a:gd name="connsiteX60" fmla="*/ 1490006 w 9013171"/>
              <a:gd name="connsiteY60" fmla="*/ 720211 h 2225408"/>
              <a:gd name="connsiteX61" fmla="*/ 1469546 w 9013171"/>
              <a:gd name="connsiteY61" fmla="*/ 680720 h 2225408"/>
              <a:gd name="connsiteX62" fmla="*/ 1437960 w 9013171"/>
              <a:gd name="connsiteY62" fmla="*/ 713084 h 2225408"/>
              <a:gd name="connsiteX63" fmla="*/ 1412579 w 9013171"/>
              <a:gd name="connsiteY63" fmla="*/ 709608 h 2225408"/>
              <a:gd name="connsiteX64" fmla="*/ 1318607 w 9013171"/>
              <a:gd name="connsiteY64" fmla="*/ 621536 h 2225408"/>
              <a:gd name="connsiteX65" fmla="*/ 6713705 w 9013171"/>
              <a:gd name="connsiteY65" fmla="*/ 571798 h 2225408"/>
              <a:gd name="connsiteX66" fmla="*/ 6723931 w 9013171"/>
              <a:gd name="connsiteY66" fmla="*/ 591535 h 2225408"/>
              <a:gd name="connsiteX67" fmla="*/ 6791132 w 9013171"/>
              <a:gd name="connsiteY67" fmla="*/ 582402 h 2225408"/>
              <a:gd name="connsiteX68" fmla="*/ 7155413 w 9013171"/>
              <a:gd name="connsiteY68" fmla="*/ 632291 h 2225408"/>
              <a:gd name="connsiteX69" fmla="*/ 7199699 w 9013171"/>
              <a:gd name="connsiteY69" fmla="*/ 601683 h 2225408"/>
              <a:gd name="connsiteX70" fmla="*/ 7555192 w 9013171"/>
              <a:gd name="connsiteY70" fmla="*/ 611856 h 2225408"/>
              <a:gd name="connsiteX71" fmla="*/ 7552728 w 9013171"/>
              <a:gd name="connsiteY71" fmla="*/ 629855 h 2225408"/>
              <a:gd name="connsiteX72" fmla="*/ 7581847 w 9013171"/>
              <a:gd name="connsiteY72" fmla="*/ 615507 h 2225408"/>
              <a:gd name="connsiteX73" fmla="*/ 8048947 w 9013171"/>
              <a:gd name="connsiteY73" fmla="*/ 679477 h 2225408"/>
              <a:gd name="connsiteX74" fmla="*/ 8125171 w 9013171"/>
              <a:gd name="connsiteY74" fmla="*/ 708253 h 2225408"/>
              <a:gd name="connsiteX75" fmla="*/ 8179683 w 9013171"/>
              <a:gd name="connsiteY75" fmla="*/ 697382 h 2225408"/>
              <a:gd name="connsiteX76" fmla="*/ 8254634 w 9013171"/>
              <a:gd name="connsiteY76" fmla="*/ 725983 h 2225408"/>
              <a:gd name="connsiteX77" fmla="*/ 8246991 w 9013171"/>
              <a:gd name="connsiteY77" fmla="*/ 781786 h 2225408"/>
              <a:gd name="connsiteX78" fmla="*/ 8169575 w 9013171"/>
              <a:gd name="connsiteY78" fmla="*/ 771183 h 2225408"/>
              <a:gd name="connsiteX79" fmla="*/ 8102373 w 9013171"/>
              <a:gd name="connsiteY79" fmla="*/ 780316 h 2225408"/>
              <a:gd name="connsiteX80" fmla="*/ 8104838 w 9013171"/>
              <a:gd name="connsiteY80" fmla="*/ 762317 h 2225408"/>
              <a:gd name="connsiteX81" fmla="*/ 8060316 w 9013171"/>
              <a:gd name="connsiteY81" fmla="*/ 794733 h 2225408"/>
              <a:gd name="connsiteX82" fmla="*/ 8036374 w 9013171"/>
              <a:gd name="connsiteY82" fmla="*/ 771278 h 2225408"/>
              <a:gd name="connsiteX83" fmla="*/ 7839463 w 9013171"/>
              <a:gd name="connsiteY83" fmla="*/ 764486 h 2225408"/>
              <a:gd name="connsiteX84" fmla="*/ 7735381 w 9013171"/>
              <a:gd name="connsiteY84" fmla="*/ 750232 h 2225408"/>
              <a:gd name="connsiteX85" fmla="*/ 7001877 w 9013171"/>
              <a:gd name="connsiteY85" fmla="*/ 686466 h 2225408"/>
              <a:gd name="connsiteX86" fmla="*/ 6847022 w 9013171"/>
              <a:gd name="connsiteY86" fmla="*/ 665258 h 2225408"/>
              <a:gd name="connsiteX87" fmla="*/ 6802500 w 9013171"/>
              <a:gd name="connsiteY87" fmla="*/ 697674 h 2225408"/>
              <a:gd name="connsiteX88" fmla="*/ 6711109 w 9013171"/>
              <a:gd name="connsiteY88" fmla="*/ 685157 h 2225408"/>
              <a:gd name="connsiteX89" fmla="*/ 6643918 w 9013171"/>
              <a:gd name="connsiteY89" fmla="*/ 694292 h 2225408"/>
              <a:gd name="connsiteX90" fmla="*/ 6568956 w 9013171"/>
              <a:gd name="connsiteY90" fmla="*/ 665689 h 2225408"/>
              <a:gd name="connsiteX91" fmla="*/ 6554992 w 9013171"/>
              <a:gd name="connsiteY91" fmla="*/ 663777 h 2225408"/>
              <a:gd name="connsiteX92" fmla="*/ 6298884 w 9013171"/>
              <a:gd name="connsiteY92" fmla="*/ 702064 h 2225408"/>
              <a:gd name="connsiteX93" fmla="*/ 6303816 w 9013171"/>
              <a:gd name="connsiteY93" fmla="*/ 666050 h 2225408"/>
              <a:gd name="connsiteX94" fmla="*/ 6365970 w 9013171"/>
              <a:gd name="connsiteY94" fmla="*/ 599377 h 2225408"/>
              <a:gd name="connsiteX95" fmla="*/ 6560170 w 9013171"/>
              <a:gd name="connsiteY95" fmla="*/ 625973 h 2225408"/>
              <a:gd name="connsiteX96" fmla="*/ 6713705 w 9013171"/>
              <a:gd name="connsiteY96" fmla="*/ 571798 h 2225408"/>
              <a:gd name="connsiteX97" fmla="*/ 2738556 w 9013171"/>
              <a:gd name="connsiteY97" fmla="*/ 403368 h 2225408"/>
              <a:gd name="connsiteX98" fmla="*/ 2733626 w 9013171"/>
              <a:gd name="connsiteY98" fmla="*/ 439365 h 2225408"/>
              <a:gd name="connsiteX99" fmla="*/ 2666177 w 9013171"/>
              <a:gd name="connsiteY99" fmla="*/ 450305 h 2225408"/>
              <a:gd name="connsiteX100" fmla="*/ 2652213 w 9013171"/>
              <a:gd name="connsiteY100" fmla="*/ 448392 h 2225408"/>
              <a:gd name="connsiteX101" fmla="*/ 2657390 w 9013171"/>
              <a:gd name="connsiteY101" fmla="*/ 410588 h 2225408"/>
              <a:gd name="connsiteX102" fmla="*/ 2592665 w 9013171"/>
              <a:gd name="connsiteY102" fmla="*/ 401724 h 2225408"/>
              <a:gd name="connsiteX103" fmla="*/ 2629545 w 9013171"/>
              <a:gd name="connsiteY103" fmla="*/ 425111 h 2225408"/>
              <a:gd name="connsiteX104" fmla="*/ 2624367 w 9013171"/>
              <a:gd name="connsiteY104" fmla="*/ 462915 h 2225408"/>
              <a:gd name="connsiteX105" fmla="*/ 2559630 w 9013171"/>
              <a:gd name="connsiteY105" fmla="*/ 454049 h 2225408"/>
              <a:gd name="connsiteX106" fmla="*/ 2562095 w 9013171"/>
              <a:gd name="connsiteY106" fmla="*/ 436050 h 2225408"/>
              <a:gd name="connsiteX107" fmla="*/ 2592665 w 9013171"/>
              <a:gd name="connsiteY107" fmla="*/ 401724 h 2225408"/>
              <a:gd name="connsiteX108" fmla="*/ 1026345 w 9013171"/>
              <a:gd name="connsiteY108" fmla="*/ 244061 h 2225408"/>
              <a:gd name="connsiteX109" fmla="*/ 1195152 w 9013171"/>
              <a:gd name="connsiteY109" fmla="*/ 267180 h 2225408"/>
              <a:gd name="connsiteX110" fmla="*/ 1249779 w 9013171"/>
              <a:gd name="connsiteY110" fmla="*/ 349863 h 2225408"/>
              <a:gd name="connsiteX111" fmla="*/ 1366551 w 9013171"/>
              <a:gd name="connsiteY111" fmla="*/ 365856 h 2225408"/>
              <a:gd name="connsiteX112" fmla="*/ 1515157 w 9013171"/>
              <a:gd name="connsiteY112" fmla="*/ 347678 h 2225408"/>
              <a:gd name="connsiteX113" fmla="*/ 1553240 w 9013171"/>
              <a:gd name="connsiteY113" fmla="*/ 352894 h 2225408"/>
              <a:gd name="connsiteX114" fmla="*/ 1587405 w 9013171"/>
              <a:gd name="connsiteY114" fmla="*/ 396102 h 2225408"/>
              <a:gd name="connsiteX115" fmla="*/ 1872996 w 9013171"/>
              <a:gd name="connsiteY115" fmla="*/ 435215 h 2225408"/>
              <a:gd name="connsiteX116" fmla="*/ 1982257 w 9013171"/>
              <a:gd name="connsiteY116" fmla="*/ 411649 h 2225408"/>
              <a:gd name="connsiteX117" fmla="*/ 2190420 w 9013171"/>
              <a:gd name="connsiteY117" fmla="*/ 440158 h 2225408"/>
              <a:gd name="connsiteX118" fmla="*/ 2366622 w 9013171"/>
              <a:gd name="connsiteY118" fmla="*/ 409280 h 2225408"/>
              <a:gd name="connsiteX119" fmla="*/ 2382037 w 9013171"/>
              <a:gd name="connsiteY119" fmla="*/ 391214 h 2225408"/>
              <a:gd name="connsiteX120" fmla="*/ 2486118 w 9013171"/>
              <a:gd name="connsiteY120" fmla="*/ 405469 h 2225408"/>
              <a:gd name="connsiteX121" fmla="*/ 2507595 w 9013171"/>
              <a:gd name="connsiteY121" fmla="*/ 446923 h 2225408"/>
              <a:gd name="connsiteX122" fmla="*/ 2383181 w 9013171"/>
              <a:gd name="connsiteY122" fmla="*/ 486733 h 2225408"/>
              <a:gd name="connsiteX123" fmla="*/ 2375784 w 9013171"/>
              <a:gd name="connsiteY123" fmla="*/ 540746 h 2225408"/>
              <a:gd name="connsiteX124" fmla="*/ 2453200 w 9013171"/>
              <a:gd name="connsiteY124" fmla="*/ 551348 h 2225408"/>
              <a:gd name="connsiteX125" fmla="*/ 2507711 w 9013171"/>
              <a:gd name="connsiteY125" fmla="*/ 540477 h 2225408"/>
              <a:gd name="connsiteX126" fmla="*/ 2557281 w 9013171"/>
              <a:gd name="connsiteY126" fmla="*/ 565602 h 2225408"/>
              <a:gd name="connsiteX127" fmla="*/ 2599103 w 9013171"/>
              <a:gd name="connsiteY127" fmla="*/ 552993 h 2225408"/>
              <a:gd name="connsiteX128" fmla="*/ 2648673 w 9013171"/>
              <a:gd name="connsiteY128" fmla="*/ 578119 h 2225408"/>
              <a:gd name="connsiteX129" fmla="*/ 2674053 w 9013171"/>
              <a:gd name="connsiteY129" fmla="*/ 581594 h 2225408"/>
              <a:gd name="connsiteX130" fmla="*/ 2718340 w 9013171"/>
              <a:gd name="connsiteY130" fmla="*/ 550987 h 2225408"/>
              <a:gd name="connsiteX131" fmla="*/ 2835112 w 9013171"/>
              <a:gd name="connsiteY131" fmla="*/ 566979 h 2225408"/>
              <a:gd name="connsiteX132" fmla="*/ 3040683 w 9013171"/>
              <a:gd name="connsiteY132" fmla="*/ 519931 h 2225408"/>
              <a:gd name="connsiteX133" fmla="*/ 3050919 w 9013171"/>
              <a:gd name="connsiteY133" fmla="*/ 539669 h 2225408"/>
              <a:gd name="connsiteX134" fmla="*/ 3478545 w 9013171"/>
              <a:gd name="connsiteY134" fmla="*/ 504711 h 2225408"/>
              <a:gd name="connsiteX135" fmla="*/ 3530580 w 9013171"/>
              <a:gd name="connsiteY135" fmla="*/ 511838 h 2225408"/>
              <a:gd name="connsiteX136" fmla="*/ 3525650 w 9013171"/>
              <a:gd name="connsiteY136" fmla="*/ 547835 h 2225408"/>
              <a:gd name="connsiteX137" fmla="*/ 3448105 w 9013171"/>
              <a:gd name="connsiteY137" fmla="*/ 632577 h 2225408"/>
              <a:gd name="connsiteX138" fmla="*/ 3445638 w 9013171"/>
              <a:gd name="connsiteY138" fmla="*/ 650592 h 2225408"/>
              <a:gd name="connsiteX139" fmla="*/ 3614445 w 9013171"/>
              <a:gd name="connsiteY139" fmla="*/ 673711 h 2225408"/>
              <a:gd name="connsiteX140" fmla="*/ 3589182 w 9013171"/>
              <a:gd name="connsiteY140" fmla="*/ 763773 h 2225408"/>
              <a:gd name="connsiteX141" fmla="*/ 3613372 w 9013171"/>
              <a:gd name="connsiteY141" fmla="*/ 785422 h 2225408"/>
              <a:gd name="connsiteX142" fmla="*/ 3703489 w 9013171"/>
              <a:gd name="connsiteY142" fmla="*/ 797764 h 2225408"/>
              <a:gd name="connsiteX143" fmla="*/ 3919295 w 9013171"/>
              <a:gd name="connsiteY143" fmla="*/ 770470 h 2225408"/>
              <a:gd name="connsiteX144" fmla="*/ 3955927 w 9013171"/>
              <a:gd name="connsiteY144" fmla="*/ 795664 h 2225408"/>
              <a:gd name="connsiteX145" fmla="*/ 4018081 w 9013171"/>
              <a:gd name="connsiteY145" fmla="*/ 728990 h 2225408"/>
              <a:gd name="connsiteX146" fmla="*/ 4040997 w 9013171"/>
              <a:gd name="connsiteY146" fmla="*/ 750465 h 2225408"/>
              <a:gd name="connsiteX147" fmla="*/ 4380972 w 9013171"/>
              <a:gd name="connsiteY147" fmla="*/ 685151 h 2225408"/>
              <a:gd name="connsiteX148" fmla="*/ 4407626 w 9013171"/>
              <a:gd name="connsiteY148" fmla="*/ 688801 h 2225408"/>
              <a:gd name="connsiteX149" fmla="*/ 4430553 w 9013171"/>
              <a:gd name="connsiteY149" fmla="*/ 710277 h 2225408"/>
              <a:gd name="connsiteX150" fmla="*/ 4462385 w 9013171"/>
              <a:gd name="connsiteY150" fmla="*/ 676124 h 2225408"/>
              <a:gd name="connsiteX151" fmla="*/ 4475075 w 9013171"/>
              <a:gd name="connsiteY151" fmla="*/ 677862 h 2225408"/>
              <a:gd name="connsiteX152" fmla="*/ 4485054 w 9013171"/>
              <a:gd name="connsiteY152" fmla="*/ 699405 h 2225408"/>
              <a:gd name="connsiteX153" fmla="*/ 4661515 w 9013171"/>
              <a:gd name="connsiteY153" fmla="*/ 666722 h 2225408"/>
              <a:gd name="connsiteX154" fmla="*/ 4726240 w 9013171"/>
              <a:gd name="connsiteY154" fmla="*/ 675587 h 2225408"/>
              <a:gd name="connsiteX155" fmla="*/ 4911490 w 9013171"/>
              <a:gd name="connsiteY155" fmla="*/ 682604 h 2225408"/>
              <a:gd name="connsiteX156" fmla="*/ 4947094 w 9013171"/>
              <a:gd name="connsiteY156" fmla="*/ 705833 h 2225408"/>
              <a:gd name="connsiteX157" fmla="*/ 5207188 w 9013171"/>
              <a:gd name="connsiteY157" fmla="*/ 647915 h 2225408"/>
              <a:gd name="connsiteX158" fmla="*/ 5222591 w 9013171"/>
              <a:gd name="connsiteY158" fmla="*/ 629848 h 2225408"/>
              <a:gd name="connsiteX159" fmla="*/ 5244068 w 9013171"/>
              <a:gd name="connsiteY159" fmla="*/ 671303 h 2225408"/>
              <a:gd name="connsiteX160" fmla="*/ 5271913 w 9013171"/>
              <a:gd name="connsiteY160" fmla="*/ 656780 h 2225408"/>
              <a:gd name="connsiteX161" fmla="*/ 5284604 w 9013171"/>
              <a:gd name="connsiteY161" fmla="*/ 658518 h 2225408"/>
              <a:gd name="connsiteX162" fmla="*/ 5296103 w 9013171"/>
              <a:gd name="connsiteY162" fmla="*/ 678429 h 2225408"/>
              <a:gd name="connsiteX163" fmla="*/ 5405362 w 9013171"/>
              <a:gd name="connsiteY163" fmla="*/ 654879 h 2225408"/>
              <a:gd name="connsiteX164" fmla="*/ 5470099 w 9013171"/>
              <a:gd name="connsiteY164" fmla="*/ 663745 h 2225408"/>
              <a:gd name="connsiteX165" fmla="*/ 5475029 w 9013171"/>
              <a:gd name="connsiteY165" fmla="*/ 627748 h 2225408"/>
              <a:gd name="connsiteX166" fmla="*/ 5838047 w 9013171"/>
              <a:gd name="connsiteY166" fmla="*/ 677464 h 2225408"/>
              <a:gd name="connsiteX167" fmla="*/ 6121045 w 9013171"/>
              <a:gd name="connsiteY167" fmla="*/ 641019 h 2225408"/>
              <a:gd name="connsiteX168" fmla="*/ 6116113 w 9013171"/>
              <a:gd name="connsiteY168" fmla="*/ 677033 h 2225408"/>
              <a:gd name="connsiteX169" fmla="*/ 6003198 w 9013171"/>
              <a:gd name="connsiteY169" fmla="*/ 736755 h 2225408"/>
              <a:gd name="connsiteX170" fmla="*/ 5966307 w 9013171"/>
              <a:gd name="connsiteY170" fmla="*/ 713366 h 2225408"/>
              <a:gd name="connsiteX171" fmla="*/ 5564071 w 9013171"/>
              <a:gd name="connsiteY171" fmla="*/ 751817 h 2225408"/>
              <a:gd name="connsiteX172" fmla="*/ 5566654 w 9013171"/>
              <a:gd name="connsiteY172" fmla="*/ 827356 h 2225408"/>
              <a:gd name="connsiteX173" fmla="*/ 5644081 w 9013171"/>
              <a:gd name="connsiteY173" fmla="*/ 837960 h 2225408"/>
              <a:gd name="connsiteX174" fmla="*/ 5712545 w 9013171"/>
              <a:gd name="connsiteY174" fmla="*/ 829000 h 2225408"/>
              <a:gd name="connsiteX175" fmla="*/ 5834377 w 9013171"/>
              <a:gd name="connsiteY175" fmla="*/ 902535 h 2225408"/>
              <a:gd name="connsiteX176" fmla="*/ 5735343 w 9013171"/>
              <a:gd name="connsiteY176" fmla="*/ 945821 h 2225408"/>
              <a:gd name="connsiteX177" fmla="*/ 5712791 w 9013171"/>
              <a:gd name="connsiteY177" fmla="*/ 1016094 h 2225408"/>
              <a:gd name="connsiteX178" fmla="*/ 5710079 w 9013171"/>
              <a:gd name="connsiteY178" fmla="*/ 1035899 h 2225408"/>
              <a:gd name="connsiteX179" fmla="*/ 5858798 w 9013171"/>
              <a:gd name="connsiteY179" fmla="*/ 1111292 h 2225408"/>
              <a:gd name="connsiteX180" fmla="*/ 5892966 w 9013171"/>
              <a:gd name="connsiteY180" fmla="*/ 1154485 h 2225408"/>
              <a:gd name="connsiteX181" fmla="*/ 5960169 w 9013171"/>
              <a:gd name="connsiteY181" fmla="*/ 1145336 h 2225408"/>
              <a:gd name="connsiteX182" fmla="*/ 5999514 w 9013171"/>
              <a:gd name="connsiteY182" fmla="*/ 1150724 h 2225408"/>
              <a:gd name="connsiteX183" fmla="*/ 6047820 w 9013171"/>
              <a:gd name="connsiteY183" fmla="*/ 1175692 h 2225408"/>
              <a:gd name="connsiteX184" fmla="*/ 6089632 w 9013171"/>
              <a:gd name="connsiteY184" fmla="*/ 1163066 h 2225408"/>
              <a:gd name="connsiteX185" fmla="*/ 6087165 w 9013171"/>
              <a:gd name="connsiteY185" fmla="*/ 1181081 h 2225408"/>
              <a:gd name="connsiteX186" fmla="*/ 6116287 w 9013171"/>
              <a:gd name="connsiteY186" fmla="*/ 1166716 h 2225408"/>
              <a:gd name="connsiteX187" fmla="*/ 6206404 w 9013171"/>
              <a:gd name="connsiteY187" fmla="*/ 1179058 h 2225408"/>
              <a:gd name="connsiteX188" fmla="*/ 6339850 w 9013171"/>
              <a:gd name="connsiteY188" fmla="*/ 1177174 h 2225408"/>
              <a:gd name="connsiteX189" fmla="*/ 6334673 w 9013171"/>
              <a:gd name="connsiteY189" fmla="*/ 1214978 h 2225408"/>
              <a:gd name="connsiteX190" fmla="*/ 5971900 w 9013171"/>
              <a:gd name="connsiteY190" fmla="*/ 1352355 h 2225408"/>
              <a:gd name="connsiteX191" fmla="*/ 5957937 w 9013171"/>
              <a:gd name="connsiteY191" fmla="*/ 1350443 h 2225408"/>
              <a:gd name="connsiteX192" fmla="*/ 5955224 w 9013171"/>
              <a:gd name="connsiteY192" fmla="*/ 1370248 h 2225408"/>
              <a:gd name="connsiteX193" fmla="*/ 5979413 w 9013171"/>
              <a:gd name="connsiteY193" fmla="*/ 1391897 h 2225408"/>
              <a:gd name="connsiteX194" fmla="*/ 5972016 w 9013171"/>
              <a:gd name="connsiteY194" fmla="*/ 1445910 h 2225408"/>
              <a:gd name="connsiteX195" fmla="*/ 6339966 w 9013171"/>
              <a:gd name="connsiteY195" fmla="*/ 1459612 h 2225408"/>
              <a:gd name="connsiteX196" fmla="*/ 6353931 w 9013171"/>
              <a:gd name="connsiteY196" fmla="*/ 1461525 h 2225408"/>
              <a:gd name="connsiteX197" fmla="*/ 6610272 w 9013171"/>
              <a:gd name="connsiteY197" fmla="*/ 1421446 h 2225408"/>
              <a:gd name="connsiteX198" fmla="*/ 6766400 w 9013171"/>
              <a:gd name="connsiteY198" fmla="*/ 1442828 h 2225408"/>
              <a:gd name="connsiteX199" fmla="*/ 7034241 w 9013171"/>
              <a:gd name="connsiteY199" fmla="*/ 1422660 h 2225408"/>
              <a:gd name="connsiteX200" fmla="*/ 7044221 w 9013171"/>
              <a:gd name="connsiteY200" fmla="*/ 1444187 h 2225408"/>
              <a:gd name="connsiteX201" fmla="*/ 7078518 w 9013171"/>
              <a:gd name="connsiteY201" fmla="*/ 1392035 h 2225408"/>
              <a:gd name="connsiteX202" fmla="*/ 7069743 w 9013171"/>
              <a:gd name="connsiteY202" fmla="*/ 1352320 h 2225408"/>
              <a:gd name="connsiteX203" fmla="*/ 7111552 w 9013171"/>
              <a:gd name="connsiteY203" fmla="*/ 1339710 h 2225408"/>
              <a:gd name="connsiteX204" fmla="*/ 7126592 w 9013171"/>
              <a:gd name="connsiteY204" fmla="*/ 1229895 h 2225408"/>
              <a:gd name="connsiteX205" fmla="*/ 7228079 w 9013171"/>
              <a:gd name="connsiteY205" fmla="*/ 1168608 h 2225408"/>
              <a:gd name="connsiteX206" fmla="*/ 7235724 w 9013171"/>
              <a:gd name="connsiteY206" fmla="*/ 1112789 h 2225408"/>
              <a:gd name="connsiteX207" fmla="*/ 7201309 w 9013171"/>
              <a:gd name="connsiteY207" fmla="*/ 1071403 h 2225408"/>
              <a:gd name="connsiteX208" fmla="*/ 7204021 w 9013171"/>
              <a:gd name="connsiteY208" fmla="*/ 1051598 h 2225408"/>
              <a:gd name="connsiteX209" fmla="*/ 7365079 w 9013171"/>
              <a:gd name="connsiteY209" fmla="*/ 1036983 h 2225408"/>
              <a:gd name="connsiteX210" fmla="*/ 7466696 w 9013171"/>
              <a:gd name="connsiteY210" fmla="*/ 1069236 h 2225408"/>
              <a:gd name="connsiteX211" fmla="*/ 7767442 w 9013171"/>
              <a:gd name="connsiteY211" fmla="*/ 1092088 h 2225408"/>
              <a:gd name="connsiteX212" fmla="*/ 8002248 w 9013171"/>
              <a:gd name="connsiteY212" fmla="*/ 1124245 h 2225408"/>
              <a:gd name="connsiteX213" fmla="*/ 8051830 w 9013171"/>
              <a:gd name="connsiteY213" fmla="*/ 1149372 h 2225408"/>
              <a:gd name="connsiteX214" fmla="*/ 8106330 w 9013171"/>
              <a:gd name="connsiteY214" fmla="*/ 1138499 h 2225408"/>
              <a:gd name="connsiteX215" fmla="*/ 8417313 w 9013171"/>
              <a:gd name="connsiteY215" fmla="*/ 1181089 h 2225408"/>
              <a:gd name="connsiteX216" fmla="*/ 8662229 w 9013171"/>
              <a:gd name="connsiteY216" fmla="*/ 1139429 h 2225408"/>
              <a:gd name="connsiteX217" fmla="*/ 8831048 w 9013171"/>
              <a:gd name="connsiteY217" fmla="*/ 1162549 h 2225408"/>
              <a:gd name="connsiteX218" fmla="*/ 8874308 w 9013171"/>
              <a:gd name="connsiteY218" fmla="*/ 1129961 h 2225408"/>
              <a:gd name="connsiteX219" fmla="*/ 8992342 w 9013171"/>
              <a:gd name="connsiteY219" fmla="*/ 1146126 h 2225408"/>
              <a:gd name="connsiteX220" fmla="*/ 9012557 w 9013171"/>
              <a:gd name="connsiteY220" fmla="*/ 1187407 h 2225408"/>
              <a:gd name="connsiteX221" fmla="*/ 8875441 w 9013171"/>
              <a:gd name="connsiteY221" fmla="*/ 1225478 h 2225408"/>
              <a:gd name="connsiteX222" fmla="*/ 8859021 w 9013171"/>
              <a:gd name="connsiteY222" fmla="*/ 1241582 h 2225408"/>
              <a:gd name="connsiteX223" fmla="*/ 8794284 w 9013171"/>
              <a:gd name="connsiteY223" fmla="*/ 1232717 h 2225408"/>
              <a:gd name="connsiteX224" fmla="*/ 8498702 w 9013171"/>
              <a:gd name="connsiteY224" fmla="*/ 1360960 h 2225408"/>
              <a:gd name="connsiteX225" fmla="*/ 8286753 w 9013171"/>
              <a:gd name="connsiteY225" fmla="*/ 1463968 h 2225408"/>
              <a:gd name="connsiteX226" fmla="*/ 8284286 w 9013171"/>
              <a:gd name="connsiteY226" fmla="*/ 1481983 h 2225408"/>
              <a:gd name="connsiteX227" fmla="*/ 8317438 w 9013171"/>
              <a:gd name="connsiteY227" fmla="*/ 1523196 h 2225408"/>
              <a:gd name="connsiteX228" fmla="*/ 8242591 w 9013171"/>
              <a:gd name="connsiteY228" fmla="*/ 1588147 h 2225408"/>
              <a:gd name="connsiteX229" fmla="*/ 8203247 w 9013171"/>
              <a:gd name="connsiteY229" fmla="*/ 1582759 h 2225408"/>
              <a:gd name="connsiteX230" fmla="*/ 8180333 w 9013171"/>
              <a:gd name="connsiteY230" fmla="*/ 1561268 h 2225408"/>
              <a:gd name="connsiteX231" fmla="*/ 8035573 w 9013171"/>
              <a:gd name="connsiteY231" fmla="*/ 1655158 h 2225408"/>
              <a:gd name="connsiteX232" fmla="*/ 8123225 w 9013171"/>
              <a:gd name="connsiteY232" fmla="*/ 1685498 h 2225408"/>
              <a:gd name="connsiteX233" fmla="*/ 8120760 w 9013171"/>
              <a:gd name="connsiteY233" fmla="*/ 1703497 h 2225408"/>
              <a:gd name="connsiteX234" fmla="*/ 7807322 w 9013171"/>
              <a:gd name="connsiteY234" fmla="*/ 1867808 h 2225408"/>
              <a:gd name="connsiteX235" fmla="*/ 7537002 w 9013171"/>
              <a:gd name="connsiteY235" fmla="*/ 1905989 h 2225408"/>
              <a:gd name="connsiteX236" fmla="*/ 7500370 w 9013171"/>
              <a:gd name="connsiteY236" fmla="*/ 1880795 h 2225408"/>
              <a:gd name="connsiteX237" fmla="*/ 7469812 w 9013171"/>
              <a:gd name="connsiteY237" fmla="*/ 1915123 h 2225408"/>
              <a:gd name="connsiteX238" fmla="*/ 7430456 w 9013171"/>
              <a:gd name="connsiteY238" fmla="*/ 1909733 h 2225408"/>
              <a:gd name="connsiteX239" fmla="*/ 7244026 w 9013171"/>
              <a:gd name="connsiteY239" fmla="*/ 1920890 h 2225408"/>
              <a:gd name="connsiteX240" fmla="*/ 7184221 w 9013171"/>
              <a:gd name="connsiteY240" fmla="*/ 1876011 h 2225408"/>
              <a:gd name="connsiteX241" fmla="*/ 7152635 w 9013171"/>
              <a:gd name="connsiteY241" fmla="*/ 1908374 h 2225408"/>
              <a:gd name="connsiteX242" fmla="*/ 7035863 w 9013171"/>
              <a:gd name="connsiteY242" fmla="*/ 1892382 h 2225408"/>
              <a:gd name="connsiteX243" fmla="*/ 6804901 w 9013171"/>
              <a:gd name="connsiteY243" fmla="*/ 1935937 h 2225408"/>
              <a:gd name="connsiteX244" fmla="*/ 6688129 w 9013171"/>
              <a:gd name="connsiteY244" fmla="*/ 1919944 h 2225408"/>
              <a:gd name="connsiteX245" fmla="*/ 6578871 w 9013171"/>
              <a:gd name="connsiteY245" fmla="*/ 1943494 h 2225408"/>
              <a:gd name="connsiteX246" fmla="*/ 6462087 w 9013171"/>
              <a:gd name="connsiteY246" fmla="*/ 1927500 h 2225408"/>
              <a:gd name="connsiteX247" fmla="*/ 6417813 w 9013171"/>
              <a:gd name="connsiteY247" fmla="*/ 1958110 h 2225408"/>
              <a:gd name="connsiteX248" fmla="*/ 6288350 w 9013171"/>
              <a:gd name="connsiteY248" fmla="*/ 1940379 h 2225408"/>
              <a:gd name="connsiteX249" fmla="*/ 6139744 w 9013171"/>
              <a:gd name="connsiteY249" fmla="*/ 1958557 h 2225408"/>
              <a:gd name="connsiteX250" fmla="*/ 6048353 w 9013171"/>
              <a:gd name="connsiteY250" fmla="*/ 1946040 h 2225408"/>
              <a:gd name="connsiteX251" fmla="*/ 6005340 w 9013171"/>
              <a:gd name="connsiteY251" fmla="*/ 1976822 h 2225408"/>
              <a:gd name="connsiteX252" fmla="*/ 5874604 w 9013171"/>
              <a:gd name="connsiteY252" fmla="*/ 1958918 h 2225408"/>
              <a:gd name="connsiteX253" fmla="*/ 5553525 w 9013171"/>
              <a:gd name="connsiteY253" fmla="*/ 1990131 h 2225408"/>
              <a:gd name="connsiteX254" fmla="*/ 5542027 w 9013171"/>
              <a:gd name="connsiteY254" fmla="*/ 1970219 h 2225408"/>
              <a:gd name="connsiteX255" fmla="*/ 5059899 w 9013171"/>
              <a:gd name="connsiteY255" fmla="*/ 2016066 h 2225408"/>
              <a:gd name="connsiteX256" fmla="*/ 5062364 w 9013171"/>
              <a:gd name="connsiteY256" fmla="*/ 1998067 h 2225408"/>
              <a:gd name="connsiteX257" fmla="*/ 4953105 w 9013171"/>
              <a:gd name="connsiteY257" fmla="*/ 2021616 h 2225408"/>
              <a:gd name="connsiteX258" fmla="*/ 4874404 w 9013171"/>
              <a:gd name="connsiteY258" fmla="*/ 2010838 h 2225408"/>
              <a:gd name="connsiteX259" fmla="*/ 4831402 w 9013171"/>
              <a:gd name="connsiteY259" fmla="*/ 2041622 h 2225408"/>
              <a:gd name="connsiteX260" fmla="*/ 4687976 w 9013171"/>
              <a:gd name="connsiteY260" fmla="*/ 2021979 h 2225408"/>
              <a:gd name="connsiteX261" fmla="*/ 4350466 w 9013171"/>
              <a:gd name="connsiteY261" fmla="*/ 2069294 h 2225408"/>
              <a:gd name="connsiteX262" fmla="*/ 4352931 w 9013171"/>
              <a:gd name="connsiteY262" fmla="*/ 2051296 h 2225408"/>
              <a:gd name="connsiteX263" fmla="*/ 4186696 w 9013171"/>
              <a:gd name="connsiteY263" fmla="*/ 2103715 h 2225408"/>
              <a:gd name="connsiteX264" fmla="*/ 4069924 w 9013171"/>
              <a:gd name="connsiteY264" fmla="*/ 2087723 h 2225408"/>
              <a:gd name="connsiteX265" fmla="*/ 3893460 w 9013171"/>
              <a:gd name="connsiteY265" fmla="*/ 2120421 h 2225408"/>
              <a:gd name="connsiteX266" fmla="*/ 3878305 w 9013171"/>
              <a:gd name="connsiteY266" fmla="*/ 2136682 h 2225408"/>
              <a:gd name="connsiteX267" fmla="*/ 3734879 w 9013171"/>
              <a:gd name="connsiteY267" fmla="*/ 2117040 h 2225408"/>
              <a:gd name="connsiteX268" fmla="*/ 3690604 w 9013171"/>
              <a:gd name="connsiteY268" fmla="*/ 2147649 h 2225408"/>
              <a:gd name="connsiteX269" fmla="*/ 3521785 w 9013171"/>
              <a:gd name="connsiteY269" fmla="*/ 2124528 h 2225408"/>
              <a:gd name="connsiteX270" fmla="*/ 3358026 w 9013171"/>
              <a:gd name="connsiteY270" fmla="*/ 2158950 h 2225408"/>
              <a:gd name="connsiteX271" fmla="*/ 3342869 w 9013171"/>
              <a:gd name="connsiteY271" fmla="*/ 2175227 h 2225408"/>
              <a:gd name="connsiteX272" fmla="*/ 3332634 w 9013171"/>
              <a:gd name="connsiteY272" fmla="*/ 2155473 h 2225408"/>
              <a:gd name="connsiteX273" fmla="*/ 3156182 w 9013171"/>
              <a:gd name="connsiteY273" fmla="*/ 2188173 h 2225408"/>
              <a:gd name="connsiteX274" fmla="*/ 3012756 w 9013171"/>
              <a:gd name="connsiteY274" fmla="*/ 2168530 h 2225408"/>
              <a:gd name="connsiteX275" fmla="*/ 2968470 w 9013171"/>
              <a:gd name="connsiteY275" fmla="*/ 2199138 h 2225408"/>
              <a:gd name="connsiteX276" fmla="*/ 2839007 w 9013171"/>
              <a:gd name="connsiteY276" fmla="*/ 2181408 h 2225408"/>
              <a:gd name="connsiteX277" fmla="*/ 2571166 w 9013171"/>
              <a:gd name="connsiteY277" fmla="*/ 2201576 h 2225408"/>
              <a:gd name="connsiteX278" fmla="*/ 2533084 w 9013171"/>
              <a:gd name="connsiteY278" fmla="*/ 2196360 h 2225408"/>
              <a:gd name="connsiteX279" fmla="*/ 2530617 w 9013171"/>
              <a:gd name="connsiteY279" fmla="*/ 2214375 h 2225408"/>
              <a:gd name="connsiteX280" fmla="*/ 2374500 w 9013171"/>
              <a:gd name="connsiteY280" fmla="*/ 2192994 h 2225408"/>
              <a:gd name="connsiteX281" fmla="*/ 2329967 w 9013171"/>
              <a:gd name="connsiteY281" fmla="*/ 2225408 h 2225408"/>
              <a:gd name="connsiteX282" fmla="*/ 2121803 w 9013171"/>
              <a:gd name="connsiteY282" fmla="*/ 2196900 h 2225408"/>
              <a:gd name="connsiteX283" fmla="*/ 1513871 w 9013171"/>
              <a:gd name="connsiteY283" fmla="*/ 2188827 h 2225408"/>
              <a:gd name="connsiteX284" fmla="*/ 1503893 w 9013171"/>
              <a:gd name="connsiteY284" fmla="*/ 2167284 h 2225408"/>
              <a:gd name="connsiteX285" fmla="*/ 1409790 w 9013171"/>
              <a:gd name="connsiteY285" fmla="*/ 2174573 h 2225408"/>
              <a:gd name="connsiteX286" fmla="*/ 1007427 w 9013171"/>
              <a:gd name="connsiteY286" fmla="*/ 2119469 h 2225408"/>
              <a:gd name="connsiteX287" fmla="*/ 947867 w 9013171"/>
              <a:gd name="connsiteY287" fmla="*/ 2072799 h 2225408"/>
              <a:gd name="connsiteX288" fmla="*/ 918748 w 9013171"/>
              <a:gd name="connsiteY288" fmla="*/ 2087147 h 2225408"/>
              <a:gd name="connsiteX289" fmla="*/ 724549 w 9013171"/>
              <a:gd name="connsiteY289" fmla="*/ 2060551 h 2225408"/>
              <a:gd name="connsiteX290" fmla="*/ 674978 w 9013171"/>
              <a:gd name="connsiteY290" fmla="*/ 2035426 h 2225408"/>
              <a:gd name="connsiteX291" fmla="*/ 565720 w 9013171"/>
              <a:gd name="connsiteY291" fmla="*/ 2058975 h 2225408"/>
              <a:gd name="connsiteX292" fmla="*/ 278867 w 9013171"/>
              <a:gd name="connsiteY292" fmla="*/ 2019690 h 2225408"/>
              <a:gd name="connsiteX293" fmla="*/ 188622 w 9013171"/>
              <a:gd name="connsiteY293" fmla="*/ 1913793 h 2225408"/>
              <a:gd name="connsiteX294" fmla="*/ 130265 w 9013171"/>
              <a:gd name="connsiteY294" fmla="*/ 1848951 h 2225408"/>
              <a:gd name="connsiteX295" fmla="*/ 78218 w 9013171"/>
              <a:gd name="connsiteY295" fmla="*/ 1841823 h 2225408"/>
              <a:gd name="connsiteX296" fmla="*/ 35215 w 9013171"/>
              <a:gd name="connsiteY296" fmla="*/ 1872623 h 2225408"/>
              <a:gd name="connsiteX297" fmla="*/ 21251 w 9013171"/>
              <a:gd name="connsiteY297" fmla="*/ 1870711 h 2225408"/>
              <a:gd name="connsiteX298" fmla="*/ 802 w 9013171"/>
              <a:gd name="connsiteY298" fmla="*/ 1831221 h 2225408"/>
              <a:gd name="connsiteX299" fmla="*/ 5980 w 9013171"/>
              <a:gd name="connsiteY299" fmla="*/ 1793417 h 2225408"/>
              <a:gd name="connsiteX300" fmla="*/ 83162 w 9013171"/>
              <a:gd name="connsiteY300" fmla="*/ 1616927 h 2225408"/>
              <a:gd name="connsiteX301" fmla="*/ 58986 w 9013171"/>
              <a:gd name="connsiteY301" fmla="*/ 1406379 h 2225408"/>
              <a:gd name="connsiteX302" fmla="*/ 61453 w 9013171"/>
              <a:gd name="connsiteY302" fmla="*/ 1388364 h 2225408"/>
              <a:gd name="connsiteX303" fmla="*/ 161550 w 9013171"/>
              <a:gd name="connsiteY303" fmla="*/ 1233349 h 2225408"/>
              <a:gd name="connsiteX304" fmla="*/ 161432 w 9013171"/>
              <a:gd name="connsiteY304" fmla="*/ 1139810 h 2225408"/>
              <a:gd name="connsiteX305" fmla="*/ 171542 w 9013171"/>
              <a:gd name="connsiteY305" fmla="*/ 1065993 h 2225408"/>
              <a:gd name="connsiteX306" fmla="*/ 507674 w 9013171"/>
              <a:gd name="connsiteY306" fmla="*/ 736066 h 2225408"/>
              <a:gd name="connsiteX307" fmla="*/ 512851 w 9013171"/>
              <a:gd name="connsiteY307" fmla="*/ 698262 h 2225408"/>
              <a:gd name="connsiteX308" fmla="*/ 435424 w 9013171"/>
              <a:gd name="connsiteY308" fmla="*/ 687658 h 2225408"/>
              <a:gd name="connsiteX309" fmla="*/ 367974 w 9013171"/>
              <a:gd name="connsiteY309" fmla="*/ 698597 h 2225408"/>
              <a:gd name="connsiteX310" fmla="*/ 383388 w 9013171"/>
              <a:gd name="connsiteY310" fmla="*/ 680532 h 2225408"/>
              <a:gd name="connsiteX311" fmla="*/ 373154 w 9013171"/>
              <a:gd name="connsiteY311" fmla="*/ 660777 h 2225408"/>
              <a:gd name="connsiteX312" fmla="*/ 437657 w 9013171"/>
              <a:gd name="connsiteY312" fmla="*/ 482551 h 2225408"/>
              <a:gd name="connsiteX313" fmla="*/ 416180 w 9013171"/>
              <a:gd name="connsiteY313" fmla="*/ 441097 h 2225408"/>
              <a:gd name="connsiteX314" fmla="*/ 582404 w 9013171"/>
              <a:gd name="connsiteY314" fmla="*/ 388676 h 2225408"/>
              <a:gd name="connsiteX315" fmla="*/ 835920 w 9013171"/>
              <a:gd name="connsiteY315" fmla="*/ 274831 h 2225408"/>
              <a:gd name="connsiteX316" fmla="*/ 851334 w 9013171"/>
              <a:gd name="connsiteY316" fmla="*/ 256766 h 2225408"/>
              <a:gd name="connsiteX317" fmla="*/ 982059 w 9013171"/>
              <a:gd name="connsiteY317" fmla="*/ 274669 h 2225408"/>
              <a:gd name="connsiteX318" fmla="*/ 7479943 w 9013171"/>
              <a:gd name="connsiteY318" fmla="*/ 0 h 2225408"/>
              <a:gd name="connsiteX319" fmla="*/ 7883568 w 9013171"/>
              <a:gd name="connsiteY319" fmla="*/ 55277 h 2225408"/>
              <a:gd name="connsiteX320" fmla="*/ 7893546 w 9013171"/>
              <a:gd name="connsiteY320" fmla="*/ 76820 h 2225408"/>
              <a:gd name="connsiteX321" fmla="*/ 8057317 w 9013171"/>
              <a:gd name="connsiteY321" fmla="*/ 42400 h 2225408"/>
              <a:gd name="connsiteX322" fmla="*/ 8290861 w 9013171"/>
              <a:gd name="connsiteY322" fmla="*/ 74384 h 2225408"/>
              <a:gd name="connsiteX323" fmla="*/ 8429357 w 9013171"/>
              <a:gd name="connsiteY323" fmla="*/ 130025 h 2225408"/>
              <a:gd name="connsiteX324" fmla="*/ 8845684 w 9013171"/>
              <a:gd name="connsiteY324" fmla="*/ 187042 h 2225408"/>
              <a:gd name="connsiteX325" fmla="*/ 8840507 w 9013171"/>
              <a:gd name="connsiteY325" fmla="*/ 224846 h 2225408"/>
              <a:gd name="connsiteX326" fmla="*/ 8746650 w 9013171"/>
              <a:gd name="connsiteY326" fmla="*/ 230328 h 2225408"/>
              <a:gd name="connsiteX327" fmla="*/ 8736424 w 9013171"/>
              <a:gd name="connsiteY327" fmla="*/ 210591 h 2225408"/>
              <a:gd name="connsiteX328" fmla="*/ 8704838 w 9013171"/>
              <a:gd name="connsiteY328" fmla="*/ 242955 h 2225408"/>
              <a:gd name="connsiteX329" fmla="*/ 8354511 w 9013171"/>
              <a:gd name="connsiteY329" fmla="*/ 194976 h 2225408"/>
              <a:gd name="connsiteX330" fmla="*/ 8275692 w 9013171"/>
              <a:gd name="connsiteY330" fmla="*/ 279544 h 2225408"/>
              <a:gd name="connsiteX331" fmla="*/ 8399033 w 9013171"/>
              <a:gd name="connsiteY331" fmla="*/ 351445 h 2225408"/>
              <a:gd name="connsiteX332" fmla="*/ 8396320 w 9013171"/>
              <a:gd name="connsiteY332" fmla="*/ 371250 h 2225408"/>
              <a:gd name="connsiteX333" fmla="*/ 8310234 w 9013171"/>
              <a:gd name="connsiteY333" fmla="*/ 414486 h 2225408"/>
              <a:gd name="connsiteX334" fmla="*/ 7895181 w 9013171"/>
              <a:gd name="connsiteY334" fmla="*/ 357643 h 2225408"/>
              <a:gd name="connsiteX335" fmla="*/ 7850647 w 9013171"/>
              <a:gd name="connsiteY335" fmla="*/ 390057 h 2225408"/>
              <a:gd name="connsiteX336" fmla="*/ 7694530 w 9013171"/>
              <a:gd name="connsiteY336" fmla="*/ 368677 h 2225408"/>
              <a:gd name="connsiteX337" fmla="*/ 7518314 w 9013171"/>
              <a:gd name="connsiteY337" fmla="*/ 399569 h 2225408"/>
              <a:gd name="connsiteX338" fmla="*/ 7468747 w 9013171"/>
              <a:gd name="connsiteY338" fmla="*/ 374428 h 2225408"/>
              <a:gd name="connsiteX339" fmla="*/ 7372178 w 9013171"/>
              <a:gd name="connsiteY339" fmla="*/ 399715 h 2225408"/>
              <a:gd name="connsiteX340" fmla="*/ 7190669 w 9013171"/>
              <a:gd name="connsiteY340" fmla="*/ 374857 h 2225408"/>
              <a:gd name="connsiteX341" fmla="*/ 7146392 w 9013171"/>
              <a:gd name="connsiteY341" fmla="*/ 405482 h 2225408"/>
              <a:gd name="connsiteX342" fmla="*/ 7121011 w 9013171"/>
              <a:gd name="connsiteY342" fmla="*/ 402006 h 2225408"/>
              <a:gd name="connsiteX343" fmla="*/ 7086587 w 9013171"/>
              <a:gd name="connsiteY343" fmla="*/ 360603 h 2225408"/>
              <a:gd name="connsiteX344" fmla="*/ 7056275 w 9013171"/>
              <a:gd name="connsiteY344" fmla="*/ 393141 h 2225408"/>
              <a:gd name="connsiteX345" fmla="*/ 7006693 w 9013171"/>
              <a:gd name="connsiteY345" fmla="*/ 368014 h 2225408"/>
              <a:gd name="connsiteX346" fmla="*/ 6912848 w 9013171"/>
              <a:gd name="connsiteY346" fmla="*/ 373498 h 2225408"/>
              <a:gd name="connsiteX347" fmla="*/ 6756720 w 9013171"/>
              <a:gd name="connsiteY347" fmla="*/ 352116 h 2225408"/>
              <a:gd name="connsiteX348" fmla="*/ 6746494 w 9013171"/>
              <a:gd name="connsiteY348" fmla="*/ 332379 h 2225408"/>
              <a:gd name="connsiteX349" fmla="*/ 6718649 w 9013171"/>
              <a:gd name="connsiteY349" fmla="*/ 346902 h 2225408"/>
              <a:gd name="connsiteX350" fmla="*/ 6605536 w 9013171"/>
              <a:gd name="connsiteY350" fmla="*/ 294721 h 2225408"/>
              <a:gd name="connsiteX351" fmla="*/ 6523176 w 9013171"/>
              <a:gd name="connsiteY351" fmla="*/ 320131 h 2225408"/>
              <a:gd name="connsiteX352" fmla="*/ 6327703 w 9013171"/>
              <a:gd name="connsiteY352" fmla="*/ 293360 h 2225408"/>
              <a:gd name="connsiteX353" fmla="*/ 6284454 w 9013171"/>
              <a:gd name="connsiteY353" fmla="*/ 325950 h 2225408"/>
              <a:gd name="connsiteX354" fmla="*/ 6141028 w 9013171"/>
              <a:gd name="connsiteY354" fmla="*/ 306308 h 2225408"/>
              <a:gd name="connsiteX355" fmla="*/ 5949412 w 9013171"/>
              <a:gd name="connsiteY355" fmla="*/ 355251 h 2225408"/>
              <a:gd name="connsiteX356" fmla="*/ 5780593 w 9013171"/>
              <a:gd name="connsiteY356" fmla="*/ 332131 h 2225408"/>
              <a:gd name="connsiteX357" fmla="*/ 5783303 w 9013171"/>
              <a:gd name="connsiteY357" fmla="*/ 312342 h 2225408"/>
              <a:gd name="connsiteX358" fmla="*/ 6073710 w 9013171"/>
              <a:gd name="connsiteY358" fmla="*/ 221886 h 2225408"/>
              <a:gd name="connsiteX359" fmla="*/ 6228565 w 9013171"/>
              <a:gd name="connsiteY359" fmla="*/ 243094 h 2225408"/>
              <a:gd name="connsiteX360" fmla="*/ 6660165 w 9013171"/>
              <a:gd name="connsiteY360" fmla="*/ 188504 h 2225408"/>
              <a:gd name="connsiteX361" fmla="*/ 6672855 w 9013171"/>
              <a:gd name="connsiteY361" fmla="*/ 190242 h 2225408"/>
              <a:gd name="connsiteX362" fmla="*/ 7005317 w 9013171"/>
              <a:gd name="connsiteY362" fmla="*/ 85386 h 2225408"/>
              <a:gd name="connsiteX363" fmla="*/ 7265526 w 9013171"/>
              <a:gd name="connsiteY363" fmla="*/ 121023 h 2225408"/>
              <a:gd name="connsiteX364" fmla="*/ 7397338 w 9013171"/>
              <a:gd name="connsiteY364" fmla="*/ 27200 h 2225408"/>
              <a:gd name="connsiteX365" fmla="*/ 7479943 w 9013171"/>
              <a:gd name="connsiteY365" fmla="*/ 0 h 2225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</a:cxnLst>
            <a:rect l="l" t="t" r="r" b="b"/>
            <a:pathLst>
              <a:path w="9013171" h="2225408">
                <a:moveTo>
                  <a:pt x="5205373" y="1340916"/>
                </a:moveTo>
                <a:cubicBezTo>
                  <a:pt x="5147000" y="1376939"/>
                  <a:pt x="5116495" y="1404537"/>
                  <a:pt x="5113864" y="1423746"/>
                </a:cubicBezTo>
                <a:lnTo>
                  <a:pt x="5121624" y="1461481"/>
                </a:lnTo>
                <a:lnTo>
                  <a:pt x="5150744" y="1447133"/>
                </a:lnTo>
                <a:cubicBezTo>
                  <a:pt x="5167172" y="1453047"/>
                  <a:pt x="5173987" y="1466221"/>
                  <a:pt x="5171193" y="1486622"/>
                </a:cubicBezTo>
                <a:cubicBezTo>
                  <a:pt x="5217830" y="1473441"/>
                  <a:pt x="5244848" y="1439844"/>
                  <a:pt x="5252243" y="1385848"/>
                </a:cubicBezTo>
                <a:lnTo>
                  <a:pt x="5218064" y="1342654"/>
                </a:lnTo>
                <a:close/>
                <a:moveTo>
                  <a:pt x="5667053" y="1255580"/>
                </a:moveTo>
                <a:lnTo>
                  <a:pt x="5622776" y="1286206"/>
                </a:lnTo>
                <a:lnTo>
                  <a:pt x="5531384" y="1273689"/>
                </a:lnTo>
                <a:lnTo>
                  <a:pt x="5508587" y="1345753"/>
                </a:lnTo>
                <a:lnTo>
                  <a:pt x="5379124" y="1328022"/>
                </a:lnTo>
                <a:cubicBezTo>
                  <a:pt x="5323368" y="1344851"/>
                  <a:pt x="5291220" y="1384449"/>
                  <a:pt x="5282672" y="1446864"/>
                </a:cubicBezTo>
                <a:lnTo>
                  <a:pt x="5306861" y="1468513"/>
                </a:lnTo>
                <a:lnTo>
                  <a:pt x="5501060" y="1495110"/>
                </a:lnTo>
                <a:lnTo>
                  <a:pt x="5838568" y="1447810"/>
                </a:lnTo>
                <a:cubicBezTo>
                  <a:pt x="5840377" y="1434601"/>
                  <a:pt x="5845943" y="1428644"/>
                  <a:pt x="5855244" y="1429918"/>
                </a:cubicBezTo>
                <a:lnTo>
                  <a:pt x="5917269" y="1458589"/>
                </a:lnTo>
                <a:cubicBezTo>
                  <a:pt x="5923257" y="1433728"/>
                  <a:pt x="5933445" y="1422274"/>
                  <a:pt x="5947829" y="1424244"/>
                </a:cubicBezTo>
                <a:cubicBezTo>
                  <a:pt x="5930830" y="1359563"/>
                  <a:pt x="5923974" y="1315231"/>
                  <a:pt x="5927263" y="1291217"/>
                </a:cubicBezTo>
                <a:close/>
                <a:moveTo>
                  <a:pt x="6568101" y="1153408"/>
                </a:moveTo>
                <a:lnTo>
                  <a:pt x="6607458" y="1158798"/>
                </a:lnTo>
                <a:cubicBezTo>
                  <a:pt x="6623886" y="1164712"/>
                  <a:pt x="6630702" y="1177870"/>
                  <a:pt x="6627908" y="1198271"/>
                </a:cubicBezTo>
                <a:lnTo>
                  <a:pt x="6570696" y="1228949"/>
                </a:lnTo>
                <a:cubicBezTo>
                  <a:pt x="6555571" y="1213437"/>
                  <a:pt x="6543363" y="1205045"/>
                  <a:pt x="6534050" y="1203770"/>
                </a:cubicBezTo>
                <a:lnTo>
                  <a:pt x="6536517" y="1185755"/>
                </a:lnTo>
                <a:cubicBezTo>
                  <a:pt x="6543192" y="1162221"/>
                  <a:pt x="6553717" y="1151438"/>
                  <a:pt x="6568101" y="1153408"/>
                </a:cubicBezTo>
                <a:close/>
                <a:moveTo>
                  <a:pt x="7432399" y="1121388"/>
                </a:moveTo>
                <a:cubicBezTo>
                  <a:pt x="7414975" y="1122666"/>
                  <a:pt x="7404872" y="1133506"/>
                  <a:pt x="7402077" y="1153908"/>
                </a:cubicBezTo>
                <a:lnTo>
                  <a:pt x="7454124" y="1161036"/>
                </a:lnTo>
                <a:cubicBezTo>
                  <a:pt x="7457410" y="1137038"/>
                  <a:pt x="7450162" y="1123821"/>
                  <a:pt x="7432399" y="1121388"/>
                </a:cubicBezTo>
                <a:close/>
                <a:moveTo>
                  <a:pt x="7589605" y="842143"/>
                </a:moveTo>
                <a:lnTo>
                  <a:pt x="7668295" y="852919"/>
                </a:lnTo>
                <a:cubicBezTo>
                  <a:pt x="7694528" y="856512"/>
                  <a:pt x="7706818" y="864307"/>
                  <a:pt x="7705174" y="876306"/>
                </a:cubicBezTo>
                <a:lnTo>
                  <a:pt x="7772377" y="867174"/>
                </a:lnTo>
                <a:lnTo>
                  <a:pt x="7941195" y="890294"/>
                </a:lnTo>
                <a:cubicBezTo>
                  <a:pt x="7949655" y="891452"/>
                  <a:pt x="7953064" y="898031"/>
                  <a:pt x="7951420" y="910031"/>
                </a:cubicBezTo>
                <a:lnTo>
                  <a:pt x="7980540" y="895682"/>
                </a:lnTo>
                <a:lnTo>
                  <a:pt x="8110002" y="913412"/>
                </a:lnTo>
                <a:cubicBezTo>
                  <a:pt x="8122704" y="915152"/>
                  <a:pt x="8133266" y="935559"/>
                  <a:pt x="8141716" y="974605"/>
                </a:cubicBezTo>
                <a:lnTo>
                  <a:pt x="8139249" y="992620"/>
                </a:lnTo>
                <a:lnTo>
                  <a:pt x="8074512" y="983754"/>
                </a:lnTo>
                <a:lnTo>
                  <a:pt x="7980655" y="989236"/>
                </a:lnTo>
                <a:lnTo>
                  <a:pt x="7983120" y="971238"/>
                </a:lnTo>
                <a:cubicBezTo>
                  <a:pt x="7947676" y="990832"/>
                  <a:pt x="7911339" y="998080"/>
                  <a:pt x="7874109" y="992981"/>
                </a:cubicBezTo>
                <a:lnTo>
                  <a:pt x="7445092" y="934226"/>
                </a:lnTo>
                <a:cubicBezTo>
                  <a:pt x="7428172" y="931909"/>
                  <a:pt x="7421354" y="918751"/>
                  <a:pt x="7424641" y="894752"/>
                </a:cubicBezTo>
                <a:close/>
                <a:moveTo>
                  <a:pt x="1266572" y="614409"/>
                </a:moveTo>
                <a:cubicBezTo>
                  <a:pt x="1241957" y="636719"/>
                  <a:pt x="1222891" y="646940"/>
                  <a:pt x="1209348" y="645085"/>
                </a:cubicBezTo>
                <a:lnTo>
                  <a:pt x="1227343" y="702575"/>
                </a:lnTo>
                <a:lnTo>
                  <a:pt x="1201951" y="699098"/>
                </a:lnTo>
                <a:lnTo>
                  <a:pt x="1194308" y="754900"/>
                </a:lnTo>
                <a:cubicBezTo>
                  <a:pt x="1203622" y="756176"/>
                  <a:pt x="1215911" y="763971"/>
                  <a:pt x="1231188" y="778288"/>
                </a:cubicBezTo>
                <a:cubicBezTo>
                  <a:pt x="1270812" y="747041"/>
                  <a:pt x="1334687" y="730733"/>
                  <a:pt x="1422804" y="729344"/>
                </a:cubicBezTo>
                <a:cubicBezTo>
                  <a:pt x="1435875" y="740910"/>
                  <a:pt x="1486194" y="760650"/>
                  <a:pt x="1573744" y="788529"/>
                </a:cubicBezTo>
                <a:lnTo>
                  <a:pt x="1591623" y="752464"/>
                </a:lnTo>
                <a:lnTo>
                  <a:pt x="1596553" y="716467"/>
                </a:lnTo>
                <a:lnTo>
                  <a:pt x="1583851" y="714727"/>
                </a:lnTo>
                <a:cubicBezTo>
                  <a:pt x="1566089" y="712295"/>
                  <a:pt x="1554650" y="729672"/>
                  <a:pt x="1549554" y="766880"/>
                </a:cubicBezTo>
                <a:lnTo>
                  <a:pt x="1505162" y="703951"/>
                </a:lnTo>
                <a:cubicBezTo>
                  <a:pt x="1503518" y="715950"/>
                  <a:pt x="1498467" y="721370"/>
                  <a:pt x="1490006" y="720211"/>
                </a:cubicBezTo>
                <a:cubicBezTo>
                  <a:pt x="1493293" y="696213"/>
                  <a:pt x="1486478" y="683039"/>
                  <a:pt x="1469546" y="680720"/>
                </a:cubicBezTo>
                <a:cubicBezTo>
                  <a:pt x="1466258" y="704735"/>
                  <a:pt x="1455733" y="715518"/>
                  <a:pt x="1437960" y="713084"/>
                </a:cubicBezTo>
                <a:lnTo>
                  <a:pt x="1412579" y="709608"/>
                </a:lnTo>
                <a:lnTo>
                  <a:pt x="1318607" y="621536"/>
                </a:lnTo>
                <a:close/>
                <a:moveTo>
                  <a:pt x="6713705" y="571798"/>
                </a:moveTo>
                <a:cubicBezTo>
                  <a:pt x="6722166" y="572957"/>
                  <a:pt x="6725574" y="579536"/>
                  <a:pt x="6723931" y="591535"/>
                </a:cubicBezTo>
                <a:lnTo>
                  <a:pt x="6791132" y="582402"/>
                </a:lnTo>
                <a:lnTo>
                  <a:pt x="7155413" y="632291"/>
                </a:lnTo>
                <a:lnTo>
                  <a:pt x="7199699" y="601683"/>
                </a:lnTo>
                <a:cubicBezTo>
                  <a:pt x="7286007" y="613504"/>
                  <a:pt x="7404504" y="616900"/>
                  <a:pt x="7555192" y="611856"/>
                </a:cubicBezTo>
                <a:lnTo>
                  <a:pt x="7552728" y="629855"/>
                </a:lnTo>
                <a:lnTo>
                  <a:pt x="7581847" y="615507"/>
                </a:lnTo>
                <a:lnTo>
                  <a:pt x="8048947" y="679477"/>
                </a:lnTo>
                <a:lnTo>
                  <a:pt x="8125171" y="708253"/>
                </a:lnTo>
                <a:cubicBezTo>
                  <a:pt x="8142052" y="698340"/>
                  <a:pt x="8160215" y="694716"/>
                  <a:pt x="8179683" y="697382"/>
                </a:cubicBezTo>
                <a:lnTo>
                  <a:pt x="8254634" y="725983"/>
                </a:lnTo>
                <a:lnTo>
                  <a:pt x="8246991" y="781786"/>
                </a:lnTo>
                <a:lnTo>
                  <a:pt x="8169575" y="771183"/>
                </a:lnTo>
                <a:lnTo>
                  <a:pt x="8102373" y="780316"/>
                </a:lnTo>
                <a:lnTo>
                  <a:pt x="8104838" y="762317"/>
                </a:lnTo>
                <a:cubicBezTo>
                  <a:pt x="8076961" y="770724"/>
                  <a:pt x="8062123" y="781540"/>
                  <a:pt x="8060316" y="794733"/>
                </a:cubicBezTo>
                <a:cubicBezTo>
                  <a:pt x="8042543" y="792299"/>
                  <a:pt x="8034565" y="784486"/>
                  <a:pt x="8036374" y="771278"/>
                </a:cubicBezTo>
                <a:cubicBezTo>
                  <a:pt x="7948246" y="772665"/>
                  <a:pt x="7882616" y="770396"/>
                  <a:pt x="7839463" y="764486"/>
                </a:cubicBezTo>
                <a:lnTo>
                  <a:pt x="7735381" y="750232"/>
                </a:lnTo>
                <a:cubicBezTo>
                  <a:pt x="7302222" y="715375"/>
                  <a:pt x="7057722" y="694114"/>
                  <a:pt x="7001877" y="686466"/>
                </a:cubicBezTo>
                <a:lnTo>
                  <a:pt x="6847022" y="665258"/>
                </a:lnTo>
                <a:lnTo>
                  <a:pt x="6802500" y="697674"/>
                </a:lnTo>
                <a:lnTo>
                  <a:pt x="6711109" y="685157"/>
                </a:lnTo>
                <a:cubicBezTo>
                  <a:pt x="6682339" y="681217"/>
                  <a:pt x="6659946" y="684263"/>
                  <a:pt x="6643918" y="694292"/>
                </a:cubicBezTo>
                <a:lnTo>
                  <a:pt x="6568956" y="665689"/>
                </a:lnTo>
                <a:lnTo>
                  <a:pt x="6554992" y="663777"/>
                </a:lnTo>
                <a:cubicBezTo>
                  <a:pt x="6418104" y="693926"/>
                  <a:pt x="6332737" y="706700"/>
                  <a:pt x="6298884" y="702064"/>
                </a:cubicBezTo>
                <a:lnTo>
                  <a:pt x="6303816" y="666050"/>
                </a:lnTo>
                <a:cubicBezTo>
                  <a:pt x="6306445" y="646858"/>
                  <a:pt x="6327168" y="624623"/>
                  <a:pt x="6365970" y="599377"/>
                </a:cubicBezTo>
                <a:lnTo>
                  <a:pt x="6560170" y="625973"/>
                </a:lnTo>
                <a:cubicBezTo>
                  <a:pt x="6623606" y="584531"/>
                  <a:pt x="6674781" y="566467"/>
                  <a:pt x="6713705" y="571798"/>
                </a:cubicBezTo>
                <a:close/>
                <a:moveTo>
                  <a:pt x="2738556" y="403368"/>
                </a:moveTo>
                <a:lnTo>
                  <a:pt x="2733626" y="439365"/>
                </a:lnTo>
                <a:lnTo>
                  <a:pt x="2666177" y="450305"/>
                </a:lnTo>
                <a:lnTo>
                  <a:pt x="2652213" y="448392"/>
                </a:lnTo>
                <a:lnTo>
                  <a:pt x="2657390" y="410588"/>
                </a:lnTo>
                <a:close/>
                <a:moveTo>
                  <a:pt x="2592665" y="401724"/>
                </a:moveTo>
                <a:cubicBezTo>
                  <a:pt x="2607942" y="416041"/>
                  <a:pt x="2620232" y="423836"/>
                  <a:pt x="2629545" y="425111"/>
                </a:cubicBezTo>
                <a:lnTo>
                  <a:pt x="2624367" y="462915"/>
                </a:lnTo>
                <a:lnTo>
                  <a:pt x="2559630" y="454049"/>
                </a:lnTo>
                <a:lnTo>
                  <a:pt x="2562095" y="436050"/>
                </a:lnTo>
                <a:cubicBezTo>
                  <a:pt x="2568083" y="411190"/>
                  <a:pt x="2578280" y="399754"/>
                  <a:pt x="2592665" y="401724"/>
                </a:cubicBezTo>
                <a:close/>
                <a:moveTo>
                  <a:pt x="1026345" y="244061"/>
                </a:moveTo>
                <a:lnTo>
                  <a:pt x="1195152" y="267180"/>
                </a:lnTo>
                <a:cubicBezTo>
                  <a:pt x="1226495" y="321602"/>
                  <a:pt x="1244707" y="349169"/>
                  <a:pt x="1249779" y="349863"/>
                </a:cubicBezTo>
                <a:lnTo>
                  <a:pt x="1366551" y="365856"/>
                </a:lnTo>
                <a:cubicBezTo>
                  <a:pt x="1376706" y="367247"/>
                  <a:pt x="1426250" y="361183"/>
                  <a:pt x="1515157" y="347678"/>
                </a:cubicBezTo>
                <a:lnTo>
                  <a:pt x="1553240" y="352894"/>
                </a:lnTo>
                <a:lnTo>
                  <a:pt x="1587405" y="396102"/>
                </a:lnTo>
                <a:lnTo>
                  <a:pt x="1872996" y="435215"/>
                </a:lnTo>
                <a:cubicBezTo>
                  <a:pt x="1881456" y="436373"/>
                  <a:pt x="1917877" y="428513"/>
                  <a:pt x="1982257" y="411649"/>
                </a:cubicBezTo>
                <a:lnTo>
                  <a:pt x="2190420" y="440158"/>
                </a:lnTo>
                <a:cubicBezTo>
                  <a:pt x="2205905" y="421494"/>
                  <a:pt x="2264647" y="411202"/>
                  <a:pt x="2366622" y="409280"/>
                </a:cubicBezTo>
                <a:cubicBezTo>
                  <a:pt x="2368431" y="396071"/>
                  <a:pt x="2373576" y="390056"/>
                  <a:pt x="2382037" y="391214"/>
                </a:cubicBezTo>
                <a:lnTo>
                  <a:pt x="2486118" y="405469"/>
                </a:lnTo>
                <a:cubicBezTo>
                  <a:pt x="2503222" y="412707"/>
                  <a:pt x="2510389" y="426521"/>
                  <a:pt x="2507595" y="446923"/>
                </a:cubicBezTo>
                <a:cubicBezTo>
                  <a:pt x="2439878" y="475554"/>
                  <a:pt x="2398407" y="488818"/>
                  <a:pt x="2383181" y="486733"/>
                </a:cubicBezTo>
                <a:lnTo>
                  <a:pt x="2375784" y="540746"/>
                </a:lnTo>
                <a:lnTo>
                  <a:pt x="2453200" y="551348"/>
                </a:lnTo>
                <a:cubicBezTo>
                  <a:pt x="2472668" y="554014"/>
                  <a:pt x="2490830" y="550390"/>
                  <a:pt x="2507711" y="540477"/>
                </a:cubicBezTo>
                <a:cubicBezTo>
                  <a:pt x="2521294" y="554562"/>
                  <a:pt x="2537825" y="562938"/>
                  <a:pt x="2557281" y="565602"/>
                </a:cubicBezTo>
                <a:cubicBezTo>
                  <a:pt x="2566594" y="566878"/>
                  <a:pt x="2580527" y="562674"/>
                  <a:pt x="2599103" y="552993"/>
                </a:cubicBezTo>
                <a:cubicBezTo>
                  <a:pt x="2612685" y="567078"/>
                  <a:pt x="2629216" y="575454"/>
                  <a:pt x="2648673" y="578119"/>
                </a:cubicBezTo>
                <a:lnTo>
                  <a:pt x="2674053" y="581594"/>
                </a:lnTo>
                <a:lnTo>
                  <a:pt x="2718340" y="550987"/>
                </a:lnTo>
                <a:lnTo>
                  <a:pt x="2835112" y="566979"/>
                </a:lnTo>
                <a:cubicBezTo>
                  <a:pt x="2943980" y="552544"/>
                  <a:pt x="3012508" y="536856"/>
                  <a:pt x="3040683" y="519931"/>
                </a:cubicBezTo>
                <a:cubicBezTo>
                  <a:pt x="3049154" y="521091"/>
                  <a:pt x="3052563" y="527670"/>
                  <a:pt x="3050919" y="539669"/>
                </a:cubicBezTo>
                <a:cubicBezTo>
                  <a:pt x="3232771" y="502221"/>
                  <a:pt x="3375305" y="490572"/>
                  <a:pt x="3478545" y="504711"/>
                </a:cubicBezTo>
                <a:lnTo>
                  <a:pt x="3530580" y="511838"/>
                </a:lnTo>
                <a:lnTo>
                  <a:pt x="3525650" y="547835"/>
                </a:lnTo>
                <a:cubicBezTo>
                  <a:pt x="3502805" y="544707"/>
                  <a:pt x="3476960" y="572960"/>
                  <a:pt x="3448105" y="632577"/>
                </a:cubicBezTo>
                <a:lnTo>
                  <a:pt x="3445638" y="650592"/>
                </a:lnTo>
                <a:lnTo>
                  <a:pt x="3614445" y="673711"/>
                </a:lnTo>
                <a:lnTo>
                  <a:pt x="3589182" y="763773"/>
                </a:lnTo>
                <a:lnTo>
                  <a:pt x="3613372" y="785422"/>
                </a:lnTo>
                <a:lnTo>
                  <a:pt x="3703489" y="797764"/>
                </a:lnTo>
                <a:lnTo>
                  <a:pt x="3919295" y="770470"/>
                </a:lnTo>
                <a:cubicBezTo>
                  <a:pt x="3934407" y="785996"/>
                  <a:pt x="3946626" y="794390"/>
                  <a:pt x="3955927" y="795664"/>
                </a:cubicBezTo>
                <a:cubicBezTo>
                  <a:pt x="3958558" y="776455"/>
                  <a:pt x="3979279" y="754237"/>
                  <a:pt x="4018081" y="728990"/>
                </a:cubicBezTo>
                <a:cubicBezTo>
                  <a:pt x="4035002" y="731307"/>
                  <a:pt x="4042640" y="738466"/>
                  <a:pt x="4040997" y="750465"/>
                </a:cubicBezTo>
                <a:cubicBezTo>
                  <a:pt x="4262716" y="742925"/>
                  <a:pt x="4376042" y="721148"/>
                  <a:pt x="4380972" y="685151"/>
                </a:cubicBezTo>
                <a:lnTo>
                  <a:pt x="4407626" y="688801"/>
                </a:lnTo>
                <a:lnTo>
                  <a:pt x="4430553" y="710277"/>
                </a:lnTo>
                <a:cubicBezTo>
                  <a:pt x="4436541" y="685417"/>
                  <a:pt x="4447148" y="674037"/>
                  <a:pt x="4462385" y="676124"/>
                </a:cubicBezTo>
                <a:lnTo>
                  <a:pt x="4475075" y="677862"/>
                </a:lnTo>
                <a:cubicBezTo>
                  <a:pt x="4483536" y="679020"/>
                  <a:pt x="4486863" y="686196"/>
                  <a:pt x="4485054" y="699405"/>
                </a:cubicBezTo>
                <a:cubicBezTo>
                  <a:pt x="4587043" y="697468"/>
                  <a:pt x="4645855" y="686578"/>
                  <a:pt x="4661515" y="666722"/>
                </a:cubicBezTo>
                <a:lnTo>
                  <a:pt x="4726240" y="675587"/>
                </a:lnTo>
                <a:cubicBezTo>
                  <a:pt x="4774477" y="682193"/>
                  <a:pt x="4836227" y="684538"/>
                  <a:pt x="4911490" y="682604"/>
                </a:cubicBezTo>
                <a:cubicBezTo>
                  <a:pt x="4926765" y="696937"/>
                  <a:pt x="4938634" y="704675"/>
                  <a:pt x="4947094" y="705833"/>
                </a:cubicBezTo>
                <a:cubicBezTo>
                  <a:pt x="4949888" y="685431"/>
                  <a:pt x="5036590" y="666121"/>
                  <a:pt x="5207188" y="647915"/>
                </a:cubicBezTo>
                <a:cubicBezTo>
                  <a:pt x="5208997" y="634707"/>
                  <a:pt x="5214130" y="628690"/>
                  <a:pt x="5222591" y="629848"/>
                </a:cubicBezTo>
                <a:cubicBezTo>
                  <a:pt x="5239694" y="637087"/>
                  <a:pt x="5246862" y="650901"/>
                  <a:pt x="5244068" y="671303"/>
                </a:cubicBezTo>
                <a:lnTo>
                  <a:pt x="5271913" y="656780"/>
                </a:lnTo>
                <a:lnTo>
                  <a:pt x="5284604" y="658518"/>
                </a:lnTo>
                <a:cubicBezTo>
                  <a:pt x="5293917" y="659793"/>
                  <a:pt x="5297746" y="666430"/>
                  <a:pt x="5296103" y="678429"/>
                </a:cubicBezTo>
                <a:cubicBezTo>
                  <a:pt x="5330872" y="657510"/>
                  <a:pt x="5367291" y="649665"/>
                  <a:pt x="5405362" y="654879"/>
                </a:cubicBezTo>
                <a:lnTo>
                  <a:pt x="5470099" y="663745"/>
                </a:lnTo>
                <a:lnTo>
                  <a:pt x="5475029" y="627748"/>
                </a:lnTo>
                <a:lnTo>
                  <a:pt x="5838047" y="677464"/>
                </a:lnTo>
                <a:cubicBezTo>
                  <a:pt x="5855809" y="679896"/>
                  <a:pt x="5950150" y="667744"/>
                  <a:pt x="6121045" y="641019"/>
                </a:cubicBezTo>
                <a:lnTo>
                  <a:pt x="6116113" y="677033"/>
                </a:lnTo>
                <a:cubicBezTo>
                  <a:pt x="6111019" y="714224"/>
                  <a:pt x="6073376" y="734141"/>
                  <a:pt x="6003198" y="736755"/>
                </a:cubicBezTo>
                <a:cubicBezTo>
                  <a:pt x="5993885" y="735479"/>
                  <a:pt x="5981595" y="727684"/>
                  <a:pt x="5966307" y="713366"/>
                </a:cubicBezTo>
                <a:cubicBezTo>
                  <a:pt x="5834359" y="707519"/>
                  <a:pt x="5700272" y="720341"/>
                  <a:pt x="5564071" y="751817"/>
                </a:cubicBezTo>
                <a:cubicBezTo>
                  <a:pt x="5569574" y="774571"/>
                  <a:pt x="5570433" y="799761"/>
                  <a:pt x="5566654" y="827356"/>
                </a:cubicBezTo>
                <a:lnTo>
                  <a:pt x="5644081" y="837960"/>
                </a:lnTo>
                <a:cubicBezTo>
                  <a:pt x="5673692" y="842016"/>
                  <a:pt x="5696517" y="839029"/>
                  <a:pt x="5712545" y="829000"/>
                </a:cubicBezTo>
                <a:cubicBezTo>
                  <a:pt x="5797210" y="852820"/>
                  <a:pt x="5837829" y="877327"/>
                  <a:pt x="5834377" y="902535"/>
                </a:cubicBezTo>
                <a:lnTo>
                  <a:pt x="5735343" y="945821"/>
                </a:lnTo>
                <a:cubicBezTo>
                  <a:pt x="5724089" y="965064"/>
                  <a:pt x="5716570" y="988499"/>
                  <a:pt x="5712791" y="1016094"/>
                </a:cubicBezTo>
                <a:lnTo>
                  <a:pt x="5710079" y="1035899"/>
                </a:lnTo>
                <a:cubicBezTo>
                  <a:pt x="5706792" y="1059898"/>
                  <a:pt x="5756362" y="1085023"/>
                  <a:pt x="5858798" y="1111292"/>
                </a:cubicBezTo>
                <a:cubicBezTo>
                  <a:pt x="5857647" y="1119695"/>
                  <a:pt x="5869033" y="1134087"/>
                  <a:pt x="5892966" y="1154485"/>
                </a:cubicBezTo>
                <a:lnTo>
                  <a:pt x="5960169" y="1145336"/>
                </a:lnTo>
                <a:lnTo>
                  <a:pt x="5999514" y="1150724"/>
                </a:lnTo>
                <a:cubicBezTo>
                  <a:pt x="6018982" y="1153390"/>
                  <a:pt x="6035079" y="1161723"/>
                  <a:pt x="6047820" y="1175692"/>
                </a:cubicBezTo>
                <a:cubicBezTo>
                  <a:pt x="6066384" y="1166011"/>
                  <a:pt x="6080330" y="1161792"/>
                  <a:pt x="6089632" y="1163066"/>
                </a:cubicBezTo>
                <a:lnTo>
                  <a:pt x="6087165" y="1181081"/>
                </a:lnTo>
                <a:lnTo>
                  <a:pt x="6116287" y="1166716"/>
                </a:lnTo>
                <a:lnTo>
                  <a:pt x="6206404" y="1179058"/>
                </a:lnTo>
                <a:lnTo>
                  <a:pt x="6339850" y="1177174"/>
                </a:lnTo>
                <a:lnTo>
                  <a:pt x="6334673" y="1214978"/>
                </a:lnTo>
                <a:cubicBezTo>
                  <a:pt x="6166287" y="1191917"/>
                  <a:pt x="6045363" y="1237709"/>
                  <a:pt x="5971900" y="1352355"/>
                </a:cubicBezTo>
                <a:lnTo>
                  <a:pt x="5957937" y="1350443"/>
                </a:lnTo>
                <a:lnTo>
                  <a:pt x="5955224" y="1370248"/>
                </a:lnTo>
                <a:cubicBezTo>
                  <a:pt x="5972997" y="1372682"/>
                  <a:pt x="5981057" y="1379898"/>
                  <a:pt x="5979413" y="1391897"/>
                </a:cubicBezTo>
                <a:lnTo>
                  <a:pt x="5972016" y="1445910"/>
                </a:lnTo>
                <a:cubicBezTo>
                  <a:pt x="6153857" y="1446349"/>
                  <a:pt x="6276503" y="1450921"/>
                  <a:pt x="6339966" y="1459612"/>
                </a:cubicBezTo>
                <a:lnTo>
                  <a:pt x="6353931" y="1461525"/>
                </a:lnTo>
                <a:cubicBezTo>
                  <a:pt x="6377034" y="1443904"/>
                  <a:pt x="6462480" y="1430550"/>
                  <a:pt x="6610272" y="1421446"/>
                </a:cubicBezTo>
                <a:lnTo>
                  <a:pt x="6766400" y="1442828"/>
                </a:lnTo>
                <a:cubicBezTo>
                  <a:pt x="6832297" y="1427404"/>
                  <a:pt x="6921587" y="1420672"/>
                  <a:pt x="7034241" y="1422660"/>
                </a:cubicBezTo>
                <a:cubicBezTo>
                  <a:pt x="7032434" y="1435853"/>
                  <a:pt x="7035761" y="1443029"/>
                  <a:pt x="7044221" y="1444187"/>
                </a:cubicBezTo>
                <a:lnTo>
                  <a:pt x="7078518" y="1392035"/>
                </a:lnTo>
                <a:lnTo>
                  <a:pt x="7069743" y="1352320"/>
                </a:lnTo>
                <a:cubicBezTo>
                  <a:pt x="7088307" y="1342638"/>
                  <a:pt x="7102239" y="1338434"/>
                  <a:pt x="7111552" y="1339710"/>
                </a:cubicBezTo>
                <a:lnTo>
                  <a:pt x="7126592" y="1229895"/>
                </a:lnTo>
                <a:lnTo>
                  <a:pt x="7228079" y="1168608"/>
                </a:lnTo>
                <a:lnTo>
                  <a:pt x="7235724" y="1112789"/>
                </a:lnTo>
                <a:cubicBezTo>
                  <a:pt x="7209502" y="1109198"/>
                  <a:pt x="7198022" y="1095402"/>
                  <a:pt x="7201309" y="1071403"/>
                </a:cubicBezTo>
                <a:lnTo>
                  <a:pt x="7204021" y="1051598"/>
                </a:lnTo>
                <a:cubicBezTo>
                  <a:pt x="7289386" y="1038841"/>
                  <a:pt x="7343076" y="1033970"/>
                  <a:pt x="7365079" y="1036983"/>
                </a:cubicBezTo>
                <a:cubicBezTo>
                  <a:pt x="7400615" y="1041850"/>
                  <a:pt x="7434487" y="1052601"/>
                  <a:pt x="7466696" y="1069236"/>
                </a:cubicBezTo>
                <a:cubicBezTo>
                  <a:pt x="7585112" y="1073229"/>
                  <a:pt x="7685353" y="1080845"/>
                  <a:pt x="7767442" y="1092088"/>
                </a:cubicBezTo>
                <a:lnTo>
                  <a:pt x="8002248" y="1124245"/>
                </a:lnTo>
                <a:cubicBezTo>
                  <a:pt x="8021716" y="1126911"/>
                  <a:pt x="8038236" y="1135286"/>
                  <a:pt x="8051830" y="1149372"/>
                </a:cubicBezTo>
                <a:cubicBezTo>
                  <a:pt x="8067858" y="1139342"/>
                  <a:pt x="8086021" y="1135718"/>
                  <a:pt x="8106330" y="1138499"/>
                </a:cubicBezTo>
                <a:lnTo>
                  <a:pt x="8417313" y="1181089"/>
                </a:lnTo>
                <a:cubicBezTo>
                  <a:pt x="8556645" y="1170826"/>
                  <a:pt x="8638284" y="1156934"/>
                  <a:pt x="8662229" y="1139429"/>
                </a:cubicBezTo>
                <a:lnTo>
                  <a:pt x="8831048" y="1162549"/>
                </a:lnTo>
                <a:lnTo>
                  <a:pt x="8874308" y="1129961"/>
                </a:lnTo>
                <a:lnTo>
                  <a:pt x="8992342" y="1146126"/>
                </a:lnTo>
                <a:cubicBezTo>
                  <a:pt x="9008616" y="1153251"/>
                  <a:pt x="9015351" y="1167006"/>
                  <a:pt x="9012557" y="1187407"/>
                </a:cubicBezTo>
                <a:cubicBezTo>
                  <a:pt x="9009270" y="1211406"/>
                  <a:pt x="8963567" y="1224107"/>
                  <a:pt x="8875441" y="1225478"/>
                </a:cubicBezTo>
                <a:cubicBezTo>
                  <a:pt x="8873795" y="1237494"/>
                  <a:pt x="8868322" y="1242856"/>
                  <a:pt x="8859021" y="1241582"/>
                </a:cubicBezTo>
                <a:lnTo>
                  <a:pt x="8794284" y="1232717"/>
                </a:lnTo>
                <a:cubicBezTo>
                  <a:pt x="8612354" y="1207801"/>
                  <a:pt x="8513823" y="1250548"/>
                  <a:pt x="8498702" y="1360960"/>
                </a:cubicBezTo>
                <a:cubicBezTo>
                  <a:pt x="8365023" y="1430686"/>
                  <a:pt x="8294371" y="1465011"/>
                  <a:pt x="8286753" y="1463968"/>
                </a:cubicBezTo>
                <a:lnTo>
                  <a:pt x="8284286" y="1481983"/>
                </a:lnTo>
                <a:cubicBezTo>
                  <a:pt x="8280999" y="1505981"/>
                  <a:pt x="8292057" y="1519720"/>
                  <a:pt x="8317438" y="1523196"/>
                </a:cubicBezTo>
                <a:cubicBezTo>
                  <a:pt x="8315137" y="1540001"/>
                  <a:pt x="8290185" y="1561640"/>
                  <a:pt x="8242591" y="1588147"/>
                </a:cubicBezTo>
                <a:lnTo>
                  <a:pt x="8203247" y="1582759"/>
                </a:lnTo>
                <a:lnTo>
                  <a:pt x="8180333" y="1561268"/>
                </a:lnTo>
                <a:lnTo>
                  <a:pt x="8035573" y="1655158"/>
                </a:lnTo>
                <a:cubicBezTo>
                  <a:pt x="8067782" y="1671793"/>
                  <a:pt x="8097003" y="1681907"/>
                  <a:pt x="8123225" y="1685498"/>
                </a:cubicBezTo>
                <a:lnTo>
                  <a:pt x="8120760" y="1703497"/>
                </a:lnTo>
                <a:cubicBezTo>
                  <a:pt x="7998958" y="1824979"/>
                  <a:pt x="7894471" y="1879743"/>
                  <a:pt x="7807322" y="1867808"/>
                </a:cubicBezTo>
                <a:cubicBezTo>
                  <a:pt x="7805676" y="1879823"/>
                  <a:pt x="7715567" y="1892539"/>
                  <a:pt x="7537002" y="1905989"/>
                </a:cubicBezTo>
                <a:cubicBezTo>
                  <a:pt x="7521891" y="1890463"/>
                  <a:pt x="7509683" y="1882071"/>
                  <a:pt x="7500370" y="1880795"/>
                </a:cubicBezTo>
                <a:cubicBezTo>
                  <a:pt x="7496918" y="1906003"/>
                  <a:pt x="7486733" y="1917441"/>
                  <a:pt x="7469812" y="1915123"/>
                </a:cubicBezTo>
                <a:lnTo>
                  <a:pt x="7430456" y="1909733"/>
                </a:lnTo>
                <a:cubicBezTo>
                  <a:pt x="7374611" y="1902085"/>
                  <a:pt x="7312461" y="1905798"/>
                  <a:pt x="7244026" y="1920890"/>
                </a:cubicBezTo>
                <a:lnTo>
                  <a:pt x="7184221" y="1876011"/>
                </a:lnTo>
                <a:cubicBezTo>
                  <a:pt x="7180935" y="1900009"/>
                  <a:pt x="7170408" y="1910808"/>
                  <a:pt x="7152635" y="1908374"/>
                </a:cubicBezTo>
                <a:lnTo>
                  <a:pt x="7035863" y="1892382"/>
                </a:lnTo>
                <a:cubicBezTo>
                  <a:pt x="7012104" y="1914792"/>
                  <a:pt x="6935115" y="1929321"/>
                  <a:pt x="6804901" y="1935937"/>
                </a:cubicBezTo>
                <a:lnTo>
                  <a:pt x="6688129" y="1919944"/>
                </a:lnTo>
                <a:cubicBezTo>
                  <a:pt x="6623750" y="1936808"/>
                  <a:pt x="6587331" y="1944653"/>
                  <a:pt x="6578871" y="1943494"/>
                </a:cubicBezTo>
                <a:lnTo>
                  <a:pt x="6462087" y="1927500"/>
                </a:lnTo>
                <a:lnTo>
                  <a:pt x="6417813" y="1958110"/>
                </a:lnTo>
                <a:lnTo>
                  <a:pt x="6288350" y="1940379"/>
                </a:lnTo>
                <a:cubicBezTo>
                  <a:pt x="6278195" y="1938989"/>
                  <a:pt x="6228663" y="1945054"/>
                  <a:pt x="6139744" y="1958557"/>
                </a:cubicBezTo>
                <a:lnTo>
                  <a:pt x="6048353" y="1946040"/>
                </a:lnTo>
                <a:lnTo>
                  <a:pt x="6005340" y="1976822"/>
                </a:lnTo>
                <a:lnTo>
                  <a:pt x="5874604" y="1958918"/>
                </a:lnTo>
                <a:lnTo>
                  <a:pt x="5553525" y="1990131"/>
                </a:lnTo>
                <a:cubicBezTo>
                  <a:pt x="5544212" y="1988855"/>
                  <a:pt x="5540383" y="1982219"/>
                  <a:pt x="5542027" y="1970219"/>
                </a:cubicBezTo>
                <a:cubicBezTo>
                  <a:pt x="5531872" y="1968829"/>
                  <a:pt x="5371162" y="1984116"/>
                  <a:pt x="5059899" y="2016066"/>
                </a:cubicBezTo>
                <a:lnTo>
                  <a:pt x="5062364" y="1998067"/>
                </a:lnTo>
                <a:cubicBezTo>
                  <a:pt x="5026754" y="2018870"/>
                  <a:pt x="4990334" y="2026715"/>
                  <a:pt x="4953105" y="2021616"/>
                </a:cubicBezTo>
                <a:lnTo>
                  <a:pt x="4874404" y="2010838"/>
                </a:lnTo>
                <a:lnTo>
                  <a:pt x="4831402" y="2041622"/>
                </a:lnTo>
                <a:lnTo>
                  <a:pt x="4687976" y="2021979"/>
                </a:lnTo>
                <a:cubicBezTo>
                  <a:pt x="4663362" y="2044289"/>
                  <a:pt x="4550858" y="2060066"/>
                  <a:pt x="4350466" y="2069294"/>
                </a:cubicBezTo>
                <a:lnTo>
                  <a:pt x="4352931" y="2051296"/>
                </a:lnTo>
                <a:lnTo>
                  <a:pt x="4186696" y="2103715"/>
                </a:lnTo>
                <a:lnTo>
                  <a:pt x="4069924" y="2087723"/>
                </a:lnTo>
                <a:cubicBezTo>
                  <a:pt x="4054274" y="2107596"/>
                  <a:pt x="3995450" y="2118484"/>
                  <a:pt x="3893460" y="2120421"/>
                </a:cubicBezTo>
                <a:cubicBezTo>
                  <a:pt x="3891817" y="2132420"/>
                  <a:pt x="3886765" y="2137841"/>
                  <a:pt x="3878305" y="2136682"/>
                </a:cubicBezTo>
                <a:lnTo>
                  <a:pt x="3734879" y="2117040"/>
                </a:lnTo>
                <a:lnTo>
                  <a:pt x="3690604" y="2147649"/>
                </a:lnTo>
                <a:lnTo>
                  <a:pt x="3521785" y="2124528"/>
                </a:lnTo>
                <a:cubicBezTo>
                  <a:pt x="3508159" y="2142231"/>
                  <a:pt x="3453565" y="2153699"/>
                  <a:pt x="3358026" y="2158950"/>
                </a:cubicBezTo>
                <a:cubicBezTo>
                  <a:pt x="3356381" y="2170966"/>
                  <a:pt x="3351329" y="2176386"/>
                  <a:pt x="3342869" y="2175227"/>
                </a:cubicBezTo>
                <a:cubicBezTo>
                  <a:pt x="3334397" y="2174067"/>
                  <a:pt x="3330988" y="2167488"/>
                  <a:pt x="3332634" y="2155473"/>
                </a:cubicBezTo>
                <a:cubicBezTo>
                  <a:pt x="3230645" y="2157410"/>
                  <a:pt x="3171832" y="2168300"/>
                  <a:pt x="3156182" y="2188173"/>
                </a:cubicBezTo>
                <a:lnTo>
                  <a:pt x="3012756" y="2168530"/>
                </a:lnTo>
                <a:lnTo>
                  <a:pt x="2968470" y="2199138"/>
                </a:lnTo>
                <a:lnTo>
                  <a:pt x="2839007" y="2181408"/>
                </a:lnTo>
                <a:cubicBezTo>
                  <a:pt x="2772933" y="2198039"/>
                  <a:pt x="2683657" y="2204757"/>
                  <a:pt x="2571166" y="2201576"/>
                </a:cubicBezTo>
                <a:lnTo>
                  <a:pt x="2533084" y="2196360"/>
                </a:lnTo>
                <a:lnTo>
                  <a:pt x="2530617" y="2214375"/>
                </a:lnTo>
                <a:lnTo>
                  <a:pt x="2374500" y="2192994"/>
                </a:lnTo>
                <a:lnTo>
                  <a:pt x="2329967" y="2225408"/>
                </a:lnTo>
                <a:lnTo>
                  <a:pt x="2121803" y="2196900"/>
                </a:lnTo>
                <a:cubicBezTo>
                  <a:pt x="2027137" y="2208383"/>
                  <a:pt x="1824486" y="2205686"/>
                  <a:pt x="1513871" y="2188827"/>
                </a:cubicBezTo>
                <a:cubicBezTo>
                  <a:pt x="1505411" y="2187669"/>
                  <a:pt x="1502084" y="2180493"/>
                  <a:pt x="1503893" y="2167284"/>
                </a:cubicBezTo>
                <a:lnTo>
                  <a:pt x="1409790" y="2174573"/>
                </a:lnTo>
                <a:lnTo>
                  <a:pt x="1007427" y="2119469"/>
                </a:lnTo>
                <a:cubicBezTo>
                  <a:pt x="964273" y="2113558"/>
                  <a:pt x="944415" y="2098007"/>
                  <a:pt x="947867" y="2072799"/>
                </a:cubicBezTo>
                <a:lnTo>
                  <a:pt x="918748" y="2087147"/>
                </a:lnTo>
                <a:lnTo>
                  <a:pt x="724549" y="2060551"/>
                </a:lnTo>
                <a:cubicBezTo>
                  <a:pt x="705092" y="2057886"/>
                  <a:pt x="688561" y="2049510"/>
                  <a:pt x="674978" y="2035426"/>
                </a:cubicBezTo>
                <a:cubicBezTo>
                  <a:pt x="639368" y="2056230"/>
                  <a:pt x="602949" y="2064074"/>
                  <a:pt x="565720" y="2058975"/>
                </a:cubicBezTo>
                <a:lnTo>
                  <a:pt x="278867" y="2019690"/>
                </a:lnTo>
                <a:cubicBezTo>
                  <a:pt x="214429" y="1980305"/>
                  <a:pt x="184348" y="1945000"/>
                  <a:pt x="188622" y="1913793"/>
                </a:cubicBezTo>
                <a:cubicBezTo>
                  <a:pt x="189936" y="1904196"/>
                  <a:pt x="170479" y="1882587"/>
                  <a:pt x="130265" y="1848951"/>
                </a:cubicBezTo>
                <a:lnTo>
                  <a:pt x="78218" y="1841823"/>
                </a:lnTo>
                <a:lnTo>
                  <a:pt x="35215" y="1872623"/>
                </a:lnTo>
                <a:lnTo>
                  <a:pt x="21251" y="1870711"/>
                </a:lnTo>
                <a:cubicBezTo>
                  <a:pt x="4330" y="1868393"/>
                  <a:pt x="-2484" y="1855219"/>
                  <a:pt x="802" y="1831221"/>
                </a:cubicBezTo>
                <a:lnTo>
                  <a:pt x="5980" y="1793417"/>
                </a:lnTo>
                <a:cubicBezTo>
                  <a:pt x="49219" y="1735769"/>
                  <a:pt x="74945" y="1676923"/>
                  <a:pt x="83162" y="1616927"/>
                </a:cubicBezTo>
                <a:cubicBezTo>
                  <a:pt x="94504" y="1534110"/>
                  <a:pt x="86448" y="1463933"/>
                  <a:pt x="58986" y="1406379"/>
                </a:cubicBezTo>
                <a:lnTo>
                  <a:pt x="61453" y="1388364"/>
                </a:lnTo>
                <a:cubicBezTo>
                  <a:pt x="115498" y="1283283"/>
                  <a:pt x="148860" y="1231611"/>
                  <a:pt x="161550" y="1233349"/>
                </a:cubicBezTo>
                <a:lnTo>
                  <a:pt x="161432" y="1139810"/>
                </a:lnTo>
                <a:lnTo>
                  <a:pt x="171542" y="1065993"/>
                </a:lnTo>
                <a:cubicBezTo>
                  <a:pt x="196196" y="885973"/>
                  <a:pt x="308243" y="776003"/>
                  <a:pt x="507674" y="736066"/>
                </a:cubicBezTo>
                <a:lnTo>
                  <a:pt x="512851" y="698262"/>
                </a:lnTo>
                <a:lnTo>
                  <a:pt x="435424" y="687658"/>
                </a:lnTo>
                <a:lnTo>
                  <a:pt x="367974" y="698597"/>
                </a:lnTo>
                <a:cubicBezTo>
                  <a:pt x="369783" y="685389"/>
                  <a:pt x="374917" y="679372"/>
                  <a:pt x="383388" y="680532"/>
                </a:cubicBezTo>
                <a:cubicBezTo>
                  <a:pt x="385032" y="668533"/>
                  <a:pt x="381625" y="661938"/>
                  <a:pt x="373154" y="660777"/>
                </a:cubicBezTo>
                <a:cubicBezTo>
                  <a:pt x="392636" y="581540"/>
                  <a:pt x="414130" y="522130"/>
                  <a:pt x="437657" y="482551"/>
                </a:cubicBezTo>
                <a:cubicBezTo>
                  <a:pt x="419883" y="480117"/>
                  <a:pt x="412728" y="466305"/>
                  <a:pt x="416180" y="441097"/>
                </a:cubicBezTo>
                <a:cubicBezTo>
                  <a:pt x="421110" y="405099"/>
                  <a:pt x="476515" y="387614"/>
                  <a:pt x="582404" y="388676"/>
                </a:cubicBezTo>
                <a:cubicBezTo>
                  <a:pt x="678649" y="302814"/>
                  <a:pt x="763155" y="264866"/>
                  <a:pt x="835920" y="274831"/>
                </a:cubicBezTo>
                <a:cubicBezTo>
                  <a:pt x="837727" y="261639"/>
                  <a:pt x="842862" y="255606"/>
                  <a:pt x="851334" y="256766"/>
                </a:cubicBezTo>
                <a:lnTo>
                  <a:pt x="982059" y="274669"/>
                </a:lnTo>
                <a:close/>
                <a:moveTo>
                  <a:pt x="7479943" y="0"/>
                </a:moveTo>
                <a:lnTo>
                  <a:pt x="7883568" y="55277"/>
                </a:lnTo>
                <a:cubicBezTo>
                  <a:pt x="7892028" y="56436"/>
                  <a:pt x="7895355" y="63612"/>
                  <a:pt x="7893546" y="76820"/>
                </a:cubicBezTo>
                <a:cubicBezTo>
                  <a:pt x="7989262" y="70360"/>
                  <a:pt x="8043844" y="58891"/>
                  <a:pt x="8057317" y="42400"/>
                </a:cubicBezTo>
                <a:lnTo>
                  <a:pt x="8290861" y="74384"/>
                </a:lnTo>
                <a:cubicBezTo>
                  <a:pt x="8371346" y="109856"/>
                  <a:pt x="8417508" y="128402"/>
                  <a:pt x="8429357" y="130025"/>
                </a:cubicBezTo>
                <a:lnTo>
                  <a:pt x="8845684" y="187042"/>
                </a:lnTo>
                <a:lnTo>
                  <a:pt x="8840507" y="224846"/>
                </a:lnTo>
                <a:lnTo>
                  <a:pt x="8746650" y="230328"/>
                </a:lnTo>
                <a:cubicBezTo>
                  <a:pt x="8748293" y="218329"/>
                  <a:pt x="8744885" y="211750"/>
                  <a:pt x="8736424" y="210591"/>
                </a:cubicBezTo>
                <a:cubicBezTo>
                  <a:pt x="8733138" y="234590"/>
                  <a:pt x="8722612" y="245389"/>
                  <a:pt x="8704838" y="242955"/>
                </a:cubicBezTo>
                <a:lnTo>
                  <a:pt x="8354511" y="194976"/>
                </a:lnTo>
                <a:cubicBezTo>
                  <a:pt x="8312497" y="218551"/>
                  <a:pt x="8286219" y="246745"/>
                  <a:pt x="8275692" y="279544"/>
                </a:cubicBezTo>
                <a:cubicBezTo>
                  <a:pt x="8361210" y="303480"/>
                  <a:pt x="8402319" y="327447"/>
                  <a:pt x="8399033" y="351445"/>
                </a:cubicBezTo>
                <a:lnTo>
                  <a:pt x="8396320" y="371250"/>
                </a:lnTo>
                <a:cubicBezTo>
                  <a:pt x="8382928" y="406105"/>
                  <a:pt x="8354229" y="420511"/>
                  <a:pt x="8310234" y="414486"/>
                </a:cubicBezTo>
                <a:lnTo>
                  <a:pt x="7895181" y="357643"/>
                </a:lnTo>
                <a:lnTo>
                  <a:pt x="7850647" y="390057"/>
                </a:lnTo>
                <a:lnTo>
                  <a:pt x="7694530" y="368677"/>
                </a:lnTo>
                <a:lnTo>
                  <a:pt x="7518314" y="399569"/>
                </a:lnTo>
                <a:cubicBezTo>
                  <a:pt x="7504734" y="385468"/>
                  <a:pt x="7488203" y="377092"/>
                  <a:pt x="7468747" y="374428"/>
                </a:cubicBezTo>
                <a:lnTo>
                  <a:pt x="7372178" y="399715"/>
                </a:lnTo>
                <a:lnTo>
                  <a:pt x="7190669" y="374857"/>
                </a:lnTo>
                <a:lnTo>
                  <a:pt x="7146392" y="405482"/>
                </a:lnTo>
                <a:lnTo>
                  <a:pt x="7121011" y="402006"/>
                </a:lnTo>
                <a:lnTo>
                  <a:pt x="7086587" y="360603"/>
                </a:lnTo>
                <a:cubicBezTo>
                  <a:pt x="7083299" y="384617"/>
                  <a:pt x="7073195" y="395458"/>
                  <a:pt x="7056275" y="393141"/>
                </a:cubicBezTo>
                <a:cubicBezTo>
                  <a:pt x="7021580" y="388389"/>
                  <a:pt x="7005050" y="380013"/>
                  <a:pt x="7006693" y="368014"/>
                </a:cubicBezTo>
                <a:lnTo>
                  <a:pt x="6912848" y="373498"/>
                </a:lnTo>
                <a:lnTo>
                  <a:pt x="6756720" y="352116"/>
                </a:lnTo>
                <a:cubicBezTo>
                  <a:pt x="6748259" y="350957"/>
                  <a:pt x="6744851" y="344378"/>
                  <a:pt x="6746494" y="332379"/>
                </a:cubicBezTo>
                <a:lnTo>
                  <a:pt x="6718649" y="346902"/>
                </a:lnTo>
                <a:lnTo>
                  <a:pt x="6605536" y="294721"/>
                </a:lnTo>
                <a:cubicBezTo>
                  <a:pt x="6574318" y="314911"/>
                  <a:pt x="6546874" y="323377"/>
                  <a:pt x="6523176" y="320131"/>
                </a:cubicBezTo>
                <a:lnTo>
                  <a:pt x="6327703" y="293360"/>
                </a:lnTo>
                <a:lnTo>
                  <a:pt x="6284454" y="325950"/>
                </a:lnTo>
                <a:lnTo>
                  <a:pt x="6141028" y="306308"/>
                </a:lnTo>
                <a:cubicBezTo>
                  <a:pt x="6043814" y="317443"/>
                  <a:pt x="5979937" y="333767"/>
                  <a:pt x="5949412" y="355251"/>
                </a:cubicBezTo>
                <a:lnTo>
                  <a:pt x="5780593" y="332131"/>
                </a:lnTo>
                <a:lnTo>
                  <a:pt x="5783303" y="312342"/>
                </a:lnTo>
                <a:cubicBezTo>
                  <a:pt x="5789715" y="265522"/>
                  <a:pt x="5886519" y="235387"/>
                  <a:pt x="6073710" y="221886"/>
                </a:cubicBezTo>
                <a:lnTo>
                  <a:pt x="6228565" y="243094"/>
                </a:lnTo>
                <a:cubicBezTo>
                  <a:pt x="6378371" y="187817"/>
                  <a:pt x="6522242" y="169615"/>
                  <a:pt x="6660165" y="188504"/>
                </a:cubicBezTo>
                <a:lnTo>
                  <a:pt x="6672855" y="190242"/>
                </a:lnTo>
                <a:cubicBezTo>
                  <a:pt x="6740780" y="128631"/>
                  <a:pt x="6851600" y="93679"/>
                  <a:pt x="7005317" y="85386"/>
                </a:cubicBezTo>
                <a:lnTo>
                  <a:pt x="7265526" y="121023"/>
                </a:lnTo>
                <a:cubicBezTo>
                  <a:pt x="7273416" y="63414"/>
                  <a:pt x="7317341" y="32149"/>
                  <a:pt x="7397338" y="27200"/>
                </a:cubicBezTo>
                <a:cubicBezTo>
                  <a:pt x="7429485" y="31602"/>
                  <a:pt x="7457023" y="22542"/>
                  <a:pt x="74799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1629253" y="3625702"/>
            <a:ext cx="8843818" cy="2860158"/>
          </a:xfrm>
          <a:custGeom>
            <a:avLst/>
            <a:gdLst>
              <a:gd name="connsiteX0" fmla="*/ 3592590 w 8843818"/>
              <a:gd name="connsiteY0" fmla="*/ 2813493 h 2860158"/>
              <a:gd name="connsiteX1" fmla="*/ 3632336 w 8843818"/>
              <a:gd name="connsiteY1" fmla="*/ 2828429 h 2860158"/>
              <a:gd name="connsiteX2" fmla="*/ 3632336 w 8843818"/>
              <a:gd name="connsiteY2" fmla="*/ 2860158 h 2860158"/>
              <a:gd name="connsiteX3" fmla="*/ 3616248 w 8843818"/>
              <a:gd name="connsiteY3" fmla="*/ 2860158 h 2860158"/>
              <a:gd name="connsiteX4" fmla="*/ 3560421 w 8843818"/>
              <a:gd name="connsiteY4" fmla="*/ 2845222 h 2860158"/>
              <a:gd name="connsiteX5" fmla="*/ 3560421 w 8843818"/>
              <a:gd name="connsiteY5" fmla="*/ 2828429 h 2860158"/>
              <a:gd name="connsiteX6" fmla="*/ 3592590 w 8843818"/>
              <a:gd name="connsiteY6" fmla="*/ 2813493 h 2860158"/>
              <a:gd name="connsiteX7" fmla="*/ 7635557 w 8843818"/>
              <a:gd name="connsiteY7" fmla="*/ 2335554 h 2860158"/>
              <a:gd name="connsiteX8" fmla="*/ 7667734 w 8843818"/>
              <a:gd name="connsiteY8" fmla="*/ 2399028 h 2860158"/>
              <a:gd name="connsiteX9" fmla="*/ 7627987 w 8843818"/>
              <a:gd name="connsiteY9" fmla="*/ 2447567 h 2860158"/>
              <a:gd name="connsiteX10" fmla="*/ 7587308 w 8843818"/>
              <a:gd name="connsiteY10" fmla="*/ 2399028 h 2860158"/>
              <a:gd name="connsiteX11" fmla="*/ 7562709 w 8843818"/>
              <a:gd name="connsiteY11" fmla="*/ 2415821 h 2860158"/>
              <a:gd name="connsiteX12" fmla="*/ 7635557 w 8843818"/>
              <a:gd name="connsiteY12" fmla="*/ 2335554 h 2860158"/>
              <a:gd name="connsiteX13" fmla="*/ 933866 w 8843818"/>
              <a:gd name="connsiteY13" fmla="*/ 2081640 h 2860158"/>
              <a:gd name="connsiteX14" fmla="*/ 942385 w 8843818"/>
              <a:gd name="connsiteY14" fmla="*/ 2081640 h 2860158"/>
              <a:gd name="connsiteX15" fmla="*/ 958465 w 8843818"/>
              <a:gd name="connsiteY15" fmla="*/ 2113386 h 2860158"/>
              <a:gd name="connsiteX16" fmla="*/ 933866 w 8843818"/>
              <a:gd name="connsiteY16" fmla="*/ 2161924 h 2860158"/>
              <a:gd name="connsiteX17" fmla="*/ 917786 w 8843818"/>
              <a:gd name="connsiteY17" fmla="*/ 2161924 h 2860158"/>
              <a:gd name="connsiteX18" fmla="*/ 917786 w 8843818"/>
              <a:gd name="connsiteY18" fmla="*/ 2113386 h 2860158"/>
              <a:gd name="connsiteX19" fmla="*/ 933866 w 8843818"/>
              <a:gd name="connsiteY19" fmla="*/ 2081640 h 2860158"/>
              <a:gd name="connsiteX20" fmla="*/ 2166718 w 8843818"/>
              <a:gd name="connsiteY20" fmla="*/ 2066704 h 2860158"/>
              <a:gd name="connsiteX21" fmla="*/ 2174287 w 8843818"/>
              <a:gd name="connsiteY21" fmla="*/ 2098450 h 2860158"/>
              <a:gd name="connsiteX22" fmla="*/ 2150638 w 8843818"/>
              <a:gd name="connsiteY22" fmla="*/ 2098450 h 2860158"/>
              <a:gd name="connsiteX23" fmla="*/ 2166718 w 8843818"/>
              <a:gd name="connsiteY23" fmla="*/ 2066704 h 2860158"/>
              <a:gd name="connsiteX24" fmla="*/ 5259739 w 8843818"/>
              <a:gd name="connsiteY24" fmla="*/ 2018166 h 2860158"/>
              <a:gd name="connsiteX25" fmla="*/ 5259739 w 8843818"/>
              <a:gd name="connsiteY25" fmla="*/ 2049911 h 2860158"/>
              <a:gd name="connsiteX26" fmla="*/ 5340165 w 8843818"/>
              <a:gd name="connsiteY26" fmla="*/ 2145114 h 2860158"/>
              <a:gd name="connsiteX27" fmla="*/ 5340165 w 8843818"/>
              <a:gd name="connsiteY27" fmla="*/ 2113386 h 2860158"/>
              <a:gd name="connsiteX28" fmla="*/ 5380844 w 8843818"/>
              <a:gd name="connsiteY28" fmla="*/ 2145114 h 2860158"/>
              <a:gd name="connsiteX29" fmla="*/ 5429102 w 8843818"/>
              <a:gd name="connsiteY29" fmla="*/ 2130178 h 2860158"/>
              <a:gd name="connsiteX30" fmla="*/ 5404502 w 8843818"/>
              <a:gd name="connsiteY30" fmla="*/ 2018166 h 2860158"/>
              <a:gd name="connsiteX31" fmla="*/ 837360 w 8843818"/>
              <a:gd name="connsiteY31" fmla="*/ 2018166 h 2860158"/>
              <a:gd name="connsiteX32" fmla="*/ 853440 w 8843818"/>
              <a:gd name="connsiteY32" fmla="*/ 2018166 h 2860158"/>
              <a:gd name="connsiteX33" fmla="*/ 853440 w 8843818"/>
              <a:gd name="connsiteY33" fmla="*/ 2066704 h 2860158"/>
              <a:gd name="connsiteX34" fmla="*/ 837360 w 8843818"/>
              <a:gd name="connsiteY34" fmla="*/ 2066704 h 2860158"/>
              <a:gd name="connsiteX35" fmla="*/ 2005874 w 8843818"/>
              <a:gd name="connsiteY35" fmla="*/ 2003230 h 2860158"/>
              <a:gd name="connsiteX36" fmla="*/ 2045613 w 8843818"/>
              <a:gd name="connsiteY36" fmla="*/ 2018166 h 2860158"/>
              <a:gd name="connsiteX37" fmla="*/ 2045613 w 8843818"/>
              <a:gd name="connsiteY37" fmla="*/ 2049911 h 2860158"/>
              <a:gd name="connsiteX38" fmla="*/ 2005874 w 8843818"/>
              <a:gd name="connsiteY38" fmla="*/ 2034975 h 2860158"/>
              <a:gd name="connsiteX39" fmla="*/ 1949107 w 8843818"/>
              <a:gd name="connsiteY39" fmla="*/ 1986420 h 2860158"/>
              <a:gd name="connsiteX40" fmla="*/ 1973706 w 8843818"/>
              <a:gd name="connsiteY40" fmla="*/ 1986420 h 2860158"/>
              <a:gd name="connsiteX41" fmla="*/ 1973706 w 8843818"/>
              <a:gd name="connsiteY41" fmla="*/ 2018166 h 2860158"/>
              <a:gd name="connsiteX42" fmla="*/ 1949107 w 8843818"/>
              <a:gd name="connsiteY42" fmla="*/ 2018166 h 2860158"/>
              <a:gd name="connsiteX43" fmla="*/ 4776243 w 8843818"/>
              <a:gd name="connsiteY43" fmla="*/ 1939755 h 2860158"/>
              <a:gd name="connsiteX44" fmla="*/ 4800851 w 8843818"/>
              <a:gd name="connsiteY44" fmla="*/ 1939755 h 2860158"/>
              <a:gd name="connsiteX45" fmla="*/ 4800851 w 8843818"/>
              <a:gd name="connsiteY45" fmla="*/ 1954692 h 2860158"/>
              <a:gd name="connsiteX46" fmla="*/ 4776243 w 8843818"/>
              <a:gd name="connsiteY46" fmla="*/ 1971501 h 2860158"/>
              <a:gd name="connsiteX47" fmla="*/ 2818626 w 8843818"/>
              <a:gd name="connsiteY47" fmla="*/ 1897188 h 2860158"/>
              <a:gd name="connsiteX48" fmla="*/ 2811057 w 8843818"/>
              <a:gd name="connsiteY48" fmla="*/ 1908010 h 2860158"/>
              <a:gd name="connsiteX49" fmla="*/ 2811057 w 8843818"/>
              <a:gd name="connsiteY49" fmla="*/ 1922946 h 2860158"/>
              <a:gd name="connsiteX50" fmla="*/ 2818626 w 8843818"/>
              <a:gd name="connsiteY50" fmla="*/ 1922946 h 2860158"/>
              <a:gd name="connsiteX51" fmla="*/ 1135397 w 8843818"/>
              <a:gd name="connsiteY51" fmla="*/ 1891217 h 2860158"/>
              <a:gd name="connsiteX52" fmla="*/ 1135397 w 8843818"/>
              <a:gd name="connsiteY52" fmla="*/ 1954692 h 2860158"/>
              <a:gd name="connsiteX53" fmla="*/ 1119317 w 8843818"/>
              <a:gd name="connsiteY53" fmla="*/ 1922946 h 2860158"/>
              <a:gd name="connsiteX54" fmla="*/ 1135397 w 8843818"/>
              <a:gd name="connsiteY54" fmla="*/ 1891217 h 2860158"/>
              <a:gd name="connsiteX55" fmla="*/ 3471485 w 8843818"/>
              <a:gd name="connsiteY55" fmla="*/ 1876281 h 2860158"/>
              <a:gd name="connsiteX56" fmla="*/ 3480004 w 8843818"/>
              <a:gd name="connsiteY56" fmla="*/ 1876281 h 2860158"/>
              <a:gd name="connsiteX57" fmla="*/ 3480004 w 8843818"/>
              <a:gd name="connsiteY57" fmla="*/ 1891217 h 2860158"/>
              <a:gd name="connsiteX58" fmla="*/ 3462966 w 8843818"/>
              <a:gd name="connsiteY58" fmla="*/ 1922946 h 2860158"/>
              <a:gd name="connsiteX59" fmla="*/ 3455396 w 8843818"/>
              <a:gd name="connsiteY59" fmla="*/ 1891217 h 2860158"/>
              <a:gd name="connsiteX60" fmla="*/ 1281109 w 8843818"/>
              <a:gd name="connsiteY60" fmla="*/ 1844536 h 2860158"/>
              <a:gd name="connsiteX61" fmla="*/ 1304767 w 8843818"/>
              <a:gd name="connsiteY61" fmla="*/ 1891217 h 2860158"/>
              <a:gd name="connsiteX62" fmla="*/ 1304767 w 8843818"/>
              <a:gd name="connsiteY62" fmla="*/ 1922946 h 2860158"/>
              <a:gd name="connsiteX63" fmla="*/ 1288679 w 8843818"/>
              <a:gd name="connsiteY63" fmla="*/ 1922946 h 2860158"/>
              <a:gd name="connsiteX64" fmla="*/ 1297198 w 8843818"/>
              <a:gd name="connsiteY64" fmla="*/ 1954692 h 2860158"/>
              <a:gd name="connsiteX65" fmla="*/ 1288679 w 8843818"/>
              <a:gd name="connsiteY65" fmla="*/ 1954692 h 2860158"/>
              <a:gd name="connsiteX66" fmla="*/ 1240422 w 8843818"/>
              <a:gd name="connsiteY66" fmla="*/ 1908010 h 2860158"/>
              <a:gd name="connsiteX67" fmla="*/ 1281109 w 8843818"/>
              <a:gd name="connsiteY67" fmla="*/ 1844536 h 2860158"/>
              <a:gd name="connsiteX68" fmla="*/ 3994710 w 8843818"/>
              <a:gd name="connsiteY68" fmla="*/ 1827743 h 2860158"/>
              <a:gd name="connsiteX69" fmla="*/ 4051487 w 8843818"/>
              <a:gd name="connsiteY69" fmla="*/ 1876281 h 2860158"/>
              <a:gd name="connsiteX70" fmla="*/ 4051487 w 8843818"/>
              <a:gd name="connsiteY70" fmla="*/ 1891217 h 2860158"/>
              <a:gd name="connsiteX71" fmla="*/ 4042968 w 8843818"/>
              <a:gd name="connsiteY71" fmla="*/ 1891217 h 2860158"/>
              <a:gd name="connsiteX72" fmla="*/ 4003229 w 8843818"/>
              <a:gd name="connsiteY72" fmla="*/ 1844536 h 2860158"/>
              <a:gd name="connsiteX73" fmla="*/ 3971061 w 8843818"/>
              <a:gd name="connsiteY73" fmla="*/ 1876281 h 2860158"/>
              <a:gd name="connsiteX74" fmla="*/ 3962542 w 8843818"/>
              <a:gd name="connsiteY74" fmla="*/ 1844536 h 2860158"/>
              <a:gd name="connsiteX75" fmla="*/ 3994710 w 8843818"/>
              <a:gd name="connsiteY75" fmla="*/ 1827743 h 2860158"/>
              <a:gd name="connsiteX76" fmla="*/ 3600159 w 8843818"/>
              <a:gd name="connsiteY76" fmla="*/ 1827743 h 2860158"/>
              <a:gd name="connsiteX77" fmla="*/ 3608678 w 8843818"/>
              <a:gd name="connsiteY77" fmla="*/ 1827743 h 2860158"/>
              <a:gd name="connsiteX78" fmla="*/ 3608678 w 8843818"/>
              <a:gd name="connsiteY78" fmla="*/ 1876281 h 2860158"/>
              <a:gd name="connsiteX79" fmla="*/ 3592590 w 8843818"/>
              <a:gd name="connsiteY79" fmla="*/ 1891217 h 2860158"/>
              <a:gd name="connsiteX80" fmla="*/ 3560421 w 8843818"/>
              <a:gd name="connsiteY80" fmla="*/ 1891217 h 2860158"/>
              <a:gd name="connsiteX81" fmla="*/ 3576509 w 8843818"/>
              <a:gd name="connsiteY81" fmla="*/ 1844536 h 2860158"/>
              <a:gd name="connsiteX82" fmla="*/ 3600159 w 8843818"/>
              <a:gd name="connsiteY82" fmla="*/ 1844536 h 2860158"/>
              <a:gd name="connsiteX83" fmla="*/ 2907571 w 8843818"/>
              <a:gd name="connsiteY83" fmla="*/ 1827743 h 2860158"/>
              <a:gd name="connsiteX84" fmla="*/ 2853168 w 8843818"/>
              <a:gd name="connsiteY84" fmla="*/ 1847814 h 2860158"/>
              <a:gd name="connsiteX85" fmla="*/ 2822814 w 8843818"/>
              <a:gd name="connsiteY85" fmla="*/ 1891217 h 2860158"/>
              <a:gd name="connsiteX86" fmla="*/ 2843234 w 8843818"/>
              <a:gd name="connsiteY86" fmla="*/ 1891217 h 2860158"/>
              <a:gd name="connsiteX87" fmla="*/ 2883913 w 8843818"/>
              <a:gd name="connsiteY87" fmla="*/ 1908010 h 2860158"/>
              <a:gd name="connsiteX88" fmla="*/ 2891483 w 8843818"/>
              <a:gd name="connsiteY88" fmla="*/ 1859472 h 2860158"/>
              <a:gd name="connsiteX89" fmla="*/ 2907571 w 8843818"/>
              <a:gd name="connsiteY89" fmla="*/ 1859472 h 2860158"/>
              <a:gd name="connsiteX90" fmla="*/ 2907571 w 8843818"/>
              <a:gd name="connsiteY90" fmla="*/ 1891217 h 2860158"/>
              <a:gd name="connsiteX91" fmla="*/ 2916082 w 8843818"/>
              <a:gd name="connsiteY91" fmla="*/ 1876281 h 2860158"/>
              <a:gd name="connsiteX92" fmla="*/ 2932170 w 8843818"/>
              <a:gd name="connsiteY92" fmla="*/ 1891217 h 2860158"/>
              <a:gd name="connsiteX93" fmla="*/ 3076933 w 8843818"/>
              <a:gd name="connsiteY93" fmla="*/ 1891217 h 2860158"/>
              <a:gd name="connsiteX94" fmla="*/ 3020166 w 8843818"/>
              <a:gd name="connsiteY94" fmla="*/ 1844536 h 2860158"/>
              <a:gd name="connsiteX95" fmla="*/ 2987997 w 8843818"/>
              <a:gd name="connsiteY95" fmla="*/ 1859472 h 2860158"/>
              <a:gd name="connsiteX96" fmla="*/ 2980427 w 8843818"/>
              <a:gd name="connsiteY96" fmla="*/ 1859472 h 2860158"/>
              <a:gd name="connsiteX97" fmla="*/ 2980427 w 8843818"/>
              <a:gd name="connsiteY97" fmla="*/ 1827743 h 2860158"/>
              <a:gd name="connsiteX98" fmla="*/ 2971908 w 8843818"/>
              <a:gd name="connsiteY98" fmla="*/ 1827743 h 2860158"/>
              <a:gd name="connsiteX99" fmla="*/ 2939740 w 8843818"/>
              <a:gd name="connsiteY99" fmla="*/ 1844536 h 2860158"/>
              <a:gd name="connsiteX100" fmla="*/ 2907571 w 8843818"/>
              <a:gd name="connsiteY100" fmla="*/ 1827743 h 2860158"/>
              <a:gd name="connsiteX101" fmla="*/ 4800851 w 8843818"/>
              <a:gd name="connsiteY101" fmla="*/ 1812807 h 2860158"/>
              <a:gd name="connsiteX102" fmla="*/ 4816931 w 8843818"/>
              <a:gd name="connsiteY102" fmla="*/ 1812807 h 2860158"/>
              <a:gd name="connsiteX103" fmla="*/ 4816931 w 8843818"/>
              <a:gd name="connsiteY103" fmla="*/ 1876281 h 2860158"/>
              <a:gd name="connsiteX104" fmla="*/ 4808420 w 8843818"/>
              <a:gd name="connsiteY104" fmla="*/ 1876281 h 2860158"/>
              <a:gd name="connsiteX105" fmla="*/ 4026887 w 8843818"/>
              <a:gd name="connsiteY105" fmla="*/ 1795997 h 2860158"/>
              <a:gd name="connsiteX106" fmla="*/ 4059056 w 8843818"/>
              <a:gd name="connsiteY106" fmla="*/ 1795997 h 2860158"/>
              <a:gd name="connsiteX107" fmla="*/ 4067567 w 8843818"/>
              <a:gd name="connsiteY107" fmla="*/ 1859472 h 2860158"/>
              <a:gd name="connsiteX108" fmla="*/ 4059056 w 8843818"/>
              <a:gd name="connsiteY108" fmla="*/ 1859472 h 2860158"/>
              <a:gd name="connsiteX109" fmla="*/ 4010799 w 8843818"/>
              <a:gd name="connsiteY109" fmla="*/ 1827743 h 2860158"/>
              <a:gd name="connsiteX110" fmla="*/ 4026887 w 8843818"/>
              <a:gd name="connsiteY110" fmla="*/ 1795997 h 2860158"/>
              <a:gd name="connsiteX111" fmla="*/ 1756086 w 8843818"/>
              <a:gd name="connsiteY111" fmla="*/ 1795997 h 2860158"/>
              <a:gd name="connsiteX112" fmla="*/ 1739998 w 8843818"/>
              <a:gd name="connsiteY112" fmla="*/ 1844536 h 2860158"/>
              <a:gd name="connsiteX113" fmla="*/ 1723918 w 8843818"/>
              <a:gd name="connsiteY113" fmla="*/ 1812807 h 2860158"/>
              <a:gd name="connsiteX114" fmla="*/ 1715399 w 8843818"/>
              <a:gd name="connsiteY114" fmla="*/ 1844536 h 2860158"/>
              <a:gd name="connsiteX115" fmla="*/ 1715399 w 8843818"/>
              <a:gd name="connsiteY115" fmla="*/ 1876281 h 2860158"/>
              <a:gd name="connsiteX116" fmla="*/ 1747567 w 8843818"/>
              <a:gd name="connsiteY116" fmla="*/ 1891217 h 2860158"/>
              <a:gd name="connsiteX117" fmla="*/ 1779736 w 8843818"/>
              <a:gd name="connsiteY117" fmla="*/ 1844536 h 2860158"/>
              <a:gd name="connsiteX118" fmla="*/ 1772166 w 8843818"/>
              <a:gd name="connsiteY118" fmla="*/ 1795997 h 2860158"/>
              <a:gd name="connsiteX119" fmla="*/ 3567990 w 8843818"/>
              <a:gd name="connsiteY119" fmla="*/ 1779205 h 2860158"/>
              <a:gd name="connsiteX120" fmla="*/ 3567990 w 8843818"/>
              <a:gd name="connsiteY120" fmla="*/ 1827743 h 2860158"/>
              <a:gd name="connsiteX121" fmla="*/ 3551910 w 8843818"/>
              <a:gd name="connsiteY121" fmla="*/ 1795997 h 2860158"/>
              <a:gd name="connsiteX122" fmla="*/ 4985352 w 8843818"/>
              <a:gd name="connsiteY122" fmla="*/ 1764269 h 2860158"/>
              <a:gd name="connsiteX123" fmla="*/ 5001432 w 8843818"/>
              <a:gd name="connsiteY123" fmla="*/ 1795997 h 2860158"/>
              <a:gd name="connsiteX124" fmla="*/ 5009951 w 8843818"/>
              <a:gd name="connsiteY124" fmla="*/ 1795997 h 2860158"/>
              <a:gd name="connsiteX125" fmla="*/ 5009951 w 8843818"/>
              <a:gd name="connsiteY125" fmla="*/ 1764269 h 2860158"/>
              <a:gd name="connsiteX126" fmla="*/ 1522387 w 8843818"/>
              <a:gd name="connsiteY126" fmla="*/ 1700778 h 2860158"/>
              <a:gd name="connsiteX127" fmla="*/ 1513868 w 8843818"/>
              <a:gd name="connsiteY127" fmla="*/ 1732523 h 2860158"/>
              <a:gd name="connsiteX128" fmla="*/ 1538467 w 8843818"/>
              <a:gd name="connsiteY128" fmla="*/ 1732523 h 2860158"/>
              <a:gd name="connsiteX129" fmla="*/ 1522387 w 8843818"/>
              <a:gd name="connsiteY129" fmla="*/ 1700778 h 2860158"/>
              <a:gd name="connsiteX130" fmla="*/ 1627403 w 8843818"/>
              <a:gd name="connsiteY130" fmla="*/ 1669049 h 2860158"/>
              <a:gd name="connsiteX131" fmla="*/ 1627403 w 8843818"/>
              <a:gd name="connsiteY131" fmla="*/ 1779205 h 2860158"/>
              <a:gd name="connsiteX132" fmla="*/ 1659580 w 8843818"/>
              <a:gd name="connsiteY132" fmla="*/ 1795997 h 2860158"/>
              <a:gd name="connsiteX133" fmla="*/ 1699319 w 8843818"/>
              <a:gd name="connsiteY133" fmla="*/ 1747459 h 2860158"/>
              <a:gd name="connsiteX134" fmla="*/ 1707829 w 8843818"/>
              <a:gd name="connsiteY134" fmla="*/ 1764269 h 2860158"/>
              <a:gd name="connsiteX135" fmla="*/ 1715399 w 8843818"/>
              <a:gd name="connsiteY135" fmla="*/ 1732523 h 2860158"/>
              <a:gd name="connsiteX136" fmla="*/ 1667150 w 8843818"/>
              <a:gd name="connsiteY136" fmla="*/ 1683985 h 2860158"/>
              <a:gd name="connsiteX137" fmla="*/ 1667150 w 8843818"/>
              <a:gd name="connsiteY137" fmla="*/ 1669049 h 2860158"/>
              <a:gd name="connsiteX138" fmla="*/ 4188680 w 8843818"/>
              <a:gd name="connsiteY138" fmla="*/ 1605574 h 2860158"/>
              <a:gd name="connsiteX139" fmla="*/ 4172592 w 8843818"/>
              <a:gd name="connsiteY139" fmla="*/ 1637303 h 2860158"/>
              <a:gd name="connsiteX140" fmla="*/ 4172592 w 8843818"/>
              <a:gd name="connsiteY140" fmla="*/ 1700778 h 2860158"/>
              <a:gd name="connsiteX141" fmla="*/ 4196250 w 8843818"/>
              <a:gd name="connsiteY141" fmla="*/ 1700778 h 2860158"/>
              <a:gd name="connsiteX142" fmla="*/ 4196250 w 8843818"/>
              <a:gd name="connsiteY142" fmla="*/ 1683985 h 2860158"/>
              <a:gd name="connsiteX143" fmla="*/ 4188680 w 8843818"/>
              <a:gd name="connsiteY143" fmla="*/ 1669049 h 2860158"/>
              <a:gd name="connsiteX144" fmla="*/ 4204760 w 8843818"/>
              <a:gd name="connsiteY144" fmla="*/ 1605574 h 2860158"/>
              <a:gd name="connsiteX145" fmla="*/ 4147992 w 8843818"/>
              <a:gd name="connsiteY145" fmla="*/ 1588765 h 2860158"/>
              <a:gd name="connsiteX146" fmla="*/ 4108254 w 8843818"/>
              <a:gd name="connsiteY146" fmla="*/ 1605574 h 2860158"/>
              <a:gd name="connsiteX147" fmla="*/ 4115824 w 8843818"/>
              <a:gd name="connsiteY147" fmla="*/ 1620511 h 2860158"/>
              <a:gd name="connsiteX148" fmla="*/ 4108254 w 8843818"/>
              <a:gd name="connsiteY148" fmla="*/ 1652239 h 2860158"/>
              <a:gd name="connsiteX149" fmla="*/ 4108254 w 8843818"/>
              <a:gd name="connsiteY149" fmla="*/ 1669049 h 2860158"/>
              <a:gd name="connsiteX150" fmla="*/ 4147992 w 8843818"/>
              <a:gd name="connsiteY150" fmla="*/ 1683985 h 2860158"/>
              <a:gd name="connsiteX151" fmla="*/ 4164081 w 8843818"/>
              <a:gd name="connsiteY151" fmla="*/ 1620511 h 2860158"/>
              <a:gd name="connsiteX152" fmla="*/ 4164081 w 8843818"/>
              <a:gd name="connsiteY152" fmla="*/ 1605574 h 2860158"/>
              <a:gd name="connsiteX153" fmla="*/ 4147992 w 8843818"/>
              <a:gd name="connsiteY153" fmla="*/ 1588765 h 2860158"/>
              <a:gd name="connsiteX154" fmla="*/ 6193605 w 8843818"/>
              <a:gd name="connsiteY154" fmla="*/ 1557036 h 2860158"/>
              <a:gd name="connsiteX155" fmla="*/ 6193605 w 8843818"/>
              <a:gd name="connsiteY155" fmla="*/ 1573829 h 2860158"/>
              <a:gd name="connsiteX156" fmla="*/ 6177516 w 8843818"/>
              <a:gd name="connsiteY156" fmla="*/ 1605574 h 2860158"/>
              <a:gd name="connsiteX157" fmla="*/ 6169947 w 8843818"/>
              <a:gd name="connsiteY157" fmla="*/ 1605574 h 2860158"/>
              <a:gd name="connsiteX158" fmla="*/ 6169947 w 8843818"/>
              <a:gd name="connsiteY158" fmla="*/ 1573829 h 2860158"/>
              <a:gd name="connsiteX159" fmla="*/ 6193605 w 8843818"/>
              <a:gd name="connsiteY159" fmla="*/ 1557036 h 2860158"/>
              <a:gd name="connsiteX160" fmla="*/ 4510375 w 8843818"/>
              <a:gd name="connsiteY160" fmla="*/ 1557036 h 2860158"/>
              <a:gd name="connsiteX161" fmla="*/ 4494287 w 8843818"/>
              <a:gd name="connsiteY161" fmla="*/ 1605574 h 2860158"/>
              <a:gd name="connsiteX162" fmla="*/ 4454548 w 8843818"/>
              <a:gd name="connsiteY162" fmla="*/ 1605574 h 2860158"/>
              <a:gd name="connsiteX163" fmla="*/ 4438468 w 8843818"/>
              <a:gd name="connsiteY163" fmla="*/ 1588765 h 2860158"/>
              <a:gd name="connsiteX164" fmla="*/ 4438468 w 8843818"/>
              <a:gd name="connsiteY164" fmla="*/ 1620511 h 2860158"/>
              <a:gd name="connsiteX165" fmla="*/ 4462118 w 8843818"/>
              <a:gd name="connsiteY165" fmla="*/ 1652239 h 2860158"/>
              <a:gd name="connsiteX166" fmla="*/ 4462118 w 8843818"/>
              <a:gd name="connsiteY166" fmla="*/ 1669049 h 2860158"/>
              <a:gd name="connsiteX167" fmla="*/ 4438468 w 8843818"/>
              <a:gd name="connsiteY167" fmla="*/ 1637303 h 2860158"/>
              <a:gd name="connsiteX168" fmla="*/ 4422380 w 8843818"/>
              <a:gd name="connsiteY168" fmla="*/ 1652239 h 2860158"/>
              <a:gd name="connsiteX169" fmla="*/ 4422380 w 8843818"/>
              <a:gd name="connsiteY169" fmla="*/ 1620511 h 2860158"/>
              <a:gd name="connsiteX170" fmla="*/ 4405350 w 8843818"/>
              <a:gd name="connsiteY170" fmla="*/ 1652239 h 2860158"/>
              <a:gd name="connsiteX171" fmla="*/ 4454548 w 8843818"/>
              <a:gd name="connsiteY171" fmla="*/ 1683985 h 2860158"/>
              <a:gd name="connsiteX172" fmla="*/ 4486717 w 8843818"/>
              <a:gd name="connsiteY172" fmla="*/ 1637303 h 2860158"/>
              <a:gd name="connsiteX173" fmla="*/ 4494287 w 8843818"/>
              <a:gd name="connsiteY173" fmla="*/ 1637303 h 2860158"/>
              <a:gd name="connsiteX174" fmla="*/ 4510375 w 8843818"/>
              <a:gd name="connsiteY174" fmla="*/ 1669049 h 2860158"/>
              <a:gd name="connsiteX175" fmla="*/ 4502806 w 8843818"/>
              <a:gd name="connsiteY175" fmla="*/ 1683985 h 2860158"/>
              <a:gd name="connsiteX176" fmla="*/ 4526455 w 8843818"/>
              <a:gd name="connsiteY176" fmla="*/ 1669049 h 2860158"/>
              <a:gd name="connsiteX177" fmla="*/ 4526455 w 8843818"/>
              <a:gd name="connsiteY177" fmla="*/ 1557036 h 2860158"/>
              <a:gd name="connsiteX178" fmla="*/ 5106457 w 8843818"/>
              <a:gd name="connsiteY178" fmla="*/ 1478626 h 2860158"/>
              <a:gd name="connsiteX179" fmla="*/ 5114976 w 8843818"/>
              <a:gd name="connsiteY179" fmla="*/ 1510355 h 2860158"/>
              <a:gd name="connsiteX180" fmla="*/ 5114976 w 8843818"/>
              <a:gd name="connsiteY180" fmla="*/ 1525291 h 2860158"/>
              <a:gd name="connsiteX181" fmla="*/ 5106457 w 8843818"/>
              <a:gd name="connsiteY181" fmla="*/ 1510355 h 2860158"/>
              <a:gd name="connsiteX182" fmla="*/ 5090377 w 8843818"/>
              <a:gd name="connsiteY182" fmla="*/ 1525291 h 2860158"/>
              <a:gd name="connsiteX183" fmla="*/ 5082808 w 8843818"/>
              <a:gd name="connsiteY183" fmla="*/ 1525291 h 2860158"/>
              <a:gd name="connsiteX184" fmla="*/ 5082808 w 8843818"/>
              <a:gd name="connsiteY184" fmla="*/ 1493562 h 2860158"/>
              <a:gd name="connsiteX185" fmla="*/ 5106457 w 8843818"/>
              <a:gd name="connsiteY185" fmla="*/ 1478626 h 2860158"/>
              <a:gd name="connsiteX186" fmla="*/ 5179313 w 8843818"/>
              <a:gd name="connsiteY186" fmla="*/ 1398342 h 2860158"/>
              <a:gd name="connsiteX187" fmla="*/ 5154714 w 8843818"/>
              <a:gd name="connsiteY187" fmla="*/ 1415135 h 2860158"/>
              <a:gd name="connsiteX188" fmla="*/ 5154714 w 8843818"/>
              <a:gd name="connsiteY188" fmla="*/ 1461816 h 2860158"/>
              <a:gd name="connsiteX189" fmla="*/ 5195402 w 8843818"/>
              <a:gd name="connsiteY189" fmla="*/ 1398342 h 2860158"/>
              <a:gd name="connsiteX190" fmla="*/ 7047993 w 8843818"/>
              <a:gd name="connsiteY190" fmla="*/ 1288186 h 2860158"/>
              <a:gd name="connsiteX191" fmla="*/ 7080163 w 8843818"/>
              <a:gd name="connsiteY191" fmla="*/ 1303122 h 2860158"/>
              <a:gd name="connsiteX192" fmla="*/ 7080163 w 8843818"/>
              <a:gd name="connsiteY192" fmla="*/ 1334868 h 2860158"/>
              <a:gd name="connsiteX193" fmla="*/ 6999737 w 8843818"/>
              <a:gd name="connsiteY193" fmla="*/ 1398342 h 2860158"/>
              <a:gd name="connsiteX194" fmla="*/ 6951479 w 8843818"/>
              <a:gd name="connsiteY194" fmla="*/ 1366597 h 2860158"/>
              <a:gd name="connsiteX195" fmla="*/ 6870113 w 8843818"/>
              <a:gd name="connsiteY195" fmla="*/ 1398342 h 2860158"/>
              <a:gd name="connsiteX196" fmla="*/ 6934450 w 8843818"/>
              <a:gd name="connsiteY196" fmla="*/ 1303122 h 2860158"/>
              <a:gd name="connsiteX197" fmla="*/ 6951479 w 8843818"/>
              <a:gd name="connsiteY197" fmla="*/ 1319932 h 2860158"/>
              <a:gd name="connsiteX198" fmla="*/ 2263232 w 8843818"/>
              <a:gd name="connsiteY198" fmla="*/ 1288186 h 2860158"/>
              <a:gd name="connsiteX199" fmla="*/ 2271743 w 8843818"/>
              <a:gd name="connsiteY199" fmla="*/ 1351660 h 2860158"/>
              <a:gd name="connsiteX200" fmla="*/ 2303920 w 8843818"/>
              <a:gd name="connsiteY200" fmla="*/ 1351660 h 2860158"/>
              <a:gd name="connsiteX201" fmla="*/ 2303920 w 8843818"/>
              <a:gd name="connsiteY201" fmla="*/ 1288186 h 2860158"/>
              <a:gd name="connsiteX202" fmla="*/ 8519 w 8843818"/>
              <a:gd name="connsiteY202" fmla="*/ 1239648 h 2860158"/>
              <a:gd name="connsiteX203" fmla="*/ 24599 w 8843818"/>
              <a:gd name="connsiteY203" fmla="*/ 1239648 h 2860158"/>
              <a:gd name="connsiteX204" fmla="*/ 24599 w 8843818"/>
              <a:gd name="connsiteY204" fmla="*/ 1271393 h 2860158"/>
              <a:gd name="connsiteX205" fmla="*/ 8519 w 8843818"/>
              <a:gd name="connsiteY205" fmla="*/ 1303122 h 2860158"/>
              <a:gd name="connsiteX206" fmla="*/ 0 w 8843818"/>
              <a:gd name="connsiteY206" fmla="*/ 1303122 h 2860158"/>
              <a:gd name="connsiteX207" fmla="*/ 0 w 8843818"/>
              <a:gd name="connsiteY207" fmla="*/ 1288186 h 2860158"/>
              <a:gd name="connsiteX208" fmla="*/ 8519 w 8843818"/>
              <a:gd name="connsiteY208" fmla="*/ 1239648 h 2860158"/>
              <a:gd name="connsiteX209" fmla="*/ 2126038 w 8843818"/>
              <a:gd name="connsiteY209" fmla="*/ 1224712 h 2860158"/>
              <a:gd name="connsiteX210" fmla="*/ 2126038 w 8843818"/>
              <a:gd name="connsiteY210" fmla="*/ 1239648 h 2860158"/>
              <a:gd name="connsiteX211" fmla="*/ 2142119 w 8843818"/>
              <a:gd name="connsiteY211" fmla="*/ 1239648 h 2860158"/>
              <a:gd name="connsiteX212" fmla="*/ 2142119 w 8843818"/>
              <a:gd name="connsiteY212" fmla="*/ 1256457 h 2860158"/>
              <a:gd name="connsiteX213" fmla="*/ 2118469 w 8843818"/>
              <a:gd name="connsiteY213" fmla="*/ 1271393 h 2860158"/>
              <a:gd name="connsiteX214" fmla="*/ 2118469 w 8843818"/>
              <a:gd name="connsiteY214" fmla="*/ 1239648 h 2860158"/>
              <a:gd name="connsiteX215" fmla="*/ 2102380 w 8843818"/>
              <a:gd name="connsiteY215" fmla="*/ 1271393 h 2860158"/>
              <a:gd name="connsiteX216" fmla="*/ 2102380 w 8843818"/>
              <a:gd name="connsiteY216" fmla="*/ 1288186 h 2860158"/>
              <a:gd name="connsiteX217" fmla="*/ 2126038 w 8843818"/>
              <a:gd name="connsiteY217" fmla="*/ 1319932 h 2860158"/>
              <a:gd name="connsiteX218" fmla="*/ 2150638 w 8843818"/>
              <a:gd name="connsiteY218" fmla="*/ 1288186 h 2860158"/>
              <a:gd name="connsiteX219" fmla="*/ 2166718 w 8843818"/>
              <a:gd name="connsiteY219" fmla="*/ 1319932 h 2860158"/>
              <a:gd name="connsiteX220" fmla="*/ 2198895 w 8843818"/>
              <a:gd name="connsiteY220" fmla="*/ 1319932 h 2860158"/>
              <a:gd name="connsiteX221" fmla="*/ 2214975 w 8843818"/>
              <a:gd name="connsiteY221" fmla="*/ 1303122 h 2860158"/>
              <a:gd name="connsiteX222" fmla="*/ 2223494 w 8843818"/>
              <a:gd name="connsiteY222" fmla="*/ 1319932 h 2860158"/>
              <a:gd name="connsiteX223" fmla="*/ 2231063 w 8843818"/>
              <a:gd name="connsiteY223" fmla="*/ 1256457 h 2860158"/>
              <a:gd name="connsiteX224" fmla="*/ 2214975 w 8843818"/>
              <a:gd name="connsiteY224" fmla="*/ 1256457 h 2860158"/>
              <a:gd name="connsiteX225" fmla="*/ 2214975 w 8843818"/>
              <a:gd name="connsiteY225" fmla="*/ 1288186 h 2860158"/>
              <a:gd name="connsiteX226" fmla="*/ 2206464 w 8843818"/>
              <a:gd name="connsiteY226" fmla="*/ 1288186 h 2860158"/>
              <a:gd name="connsiteX227" fmla="*/ 2206464 w 8843818"/>
              <a:gd name="connsiteY227" fmla="*/ 1256457 h 2860158"/>
              <a:gd name="connsiteX228" fmla="*/ 2182806 w 8843818"/>
              <a:gd name="connsiteY228" fmla="*/ 1256457 h 2860158"/>
              <a:gd name="connsiteX229" fmla="*/ 2182806 w 8843818"/>
              <a:gd name="connsiteY229" fmla="*/ 1288186 h 2860158"/>
              <a:gd name="connsiteX230" fmla="*/ 2166718 w 8843818"/>
              <a:gd name="connsiteY230" fmla="*/ 1288186 h 2860158"/>
              <a:gd name="connsiteX231" fmla="*/ 2166718 w 8843818"/>
              <a:gd name="connsiteY231" fmla="*/ 1224712 h 2860158"/>
              <a:gd name="connsiteX232" fmla="*/ 2054132 w 8843818"/>
              <a:gd name="connsiteY232" fmla="*/ 1192983 h 2860158"/>
              <a:gd name="connsiteX233" fmla="*/ 2061701 w 8843818"/>
              <a:gd name="connsiteY233" fmla="*/ 1239648 h 2860158"/>
              <a:gd name="connsiteX234" fmla="*/ 2077781 w 8843818"/>
              <a:gd name="connsiteY234" fmla="*/ 1239648 h 2860158"/>
              <a:gd name="connsiteX235" fmla="*/ 2070212 w 8843818"/>
              <a:gd name="connsiteY235" fmla="*/ 1192983 h 2860158"/>
              <a:gd name="connsiteX236" fmla="*/ 56768 w 8843818"/>
              <a:gd name="connsiteY236" fmla="*/ 1176174 h 2860158"/>
              <a:gd name="connsiteX237" fmla="*/ 64338 w 8843818"/>
              <a:gd name="connsiteY237" fmla="*/ 1256457 h 2860158"/>
              <a:gd name="connsiteX238" fmla="*/ 48257 w 8843818"/>
              <a:gd name="connsiteY238" fmla="*/ 1256457 h 2860158"/>
              <a:gd name="connsiteX239" fmla="*/ 48257 w 8843818"/>
              <a:gd name="connsiteY239" fmla="*/ 1207919 h 2860158"/>
              <a:gd name="connsiteX240" fmla="*/ 32169 w 8843818"/>
              <a:gd name="connsiteY240" fmla="*/ 1224712 h 2860158"/>
              <a:gd name="connsiteX241" fmla="*/ 24599 w 8843818"/>
              <a:gd name="connsiteY241" fmla="*/ 1192983 h 2860158"/>
              <a:gd name="connsiteX242" fmla="*/ 56768 w 8843818"/>
              <a:gd name="connsiteY242" fmla="*/ 1176174 h 2860158"/>
              <a:gd name="connsiteX243" fmla="*/ 5195402 w 8843818"/>
              <a:gd name="connsiteY243" fmla="*/ 1159364 h 2860158"/>
              <a:gd name="connsiteX244" fmla="*/ 5154714 w 8843818"/>
              <a:gd name="connsiteY244" fmla="*/ 1176174 h 2860158"/>
              <a:gd name="connsiteX245" fmla="*/ 5154714 w 8843818"/>
              <a:gd name="connsiteY245" fmla="*/ 1256457 h 2860158"/>
              <a:gd name="connsiteX246" fmla="*/ 5170795 w 8843818"/>
              <a:gd name="connsiteY246" fmla="*/ 1256457 h 2860158"/>
              <a:gd name="connsiteX247" fmla="*/ 5170795 w 8843818"/>
              <a:gd name="connsiteY247" fmla="*/ 1271393 h 2860158"/>
              <a:gd name="connsiteX248" fmla="*/ 5163225 w 8843818"/>
              <a:gd name="connsiteY248" fmla="*/ 1303122 h 2860158"/>
              <a:gd name="connsiteX249" fmla="*/ 5186883 w 8843818"/>
              <a:gd name="connsiteY249" fmla="*/ 1351660 h 2860158"/>
              <a:gd name="connsiteX250" fmla="*/ 5202972 w 8843818"/>
              <a:gd name="connsiteY250" fmla="*/ 1334868 h 2860158"/>
              <a:gd name="connsiteX251" fmla="*/ 5195402 w 8843818"/>
              <a:gd name="connsiteY251" fmla="*/ 1303122 h 2860158"/>
              <a:gd name="connsiteX252" fmla="*/ 5202972 w 8843818"/>
              <a:gd name="connsiteY252" fmla="*/ 1271393 h 2860158"/>
              <a:gd name="connsiteX253" fmla="*/ 5186883 w 8843818"/>
              <a:gd name="connsiteY253" fmla="*/ 1271393 h 2860158"/>
              <a:gd name="connsiteX254" fmla="*/ 5186883 w 8843818"/>
              <a:gd name="connsiteY254" fmla="*/ 1256457 h 2860158"/>
              <a:gd name="connsiteX255" fmla="*/ 5202972 w 8843818"/>
              <a:gd name="connsiteY255" fmla="*/ 1192983 h 2860158"/>
              <a:gd name="connsiteX256" fmla="*/ 5211482 w 8843818"/>
              <a:gd name="connsiteY256" fmla="*/ 1192983 h 2860158"/>
              <a:gd name="connsiteX257" fmla="*/ 5211482 w 8843818"/>
              <a:gd name="connsiteY257" fmla="*/ 1224712 h 2860158"/>
              <a:gd name="connsiteX258" fmla="*/ 5227571 w 8843818"/>
              <a:gd name="connsiteY258" fmla="*/ 1207919 h 2860158"/>
              <a:gd name="connsiteX259" fmla="*/ 5219052 w 8843818"/>
              <a:gd name="connsiteY259" fmla="*/ 1159364 h 2860158"/>
              <a:gd name="connsiteX260" fmla="*/ 3302122 w 8843818"/>
              <a:gd name="connsiteY260" fmla="*/ 985751 h 2860158"/>
              <a:gd name="connsiteX261" fmla="*/ 3302122 w 8843818"/>
              <a:gd name="connsiteY261" fmla="*/ 1000687 h 2860158"/>
              <a:gd name="connsiteX262" fmla="*/ 3318202 w 8843818"/>
              <a:gd name="connsiteY262" fmla="*/ 1032416 h 2860158"/>
              <a:gd name="connsiteX263" fmla="*/ 3318202 w 8843818"/>
              <a:gd name="connsiteY263" fmla="*/ 985751 h 2860158"/>
              <a:gd name="connsiteX264" fmla="*/ 4840589 w 8843818"/>
              <a:gd name="connsiteY264" fmla="*/ 954005 h 2860158"/>
              <a:gd name="connsiteX265" fmla="*/ 4840589 w 8843818"/>
              <a:gd name="connsiteY265" fmla="*/ 985751 h 2860158"/>
              <a:gd name="connsiteX266" fmla="*/ 4808420 w 8843818"/>
              <a:gd name="connsiteY266" fmla="*/ 985751 h 2860158"/>
              <a:gd name="connsiteX267" fmla="*/ 4808420 w 8843818"/>
              <a:gd name="connsiteY267" fmla="*/ 968941 h 2860158"/>
              <a:gd name="connsiteX268" fmla="*/ 7039475 w 8843818"/>
              <a:gd name="connsiteY268" fmla="*/ 827056 h 2860158"/>
              <a:gd name="connsiteX269" fmla="*/ 7039475 w 8843818"/>
              <a:gd name="connsiteY269" fmla="*/ 841993 h 2860158"/>
              <a:gd name="connsiteX270" fmla="*/ 7064074 w 8843818"/>
              <a:gd name="connsiteY270" fmla="*/ 858785 h 2860158"/>
              <a:gd name="connsiteX271" fmla="*/ 7071643 w 8843818"/>
              <a:gd name="connsiteY271" fmla="*/ 827056 h 2860158"/>
              <a:gd name="connsiteX272" fmla="*/ 1474129 w 8843818"/>
              <a:gd name="connsiteY272" fmla="*/ 827056 h 2860158"/>
              <a:gd name="connsiteX273" fmla="*/ 1474129 w 8843818"/>
              <a:gd name="connsiteY273" fmla="*/ 841993 h 2860158"/>
              <a:gd name="connsiteX274" fmla="*/ 1506298 w 8843818"/>
              <a:gd name="connsiteY274" fmla="*/ 841993 h 2860158"/>
              <a:gd name="connsiteX275" fmla="*/ 1506298 w 8843818"/>
              <a:gd name="connsiteY275" fmla="*/ 827056 h 2860158"/>
              <a:gd name="connsiteX276" fmla="*/ 5380844 w 8843818"/>
              <a:gd name="connsiteY276" fmla="*/ 810247 h 2860158"/>
              <a:gd name="connsiteX277" fmla="*/ 5363815 w 8843818"/>
              <a:gd name="connsiteY277" fmla="*/ 858785 h 2860158"/>
              <a:gd name="connsiteX278" fmla="*/ 5372334 w 8843818"/>
              <a:gd name="connsiteY278" fmla="*/ 905467 h 2860158"/>
              <a:gd name="connsiteX279" fmla="*/ 5420583 w 8843818"/>
              <a:gd name="connsiteY279" fmla="*/ 905467 h 2860158"/>
              <a:gd name="connsiteX280" fmla="*/ 5404502 w 8843818"/>
              <a:gd name="connsiteY280" fmla="*/ 810247 h 2860158"/>
              <a:gd name="connsiteX281" fmla="*/ 5388414 w 8843818"/>
              <a:gd name="connsiteY281" fmla="*/ 827056 h 2860158"/>
              <a:gd name="connsiteX282" fmla="*/ 5380844 w 8843818"/>
              <a:gd name="connsiteY282" fmla="*/ 810247 h 2860158"/>
              <a:gd name="connsiteX283" fmla="*/ 5541696 w 8843818"/>
              <a:gd name="connsiteY283" fmla="*/ 746773 h 2860158"/>
              <a:gd name="connsiteX284" fmla="*/ 5565346 w 8843818"/>
              <a:gd name="connsiteY284" fmla="*/ 763582 h 2860158"/>
              <a:gd name="connsiteX285" fmla="*/ 5565346 w 8843818"/>
              <a:gd name="connsiteY285" fmla="*/ 778518 h 2860158"/>
              <a:gd name="connsiteX286" fmla="*/ 5541696 w 8843818"/>
              <a:gd name="connsiteY286" fmla="*/ 778518 h 2860158"/>
              <a:gd name="connsiteX287" fmla="*/ 8472916 w 8843818"/>
              <a:gd name="connsiteY287" fmla="*/ 700108 h 2860158"/>
              <a:gd name="connsiteX288" fmla="*/ 8489005 w 8843818"/>
              <a:gd name="connsiteY288" fmla="*/ 731837 h 2860158"/>
              <a:gd name="connsiteX289" fmla="*/ 8489005 w 8843818"/>
              <a:gd name="connsiteY289" fmla="*/ 746773 h 2860158"/>
              <a:gd name="connsiteX290" fmla="*/ 8472916 w 8843818"/>
              <a:gd name="connsiteY290" fmla="*/ 715044 h 2860158"/>
              <a:gd name="connsiteX291" fmla="*/ 3817779 w 8843818"/>
              <a:gd name="connsiteY291" fmla="*/ 668362 h 2860158"/>
              <a:gd name="connsiteX292" fmla="*/ 3842378 w 8843818"/>
              <a:gd name="connsiteY292" fmla="*/ 668362 h 2860158"/>
              <a:gd name="connsiteX293" fmla="*/ 3826298 w 8843818"/>
              <a:gd name="connsiteY293" fmla="*/ 700108 h 2860158"/>
              <a:gd name="connsiteX294" fmla="*/ 3817779 w 8843818"/>
              <a:gd name="connsiteY294" fmla="*/ 700108 h 2860158"/>
              <a:gd name="connsiteX295" fmla="*/ 2657783 w 8843818"/>
              <a:gd name="connsiteY295" fmla="*/ 668362 h 2860158"/>
              <a:gd name="connsiteX296" fmla="*/ 2666294 w 8843818"/>
              <a:gd name="connsiteY296" fmla="*/ 668362 h 2860158"/>
              <a:gd name="connsiteX297" fmla="*/ 2682382 w 8843818"/>
              <a:gd name="connsiteY297" fmla="*/ 731837 h 2860158"/>
              <a:gd name="connsiteX298" fmla="*/ 2673863 w 8843818"/>
              <a:gd name="connsiteY298" fmla="*/ 731837 h 2860158"/>
              <a:gd name="connsiteX299" fmla="*/ 2657783 w 8843818"/>
              <a:gd name="connsiteY299" fmla="*/ 683298 h 2860158"/>
              <a:gd name="connsiteX300" fmla="*/ 8456836 w 8843818"/>
              <a:gd name="connsiteY300" fmla="*/ 651553 h 2860158"/>
              <a:gd name="connsiteX301" fmla="*/ 8472916 w 8843818"/>
              <a:gd name="connsiteY301" fmla="*/ 651553 h 2860158"/>
              <a:gd name="connsiteX302" fmla="*/ 8472916 w 8843818"/>
              <a:gd name="connsiteY302" fmla="*/ 700108 h 2860158"/>
              <a:gd name="connsiteX303" fmla="*/ 8456836 w 8843818"/>
              <a:gd name="connsiteY303" fmla="*/ 668362 h 2860158"/>
              <a:gd name="connsiteX304" fmla="*/ 5895560 w 8843818"/>
              <a:gd name="connsiteY304" fmla="*/ 636617 h 2860158"/>
              <a:gd name="connsiteX305" fmla="*/ 5871910 w 8843818"/>
              <a:gd name="connsiteY305" fmla="*/ 668362 h 2860158"/>
              <a:gd name="connsiteX306" fmla="*/ 5871910 w 8843818"/>
              <a:gd name="connsiteY306" fmla="*/ 700108 h 2860158"/>
              <a:gd name="connsiteX307" fmla="*/ 5911648 w 8843818"/>
              <a:gd name="connsiteY307" fmla="*/ 683298 h 2860158"/>
              <a:gd name="connsiteX308" fmla="*/ 5920159 w 8843818"/>
              <a:gd name="connsiteY308" fmla="*/ 683298 h 2860158"/>
              <a:gd name="connsiteX309" fmla="*/ 5920159 w 8843818"/>
              <a:gd name="connsiteY309" fmla="*/ 715044 h 2860158"/>
              <a:gd name="connsiteX310" fmla="*/ 5992074 w 8843818"/>
              <a:gd name="connsiteY310" fmla="*/ 715044 h 2860158"/>
              <a:gd name="connsiteX311" fmla="*/ 6025184 w 8843818"/>
              <a:gd name="connsiteY311" fmla="*/ 731837 h 2860158"/>
              <a:gd name="connsiteX312" fmla="*/ 6064922 w 8843818"/>
              <a:gd name="connsiteY312" fmla="*/ 715044 h 2860158"/>
              <a:gd name="connsiteX313" fmla="*/ 6064922 w 8843818"/>
              <a:gd name="connsiteY313" fmla="*/ 651553 h 2860158"/>
              <a:gd name="connsiteX314" fmla="*/ 5975985 w 8843818"/>
              <a:gd name="connsiteY314" fmla="*/ 651553 h 2860158"/>
              <a:gd name="connsiteX315" fmla="*/ 5968416 w 8843818"/>
              <a:gd name="connsiteY315" fmla="*/ 636617 h 2860158"/>
              <a:gd name="connsiteX316" fmla="*/ 5952327 w 8843818"/>
              <a:gd name="connsiteY316" fmla="*/ 651553 h 2860158"/>
              <a:gd name="connsiteX317" fmla="*/ 3576509 w 8843818"/>
              <a:gd name="connsiteY317" fmla="*/ 636617 h 2860158"/>
              <a:gd name="connsiteX318" fmla="*/ 3576509 w 8843818"/>
              <a:gd name="connsiteY318" fmla="*/ 651553 h 2860158"/>
              <a:gd name="connsiteX319" fmla="*/ 3567990 w 8843818"/>
              <a:gd name="connsiteY319" fmla="*/ 700108 h 2860158"/>
              <a:gd name="connsiteX320" fmla="*/ 3551910 w 8843818"/>
              <a:gd name="connsiteY320" fmla="*/ 700108 h 2860158"/>
              <a:gd name="connsiteX321" fmla="*/ 3551910 w 8843818"/>
              <a:gd name="connsiteY321" fmla="*/ 683298 h 2860158"/>
              <a:gd name="connsiteX322" fmla="*/ 3576509 w 8843818"/>
              <a:gd name="connsiteY322" fmla="*/ 636617 h 2860158"/>
              <a:gd name="connsiteX323" fmla="*/ 1256510 w 8843818"/>
              <a:gd name="connsiteY323" fmla="*/ 636617 h 2860158"/>
              <a:gd name="connsiteX324" fmla="*/ 1281109 w 8843818"/>
              <a:gd name="connsiteY324" fmla="*/ 636617 h 2860158"/>
              <a:gd name="connsiteX325" fmla="*/ 1297198 w 8843818"/>
              <a:gd name="connsiteY325" fmla="*/ 668362 h 2860158"/>
              <a:gd name="connsiteX326" fmla="*/ 1297198 w 8843818"/>
              <a:gd name="connsiteY326" fmla="*/ 683298 h 2860158"/>
              <a:gd name="connsiteX327" fmla="*/ 1256510 w 8843818"/>
              <a:gd name="connsiteY327" fmla="*/ 668362 h 2860158"/>
              <a:gd name="connsiteX328" fmla="*/ 2859314 w 8843818"/>
              <a:gd name="connsiteY328" fmla="*/ 556350 h 2860158"/>
              <a:gd name="connsiteX329" fmla="*/ 2875402 w 8843818"/>
              <a:gd name="connsiteY329" fmla="*/ 556350 h 2860158"/>
              <a:gd name="connsiteX330" fmla="*/ 2875402 w 8843818"/>
              <a:gd name="connsiteY330" fmla="*/ 573142 h 2860158"/>
              <a:gd name="connsiteX331" fmla="*/ 2859314 w 8843818"/>
              <a:gd name="connsiteY331" fmla="*/ 619824 h 2860158"/>
              <a:gd name="connsiteX332" fmla="*/ 2883913 w 8843818"/>
              <a:gd name="connsiteY332" fmla="*/ 715044 h 2860158"/>
              <a:gd name="connsiteX333" fmla="*/ 2883913 w 8843818"/>
              <a:gd name="connsiteY333" fmla="*/ 746773 h 2860158"/>
              <a:gd name="connsiteX334" fmla="*/ 2875402 w 8843818"/>
              <a:gd name="connsiteY334" fmla="*/ 746773 h 2860158"/>
              <a:gd name="connsiteX335" fmla="*/ 2834715 w 8843818"/>
              <a:gd name="connsiteY335" fmla="*/ 683298 h 2860158"/>
              <a:gd name="connsiteX336" fmla="*/ 2834715 w 8843818"/>
              <a:gd name="connsiteY336" fmla="*/ 651553 h 2860158"/>
              <a:gd name="connsiteX337" fmla="*/ 2859314 w 8843818"/>
              <a:gd name="connsiteY337" fmla="*/ 556350 h 2860158"/>
              <a:gd name="connsiteX338" fmla="*/ 3237785 w 8843818"/>
              <a:gd name="connsiteY338" fmla="*/ 524604 h 2860158"/>
              <a:gd name="connsiteX339" fmla="*/ 3237785 w 8843818"/>
              <a:gd name="connsiteY339" fmla="*/ 539540 h 2860158"/>
              <a:gd name="connsiteX340" fmla="*/ 3230215 w 8843818"/>
              <a:gd name="connsiteY340" fmla="*/ 573142 h 2860158"/>
              <a:gd name="connsiteX341" fmla="*/ 3237785 w 8843818"/>
              <a:gd name="connsiteY341" fmla="*/ 588079 h 2860158"/>
              <a:gd name="connsiteX342" fmla="*/ 3230215 w 8843818"/>
              <a:gd name="connsiteY342" fmla="*/ 588079 h 2860158"/>
              <a:gd name="connsiteX343" fmla="*/ 3205608 w 8843818"/>
              <a:gd name="connsiteY343" fmla="*/ 573142 h 2860158"/>
              <a:gd name="connsiteX344" fmla="*/ 3237785 w 8843818"/>
              <a:gd name="connsiteY344" fmla="*/ 524604 h 2860158"/>
              <a:gd name="connsiteX345" fmla="*/ 8352753 w 8843818"/>
              <a:gd name="connsiteY345" fmla="*/ 492875 h 2860158"/>
              <a:gd name="connsiteX346" fmla="*/ 8376411 w 8843818"/>
              <a:gd name="connsiteY346" fmla="*/ 539540 h 2860158"/>
              <a:gd name="connsiteX347" fmla="*/ 8368841 w 8843818"/>
              <a:gd name="connsiteY347" fmla="*/ 492875 h 2860158"/>
              <a:gd name="connsiteX348" fmla="*/ 2650213 w 8843818"/>
              <a:gd name="connsiteY348" fmla="*/ 476066 h 2860158"/>
              <a:gd name="connsiteX349" fmla="*/ 2650213 w 8843818"/>
              <a:gd name="connsiteY349" fmla="*/ 507811 h 2860158"/>
              <a:gd name="connsiteX350" fmla="*/ 2601956 w 8843818"/>
              <a:gd name="connsiteY350" fmla="*/ 556350 h 2860158"/>
              <a:gd name="connsiteX351" fmla="*/ 2601956 w 8843818"/>
              <a:gd name="connsiteY351" fmla="*/ 524604 h 2860158"/>
              <a:gd name="connsiteX352" fmla="*/ 2650213 w 8843818"/>
              <a:gd name="connsiteY352" fmla="*/ 476066 h 2860158"/>
              <a:gd name="connsiteX353" fmla="*/ 5372334 w 8843818"/>
              <a:gd name="connsiteY353" fmla="*/ 461130 h 2860158"/>
              <a:gd name="connsiteX354" fmla="*/ 5413013 w 8843818"/>
              <a:gd name="connsiteY354" fmla="*/ 461130 h 2860158"/>
              <a:gd name="connsiteX355" fmla="*/ 5396933 w 8843818"/>
              <a:gd name="connsiteY355" fmla="*/ 492875 h 2860158"/>
              <a:gd name="connsiteX356" fmla="*/ 5388414 w 8843818"/>
              <a:gd name="connsiteY356" fmla="*/ 492875 h 2860158"/>
              <a:gd name="connsiteX357" fmla="*/ 5372334 w 8843818"/>
              <a:gd name="connsiteY357" fmla="*/ 461130 h 2860158"/>
              <a:gd name="connsiteX358" fmla="*/ 3132760 w 8843818"/>
              <a:gd name="connsiteY358" fmla="*/ 461130 h 2860158"/>
              <a:gd name="connsiteX359" fmla="*/ 3198038 w 8843818"/>
              <a:gd name="connsiteY359" fmla="*/ 461130 h 2860158"/>
              <a:gd name="connsiteX360" fmla="*/ 3198038 w 8843818"/>
              <a:gd name="connsiteY360" fmla="*/ 476066 h 2860158"/>
              <a:gd name="connsiteX361" fmla="*/ 3132760 w 8843818"/>
              <a:gd name="connsiteY361" fmla="*/ 539540 h 2860158"/>
              <a:gd name="connsiteX362" fmla="*/ 2971908 w 8843818"/>
              <a:gd name="connsiteY362" fmla="*/ 444320 h 2860158"/>
              <a:gd name="connsiteX363" fmla="*/ 2996507 w 8843818"/>
              <a:gd name="connsiteY363" fmla="*/ 524604 h 2860158"/>
              <a:gd name="connsiteX364" fmla="*/ 2971908 w 8843818"/>
              <a:gd name="connsiteY364" fmla="*/ 573142 h 2860158"/>
              <a:gd name="connsiteX365" fmla="*/ 2971908 w 8843818"/>
              <a:gd name="connsiteY365" fmla="*/ 604888 h 2860158"/>
              <a:gd name="connsiteX366" fmla="*/ 2996507 w 8843818"/>
              <a:gd name="connsiteY366" fmla="*/ 668362 h 2860158"/>
              <a:gd name="connsiteX367" fmla="*/ 2996507 w 8843818"/>
              <a:gd name="connsiteY367" fmla="*/ 715044 h 2860158"/>
              <a:gd name="connsiteX368" fmla="*/ 2980427 w 8843818"/>
              <a:gd name="connsiteY368" fmla="*/ 715044 h 2860158"/>
              <a:gd name="connsiteX369" fmla="*/ 2987997 w 8843818"/>
              <a:gd name="connsiteY369" fmla="*/ 746773 h 2860158"/>
              <a:gd name="connsiteX370" fmla="*/ 2987997 w 8843818"/>
              <a:gd name="connsiteY370" fmla="*/ 810247 h 2860158"/>
              <a:gd name="connsiteX371" fmla="*/ 2980427 w 8843818"/>
              <a:gd name="connsiteY371" fmla="*/ 795311 h 2860158"/>
              <a:gd name="connsiteX372" fmla="*/ 2964339 w 8843818"/>
              <a:gd name="connsiteY372" fmla="*/ 810247 h 2860158"/>
              <a:gd name="connsiteX373" fmla="*/ 2955820 w 8843818"/>
              <a:gd name="connsiteY373" fmla="*/ 810247 h 2860158"/>
              <a:gd name="connsiteX374" fmla="*/ 2907571 w 8843818"/>
              <a:gd name="connsiteY374" fmla="*/ 731837 h 2860158"/>
              <a:gd name="connsiteX375" fmla="*/ 2939740 w 8843818"/>
              <a:gd name="connsiteY375" fmla="*/ 715044 h 2860158"/>
              <a:gd name="connsiteX376" fmla="*/ 2939740 w 8843818"/>
              <a:gd name="connsiteY376" fmla="*/ 683298 h 2860158"/>
              <a:gd name="connsiteX377" fmla="*/ 2875402 w 8843818"/>
              <a:gd name="connsiteY377" fmla="*/ 636617 h 2860158"/>
              <a:gd name="connsiteX378" fmla="*/ 2875402 w 8843818"/>
              <a:gd name="connsiteY378" fmla="*/ 619824 h 2860158"/>
              <a:gd name="connsiteX379" fmla="*/ 2948259 w 8843818"/>
              <a:gd name="connsiteY379" fmla="*/ 507811 h 2860158"/>
              <a:gd name="connsiteX380" fmla="*/ 2955820 w 8843818"/>
              <a:gd name="connsiteY380" fmla="*/ 524604 h 2860158"/>
              <a:gd name="connsiteX381" fmla="*/ 2955820 w 8843818"/>
              <a:gd name="connsiteY381" fmla="*/ 507811 h 2860158"/>
              <a:gd name="connsiteX382" fmla="*/ 2948259 w 8843818"/>
              <a:gd name="connsiteY382" fmla="*/ 507811 h 2860158"/>
              <a:gd name="connsiteX383" fmla="*/ 2971908 w 8843818"/>
              <a:gd name="connsiteY383" fmla="*/ 444320 h 2860158"/>
              <a:gd name="connsiteX384" fmla="*/ 3044765 w 8843818"/>
              <a:gd name="connsiteY384" fmla="*/ 412592 h 2860158"/>
              <a:gd name="connsiteX385" fmla="*/ 3125191 w 8843818"/>
              <a:gd name="connsiteY385" fmla="*/ 444320 h 2860158"/>
              <a:gd name="connsiteX386" fmla="*/ 3125191 w 8843818"/>
              <a:gd name="connsiteY386" fmla="*/ 461130 h 2860158"/>
              <a:gd name="connsiteX387" fmla="*/ 3044765 w 8843818"/>
              <a:gd name="connsiteY387" fmla="*/ 573142 h 2860158"/>
              <a:gd name="connsiteX388" fmla="*/ 3036246 w 8843818"/>
              <a:gd name="connsiteY388" fmla="*/ 573142 h 2860158"/>
              <a:gd name="connsiteX389" fmla="*/ 3020166 w 8843818"/>
              <a:gd name="connsiteY389" fmla="*/ 492875 h 2860158"/>
              <a:gd name="connsiteX390" fmla="*/ 3020166 w 8843818"/>
              <a:gd name="connsiteY390" fmla="*/ 461130 h 2860158"/>
              <a:gd name="connsiteX391" fmla="*/ 3044765 w 8843818"/>
              <a:gd name="connsiteY391" fmla="*/ 412592 h 2860158"/>
              <a:gd name="connsiteX392" fmla="*/ 2496932 w 8843818"/>
              <a:gd name="connsiteY392" fmla="*/ 412592 h 2860158"/>
              <a:gd name="connsiteX393" fmla="*/ 2496932 w 8843818"/>
              <a:gd name="connsiteY393" fmla="*/ 461130 h 2860158"/>
              <a:gd name="connsiteX394" fmla="*/ 2504501 w 8843818"/>
              <a:gd name="connsiteY394" fmla="*/ 461130 h 2860158"/>
              <a:gd name="connsiteX395" fmla="*/ 2529100 w 8843818"/>
              <a:gd name="connsiteY395" fmla="*/ 429401 h 2860158"/>
              <a:gd name="connsiteX396" fmla="*/ 2529100 w 8843818"/>
              <a:gd name="connsiteY396" fmla="*/ 444320 h 2860158"/>
              <a:gd name="connsiteX397" fmla="*/ 2520590 w 8843818"/>
              <a:gd name="connsiteY397" fmla="*/ 476066 h 2860158"/>
              <a:gd name="connsiteX398" fmla="*/ 2537619 w 8843818"/>
              <a:gd name="connsiteY398" fmla="*/ 476066 h 2860158"/>
              <a:gd name="connsiteX399" fmla="*/ 2537619 w 8843818"/>
              <a:gd name="connsiteY399" fmla="*/ 492875 h 2860158"/>
              <a:gd name="connsiteX400" fmla="*/ 2504501 w 8843818"/>
              <a:gd name="connsiteY400" fmla="*/ 492875 h 2860158"/>
              <a:gd name="connsiteX401" fmla="*/ 2480852 w 8843818"/>
              <a:gd name="connsiteY401" fmla="*/ 444320 h 2860158"/>
              <a:gd name="connsiteX402" fmla="*/ 2496932 w 8843818"/>
              <a:gd name="connsiteY402" fmla="*/ 412592 h 2860158"/>
              <a:gd name="connsiteX403" fmla="*/ 265877 w 8843818"/>
              <a:gd name="connsiteY403" fmla="*/ 380846 h 2860158"/>
              <a:gd name="connsiteX404" fmla="*/ 281957 w 8843818"/>
              <a:gd name="connsiteY404" fmla="*/ 380846 h 2860158"/>
              <a:gd name="connsiteX405" fmla="*/ 281957 w 8843818"/>
              <a:gd name="connsiteY405" fmla="*/ 397655 h 2860158"/>
              <a:gd name="connsiteX406" fmla="*/ 265877 w 8843818"/>
              <a:gd name="connsiteY406" fmla="*/ 429401 h 2860158"/>
              <a:gd name="connsiteX407" fmla="*/ 8256247 w 8843818"/>
              <a:gd name="connsiteY407" fmla="*/ 365910 h 2860158"/>
              <a:gd name="connsiteX408" fmla="*/ 8263816 w 8843818"/>
              <a:gd name="connsiteY408" fmla="*/ 365910 h 2860158"/>
              <a:gd name="connsiteX409" fmla="*/ 8263816 w 8843818"/>
              <a:gd name="connsiteY409" fmla="*/ 412592 h 2860158"/>
              <a:gd name="connsiteX410" fmla="*/ 8240158 w 8843818"/>
              <a:gd name="connsiteY410" fmla="*/ 444320 h 2860158"/>
              <a:gd name="connsiteX411" fmla="*/ 8240158 w 8843818"/>
              <a:gd name="connsiteY411" fmla="*/ 397655 h 2860158"/>
              <a:gd name="connsiteX412" fmla="*/ 8256247 w 8843818"/>
              <a:gd name="connsiteY412" fmla="*/ 365910 h 2860158"/>
              <a:gd name="connsiteX413" fmla="*/ 8328153 w 8843818"/>
              <a:gd name="connsiteY413" fmla="*/ 349117 h 2860158"/>
              <a:gd name="connsiteX414" fmla="*/ 8328153 w 8843818"/>
              <a:gd name="connsiteY414" fmla="*/ 365910 h 2860158"/>
              <a:gd name="connsiteX415" fmla="*/ 8344242 w 8843818"/>
              <a:gd name="connsiteY415" fmla="*/ 380846 h 2860158"/>
              <a:gd name="connsiteX416" fmla="*/ 8352753 w 8843818"/>
              <a:gd name="connsiteY416" fmla="*/ 380846 h 2860158"/>
              <a:gd name="connsiteX417" fmla="*/ 8352753 w 8843818"/>
              <a:gd name="connsiteY417" fmla="*/ 365910 h 2860158"/>
              <a:gd name="connsiteX418" fmla="*/ 8328153 w 8843818"/>
              <a:gd name="connsiteY418" fmla="*/ 349117 h 2860158"/>
              <a:gd name="connsiteX419" fmla="*/ 2867833 w 8843818"/>
              <a:gd name="connsiteY419" fmla="*/ 334181 h 2860158"/>
              <a:gd name="connsiteX420" fmla="*/ 2875402 w 8843818"/>
              <a:gd name="connsiteY420" fmla="*/ 334181 h 2860158"/>
              <a:gd name="connsiteX421" fmla="*/ 2891483 w 8843818"/>
              <a:gd name="connsiteY421" fmla="*/ 365910 h 2860158"/>
              <a:gd name="connsiteX422" fmla="*/ 2891483 w 8843818"/>
              <a:gd name="connsiteY422" fmla="*/ 380846 h 2860158"/>
              <a:gd name="connsiteX423" fmla="*/ 2834715 w 8843818"/>
              <a:gd name="connsiteY423" fmla="*/ 476066 h 2860158"/>
              <a:gd name="connsiteX424" fmla="*/ 2818626 w 8843818"/>
              <a:gd name="connsiteY424" fmla="*/ 556350 h 2860158"/>
              <a:gd name="connsiteX425" fmla="*/ 2778888 w 8843818"/>
              <a:gd name="connsiteY425" fmla="*/ 556350 h 2860158"/>
              <a:gd name="connsiteX426" fmla="*/ 2754289 w 8843818"/>
              <a:gd name="connsiteY426" fmla="*/ 588079 h 2860158"/>
              <a:gd name="connsiteX427" fmla="*/ 2738209 w 8843818"/>
              <a:gd name="connsiteY427" fmla="*/ 539540 h 2860158"/>
              <a:gd name="connsiteX428" fmla="*/ 2722120 w 8843818"/>
              <a:gd name="connsiteY428" fmla="*/ 651553 h 2860158"/>
              <a:gd name="connsiteX429" fmla="*/ 2666294 w 8843818"/>
              <a:gd name="connsiteY429" fmla="*/ 651553 h 2860158"/>
              <a:gd name="connsiteX430" fmla="*/ 2673863 w 8843818"/>
              <a:gd name="connsiteY430" fmla="*/ 619824 h 2860158"/>
              <a:gd name="connsiteX431" fmla="*/ 2673863 w 8843818"/>
              <a:gd name="connsiteY431" fmla="*/ 588079 h 2860158"/>
              <a:gd name="connsiteX432" fmla="*/ 2666294 w 8843818"/>
              <a:gd name="connsiteY432" fmla="*/ 556350 h 2860158"/>
              <a:gd name="connsiteX433" fmla="*/ 2706040 w 8843818"/>
              <a:gd name="connsiteY433" fmla="*/ 476066 h 2860158"/>
              <a:gd name="connsiteX434" fmla="*/ 2746719 w 8843818"/>
              <a:gd name="connsiteY434" fmla="*/ 412592 h 2860158"/>
              <a:gd name="connsiteX435" fmla="*/ 2754289 w 8843818"/>
              <a:gd name="connsiteY435" fmla="*/ 412592 h 2860158"/>
              <a:gd name="connsiteX436" fmla="*/ 2770378 w 8843818"/>
              <a:gd name="connsiteY436" fmla="*/ 492875 h 2860158"/>
              <a:gd name="connsiteX437" fmla="*/ 2827145 w 8843818"/>
              <a:gd name="connsiteY437" fmla="*/ 397655 h 2860158"/>
              <a:gd name="connsiteX438" fmla="*/ 2867833 w 8843818"/>
              <a:gd name="connsiteY438" fmla="*/ 334181 h 2860158"/>
              <a:gd name="connsiteX439" fmla="*/ 8352753 w 8843818"/>
              <a:gd name="connsiteY439" fmla="*/ 285643 h 2860158"/>
              <a:gd name="connsiteX440" fmla="*/ 8376411 w 8843818"/>
              <a:gd name="connsiteY440" fmla="*/ 365910 h 2860158"/>
              <a:gd name="connsiteX441" fmla="*/ 8376411 w 8843818"/>
              <a:gd name="connsiteY441" fmla="*/ 412592 h 2860158"/>
              <a:gd name="connsiteX442" fmla="*/ 8392491 w 8843818"/>
              <a:gd name="connsiteY442" fmla="*/ 429401 h 2860158"/>
              <a:gd name="connsiteX443" fmla="*/ 8417090 w 8843818"/>
              <a:gd name="connsiteY443" fmla="*/ 412592 h 2860158"/>
              <a:gd name="connsiteX444" fmla="*/ 8465347 w 8843818"/>
              <a:gd name="connsiteY444" fmla="*/ 492875 h 2860158"/>
              <a:gd name="connsiteX445" fmla="*/ 8472916 w 8843818"/>
              <a:gd name="connsiteY445" fmla="*/ 476066 h 2860158"/>
              <a:gd name="connsiteX446" fmla="*/ 8529684 w 8843818"/>
              <a:gd name="connsiteY446" fmla="*/ 539540 h 2860158"/>
              <a:gd name="connsiteX447" fmla="*/ 8529684 w 8843818"/>
              <a:gd name="connsiteY447" fmla="*/ 556350 h 2860158"/>
              <a:gd name="connsiteX448" fmla="*/ 8521174 w 8843818"/>
              <a:gd name="connsiteY448" fmla="*/ 573142 h 2860158"/>
              <a:gd name="connsiteX449" fmla="*/ 8529684 w 8843818"/>
              <a:gd name="connsiteY449" fmla="*/ 636617 h 2860158"/>
              <a:gd name="connsiteX450" fmla="*/ 8554283 w 8843818"/>
              <a:gd name="connsiteY450" fmla="*/ 636617 h 2860158"/>
              <a:gd name="connsiteX451" fmla="*/ 8554283 w 8843818"/>
              <a:gd name="connsiteY451" fmla="*/ 619824 h 2860158"/>
              <a:gd name="connsiteX452" fmla="*/ 8538203 w 8843818"/>
              <a:gd name="connsiteY452" fmla="*/ 619824 h 2860158"/>
              <a:gd name="connsiteX453" fmla="*/ 8554283 w 8843818"/>
              <a:gd name="connsiteY453" fmla="*/ 588079 h 2860158"/>
              <a:gd name="connsiteX454" fmla="*/ 8561853 w 8843818"/>
              <a:gd name="connsiteY454" fmla="*/ 588079 h 2860158"/>
              <a:gd name="connsiteX455" fmla="*/ 8610110 w 8843818"/>
              <a:gd name="connsiteY455" fmla="*/ 683298 h 2860158"/>
              <a:gd name="connsiteX456" fmla="*/ 8642279 w 8843818"/>
              <a:gd name="connsiteY456" fmla="*/ 731837 h 2860158"/>
              <a:gd name="connsiteX457" fmla="*/ 8642279 w 8843818"/>
              <a:gd name="connsiteY457" fmla="*/ 746773 h 2860158"/>
              <a:gd name="connsiteX458" fmla="*/ 8658367 w 8843818"/>
              <a:gd name="connsiteY458" fmla="*/ 731837 h 2860158"/>
              <a:gd name="connsiteX459" fmla="*/ 8674447 w 8843818"/>
              <a:gd name="connsiteY459" fmla="*/ 731837 h 2860158"/>
              <a:gd name="connsiteX460" fmla="*/ 8666878 w 8843818"/>
              <a:gd name="connsiteY460" fmla="*/ 763582 h 2860158"/>
              <a:gd name="connsiteX461" fmla="*/ 8666878 w 8843818"/>
              <a:gd name="connsiteY461" fmla="*/ 795311 h 2860158"/>
              <a:gd name="connsiteX462" fmla="*/ 8674447 w 8843818"/>
              <a:gd name="connsiteY462" fmla="*/ 795311 h 2860158"/>
              <a:gd name="connsiteX463" fmla="*/ 8706616 w 8843818"/>
              <a:gd name="connsiteY463" fmla="*/ 715044 h 2860158"/>
              <a:gd name="connsiteX464" fmla="*/ 8731223 w 8843818"/>
              <a:gd name="connsiteY464" fmla="*/ 715044 h 2860158"/>
              <a:gd name="connsiteX465" fmla="*/ 8747304 w 8843818"/>
              <a:gd name="connsiteY465" fmla="*/ 763582 h 2860158"/>
              <a:gd name="connsiteX466" fmla="*/ 8747304 w 8843818"/>
              <a:gd name="connsiteY466" fmla="*/ 827056 h 2860158"/>
              <a:gd name="connsiteX467" fmla="*/ 8706616 w 8843818"/>
              <a:gd name="connsiteY467" fmla="*/ 795311 h 2860158"/>
              <a:gd name="connsiteX468" fmla="*/ 8706616 w 8843818"/>
              <a:gd name="connsiteY468" fmla="*/ 841993 h 2860158"/>
              <a:gd name="connsiteX469" fmla="*/ 8722705 w 8843818"/>
              <a:gd name="connsiteY469" fmla="*/ 827056 h 2860158"/>
              <a:gd name="connsiteX470" fmla="*/ 8738793 w 8843818"/>
              <a:gd name="connsiteY470" fmla="*/ 827056 h 2860158"/>
              <a:gd name="connsiteX471" fmla="*/ 8731223 w 8843818"/>
              <a:gd name="connsiteY471" fmla="*/ 937196 h 2860158"/>
              <a:gd name="connsiteX472" fmla="*/ 8747304 w 8843818"/>
              <a:gd name="connsiteY472" fmla="*/ 954005 h 2860158"/>
              <a:gd name="connsiteX473" fmla="*/ 8763392 w 8843818"/>
              <a:gd name="connsiteY473" fmla="*/ 937196 h 2860158"/>
              <a:gd name="connsiteX474" fmla="*/ 8775420 w 8843818"/>
              <a:gd name="connsiteY474" fmla="*/ 996539 h 2860158"/>
              <a:gd name="connsiteX475" fmla="*/ 8787042 w 8843818"/>
              <a:gd name="connsiteY475" fmla="*/ 985751 h 2860158"/>
              <a:gd name="connsiteX476" fmla="*/ 8795561 w 8843818"/>
              <a:gd name="connsiteY476" fmla="*/ 1000687 h 2860158"/>
              <a:gd name="connsiteX477" fmla="*/ 8787042 w 8843818"/>
              <a:gd name="connsiteY477" fmla="*/ 1049225 h 2860158"/>
              <a:gd name="connsiteX478" fmla="*/ 8786101 w 8843818"/>
              <a:gd name="connsiteY478" fmla="*/ 1049225 h 2860158"/>
              <a:gd name="connsiteX479" fmla="*/ 8795561 w 8843818"/>
              <a:gd name="connsiteY479" fmla="*/ 1095890 h 2860158"/>
              <a:gd name="connsiteX480" fmla="*/ 8811641 w 8843818"/>
              <a:gd name="connsiteY480" fmla="*/ 1080954 h 2860158"/>
              <a:gd name="connsiteX481" fmla="*/ 8819210 w 8843818"/>
              <a:gd name="connsiteY481" fmla="*/ 1080954 h 2860158"/>
              <a:gd name="connsiteX482" fmla="*/ 8803130 w 8843818"/>
              <a:gd name="connsiteY482" fmla="*/ 1159364 h 2860158"/>
              <a:gd name="connsiteX483" fmla="*/ 8835299 w 8843818"/>
              <a:gd name="connsiteY483" fmla="*/ 1256457 h 2860158"/>
              <a:gd name="connsiteX484" fmla="*/ 8843818 w 8843818"/>
              <a:gd name="connsiteY484" fmla="*/ 1256457 h 2860158"/>
              <a:gd name="connsiteX485" fmla="*/ 8803130 w 8843818"/>
              <a:gd name="connsiteY485" fmla="*/ 1366597 h 2860158"/>
              <a:gd name="connsiteX486" fmla="*/ 8811641 w 8843818"/>
              <a:gd name="connsiteY486" fmla="*/ 1383406 h 2860158"/>
              <a:gd name="connsiteX487" fmla="*/ 8787042 w 8843818"/>
              <a:gd name="connsiteY487" fmla="*/ 1383406 h 2860158"/>
              <a:gd name="connsiteX488" fmla="*/ 8779472 w 8843818"/>
              <a:gd name="connsiteY488" fmla="*/ 1303122 h 2860158"/>
              <a:gd name="connsiteX489" fmla="*/ 8754873 w 8843818"/>
              <a:gd name="connsiteY489" fmla="*/ 1303122 h 2860158"/>
              <a:gd name="connsiteX490" fmla="*/ 8754873 w 8843818"/>
              <a:gd name="connsiteY490" fmla="*/ 1351660 h 2860158"/>
              <a:gd name="connsiteX491" fmla="*/ 8738793 w 8843818"/>
              <a:gd name="connsiteY491" fmla="*/ 1351660 h 2860158"/>
              <a:gd name="connsiteX492" fmla="*/ 8715135 w 8843818"/>
              <a:gd name="connsiteY492" fmla="*/ 1288186 h 2860158"/>
              <a:gd name="connsiteX493" fmla="*/ 8731223 w 8843818"/>
              <a:gd name="connsiteY493" fmla="*/ 1239648 h 2860158"/>
              <a:gd name="connsiteX494" fmla="*/ 8699055 w 8843818"/>
              <a:gd name="connsiteY494" fmla="*/ 1239648 h 2860158"/>
              <a:gd name="connsiteX495" fmla="*/ 8706616 w 8843818"/>
              <a:gd name="connsiteY495" fmla="*/ 1192983 h 2860158"/>
              <a:gd name="connsiteX496" fmla="*/ 8682966 w 8843818"/>
              <a:gd name="connsiteY496" fmla="*/ 1224712 h 2860158"/>
              <a:gd name="connsiteX497" fmla="*/ 8682966 w 8843818"/>
              <a:gd name="connsiteY497" fmla="*/ 1207919 h 2860158"/>
              <a:gd name="connsiteX498" fmla="*/ 8699055 w 8843818"/>
              <a:gd name="connsiteY498" fmla="*/ 1159364 h 2860158"/>
              <a:gd name="connsiteX499" fmla="*/ 8658367 w 8843818"/>
              <a:gd name="connsiteY499" fmla="*/ 1049225 h 2860158"/>
              <a:gd name="connsiteX500" fmla="*/ 8634709 w 8843818"/>
              <a:gd name="connsiteY500" fmla="*/ 1032416 h 2860158"/>
              <a:gd name="connsiteX501" fmla="*/ 8642279 w 8843818"/>
              <a:gd name="connsiteY501" fmla="*/ 1000687 h 2860158"/>
              <a:gd name="connsiteX502" fmla="*/ 8642279 w 8843818"/>
              <a:gd name="connsiteY502" fmla="*/ 968941 h 2860158"/>
              <a:gd name="connsiteX503" fmla="*/ 8570372 w 8843818"/>
              <a:gd name="connsiteY503" fmla="*/ 810247 h 2860158"/>
              <a:gd name="connsiteX504" fmla="*/ 8554283 w 8843818"/>
              <a:gd name="connsiteY504" fmla="*/ 827056 h 2860158"/>
              <a:gd name="connsiteX505" fmla="*/ 8513604 w 8843818"/>
              <a:gd name="connsiteY505" fmla="*/ 763582 h 2860158"/>
              <a:gd name="connsiteX506" fmla="*/ 8505085 w 8843818"/>
              <a:gd name="connsiteY506" fmla="*/ 778518 h 2860158"/>
              <a:gd name="connsiteX507" fmla="*/ 8505085 w 8843818"/>
              <a:gd name="connsiteY507" fmla="*/ 746773 h 2860158"/>
              <a:gd name="connsiteX508" fmla="*/ 8513604 w 8843818"/>
              <a:gd name="connsiteY508" fmla="*/ 700108 h 2860158"/>
              <a:gd name="connsiteX509" fmla="*/ 8505085 w 8843818"/>
              <a:gd name="connsiteY509" fmla="*/ 700108 h 2860158"/>
              <a:gd name="connsiteX510" fmla="*/ 8489005 w 8843818"/>
              <a:gd name="connsiteY510" fmla="*/ 715044 h 2860158"/>
              <a:gd name="connsiteX511" fmla="*/ 8489005 w 8843818"/>
              <a:gd name="connsiteY511" fmla="*/ 683298 h 2860158"/>
              <a:gd name="connsiteX512" fmla="*/ 8505085 w 8843818"/>
              <a:gd name="connsiteY512" fmla="*/ 683298 h 2860158"/>
              <a:gd name="connsiteX513" fmla="*/ 8505085 w 8843818"/>
              <a:gd name="connsiteY513" fmla="*/ 636617 h 2860158"/>
              <a:gd name="connsiteX514" fmla="*/ 8489005 w 8843818"/>
              <a:gd name="connsiteY514" fmla="*/ 604888 h 2860158"/>
              <a:gd name="connsiteX515" fmla="*/ 8472916 w 8843818"/>
              <a:gd name="connsiteY515" fmla="*/ 651553 h 2860158"/>
              <a:gd name="connsiteX516" fmla="*/ 8456836 w 8843818"/>
              <a:gd name="connsiteY516" fmla="*/ 604888 h 2860158"/>
              <a:gd name="connsiteX517" fmla="*/ 8433178 w 8843818"/>
              <a:gd name="connsiteY517" fmla="*/ 651553 h 2860158"/>
              <a:gd name="connsiteX518" fmla="*/ 8417090 w 8843818"/>
              <a:gd name="connsiteY518" fmla="*/ 573142 h 2860158"/>
              <a:gd name="connsiteX519" fmla="*/ 8384921 w 8843818"/>
              <a:gd name="connsiteY519" fmla="*/ 588079 h 2860158"/>
              <a:gd name="connsiteX520" fmla="*/ 8304503 w 8843818"/>
              <a:gd name="connsiteY520" fmla="*/ 444320 h 2860158"/>
              <a:gd name="connsiteX521" fmla="*/ 8295985 w 8843818"/>
              <a:gd name="connsiteY521" fmla="*/ 365910 h 2860158"/>
              <a:gd name="connsiteX522" fmla="*/ 8352753 w 8843818"/>
              <a:gd name="connsiteY522" fmla="*/ 285643 h 2860158"/>
              <a:gd name="connsiteX523" fmla="*/ 2561269 w 8843818"/>
              <a:gd name="connsiteY523" fmla="*/ 270707 h 2860158"/>
              <a:gd name="connsiteX524" fmla="*/ 2561269 w 8843818"/>
              <a:gd name="connsiteY524" fmla="*/ 285643 h 2860158"/>
              <a:gd name="connsiteX525" fmla="*/ 2529100 w 8843818"/>
              <a:gd name="connsiteY525" fmla="*/ 365910 h 2860158"/>
              <a:gd name="connsiteX526" fmla="*/ 2520590 w 8843818"/>
              <a:gd name="connsiteY526" fmla="*/ 365910 h 2860158"/>
              <a:gd name="connsiteX527" fmla="*/ 2520590 w 8843818"/>
              <a:gd name="connsiteY527" fmla="*/ 349117 h 2860158"/>
              <a:gd name="connsiteX528" fmla="*/ 2561269 w 8843818"/>
              <a:gd name="connsiteY528" fmla="*/ 270707 h 2860158"/>
              <a:gd name="connsiteX529" fmla="*/ 2391907 w 8843818"/>
              <a:gd name="connsiteY529" fmla="*/ 270707 h 2860158"/>
              <a:gd name="connsiteX530" fmla="*/ 2400426 w 8843818"/>
              <a:gd name="connsiteY530" fmla="*/ 270707 h 2860158"/>
              <a:gd name="connsiteX531" fmla="*/ 2407995 w 8843818"/>
              <a:gd name="connsiteY531" fmla="*/ 349117 h 2860158"/>
              <a:gd name="connsiteX532" fmla="*/ 2384337 w 8843818"/>
              <a:gd name="connsiteY532" fmla="*/ 412592 h 2860158"/>
              <a:gd name="connsiteX533" fmla="*/ 2368257 w 8843818"/>
              <a:gd name="connsiteY533" fmla="*/ 412592 h 2860158"/>
              <a:gd name="connsiteX534" fmla="*/ 2368257 w 8843818"/>
              <a:gd name="connsiteY534" fmla="*/ 397655 h 2860158"/>
              <a:gd name="connsiteX535" fmla="*/ 2375827 w 8843818"/>
              <a:gd name="connsiteY535" fmla="*/ 365910 h 2860158"/>
              <a:gd name="connsiteX536" fmla="*/ 2368257 w 8843818"/>
              <a:gd name="connsiteY536" fmla="*/ 302436 h 2860158"/>
              <a:gd name="connsiteX537" fmla="*/ 2714551 w 8843818"/>
              <a:gd name="connsiteY537" fmla="*/ 253897 h 2860158"/>
              <a:gd name="connsiteX538" fmla="*/ 2714551 w 8843818"/>
              <a:gd name="connsiteY538" fmla="*/ 302436 h 2860158"/>
              <a:gd name="connsiteX539" fmla="*/ 2689952 w 8843818"/>
              <a:gd name="connsiteY539" fmla="*/ 444320 h 2860158"/>
              <a:gd name="connsiteX540" fmla="*/ 2682382 w 8843818"/>
              <a:gd name="connsiteY540" fmla="*/ 444320 h 2860158"/>
              <a:gd name="connsiteX541" fmla="*/ 2641695 w 8843818"/>
              <a:gd name="connsiteY541" fmla="*/ 429401 h 2860158"/>
              <a:gd name="connsiteX542" fmla="*/ 2641695 w 8843818"/>
              <a:gd name="connsiteY542" fmla="*/ 444320 h 2860158"/>
              <a:gd name="connsiteX543" fmla="*/ 2625614 w 8843818"/>
              <a:gd name="connsiteY543" fmla="*/ 429401 h 2860158"/>
              <a:gd name="connsiteX544" fmla="*/ 2569788 w 8843818"/>
              <a:gd name="connsiteY544" fmla="*/ 444320 h 2860158"/>
              <a:gd name="connsiteX545" fmla="*/ 2601956 w 8843818"/>
              <a:gd name="connsiteY545" fmla="*/ 380846 h 2860158"/>
              <a:gd name="connsiteX546" fmla="*/ 2609526 w 8843818"/>
              <a:gd name="connsiteY546" fmla="*/ 397655 h 2860158"/>
              <a:gd name="connsiteX547" fmla="*/ 2625614 w 8843818"/>
              <a:gd name="connsiteY547" fmla="*/ 302436 h 2860158"/>
              <a:gd name="connsiteX548" fmla="*/ 2698462 w 8843818"/>
              <a:gd name="connsiteY548" fmla="*/ 302436 h 2860158"/>
              <a:gd name="connsiteX549" fmla="*/ 2714551 w 8843818"/>
              <a:gd name="connsiteY549" fmla="*/ 253897 h 2860158"/>
              <a:gd name="connsiteX550" fmla="*/ 612171 w 8843818"/>
              <a:gd name="connsiteY550" fmla="*/ 238961 h 2860158"/>
              <a:gd name="connsiteX551" fmla="*/ 603652 w 8843818"/>
              <a:gd name="connsiteY551" fmla="*/ 302436 h 2860158"/>
              <a:gd name="connsiteX552" fmla="*/ 603652 w 8843818"/>
              <a:gd name="connsiteY552" fmla="*/ 317372 h 2860158"/>
              <a:gd name="connsiteX553" fmla="*/ 612171 w 8843818"/>
              <a:gd name="connsiteY553" fmla="*/ 317372 h 2860158"/>
              <a:gd name="connsiteX554" fmla="*/ 619741 w 8843818"/>
              <a:gd name="connsiteY554" fmla="*/ 253897 h 2860158"/>
              <a:gd name="connsiteX555" fmla="*/ 619741 w 8843818"/>
              <a:gd name="connsiteY555" fmla="*/ 238961 h 2860158"/>
              <a:gd name="connsiteX556" fmla="*/ 2641695 w 8843818"/>
              <a:gd name="connsiteY556" fmla="*/ 222169 h 2860158"/>
              <a:gd name="connsiteX557" fmla="*/ 2641695 w 8843818"/>
              <a:gd name="connsiteY557" fmla="*/ 238961 h 2860158"/>
              <a:gd name="connsiteX558" fmla="*/ 2625614 w 8843818"/>
              <a:gd name="connsiteY558" fmla="*/ 270707 h 2860158"/>
              <a:gd name="connsiteX559" fmla="*/ 2609526 w 8843818"/>
              <a:gd name="connsiteY559" fmla="*/ 238961 h 2860158"/>
              <a:gd name="connsiteX560" fmla="*/ 2641695 w 8843818"/>
              <a:gd name="connsiteY560" fmla="*/ 222169 h 2860158"/>
              <a:gd name="connsiteX561" fmla="*/ 2054132 w 8843818"/>
              <a:gd name="connsiteY561" fmla="*/ 222169 h 2860158"/>
              <a:gd name="connsiteX562" fmla="*/ 2054132 w 8843818"/>
              <a:gd name="connsiteY562" fmla="*/ 238961 h 2860158"/>
              <a:gd name="connsiteX563" fmla="*/ 1989786 w 8843818"/>
              <a:gd name="connsiteY563" fmla="*/ 317372 h 2860158"/>
              <a:gd name="connsiteX564" fmla="*/ 1965187 w 8843818"/>
              <a:gd name="connsiteY564" fmla="*/ 302436 h 2860158"/>
              <a:gd name="connsiteX565" fmla="*/ 1965187 w 8843818"/>
              <a:gd name="connsiteY565" fmla="*/ 270707 h 2860158"/>
              <a:gd name="connsiteX566" fmla="*/ 2054132 w 8843818"/>
              <a:gd name="connsiteY566" fmla="*/ 222169 h 2860158"/>
              <a:gd name="connsiteX567" fmla="*/ 1393704 w 8843818"/>
              <a:gd name="connsiteY567" fmla="*/ 207233 h 2860158"/>
              <a:gd name="connsiteX568" fmla="*/ 1417362 w 8843818"/>
              <a:gd name="connsiteY568" fmla="*/ 222169 h 2860158"/>
              <a:gd name="connsiteX569" fmla="*/ 1417362 w 8843818"/>
              <a:gd name="connsiteY569" fmla="*/ 238961 h 2860158"/>
              <a:gd name="connsiteX570" fmla="*/ 1385185 w 8843818"/>
              <a:gd name="connsiteY570" fmla="*/ 253897 h 2860158"/>
              <a:gd name="connsiteX571" fmla="*/ 1385185 w 8843818"/>
              <a:gd name="connsiteY571" fmla="*/ 238961 h 2860158"/>
              <a:gd name="connsiteX572" fmla="*/ 2287831 w 8843818"/>
              <a:gd name="connsiteY572" fmla="*/ 190423 h 2860158"/>
              <a:gd name="connsiteX573" fmla="*/ 2303920 w 8843818"/>
              <a:gd name="connsiteY573" fmla="*/ 190423 h 2860158"/>
              <a:gd name="connsiteX574" fmla="*/ 2303920 w 8843818"/>
              <a:gd name="connsiteY574" fmla="*/ 207233 h 2860158"/>
              <a:gd name="connsiteX575" fmla="*/ 2271743 w 8843818"/>
              <a:gd name="connsiteY575" fmla="*/ 270707 h 2860158"/>
              <a:gd name="connsiteX576" fmla="*/ 2271743 w 8843818"/>
              <a:gd name="connsiteY576" fmla="*/ 253897 h 2860158"/>
              <a:gd name="connsiteX577" fmla="*/ 2287831 w 8843818"/>
              <a:gd name="connsiteY577" fmla="*/ 190423 h 2860158"/>
              <a:gd name="connsiteX578" fmla="*/ 1199743 w 8843818"/>
              <a:gd name="connsiteY578" fmla="*/ 190423 h 2860158"/>
              <a:gd name="connsiteX579" fmla="*/ 1199743 w 8843818"/>
              <a:gd name="connsiteY579" fmla="*/ 207233 h 2860158"/>
              <a:gd name="connsiteX580" fmla="*/ 1183654 w 8843818"/>
              <a:gd name="connsiteY580" fmla="*/ 238961 h 2860158"/>
              <a:gd name="connsiteX581" fmla="*/ 1176084 w 8843818"/>
              <a:gd name="connsiteY581" fmla="*/ 238961 h 2860158"/>
              <a:gd name="connsiteX582" fmla="*/ 1199743 w 8843818"/>
              <a:gd name="connsiteY582" fmla="*/ 190423 h 2860158"/>
              <a:gd name="connsiteX583" fmla="*/ 8513604 w 8843818"/>
              <a:gd name="connsiteY583" fmla="*/ 175487 h 2860158"/>
              <a:gd name="connsiteX584" fmla="*/ 8529684 w 8843818"/>
              <a:gd name="connsiteY584" fmla="*/ 207233 h 2860158"/>
              <a:gd name="connsiteX585" fmla="*/ 8513604 w 8843818"/>
              <a:gd name="connsiteY585" fmla="*/ 238961 h 2860158"/>
              <a:gd name="connsiteX586" fmla="*/ 8505085 w 8843818"/>
              <a:gd name="connsiteY586" fmla="*/ 238961 h 2860158"/>
              <a:gd name="connsiteX587" fmla="*/ 8505085 w 8843818"/>
              <a:gd name="connsiteY587" fmla="*/ 222169 h 2860158"/>
              <a:gd name="connsiteX588" fmla="*/ 8513604 w 8843818"/>
              <a:gd name="connsiteY588" fmla="*/ 175487 h 2860158"/>
              <a:gd name="connsiteX589" fmla="*/ 6733869 w 8843818"/>
              <a:gd name="connsiteY589" fmla="*/ 175487 h 2860158"/>
              <a:gd name="connsiteX590" fmla="*/ 6741438 w 8843818"/>
              <a:gd name="connsiteY590" fmla="*/ 175487 h 2860158"/>
              <a:gd name="connsiteX591" fmla="*/ 6741438 w 8843818"/>
              <a:gd name="connsiteY591" fmla="*/ 207233 h 2860158"/>
              <a:gd name="connsiteX592" fmla="*/ 6766037 w 8843818"/>
              <a:gd name="connsiteY592" fmla="*/ 207233 h 2860158"/>
              <a:gd name="connsiteX593" fmla="*/ 6766037 w 8843818"/>
              <a:gd name="connsiteY593" fmla="*/ 175487 h 2860158"/>
              <a:gd name="connsiteX594" fmla="*/ 6782117 w 8843818"/>
              <a:gd name="connsiteY594" fmla="*/ 175487 h 2860158"/>
              <a:gd name="connsiteX595" fmla="*/ 6805775 w 8843818"/>
              <a:gd name="connsiteY595" fmla="*/ 207233 h 2860158"/>
              <a:gd name="connsiteX596" fmla="*/ 6805775 w 8843818"/>
              <a:gd name="connsiteY596" fmla="*/ 238961 h 2860158"/>
              <a:gd name="connsiteX597" fmla="*/ 6766037 w 8843818"/>
              <a:gd name="connsiteY597" fmla="*/ 270707 h 2860158"/>
              <a:gd name="connsiteX598" fmla="*/ 6717780 w 8843818"/>
              <a:gd name="connsiteY598" fmla="*/ 270707 h 2860158"/>
              <a:gd name="connsiteX599" fmla="*/ 6717780 w 8843818"/>
              <a:gd name="connsiteY599" fmla="*/ 302436 h 2860158"/>
              <a:gd name="connsiteX600" fmla="*/ 6701692 w 8843818"/>
              <a:gd name="connsiteY600" fmla="*/ 302436 h 2860158"/>
              <a:gd name="connsiteX601" fmla="*/ 6620325 w 8843818"/>
              <a:gd name="connsiteY601" fmla="*/ 317372 h 2860158"/>
              <a:gd name="connsiteX602" fmla="*/ 6612755 w 8843818"/>
              <a:gd name="connsiteY602" fmla="*/ 285643 h 2860158"/>
              <a:gd name="connsiteX603" fmla="*/ 6653443 w 8843818"/>
              <a:gd name="connsiteY603" fmla="*/ 207233 h 2860158"/>
              <a:gd name="connsiteX604" fmla="*/ 6733869 w 8843818"/>
              <a:gd name="connsiteY604" fmla="*/ 207233 h 2860158"/>
              <a:gd name="connsiteX605" fmla="*/ 1811913 w 8843818"/>
              <a:gd name="connsiteY605" fmla="*/ 112013 h 2860158"/>
              <a:gd name="connsiteX606" fmla="*/ 1820424 w 8843818"/>
              <a:gd name="connsiteY606" fmla="*/ 112013 h 2860158"/>
              <a:gd name="connsiteX607" fmla="*/ 1909368 w 8843818"/>
              <a:gd name="connsiteY607" fmla="*/ 143741 h 2860158"/>
              <a:gd name="connsiteX608" fmla="*/ 1909368 w 8843818"/>
              <a:gd name="connsiteY608" fmla="*/ 190423 h 2860158"/>
              <a:gd name="connsiteX609" fmla="*/ 1868681 w 8843818"/>
              <a:gd name="connsiteY609" fmla="*/ 207233 h 2860158"/>
              <a:gd name="connsiteX610" fmla="*/ 1860162 w 8843818"/>
              <a:gd name="connsiteY610" fmla="*/ 207233 h 2860158"/>
              <a:gd name="connsiteX611" fmla="*/ 1529948 w 8843818"/>
              <a:gd name="connsiteY611" fmla="*/ 112013 h 2860158"/>
              <a:gd name="connsiteX612" fmla="*/ 1554555 w 8843818"/>
              <a:gd name="connsiteY612" fmla="*/ 112013 h 2860158"/>
              <a:gd name="connsiteX613" fmla="*/ 1554555 w 8843818"/>
              <a:gd name="connsiteY613" fmla="*/ 143741 h 2860158"/>
              <a:gd name="connsiteX614" fmla="*/ 1546037 w 8843818"/>
              <a:gd name="connsiteY614" fmla="*/ 143741 h 2860158"/>
              <a:gd name="connsiteX615" fmla="*/ 1529948 w 8843818"/>
              <a:gd name="connsiteY615" fmla="*/ 112013 h 2860158"/>
              <a:gd name="connsiteX616" fmla="*/ 8384921 w 8843818"/>
              <a:gd name="connsiteY616" fmla="*/ 95203 h 2860158"/>
              <a:gd name="connsiteX617" fmla="*/ 8392491 w 8843818"/>
              <a:gd name="connsiteY617" fmla="*/ 95203 h 2860158"/>
              <a:gd name="connsiteX618" fmla="*/ 8408579 w 8843818"/>
              <a:gd name="connsiteY618" fmla="*/ 126949 h 2860158"/>
              <a:gd name="connsiteX619" fmla="*/ 8401010 w 8843818"/>
              <a:gd name="connsiteY619" fmla="*/ 126949 h 2860158"/>
              <a:gd name="connsiteX620" fmla="*/ 8384921 w 8843818"/>
              <a:gd name="connsiteY620" fmla="*/ 95203 h 2860158"/>
              <a:gd name="connsiteX621" fmla="*/ 1265029 w 8843818"/>
              <a:gd name="connsiteY621" fmla="*/ 95203 h 2860158"/>
              <a:gd name="connsiteX622" fmla="*/ 1281109 w 8843818"/>
              <a:gd name="connsiteY622" fmla="*/ 126949 h 2860158"/>
              <a:gd name="connsiteX623" fmla="*/ 1272599 w 8843818"/>
              <a:gd name="connsiteY623" fmla="*/ 143741 h 2860158"/>
              <a:gd name="connsiteX624" fmla="*/ 1247991 w 8843818"/>
              <a:gd name="connsiteY624" fmla="*/ 126949 h 2860158"/>
              <a:gd name="connsiteX625" fmla="*/ 1265029 w 8843818"/>
              <a:gd name="connsiteY625" fmla="*/ 95203 h 2860158"/>
              <a:gd name="connsiteX626" fmla="*/ 1474129 w 8843818"/>
              <a:gd name="connsiteY626" fmla="*/ 80267 h 2860158"/>
              <a:gd name="connsiteX627" fmla="*/ 1522387 w 8843818"/>
              <a:gd name="connsiteY627" fmla="*/ 126949 h 2860158"/>
              <a:gd name="connsiteX628" fmla="*/ 1497779 w 8843818"/>
              <a:gd name="connsiteY628" fmla="*/ 190423 h 2860158"/>
              <a:gd name="connsiteX629" fmla="*/ 1465611 w 8843818"/>
              <a:gd name="connsiteY629" fmla="*/ 126949 h 2860158"/>
              <a:gd name="connsiteX630" fmla="*/ 1474129 w 8843818"/>
              <a:gd name="connsiteY630" fmla="*/ 80267 h 2860158"/>
              <a:gd name="connsiteX631" fmla="*/ 845870 w 8843818"/>
              <a:gd name="connsiteY631" fmla="*/ 80267 h 2860158"/>
              <a:gd name="connsiteX632" fmla="*/ 861959 w 8843818"/>
              <a:gd name="connsiteY632" fmla="*/ 80267 h 2860158"/>
              <a:gd name="connsiteX633" fmla="*/ 894128 w 8843818"/>
              <a:gd name="connsiteY633" fmla="*/ 143741 h 2860158"/>
              <a:gd name="connsiteX634" fmla="*/ 853440 w 8843818"/>
              <a:gd name="connsiteY634" fmla="*/ 143741 h 2860158"/>
              <a:gd name="connsiteX635" fmla="*/ 845870 w 8843818"/>
              <a:gd name="connsiteY635" fmla="*/ 80267 h 2860158"/>
              <a:gd name="connsiteX636" fmla="*/ 7828577 w 8843818"/>
              <a:gd name="connsiteY636" fmla="*/ 63474 h 2860158"/>
              <a:gd name="connsiteX637" fmla="*/ 7844666 w 8843818"/>
              <a:gd name="connsiteY637" fmla="*/ 158678 h 2860158"/>
              <a:gd name="connsiteX638" fmla="*/ 7796409 w 8843818"/>
              <a:gd name="connsiteY638" fmla="*/ 222169 h 2860158"/>
              <a:gd name="connsiteX639" fmla="*/ 7796409 w 8843818"/>
              <a:gd name="connsiteY639" fmla="*/ 207233 h 2860158"/>
              <a:gd name="connsiteX640" fmla="*/ 7804927 w 8843818"/>
              <a:gd name="connsiteY640" fmla="*/ 143741 h 2860158"/>
              <a:gd name="connsiteX641" fmla="*/ 7796409 w 8843818"/>
              <a:gd name="connsiteY641" fmla="*/ 143741 h 2860158"/>
              <a:gd name="connsiteX642" fmla="*/ 7804927 w 8843818"/>
              <a:gd name="connsiteY642" fmla="*/ 80267 h 2860158"/>
              <a:gd name="connsiteX643" fmla="*/ 7812497 w 8843818"/>
              <a:gd name="connsiteY643" fmla="*/ 80267 h 2860158"/>
              <a:gd name="connsiteX644" fmla="*/ 7828577 w 8843818"/>
              <a:gd name="connsiteY644" fmla="*/ 95203 h 2860158"/>
              <a:gd name="connsiteX645" fmla="*/ 1965187 w 8843818"/>
              <a:gd name="connsiteY645" fmla="*/ 63474 h 2860158"/>
              <a:gd name="connsiteX646" fmla="*/ 1981275 w 8843818"/>
              <a:gd name="connsiteY646" fmla="*/ 63474 h 2860158"/>
              <a:gd name="connsiteX647" fmla="*/ 1981275 w 8843818"/>
              <a:gd name="connsiteY647" fmla="*/ 158678 h 2860158"/>
              <a:gd name="connsiteX648" fmla="*/ 1949107 w 8843818"/>
              <a:gd name="connsiteY648" fmla="*/ 112013 h 2860158"/>
              <a:gd name="connsiteX649" fmla="*/ 1949107 w 8843818"/>
              <a:gd name="connsiteY649" fmla="*/ 95203 h 2860158"/>
              <a:gd name="connsiteX650" fmla="*/ 1965187 w 8843818"/>
              <a:gd name="connsiteY650" fmla="*/ 63474 h 2860158"/>
              <a:gd name="connsiteX651" fmla="*/ 1659580 w 8843818"/>
              <a:gd name="connsiteY651" fmla="*/ 63474 h 2860158"/>
              <a:gd name="connsiteX652" fmla="*/ 1667150 w 8843818"/>
              <a:gd name="connsiteY652" fmla="*/ 63474 h 2860158"/>
              <a:gd name="connsiteX653" fmla="*/ 1659580 w 8843818"/>
              <a:gd name="connsiteY653" fmla="*/ 95203 h 2860158"/>
              <a:gd name="connsiteX654" fmla="*/ 1659580 w 8843818"/>
              <a:gd name="connsiteY654" fmla="*/ 126949 h 2860158"/>
              <a:gd name="connsiteX655" fmla="*/ 1699319 w 8843818"/>
              <a:gd name="connsiteY655" fmla="*/ 207233 h 2860158"/>
              <a:gd name="connsiteX656" fmla="*/ 1699319 w 8843818"/>
              <a:gd name="connsiteY656" fmla="*/ 222169 h 2860158"/>
              <a:gd name="connsiteX657" fmla="*/ 1675660 w 8843818"/>
              <a:gd name="connsiteY657" fmla="*/ 238961 h 2860158"/>
              <a:gd name="connsiteX658" fmla="*/ 1675660 w 8843818"/>
              <a:gd name="connsiteY658" fmla="*/ 207233 h 2860158"/>
              <a:gd name="connsiteX659" fmla="*/ 1659580 w 8843818"/>
              <a:gd name="connsiteY659" fmla="*/ 222169 h 2860158"/>
              <a:gd name="connsiteX660" fmla="*/ 1618893 w 8843818"/>
              <a:gd name="connsiteY660" fmla="*/ 126949 h 2860158"/>
              <a:gd name="connsiteX661" fmla="*/ 1329366 w 8843818"/>
              <a:gd name="connsiteY661" fmla="*/ 63474 h 2860158"/>
              <a:gd name="connsiteX662" fmla="*/ 1345446 w 8843818"/>
              <a:gd name="connsiteY662" fmla="*/ 63474 h 2860158"/>
              <a:gd name="connsiteX663" fmla="*/ 1353016 w 8843818"/>
              <a:gd name="connsiteY663" fmla="*/ 158678 h 2860158"/>
              <a:gd name="connsiteX664" fmla="*/ 1345446 w 8843818"/>
              <a:gd name="connsiteY664" fmla="*/ 175487 h 2860158"/>
              <a:gd name="connsiteX665" fmla="*/ 1313278 w 8843818"/>
              <a:gd name="connsiteY665" fmla="*/ 126949 h 2860158"/>
              <a:gd name="connsiteX666" fmla="*/ 1329366 w 8843818"/>
              <a:gd name="connsiteY666" fmla="*/ 63474 h 2860158"/>
              <a:gd name="connsiteX667" fmla="*/ 1103228 w 8843818"/>
              <a:gd name="connsiteY667" fmla="*/ 63474 h 2860158"/>
              <a:gd name="connsiteX668" fmla="*/ 1135397 w 8843818"/>
              <a:gd name="connsiteY668" fmla="*/ 126949 h 2860158"/>
              <a:gd name="connsiteX669" fmla="*/ 1127836 w 8843818"/>
              <a:gd name="connsiteY669" fmla="*/ 190423 h 2860158"/>
              <a:gd name="connsiteX670" fmla="*/ 1071059 w 8843818"/>
              <a:gd name="connsiteY670" fmla="*/ 143741 h 2860158"/>
              <a:gd name="connsiteX671" fmla="*/ 1063490 w 8843818"/>
              <a:gd name="connsiteY671" fmla="*/ 143741 h 2860158"/>
              <a:gd name="connsiteX672" fmla="*/ 1063490 w 8843818"/>
              <a:gd name="connsiteY672" fmla="*/ 175487 h 2860158"/>
              <a:gd name="connsiteX673" fmla="*/ 1015241 w 8843818"/>
              <a:gd name="connsiteY673" fmla="*/ 95203 h 2860158"/>
              <a:gd name="connsiteX674" fmla="*/ 2174287 w 8843818"/>
              <a:gd name="connsiteY674" fmla="*/ 48538 h 2860158"/>
              <a:gd name="connsiteX675" fmla="*/ 2182806 w 8843818"/>
              <a:gd name="connsiteY675" fmla="*/ 63474 h 2860158"/>
              <a:gd name="connsiteX676" fmla="*/ 2158207 w 8843818"/>
              <a:gd name="connsiteY676" fmla="*/ 175487 h 2860158"/>
              <a:gd name="connsiteX677" fmla="*/ 2198895 w 8843818"/>
              <a:gd name="connsiteY677" fmla="*/ 334181 h 2860158"/>
              <a:gd name="connsiteX678" fmla="*/ 2182806 w 8843818"/>
              <a:gd name="connsiteY678" fmla="*/ 349117 h 2860158"/>
              <a:gd name="connsiteX679" fmla="*/ 2142119 w 8843818"/>
              <a:gd name="connsiteY679" fmla="*/ 270707 h 2860158"/>
              <a:gd name="connsiteX680" fmla="*/ 2126038 w 8843818"/>
              <a:gd name="connsiteY680" fmla="*/ 285643 h 2860158"/>
              <a:gd name="connsiteX681" fmla="*/ 2118469 w 8843818"/>
              <a:gd name="connsiteY681" fmla="*/ 285643 h 2860158"/>
              <a:gd name="connsiteX682" fmla="*/ 2118469 w 8843818"/>
              <a:gd name="connsiteY682" fmla="*/ 270707 h 2860158"/>
              <a:gd name="connsiteX683" fmla="*/ 2174287 w 8843818"/>
              <a:gd name="connsiteY683" fmla="*/ 48538 h 2860158"/>
              <a:gd name="connsiteX684" fmla="*/ 1425872 w 8843818"/>
              <a:gd name="connsiteY684" fmla="*/ 48538 h 2860158"/>
              <a:gd name="connsiteX685" fmla="*/ 1425872 w 8843818"/>
              <a:gd name="connsiteY685" fmla="*/ 95203 h 2860158"/>
              <a:gd name="connsiteX686" fmla="*/ 1409792 w 8843818"/>
              <a:gd name="connsiteY686" fmla="*/ 95203 h 2860158"/>
              <a:gd name="connsiteX687" fmla="*/ 1409792 w 8843818"/>
              <a:gd name="connsiteY687" fmla="*/ 80267 h 2860158"/>
              <a:gd name="connsiteX688" fmla="*/ 1425872 w 8843818"/>
              <a:gd name="connsiteY688" fmla="*/ 48538 h 2860158"/>
              <a:gd name="connsiteX689" fmla="*/ 1618893 w 8843818"/>
              <a:gd name="connsiteY689" fmla="*/ 31729 h 2860158"/>
              <a:gd name="connsiteX690" fmla="*/ 1618893 w 8843818"/>
              <a:gd name="connsiteY690" fmla="*/ 80267 h 2860158"/>
              <a:gd name="connsiteX691" fmla="*/ 1586724 w 8843818"/>
              <a:gd name="connsiteY691" fmla="*/ 80267 h 2860158"/>
              <a:gd name="connsiteX692" fmla="*/ 1586724 w 8843818"/>
              <a:gd name="connsiteY692" fmla="*/ 48538 h 2860158"/>
              <a:gd name="connsiteX693" fmla="*/ 1618893 w 8843818"/>
              <a:gd name="connsiteY693" fmla="*/ 31729 h 2860158"/>
              <a:gd name="connsiteX694" fmla="*/ 451319 w 8843818"/>
              <a:gd name="connsiteY694" fmla="*/ 31729 h 2860158"/>
              <a:gd name="connsiteX695" fmla="*/ 499576 w 8843818"/>
              <a:gd name="connsiteY695" fmla="*/ 80267 h 2860158"/>
              <a:gd name="connsiteX696" fmla="*/ 499576 w 8843818"/>
              <a:gd name="connsiteY696" fmla="*/ 112013 h 2860158"/>
              <a:gd name="connsiteX697" fmla="*/ 515665 w 8843818"/>
              <a:gd name="connsiteY697" fmla="*/ 112013 h 2860158"/>
              <a:gd name="connsiteX698" fmla="*/ 539315 w 8843818"/>
              <a:gd name="connsiteY698" fmla="*/ 80267 h 2860158"/>
              <a:gd name="connsiteX699" fmla="*/ 619741 w 8843818"/>
              <a:gd name="connsiteY699" fmla="*/ 175487 h 2860158"/>
              <a:gd name="connsiteX700" fmla="*/ 652859 w 8843818"/>
              <a:gd name="connsiteY700" fmla="*/ 126949 h 2860158"/>
              <a:gd name="connsiteX701" fmla="*/ 603652 w 8843818"/>
              <a:gd name="connsiteY701" fmla="*/ 95203 h 2860158"/>
              <a:gd name="connsiteX702" fmla="*/ 603652 w 8843818"/>
              <a:gd name="connsiteY702" fmla="*/ 80267 h 2860158"/>
              <a:gd name="connsiteX703" fmla="*/ 619741 w 8843818"/>
              <a:gd name="connsiteY703" fmla="*/ 63474 h 2860158"/>
              <a:gd name="connsiteX704" fmla="*/ 660428 w 8843818"/>
              <a:gd name="connsiteY704" fmla="*/ 112013 h 2860158"/>
              <a:gd name="connsiteX705" fmla="*/ 692597 w 8843818"/>
              <a:gd name="connsiteY705" fmla="*/ 112013 h 2860158"/>
              <a:gd name="connsiteX706" fmla="*/ 708677 w 8843818"/>
              <a:gd name="connsiteY706" fmla="*/ 95203 h 2860158"/>
              <a:gd name="connsiteX707" fmla="*/ 708677 w 8843818"/>
              <a:gd name="connsiteY707" fmla="*/ 112013 h 2860158"/>
              <a:gd name="connsiteX708" fmla="*/ 668939 w 8843818"/>
              <a:gd name="connsiteY708" fmla="*/ 175487 h 2860158"/>
              <a:gd name="connsiteX709" fmla="*/ 685027 w 8843818"/>
              <a:gd name="connsiteY709" fmla="*/ 190423 h 2860158"/>
              <a:gd name="connsiteX710" fmla="*/ 701107 w 8843818"/>
              <a:gd name="connsiteY710" fmla="*/ 190423 h 2860158"/>
              <a:gd name="connsiteX711" fmla="*/ 717196 w 8843818"/>
              <a:gd name="connsiteY711" fmla="*/ 158678 h 2860158"/>
              <a:gd name="connsiteX712" fmla="*/ 733284 w 8843818"/>
              <a:gd name="connsiteY712" fmla="*/ 175487 h 2860158"/>
              <a:gd name="connsiteX713" fmla="*/ 749365 w 8843818"/>
              <a:gd name="connsiteY713" fmla="*/ 175487 h 2860158"/>
              <a:gd name="connsiteX714" fmla="*/ 749365 w 8843818"/>
              <a:gd name="connsiteY714" fmla="*/ 112013 h 2860158"/>
              <a:gd name="connsiteX715" fmla="*/ 724765 w 8843818"/>
              <a:gd name="connsiteY715" fmla="*/ 80267 h 2860158"/>
              <a:gd name="connsiteX716" fmla="*/ 733284 w 8843818"/>
              <a:gd name="connsiteY716" fmla="*/ 63474 h 2860158"/>
              <a:gd name="connsiteX717" fmla="*/ 717196 w 8843818"/>
              <a:gd name="connsiteY717" fmla="*/ 80267 h 2860158"/>
              <a:gd name="connsiteX718" fmla="*/ 701107 w 8843818"/>
              <a:gd name="connsiteY718" fmla="*/ 80267 h 2860158"/>
              <a:gd name="connsiteX719" fmla="*/ 701107 w 8843818"/>
              <a:gd name="connsiteY719" fmla="*/ 48538 h 2860158"/>
              <a:gd name="connsiteX720" fmla="*/ 740846 w 8843818"/>
              <a:gd name="connsiteY720" fmla="*/ 31729 h 2860158"/>
              <a:gd name="connsiteX721" fmla="*/ 749365 w 8843818"/>
              <a:gd name="connsiteY721" fmla="*/ 48538 h 2860158"/>
              <a:gd name="connsiteX722" fmla="*/ 749365 w 8843818"/>
              <a:gd name="connsiteY722" fmla="*/ 31729 h 2860158"/>
              <a:gd name="connsiteX723" fmla="*/ 789103 w 8843818"/>
              <a:gd name="connsiteY723" fmla="*/ 80267 h 2860158"/>
              <a:gd name="connsiteX724" fmla="*/ 789103 w 8843818"/>
              <a:gd name="connsiteY724" fmla="*/ 112013 h 2860158"/>
              <a:gd name="connsiteX725" fmla="*/ 773023 w 8843818"/>
              <a:gd name="connsiteY725" fmla="*/ 207233 h 2860158"/>
              <a:gd name="connsiteX726" fmla="*/ 797622 w 8843818"/>
              <a:gd name="connsiteY726" fmla="*/ 253897 h 2860158"/>
              <a:gd name="connsiteX727" fmla="*/ 797622 w 8843818"/>
              <a:gd name="connsiteY727" fmla="*/ 270707 h 2860158"/>
              <a:gd name="connsiteX728" fmla="*/ 773023 w 8843818"/>
              <a:gd name="connsiteY728" fmla="*/ 302436 h 2860158"/>
              <a:gd name="connsiteX729" fmla="*/ 756934 w 8843818"/>
              <a:gd name="connsiteY729" fmla="*/ 302436 h 2860158"/>
              <a:gd name="connsiteX730" fmla="*/ 740846 w 8843818"/>
              <a:gd name="connsiteY730" fmla="*/ 285643 h 2860158"/>
              <a:gd name="connsiteX731" fmla="*/ 724765 w 8843818"/>
              <a:gd name="connsiteY731" fmla="*/ 334181 h 2860158"/>
              <a:gd name="connsiteX732" fmla="*/ 724765 w 8843818"/>
              <a:gd name="connsiteY732" fmla="*/ 365910 h 2860158"/>
              <a:gd name="connsiteX733" fmla="*/ 756934 w 8843818"/>
              <a:gd name="connsiteY733" fmla="*/ 397655 h 2860158"/>
              <a:gd name="connsiteX734" fmla="*/ 756934 w 8843818"/>
              <a:gd name="connsiteY734" fmla="*/ 429401 h 2860158"/>
              <a:gd name="connsiteX735" fmla="*/ 685027 w 8843818"/>
              <a:gd name="connsiteY735" fmla="*/ 524604 h 2860158"/>
              <a:gd name="connsiteX736" fmla="*/ 676508 w 8843818"/>
              <a:gd name="connsiteY736" fmla="*/ 524604 h 2860158"/>
              <a:gd name="connsiteX737" fmla="*/ 612171 w 8843818"/>
              <a:gd name="connsiteY737" fmla="*/ 492875 h 2860158"/>
              <a:gd name="connsiteX738" fmla="*/ 547834 w 8843818"/>
              <a:gd name="connsiteY738" fmla="*/ 507811 h 2860158"/>
              <a:gd name="connsiteX739" fmla="*/ 491066 w 8843818"/>
              <a:gd name="connsiteY739" fmla="*/ 492875 h 2860158"/>
              <a:gd name="connsiteX740" fmla="*/ 467408 w 8843818"/>
              <a:gd name="connsiteY740" fmla="*/ 507811 h 2860158"/>
              <a:gd name="connsiteX741" fmla="*/ 467408 w 8843818"/>
              <a:gd name="connsiteY741" fmla="*/ 604888 h 2860158"/>
              <a:gd name="connsiteX742" fmla="*/ 483496 w 8843818"/>
              <a:gd name="connsiteY742" fmla="*/ 715044 h 2860158"/>
              <a:gd name="connsiteX743" fmla="*/ 628260 w 8843818"/>
              <a:gd name="connsiteY743" fmla="*/ 715044 h 2860158"/>
              <a:gd name="connsiteX744" fmla="*/ 628260 w 8843818"/>
              <a:gd name="connsiteY744" fmla="*/ 668362 h 2860158"/>
              <a:gd name="connsiteX745" fmla="*/ 644340 w 8843818"/>
              <a:gd name="connsiteY745" fmla="*/ 683298 h 2860158"/>
              <a:gd name="connsiteX746" fmla="*/ 701107 w 8843818"/>
              <a:gd name="connsiteY746" fmla="*/ 556350 h 2860158"/>
              <a:gd name="connsiteX747" fmla="*/ 724765 w 8843818"/>
              <a:gd name="connsiteY747" fmla="*/ 556350 h 2860158"/>
              <a:gd name="connsiteX748" fmla="*/ 756934 w 8843818"/>
              <a:gd name="connsiteY748" fmla="*/ 668362 h 2860158"/>
              <a:gd name="connsiteX749" fmla="*/ 756934 w 8843818"/>
              <a:gd name="connsiteY749" fmla="*/ 715044 h 2860158"/>
              <a:gd name="connsiteX750" fmla="*/ 813702 w 8843818"/>
              <a:gd name="connsiteY750" fmla="*/ 715044 h 2860158"/>
              <a:gd name="connsiteX751" fmla="*/ 845870 w 8843818"/>
              <a:gd name="connsiteY751" fmla="*/ 700108 h 2860158"/>
              <a:gd name="connsiteX752" fmla="*/ 901697 w 8843818"/>
              <a:gd name="connsiteY752" fmla="*/ 715044 h 2860158"/>
              <a:gd name="connsiteX753" fmla="*/ 1087148 w 8843818"/>
              <a:gd name="connsiteY753" fmla="*/ 715044 h 2860158"/>
              <a:gd name="connsiteX754" fmla="*/ 1111747 w 8843818"/>
              <a:gd name="connsiteY754" fmla="*/ 778518 h 2860158"/>
              <a:gd name="connsiteX755" fmla="*/ 1111747 w 8843818"/>
              <a:gd name="connsiteY755" fmla="*/ 810247 h 2860158"/>
              <a:gd name="connsiteX756" fmla="*/ 1297198 w 8843818"/>
              <a:gd name="connsiteY756" fmla="*/ 810247 h 2860158"/>
              <a:gd name="connsiteX757" fmla="*/ 1320848 w 8843818"/>
              <a:gd name="connsiteY757" fmla="*/ 778518 h 2860158"/>
              <a:gd name="connsiteX758" fmla="*/ 1336936 w 8843818"/>
              <a:gd name="connsiteY758" fmla="*/ 810247 h 2860158"/>
              <a:gd name="connsiteX759" fmla="*/ 1361535 w 8843818"/>
              <a:gd name="connsiteY759" fmla="*/ 810247 h 2860158"/>
              <a:gd name="connsiteX760" fmla="*/ 1361535 w 8843818"/>
              <a:gd name="connsiteY760" fmla="*/ 778518 h 2860158"/>
              <a:gd name="connsiteX761" fmla="*/ 1369105 w 8843818"/>
              <a:gd name="connsiteY761" fmla="*/ 778518 h 2860158"/>
              <a:gd name="connsiteX762" fmla="*/ 1409792 w 8843818"/>
              <a:gd name="connsiteY762" fmla="*/ 827056 h 2860158"/>
              <a:gd name="connsiteX763" fmla="*/ 1481699 w 8843818"/>
              <a:gd name="connsiteY763" fmla="*/ 810247 h 2860158"/>
              <a:gd name="connsiteX764" fmla="*/ 1513868 w 8843818"/>
              <a:gd name="connsiteY764" fmla="*/ 810247 h 2860158"/>
              <a:gd name="connsiteX765" fmla="*/ 1538467 w 8843818"/>
              <a:gd name="connsiteY765" fmla="*/ 841993 h 2860158"/>
              <a:gd name="connsiteX766" fmla="*/ 1578205 w 8843818"/>
              <a:gd name="connsiteY766" fmla="*/ 841993 h 2860158"/>
              <a:gd name="connsiteX767" fmla="*/ 1627403 w 8843818"/>
              <a:gd name="connsiteY767" fmla="*/ 827056 h 2860158"/>
              <a:gd name="connsiteX768" fmla="*/ 1659580 w 8843818"/>
              <a:gd name="connsiteY768" fmla="*/ 858785 h 2860158"/>
              <a:gd name="connsiteX769" fmla="*/ 1779736 w 8843818"/>
              <a:gd name="connsiteY769" fmla="*/ 810247 h 2860158"/>
              <a:gd name="connsiteX770" fmla="*/ 1795824 w 8843818"/>
              <a:gd name="connsiteY770" fmla="*/ 827056 h 2860158"/>
              <a:gd name="connsiteX771" fmla="*/ 1804343 w 8843818"/>
              <a:gd name="connsiteY771" fmla="*/ 810247 h 2860158"/>
              <a:gd name="connsiteX772" fmla="*/ 1804343 w 8843818"/>
              <a:gd name="connsiteY772" fmla="*/ 841993 h 2860158"/>
              <a:gd name="connsiteX773" fmla="*/ 1779736 w 8843818"/>
              <a:gd name="connsiteY773" fmla="*/ 858785 h 2860158"/>
              <a:gd name="connsiteX774" fmla="*/ 1844082 w 8843818"/>
              <a:gd name="connsiteY774" fmla="*/ 922260 h 2860158"/>
              <a:gd name="connsiteX775" fmla="*/ 1844082 w 8843818"/>
              <a:gd name="connsiteY775" fmla="*/ 905467 h 2860158"/>
              <a:gd name="connsiteX776" fmla="*/ 1820424 w 8843818"/>
              <a:gd name="connsiteY776" fmla="*/ 841993 h 2860158"/>
              <a:gd name="connsiteX777" fmla="*/ 1844082 w 8843818"/>
              <a:gd name="connsiteY777" fmla="*/ 841993 h 2860158"/>
              <a:gd name="connsiteX778" fmla="*/ 1852592 w 8843818"/>
              <a:gd name="connsiteY778" fmla="*/ 858785 h 2860158"/>
              <a:gd name="connsiteX779" fmla="*/ 1868681 w 8843818"/>
              <a:gd name="connsiteY779" fmla="*/ 841993 h 2860158"/>
              <a:gd name="connsiteX780" fmla="*/ 1876250 w 8843818"/>
              <a:gd name="connsiteY780" fmla="*/ 841993 h 2860158"/>
              <a:gd name="connsiteX781" fmla="*/ 1868681 w 8843818"/>
              <a:gd name="connsiteY781" fmla="*/ 922260 h 2860158"/>
              <a:gd name="connsiteX782" fmla="*/ 1868681 w 8843818"/>
              <a:gd name="connsiteY782" fmla="*/ 937196 h 2860158"/>
              <a:gd name="connsiteX783" fmla="*/ 1916938 w 8843818"/>
              <a:gd name="connsiteY783" fmla="*/ 937196 h 2860158"/>
              <a:gd name="connsiteX784" fmla="*/ 1957617 w 8843818"/>
              <a:gd name="connsiteY784" fmla="*/ 985751 h 2860158"/>
              <a:gd name="connsiteX785" fmla="*/ 1957617 w 8843818"/>
              <a:gd name="connsiteY785" fmla="*/ 1000687 h 2860158"/>
              <a:gd name="connsiteX786" fmla="*/ 2352168 w 8843818"/>
              <a:gd name="connsiteY786" fmla="*/ 1000687 h 2860158"/>
              <a:gd name="connsiteX787" fmla="*/ 2359738 w 8843818"/>
              <a:gd name="connsiteY787" fmla="*/ 985751 h 2860158"/>
              <a:gd name="connsiteX788" fmla="*/ 2375827 w 8843818"/>
              <a:gd name="connsiteY788" fmla="*/ 1000687 h 2860158"/>
              <a:gd name="connsiteX789" fmla="*/ 2488421 w 8843818"/>
              <a:gd name="connsiteY789" fmla="*/ 1000687 h 2860158"/>
              <a:gd name="connsiteX790" fmla="*/ 2520590 w 8843818"/>
              <a:gd name="connsiteY790" fmla="*/ 985751 h 2860158"/>
              <a:gd name="connsiteX791" fmla="*/ 2553708 w 8843818"/>
              <a:gd name="connsiteY791" fmla="*/ 1000687 h 2860158"/>
              <a:gd name="connsiteX792" fmla="*/ 2561269 w 8843818"/>
              <a:gd name="connsiteY792" fmla="*/ 1000687 h 2860158"/>
              <a:gd name="connsiteX793" fmla="*/ 2561269 w 8843818"/>
              <a:gd name="connsiteY793" fmla="*/ 968941 h 2860158"/>
              <a:gd name="connsiteX794" fmla="*/ 2618045 w 8843818"/>
              <a:gd name="connsiteY794" fmla="*/ 985751 h 2860158"/>
              <a:gd name="connsiteX795" fmla="*/ 2618045 w 8843818"/>
              <a:gd name="connsiteY795" fmla="*/ 968941 h 2860158"/>
              <a:gd name="connsiteX796" fmla="*/ 2625614 w 8843818"/>
              <a:gd name="connsiteY796" fmla="*/ 985751 h 2860158"/>
              <a:gd name="connsiteX797" fmla="*/ 2666294 w 8843818"/>
              <a:gd name="connsiteY797" fmla="*/ 968941 h 2860158"/>
              <a:gd name="connsiteX798" fmla="*/ 2689952 w 8843818"/>
              <a:gd name="connsiteY798" fmla="*/ 968941 h 2860158"/>
              <a:gd name="connsiteX799" fmla="*/ 2698462 w 8843818"/>
              <a:gd name="connsiteY799" fmla="*/ 985751 h 2860158"/>
              <a:gd name="connsiteX800" fmla="*/ 2714551 w 8843818"/>
              <a:gd name="connsiteY800" fmla="*/ 968941 h 2860158"/>
              <a:gd name="connsiteX801" fmla="*/ 2939740 w 8843818"/>
              <a:gd name="connsiteY801" fmla="*/ 968941 h 2860158"/>
              <a:gd name="connsiteX802" fmla="*/ 3052334 w 8843818"/>
              <a:gd name="connsiteY802" fmla="*/ 1032416 h 2860158"/>
              <a:gd name="connsiteX803" fmla="*/ 3052334 w 8843818"/>
              <a:gd name="connsiteY803" fmla="*/ 1064161 h 2860158"/>
              <a:gd name="connsiteX804" fmla="*/ 3278464 w 8843818"/>
              <a:gd name="connsiteY804" fmla="*/ 1064161 h 2860158"/>
              <a:gd name="connsiteX805" fmla="*/ 3269954 w 8843818"/>
              <a:gd name="connsiteY805" fmla="*/ 1049225 h 2860158"/>
              <a:gd name="connsiteX806" fmla="*/ 3286034 w 8843818"/>
              <a:gd name="connsiteY806" fmla="*/ 968941 h 2860158"/>
              <a:gd name="connsiteX807" fmla="*/ 3262384 w 8843818"/>
              <a:gd name="connsiteY807" fmla="*/ 968941 h 2860158"/>
              <a:gd name="connsiteX808" fmla="*/ 3246296 w 8843818"/>
              <a:gd name="connsiteY808" fmla="*/ 985751 h 2860158"/>
              <a:gd name="connsiteX809" fmla="*/ 3246296 w 8843818"/>
              <a:gd name="connsiteY809" fmla="*/ 954005 h 2860158"/>
              <a:gd name="connsiteX810" fmla="*/ 3269954 w 8843818"/>
              <a:gd name="connsiteY810" fmla="*/ 905467 h 2860158"/>
              <a:gd name="connsiteX811" fmla="*/ 3262384 w 8843818"/>
              <a:gd name="connsiteY811" fmla="*/ 873721 h 2860158"/>
              <a:gd name="connsiteX812" fmla="*/ 3262384 w 8843818"/>
              <a:gd name="connsiteY812" fmla="*/ 858785 h 2860158"/>
              <a:gd name="connsiteX813" fmla="*/ 3294553 w 8843818"/>
              <a:gd name="connsiteY813" fmla="*/ 810247 h 2860158"/>
              <a:gd name="connsiteX814" fmla="*/ 3374979 w 8843818"/>
              <a:gd name="connsiteY814" fmla="*/ 810247 h 2860158"/>
              <a:gd name="connsiteX815" fmla="*/ 3374979 w 8843818"/>
              <a:gd name="connsiteY815" fmla="*/ 715044 h 2860158"/>
              <a:gd name="connsiteX816" fmla="*/ 3350371 w 8843818"/>
              <a:gd name="connsiteY816" fmla="*/ 683298 h 2860158"/>
              <a:gd name="connsiteX817" fmla="*/ 3350371 w 8843818"/>
              <a:gd name="connsiteY817" fmla="*/ 651553 h 2860158"/>
              <a:gd name="connsiteX818" fmla="*/ 3358890 w 8843818"/>
              <a:gd name="connsiteY818" fmla="*/ 651553 h 2860158"/>
              <a:gd name="connsiteX819" fmla="*/ 3414717 w 8843818"/>
              <a:gd name="connsiteY819" fmla="*/ 810247 h 2860158"/>
              <a:gd name="connsiteX820" fmla="*/ 3462966 w 8843818"/>
              <a:gd name="connsiteY820" fmla="*/ 810247 h 2860158"/>
              <a:gd name="connsiteX821" fmla="*/ 3462966 w 8843818"/>
              <a:gd name="connsiteY821" fmla="*/ 778518 h 2860158"/>
              <a:gd name="connsiteX822" fmla="*/ 3528252 w 8843818"/>
              <a:gd name="connsiteY822" fmla="*/ 778518 h 2860158"/>
              <a:gd name="connsiteX823" fmla="*/ 3551910 w 8843818"/>
              <a:gd name="connsiteY823" fmla="*/ 810247 h 2860158"/>
              <a:gd name="connsiteX824" fmla="*/ 3608678 w 8843818"/>
              <a:gd name="connsiteY824" fmla="*/ 778518 h 2860158"/>
              <a:gd name="connsiteX825" fmla="*/ 3632336 w 8843818"/>
              <a:gd name="connsiteY825" fmla="*/ 795311 h 2860158"/>
              <a:gd name="connsiteX826" fmla="*/ 3689104 w 8843818"/>
              <a:gd name="connsiteY826" fmla="*/ 746773 h 2860158"/>
              <a:gd name="connsiteX827" fmla="*/ 3761011 w 8843818"/>
              <a:gd name="connsiteY827" fmla="*/ 778518 h 2860158"/>
              <a:gd name="connsiteX828" fmla="*/ 3785610 w 8843818"/>
              <a:gd name="connsiteY828" fmla="*/ 683298 h 2860158"/>
              <a:gd name="connsiteX829" fmla="*/ 3794129 w 8843818"/>
              <a:gd name="connsiteY829" fmla="*/ 700108 h 2860158"/>
              <a:gd name="connsiteX830" fmla="*/ 3801698 w 8843818"/>
              <a:gd name="connsiteY830" fmla="*/ 683298 h 2860158"/>
              <a:gd name="connsiteX831" fmla="*/ 3826298 w 8843818"/>
              <a:gd name="connsiteY831" fmla="*/ 778518 h 2860158"/>
              <a:gd name="connsiteX832" fmla="*/ 3849947 w 8843818"/>
              <a:gd name="connsiteY832" fmla="*/ 763582 h 2860158"/>
              <a:gd name="connsiteX833" fmla="*/ 3898204 w 8843818"/>
              <a:gd name="connsiteY833" fmla="*/ 778518 h 2860158"/>
              <a:gd name="connsiteX834" fmla="*/ 3938892 w 8843818"/>
              <a:gd name="connsiteY834" fmla="*/ 668362 h 2860158"/>
              <a:gd name="connsiteX835" fmla="*/ 3954972 w 8843818"/>
              <a:gd name="connsiteY835" fmla="*/ 619824 h 2860158"/>
              <a:gd name="connsiteX836" fmla="*/ 3971061 w 8843818"/>
              <a:gd name="connsiteY836" fmla="*/ 651553 h 2860158"/>
              <a:gd name="connsiteX837" fmla="*/ 3946462 w 8843818"/>
              <a:gd name="connsiteY837" fmla="*/ 683298 h 2860158"/>
              <a:gd name="connsiteX838" fmla="*/ 3946462 w 8843818"/>
              <a:gd name="connsiteY838" fmla="*/ 731837 h 2860158"/>
              <a:gd name="connsiteX839" fmla="*/ 4059056 w 8843818"/>
              <a:gd name="connsiteY839" fmla="*/ 778518 h 2860158"/>
              <a:gd name="connsiteX840" fmla="*/ 4010799 w 8843818"/>
              <a:gd name="connsiteY840" fmla="*/ 873721 h 2860158"/>
              <a:gd name="connsiteX841" fmla="*/ 4010799 w 8843818"/>
              <a:gd name="connsiteY841" fmla="*/ 890531 h 2860158"/>
              <a:gd name="connsiteX842" fmla="*/ 4091225 w 8843818"/>
              <a:gd name="connsiteY842" fmla="*/ 873721 h 2860158"/>
              <a:gd name="connsiteX843" fmla="*/ 4108254 w 8843818"/>
              <a:gd name="connsiteY843" fmla="*/ 873721 h 2860158"/>
              <a:gd name="connsiteX844" fmla="*/ 4108254 w 8843818"/>
              <a:gd name="connsiteY844" fmla="*/ 905467 h 2860158"/>
              <a:gd name="connsiteX845" fmla="*/ 4188680 w 8843818"/>
              <a:gd name="connsiteY845" fmla="*/ 905467 h 2860158"/>
              <a:gd name="connsiteX846" fmla="*/ 4188680 w 8843818"/>
              <a:gd name="connsiteY846" fmla="*/ 937196 h 2860158"/>
              <a:gd name="connsiteX847" fmla="*/ 4260587 w 8843818"/>
              <a:gd name="connsiteY847" fmla="*/ 937196 h 2860158"/>
              <a:gd name="connsiteX848" fmla="*/ 4292756 w 8843818"/>
              <a:gd name="connsiteY848" fmla="*/ 922260 h 2860158"/>
              <a:gd name="connsiteX849" fmla="*/ 4324924 w 8843818"/>
              <a:gd name="connsiteY849" fmla="*/ 937196 h 2860158"/>
              <a:gd name="connsiteX850" fmla="*/ 4357093 w 8843818"/>
              <a:gd name="connsiteY850" fmla="*/ 937196 h 2860158"/>
              <a:gd name="connsiteX851" fmla="*/ 4357093 w 8843818"/>
              <a:gd name="connsiteY851" fmla="*/ 905467 h 2860158"/>
              <a:gd name="connsiteX852" fmla="*/ 4373182 w 8843818"/>
              <a:gd name="connsiteY852" fmla="*/ 905467 h 2860158"/>
              <a:gd name="connsiteX853" fmla="*/ 4373182 w 8843818"/>
              <a:gd name="connsiteY853" fmla="*/ 937196 h 2860158"/>
              <a:gd name="connsiteX854" fmla="*/ 4381701 w 8843818"/>
              <a:gd name="connsiteY854" fmla="*/ 937196 h 2860158"/>
              <a:gd name="connsiteX855" fmla="*/ 4405350 w 8843818"/>
              <a:gd name="connsiteY855" fmla="*/ 905467 h 2860158"/>
              <a:gd name="connsiteX856" fmla="*/ 4429949 w 8843818"/>
              <a:gd name="connsiteY856" fmla="*/ 905467 h 2860158"/>
              <a:gd name="connsiteX857" fmla="*/ 4462118 w 8843818"/>
              <a:gd name="connsiteY857" fmla="*/ 922260 h 2860158"/>
              <a:gd name="connsiteX858" fmla="*/ 4542544 w 8843818"/>
              <a:gd name="connsiteY858" fmla="*/ 810247 h 2860158"/>
              <a:gd name="connsiteX859" fmla="*/ 4558632 w 8843818"/>
              <a:gd name="connsiteY859" fmla="*/ 795311 h 2860158"/>
              <a:gd name="connsiteX860" fmla="*/ 4599311 w 8843818"/>
              <a:gd name="connsiteY860" fmla="*/ 810247 h 2860158"/>
              <a:gd name="connsiteX861" fmla="*/ 4615400 w 8843818"/>
              <a:gd name="connsiteY861" fmla="*/ 810247 h 2860158"/>
              <a:gd name="connsiteX862" fmla="*/ 4647569 w 8843818"/>
              <a:gd name="connsiteY862" fmla="*/ 795311 h 2860158"/>
              <a:gd name="connsiteX863" fmla="*/ 4679737 w 8843818"/>
              <a:gd name="connsiteY863" fmla="*/ 810247 h 2860158"/>
              <a:gd name="connsiteX864" fmla="*/ 4703396 w 8843818"/>
              <a:gd name="connsiteY864" fmla="*/ 810247 h 2860158"/>
              <a:gd name="connsiteX865" fmla="*/ 4703396 w 8843818"/>
              <a:gd name="connsiteY865" fmla="*/ 841993 h 2860158"/>
              <a:gd name="connsiteX866" fmla="*/ 4671218 w 8843818"/>
              <a:gd name="connsiteY866" fmla="*/ 937196 h 2860158"/>
              <a:gd name="connsiteX867" fmla="*/ 4679737 w 8843818"/>
              <a:gd name="connsiteY867" fmla="*/ 937196 h 2860158"/>
              <a:gd name="connsiteX868" fmla="*/ 4679737 w 8843818"/>
              <a:gd name="connsiteY868" fmla="*/ 1000687 h 2860158"/>
              <a:gd name="connsiteX869" fmla="*/ 4639050 w 8843818"/>
              <a:gd name="connsiteY869" fmla="*/ 1000687 h 2860158"/>
              <a:gd name="connsiteX870" fmla="*/ 4494287 w 8843818"/>
              <a:gd name="connsiteY870" fmla="*/ 1049225 h 2860158"/>
              <a:gd name="connsiteX871" fmla="*/ 4429949 w 8843818"/>
              <a:gd name="connsiteY871" fmla="*/ 1127635 h 2860158"/>
              <a:gd name="connsiteX872" fmla="*/ 4429949 w 8843818"/>
              <a:gd name="connsiteY872" fmla="*/ 1144428 h 2860158"/>
              <a:gd name="connsiteX873" fmla="*/ 4470637 w 8843818"/>
              <a:gd name="connsiteY873" fmla="*/ 1256457 h 2860158"/>
              <a:gd name="connsiteX874" fmla="*/ 4478207 w 8843818"/>
              <a:gd name="connsiteY874" fmla="*/ 1256457 h 2860158"/>
              <a:gd name="connsiteX875" fmla="*/ 4494287 w 8843818"/>
              <a:gd name="connsiteY875" fmla="*/ 1239648 h 2860158"/>
              <a:gd name="connsiteX876" fmla="*/ 4502806 w 8843818"/>
              <a:gd name="connsiteY876" fmla="*/ 1271393 h 2860158"/>
              <a:gd name="connsiteX877" fmla="*/ 4462118 w 8843818"/>
              <a:gd name="connsiteY877" fmla="*/ 1288186 h 2860158"/>
              <a:gd name="connsiteX878" fmla="*/ 4462118 w 8843818"/>
              <a:gd name="connsiteY878" fmla="*/ 1303122 h 2860158"/>
              <a:gd name="connsiteX879" fmla="*/ 4526455 w 8843818"/>
              <a:gd name="connsiteY879" fmla="*/ 1366597 h 2860158"/>
              <a:gd name="connsiteX880" fmla="*/ 4526455 w 8843818"/>
              <a:gd name="connsiteY880" fmla="*/ 1383406 h 2860158"/>
              <a:gd name="connsiteX881" fmla="*/ 4567143 w 8843818"/>
              <a:gd name="connsiteY881" fmla="*/ 1366597 h 2860158"/>
              <a:gd name="connsiteX882" fmla="*/ 4574712 w 8843818"/>
              <a:gd name="connsiteY882" fmla="*/ 1398342 h 2860158"/>
              <a:gd name="connsiteX883" fmla="*/ 4574712 w 8843818"/>
              <a:gd name="connsiteY883" fmla="*/ 1430071 h 2860158"/>
              <a:gd name="connsiteX884" fmla="*/ 4558632 w 8843818"/>
              <a:gd name="connsiteY884" fmla="*/ 1383406 h 2860158"/>
              <a:gd name="connsiteX885" fmla="*/ 4486717 w 8843818"/>
              <a:gd name="connsiteY885" fmla="*/ 1478626 h 2860158"/>
              <a:gd name="connsiteX886" fmla="*/ 4470637 w 8843818"/>
              <a:gd name="connsiteY886" fmla="*/ 1478626 h 2860158"/>
              <a:gd name="connsiteX887" fmla="*/ 4478207 w 8843818"/>
              <a:gd name="connsiteY887" fmla="*/ 1446880 h 2860158"/>
              <a:gd name="connsiteX888" fmla="*/ 4462118 w 8843818"/>
              <a:gd name="connsiteY888" fmla="*/ 1446880 h 2860158"/>
              <a:gd name="connsiteX889" fmla="*/ 4454548 w 8843818"/>
              <a:gd name="connsiteY889" fmla="*/ 1510355 h 2860158"/>
              <a:gd name="connsiteX890" fmla="*/ 4470637 w 8843818"/>
              <a:gd name="connsiteY890" fmla="*/ 1493562 h 2860158"/>
              <a:gd name="connsiteX891" fmla="*/ 4470637 w 8843818"/>
              <a:gd name="connsiteY891" fmla="*/ 1525291 h 2860158"/>
              <a:gd name="connsiteX892" fmla="*/ 4510375 w 8843818"/>
              <a:gd name="connsiteY892" fmla="*/ 1510355 h 2860158"/>
              <a:gd name="connsiteX893" fmla="*/ 4518886 w 8843818"/>
              <a:gd name="connsiteY893" fmla="*/ 1510355 h 2860158"/>
              <a:gd name="connsiteX894" fmla="*/ 4518886 w 8843818"/>
              <a:gd name="connsiteY894" fmla="*/ 1542100 h 2860158"/>
              <a:gd name="connsiteX895" fmla="*/ 4542544 w 8843818"/>
              <a:gd name="connsiteY895" fmla="*/ 1542100 h 2860158"/>
              <a:gd name="connsiteX896" fmla="*/ 4542544 w 8843818"/>
              <a:gd name="connsiteY896" fmla="*/ 1493562 h 2860158"/>
              <a:gd name="connsiteX897" fmla="*/ 4590801 w 8843818"/>
              <a:gd name="connsiteY897" fmla="*/ 1557036 h 2860158"/>
              <a:gd name="connsiteX898" fmla="*/ 4622970 w 8843818"/>
              <a:gd name="connsiteY898" fmla="*/ 1605574 h 2860158"/>
              <a:gd name="connsiteX899" fmla="*/ 4622970 w 8843818"/>
              <a:gd name="connsiteY899" fmla="*/ 1683985 h 2860158"/>
              <a:gd name="connsiteX900" fmla="*/ 4606881 w 8843818"/>
              <a:gd name="connsiteY900" fmla="*/ 1683985 h 2860158"/>
              <a:gd name="connsiteX901" fmla="*/ 4606881 w 8843818"/>
              <a:gd name="connsiteY901" fmla="*/ 1700778 h 2860158"/>
              <a:gd name="connsiteX902" fmla="*/ 4631480 w 8843818"/>
              <a:gd name="connsiteY902" fmla="*/ 1764269 h 2860158"/>
              <a:gd name="connsiteX903" fmla="*/ 4622970 w 8843818"/>
              <a:gd name="connsiteY903" fmla="*/ 1779205 h 2860158"/>
              <a:gd name="connsiteX904" fmla="*/ 4655138 w 8843818"/>
              <a:gd name="connsiteY904" fmla="*/ 1764269 h 2860158"/>
              <a:gd name="connsiteX905" fmla="*/ 4639050 w 8843818"/>
              <a:gd name="connsiteY905" fmla="*/ 1715714 h 2860158"/>
              <a:gd name="connsiteX906" fmla="*/ 4639050 w 8843818"/>
              <a:gd name="connsiteY906" fmla="*/ 1700778 h 2860158"/>
              <a:gd name="connsiteX907" fmla="*/ 4695826 w 8843818"/>
              <a:gd name="connsiteY907" fmla="*/ 1620511 h 2860158"/>
              <a:gd name="connsiteX908" fmla="*/ 4703396 w 8843818"/>
              <a:gd name="connsiteY908" fmla="*/ 1620511 h 2860158"/>
              <a:gd name="connsiteX909" fmla="*/ 4727995 w 8843818"/>
              <a:gd name="connsiteY909" fmla="*/ 1669049 h 2860158"/>
              <a:gd name="connsiteX910" fmla="*/ 4727995 w 8843818"/>
              <a:gd name="connsiteY910" fmla="*/ 1637303 h 2860158"/>
              <a:gd name="connsiteX911" fmla="*/ 4744075 w 8843818"/>
              <a:gd name="connsiteY911" fmla="*/ 1637303 h 2860158"/>
              <a:gd name="connsiteX912" fmla="*/ 4776243 w 8843818"/>
              <a:gd name="connsiteY912" fmla="*/ 1700778 h 2860158"/>
              <a:gd name="connsiteX913" fmla="*/ 4776243 w 8843818"/>
              <a:gd name="connsiteY913" fmla="*/ 1715714 h 2860158"/>
              <a:gd name="connsiteX914" fmla="*/ 4792332 w 8843818"/>
              <a:gd name="connsiteY914" fmla="*/ 1700778 h 2860158"/>
              <a:gd name="connsiteX915" fmla="*/ 4800851 w 8843818"/>
              <a:gd name="connsiteY915" fmla="*/ 1715714 h 2860158"/>
              <a:gd name="connsiteX916" fmla="*/ 4800851 w 8843818"/>
              <a:gd name="connsiteY916" fmla="*/ 1700778 h 2860158"/>
              <a:gd name="connsiteX917" fmla="*/ 4776243 w 8843818"/>
              <a:gd name="connsiteY917" fmla="*/ 1683985 h 2860158"/>
              <a:gd name="connsiteX918" fmla="*/ 4776243 w 8843818"/>
              <a:gd name="connsiteY918" fmla="*/ 1669049 h 2860158"/>
              <a:gd name="connsiteX919" fmla="*/ 4800851 w 8843818"/>
              <a:gd name="connsiteY919" fmla="*/ 1669049 h 2860158"/>
              <a:gd name="connsiteX920" fmla="*/ 4800851 w 8843818"/>
              <a:gd name="connsiteY920" fmla="*/ 1652239 h 2860158"/>
              <a:gd name="connsiteX921" fmla="*/ 4776243 w 8843818"/>
              <a:gd name="connsiteY921" fmla="*/ 1652239 h 2860158"/>
              <a:gd name="connsiteX922" fmla="*/ 4792332 w 8843818"/>
              <a:gd name="connsiteY922" fmla="*/ 1588765 h 2860158"/>
              <a:gd name="connsiteX923" fmla="*/ 4824501 w 8843818"/>
              <a:gd name="connsiteY923" fmla="*/ 1669049 h 2860158"/>
              <a:gd name="connsiteX924" fmla="*/ 4856669 w 8843818"/>
              <a:gd name="connsiteY924" fmla="*/ 1669049 h 2860158"/>
              <a:gd name="connsiteX925" fmla="*/ 4872758 w 8843818"/>
              <a:gd name="connsiteY925" fmla="*/ 1605574 h 2860158"/>
              <a:gd name="connsiteX926" fmla="*/ 4881268 w 8843818"/>
              <a:gd name="connsiteY926" fmla="*/ 1605574 h 2860158"/>
              <a:gd name="connsiteX927" fmla="*/ 4881268 w 8843818"/>
              <a:gd name="connsiteY927" fmla="*/ 1652239 h 2860158"/>
              <a:gd name="connsiteX928" fmla="*/ 4897357 w 8843818"/>
              <a:gd name="connsiteY928" fmla="*/ 1652239 h 2860158"/>
              <a:gd name="connsiteX929" fmla="*/ 4937095 w 8843818"/>
              <a:gd name="connsiteY929" fmla="*/ 1588765 h 2860158"/>
              <a:gd name="connsiteX930" fmla="*/ 4953184 w 8843818"/>
              <a:gd name="connsiteY930" fmla="*/ 1620511 h 2860158"/>
              <a:gd name="connsiteX931" fmla="*/ 4937095 w 8843818"/>
              <a:gd name="connsiteY931" fmla="*/ 1620511 h 2860158"/>
              <a:gd name="connsiteX932" fmla="*/ 4937095 w 8843818"/>
              <a:gd name="connsiteY932" fmla="*/ 1652239 h 2860158"/>
              <a:gd name="connsiteX933" fmla="*/ 4977783 w 8843818"/>
              <a:gd name="connsiteY933" fmla="*/ 1588765 h 2860158"/>
              <a:gd name="connsiteX934" fmla="*/ 4993863 w 8843818"/>
              <a:gd name="connsiteY934" fmla="*/ 1605574 h 2860158"/>
              <a:gd name="connsiteX935" fmla="*/ 5009951 w 8843818"/>
              <a:gd name="connsiteY935" fmla="*/ 1605574 h 2860158"/>
              <a:gd name="connsiteX936" fmla="*/ 5042120 w 8843818"/>
              <a:gd name="connsiteY936" fmla="*/ 1557036 h 2860158"/>
              <a:gd name="connsiteX937" fmla="*/ 5074289 w 8843818"/>
              <a:gd name="connsiteY937" fmla="*/ 1573829 h 2860158"/>
              <a:gd name="connsiteX938" fmla="*/ 5066719 w 8843818"/>
              <a:gd name="connsiteY938" fmla="*/ 1605574 h 2860158"/>
              <a:gd name="connsiteX939" fmla="*/ 5066719 w 8843818"/>
              <a:gd name="connsiteY939" fmla="*/ 1620511 h 2860158"/>
              <a:gd name="connsiteX940" fmla="*/ 5147145 w 8843818"/>
              <a:gd name="connsiteY940" fmla="*/ 1557036 h 2860158"/>
              <a:gd name="connsiteX941" fmla="*/ 5154714 w 8843818"/>
              <a:gd name="connsiteY941" fmla="*/ 1573829 h 2860158"/>
              <a:gd name="connsiteX942" fmla="*/ 5154714 w 8843818"/>
              <a:gd name="connsiteY942" fmla="*/ 1557036 h 2860158"/>
              <a:gd name="connsiteX943" fmla="*/ 5131056 w 8843818"/>
              <a:gd name="connsiteY943" fmla="*/ 1415135 h 2860158"/>
              <a:gd name="connsiteX944" fmla="*/ 5106457 w 8843818"/>
              <a:gd name="connsiteY944" fmla="*/ 1415135 h 2860158"/>
              <a:gd name="connsiteX945" fmla="*/ 5106457 w 8843818"/>
              <a:gd name="connsiteY945" fmla="*/ 1383406 h 2860158"/>
              <a:gd name="connsiteX946" fmla="*/ 5147145 w 8843818"/>
              <a:gd name="connsiteY946" fmla="*/ 1334868 h 2860158"/>
              <a:gd name="connsiteX947" fmla="*/ 5106457 w 8843818"/>
              <a:gd name="connsiteY947" fmla="*/ 1288186 h 2860158"/>
              <a:gd name="connsiteX948" fmla="*/ 5106457 w 8843818"/>
              <a:gd name="connsiteY948" fmla="*/ 1271393 h 2860158"/>
              <a:gd name="connsiteX949" fmla="*/ 5114976 w 8843818"/>
              <a:gd name="connsiteY949" fmla="*/ 1256457 h 2860158"/>
              <a:gd name="connsiteX950" fmla="*/ 5074289 w 8843818"/>
              <a:gd name="connsiteY950" fmla="*/ 1127635 h 2860158"/>
              <a:gd name="connsiteX951" fmla="*/ 4993863 w 8843818"/>
              <a:gd name="connsiteY951" fmla="*/ 1127635 h 2860158"/>
              <a:gd name="connsiteX952" fmla="*/ 4985352 w 8843818"/>
              <a:gd name="connsiteY952" fmla="*/ 1064161 h 2860158"/>
              <a:gd name="connsiteX953" fmla="*/ 5042120 w 8843818"/>
              <a:gd name="connsiteY953" fmla="*/ 1064161 h 2860158"/>
              <a:gd name="connsiteX954" fmla="*/ 5033601 w 8843818"/>
              <a:gd name="connsiteY954" fmla="*/ 1032416 h 2860158"/>
              <a:gd name="connsiteX955" fmla="*/ 5090377 w 8843818"/>
              <a:gd name="connsiteY955" fmla="*/ 1032416 h 2860158"/>
              <a:gd name="connsiteX956" fmla="*/ 5122546 w 8843818"/>
              <a:gd name="connsiteY956" fmla="*/ 841993 h 2860158"/>
              <a:gd name="connsiteX957" fmla="*/ 5235140 w 8843818"/>
              <a:gd name="connsiteY957" fmla="*/ 715044 h 2860158"/>
              <a:gd name="connsiteX958" fmla="*/ 5251220 w 8843818"/>
              <a:gd name="connsiteY958" fmla="*/ 715044 h 2860158"/>
              <a:gd name="connsiteX959" fmla="*/ 5340165 w 8843818"/>
              <a:gd name="connsiteY959" fmla="*/ 746773 h 2860158"/>
              <a:gd name="connsiteX960" fmla="*/ 5356245 w 8843818"/>
              <a:gd name="connsiteY960" fmla="*/ 746773 h 2860158"/>
              <a:gd name="connsiteX961" fmla="*/ 5468840 w 8843818"/>
              <a:gd name="connsiteY961" fmla="*/ 668362 h 2860158"/>
              <a:gd name="connsiteX962" fmla="*/ 5509527 w 8843818"/>
              <a:gd name="connsiteY962" fmla="*/ 746773 h 2860158"/>
              <a:gd name="connsiteX963" fmla="*/ 5533177 w 8843818"/>
              <a:gd name="connsiteY963" fmla="*/ 746773 h 2860158"/>
              <a:gd name="connsiteX964" fmla="*/ 5509527 w 8843818"/>
              <a:gd name="connsiteY964" fmla="*/ 810247 h 2860158"/>
              <a:gd name="connsiteX965" fmla="*/ 5517097 w 8843818"/>
              <a:gd name="connsiteY965" fmla="*/ 810247 h 2860158"/>
              <a:gd name="connsiteX966" fmla="*/ 5509527 w 8843818"/>
              <a:gd name="connsiteY966" fmla="*/ 841993 h 2860158"/>
              <a:gd name="connsiteX967" fmla="*/ 5509527 w 8843818"/>
              <a:gd name="connsiteY967" fmla="*/ 858785 h 2860158"/>
              <a:gd name="connsiteX968" fmla="*/ 5517097 w 8843818"/>
              <a:gd name="connsiteY968" fmla="*/ 890531 h 2860158"/>
              <a:gd name="connsiteX969" fmla="*/ 5581434 w 8843818"/>
              <a:gd name="connsiteY969" fmla="*/ 841993 h 2860158"/>
              <a:gd name="connsiteX970" fmla="*/ 5581434 w 8843818"/>
              <a:gd name="connsiteY970" fmla="*/ 827056 h 2860158"/>
              <a:gd name="connsiteX971" fmla="*/ 5597523 w 8843818"/>
              <a:gd name="connsiteY971" fmla="*/ 841993 h 2860158"/>
              <a:gd name="connsiteX972" fmla="*/ 5613603 w 8843818"/>
              <a:gd name="connsiteY972" fmla="*/ 841993 h 2860158"/>
              <a:gd name="connsiteX973" fmla="*/ 5645772 w 8843818"/>
              <a:gd name="connsiteY973" fmla="*/ 810247 h 2860158"/>
              <a:gd name="connsiteX974" fmla="*/ 5638202 w 8843818"/>
              <a:gd name="connsiteY974" fmla="*/ 778518 h 2860158"/>
              <a:gd name="connsiteX975" fmla="*/ 5638202 w 8843818"/>
              <a:gd name="connsiteY975" fmla="*/ 763582 h 2860158"/>
              <a:gd name="connsiteX976" fmla="*/ 5694978 w 8843818"/>
              <a:gd name="connsiteY976" fmla="*/ 778518 h 2860158"/>
              <a:gd name="connsiteX977" fmla="*/ 5711058 w 8843818"/>
              <a:gd name="connsiteY977" fmla="*/ 778518 h 2860158"/>
              <a:gd name="connsiteX978" fmla="*/ 5727147 w 8843818"/>
              <a:gd name="connsiteY978" fmla="*/ 746773 h 2860158"/>
              <a:gd name="connsiteX979" fmla="*/ 5727147 w 8843818"/>
              <a:gd name="connsiteY979" fmla="*/ 731837 h 2860158"/>
              <a:gd name="connsiteX980" fmla="*/ 5711058 w 8843818"/>
              <a:gd name="connsiteY980" fmla="*/ 731837 h 2860158"/>
              <a:gd name="connsiteX981" fmla="*/ 5711058 w 8843818"/>
              <a:gd name="connsiteY981" fmla="*/ 715044 h 2860158"/>
              <a:gd name="connsiteX982" fmla="*/ 5734716 w 8843818"/>
              <a:gd name="connsiteY982" fmla="*/ 715044 h 2860158"/>
              <a:gd name="connsiteX983" fmla="*/ 5766885 w 8843818"/>
              <a:gd name="connsiteY983" fmla="*/ 746773 h 2860158"/>
              <a:gd name="connsiteX984" fmla="*/ 5766885 w 8843818"/>
              <a:gd name="connsiteY984" fmla="*/ 778518 h 2860158"/>
              <a:gd name="connsiteX985" fmla="*/ 5750796 w 8843818"/>
              <a:gd name="connsiteY985" fmla="*/ 763582 h 2860158"/>
              <a:gd name="connsiteX986" fmla="*/ 5743227 w 8843818"/>
              <a:gd name="connsiteY986" fmla="*/ 795311 h 2860158"/>
              <a:gd name="connsiteX987" fmla="*/ 5766885 w 8843818"/>
              <a:gd name="connsiteY987" fmla="*/ 873721 h 2860158"/>
              <a:gd name="connsiteX988" fmla="*/ 5718628 w 8843818"/>
              <a:gd name="connsiteY988" fmla="*/ 873721 h 2860158"/>
              <a:gd name="connsiteX989" fmla="*/ 5718628 w 8843818"/>
              <a:gd name="connsiteY989" fmla="*/ 905467 h 2860158"/>
              <a:gd name="connsiteX990" fmla="*/ 5759315 w 8843818"/>
              <a:gd name="connsiteY990" fmla="*/ 968941 h 2860158"/>
              <a:gd name="connsiteX991" fmla="*/ 5759315 w 8843818"/>
              <a:gd name="connsiteY991" fmla="*/ 985751 h 2860158"/>
              <a:gd name="connsiteX992" fmla="*/ 5823653 w 8843818"/>
              <a:gd name="connsiteY992" fmla="*/ 922260 h 2860158"/>
              <a:gd name="connsiteX993" fmla="*/ 5807564 w 8843818"/>
              <a:gd name="connsiteY993" fmla="*/ 922260 h 2860158"/>
              <a:gd name="connsiteX994" fmla="*/ 5807564 w 8843818"/>
              <a:gd name="connsiteY994" fmla="*/ 905467 h 2860158"/>
              <a:gd name="connsiteX995" fmla="*/ 5839741 w 8843818"/>
              <a:gd name="connsiteY995" fmla="*/ 905467 h 2860158"/>
              <a:gd name="connsiteX996" fmla="*/ 5839741 w 8843818"/>
              <a:gd name="connsiteY996" fmla="*/ 873721 h 2860158"/>
              <a:gd name="connsiteX997" fmla="*/ 5823653 w 8843818"/>
              <a:gd name="connsiteY997" fmla="*/ 810247 h 2860158"/>
              <a:gd name="connsiteX998" fmla="*/ 5807564 w 8843818"/>
              <a:gd name="connsiteY998" fmla="*/ 827056 h 2860158"/>
              <a:gd name="connsiteX999" fmla="*/ 5807564 w 8843818"/>
              <a:gd name="connsiteY999" fmla="*/ 778518 h 2860158"/>
              <a:gd name="connsiteX1000" fmla="*/ 5815134 w 8843818"/>
              <a:gd name="connsiteY1000" fmla="*/ 795311 h 2860158"/>
              <a:gd name="connsiteX1001" fmla="*/ 5839741 w 8843818"/>
              <a:gd name="connsiteY1001" fmla="*/ 778518 h 2860158"/>
              <a:gd name="connsiteX1002" fmla="*/ 5839741 w 8843818"/>
              <a:gd name="connsiteY1002" fmla="*/ 763582 h 2860158"/>
              <a:gd name="connsiteX1003" fmla="*/ 5823653 w 8843818"/>
              <a:gd name="connsiteY1003" fmla="*/ 763582 h 2860158"/>
              <a:gd name="connsiteX1004" fmla="*/ 5855821 w 8843818"/>
              <a:gd name="connsiteY1004" fmla="*/ 715044 h 2860158"/>
              <a:gd name="connsiteX1005" fmla="*/ 5855821 w 8843818"/>
              <a:gd name="connsiteY1005" fmla="*/ 668362 h 2860158"/>
              <a:gd name="connsiteX1006" fmla="*/ 5839741 w 8843818"/>
              <a:gd name="connsiteY1006" fmla="*/ 668362 h 2860158"/>
              <a:gd name="connsiteX1007" fmla="*/ 5847311 w 8843818"/>
              <a:gd name="connsiteY1007" fmla="*/ 636617 h 2860158"/>
              <a:gd name="connsiteX1008" fmla="*/ 5831222 w 8843818"/>
              <a:gd name="connsiteY1008" fmla="*/ 604888 h 2860158"/>
              <a:gd name="connsiteX1009" fmla="*/ 5839741 w 8843818"/>
              <a:gd name="connsiteY1009" fmla="*/ 604888 h 2860158"/>
              <a:gd name="connsiteX1010" fmla="*/ 5831222 w 8843818"/>
              <a:gd name="connsiteY1010" fmla="*/ 573142 h 2860158"/>
              <a:gd name="connsiteX1011" fmla="*/ 5831222 w 8843818"/>
              <a:gd name="connsiteY1011" fmla="*/ 524604 h 2860158"/>
              <a:gd name="connsiteX1012" fmla="*/ 5863391 w 8843818"/>
              <a:gd name="connsiteY1012" fmla="*/ 492875 h 2860158"/>
              <a:gd name="connsiteX1013" fmla="*/ 5871910 w 8843818"/>
              <a:gd name="connsiteY1013" fmla="*/ 539540 h 2860158"/>
              <a:gd name="connsiteX1014" fmla="*/ 5863391 w 8843818"/>
              <a:gd name="connsiteY1014" fmla="*/ 556350 h 2860158"/>
              <a:gd name="connsiteX1015" fmla="*/ 5871910 w 8843818"/>
              <a:gd name="connsiteY1015" fmla="*/ 556350 h 2860158"/>
              <a:gd name="connsiteX1016" fmla="*/ 5887990 w 8843818"/>
              <a:gd name="connsiteY1016" fmla="*/ 524604 h 2860158"/>
              <a:gd name="connsiteX1017" fmla="*/ 5895560 w 8843818"/>
              <a:gd name="connsiteY1017" fmla="*/ 524604 h 2860158"/>
              <a:gd name="connsiteX1018" fmla="*/ 5927728 w 8843818"/>
              <a:gd name="connsiteY1018" fmla="*/ 539540 h 2860158"/>
              <a:gd name="connsiteX1019" fmla="*/ 6025184 w 8843818"/>
              <a:gd name="connsiteY1019" fmla="*/ 444320 h 2860158"/>
              <a:gd name="connsiteX1020" fmla="*/ 5984504 w 8843818"/>
              <a:gd name="connsiteY1020" fmla="*/ 380846 h 2860158"/>
              <a:gd name="connsiteX1021" fmla="*/ 5992074 w 8843818"/>
              <a:gd name="connsiteY1021" fmla="*/ 334181 h 2860158"/>
              <a:gd name="connsiteX1022" fmla="*/ 6186035 w 8843818"/>
              <a:gd name="connsiteY1022" fmla="*/ 334181 h 2860158"/>
              <a:gd name="connsiteX1023" fmla="*/ 6202115 w 8843818"/>
              <a:gd name="connsiteY1023" fmla="*/ 397655 h 2860158"/>
              <a:gd name="connsiteX1024" fmla="*/ 6234293 w 8843818"/>
              <a:gd name="connsiteY1024" fmla="*/ 429401 h 2860158"/>
              <a:gd name="connsiteX1025" fmla="*/ 6234293 w 8843818"/>
              <a:gd name="connsiteY1025" fmla="*/ 524604 h 2860158"/>
              <a:gd name="connsiteX1026" fmla="*/ 6298630 w 8843818"/>
              <a:gd name="connsiteY1026" fmla="*/ 524604 h 2860158"/>
              <a:gd name="connsiteX1027" fmla="*/ 6362967 w 8843818"/>
              <a:gd name="connsiteY1027" fmla="*/ 539540 h 2860158"/>
              <a:gd name="connsiteX1028" fmla="*/ 6427304 w 8843818"/>
              <a:gd name="connsiteY1028" fmla="*/ 524604 h 2860158"/>
              <a:gd name="connsiteX1029" fmla="*/ 6451903 w 8843818"/>
              <a:gd name="connsiteY1029" fmla="*/ 524604 h 2860158"/>
              <a:gd name="connsiteX1030" fmla="*/ 6451903 w 8843818"/>
              <a:gd name="connsiteY1030" fmla="*/ 556350 h 2860158"/>
              <a:gd name="connsiteX1031" fmla="*/ 6475562 w 8843818"/>
              <a:gd name="connsiteY1031" fmla="*/ 556350 h 2860158"/>
              <a:gd name="connsiteX1032" fmla="*/ 6491650 w 8843818"/>
              <a:gd name="connsiteY1032" fmla="*/ 492875 h 2860158"/>
              <a:gd name="connsiteX1033" fmla="*/ 6539899 w 8843818"/>
              <a:gd name="connsiteY1033" fmla="*/ 492875 h 2860158"/>
              <a:gd name="connsiteX1034" fmla="*/ 6539899 w 8843818"/>
              <a:gd name="connsiteY1034" fmla="*/ 461130 h 2860158"/>
              <a:gd name="connsiteX1035" fmla="*/ 6588156 w 8843818"/>
              <a:gd name="connsiteY1035" fmla="*/ 461130 h 2860158"/>
              <a:gd name="connsiteX1036" fmla="*/ 6612755 w 8843818"/>
              <a:gd name="connsiteY1036" fmla="*/ 397655 h 2860158"/>
              <a:gd name="connsiteX1037" fmla="*/ 6693181 w 8843818"/>
              <a:gd name="connsiteY1037" fmla="*/ 397655 h 2860158"/>
              <a:gd name="connsiteX1038" fmla="*/ 6757518 w 8843818"/>
              <a:gd name="connsiteY1038" fmla="*/ 365910 h 2860158"/>
              <a:gd name="connsiteX1039" fmla="*/ 6854024 w 8843818"/>
              <a:gd name="connsiteY1039" fmla="*/ 365910 h 2860158"/>
              <a:gd name="connsiteX1040" fmla="*/ 6878631 w 8843818"/>
              <a:gd name="connsiteY1040" fmla="*/ 302436 h 2860158"/>
              <a:gd name="connsiteX1041" fmla="*/ 6910800 w 8843818"/>
              <a:gd name="connsiteY1041" fmla="*/ 302436 h 2860158"/>
              <a:gd name="connsiteX1042" fmla="*/ 6910800 w 8843818"/>
              <a:gd name="connsiteY1042" fmla="*/ 334181 h 2860158"/>
              <a:gd name="connsiteX1043" fmla="*/ 6934450 w 8843818"/>
              <a:gd name="connsiteY1043" fmla="*/ 302436 h 2860158"/>
              <a:gd name="connsiteX1044" fmla="*/ 6975137 w 8843818"/>
              <a:gd name="connsiteY1044" fmla="*/ 349117 h 2860158"/>
              <a:gd name="connsiteX1045" fmla="*/ 6926881 w 8843818"/>
              <a:gd name="connsiteY1045" fmla="*/ 429401 h 2860158"/>
              <a:gd name="connsiteX1046" fmla="*/ 6926881 w 8843818"/>
              <a:gd name="connsiteY1046" fmla="*/ 444320 h 2860158"/>
              <a:gd name="connsiteX1047" fmla="*/ 6951479 w 8843818"/>
              <a:gd name="connsiteY1047" fmla="*/ 444320 h 2860158"/>
              <a:gd name="connsiteX1048" fmla="*/ 7007306 w 8843818"/>
              <a:gd name="connsiteY1048" fmla="*/ 429401 h 2860158"/>
              <a:gd name="connsiteX1049" fmla="*/ 6975137 w 8843818"/>
              <a:gd name="connsiteY1049" fmla="*/ 492875 h 2860158"/>
              <a:gd name="connsiteX1050" fmla="*/ 6983657 w 8843818"/>
              <a:gd name="connsiteY1050" fmla="*/ 507811 h 2860158"/>
              <a:gd name="connsiteX1051" fmla="*/ 6959049 w 8843818"/>
              <a:gd name="connsiteY1051" fmla="*/ 573142 h 2860158"/>
              <a:gd name="connsiteX1052" fmla="*/ 6959049 w 8843818"/>
              <a:gd name="connsiteY1052" fmla="*/ 604888 h 2860158"/>
              <a:gd name="connsiteX1053" fmla="*/ 6967568 w 8843818"/>
              <a:gd name="connsiteY1053" fmla="*/ 604888 h 2860158"/>
              <a:gd name="connsiteX1054" fmla="*/ 7064074 w 8843818"/>
              <a:gd name="connsiteY1054" fmla="*/ 539540 h 2860158"/>
              <a:gd name="connsiteX1055" fmla="*/ 7064074 w 8843818"/>
              <a:gd name="connsiteY1055" fmla="*/ 588079 h 2860158"/>
              <a:gd name="connsiteX1056" fmla="*/ 7039475 w 8843818"/>
              <a:gd name="connsiteY1056" fmla="*/ 619824 h 2860158"/>
              <a:gd name="connsiteX1057" fmla="*/ 7023395 w 8843818"/>
              <a:gd name="connsiteY1057" fmla="*/ 604888 h 2860158"/>
              <a:gd name="connsiteX1058" fmla="*/ 7015825 w 8843818"/>
              <a:gd name="connsiteY1058" fmla="*/ 604888 h 2860158"/>
              <a:gd name="connsiteX1059" fmla="*/ 7015825 w 8843818"/>
              <a:gd name="connsiteY1059" fmla="*/ 619824 h 2860158"/>
              <a:gd name="connsiteX1060" fmla="*/ 7023395 w 8843818"/>
              <a:gd name="connsiteY1060" fmla="*/ 668362 h 2860158"/>
              <a:gd name="connsiteX1061" fmla="*/ 6991217 w 8843818"/>
              <a:gd name="connsiteY1061" fmla="*/ 683298 h 2860158"/>
              <a:gd name="connsiteX1062" fmla="*/ 7023395 w 8843818"/>
              <a:gd name="connsiteY1062" fmla="*/ 715044 h 2860158"/>
              <a:gd name="connsiteX1063" fmla="*/ 7023395 w 8843818"/>
              <a:gd name="connsiteY1063" fmla="*/ 778518 h 2860158"/>
              <a:gd name="connsiteX1064" fmla="*/ 7007306 w 8843818"/>
              <a:gd name="connsiteY1064" fmla="*/ 778518 h 2860158"/>
              <a:gd name="connsiteX1065" fmla="*/ 7007306 w 8843818"/>
              <a:gd name="connsiteY1065" fmla="*/ 810247 h 2860158"/>
              <a:gd name="connsiteX1066" fmla="*/ 7047993 w 8843818"/>
              <a:gd name="connsiteY1066" fmla="*/ 763582 h 2860158"/>
              <a:gd name="connsiteX1067" fmla="*/ 7071643 w 8843818"/>
              <a:gd name="connsiteY1067" fmla="*/ 763582 h 2860158"/>
              <a:gd name="connsiteX1068" fmla="*/ 7087732 w 8843818"/>
              <a:gd name="connsiteY1068" fmla="*/ 873721 h 2860158"/>
              <a:gd name="connsiteX1069" fmla="*/ 7096243 w 8843818"/>
              <a:gd name="connsiteY1069" fmla="*/ 873721 h 2860158"/>
              <a:gd name="connsiteX1070" fmla="*/ 7096243 w 8843818"/>
              <a:gd name="connsiteY1070" fmla="*/ 841993 h 2860158"/>
              <a:gd name="connsiteX1071" fmla="*/ 7128419 w 8843818"/>
              <a:gd name="connsiteY1071" fmla="*/ 858785 h 2860158"/>
              <a:gd name="connsiteX1072" fmla="*/ 7128419 w 8843818"/>
              <a:gd name="connsiteY1072" fmla="*/ 905467 h 2860158"/>
              <a:gd name="connsiteX1073" fmla="*/ 7096243 w 8843818"/>
              <a:gd name="connsiteY1073" fmla="*/ 937196 h 2860158"/>
              <a:gd name="connsiteX1074" fmla="*/ 7128419 w 8843818"/>
              <a:gd name="connsiteY1074" fmla="*/ 968941 h 2860158"/>
              <a:gd name="connsiteX1075" fmla="*/ 7119901 w 8843818"/>
              <a:gd name="connsiteY1075" fmla="*/ 1000687 h 2860158"/>
              <a:gd name="connsiteX1076" fmla="*/ 7152069 w 8843818"/>
              <a:gd name="connsiteY1076" fmla="*/ 1064161 h 2860158"/>
              <a:gd name="connsiteX1077" fmla="*/ 7135989 w 8843818"/>
              <a:gd name="connsiteY1077" fmla="*/ 1064161 h 2860158"/>
              <a:gd name="connsiteX1078" fmla="*/ 7144499 w 8843818"/>
              <a:gd name="connsiteY1078" fmla="*/ 1095890 h 2860158"/>
              <a:gd name="connsiteX1079" fmla="*/ 7039475 w 8843818"/>
              <a:gd name="connsiteY1079" fmla="*/ 1192983 h 2860158"/>
              <a:gd name="connsiteX1080" fmla="*/ 6934450 w 8843818"/>
              <a:gd name="connsiteY1080" fmla="*/ 1271393 h 2860158"/>
              <a:gd name="connsiteX1081" fmla="*/ 6910800 w 8843818"/>
              <a:gd name="connsiteY1081" fmla="*/ 1319932 h 2860158"/>
              <a:gd name="connsiteX1082" fmla="*/ 6814286 w 8843818"/>
              <a:gd name="connsiteY1082" fmla="*/ 1319932 h 2860158"/>
              <a:gd name="connsiteX1083" fmla="*/ 6789687 w 8843818"/>
              <a:gd name="connsiteY1083" fmla="*/ 1351660 h 2860158"/>
              <a:gd name="connsiteX1084" fmla="*/ 6717780 w 8843818"/>
              <a:gd name="connsiteY1084" fmla="*/ 1351660 h 2860158"/>
              <a:gd name="connsiteX1085" fmla="*/ 6685611 w 8843818"/>
              <a:gd name="connsiteY1085" fmla="*/ 1366597 h 2860158"/>
              <a:gd name="connsiteX1086" fmla="*/ 6661012 w 8843818"/>
              <a:gd name="connsiteY1086" fmla="*/ 1351660 h 2860158"/>
              <a:gd name="connsiteX1087" fmla="*/ 6644924 w 8843818"/>
              <a:gd name="connsiteY1087" fmla="*/ 1383406 h 2860158"/>
              <a:gd name="connsiteX1088" fmla="*/ 6628844 w 8843818"/>
              <a:gd name="connsiteY1088" fmla="*/ 1351660 h 2860158"/>
              <a:gd name="connsiteX1089" fmla="*/ 6620325 w 8843818"/>
              <a:gd name="connsiteY1089" fmla="*/ 1351660 h 2860158"/>
              <a:gd name="connsiteX1090" fmla="*/ 6596667 w 8843818"/>
              <a:gd name="connsiteY1090" fmla="*/ 1383406 h 2860158"/>
              <a:gd name="connsiteX1091" fmla="*/ 6555987 w 8843818"/>
              <a:gd name="connsiteY1091" fmla="*/ 1383406 h 2860158"/>
              <a:gd name="connsiteX1092" fmla="*/ 6555987 w 8843818"/>
              <a:gd name="connsiteY1092" fmla="*/ 1415135 h 2860158"/>
              <a:gd name="connsiteX1093" fmla="*/ 6395136 w 8843818"/>
              <a:gd name="connsiteY1093" fmla="*/ 1415135 h 2860158"/>
              <a:gd name="connsiteX1094" fmla="*/ 6395136 w 8843818"/>
              <a:gd name="connsiteY1094" fmla="*/ 1446880 h 2860158"/>
              <a:gd name="connsiteX1095" fmla="*/ 6346887 w 8843818"/>
              <a:gd name="connsiteY1095" fmla="*/ 1446880 h 2860158"/>
              <a:gd name="connsiteX1096" fmla="*/ 6330798 w 8843818"/>
              <a:gd name="connsiteY1096" fmla="*/ 1478626 h 2860158"/>
              <a:gd name="connsiteX1097" fmla="*/ 6330798 w 8843818"/>
              <a:gd name="connsiteY1097" fmla="*/ 1510355 h 2860158"/>
              <a:gd name="connsiteX1098" fmla="*/ 6346887 w 8843818"/>
              <a:gd name="connsiteY1098" fmla="*/ 1510355 h 2860158"/>
              <a:gd name="connsiteX1099" fmla="*/ 6346887 w 8843818"/>
              <a:gd name="connsiteY1099" fmla="*/ 1542100 h 2860158"/>
              <a:gd name="connsiteX1100" fmla="*/ 6339317 w 8843818"/>
              <a:gd name="connsiteY1100" fmla="*/ 1542100 h 2860158"/>
              <a:gd name="connsiteX1101" fmla="*/ 6314710 w 8843818"/>
              <a:gd name="connsiteY1101" fmla="*/ 1510355 h 2860158"/>
              <a:gd name="connsiteX1102" fmla="*/ 6274031 w 8843818"/>
              <a:gd name="connsiteY1102" fmla="*/ 1510355 h 2860158"/>
              <a:gd name="connsiteX1103" fmla="*/ 6202115 w 8843818"/>
              <a:gd name="connsiteY1103" fmla="*/ 1557036 h 2860158"/>
              <a:gd name="connsiteX1104" fmla="*/ 6209685 w 8843818"/>
              <a:gd name="connsiteY1104" fmla="*/ 1525291 h 2860158"/>
              <a:gd name="connsiteX1105" fmla="*/ 6169947 w 8843818"/>
              <a:gd name="connsiteY1105" fmla="*/ 1510355 h 2860158"/>
              <a:gd name="connsiteX1106" fmla="*/ 6153867 w 8843818"/>
              <a:gd name="connsiteY1106" fmla="*/ 1510355 h 2860158"/>
              <a:gd name="connsiteX1107" fmla="*/ 6161436 w 8843818"/>
              <a:gd name="connsiteY1107" fmla="*/ 1542100 h 2860158"/>
              <a:gd name="connsiteX1108" fmla="*/ 6129268 w 8843818"/>
              <a:gd name="connsiteY1108" fmla="*/ 1573829 h 2860158"/>
              <a:gd name="connsiteX1109" fmla="*/ 6113179 w 8843818"/>
              <a:gd name="connsiteY1109" fmla="*/ 1605574 h 2860158"/>
              <a:gd name="connsiteX1110" fmla="*/ 6121698 w 8843818"/>
              <a:gd name="connsiteY1110" fmla="*/ 1637303 h 2860158"/>
              <a:gd name="connsiteX1111" fmla="*/ 6113179 w 8843818"/>
              <a:gd name="connsiteY1111" fmla="*/ 1652239 h 2860158"/>
              <a:gd name="connsiteX1112" fmla="*/ 6121698 w 8843818"/>
              <a:gd name="connsiteY1112" fmla="*/ 1683985 h 2860158"/>
              <a:gd name="connsiteX1113" fmla="*/ 6105609 w 8843818"/>
              <a:gd name="connsiteY1113" fmla="*/ 1747459 h 2860158"/>
              <a:gd name="connsiteX1114" fmla="*/ 6129268 w 8843818"/>
              <a:gd name="connsiteY1114" fmla="*/ 1859472 h 2860158"/>
              <a:gd name="connsiteX1115" fmla="*/ 5992074 w 8843818"/>
              <a:gd name="connsiteY1115" fmla="*/ 1859472 h 2860158"/>
              <a:gd name="connsiteX1116" fmla="*/ 5959897 w 8843818"/>
              <a:gd name="connsiteY1116" fmla="*/ 2034975 h 2860158"/>
              <a:gd name="connsiteX1117" fmla="*/ 5975985 w 8843818"/>
              <a:gd name="connsiteY1117" fmla="*/ 2130178 h 2860158"/>
              <a:gd name="connsiteX1118" fmla="*/ 5975985 w 8843818"/>
              <a:gd name="connsiteY1118" fmla="*/ 2193653 h 2860158"/>
              <a:gd name="connsiteX1119" fmla="*/ 6009104 w 8843818"/>
              <a:gd name="connsiteY1119" fmla="*/ 2288872 h 2860158"/>
              <a:gd name="connsiteX1120" fmla="*/ 5992074 w 8843818"/>
              <a:gd name="connsiteY1120" fmla="*/ 2303809 h 2860158"/>
              <a:gd name="connsiteX1121" fmla="*/ 6000585 w 8843818"/>
              <a:gd name="connsiteY1121" fmla="*/ 2352347 h 2860158"/>
              <a:gd name="connsiteX1122" fmla="*/ 6000585 w 8843818"/>
              <a:gd name="connsiteY1122" fmla="*/ 2367283 h 2860158"/>
              <a:gd name="connsiteX1123" fmla="*/ 5992074 w 8843818"/>
              <a:gd name="connsiteY1123" fmla="*/ 2367283 h 2860158"/>
              <a:gd name="connsiteX1124" fmla="*/ 5992074 w 8843818"/>
              <a:gd name="connsiteY1124" fmla="*/ 2335554 h 2860158"/>
              <a:gd name="connsiteX1125" fmla="*/ 5975985 w 8843818"/>
              <a:gd name="connsiteY1125" fmla="*/ 2335554 h 2860158"/>
              <a:gd name="connsiteX1126" fmla="*/ 5975985 w 8843818"/>
              <a:gd name="connsiteY1126" fmla="*/ 2367283 h 2860158"/>
              <a:gd name="connsiteX1127" fmla="*/ 5879480 w 8843818"/>
              <a:gd name="connsiteY1127" fmla="*/ 2335554 h 2860158"/>
              <a:gd name="connsiteX1128" fmla="*/ 5879480 w 8843818"/>
              <a:gd name="connsiteY1128" fmla="*/ 2352347 h 2860158"/>
              <a:gd name="connsiteX1129" fmla="*/ 5863391 w 8843818"/>
              <a:gd name="connsiteY1129" fmla="*/ 2335554 h 2860158"/>
              <a:gd name="connsiteX1130" fmla="*/ 5855821 w 8843818"/>
              <a:gd name="connsiteY1130" fmla="*/ 2352347 h 2860158"/>
              <a:gd name="connsiteX1131" fmla="*/ 5799054 w 8843818"/>
              <a:gd name="connsiteY1131" fmla="*/ 2335554 h 2860158"/>
              <a:gd name="connsiteX1132" fmla="*/ 5654291 w 8843818"/>
              <a:gd name="connsiteY1132" fmla="*/ 2335554 h 2860158"/>
              <a:gd name="connsiteX1133" fmla="*/ 5654291 w 8843818"/>
              <a:gd name="connsiteY1133" fmla="*/ 2303809 h 2860158"/>
              <a:gd name="connsiteX1134" fmla="*/ 5606033 w 8843818"/>
              <a:gd name="connsiteY1134" fmla="*/ 2303809 h 2860158"/>
              <a:gd name="connsiteX1135" fmla="*/ 5525607 w 8843818"/>
              <a:gd name="connsiteY1135" fmla="*/ 2240334 h 2860158"/>
              <a:gd name="connsiteX1136" fmla="*/ 5525607 w 8843818"/>
              <a:gd name="connsiteY1136" fmla="*/ 2208589 h 2860158"/>
              <a:gd name="connsiteX1137" fmla="*/ 5501008 w 8843818"/>
              <a:gd name="connsiteY1137" fmla="*/ 2208589 h 2860158"/>
              <a:gd name="connsiteX1138" fmla="*/ 5501008 w 8843818"/>
              <a:gd name="connsiteY1138" fmla="*/ 2240334 h 2860158"/>
              <a:gd name="connsiteX1139" fmla="*/ 5477359 w 8843818"/>
              <a:gd name="connsiteY1139" fmla="*/ 2240334 h 2860158"/>
              <a:gd name="connsiteX1140" fmla="*/ 5477359 w 8843818"/>
              <a:gd name="connsiteY1140" fmla="*/ 2208589 h 2860158"/>
              <a:gd name="connsiteX1141" fmla="*/ 5501008 w 8843818"/>
              <a:gd name="connsiteY1141" fmla="*/ 2161924 h 2860158"/>
              <a:gd name="connsiteX1142" fmla="*/ 5493439 w 8843818"/>
              <a:gd name="connsiteY1142" fmla="*/ 2113386 h 2860158"/>
              <a:gd name="connsiteX1143" fmla="*/ 5461270 w 8843818"/>
              <a:gd name="connsiteY1143" fmla="*/ 2113386 h 2860158"/>
              <a:gd name="connsiteX1144" fmla="*/ 5420583 w 8843818"/>
              <a:gd name="connsiteY1144" fmla="*/ 2193653 h 2860158"/>
              <a:gd name="connsiteX1145" fmla="*/ 5380844 w 8843818"/>
              <a:gd name="connsiteY1145" fmla="*/ 2208589 h 2860158"/>
              <a:gd name="connsiteX1146" fmla="*/ 5299478 w 8843818"/>
              <a:gd name="connsiteY1146" fmla="*/ 2208589 h 2860158"/>
              <a:gd name="connsiteX1147" fmla="*/ 5267309 w 8843818"/>
              <a:gd name="connsiteY1147" fmla="*/ 2225398 h 2860158"/>
              <a:gd name="connsiteX1148" fmla="*/ 5243651 w 8843818"/>
              <a:gd name="connsiteY1148" fmla="*/ 2176860 h 2860158"/>
              <a:gd name="connsiteX1149" fmla="*/ 5170795 w 8843818"/>
              <a:gd name="connsiteY1149" fmla="*/ 2176860 h 2860158"/>
              <a:gd name="connsiteX1150" fmla="*/ 5066719 w 8843818"/>
              <a:gd name="connsiteY1150" fmla="*/ 2081640 h 2860158"/>
              <a:gd name="connsiteX1151" fmla="*/ 5049690 w 8843818"/>
              <a:gd name="connsiteY1151" fmla="*/ 2098450 h 2860158"/>
              <a:gd name="connsiteX1152" fmla="*/ 5009951 w 8843818"/>
              <a:gd name="connsiteY1152" fmla="*/ 2066704 h 2860158"/>
              <a:gd name="connsiteX1153" fmla="*/ 4993863 w 8843818"/>
              <a:gd name="connsiteY1153" fmla="*/ 2081640 h 2860158"/>
              <a:gd name="connsiteX1154" fmla="*/ 4945614 w 8843818"/>
              <a:gd name="connsiteY1154" fmla="*/ 2081640 h 2860158"/>
              <a:gd name="connsiteX1155" fmla="*/ 4904926 w 8843818"/>
              <a:gd name="connsiteY1155" fmla="*/ 2049911 h 2860158"/>
              <a:gd name="connsiteX1156" fmla="*/ 4921006 w 8843818"/>
              <a:gd name="connsiteY1156" fmla="*/ 2003230 h 2860158"/>
              <a:gd name="connsiteX1157" fmla="*/ 4921006 w 8843818"/>
              <a:gd name="connsiteY1157" fmla="*/ 1986420 h 2860158"/>
              <a:gd name="connsiteX1158" fmla="*/ 4897357 w 8843818"/>
              <a:gd name="connsiteY1158" fmla="*/ 2018166 h 2860158"/>
              <a:gd name="connsiteX1159" fmla="*/ 4888838 w 8843818"/>
              <a:gd name="connsiteY1159" fmla="*/ 2018166 h 2860158"/>
              <a:gd name="connsiteX1160" fmla="*/ 4888838 w 8843818"/>
              <a:gd name="connsiteY1160" fmla="*/ 1908010 h 2860158"/>
              <a:gd name="connsiteX1161" fmla="*/ 4921006 w 8843818"/>
              <a:gd name="connsiteY1161" fmla="*/ 1876281 h 2860158"/>
              <a:gd name="connsiteX1162" fmla="*/ 4921006 w 8843818"/>
              <a:gd name="connsiteY1162" fmla="*/ 1827743 h 2860158"/>
              <a:gd name="connsiteX1163" fmla="*/ 4888838 w 8843818"/>
              <a:gd name="connsiteY1163" fmla="*/ 1795997 h 2860158"/>
              <a:gd name="connsiteX1164" fmla="*/ 4881268 w 8843818"/>
              <a:gd name="connsiteY1164" fmla="*/ 1795997 h 2860158"/>
              <a:gd name="connsiteX1165" fmla="*/ 4881268 w 8843818"/>
              <a:gd name="connsiteY1165" fmla="*/ 1844536 h 2860158"/>
              <a:gd name="connsiteX1166" fmla="*/ 4872758 w 8843818"/>
              <a:gd name="connsiteY1166" fmla="*/ 1844536 h 2860158"/>
              <a:gd name="connsiteX1167" fmla="*/ 4865188 w 8843818"/>
              <a:gd name="connsiteY1167" fmla="*/ 1779205 h 2860158"/>
              <a:gd name="connsiteX1168" fmla="*/ 4888838 w 8843818"/>
              <a:gd name="connsiteY1168" fmla="*/ 1732523 h 2860158"/>
              <a:gd name="connsiteX1169" fmla="*/ 4888838 w 8843818"/>
              <a:gd name="connsiteY1169" fmla="*/ 1700778 h 2860158"/>
              <a:gd name="connsiteX1170" fmla="*/ 4872758 w 8843818"/>
              <a:gd name="connsiteY1170" fmla="*/ 1700778 h 2860158"/>
              <a:gd name="connsiteX1171" fmla="*/ 4856669 w 8843818"/>
              <a:gd name="connsiteY1171" fmla="*/ 1764269 h 2860158"/>
              <a:gd name="connsiteX1172" fmla="*/ 4840589 w 8843818"/>
              <a:gd name="connsiteY1172" fmla="*/ 1747459 h 2860158"/>
              <a:gd name="connsiteX1173" fmla="*/ 4792332 w 8843818"/>
              <a:gd name="connsiteY1173" fmla="*/ 1764269 h 2860158"/>
              <a:gd name="connsiteX1174" fmla="*/ 4768674 w 8843818"/>
              <a:gd name="connsiteY1174" fmla="*/ 1747459 h 2860158"/>
              <a:gd name="connsiteX1175" fmla="*/ 4768674 w 8843818"/>
              <a:gd name="connsiteY1175" fmla="*/ 1812807 h 2860158"/>
              <a:gd name="connsiteX1176" fmla="*/ 4760163 w 8843818"/>
              <a:gd name="connsiteY1176" fmla="*/ 1812807 h 2860158"/>
              <a:gd name="connsiteX1177" fmla="*/ 4760163 w 8843818"/>
              <a:gd name="connsiteY1177" fmla="*/ 1859472 h 2860158"/>
              <a:gd name="connsiteX1178" fmla="*/ 4792332 w 8843818"/>
              <a:gd name="connsiteY1178" fmla="*/ 1876281 h 2860158"/>
              <a:gd name="connsiteX1179" fmla="*/ 4752594 w 8843818"/>
              <a:gd name="connsiteY1179" fmla="*/ 2018166 h 2860158"/>
              <a:gd name="connsiteX1180" fmla="*/ 4711906 w 8843818"/>
              <a:gd name="connsiteY1180" fmla="*/ 2003230 h 2860158"/>
              <a:gd name="connsiteX1181" fmla="*/ 4711906 w 8843818"/>
              <a:gd name="connsiteY1181" fmla="*/ 1986420 h 2860158"/>
              <a:gd name="connsiteX1182" fmla="*/ 4768674 w 8843818"/>
              <a:gd name="connsiteY1182" fmla="*/ 1891217 h 2860158"/>
              <a:gd name="connsiteX1183" fmla="*/ 4752594 w 8843818"/>
              <a:gd name="connsiteY1183" fmla="*/ 1908010 h 2860158"/>
              <a:gd name="connsiteX1184" fmla="*/ 4719476 w 8843818"/>
              <a:gd name="connsiteY1184" fmla="*/ 1891217 h 2860158"/>
              <a:gd name="connsiteX1185" fmla="*/ 4719476 w 8843818"/>
              <a:gd name="connsiteY1185" fmla="*/ 1922946 h 2860158"/>
              <a:gd name="connsiteX1186" fmla="*/ 4703396 w 8843818"/>
              <a:gd name="connsiteY1186" fmla="*/ 1922946 h 2860158"/>
              <a:gd name="connsiteX1187" fmla="*/ 4695826 w 8843818"/>
              <a:gd name="connsiteY1187" fmla="*/ 1908010 h 2860158"/>
              <a:gd name="connsiteX1188" fmla="*/ 4679737 w 8843818"/>
              <a:gd name="connsiteY1188" fmla="*/ 1922946 h 2860158"/>
              <a:gd name="connsiteX1189" fmla="*/ 4655138 w 8843818"/>
              <a:gd name="connsiteY1189" fmla="*/ 1922946 h 2860158"/>
              <a:gd name="connsiteX1190" fmla="*/ 4631480 w 8843818"/>
              <a:gd name="connsiteY1190" fmla="*/ 1908010 h 2860158"/>
              <a:gd name="connsiteX1191" fmla="*/ 4590801 w 8843818"/>
              <a:gd name="connsiteY1191" fmla="*/ 1922946 h 2860158"/>
              <a:gd name="connsiteX1192" fmla="*/ 4502806 w 8843818"/>
              <a:gd name="connsiteY1192" fmla="*/ 1922946 h 2860158"/>
              <a:gd name="connsiteX1193" fmla="*/ 4494287 w 8843818"/>
              <a:gd name="connsiteY1193" fmla="*/ 1939755 h 2860158"/>
              <a:gd name="connsiteX1194" fmla="*/ 4429949 w 8843818"/>
              <a:gd name="connsiteY1194" fmla="*/ 1891217 h 2860158"/>
              <a:gd name="connsiteX1195" fmla="*/ 4429949 w 8843818"/>
              <a:gd name="connsiteY1195" fmla="*/ 1859472 h 2860158"/>
              <a:gd name="connsiteX1196" fmla="*/ 4357093 w 8843818"/>
              <a:gd name="connsiteY1196" fmla="*/ 1859472 h 2860158"/>
              <a:gd name="connsiteX1197" fmla="*/ 4333443 w 8843818"/>
              <a:gd name="connsiteY1197" fmla="*/ 1876281 h 2860158"/>
              <a:gd name="connsiteX1198" fmla="*/ 4292756 w 8843818"/>
              <a:gd name="connsiteY1198" fmla="*/ 1859472 h 2860158"/>
              <a:gd name="connsiteX1199" fmla="*/ 4140423 w 8843818"/>
              <a:gd name="connsiteY1199" fmla="*/ 1859472 h 2860158"/>
              <a:gd name="connsiteX1200" fmla="*/ 4124343 w 8843818"/>
              <a:gd name="connsiteY1200" fmla="*/ 1827743 h 2860158"/>
              <a:gd name="connsiteX1201" fmla="*/ 4124343 w 8843818"/>
              <a:gd name="connsiteY1201" fmla="*/ 1812807 h 2860158"/>
              <a:gd name="connsiteX1202" fmla="*/ 4164081 w 8843818"/>
              <a:gd name="connsiteY1202" fmla="*/ 1827743 h 2860158"/>
              <a:gd name="connsiteX1203" fmla="*/ 4156511 w 8843818"/>
              <a:gd name="connsiteY1203" fmla="*/ 1795997 h 2860158"/>
              <a:gd name="connsiteX1204" fmla="*/ 4188680 w 8843818"/>
              <a:gd name="connsiteY1204" fmla="*/ 1795997 h 2860158"/>
              <a:gd name="connsiteX1205" fmla="*/ 4204760 w 8843818"/>
              <a:gd name="connsiteY1205" fmla="*/ 1812807 h 2860158"/>
              <a:gd name="connsiteX1206" fmla="*/ 4236929 w 8843818"/>
              <a:gd name="connsiteY1206" fmla="*/ 1747459 h 2860158"/>
              <a:gd name="connsiteX1207" fmla="*/ 4220849 w 8843818"/>
              <a:gd name="connsiteY1207" fmla="*/ 1732523 h 2860158"/>
              <a:gd name="connsiteX1208" fmla="*/ 4204760 w 8843818"/>
              <a:gd name="connsiteY1208" fmla="*/ 1732523 h 2860158"/>
              <a:gd name="connsiteX1209" fmla="*/ 4204760 w 8843818"/>
              <a:gd name="connsiteY1209" fmla="*/ 1764269 h 2860158"/>
              <a:gd name="connsiteX1210" fmla="*/ 4188680 w 8843818"/>
              <a:gd name="connsiteY1210" fmla="*/ 1764269 h 2860158"/>
              <a:gd name="connsiteX1211" fmla="*/ 4188680 w 8843818"/>
              <a:gd name="connsiteY1211" fmla="*/ 1715714 h 2860158"/>
              <a:gd name="connsiteX1212" fmla="*/ 4180161 w 8843818"/>
              <a:gd name="connsiteY1212" fmla="*/ 1715714 h 2860158"/>
              <a:gd name="connsiteX1213" fmla="*/ 4180161 w 8843818"/>
              <a:gd name="connsiteY1213" fmla="*/ 1747459 h 2860158"/>
              <a:gd name="connsiteX1214" fmla="*/ 4147992 w 8843818"/>
              <a:gd name="connsiteY1214" fmla="*/ 1747459 h 2860158"/>
              <a:gd name="connsiteX1215" fmla="*/ 4131904 w 8843818"/>
              <a:gd name="connsiteY1215" fmla="*/ 1732523 h 2860158"/>
              <a:gd name="connsiteX1216" fmla="*/ 4131904 w 8843818"/>
              <a:gd name="connsiteY1216" fmla="*/ 1764269 h 2860158"/>
              <a:gd name="connsiteX1217" fmla="*/ 4115824 w 8843818"/>
              <a:gd name="connsiteY1217" fmla="*/ 1764269 h 2860158"/>
              <a:gd name="connsiteX1218" fmla="*/ 4067567 w 8843818"/>
              <a:gd name="connsiteY1218" fmla="*/ 1715714 h 2860158"/>
              <a:gd name="connsiteX1219" fmla="*/ 4042968 w 8843818"/>
              <a:gd name="connsiteY1219" fmla="*/ 1732523 h 2860158"/>
              <a:gd name="connsiteX1220" fmla="*/ 4051487 w 8843818"/>
              <a:gd name="connsiteY1220" fmla="*/ 1764269 h 2860158"/>
              <a:gd name="connsiteX1221" fmla="*/ 4026887 w 8843818"/>
              <a:gd name="connsiteY1221" fmla="*/ 1764269 h 2860158"/>
              <a:gd name="connsiteX1222" fmla="*/ 4026887 w 8843818"/>
              <a:gd name="connsiteY1222" fmla="*/ 1732523 h 2860158"/>
              <a:gd name="connsiteX1223" fmla="*/ 3987141 w 8843818"/>
              <a:gd name="connsiteY1223" fmla="*/ 1764269 h 2860158"/>
              <a:gd name="connsiteX1224" fmla="*/ 3962542 w 8843818"/>
              <a:gd name="connsiteY1224" fmla="*/ 1732523 h 2860158"/>
              <a:gd name="connsiteX1225" fmla="*/ 3946462 w 8843818"/>
              <a:gd name="connsiteY1225" fmla="*/ 1747459 h 2860158"/>
              <a:gd name="connsiteX1226" fmla="*/ 3930373 w 8843818"/>
              <a:gd name="connsiteY1226" fmla="*/ 1747459 h 2860158"/>
              <a:gd name="connsiteX1227" fmla="*/ 3930373 w 8843818"/>
              <a:gd name="connsiteY1227" fmla="*/ 1700778 h 2860158"/>
              <a:gd name="connsiteX1228" fmla="*/ 3906723 w 8843818"/>
              <a:gd name="connsiteY1228" fmla="*/ 1732523 h 2860158"/>
              <a:gd name="connsiteX1229" fmla="*/ 3882124 w 8843818"/>
              <a:gd name="connsiteY1229" fmla="*/ 1732523 h 2860158"/>
              <a:gd name="connsiteX1230" fmla="*/ 3882124 w 8843818"/>
              <a:gd name="connsiteY1230" fmla="*/ 1700778 h 2860158"/>
              <a:gd name="connsiteX1231" fmla="*/ 3866036 w 8843818"/>
              <a:gd name="connsiteY1231" fmla="*/ 1700778 h 2860158"/>
              <a:gd name="connsiteX1232" fmla="*/ 3842378 w 8843818"/>
              <a:gd name="connsiteY1232" fmla="*/ 1812807 h 2860158"/>
              <a:gd name="connsiteX1233" fmla="*/ 3833867 w 8843818"/>
              <a:gd name="connsiteY1233" fmla="*/ 1859472 h 2860158"/>
              <a:gd name="connsiteX1234" fmla="*/ 3810209 w 8843818"/>
              <a:gd name="connsiteY1234" fmla="*/ 1844536 h 2860158"/>
              <a:gd name="connsiteX1235" fmla="*/ 3761011 w 8843818"/>
              <a:gd name="connsiteY1235" fmla="*/ 1859472 h 2860158"/>
              <a:gd name="connsiteX1236" fmla="*/ 3753441 w 8843818"/>
              <a:gd name="connsiteY1236" fmla="*/ 1859472 h 2860158"/>
              <a:gd name="connsiteX1237" fmla="*/ 3801698 w 8843818"/>
              <a:gd name="connsiteY1237" fmla="*/ 1827743 h 2860158"/>
              <a:gd name="connsiteX1238" fmla="*/ 3794129 w 8843818"/>
              <a:gd name="connsiteY1238" fmla="*/ 1795997 h 2860158"/>
              <a:gd name="connsiteX1239" fmla="*/ 3794129 w 8843818"/>
              <a:gd name="connsiteY1239" fmla="*/ 1764269 h 2860158"/>
              <a:gd name="connsiteX1240" fmla="*/ 3817779 w 8843818"/>
              <a:gd name="connsiteY1240" fmla="*/ 1764269 h 2860158"/>
              <a:gd name="connsiteX1241" fmla="*/ 3817779 w 8843818"/>
              <a:gd name="connsiteY1241" fmla="*/ 1732523 h 2860158"/>
              <a:gd name="connsiteX1242" fmla="*/ 3777099 w 8843818"/>
              <a:gd name="connsiteY1242" fmla="*/ 1732523 h 2860158"/>
              <a:gd name="connsiteX1243" fmla="*/ 3785610 w 8843818"/>
              <a:gd name="connsiteY1243" fmla="*/ 1764269 h 2860158"/>
              <a:gd name="connsiteX1244" fmla="*/ 3721273 w 8843818"/>
              <a:gd name="connsiteY1244" fmla="*/ 1779205 h 2860158"/>
              <a:gd name="connsiteX1245" fmla="*/ 3705184 w 8843818"/>
              <a:gd name="connsiteY1245" fmla="*/ 1764269 h 2860158"/>
              <a:gd name="connsiteX1246" fmla="*/ 3696674 w 8843818"/>
              <a:gd name="connsiteY1246" fmla="*/ 1764269 h 2860158"/>
              <a:gd name="connsiteX1247" fmla="*/ 3696674 w 8843818"/>
              <a:gd name="connsiteY1247" fmla="*/ 1795997 h 2860158"/>
              <a:gd name="connsiteX1248" fmla="*/ 3728842 w 8843818"/>
              <a:gd name="connsiteY1248" fmla="*/ 1795997 h 2860158"/>
              <a:gd name="connsiteX1249" fmla="*/ 3728842 w 8843818"/>
              <a:gd name="connsiteY1249" fmla="*/ 1827743 h 2860158"/>
              <a:gd name="connsiteX1250" fmla="*/ 3705184 w 8843818"/>
              <a:gd name="connsiteY1250" fmla="*/ 1859472 h 2860158"/>
              <a:gd name="connsiteX1251" fmla="*/ 3689104 w 8843818"/>
              <a:gd name="connsiteY1251" fmla="*/ 1859472 h 2860158"/>
              <a:gd name="connsiteX1252" fmla="*/ 3680585 w 8843818"/>
              <a:gd name="connsiteY1252" fmla="*/ 1812807 h 2860158"/>
              <a:gd name="connsiteX1253" fmla="*/ 3689104 w 8843818"/>
              <a:gd name="connsiteY1253" fmla="*/ 1779205 h 2860158"/>
              <a:gd name="connsiteX1254" fmla="*/ 3689104 w 8843818"/>
              <a:gd name="connsiteY1254" fmla="*/ 1764269 h 2860158"/>
              <a:gd name="connsiteX1255" fmla="*/ 3567990 w 8843818"/>
              <a:gd name="connsiteY1255" fmla="*/ 1764269 h 2860158"/>
              <a:gd name="connsiteX1256" fmla="*/ 3560421 w 8843818"/>
              <a:gd name="connsiteY1256" fmla="*/ 1779205 h 2860158"/>
              <a:gd name="connsiteX1257" fmla="*/ 3544341 w 8843818"/>
              <a:gd name="connsiteY1257" fmla="*/ 1764269 h 2860158"/>
              <a:gd name="connsiteX1258" fmla="*/ 3462966 w 8843818"/>
              <a:gd name="connsiteY1258" fmla="*/ 1827743 h 2860158"/>
              <a:gd name="connsiteX1259" fmla="*/ 3455396 w 8843818"/>
              <a:gd name="connsiteY1259" fmla="*/ 1827743 h 2860158"/>
              <a:gd name="connsiteX1260" fmla="*/ 3439316 w 8843818"/>
              <a:gd name="connsiteY1260" fmla="*/ 1812807 h 2860158"/>
              <a:gd name="connsiteX1261" fmla="*/ 3446885 w 8843818"/>
              <a:gd name="connsiteY1261" fmla="*/ 1779205 h 2860158"/>
              <a:gd name="connsiteX1262" fmla="*/ 3446885 w 8843818"/>
              <a:gd name="connsiteY1262" fmla="*/ 1764269 h 2860158"/>
              <a:gd name="connsiteX1263" fmla="*/ 3439316 w 8843818"/>
              <a:gd name="connsiteY1263" fmla="*/ 1764269 h 2860158"/>
              <a:gd name="connsiteX1264" fmla="*/ 3366460 w 8843818"/>
              <a:gd name="connsiteY1264" fmla="*/ 1812807 h 2860158"/>
              <a:gd name="connsiteX1265" fmla="*/ 3350371 w 8843818"/>
              <a:gd name="connsiteY1265" fmla="*/ 1795997 h 2860158"/>
              <a:gd name="connsiteX1266" fmla="*/ 3334291 w 8843818"/>
              <a:gd name="connsiteY1266" fmla="*/ 1795997 h 2860158"/>
              <a:gd name="connsiteX1267" fmla="*/ 3342801 w 8843818"/>
              <a:gd name="connsiteY1267" fmla="*/ 1827743 h 2860158"/>
              <a:gd name="connsiteX1268" fmla="*/ 3286034 w 8843818"/>
              <a:gd name="connsiteY1268" fmla="*/ 1859472 h 2860158"/>
              <a:gd name="connsiteX1269" fmla="*/ 3286034 w 8843818"/>
              <a:gd name="connsiteY1269" fmla="*/ 1891217 h 2860158"/>
              <a:gd name="connsiteX1270" fmla="*/ 3318202 w 8843818"/>
              <a:gd name="connsiteY1270" fmla="*/ 1922946 h 2860158"/>
              <a:gd name="connsiteX1271" fmla="*/ 3318202 w 8843818"/>
              <a:gd name="connsiteY1271" fmla="*/ 1971501 h 2860158"/>
              <a:gd name="connsiteX1272" fmla="*/ 3374979 w 8843818"/>
              <a:gd name="connsiteY1272" fmla="*/ 2003230 h 2860158"/>
              <a:gd name="connsiteX1273" fmla="*/ 3398628 w 8843818"/>
              <a:gd name="connsiteY1273" fmla="*/ 1986420 h 2860158"/>
              <a:gd name="connsiteX1274" fmla="*/ 3407147 w 8843818"/>
              <a:gd name="connsiteY1274" fmla="*/ 2081640 h 2860158"/>
              <a:gd name="connsiteX1275" fmla="*/ 3342801 w 8843818"/>
              <a:gd name="connsiteY1275" fmla="*/ 2081640 h 2860158"/>
              <a:gd name="connsiteX1276" fmla="*/ 3334291 w 8843818"/>
              <a:gd name="connsiteY1276" fmla="*/ 2098450 h 2860158"/>
              <a:gd name="connsiteX1277" fmla="*/ 3318202 w 8843818"/>
              <a:gd name="connsiteY1277" fmla="*/ 2081640 h 2860158"/>
              <a:gd name="connsiteX1278" fmla="*/ 3310633 w 8843818"/>
              <a:gd name="connsiteY1278" fmla="*/ 2081640 h 2860158"/>
              <a:gd name="connsiteX1279" fmla="*/ 3302122 w 8843818"/>
              <a:gd name="connsiteY1279" fmla="*/ 2098450 h 2860158"/>
              <a:gd name="connsiteX1280" fmla="*/ 3286034 w 8843818"/>
              <a:gd name="connsiteY1280" fmla="*/ 2081640 h 2860158"/>
              <a:gd name="connsiteX1281" fmla="*/ 3230215 w 8843818"/>
              <a:gd name="connsiteY1281" fmla="*/ 2098450 h 2860158"/>
              <a:gd name="connsiteX1282" fmla="*/ 3221696 w 8843818"/>
              <a:gd name="connsiteY1282" fmla="*/ 2081640 h 2860158"/>
              <a:gd name="connsiteX1283" fmla="*/ 3214127 w 8843818"/>
              <a:gd name="connsiteY1283" fmla="*/ 2113386 h 2860158"/>
              <a:gd name="connsiteX1284" fmla="*/ 3198038 w 8843818"/>
              <a:gd name="connsiteY1284" fmla="*/ 2098450 h 2860158"/>
              <a:gd name="connsiteX1285" fmla="*/ 3148840 w 8843818"/>
              <a:gd name="connsiteY1285" fmla="*/ 2098450 h 2860158"/>
              <a:gd name="connsiteX1286" fmla="*/ 3141271 w 8843818"/>
              <a:gd name="connsiteY1286" fmla="*/ 2113386 h 2860158"/>
              <a:gd name="connsiteX1287" fmla="*/ 3125191 w 8843818"/>
              <a:gd name="connsiteY1287" fmla="*/ 2098450 h 2860158"/>
              <a:gd name="connsiteX1288" fmla="*/ 3068414 w 8843818"/>
              <a:gd name="connsiteY1288" fmla="*/ 2113386 h 2860158"/>
              <a:gd name="connsiteX1289" fmla="*/ 3060845 w 8843818"/>
              <a:gd name="connsiteY1289" fmla="*/ 2098450 h 2860158"/>
              <a:gd name="connsiteX1290" fmla="*/ 3052334 w 8843818"/>
              <a:gd name="connsiteY1290" fmla="*/ 2113386 h 2860158"/>
              <a:gd name="connsiteX1291" fmla="*/ 3044765 w 8843818"/>
              <a:gd name="connsiteY1291" fmla="*/ 2098450 h 2860158"/>
              <a:gd name="connsiteX1292" fmla="*/ 3036246 w 8843818"/>
              <a:gd name="connsiteY1292" fmla="*/ 2113386 h 2860158"/>
              <a:gd name="connsiteX1293" fmla="*/ 3036246 w 8843818"/>
              <a:gd name="connsiteY1293" fmla="*/ 2098450 h 2860158"/>
              <a:gd name="connsiteX1294" fmla="*/ 3020166 w 8843818"/>
              <a:gd name="connsiteY1294" fmla="*/ 2113386 h 2860158"/>
              <a:gd name="connsiteX1295" fmla="*/ 2955820 w 8843818"/>
              <a:gd name="connsiteY1295" fmla="*/ 2113386 h 2860158"/>
              <a:gd name="connsiteX1296" fmla="*/ 2923651 w 8843818"/>
              <a:gd name="connsiteY1296" fmla="*/ 2081640 h 2860158"/>
              <a:gd name="connsiteX1297" fmla="*/ 2916082 w 8843818"/>
              <a:gd name="connsiteY1297" fmla="*/ 2098450 h 2860158"/>
              <a:gd name="connsiteX1298" fmla="*/ 2875402 w 8843818"/>
              <a:gd name="connsiteY1298" fmla="*/ 2081640 h 2860158"/>
              <a:gd name="connsiteX1299" fmla="*/ 2762808 w 8843818"/>
              <a:gd name="connsiteY1299" fmla="*/ 2081640 h 2860158"/>
              <a:gd name="connsiteX1300" fmla="*/ 2762808 w 8843818"/>
              <a:gd name="connsiteY1300" fmla="*/ 2066704 h 2860158"/>
              <a:gd name="connsiteX1301" fmla="*/ 2770378 w 8843818"/>
              <a:gd name="connsiteY1301" fmla="*/ 2034975 h 2860158"/>
              <a:gd name="connsiteX1302" fmla="*/ 2730639 w 8843818"/>
              <a:gd name="connsiteY1302" fmla="*/ 2049911 h 2860158"/>
              <a:gd name="connsiteX1303" fmla="*/ 2673863 w 8843818"/>
              <a:gd name="connsiteY1303" fmla="*/ 2049911 h 2860158"/>
              <a:gd name="connsiteX1304" fmla="*/ 2585876 w 8843818"/>
              <a:gd name="connsiteY1304" fmla="*/ 2018166 h 2860158"/>
              <a:gd name="connsiteX1305" fmla="*/ 2464763 w 8843818"/>
              <a:gd name="connsiteY1305" fmla="*/ 2034975 h 2860158"/>
              <a:gd name="connsiteX1306" fmla="*/ 2416505 w 8843818"/>
              <a:gd name="connsiteY1306" fmla="*/ 1986420 h 2860158"/>
              <a:gd name="connsiteX1307" fmla="*/ 2359738 w 8843818"/>
              <a:gd name="connsiteY1307" fmla="*/ 1986420 h 2860158"/>
              <a:gd name="connsiteX1308" fmla="*/ 2359738 w 8843818"/>
              <a:gd name="connsiteY1308" fmla="*/ 1954692 h 2860158"/>
              <a:gd name="connsiteX1309" fmla="*/ 2320000 w 8843818"/>
              <a:gd name="connsiteY1309" fmla="*/ 1954692 h 2860158"/>
              <a:gd name="connsiteX1310" fmla="*/ 2287831 w 8843818"/>
              <a:gd name="connsiteY1310" fmla="*/ 1971501 h 2860158"/>
              <a:gd name="connsiteX1311" fmla="*/ 2263232 w 8843818"/>
              <a:gd name="connsiteY1311" fmla="*/ 1922946 h 2860158"/>
              <a:gd name="connsiteX1312" fmla="*/ 2214975 w 8843818"/>
              <a:gd name="connsiteY1312" fmla="*/ 1922946 h 2860158"/>
              <a:gd name="connsiteX1313" fmla="*/ 2223494 w 8843818"/>
              <a:gd name="connsiteY1313" fmla="*/ 1891217 h 2860158"/>
              <a:gd name="connsiteX1314" fmla="*/ 2174287 w 8843818"/>
              <a:gd name="connsiteY1314" fmla="*/ 1891217 h 2860158"/>
              <a:gd name="connsiteX1315" fmla="*/ 2174287 w 8843818"/>
              <a:gd name="connsiteY1315" fmla="*/ 1859472 h 2860158"/>
              <a:gd name="connsiteX1316" fmla="*/ 2126038 w 8843818"/>
              <a:gd name="connsiteY1316" fmla="*/ 1859472 h 2860158"/>
              <a:gd name="connsiteX1317" fmla="*/ 2109950 w 8843818"/>
              <a:gd name="connsiteY1317" fmla="*/ 1795997 h 2860158"/>
              <a:gd name="connsiteX1318" fmla="*/ 2005874 w 8843818"/>
              <a:gd name="connsiteY1318" fmla="*/ 1795997 h 2860158"/>
              <a:gd name="connsiteX1319" fmla="*/ 1997355 w 8843818"/>
              <a:gd name="connsiteY1319" fmla="*/ 1812807 h 2860158"/>
              <a:gd name="connsiteX1320" fmla="*/ 1981275 w 8843818"/>
              <a:gd name="connsiteY1320" fmla="*/ 1795997 h 2860158"/>
              <a:gd name="connsiteX1321" fmla="*/ 1941537 w 8843818"/>
              <a:gd name="connsiteY1321" fmla="*/ 1795997 h 2860158"/>
              <a:gd name="connsiteX1322" fmla="*/ 1868681 w 8843818"/>
              <a:gd name="connsiteY1322" fmla="*/ 1908010 h 2860158"/>
              <a:gd name="connsiteX1323" fmla="*/ 1852592 w 8843818"/>
              <a:gd name="connsiteY1323" fmla="*/ 1908010 h 2860158"/>
              <a:gd name="connsiteX1324" fmla="*/ 1860162 w 8843818"/>
              <a:gd name="connsiteY1324" fmla="*/ 1876281 h 2860158"/>
              <a:gd name="connsiteX1325" fmla="*/ 1860162 w 8843818"/>
              <a:gd name="connsiteY1325" fmla="*/ 1859472 h 2860158"/>
              <a:gd name="connsiteX1326" fmla="*/ 1827993 w 8843818"/>
              <a:gd name="connsiteY1326" fmla="*/ 1827743 h 2860158"/>
              <a:gd name="connsiteX1327" fmla="*/ 1804343 w 8843818"/>
              <a:gd name="connsiteY1327" fmla="*/ 1827743 h 2860158"/>
              <a:gd name="connsiteX1328" fmla="*/ 1804343 w 8843818"/>
              <a:gd name="connsiteY1328" fmla="*/ 1876281 h 2860158"/>
              <a:gd name="connsiteX1329" fmla="*/ 1844082 w 8843818"/>
              <a:gd name="connsiteY1329" fmla="*/ 2003230 h 2860158"/>
              <a:gd name="connsiteX1330" fmla="*/ 1844082 w 8843818"/>
              <a:gd name="connsiteY1330" fmla="*/ 2034975 h 2860158"/>
              <a:gd name="connsiteX1331" fmla="*/ 1827993 w 8843818"/>
              <a:gd name="connsiteY1331" fmla="*/ 2098450 h 2860158"/>
              <a:gd name="connsiteX1332" fmla="*/ 1811913 w 8843818"/>
              <a:gd name="connsiteY1332" fmla="*/ 2098450 h 2860158"/>
              <a:gd name="connsiteX1333" fmla="*/ 1795824 w 8843818"/>
              <a:gd name="connsiteY1333" fmla="*/ 2066704 h 2860158"/>
              <a:gd name="connsiteX1334" fmla="*/ 1804343 w 8843818"/>
              <a:gd name="connsiteY1334" fmla="*/ 2066704 h 2860158"/>
              <a:gd name="connsiteX1335" fmla="*/ 1820424 w 8843818"/>
              <a:gd name="connsiteY1335" fmla="*/ 2081640 h 2860158"/>
              <a:gd name="connsiteX1336" fmla="*/ 1820424 w 8843818"/>
              <a:gd name="connsiteY1336" fmla="*/ 2034975 h 2860158"/>
              <a:gd name="connsiteX1337" fmla="*/ 1747567 w 8843818"/>
              <a:gd name="connsiteY1337" fmla="*/ 2003230 h 2860158"/>
              <a:gd name="connsiteX1338" fmla="*/ 1699319 w 8843818"/>
              <a:gd name="connsiteY1338" fmla="*/ 2049911 h 2860158"/>
              <a:gd name="connsiteX1339" fmla="*/ 1602804 w 8843818"/>
              <a:gd name="connsiteY1339" fmla="*/ 1986420 h 2860158"/>
              <a:gd name="connsiteX1340" fmla="*/ 1602804 w 8843818"/>
              <a:gd name="connsiteY1340" fmla="*/ 2018166 h 2860158"/>
              <a:gd name="connsiteX1341" fmla="*/ 1578205 w 8843818"/>
              <a:gd name="connsiteY1341" fmla="*/ 2018166 h 2860158"/>
              <a:gd name="connsiteX1342" fmla="*/ 1554555 w 8843818"/>
              <a:gd name="connsiteY1342" fmla="*/ 1986420 h 2860158"/>
              <a:gd name="connsiteX1343" fmla="*/ 1538467 w 8843818"/>
              <a:gd name="connsiteY1343" fmla="*/ 1986420 h 2860158"/>
              <a:gd name="connsiteX1344" fmla="*/ 1529948 w 8843818"/>
              <a:gd name="connsiteY1344" fmla="*/ 2003230 h 2860158"/>
              <a:gd name="connsiteX1345" fmla="*/ 1385185 w 8843818"/>
              <a:gd name="connsiteY1345" fmla="*/ 1891217 h 2860158"/>
              <a:gd name="connsiteX1346" fmla="*/ 1320848 w 8843818"/>
              <a:gd name="connsiteY1346" fmla="*/ 1764269 h 2860158"/>
              <a:gd name="connsiteX1347" fmla="*/ 1304767 w 8843818"/>
              <a:gd name="connsiteY1347" fmla="*/ 1764269 h 2860158"/>
              <a:gd name="connsiteX1348" fmla="*/ 1281109 w 8843818"/>
              <a:gd name="connsiteY1348" fmla="*/ 1812807 h 2860158"/>
              <a:gd name="connsiteX1349" fmla="*/ 1272599 w 8843818"/>
              <a:gd name="connsiteY1349" fmla="*/ 1795997 h 2860158"/>
              <a:gd name="connsiteX1350" fmla="*/ 1288679 w 8843818"/>
              <a:gd name="connsiteY1350" fmla="*/ 1683985 h 2860158"/>
              <a:gd name="connsiteX1351" fmla="*/ 1265029 w 8843818"/>
              <a:gd name="connsiteY1351" fmla="*/ 1620511 h 2860158"/>
              <a:gd name="connsiteX1352" fmla="*/ 1199743 w 8843818"/>
              <a:gd name="connsiteY1352" fmla="*/ 1683985 h 2860158"/>
              <a:gd name="connsiteX1353" fmla="*/ 1135397 w 8843818"/>
              <a:gd name="connsiteY1353" fmla="*/ 1573829 h 2860158"/>
              <a:gd name="connsiteX1354" fmla="*/ 1143916 w 8843818"/>
              <a:gd name="connsiteY1354" fmla="*/ 1542100 h 2860158"/>
              <a:gd name="connsiteX1355" fmla="*/ 1127836 w 8843818"/>
              <a:gd name="connsiteY1355" fmla="*/ 1542100 h 2860158"/>
              <a:gd name="connsiteX1356" fmla="*/ 1063490 w 8843818"/>
              <a:gd name="connsiteY1356" fmla="*/ 1573829 h 2860158"/>
              <a:gd name="connsiteX1357" fmla="*/ 1071059 w 8843818"/>
              <a:gd name="connsiteY1357" fmla="*/ 1605574 h 2860158"/>
              <a:gd name="connsiteX1358" fmla="*/ 1071059 w 8843818"/>
              <a:gd name="connsiteY1358" fmla="*/ 1620511 h 2860158"/>
              <a:gd name="connsiteX1359" fmla="*/ 983064 w 8843818"/>
              <a:gd name="connsiteY1359" fmla="*/ 1652239 h 2860158"/>
              <a:gd name="connsiteX1360" fmla="*/ 942385 w 8843818"/>
              <a:gd name="connsiteY1360" fmla="*/ 1637303 h 2860158"/>
              <a:gd name="connsiteX1361" fmla="*/ 901697 w 8843818"/>
              <a:gd name="connsiteY1361" fmla="*/ 1700778 h 2860158"/>
              <a:gd name="connsiteX1362" fmla="*/ 894128 w 8843818"/>
              <a:gd name="connsiteY1362" fmla="*/ 1700778 h 2860158"/>
              <a:gd name="connsiteX1363" fmla="*/ 869529 w 8843818"/>
              <a:gd name="connsiteY1363" fmla="*/ 1669049 h 2860158"/>
              <a:gd name="connsiteX1364" fmla="*/ 805191 w 8843818"/>
              <a:gd name="connsiteY1364" fmla="*/ 1669049 h 2860158"/>
              <a:gd name="connsiteX1365" fmla="*/ 773023 w 8843818"/>
              <a:gd name="connsiteY1365" fmla="*/ 1620511 h 2860158"/>
              <a:gd name="connsiteX1366" fmla="*/ 773023 w 8843818"/>
              <a:gd name="connsiteY1366" fmla="*/ 1605574 h 2860158"/>
              <a:gd name="connsiteX1367" fmla="*/ 708677 w 8843818"/>
              <a:gd name="connsiteY1367" fmla="*/ 1652239 h 2860158"/>
              <a:gd name="connsiteX1368" fmla="*/ 685027 w 8843818"/>
              <a:gd name="connsiteY1368" fmla="*/ 1652239 h 2860158"/>
              <a:gd name="connsiteX1369" fmla="*/ 676508 w 8843818"/>
              <a:gd name="connsiteY1369" fmla="*/ 1715714 h 2860158"/>
              <a:gd name="connsiteX1370" fmla="*/ 733284 w 8843818"/>
              <a:gd name="connsiteY1370" fmla="*/ 1827743 h 2860158"/>
              <a:gd name="connsiteX1371" fmla="*/ 740846 w 8843818"/>
              <a:gd name="connsiteY1371" fmla="*/ 1859472 h 2860158"/>
              <a:gd name="connsiteX1372" fmla="*/ 756934 w 8843818"/>
              <a:gd name="connsiteY1372" fmla="*/ 1859472 h 2860158"/>
              <a:gd name="connsiteX1373" fmla="*/ 813702 w 8843818"/>
              <a:gd name="connsiteY1373" fmla="*/ 1876281 h 2860158"/>
              <a:gd name="connsiteX1374" fmla="*/ 813702 w 8843818"/>
              <a:gd name="connsiteY1374" fmla="*/ 1859472 h 2860158"/>
              <a:gd name="connsiteX1375" fmla="*/ 853440 w 8843818"/>
              <a:gd name="connsiteY1375" fmla="*/ 1891217 h 2860158"/>
              <a:gd name="connsiteX1376" fmla="*/ 853440 w 8843818"/>
              <a:gd name="connsiteY1376" fmla="*/ 1876281 h 2860158"/>
              <a:gd name="connsiteX1377" fmla="*/ 878048 w 8843818"/>
              <a:gd name="connsiteY1377" fmla="*/ 1908010 h 2860158"/>
              <a:gd name="connsiteX1378" fmla="*/ 910216 w 8843818"/>
              <a:gd name="connsiteY1378" fmla="*/ 1876281 h 2860158"/>
              <a:gd name="connsiteX1379" fmla="*/ 910216 w 8843818"/>
              <a:gd name="connsiteY1379" fmla="*/ 1908010 h 2860158"/>
              <a:gd name="connsiteX1380" fmla="*/ 926296 w 8843818"/>
              <a:gd name="connsiteY1380" fmla="*/ 1891217 h 2860158"/>
              <a:gd name="connsiteX1381" fmla="*/ 926296 w 8843818"/>
              <a:gd name="connsiteY1381" fmla="*/ 1908010 h 2860158"/>
              <a:gd name="connsiteX1382" fmla="*/ 910216 w 8843818"/>
              <a:gd name="connsiteY1382" fmla="*/ 1939755 h 2860158"/>
              <a:gd name="connsiteX1383" fmla="*/ 885617 w 8843818"/>
              <a:gd name="connsiteY1383" fmla="*/ 1939755 h 2860158"/>
              <a:gd name="connsiteX1384" fmla="*/ 869529 w 8843818"/>
              <a:gd name="connsiteY1384" fmla="*/ 1922946 h 2860158"/>
              <a:gd name="connsiteX1385" fmla="*/ 869529 w 8843818"/>
              <a:gd name="connsiteY1385" fmla="*/ 1939755 h 2860158"/>
              <a:gd name="connsiteX1386" fmla="*/ 853440 w 8843818"/>
              <a:gd name="connsiteY1386" fmla="*/ 1922946 h 2860158"/>
              <a:gd name="connsiteX1387" fmla="*/ 797622 w 8843818"/>
              <a:gd name="connsiteY1387" fmla="*/ 2018166 h 2860158"/>
              <a:gd name="connsiteX1388" fmla="*/ 789103 w 8843818"/>
              <a:gd name="connsiteY1388" fmla="*/ 2018166 h 2860158"/>
              <a:gd name="connsiteX1389" fmla="*/ 789103 w 8843818"/>
              <a:gd name="connsiteY1389" fmla="*/ 2066704 h 2860158"/>
              <a:gd name="connsiteX1390" fmla="*/ 813702 w 8843818"/>
              <a:gd name="connsiteY1390" fmla="*/ 2113386 h 2860158"/>
              <a:gd name="connsiteX1391" fmla="*/ 805191 w 8843818"/>
              <a:gd name="connsiteY1391" fmla="*/ 2257144 h 2860158"/>
              <a:gd name="connsiteX1392" fmla="*/ 813702 w 8843818"/>
              <a:gd name="connsiteY1392" fmla="*/ 2272080 h 2860158"/>
              <a:gd name="connsiteX1393" fmla="*/ 773023 w 8843818"/>
              <a:gd name="connsiteY1393" fmla="*/ 2303809 h 2860158"/>
              <a:gd name="connsiteX1394" fmla="*/ 740846 w 8843818"/>
              <a:gd name="connsiteY1394" fmla="*/ 2303809 h 2860158"/>
              <a:gd name="connsiteX1395" fmla="*/ 701107 w 8843818"/>
              <a:gd name="connsiteY1395" fmla="*/ 2320618 h 2860158"/>
              <a:gd name="connsiteX1396" fmla="*/ 676508 w 8843818"/>
              <a:gd name="connsiteY1396" fmla="*/ 2240334 h 2860158"/>
              <a:gd name="connsiteX1397" fmla="*/ 644340 w 8843818"/>
              <a:gd name="connsiteY1397" fmla="*/ 2240334 h 2860158"/>
              <a:gd name="connsiteX1398" fmla="*/ 587572 w 8843818"/>
              <a:gd name="connsiteY1398" fmla="*/ 2208589 h 2860158"/>
              <a:gd name="connsiteX1399" fmla="*/ 587572 w 8843818"/>
              <a:gd name="connsiteY1399" fmla="*/ 2225398 h 2860158"/>
              <a:gd name="connsiteX1400" fmla="*/ 539315 w 8843818"/>
              <a:gd name="connsiteY1400" fmla="*/ 2113386 h 2860158"/>
              <a:gd name="connsiteX1401" fmla="*/ 458889 w 8843818"/>
              <a:gd name="connsiteY1401" fmla="*/ 2066704 h 2860158"/>
              <a:gd name="connsiteX1402" fmla="*/ 458889 w 8843818"/>
              <a:gd name="connsiteY1402" fmla="*/ 2034975 h 2860158"/>
              <a:gd name="connsiteX1403" fmla="*/ 467408 w 8843818"/>
              <a:gd name="connsiteY1403" fmla="*/ 1922946 h 2860158"/>
              <a:gd name="connsiteX1404" fmla="*/ 458889 w 8843818"/>
              <a:gd name="connsiteY1404" fmla="*/ 1908010 h 2860158"/>
              <a:gd name="connsiteX1405" fmla="*/ 467408 w 8843818"/>
              <a:gd name="connsiteY1405" fmla="*/ 1891217 h 2860158"/>
              <a:gd name="connsiteX1406" fmla="*/ 419150 w 8843818"/>
              <a:gd name="connsiteY1406" fmla="*/ 1891217 h 2860158"/>
              <a:gd name="connsiteX1407" fmla="*/ 419150 w 8843818"/>
              <a:gd name="connsiteY1407" fmla="*/ 1922946 h 2860158"/>
              <a:gd name="connsiteX1408" fmla="*/ 394552 w 8843818"/>
              <a:gd name="connsiteY1408" fmla="*/ 1922946 h 2860158"/>
              <a:gd name="connsiteX1409" fmla="*/ 386982 w 8843818"/>
              <a:gd name="connsiteY1409" fmla="*/ 1812807 h 2860158"/>
              <a:gd name="connsiteX1410" fmla="*/ 386982 w 8843818"/>
              <a:gd name="connsiteY1410" fmla="*/ 1764269 h 2860158"/>
              <a:gd name="connsiteX1411" fmla="*/ 370902 w 8843818"/>
              <a:gd name="connsiteY1411" fmla="*/ 1764269 h 2860158"/>
              <a:gd name="connsiteX1412" fmla="*/ 370902 w 8843818"/>
              <a:gd name="connsiteY1412" fmla="*/ 1747459 h 2860158"/>
              <a:gd name="connsiteX1413" fmla="*/ 378471 w 8843818"/>
              <a:gd name="connsiteY1413" fmla="*/ 1715714 h 2860158"/>
              <a:gd name="connsiteX1414" fmla="*/ 362383 w 8843818"/>
              <a:gd name="connsiteY1414" fmla="*/ 1683985 h 2860158"/>
              <a:gd name="connsiteX1415" fmla="*/ 378471 w 8843818"/>
              <a:gd name="connsiteY1415" fmla="*/ 1683985 h 2860158"/>
              <a:gd name="connsiteX1416" fmla="*/ 378471 w 8843818"/>
              <a:gd name="connsiteY1416" fmla="*/ 1652239 h 2860158"/>
              <a:gd name="connsiteX1417" fmla="*/ 330214 w 8843818"/>
              <a:gd name="connsiteY1417" fmla="*/ 1588765 h 2860158"/>
              <a:gd name="connsiteX1418" fmla="*/ 330214 w 8843818"/>
              <a:gd name="connsiteY1418" fmla="*/ 1542100 h 2860158"/>
              <a:gd name="connsiteX1419" fmla="*/ 322644 w 8843818"/>
              <a:gd name="connsiteY1419" fmla="*/ 1542100 h 2860158"/>
              <a:gd name="connsiteX1420" fmla="*/ 346294 w 8843818"/>
              <a:gd name="connsiteY1420" fmla="*/ 1493562 h 2860158"/>
              <a:gd name="connsiteX1421" fmla="*/ 386982 w 8843818"/>
              <a:gd name="connsiteY1421" fmla="*/ 1510355 h 2860158"/>
              <a:gd name="connsiteX1422" fmla="*/ 410640 w 8843818"/>
              <a:gd name="connsiteY1422" fmla="*/ 1510355 h 2860158"/>
              <a:gd name="connsiteX1423" fmla="*/ 410640 w 8843818"/>
              <a:gd name="connsiteY1423" fmla="*/ 1461816 h 2860158"/>
              <a:gd name="connsiteX1424" fmla="*/ 403070 w 8843818"/>
              <a:gd name="connsiteY1424" fmla="*/ 1430071 h 2860158"/>
              <a:gd name="connsiteX1425" fmla="*/ 410640 w 8843818"/>
              <a:gd name="connsiteY1425" fmla="*/ 1415135 h 2860158"/>
              <a:gd name="connsiteX1426" fmla="*/ 346294 w 8843818"/>
              <a:gd name="connsiteY1426" fmla="*/ 1334868 h 2860158"/>
              <a:gd name="connsiteX1427" fmla="*/ 330214 w 8843818"/>
              <a:gd name="connsiteY1427" fmla="*/ 1351660 h 2860158"/>
              <a:gd name="connsiteX1428" fmla="*/ 322644 w 8843818"/>
              <a:gd name="connsiteY1428" fmla="*/ 1351660 h 2860158"/>
              <a:gd name="connsiteX1429" fmla="*/ 322644 w 8843818"/>
              <a:gd name="connsiteY1429" fmla="*/ 1319932 h 2860158"/>
              <a:gd name="connsiteX1430" fmla="*/ 305615 w 8843818"/>
              <a:gd name="connsiteY1430" fmla="*/ 1319932 h 2860158"/>
              <a:gd name="connsiteX1431" fmla="*/ 298046 w 8843818"/>
              <a:gd name="connsiteY1431" fmla="*/ 1351660 h 2860158"/>
              <a:gd name="connsiteX1432" fmla="*/ 314126 w 8843818"/>
              <a:gd name="connsiteY1432" fmla="*/ 1430071 h 2860158"/>
              <a:gd name="connsiteX1433" fmla="*/ 298046 w 8843818"/>
              <a:gd name="connsiteY1433" fmla="*/ 1446880 h 2860158"/>
              <a:gd name="connsiteX1434" fmla="*/ 273446 w 8843818"/>
              <a:gd name="connsiteY1434" fmla="*/ 1446880 h 2860158"/>
              <a:gd name="connsiteX1435" fmla="*/ 265877 w 8843818"/>
              <a:gd name="connsiteY1435" fmla="*/ 1430071 h 2860158"/>
              <a:gd name="connsiteX1436" fmla="*/ 225189 w 8843818"/>
              <a:gd name="connsiteY1436" fmla="*/ 1493562 h 2860158"/>
              <a:gd name="connsiteX1437" fmla="*/ 209101 w 8843818"/>
              <a:gd name="connsiteY1437" fmla="*/ 1493562 h 2860158"/>
              <a:gd name="connsiteX1438" fmla="*/ 193021 w 8843818"/>
              <a:gd name="connsiteY1438" fmla="*/ 1415135 h 2860158"/>
              <a:gd name="connsiteX1439" fmla="*/ 209101 w 8843818"/>
              <a:gd name="connsiteY1439" fmla="*/ 1334868 h 2860158"/>
              <a:gd name="connsiteX1440" fmla="*/ 193021 w 8843818"/>
              <a:gd name="connsiteY1440" fmla="*/ 1334868 h 2860158"/>
              <a:gd name="connsiteX1441" fmla="*/ 169363 w 8843818"/>
              <a:gd name="connsiteY1441" fmla="*/ 1383406 h 2860158"/>
              <a:gd name="connsiteX1442" fmla="*/ 160852 w 8843818"/>
              <a:gd name="connsiteY1442" fmla="*/ 1366597 h 2860158"/>
              <a:gd name="connsiteX1443" fmla="*/ 121114 w 8843818"/>
              <a:gd name="connsiteY1443" fmla="*/ 1383406 h 2860158"/>
              <a:gd name="connsiteX1444" fmla="*/ 96515 w 8843818"/>
              <a:gd name="connsiteY1444" fmla="*/ 1366597 h 2860158"/>
              <a:gd name="connsiteX1445" fmla="*/ 153282 w 8843818"/>
              <a:gd name="connsiteY1445" fmla="*/ 1288186 h 2860158"/>
              <a:gd name="connsiteX1446" fmla="*/ 121114 w 8843818"/>
              <a:gd name="connsiteY1446" fmla="*/ 1288186 h 2860158"/>
              <a:gd name="connsiteX1447" fmla="*/ 88945 w 8843818"/>
              <a:gd name="connsiteY1447" fmla="*/ 1351660 h 2860158"/>
              <a:gd name="connsiteX1448" fmla="*/ 88945 w 8843818"/>
              <a:gd name="connsiteY1448" fmla="*/ 1319932 h 2860158"/>
              <a:gd name="connsiteX1449" fmla="*/ 96515 w 8843818"/>
              <a:gd name="connsiteY1449" fmla="*/ 1288186 h 2860158"/>
              <a:gd name="connsiteX1450" fmla="*/ 88945 w 8843818"/>
              <a:gd name="connsiteY1450" fmla="*/ 1239648 h 2860158"/>
              <a:gd name="connsiteX1451" fmla="*/ 176932 w 8843818"/>
              <a:gd name="connsiteY1451" fmla="*/ 1127635 h 2860158"/>
              <a:gd name="connsiteX1452" fmla="*/ 176932 w 8843818"/>
              <a:gd name="connsiteY1452" fmla="*/ 1112699 h 2860158"/>
              <a:gd name="connsiteX1453" fmla="*/ 209101 w 8843818"/>
              <a:gd name="connsiteY1453" fmla="*/ 1159364 h 2860158"/>
              <a:gd name="connsiteX1454" fmla="*/ 225189 w 8843818"/>
              <a:gd name="connsiteY1454" fmla="*/ 1159364 h 2860158"/>
              <a:gd name="connsiteX1455" fmla="*/ 241278 w 8843818"/>
              <a:gd name="connsiteY1455" fmla="*/ 1112699 h 2860158"/>
              <a:gd name="connsiteX1456" fmla="*/ 185451 w 8843818"/>
              <a:gd name="connsiteY1456" fmla="*/ 968941 h 2860158"/>
              <a:gd name="connsiteX1457" fmla="*/ 144763 w 8843818"/>
              <a:gd name="connsiteY1457" fmla="*/ 1032416 h 2860158"/>
              <a:gd name="connsiteX1458" fmla="*/ 128683 w 8843818"/>
              <a:gd name="connsiteY1458" fmla="*/ 1032416 h 2860158"/>
              <a:gd name="connsiteX1459" fmla="*/ 112595 w 8843818"/>
              <a:gd name="connsiteY1459" fmla="*/ 937196 h 2860158"/>
              <a:gd name="connsiteX1460" fmla="*/ 128683 w 8843818"/>
              <a:gd name="connsiteY1460" fmla="*/ 841993 h 2860158"/>
              <a:gd name="connsiteX1461" fmla="*/ 96515 w 8843818"/>
              <a:gd name="connsiteY1461" fmla="*/ 715044 h 2860158"/>
              <a:gd name="connsiteX1462" fmla="*/ 96515 w 8843818"/>
              <a:gd name="connsiteY1462" fmla="*/ 619824 h 2860158"/>
              <a:gd name="connsiteX1463" fmla="*/ 88945 w 8843818"/>
              <a:gd name="connsiteY1463" fmla="*/ 619824 h 2860158"/>
              <a:gd name="connsiteX1464" fmla="*/ 64338 w 8843818"/>
              <a:gd name="connsiteY1464" fmla="*/ 651553 h 2860158"/>
              <a:gd name="connsiteX1465" fmla="*/ 56768 w 8843818"/>
              <a:gd name="connsiteY1465" fmla="*/ 556350 h 2860158"/>
              <a:gd name="connsiteX1466" fmla="*/ 48257 w 8843818"/>
              <a:gd name="connsiteY1466" fmla="*/ 556350 h 2860158"/>
              <a:gd name="connsiteX1467" fmla="*/ 8519 w 8843818"/>
              <a:gd name="connsiteY1467" fmla="*/ 651553 h 2860158"/>
              <a:gd name="connsiteX1468" fmla="*/ 0 w 8843818"/>
              <a:gd name="connsiteY1468" fmla="*/ 651553 h 2860158"/>
              <a:gd name="connsiteX1469" fmla="*/ 0 w 8843818"/>
              <a:gd name="connsiteY1469" fmla="*/ 619824 h 2860158"/>
              <a:gd name="connsiteX1470" fmla="*/ 88945 w 8843818"/>
              <a:gd name="connsiteY1470" fmla="*/ 380846 h 2860158"/>
              <a:gd name="connsiteX1471" fmla="*/ 112595 w 8843818"/>
              <a:gd name="connsiteY1471" fmla="*/ 285643 h 2860158"/>
              <a:gd name="connsiteX1472" fmla="*/ 169363 w 8843818"/>
              <a:gd name="connsiteY1472" fmla="*/ 143741 h 2860158"/>
              <a:gd name="connsiteX1473" fmla="*/ 193021 w 8843818"/>
              <a:gd name="connsiteY1473" fmla="*/ 158678 h 2860158"/>
              <a:gd name="connsiteX1474" fmla="*/ 241278 w 8843818"/>
              <a:gd name="connsiteY1474" fmla="*/ 143741 h 2860158"/>
              <a:gd name="connsiteX1475" fmla="*/ 298046 w 8843818"/>
              <a:gd name="connsiteY1475" fmla="*/ 158678 h 2860158"/>
              <a:gd name="connsiteX1476" fmla="*/ 233708 w 8843818"/>
              <a:gd name="connsiteY1476" fmla="*/ 317372 h 2860158"/>
              <a:gd name="connsiteX1477" fmla="*/ 209101 w 8843818"/>
              <a:gd name="connsiteY1477" fmla="*/ 270707 h 2860158"/>
              <a:gd name="connsiteX1478" fmla="*/ 193021 w 8843818"/>
              <a:gd name="connsiteY1478" fmla="*/ 302436 h 2860158"/>
              <a:gd name="connsiteX1479" fmla="*/ 193021 w 8843818"/>
              <a:gd name="connsiteY1479" fmla="*/ 461130 h 2860158"/>
              <a:gd name="connsiteX1480" fmla="*/ 233708 w 8843818"/>
              <a:gd name="connsiteY1480" fmla="*/ 539540 h 2860158"/>
              <a:gd name="connsiteX1481" fmla="*/ 193021 w 8843818"/>
              <a:gd name="connsiteY1481" fmla="*/ 619824 h 2860158"/>
              <a:gd name="connsiteX1482" fmla="*/ 193021 w 8843818"/>
              <a:gd name="connsiteY1482" fmla="*/ 700108 h 2860158"/>
              <a:gd name="connsiteX1483" fmla="*/ 241278 w 8843818"/>
              <a:gd name="connsiteY1483" fmla="*/ 746773 h 2860158"/>
              <a:gd name="connsiteX1484" fmla="*/ 281957 w 8843818"/>
              <a:gd name="connsiteY1484" fmla="*/ 636617 h 2860158"/>
              <a:gd name="connsiteX1485" fmla="*/ 281957 w 8843818"/>
              <a:gd name="connsiteY1485" fmla="*/ 651553 h 2860158"/>
              <a:gd name="connsiteX1486" fmla="*/ 273446 w 8843818"/>
              <a:gd name="connsiteY1486" fmla="*/ 746773 h 2860158"/>
              <a:gd name="connsiteX1487" fmla="*/ 289527 w 8843818"/>
              <a:gd name="connsiteY1487" fmla="*/ 763582 h 2860158"/>
              <a:gd name="connsiteX1488" fmla="*/ 338733 w 8843818"/>
              <a:gd name="connsiteY1488" fmla="*/ 715044 h 2860158"/>
              <a:gd name="connsiteX1489" fmla="*/ 338733 w 8843818"/>
              <a:gd name="connsiteY1489" fmla="*/ 588079 h 2860158"/>
              <a:gd name="connsiteX1490" fmla="*/ 314126 w 8843818"/>
              <a:gd name="connsiteY1490" fmla="*/ 444320 h 2860158"/>
              <a:gd name="connsiteX1491" fmla="*/ 322644 w 8843818"/>
              <a:gd name="connsiteY1491" fmla="*/ 444320 h 2860158"/>
              <a:gd name="connsiteX1492" fmla="*/ 338733 w 8843818"/>
              <a:gd name="connsiteY1492" fmla="*/ 461130 h 2860158"/>
              <a:gd name="connsiteX1493" fmla="*/ 346294 w 8843818"/>
              <a:gd name="connsiteY1493" fmla="*/ 380846 h 2860158"/>
              <a:gd name="connsiteX1494" fmla="*/ 330214 w 8843818"/>
              <a:gd name="connsiteY1494" fmla="*/ 380846 h 2860158"/>
              <a:gd name="connsiteX1495" fmla="*/ 330214 w 8843818"/>
              <a:gd name="connsiteY1495" fmla="*/ 365910 h 2860158"/>
              <a:gd name="connsiteX1496" fmla="*/ 378471 w 8843818"/>
              <a:gd name="connsiteY1496" fmla="*/ 285643 h 2860158"/>
              <a:gd name="connsiteX1497" fmla="*/ 378471 w 8843818"/>
              <a:gd name="connsiteY1497" fmla="*/ 238961 h 2860158"/>
              <a:gd name="connsiteX1498" fmla="*/ 354813 w 8843818"/>
              <a:gd name="connsiteY1498" fmla="*/ 143741 h 2860158"/>
              <a:gd name="connsiteX1499" fmla="*/ 451319 w 8843818"/>
              <a:gd name="connsiteY1499" fmla="*/ 31729 h 2860158"/>
              <a:gd name="connsiteX1500" fmla="*/ 2005874 w 8843818"/>
              <a:gd name="connsiteY1500" fmla="*/ 16793 h 2860158"/>
              <a:gd name="connsiteX1501" fmla="*/ 2005874 w 8843818"/>
              <a:gd name="connsiteY1501" fmla="*/ 31729 h 2860158"/>
              <a:gd name="connsiteX1502" fmla="*/ 1989786 w 8843818"/>
              <a:gd name="connsiteY1502" fmla="*/ 63474 h 2860158"/>
              <a:gd name="connsiteX1503" fmla="*/ 1989786 w 8843818"/>
              <a:gd name="connsiteY1503" fmla="*/ 48538 h 2860158"/>
              <a:gd name="connsiteX1504" fmla="*/ 2005874 w 8843818"/>
              <a:gd name="connsiteY1504" fmla="*/ 16793 h 2860158"/>
              <a:gd name="connsiteX1505" fmla="*/ 1199743 w 8843818"/>
              <a:gd name="connsiteY1505" fmla="*/ 0 h 2860158"/>
              <a:gd name="connsiteX1506" fmla="*/ 1199743 w 8843818"/>
              <a:gd name="connsiteY1506" fmla="*/ 31729 h 2860158"/>
              <a:gd name="connsiteX1507" fmla="*/ 1176084 w 8843818"/>
              <a:gd name="connsiteY1507" fmla="*/ 48538 h 2860158"/>
              <a:gd name="connsiteX1508" fmla="*/ 1176084 w 8843818"/>
              <a:gd name="connsiteY1508" fmla="*/ 16793 h 2860158"/>
              <a:gd name="connsiteX1509" fmla="*/ 1199743 w 8843818"/>
              <a:gd name="connsiteY1509" fmla="*/ 0 h 286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</a:cxnLst>
            <a:rect l="l" t="t" r="r" b="b"/>
            <a:pathLst>
              <a:path w="8843818" h="2860158">
                <a:moveTo>
                  <a:pt x="3592590" y="2813493"/>
                </a:moveTo>
                <a:cubicBezTo>
                  <a:pt x="3601422" y="2823445"/>
                  <a:pt x="3614671" y="2828429"/>
                  <a:pt x="3632336" y="2828429"/>
                </a:cubicBezTo>
                <a:lnTo>
                  <a:pt x="3632336" y="2860158"/>
                </a:lnTo>
                <a:lnTo>
                  <a:pt x="3616248" y="2860158"/>
                </a:lnTo>
                <a:lnTo>
                  <a:pt x="3560421" y="2845222"/>
                </a:lnTo>
                <a:lnTo>
                  <a:pt x="3560421" y="2828429"/>
                </a:lnTo>
                <a:cubicBezTo>
                  <a:pt x="3572407" y="2828429"/>
                  <a:pt x="3583130" y="2823445"/>
                  <a:pt x="3592590" y="2813493"/>
                </a:cubicBezTo>
                <a:close/>
                <a:moveTo>
                  <a:pt x="7635557" y="2335554"/>
                </a:moveTo>
                <a:cubicBezTo>
                  <a:pt x="7635557" y="2377870"/>
                  <a:pt x="7646279" y="2399028"/>
                  <a:pt x="7667734" y="2399028"/>
                </a:cubicBezTo>
                <a:cubicBezTo>
                  <a:pt x="7667734" y="2417694"/>
                  <a:pt x="7654485" y="2433868"/>
                  <a:pt x="7627987" y="2447567"/>
                </a:cubicBezTo>
                <a:lnTo>
                  <a:pt x="7587308" y="2399028"/>
                </a:lnTo>
                <a:cubicBezTo>
                  <a:pt x="7577213" y="2410218"/>
                  <a:pt x="7569015" y="2415821"/>
                  <a:pt x="7562709" y="2415821"/>
                </a:cubicBezTo>
                <a:cubicBezTo>
                  <a:pt x="7570279" y="2380981"/>
                  <a:pt x="7594564" y="2354220"/>
                  <a:pt x="7635557" y="2335554"/>
                </a:cubicBezTo>
                <a:close/>
                <a:moveTo>
                  <a:pt x="933866" y="2081640"/>
                </a:moveTo>
                <a:lnTo>
                  <a:pt x="942385" y="2081640"/>
                </a:lnTo>
                <a:cubicBezTo>
                  <a:pt x="953108" y="2085370"/>
                  <a:pt x="958465" y="2095957"/>
                  <a:pt x="958465" y="2113386"/>
                </a:cubicBezTo>
                <a:cubicBezTo>
                  <a:pt x="958465" y="2128322"/>
                  <a:pt x="950268" y="2144496"/>
                  <a:pt x="933866" y="2161924"/>
                </a:cubicBezTo>
                <a:lnTo>
                  <a:pt x="917786" y="2161924"/>
                </a:lnTo>
                <a:lnTo>
                  <a:pt x="917786" y="2113386"/>
                </a:lnTo>
                <a:cubicBezTo>
                  <a:pt x="919676" y="2092228"/>
                  <a:pt x="925033" y="2081640"/>
                  <a:pt x="933866" y="2081640"/>
                </a:cubicBezTo>
                <a:close/>
                <a:moveTo>
                  <a:pt x="2166718" y="2066704"/>
                </a:moveTo>
                <a:lnTo>
                  <a:pt x="2174287" y="2098450"/>
                </a:lnTo>
                <a:lnTo>
                  <a:pt x="2150638" y="2098450"/>
                </a:lnTo>
                <a:cubicBezTo>
                  <a:pt x="2152528" y="2077291"/>
                  <a:pt x="2157894" y="2066704"/>
                  <a:pt x="2166718" y="2066704"/>
                </a:cubicBezTo>
                <a:close/>
                <a:moveTo>
                  <a:pt x="5259739" y="2018166"/>
                </a:moveTo>
                <a:lnTo>
                  <a:pt x="5259739" y="2049911"/>
                </a:lnTo>
                <a:cubicBezTo>
                  <a:pt x="5260367" y="2071069"/>
                  <a:pt x="5287178" y="2102798"/>
                  <a:pt x="5340165" y="2145114"/>
                </a:cubicBezTo>
                <a:lnTo>
                  <a:pt x="5340165" y="2113386"/>
                </a:lnTo>
                <a:cubicBezTo>
                  <a:pt x="5367282" y="2115878"/>
                  <a:pt x="5380844" y="2126448"/>
                  <a:pt x="5380844" y="2145114"/>
                </a:cubicBezTo>
                <a:cubicBezTo>
                  <a:pt x="5388414" y="2135163"/>
                  <a:pt x="5404502" y="2130178"/>
                  <a:pt x="5429102" y="2130178"/>
                </a:cubicBezTo>
                <a:cubicBezTo>
                  <a:pt x="5429102" y="2105290"/>
                  <a:pt x="5420905" y="2067958"/>
                  <a:pt x="5404502" y="2018166"/>
                </a:cubicBezTo>
                <a:close/>
                <a:moveTo>
                  <a:pt x="837360" y="2018166"/>
                </a:moveTo>
                <a:lnTo>
                  <a:pt x="853440" y="2018166"/>
                </a:lnTo>
                <a:lnTo>
                  <a:pt x="853440" y="2066704"/>
                </a:lnTo>
                <a:lnTo>
                  <a:pt x="837360" y="2066704"/>
                </a:lnTo>
                <a:close/>
                <a:moveTo>
                  <a:pt x="2005874" y="2003230"/>
                </a:moveTo>
                <a:lnTo>
                  <a:pt x="2045613" y="2018166"/>
                </a:lnTo>
                <a:lnTo>
                  <a:pt x="2045613" y="2049911"/>
                </a:lnTo>
                <a:lnTo>
                  <a:pt x="2005874" y="2034975"/>
                </a:lnTo>
                <a:close/>
                <a:moveTo>
                  <a:pt x="1949107" y="1986420"/>
                </a:moveTo>
                <a:lnTo>
                  <a:pt x="1973706" y="1986420"/>
                </a:lnTo>
                <a:lnTo>
                  <a:pt x="1973706" y="2018166"/>
                </a:lnTo>
                <a:lnTo>
                  <a:pt x="1949107" y="2018166"/>
                </a:lnTo>
                <a:close/>
                <a:moveTo>
                  <a:pt x="4776243" y="1939755"/>
                </a:moveTo>
                <a:lnTo>
                  <a:pt x="4800851" y="1939755"/>
                </a:lnTo>
                <a:lnTo>
                  <a:pt x="4800851" y="1954692"/>
                </a:lnTo>
                <a:cubicBezTo>
                  <a:pt x="4795172" y="1954692"/>
                  <a:pt x="4786975" y="1960295"/>
                  <a:pt x="4776243" y="1971501"/>
                </a:cubicBezTo>
                <a:close/>
                <a:moveTo>
                  <a:pt x="2818626" y="1897188"/>
                </a:moveTo>
                <a:lnTo>
                  <a:pt x="2811057" y="1908010"/>
                </a:lnTo>
                <a:lnTo>
                  <a:pt x="2811057" y="1922946"/>
                </a:lnTo>
                <a:lnTo>
                  <a:pt x="2818626" y="1922946"/>
                </a:lnTo>
                <a:close/>
                <a:moveTo>
                  <a:pt x="1135397" y="1891217"/>
                </a:moveTo>
                <a:lnTo>
                  <a:pt x="1135397" y="1954692"/>
                </a:lnTo>
                <a:cubicBezTo>
                  <a:pt x="1124674" y="1954692"/>
                  <a:pt x="1119317" y="1944104"/>
                  <a:pt x="1119317" y="1922946"/>
                </a:cubicBezTo>
                <a:cubicBezTo>
                  <a:pt x="1121207" y="1901788"/>
                  <a:pt x="1126573" y="1891217"/>
                  <a:pt x="1135397" y="1891217"/>
                </a:cubicBezTo>
                <a:close/>
                <a:moveTo>
                  <a:pt x="3471485" y="1876281"/>
                </a:moveTo>
                <a:lnTo>
                  <a:pt x="3480004" y="1876281"/>
                </a:lnTo>
                <a:lnTo>
                  <a:pt x="3480004" y="1891217"/>
                </a:lnTo>
                <a:cubicBezTo>
                  <a:pt x="3480004" y="1912375"/>
                  <a:pt x="3474324" y="1922946"/>
                  <a:pt x="3462966" y="1922946"/>
                </a:cubicBezTo>
                <a:lnTo>
                  <a:pt x="3455396" y="1891217"/>
                </a:lnTo>
                <a:close/>
                <a:moveTo>
                  <a:pt x="1281109" y="1844536"/>
                </a:moveTo>
                <a:cubicBezTo>
                  <a:pt x="1281109" y="1875662"/>
                  <a:pt x="1288992" y="1891217"/>
                  <a:pt x="1304767" y="1891217"/>
                </a:cubicBezTo>
                <a:lnTo>
                  <a:pt x="1304767" y="1922946"/>
                </a:lnTo>
                <a:lnTo>
                  <a:pt x="1288679" y="1922946"/>
                </a:lnTo>
                <a:lnTo>
                  <a:pt x="1297198" y="1954692"/>
                </a:lnTo>
                <a:lnTo>
                  <a:pt x="1288679" y="1954692"/>
                </a:lnTo>
                <a:cubicBezTo>
                  <a:pt x="1256510" y="1944740"/>
                  <a:pt x="1240422" y="1929168"/>
                  <a:pt x="1240422" y="1908010"/>
                </a:cubicBezTo>
                <a:cubicBezTo>
                  <a:pt x="1242948" y="1885614"/>
                  <a:pt x="1256510" y="1864456"/>
                  <a:pt x="1281109" y="1844536"/>
                </a:cubicBezTo>
                <a:close/>
                <a:moveTo>
                  <a:pt x="3994710" y="1827743"/>
                </a:moveTo>
                <a:cubicBezTo>
                  <a:pt x="4032558" y="1838932"/>
                  <a:pt x="4051487" y="1855123"/>
                  <a:pt x="4051487" y="1876281"/>
                </a:cubicBezTo>
                <a:lnTo>
                  <a:pt x="4051487" y="1891217"/>
                </a:lnTo>
                <a:lnTo>
                  <a:pt x="4042968" y="1891217"/>
                </a:lnTo>
                <a:cubicBezTo>
                  <a:pt x="4016478" y="1891217"/>
                  <a:pt x="4003229" y="1875662"/>
                  <a:pt x="4003229" y="1844536"/>
                </a:cubicBezTo>
                <a:lnTo>
                  <a:pt x="3971061" y="1876281"/>
                </a:lnTo>
                <a:lnTo>
                  <a:pt x="3962542" y="1844536"/>
                </a:lnTo>
                <a:cubicBezTo>
                  <a:pt x="3965695" y="1844536"/>
                  <a:pt x="3976418" y="1838932"/>
                  <a:pt x="3994710" y="1827743"/>
                </a:cubicBezTo>
                <a:close/>
                <a:moveTo>
                  <a:pt x="3600159" y="1827743"/>
                </a:moveTo>
                <a:lnTo>
                  <a:pt x="3608678" y="1827743"/>
                </a:lnTo>
                <a:lnTo>
                  <a:pt x="3608678" y="1876281"/>
                </a:lnTo>
                <a:lnTo>
                  <a:pt x="3592590" y="1891217"/>
                </a:lnTo>
                <a:lnTo>
                  <a:pt x="3560421" y="1891217"/>
                </a:lnTo>
                <a:cubicBezTo>
                  <a:pt x="3565473" y="1860091"/>
                  <a:pt x="3570830" y="1844536"/>
                  <a:pt x="3576509" y="1844536"/>
                </a:cubicBezTo>
                <a:lnTo>
                  <a:pt x="3600159" y="1844536"/>
                </a:lnTo>
                <a:close/>
                <a:moveTo>
                  <a:pt x="2907571" y="1827743"/>
                </a:moveTo>
                <a:cubicBezTo>
                  <a:pt x="2887388" y="1827743"/>
                  <a:pt x="2869248" y="1834433"/>
                  <a:pt x="2853168" y="1847814"/>
                </a:cubicBezTo>
                <a:lnTo>
                  <a:pt x="2822814" y="1891217"/>
                </a:lnTo>
                <a:lnTo>
                  <a:pt x="2843234" y="1891217"/>
                </a:lnTo>
                <a:lnTo>
                  <a:pt x="2883913" y="1908010"/>
                </a:lnTo>
                <a:cubicBezTo>
                  <a:pt x="2888965" y="1886852"/>
                  <a:pt x="2891483" y="1870678"/>
                  <a:pt x="2891483" y="1859472"/>
                </a:cubicBezTo>
                <a:lnTo>
                  <a:pt x="2907571" y="1859472"/>
                </a:lnTo>
                <a:lnTo>
                  <a:pt x="2907571" y="1891217"/>
                </a:lnTo>
                <a:cubicBezTo>
                  <a:pt x="2913250" y="1891217"/>
                  <a:pt x="2916082" y="1886233"/>
                  <a:pt x="2916082" y="1876281"/>
                </a:cubicBezTo>
                <a:lnTo>
                  <a:pt x="2932170" y="1891217"/>
                </a:lnTo>
                <a:lnTo>
                  <a:pt x="3076933" y="1891217"/>
                </a:lnTo>
                <a:cubicBezTo>
                  <a:pt x="3076933" y="1873789"/>
                  <a:pt x="3058014" y="1858234"/>
                  <a:pt x="3020166" y="1844536"/>
                </a:cubicBezTo>
                <a:cubicBezTo>
                  <a:pt x="3010697" y="1854504"/>
                  <a:pt x="2999974" y="1859472"/>
                  <a:pt x="2987997" y="1859472"/>
                </a:cubicBezTo>
                <a:lnTo>
                  <a:pt x="2980427" y="1859472"/>
                </a:lnTo>
                <a:lnTo>
                  <a:pt x="2980427" y="1827743"/>
                </a:lnTo>
                <a:lnTo>
                  <a:pt x="2971908" y="1827743"/>
                </a:lnTo>
                <a:cubicBezTo>
                  <a:pt x="2959923" y="1827743"/>
                  <a:pt x="2949200" y="1833346"/>
                  <a:pt x="2939740" y="1844536"/>
                </a:cubicBezTo>
                <a:cubicBezTo>
                  <a:pt x="2930280" y="1833346"/>
                  <a:pt x="2919557" y="1827743"/>
                  <a:pt x="2907571" y="1827743"/>
                </a:cubicBezTo>
                <a:close/>
                <a:moveTo>
                  <a:pt x="4800851" y="1812807"/>
                </a:moveTo>
                <a:lnTo>
                  <a:pt x="4816931" y="1812807"/>
                </a:lnTo>
                <a:lnTo>
                  <a:pt x="4816931" y="1876281"/>
                </a:lnTo>
                <a:lnTo>
                  <a:pt x="4808420" y="1876281"/>
                </a:lnTo>
                <a:close/>
                <a:moveTo>
                  <a:pt x="4026887" y="1795997"/>
                </a:moveTo>
                <a:lnTo>
                  <a:pt x="4059056" y="1795997"/>
                </a:lnTo>
                <a:lnTo>
                  <a:pt x="4067567" y="1859472"/>
                </a:lnTo>
                <a:lnTo>
                  <a:pt x="4059056" y="1859472"/>
                </a:lnTo>
                <a:cubicBezTo>
                  <a:pt x="4047070" y="1838314"/>
                  <a:pt x="4030982" y="1827743"/>
                  <a:pt x="4010799" y="1827743"/>
                </a:cubicBezTo>
                <a:cubicBezTo>
                  <a:pt x="4012689" y="1806585"/>
                  <a:pt x="4018055" y="1795997"/>
                  <a:pt x="4026887" y="1795997"/>
                </a:cubicBezTo>
                <a:close/>
                <a:moveTo>
                  <a:pt x="1756086" y="1795997"/>
                </a:moveTo>
                <a:cubicBezTo>
                  <a:pt x="1756086" y="1828362"/>
                  <a:pt x="1750721" y="1844536"/>
                  <a:pt x="1739998" y="1844536"/>
                </a:cubicBezTo>
                <a:cubicBezTo>
                  <a:pt x="1739998" y="1823377"/>
                  <a:pt x="1734641" y="1812807"/>
                  <a:pt x="1723918" y="1812807"/>
                </a:cubicBezTo>
                <a:lnTo>
                  <a:pt x="1715399" y="1844536"/>
                </a:lnTo>
                <a:lnTo>
                  <a:pt x="1715399" y="1876281"/>
                </a:lnTo>
                <a:lnTo>
                  <a:pt x="1747567" y="1891217"/>
                </a:lnTo>
                <a:lnTo>
                  <a:pt x="1779736" y="1844536"/>
                </a:lnTo>
                <a:cubicBezTo>
                  <a:pt x="1774692" y="1823377"/>
                  <a:pt x="1772166" y="1807204"/>
                  <a:pt x="1772166" y="1795997"/>
                </a:cubicBezTo>
                <a:close/>
                <a:moveTo>
                  <a:pt x="3567990" y="1779205"/>
                </a:moveTo>
                <a:lnTo>
                  <a:pt x="3567990" y="1827743"/>
                </a:lnTo>
                <a:cubicBezTo>
                  <a:pt x="3557268" y="1827743"/>
                  <a:pt x="3551910" y="1817155"/>
                  <a:pt x="3551910" y="1795997"/>
                </a:cubicBezTo>
                <a:close/>
                <a:moveTo>
                  <a:pt x="4985352" y="1764269"/>
                </a:moveTo>
                <a:cubicBezTo>
                  <a:pt x="4987242" y="1785427"/>
                  <a:pt x="4992600" y="1795997"/>
                  <a:pt x="5001432" y="1795997"/>
                </a:cubicBezTo>
                <a:lnTo>
                  <a:pt x="5009951" y="1795997"/>
                </a:lnTo>
                <a:lnTo>
                  <a:pt x="5009951" y="1764269"/>
                </a:lnTo>
                <a:close/>
                <a:moveTo>
                  <a:pt x="1522387" y="1700778"/>
                </a:moveTo>
                <a:lnTo>
                  <a:pt x="1513868" y="1732523"/>
                </a:lnTo>
                <a:lnTo>
                  <a:pt x="1538467" y="1732523"/>
                </a:lnTo>
                <a:cubicBezTo>
                  <a:pt x="1538467" y="1711365"/>
                  <a:pt x="1533110" y="1700778"/>
                  <a:pt x="1522387" y="1700778"/>
                </a:cubicBezTo>
                <a:close/>
                <a:moveTo>
                  <a:pt x="1627403" y="1669049"/>
                </a:moveTo>
                <a:lnTo>
                  <a:pt x="1627403" y="1779205"/>
                </a:lnTo>
                <a:lnTo>
                  <a:pt x="1659580" y="1795997"/>
                </a:lnTo>
                <a:cubicBezTo>
                  <a:pt x="1659580" y="1772347"/>
                  <a:pt x="1672821" y="1756173"/>
                  <a:pt x="1699319" y="1747459"/>
                </a:cubicBezTo>
                <a:cubicBezTo>
                  <a:pt x="1699319" y="1758665"/>
                  <a:pt x="1702158" y="1764269"/>
                  <a:pt x="1707829" y="1764269"/>
                </a:cubicBezTo>
                <a:lnTo>
                  <a:pt x="1715399" y="1732523"/>
                </a:lnTo>
                <a:cubicBezTo>
                  <a:pt x="1699632" y="1732523"/>
                  <a:pt x="1683544" y="1716349"/>
                  <a:pt x="1667150" y="1683985"/>
                </a:cubicBezTo>
                <a:lnTo>
                  <a:pt x="1667150" y="1669049"/>
                </a:lnTo>
                <a:close/>
                <a:moveTo>
                  <a:pt x="4188680" y="1605574"/>
                </a:moveTo>
                <a:cubicBezTo>
                  <a:pt x="4177957" y="1609304"/>
                  <a:pt x="4172592" y="1619892"/>
                  <a:pt x="4172592" y="1637303"/>
                </a:cubicBezTo>
                <a:lnTo>
                  <a:pt x="4172592" y="1700778"/>
                </a:lnTo>
                <a:lnTo>
                  <a:pt x="4196250" y="1700778"/>
                </a:lnTo>
                <a:lnTo>
                  <a:pt x="4196250" y="1683985"/>
                </a:lnTo>
                <a:cubicBezTo>
                  <a:pt x="4196250" y="1674033"/>
                  <a:pt x="4193724" y="1669049"/>
                  <a:pt x="4188680" y="1669049"/>
                </a:cubicBezTo>
                <a:lnTo>
                  <a:pt x="4204760" y="1605574"/>
                </a:lnTo>
                <a:close/>
                <a:moveTo>
                  <a:pt x="4147992" y="1588765"/>
                </a:moveTo>
                <a:cubicBezTo>
                  <a:pt x="4139160" y="1599971"/>
                  <a:pt x="4125911" y="1605574"/>
                  <a:pt x="4108254" y="1605574"/>
                </a:cubicBezTo>
                <a:cubicBezTo>
                  <a:pt x="4108254" y="1615526"/>
                  <a:pt x="4110780" y="1620511"/>
                  <a:pt x="4115824" y="1620511"/>
                </a:cubicBezTo>
                <a:lnTo>
                  <a:pt x="4108254" y="1652239"/>
                </a:lnTo>
                <a:lnTo>
                  <a:pt x="4108254" y="1669049"/>
                </a:lnTo>
                <a:lnTo>
                  <a:pt x="4147992" y="1683985"/>
                </a:lnTo>
                <a:cubicBezTo>
                  <a:pt x="4147992" y="1667811"/>
                  <a:pt x="4153358" y="1646636"/>
                  <a:pt x="4164081" y="1620511"/>
                </a:cubicBezTo>
                <a:lnTo>
                  <a:pt x="4164081" y="1605574"/>
                </a:lnTo>
                <a:cubicBezTo>
                  <a:pt x="4153358" y="1605574"/>
                  <a:pt x="4147992" y="1599971"/>
                  <a:pt x="4147992" y="1588765"/>
                </a:cubicBezTo>
                <a:close/>
                <a:moveTo>
                  <a:pt x="6193605" y="1557036"/>
                </a:moveTo>
                <a:lnTo>
                  <a:pt x="6193605" y="1573829"/>
                </a:lnTo>
                <a:cubicBezTo>
                  <a:pt x="6193605" y="1594987"/>
                  <a:pt x="6188239" y="1605574"/>
                  <a:pt x="6177516" y="1605574"/>
                </a:cubicBezTo>
                <a:lnTo>
                  <a:pt x="6169947" y="1605574"/>
                </a:lnTo>
                <a:lnTo>
                  <a:pt x="6169947" y="1573829"/>
                </a:lnTo>
                <a:cubicBezTo>
                  <a:pt x="6175626" y="1573829"/>
                  <a:pt x="6183509" y="1568226"/>
                  <a:pt x="6193605" y="1557036"/>
                </a:cubicBezTo>
                <a:close/>
                <a:moveTo>
                  <a:pt x="4510375" y="1557036"/>
                </a:moveTo>
                <a:cubicBezTo>
                  <a:pt x="4499652" y="1557036"/>
                  <a:pt x="4494287" y="1573210"/>
                  <a:pt x="4494287" y="1605574"/>
                </a:cubicBezTo>
                <a:lnTo>
                  <a:pt x="4454548" y="1605574"/>
                </a:lnTo>
                <a:lnTo>
                  <a:pt x="4438468" y="1588765"/>
                </a:lnTo>
                <a:lnTo>
                  <a:pt x="4438468" y="1620511"/>
                </a:lnTo>
                <a:cubicBezTo>
                  <a:pt x="4454235" y="1620511"/>
                  <a:pt x="4462118" y="1631081"/>
                  <a:pt x="4462118" y="1652239"/>
                </a:cubicBezTo>
                <a:lnTo>
                  <a:pt x="4462118" y="1669049"/>
                </a:lnTo>
                <a:lnTo>
                  <a:pt x="4438468" y="1637303"/>
                </a:lnTo>
                <a:lnTo>
                  <a:pt x="4422380" y="1652239"/>
                </a:lnTo>
                <a:lnTo>
                  <a:pt x="4422380" y="1620511"/>
                </a:lnTo>
                <a:cubicBezTo>
                  <a:pt x="4411030" y="1624240"/>
                  <a:pt x="4405350" y="1634828"/>
                  <a:pt x="4405350" y="1652239"/>
                </a:cubicBezTo>
                <a:cubicBezTo>
                  <a:pt x="4438146" y="1663446"/>
                  <a:pt x="4454548" y="1674033"/>
                  <a:pt x="4454548" y="1683985"/>
                </a:cubicBezTo>
                <a:cubicBezTo>
                  <a:pt x="4475994" y="1679001"/>
                  <a:pt x="4486717" y="1663446"/>
                  <a:pt x="4486717" y="1637303"/>
                </a:cubicBezTo>
                <a:lnTo>
                  <a:pt x="4494287" y="1637303"/>
                </a:lnTo>
                <a:cubicBezTo>
                  <a:pt x="4505009" y="1641050"/>
                  <a:pt x="4510375" y="1651620"/>
                  <a:pt x="4510375" y="1669049"/>
                </a:cubicBezTo>
                <a:cubicBezTo>
                  <a:pt x="4505332" y="1669049"/>
                  <a:pt x="4502806" y="1674033"/>
                  <a:pt x="4502806" y="1683985"/>
                </a:cubicBezTo>
                <a:cubicBezTo>
                  <a:pt x="4512901" y="1674033"/>
                  <a:pt x="4520784" y="1669049"/>
                  <a:pt x="4526455" y="1669049"/>
                </a:cubicBezTo>
                <a:lnTo>
                  <a:pt x="4526455" y="1557036"/>
                </a:lnTo>
                <a:close/>
                <a:moveTo>
                  <a:pt x="5106457" y="1478626"/>
                </a:moveTo>
                <a:lnTo>
                  <a:pt x="5114976" y="1510355"/>
                </a:lnTo>
                <a:lnTo>
                  <a:pt x="5114976" y="1525291"/>
                </a:lnTo>
                <a:cubicBezTo>
                  <a:pt x="5109297" y="1525291"/>
                  <a:pt x="5106457" y="1520306"/>
                  <a:pt x="5106457" y="1510355"/>
                </a:cubicBezTo>
                <a:lnTo>
                  <a:pt x="5090377" y="1525291"/>
                </a:lnTo>
                <a:lnTo>
                  <a:pt x="5082808" y="1525291"/>
                </a:lnTo>
                <a:lnTo>
                  <a:pt x="5082808" y="1493562"/>
                </a:lnTo>
                <a:cubicBezTo>
                  <a:pt x="5088478" y="1493562"/>
                  <a:pt x="5096370" y="1488578"/>
                  <a:pt x="5106457" y="1478626"/>
                </a:cubicBezTo>
                <a:close/>
                <a:moveTo>
                  <a:pt x="5179313" y="1398342"/>
                </a:moveTo>
                <a:cubicBezTo>
                  <a:pt x="5168591" y="1409548"/>
                  <a:pt x="5160394" y="1415135"/>
                  <a:pt x="5154714" y="1415135"/>
                </a:cubicBezTo>
                <a:lnTo>
                  <a:pt x="5154714" y="1461816"/>
                </a:lnTo>
                <a:cubicBezTo>
                  <a:pt x="5179313" y="1441896"/>
                  <a:pt x="5192876" y="1420738"/>
                  <a:pt x="5195402" y="1398342"/>
                </a:cubicBezTo>
                <a:close/>
                <a:moveTo>
                  <a:pt x="7047993" y="1288186"/>
                </a:moveTo>
                <a:cubicBezTo>
                  <a:pt x="7057453" y="1298155"/>
                  <a:pt x="7068177" y="1303122"/>
                  <a:pt x="7080163" y="1303122"/>
                </a:cubicBezTo>
                <a:lnTo>
                  <a:pt x="7080163" y="1334868"/>
                </a:lnTo>
                <a:cubicBezTo>
                  <a:pt x="7063760" y="1334868"/>
                  <a:pt x="7036949" y="1356026"/>
                  <a:pt x="6999737" y="1398342"/>
                </a:cubicBezTo>
                <a:cubicBezTo>
                  <a:pt x="6990277" y="1398342"/>
                  <a:pt x="6974188" y="1387755"/>
                  <a:pt x="6951479" y="1366597"/>
                </a:cubicBezTo>
                <a:cubicBezTo>
                  <a:pt x="6926253" y="1387755"/>
                  <a:pt x="6899128" y="1398342"/>
                  <a:pt x="6870113" y="1398342"/>
                </a:cubicBezTo>
                <a:cubicBezTo>
                  <a:pt x="6870113" y="1389628"/>
                  <a:pt x="6891559" y="1357882"/>
                  <a:pt x="6934450" y="1303122"/>
                </a:cubicBezTo>
                <a:lnTo>
                  <a:pt x="6951479" y="1319932"/>
                </a:lnTo>
                <a:close/>
                <a:moveTo>
                  <a:pt x="2263232" y="1288186"/>
                </a:moveTo>
                <a:cubicBezTo>
                  <a:pt x="2268911" y="1305614"/>
                  <a:pt x="2271743" y="1326772"/>
                  <a:pt x="2271743" y="1351660"/>
                </a:cubicBezTo>
                <a:lnTo>
                  <a:pt x="2303920" y="1351660"/>
                </a:lnTo>
                <a:lnTo>
                  <a:pt x="2303920" y="1288186"/>
                </a:lnTo>
                <a:close/>
                <a:moveTo>
                  <a:pt x="8519" y="1239648"/>
                </a:moveTo>
                <a:lnTo>
                  <a:pt x="24599" y="1239648"/>
                </a:lnTo>
                <a:lnTo>
                  <a:pt x="24599" y="1271393"/>
                </a:lnTo>
                <a:cubicBezTo>
                  <a:pt x="24599" y="1292551"/>
                  <a:pt x="19242" y="1303122"/>
                  <a:pt x="8519" y="1303122"/>
                </a:cubicBezTo>
                <a:lnTo>
                  <a:pt x="0" y="1303122"/>
                </a:lnTo>
                <a:lnTo>
                  <a:pt x="0" y="1288186"/>
                </a:lnTo>
                <a:cubicBezTo>
                  <a:pt x="5680" y="1267028"/>
                  <a:pt x="8519" y="1250854"/>
                  <a:pt x="8519" y="1239648"/>
                </a:cubicBezTo>
                <a:close/>
                <a:moveTo>
                  <a:pt x="2126038" y="1224712"/>
                </a:moveTo>
                <a:lnTo>
                  <a:pt x="2126038" y="1239648"/>
                </a:lnTo>
                <a:lnTo>
                  <a:pt x="2142119" y="1239648"/>
                </a:lnTo>
                <a:lnTo>
                  <a:pt x="2142119" y="1256457"/>
                </a:lnTo>
                <a:cubicBezTo>
                  <a:pt x="2136448" y="1256457"/>
                  <a:pt x="2128556" y="1261425"/>
                  <a:pt x="2118469" y="1271393"/>
                </a:cubicBezTo>
                <a:lnTo>
                  <a:pt x="2118469" y="1239648"/>
                </a:lnTo>
                <a:cubicBezTo>
                  <a:pt x="2107746" y="1243378"/>
                  <a:pt x="2102380" y="1253965"/>
                  <a:pt x="2102380" y="1271393"/>
                </a:cubicBezTo>
                <a:lnTo>
                  <a:pt x="2102380" y="1288186"/>
                </a:lnTo>
                <a:cubicBezTo>
                  <a:pt x="2118155" y="1288186"/>
                  <a:pt x="2126038" y="1298773"/>
                  <a:pt x="2126038" y="1319932"/>
                </a:cubicBezTo>
                <a:lnTo>
                  <a:pt x="2150638" y="1288186"/>
                </a:lnTo>
                <a:cubicBezTo>
                  <a:pt x="2152528" y="1309344"/>
                  <a:pt x="2157894" y="1319932"/>
                  <a:pt x="2166718" y="1319932"/>
                </a:cubicBezTo>
                <a:lnTo>
                  <a:pt x="2198895" y="1319932"/>
                </a:lnTo>
                <a:lnTo>
                  <a:pt x="2214975" y="1303122"/>
                </a:lnTo>
                <a:cubicBezTo>
                  <a:pt x="2214975" y="1314328"/>
                  <a:pt x="2217814" y="1319932"/>
                  <a:pt x="2223494" y="1319932"/>
                </a:cubicBezTo>
                <a:lnTo>
                  <a:pt x="2231063" y="1256457"/>
                </a:lnTo>
                <a:lnTo>
                  <a:pt x="2214975" y="1256457"/>
                </a:lnTo>
                <a:lnTo>
                  <a:pt x="2214975" y="1288186"/>
                </a:lnTo>
                <a:lnTo>
                  <a:pt x="2206464" y="1288186"/>
                </a:lnTo>
                <a:lnTo>
                  <a:pt x="2206464" y="1256457"/>
                </a:lnTo>
                <a:lnTo>
                  <a:pt x="2182806" y="1256457"/>
                </a:lnTo>
                <a:lnTo>
                  <a:pt x="2182806" y="1288186"/>
                </a:lnTo>
                <a:lnTo>
                  <a:pt x="2166718" y="1288186"/>
                </a:lnTo>
                <a:lnTo>
                  <a:pt x="2166718" y="1224712"/>
                </a:lnTo>
                <a:close/>
                <a:moveTo>
                  <a:pt x="2054132" y="1192983"/>
                </a:moveTo>
                <a:cubicBezTo>
                  <a:pt x="2059175" y="1212887"/>
                  <a:pt x="2061701" y="1228442"/>
                  <a:pt x="2061701" y="1239648"/>
                </a:cubicBezTo>
                <a:lnTo>
                  <a:pt x="2077781" y="1239648"/>
                </a:lnTo>
                <a:cubicBezTo>
                  <a:pt x="2072738" y="1219727"/>
                  <a:pt x="2070212" y="1204172"/>
                  <a:pt x="2070212" y="1192983"/>
                </a:cubicBezTo>
                <a:close/>
                <a:moveTo>
                  <a:pt x="56768" y="1176174"/>
                </a:moveTo>
                <a:lnTo>
                  <a:pt x="64338" y="1256457"/>
                </a:lnTo>
                <a:lnTo>
                  <a:pt x="48257" y="1256457"/>
                </a:lnTo>
                <a:lnTo>
                  <a:pt x="48257" y="1207919"/>
                </a:lnTo>
                <a:lnTo>
                  <a:pt x="32169" y="1224712"/>
                </a:lnTo>
                <a:lnTo>
                  <a:pt x="24599" y="1192983"/>
                </a:lnTo>
                <a:cubicBezTo>
                  <a:pt x="36585" y="1192983"/>
                  <a:pt x="47308" y="1187380"/>
                  <a:pt x="56768" y="1176174"/>
                </a:cubicBezTo>
                <a:close/>
                <a:moveTo>
                  <a:pt x="5195402" y="1159364"/>
                </a:moveTo>
                <a:lnTo>
                  <a:pt x="5154714" y="1176174"/>
                </a:lnTo>
                <a:lnTo>
                  <a:pt x="5154714" y="1256457"/>
                </a:lnTo>
                <a:lnTo>
                  <a:pt x="5170795" y="1256457"/>
                </a:lnTo>
                <a:lnTo>
                  <a:pt x="5170795" y="1271393"/>
                </a:lnTo>
                <a:lnTo>
                  <a:pt x="5163225" y="1303122"/>
                </a:lnTo>
                <a:cubicBezTo>
                  <a:pt x="5179000" y="1303122"/>
                  <a:pt x="5186883" y="1319313"/>
                  <a:pt x="5186883" y="1351660"/>
                </a:cubicBezTo>
                <a:lnTo>
                  <a:pt x="5202972" y="1334868"/>
                </a:lnTo>
                <a:lnTo>
                  <a:pt x="5195402" y="1303122"/>
                </a:lnTo>
                <a:lnTo>
                  <a:pt x="5202972" y="1271393"/>
                </a:lnTo>
                <a:lnTo>
                  <a:pt x="5186883" y="1271393"/>
                </a:lnTo>
                <a:lnTo>
                  <a:pt x="5186883" y="1256457"/>
                </a:lnTo>
                <a:cubicBezTo>
                  <a:pt x="5197606" y="1256457"/>
                  <a:pt x="5202972" y="1235299"/>
                  <a:pt x="5202972" y="1192983"/>
                </a:cubicBezTo>
                <a:lnTo>
                  <a:pt x="5211482" y="1192983"/>
                </a:lnTo>
                <a:lnTo>
                  <a:pt x="5211482" y="1224712"/>
                </a:lnTo>
                <a:lnTo>
                  <a:pt x="5227571" y="1207919"/>
                </a:lnTo>
                <a:cubicBezTo>
                  <a:pt x="5221891" y="1187999"/>
                  <a:pt x="5219052" y="1171808"/>
                  <a:pt x="5219052" y="1159364"/>
                </a:cubicBezTo>
                <a:close/>
                <a:moveTo>
                  <a:pt x="3302122" y="985751"/>
                </a:moveTo>
                <a:lnTo>
                  <a:pt x="3302122" y="1000687"/>
                </a:lnTo>
                <a:cubicBezTo>
                  <a:pt x="3304013" y="1021845"/>
                  <a:pt x="3309378" y="1032416"/>
                  <a:pt x="3318202" y="1032416"/>
                </a:cubicBezTo>
                <a:lnTo>
                  <a:pt x="3318202" y="985751"/>
                </a:lnTo>
                <a:close/>
                <a:moveTo>
                  <a:pt x="4840589" y="954005"/>
                </a:moveTo>
                <a:lnTo>
                  <a:pt x="4840589" y="985751"/>
                </a:lnTo>
                <a:lnTo>
                  <a:pt x="4808420" y="985751"/>
                </a:lnTo>
                <a:lnTo>
                  <a:pt x="4808420" y="968941"/>
                </a:lnTo>
                <a:close/>
                <a:moveTo>
                  <a:pt x="7039475" y="827056"/>
                </a:moveTo>
                <a:lnTo>
                  <a:pt x="7039475" y="841993"/>
                </a:lnTo>
                <a:cubicBezTo>
                  <a:pt x="7045154" y="841993"/>
                  <a:pt x="7053351" y="847596"/>
                  <a:pt x="7064074" y="858785"/>
                </a:cubicBezTo>
                <a:lnTo>
                  <a:pt x="7071643" y="827056"/>
                </a:lnTo>
                <a:close/>
                <a:moveTo>
                  <a:pt x="1474129" y="827056"/>
                </a:moveTo>
                <a:lnTo>
                  <a:pt x="1474129" y="841993"/>
                </a:lnTo>
                <a:lnTo>
                  <a:pt x="1506298" y="841993"/>
                </a:lnTo>
                <a:lnTo>
                  <a:pt x="1506298" y="827056"/>
                </a:lnTo>
                <a:close/>
                <a:moveTo>
                  <a:pt x="5380844" y="810247"/>
                </a:moveTo>
                <a:cubicBezTo>
                  <a:pt x="5380844" y="827675"/>
                  <a:pt x="5375173" y="843849"/>
                  <a:pt x="5363815" y="858785"/>
                </a:cubicBezTo>
                <a:cubicBezTo>
                  <a:pt x="5369494" y="878706"/>
                  <a:pt x="5372334" y="894261"/>
                  <a:pt x="5372334" y="905467"/>
                </a:cubicBezTo>
                <a:lnTo>
                  <a:pt x="5420583" y="905467"/>
                </a:lnTo>
                <a:cubicBezTo>
                  <a:pt x="5409860" y="861896"/>
                  <a:pt x="5404502" y="830167"/>
                  <a:pt x="5404502" y="810247"/>
                </a:cubicBezTo>
                <a:lnTo>
                  <a:pt x="5388414" y="827056"/>
                </a:lnTo>
                <a:cubicBezTo>
                  <a:pt x="5388414" y="815850"/>
                  <a:pt x="5385896" y="810247"/>
                  <a:pt x="5380844" y="810247"/>
                </a:cubicBezTo>
                <a:close/>
                <a:moveTo>
                  <a:pt x="5541696" y="746773"/>
                </a:moveTo>
                <a:cubicBezTo>
                  <a:pt x="5551792" y="757979"/>
                  <a:pt x="5559675" y="763582"/>
                  <a:pt x="5565346" y="763582"/>
                </a:cubicBezTo>
                <a:lnTo>
                  <a:pt x="5565346" y="778518"/>
                </a:lnTo>
                <a:lnTo>
                  <a:pt x="5541696" y="778518"/>
                </a:lnTo>
                <a:close/>
                <a:moveTo>
                  <a:pt x="8472916" y="700108"/>
                </a:moveTo>
                <a:cubicBezTo>
                  <a:pt x="8483639" y="702583"/>
                  <a:pt x="8489005" y="713171"/>
                  <a:pt x="8489005" y="731837"/>
                </a:cubicBezTo>
                <a:lnTo>
                  <a:pt x="8489005" y="746773"/>
                </a:lnTo>
                <a:cubicBezTo>
                  <a:pt x="8478282" y="746773"/>
                  <a:pt x="8472916" y="736202"/>
                  <a:pt x="8472916" y="715044"/>
                </a:cubicBezTo>
                <a:close/>
                <a:moveTo>
                  <a:pt x="3817779" y="668362"/>
                </a:moveTo>
                <a:lnTo>
                  <a:pt x="3842378" y="668362"/>
                </a:lnTo>
                <a:cubicBezTo>
                  <a:pt x="3842378" y="689520"/>
                  <a:pt x="3837020" y="700108"/>
                  <a:pt x="3826298" y="700108"/>
                </a:cubicBezTo>
                <a:lnTo>
                  <a:pt x="3817779" y="700108"/>
                </a:lnTo>
                <a:close/>
                <a:moveTo>
                  <a:pt x="2657783" y="668362"/>
                </a:moveTo>
                <a:lnTo>
                  <a:pt x="2666294" y="668362"/>
                </a:lnTo>
                <a:cubicBezTo>
                  <a:pt x="2666294" y="684536"/>
                  <a:pt x="2671659" y="705694"/>
                  <a:pt x="2682382" y="731837"/>
                </a:cubicBezTo>
                <a:lnTo>
                  <a:pt x="2673863" y="731837"/>
                </a:lnTo>
                <a:cubicBezTo>
                  <a:pt x="2663140" y="731837"/>
                  <a:pt x="2657783" y="715663"/>
                  <a:pt x="2657783" y="683298"/>
                </a:cubicBezTo>
                <a:close/>
                <a:moveTo>
                  <a:pt x="8456836" y="651553"/>
                </a:moveTo>
                <a:lnTo>
                  <a:pt x="8472916" y="651553"/>
                </a:lnTo>
                <a:lnTo>
                  <a:pt x="8472916" y="700108"/>
                </a:lnTo>
                <a:cubicBezTo>
                  <a:pt x="8462194" y="700108"/>
                  <a:pt x="8456836" y="689520"/>
                  <a:pt x="8456836" y="668362"/>
                </a:cubicBezTo>
                <a:close/>
                <a:moveTo>
                  <a:pt x="5895560" y="636617"/>
                </a:moveTo>
                <a:cubicBezTo>
                  <a:pt x="5895560" y="657775"/>
                  <a:pt x="5887676" y="668362"/>
                  <a:pt x="5871910" y="668362"/>
                </a:cubicBezTo>
                <a:lnTo>
                  <a:pt x="5871910" y="700108"/>
                </a:lnTo>
                <a:lnTo>
                  <a:pt x="5911648" y="683298"/>
                </a:lnTo>
                <a:lnTo>
                  <a:pt x="5920159" y="683298"/>
                </a:lnTo>
                <a:lnTo>
                  <a:pt x="5920159" y="715044"/>
                </a:lnTo>
                <a:lnTo>
                  <a:pt x="5992074" y="715044"/>
                </a:lnTo>
                <a:cubicBezTo>
                  <a:pt x="6004687" y="715044"/>
                  <a:pt x="6015724" y="720630"/>
                  <a:pt x="6025184" y="731837"/>
                </a:cubicBezTo>
                <a:cubicBezTo>
                  <a:pt x="6034016" y="720630"/>
                  <a:pt x="6047265" y="715044"/>
                  <a:pt x="6064922" y="715044"/>
                </a:cubicBezTo>
                <a:lnTo>
                  <a:pt x="6064922" y="651553"/>
                </a:lnTo>
                <a:lnTo>
                  <a:pt x="5975985" y="651553"/>
                </a:lnTo>
                <a:cubicBezTo>
                  <a:pt x="5970942" y="651553"/>
                  <a:pt x="5968416" y="646585"/>
                  <a:pt x="5968416" y="636617"/>
                </a:cubicBezTo>
                <a:lnTo>
                  <a:pt x="5952327" y="651553"/>
                </a:lnTo>
                <a:close/>
                <a:moveTo>
                  <a:pt x="3576509" y="636617"/>
                </a:moveTo>
                <a:lnTo>
                  <a:pt x="3576509" y="651553"/>
                </a:lnTo>
                <a:cubicBezTo>
                  <a:pt x="3570830" y="672711"/>
                  <a:pt x="3567990" y="688902"/>
                  <a:pt x="3567990" y="700108"/>
                </a:cubicBezTo>
                <a:lnTo>
                  <a:pt x="3551910" y="700108"/>
                </a:lnTo>
                <a:lnTo>
                  <a:pt x="3551910" y="683298"/>
                </a:lnTo>
                <a:cubicBezTo>
                  <a:pt x="3551910" y="668362"/>
                  <a:pt x="3560107" y="652807"/>
                  <a:pt x="3576509" y="636617"/>
                </a:cubicBezTo>
                <a:close/>
                <a:moveTo>
                  <a:pt x="1256510" y="636617"/>
                </a:moveTo>
                <a:lnTo>
                  <a:pt x="1281109" y="636617"/>
                </a:lnTo>
                <a:cubicBezTo>
                  <a:pt x="1291832" y="639109"/>
                  <a:pt x="1297198" y="649696"/>
                  <a:pt x="1297198" y="668362"/>
                </a:cubicBezTo>
                <a:lnTo>
                  <a:pt x="1297198" y="683298"/>
                </a:lnTo>
                <a:lnTo>
                  <a:pt x="1256510" y="668362"/>
                </a:lnTo>
                <a:close/>
                <a:moveTo>
                  <a:pt x="2859314" y="556350"/>
                </a:moveTo>
                <a:lnTo>
                  <a:pt x="2875402" y="556350"/>
                </a:lnTo>
                <a:lnTo>
                  <a:pt x="2875402" y="573142"/>
                </a:lnTo>
                <a:cubicBezTo>
                  <a:pt x="2870350" y="604269"/>
                  <a:pt x="2864993" y="619824"/>
                  <a:pt x="2859314" y="619824"/>
                </a:cubicBezTo>
                <a:cubicBezTo>
                  <a:pt x="2863103" y="683298"/>
                  <a:pt x="2871300" y="715044"/>
                  <a:pt x="2883913" y="715044"/>
                </a:cubicBezTo>
                <a:lnTo>
                  <a:pt x="2883913" y="746773"/>
                </a:lnTo>
                <a:lnTo>
                  <a:pt x="2875402" y="746773"/>
                </a:lnTo>
                <a:cubicBezTo>
                  <a:pt x="2855847" y="704456"/>
                  <a:pt x="2842284" y="683298"/>
                  <a:pt x="2834715" y="683298"/>
                </a:cubicBezTo>
                <a:lnTo>
                  <a:pt x="2834715" y="651553"/>
                </a:lnTo>
                <a:cubicBezTo>
                  <a:pt x="2851117" y="651553"/>
                  <a:pt x="2859314" y="619824"/>
                  <a:pt x="2859314" y="556350"/>
                </a:cubicBezTo>
                <a:close/>
                <a:moveTo>
                  <a:pt x="3237785" y="524604"/>
                </a:moveTo>
                <a:lnTo>
                  <a:pt x="3237785" y="539540"/>
                </a:lnTo>
                <a:lnTo>
                  <a:pt x="3230215" y="573142"/>
                </a:lnTo>
                <a:cubicBezTo>
                  <a:pt x="3235259" y="573142"/>
                  <a:pt x="3237785" y="578127"/>
                  <a:pt x="3237785" y="588079"/>
                </a:cubicBezTo>
                <a:lnTo>
                  <a:pt x="3230215" y="588079"/>
                </a:lnTo>
                <a:cubicBezTo>
                  <a:pt x="3219493" y="578127"/>
                  <a:pt x="3211287" y="573142"/>
                  <a:pt x="3205608" y="573142"/>
                </a:cubicBezTo>
                <a:cubicBezTo>
                  <a:pt x="3205608" y="556969"/>
                  <a:pt x="3216331" y="540795"/>
                  <a:pt x="3237785" y="524604"/>
                </a:cubicBezTo>
                <a:close/>
                <a:moveTo>
                  <a:pt x="8352753" y="492875"/>
                </a:moveTo>
                <a:cubicBezTo>
                  <a:pt x="8352753" y="507811"/>
                  <a:pt x="8360635" y="523366"/>
                  <a:pt x="8376411" y="539540"/>
                </a:cubicBezTo>
                <a:cubicBezTo>
                  <a:pt x="8371359" y="519637"/>
                  <a:pt x="8368841" y="504065"/>
                  <a:pt x="8368841" y="492875"/>
                </a:cubicBezTo>
                <a:close/>
                <a:moveTo>
                  <a:pt x="2650213" y="476066"/>
                </a:moveTo>
                <a:lnTo>
                  <a:pt x="2650213" y="507811"/>
                </a:lnTo>
                <a:cubicBezTo>
                  <a:pt x="2650213" y="526477"/>
                  <a:pt x="2634125" y="542651"/>
                  <a:pt x="2601956" y="556350"/>
                </a:cubicBezTo>
                <a:lnTo>
                  <a:pt x="2601956" y="524604"/>
                </a:lnTo>
                <a:cubicBezTo>
                  <a:pt x="2613942" y="524604"/>
                  <a:pt x="2630031" y="508430"/>
                  <a:pt x="2650213" y="476066"/>
                </a:cubicBezTo>
                <a:close/>
                <a:moveTo>
                  <a:pt x="5372334" y="461130"/>
                </a:moveTo>
                <a:lnTo>
                  <a:pt x="5413013" y="461130"/>
                </a:lnTo>
                <a:cubicBezTo>
                  <a:pt x="5413013" y="482288"/>
                  <a:pt x="5407656" y="492875"/>
                  <a:pt x="5396933" y="492875"/>
                </a:cubicBezTo>
                <a:lnTo>
                  <a:pt x="5388414" y="492875"/>
                </a:lnTo>
                <a:cubicBezTo>
                  <a:pt x="5377691" y="492875"/>
                  <a:pt x="5372334" y="482288"/>
                  <a:pt x="5372334" y="461130"/>
                </a:cubicBezTo>
                <a:close/>
                <a:moveTo>
                  <a:pt x="3132760" y="461130"/>
                </a:moveTo>
                <a:lnTo>
                  <a:pt x="3198038" y="461130"/>
                </a:lnTo>
                <a:lnTo>
                  <a:pt x="3198038" y="476066"/>
                </a:lnTo>
                <a:cubicBezTo>
                  <a:pt x="3194885" y="518382"/>
                  <a:pt x="3173126" y="539540"/>
                  <a:pt x="3132760" y="539540"/>
                </a:cubicBezTo>
                <a:close/>
                <a:moveTo>
                  <a:pt x="2971908" y="444320"/>
                </a:moveTo>
                <a:cubicBezTo>
                  <a:pt x="2984522" y="444320"/>
                  <a:pt x="2992727" y="471082"/>
                  <a:pt x="2996507" y="524604"/>
                </a:cubicBezTo>
                <a:cubicBezTo>
                  <a:pt x="2988938" y="524604"/>
                  <a:pt x="2980741" y="540795"/>
                  <a:pt x="2971908" y="573142"/>
                </a:cubicBezTo>
                <a:lnTo>
                  <a:pt x="2971908" y="604888"/>
                </a:lnTo>
                <a:lnTo>
                  <a:pt x="2996507" y="668362"/>
                </a:lnTo>
                <a:lnTo>
                  <a:pt x="2996507" y="715044"/>
                </a:lnTo>
                <a:lnTo>
                  <a:pt x="2980427" y="715044"/>
                </a:lnTo>
                <a:lnTo>
                  <a:pt x="2987997" y="746773"/>
                </a:lnTo>
                <a:lnTo>
                  <a:pt x="2987997" y="810247"/>
                </a:lnTo>
                <a:cubicBezTo>
                  <a:pt x="2982945" y="810247"/>
                  <a:pt x="2980427" y="805279"/>
                  <a:pt x="2980427" y="795311"/>
                </a:cubicBezTo>
                <a:lnTo>
                  <a:pt x="2964339" y="810247"/>
                </a:lnTo>
                <a:lnTo>
                  <a:pt x="2955820" y="810247"/>
                </a:lnTo>
                <a:cubicBezTo>
                  <a:pt x="2923651" y="777883"/>
                  <a:pt x="2907571" y="751757"/>
                  <a:pt x="2907571" y="731837"/>
                </a:cubicBezTo>
                <a:cubicBezTo>
                  <a:pt x="2917031" y="720630"/>
                  <a:pt x="2927754" y="715044"/>
                  <a:pt x="2939740" y="715044"/>
                </a:cubicBezTo>
                <a:lnTo>
                  <a:pt x="2939740" y="683298"/>
                </a:lnTo>
                <a:lnTo>
                  <a:pt x="2875402" y="636617"/>
                </a:lnTo>
                <a:lnTo>
                  <a:pt x="2875402" y="619824"/>
                </a:lnTo>
                <a:cubicBezTo>
                  <a:pt x="2910724" y="545143"/>
                  <a:pt x="2935010" y="507811"/>
                  <a:pt x="2948259" y="507811"/>
                </a:cubicBezTo>
                <a:cubicBezTo>
                  <a:pt x="2948259" y="519001"/>
                  <a:pt x="2950776" y="524604"/>
                  <a:pt x="2955820" y="524604"/>
                </a:cubicBezTo>
                <a:lnTo>
                  <a:pt x="2955820" y="507811"/>
                </a:lnTo>
                <a:lnTo>
                  <a:pt x="2948259" y="507811"/>
                </a:lnTo>
                <a:cubicBezTo>
                  <a:pt x="2955820" y="465495"/>
                  <a:pt x="2963712" y="444320"/>
                  <a:pt x="2971908" y="444320"/>
                </a:cubicBezTo>
                <a:close/>
                <a:moveTo>
                  <a:pt x="3044765" y="412592"/>
                </a:moveTo>
                <a:cubicBezTo>
                  <a:pt x="3057378" y="423798"/>
                  <a:pt x="3084189" y="434369"/>
                  <a:pt x="3125191" y="444320"/>
                </a:cubicBezTo>
                <a:lnTo>
                  <a:pt x="3125191" y="461130"/>
                </a:lnTo>
                <a:cubicBezTo>
                  <a:pt x="3078510" y="523366"/>
                  <a:pt x="3051699" y="560698"/>
                  <a:pt x="3044765" y="573142"/>
                </a:cubicBezTo>
                <a:lnTo>
                  <a:pt x="3036246" y="573142"/>
                </a:lnTo>
                <a:cubicBezTo>
                  <a:pt x="3036246" y="545762"/>
                  <a:pt x="3030889" y="519001"/>
                  <a:pt x="3020166" y="492875"/>
                </a:cubicBezTo>
                <a:lnTo>
                  <a:pt x="3020166" y="461130"/>
                </a:lnTo>
                <a:cubicBezTo>
                  <a:pt x="3020166" y="452416"/>
                  <a:pt x="3028362" y="436242"/>
                  <a:pt x="3044765" y="412592"/>
                </a:cubicBezTo>
                <a:close/>
                <a:moveTo>
                  <a:pt x="2496932" y="412592"/>
                </a:moveTo>
                <a:lnTo>
                  <a:pt x="2496932" y="461130"/>
                </a:lnTo>
                <a:lnTo>
                  <a:pt x="2504501" y="461130"/>
                </a:lnTo>
                <a:lnTo>
                  <a:pt x="2529100" y="429401"/>
                </a:lnTo>
                <a:lnTo>
                  <a:pt x="2529100" y="444320"/>
                </a:lnTo>
                <a:lnTo>
                  <a:pt x="2520590" y="476066"/>
                </a:lnTo>
                <a:lnTo>
                  <a:pt x="2537619" y="476066"/>
                </a:lnTo>
                <a:lnTo>
                  <a:pt x="2537619" y="492875"/>
                </a:lnTo>
                <a:lnTo>
                  <a:pt x="2504501" y="492875"/>
                </a:lnTo>
                <a:cubicBezTo>
                  <a:pt x="2496932" y="492875"/>
                  <a:pt x="2489048" y="476685"/>
                  <a:pt x="2480852" y="444320"/>
                </a:cubicBezTo>
                <a:cubicBezTo>
                  <a:pt x="2482742" y="423162"/>
                  <a:pt x="2488099" y="412592"/>
                  <a:pt x="2496932" y="412592"/>
                </a:cubicBezTo>
                <a:close/>
                <a:moveTo>
                  <a:pt x="265877" y="380846"/>
                </a:moveTo>
                <a:lnTo>
                  <a:pt x="281957" y="380846"/>
                </a:lnTo>
                <a:lnTo>
                  <a:pt x="281957" y="397655"/>
                </a:lnTo>
                <a:cubicBezTo>
                  <a:pt x="281957" y="418814"/>
                  <a:pt x="276600" y="429401"/>
                  <a:pt x="265877" y="429401"/>
                </a:cubicBezTo>
                <a:close/>
                <a:moveTo>
                  <a:pt x="8256247" y="365910"/>
                </a:moveTo>
                <a:lnTo>
                  <a:pt x="8263816" y="365910"/>
                </a:lnTo>
                <a:lnTo>
                  <a:pt x="8263816" y="412592"/>
                </a:lnTo>
                <a:lnTo>
                  <a:pt x="8240158" y="444320"/>
                </a:lnTo>
                <a:lnTo>
                  <a:pt x="8240158" y="397655"/>
                </a:lnTo>
                <a:cubicBezTo>
                  <a:pt x="8250881" y="397655"/>
                  <a:pt x="8256247" y="387068"/>
                  <a:pt x="8256247" y="365910"/>
                </a:cubicBezTo>
                <a:close/>
                <a:moveTo>
                  <a:pt x="8328153" y="349117"/>
                </a:moveTo>
                <a:lnTo>
                  <a:pt x="8328153" y="365910"/>
                </a:lnTo>
                <a:lnTo>
                  <a:pt x="8344242" y="380846"/>
                </a:lnTo>
                <a:lnTo>
                  <a:pt x="8352753" y="380846"/>
                </a:lnTo>
                <a:lnTo>
                  <a:pt x="8352753" y="365910"/>
                </a:lnTo>
                <a:cubicBezTo>
                  <a:pt x="8347073" y="365910"/>
                  <a:pt x="8338876" y="360324"/>
                  <a:pt x="8328153" y="349117"/>
                </a:cubicBezTo>
                <a:close/>
                <a:moveTo>
                  <a:pt x="2867833" y="334181"/>
                </a:moveTo>
                <a:lnTo>
                  <a:pt x="2875402" y="334181"/>
                </a:lnTo>
                <a:cubicBezTo>
                  <a:pt x="2886125" y="336673"/>
                  <a:pt x="2891483" y="347244"/>
                  <a:pt x="2891483" y="365910"/>
                </a:cubicBezTo>
                <a:lnTo>
                  <a:pt x="2891483" y="380846"/>
                </a:lnTo>
                <a:cubicBezTo>
                  <a:pt x="2867511" y="444320"/>
                  <a:pt x="2848591" y="476066"/>
                  <a:pt x="2834715" y="476066"/>
                </a:cubicBezTo>
                <a:cubicBezTo>
                  <a:pt x="2823992" y="476066"/>
                  <a:pt x="2818626" y="502827"/>
                  <a:pt x="2818626" y="556350"/>
                </a:cubicBezTo>
                <a:lnTo>
                  <a:pt x="2778888" y="556350"/>
                </a:lnTo>
                <a:lnTo>
                  <a:pt x="2754289" y="588079"/>
                </a:lnTo>
                <a:cubicBezTo>
                  <a:pt x="2754289" y="555731"/>
                  <a:pt x="2748932" y="539540"/>
                  <a:pt x="2738209" y="539540"/>
                </a:cubicBezTo>
                <a:cubicBezTo>
                  <a:pt x="2727486" y="598047"/>
                  <a:pt x="2722120" y="635379"/>
                  <a:pt x="2722120" y="651553"/>
                </a:cubicBezTo>
                <a:lnTo>
                  <a:pt x="2666294" y="651553"/>
                </a:lnTo>
                <a:lnTo>
                  <a:pt x="2673863" y="619824"/>
                </a:lnTo>
                <a:lnTo>
                  <a:pt x="2673863" y="588079"/>
                </a:lnTo>
                <a:lnTo>
                  <a:pt x="2666294" y="556350"/>
                </a:lnTo>
                <a:cubicBezTo>
                  <a:pt x="2682696" y="556350"/>
                  <a:pt x="2695945" y="529588"/>
                  <a:pt x="2706040" y="476066"/>
                </a:cubicBezTo>
                <a:lnTo>
                  <a:pt x="2746719" y="412592"/>
                </a:lnTo>
                <a:lnTo>
                  <a:pt x="2754289" y="412592"/>
                </a:lnTo>
                <a:cubicBezTo>
                  <a:pt x="2765012" y="458638"/>
                  <a:pt x="2770378" y="485399"/>
                  <a:pt x="2770378" y="492875"/>
                </a:cubicBezTo>
                <a:cubicBezTo>
                  <a:pt x="2798757" y="484161"/>
                  <a:pt x="2817685" y="452416"/>
                  <a:pt x="2827145" y="397655"/>
                </a:cubicBezTo>
                <a:cubicBezTo>
                  <a:pt x="2854270" y="397655"/>
                  <a:pt x="2867833" y="376497"/>
                  <a:pt x="2867833" y="334181"/>
                </a:cubicBezTo>
                <a:close/>
                <a:moveTo>
                  <a:pt x="8352753" y="285643"/>
                </a:moveTo>
                <a:cubicBezTo>
                  <a:pt x="8352753" y="298087"/>
                  <a:pt x="8360635" y="324848"/>
                  <a:pt x="8376411" y="365910"/>
                </a:cubicBezTo>
                <a:lnTo>
                  <a:pt x="8376411" y="412592"/>
                </a:lnTo>
                <a:lnTo>
                  <a:pt x="8392491" y="429401"/>
                </a:lnTo>
                <a:cubicBezTo>
                  <a:pt x="8403213" y="418195"/>
                  <a:pt x="8411419" y="412592"/>
                  <a:pt x="8417090" y="412592"/>
                </a:cubicBezTo>
                <a:cubicBezTo>
                  <a:pt x="8427185" y="451178"/>
                  <a:pt x="8443274" y="477939"/>
                  <a:pt x="8465347" y="492875"/>
                </a:cubicBezTo>
                <a:cubicBezTo>
                  <a:pt x="8465347" y="481669"/>
                  <a:pt x="8467873" y="476066"/>
                  <a:pt x="8472916" y="476066"/>
                </a:cubicBezTo>
                <a:cubicBezTo>
                  <a:pt x="8472916" y="504700"/>
                  <a:pt x="8491845" y="525859"/>
                  <a:pt x="8529684" y="539540"/>
                </a:cubicBezTo>
                <a:lnTo>
                  <a:pt x="8529684" y="556350"/>
                </a:lnTo>
                <a:cubicBezTo>
                  <a:pt x="8529684" y="567539"/>
                  <a:pt x="8526845" y="573142"/>
                  <a:pt x="8521174" y="573142"/>
                </a:cubicBezTo>
                <a:cubicBezTo>
                  <a:pt x="8526845" y="590571"/>
                  <a:pt x="8529684" y="611729"/>
                  <a:pt x="8529684" y="636617"/>
                </a:cubicBezTo>
                <a:lnTo>
                  <a:pt x="8554283" y="636617"/>
                </a:lnTo>
                <a:lnTo>
                  <a:pt x="8554283" y="619824"/>
                </a:lnTo>
                <a:lnTo>
                  <a:pt x="8538203" y="619824"/>
                </a:lnTo>
                <a:cubicBezTo>
                  <a:pt x="8539466" y="598666"/>
                  <a:pt x="8544823" y="588079"/>
                  <a:pt x="8554283" y="588079"/>
                </a:cubicBezTo>
                <a:lnTo>
                  <a:pt x="8561853" y="588079"/>
                </a:lnTo>
                <a:cubicBezTo>
                  <a:pt x="8561853" y="620443"/>
                  <a:pt x="8577941" y="652188"/>
                  <a:pt x="8610110" y="683298"/>
                </a:cubicBezTo>
                <a:cubicBezTo>
                  <a:pt x="8610110" y="706949"/>
                  <a:pt x="8620833" y="723122"/>
                  <a:pt x="8642279" y="731837"/>
                </a:cubicBezTo>
                <a:lnTo>
                  <a:pt x="8642279" y="746773"/>
                </a:lnTo>
                <a:lnTo>
                  <a:pt x="8658367" y="731837"/>
                </a:lnTo>
                <a:lnTo>
                  <a:pt x="8674447" y="731837"/>
                </a:lnTo>
                <a:lnTo>
                  <a:pt x="8666878" y="763582"/>
                </a:lnTo>
                <a:lnTo>
                  <a:pt x="8666878" y="795311"/>
                </a:lnTo>
                <a:lnTo>
                  <a:pt x="8674447" y="795311"/>
                </a:lnTo>
                <a:cubicBezTo>
                  <a:pt x="8695902" y="772915"/>
                  <a:pt x="8706616" y="746154"/>
                  <a:pt x="8706616" y="715044"/>
                </a:cubicBezTo>
                <a:lnTo>
                  <a:pt x="8731223" y="715044"/>
                </a:lnTo>
                <a:cubicBezTo>
                  <a:pt x="8731223" y="747392"/>
                  <a:pt x="8736581" y="763582"/>
                  <a:pt x="8747304" y="763582"/>
                </a:cubicBezTo>
                <a:lnTo>
                  <a:pt x="8747304" y="827056"/>
                </a:lnTo>
                <a:cubicBezTo>
                  <a:pt x="8729647" y="805898"/>
                  <a:pt x="8716084" y="795311"/>
                  <a:pt x="8706616" y="795311"/>
                </a:cubicBezTo>
                <a:lnTo>
                  <a:pt x="8706616" y="841993"/>
                </a:lnTo>
                <a:lnTo>
                  <a:pt x="8722705" y="827056"/>
                </a:lnTo>
                <a:lnTo>
                  <a:pt x="8738793" y="827056"/>
                </a:lnTo>
                <a:lnTo>
                  <a:pt x="8731223" y="937196"/>
                </a:lnTo>
                <a:lnTo>
                  <a:pt x="8747304" y="954005"/>
                </a:lnTo>
                <a:lnTo>
                  <a:pt x="8763392" y="937196"/>
                </a:lnTo>
                <a:lnTo>
                  <a:pt x="8775420" y="996539"/>
                </a:lnTo>
                <a:lnTo>
                  <a:pt x="8787042" y="985751"/>
                </a:lnTo>
                <a:cubicBezTo>
                  <a:pt x="8787042" y="995702"/>
                  <a:pt x="8789881" y="1000687"/>
                  <a:pt x="8795561" y="1000687"/>
                </a:cubicBezTo>
                <a:cubicBezTo>
                  <a:pt x="8789881" y="1021845"/>
                  <a:pt x="8787042" y="1038019"/>
                  <a:pt x="8787042" y="1049225"/>
                </a:cubicBezTo>
                <a:lnTo>
                  <a:pt x="8786101" y="1049225"/>
                </a:lnTo>
                <a:lnTo>
                  <a:pt x="8795561" y="1095890"/>
                </a:lnTo>
                <a:lnTo>
                  <a:pt x="8811641" y="1080954"/>
                </a:lnTo>
                <a:lnTo>
                  <a:pt x="8819210" y="1080954"/>
                </a:lnTo>
                <a:lnTo>
                  <a:pt x="8803130" y="1159364"/>
                </a:lnTo>
                <a:cubicBezTo>
                  <a:pt x="8811963" y="1159364"/>
                  <a:pt x="8822686" y="1191729"/>
                  <a:pt x="8835299" y="1256457"/>
                </a:cubicBezTo>
                <a:lnTo>
                  <a:pt x="8843818" y="1256457"/>
                </a:lnTo>
                <a:cubicBezTo>
                  <a:pt x="8843818" y="1272631"/>
                  <a:pt x="8830255" y="1309344"/>
                  <a:pt x="8803130" y="1366597"/>
                </a:cubicBezTo>
                <a:cubicBezTo>
                  <a:pt x="8808810" y="1366597"/>
                  <a:pt x="8811641" y="1372200"/>
                  <a:pt x="8811641" y="1383406"/>
                </a:cubicBezTo>
                <a:lnTo>
                  <a:pt x="8787042" y="1383406"/>
                </a:lnTo>
                <a:lnTo>
                  <a:pt x="8779472" y="1303122"/>
                </a:lnTo>
                <a:lnTo>
                  <a:pt x="8754873" y="1303122"/>
                </a:lnTo>
                <a:lnTo>
                  <a:pt x="8754873" y="1351660"/>
                </a:lnTo>
                <a:lnTo>
                  <a:pt x="8738793" y="1351660"/>
                </a:lnTo>
                <a:cubicBezTo>
                  <a:pt x="8738793" y="1309344"/>
                  <a:pt x="8730910" y="1288186"/>
                  <a:pt x="8715135" y="1288186"/>
                </a:cubicBezTo>
                <a:cubicBezTo>
                  <a:pt x="8725858" y="1260806"/>
                  <a:pt x="8731223" y="1244632"/>
                  <a:pt x="8731223" y="1239648"/>
                </a:cubicBezTo>
                <a:lnTo>
                  <a:pt x="8699055" y="1239648"/>
                </a:lnTo>
                <a:cubicBezTo>
                  <a:pt x="8704098" y="1219727"/>
                  <a:pt x="8706616" y="1204172"/>
                  <a:pt x="8706616" y="1192983"/>
                </a:cubicBezTo>
                <a:lnTo>
                  <a:pt x="8682966" y="1224712"/>
                </a:lnTo>
                <a:lnTo>
                  <a:pt x="8682966" y="1207919"/>
                </a:lnTo>
                <a:lnTo>
                  <a:pt x="8699055" y="1159364"/>
                </a:lnTo>
                <a:cubicBezTo>
                  <a:pt x="8682017" y="1154397"/>
                  <a:pt x="8668463" y="1117667"/>
                  <a:pt x="8658367" y="1049225"/>
                </a:cubicBezTo>
                <a:cubicBezTo>
                  <a:pt x="8652688" y="1049225"/>
                  <a:pt x="8644805" y="1043622"/>
                  <a:pt x="8634709" y="1032416"/>
                </a:cubicBezTo>
                <a:lnTo>
                  <a:pt x="8642279" y="1000687"/>
                </a:lnTo>
                <a:lnTo>
                  <a:pt x="8642279" y="968941"/>
                </a:lnTo>
                <a:cubicBezTo>
                  <a:pt x="8594344" y="888039"/>
                  <a:pt x="8570372" y="835152"/>
                  <a:pt x="8570372" y="810247"/>
                </a:cubicBezTo>
                <a:lnTo>
                  <a:pt x="8554283" y="827056"/>
                </a:lnTo>
                <a:cubicBezTo>
                  <a:pt x="8554283" y="784740"/>
                  <a:pt x="8540729" y="763582"/>
                  <a:pt x="8513604" y="763582"/>
                </a:cubicBezTo>
                <a:cubicBezTo>
                  <a:pt x="8513604" y="773534"/>
                  <a:pt x="8510764" y="778518"/>
                  <a:pt x="8505085" y="778518"/>
                </a:cubicBezTo>
                <a:lnTo>
                  <a:pt x="8505085" y="746773"/>
                </a:lnTo>
                <a:cubicBezTo>
                  <a:pt x="8510764" y="726852"/>
                  <a:pt x="8513604" y="711297"/>
                  <a:pt x="8513604" y="700108"/>
                </a:cubicBezTo>
                <a:lnTo>
                  <a:pt x="8505085" y="700108"/>
                </a:lnTo>
                <a:lnTo>
                  <a:pt x="8489005" y="715044"/>
                </a:lnTo>
                <a:lnTo>
                  <a:pt x="8489005" y="683298"/>
                </a:lnTo>
                <a:lnTo>
                  <a:pt x="8505085" y="683298"/>
                </a:lnTo>
                <a:lnTo>
                  <a:pt x="8505085" y="636617"/>
                </a:lnTo>
                <a:cubicBezTo>
                  <a:pt x="8505085" y="615459"/>
                  <a:pt x="8499728" y="604888"/>
                  <a:pt x="8489005" y="604888"/>
                </a:cubicBezTo>
                <a:cubicBezTo>
                  <a:pt x="8489005" y="635998"/>
                  <a:pt x="8483639" y="651553"/>
                  <a:pt x="8472916" y="651553"/>
                </a:cubicBezTo>
                <a:cubicBezTo>
                  <a:pt x="8472916" y="620443"/>
                  <a:pt x="8467551" y="604888"/>
                  <a:pt x="8456836" y="604888"/>
                </a:cubicBezTo>
                <a:cubicBezTo>
                  <a:pt x="8456836" y="619824"/>
                  <a:pt x="8448945" y="635379"/>
                  <a:pt x="8433178" y="651553"/>
                </a:cubicBezTo>
                <a:cubicBezTo>
                  <a:pt x="8433178" y="599285"/>
                  <a:pt x="8427813" y="573142"/>
                  <a:pt x="8417090" y="573142"/>
                </a:cubicBezTo>
                <a:cubicBezTo>
                  <a:pt x="8407630" y="583111"/>
                  <a:pt x="8396907" y="588079"/>
                  <a:pt x="8384921" y="588079"/>
                </a:cubicBezTo>
                <a:cubicBezTo>
                  <a:pt x="8342665" y="492240"/>
                  <a:pt x="8315854" y="444320"/>
                  <a:pt x="8304503" y="444320"/>
                </a:cubicBezTo>
                <a:cubicBezTo>
                  <a:pt x="8304503" y="409481"/>
                  <a:pt x="8301664" y="383338"/>
                  <a:pt x="8295985" y="365910"/>
                </a:cubicBezTo>
                <a:cubicBezTo>
                  <a:pt x="8295985" y="329816"/>
                  <a:pt x="8314905" y="303054"/>
                  <a:pt x="8352753" y="285643"/>
                </a:cubicBezTo>
                <a:close/>
                <a:moveTo>
                  <a:pt x="2561269" y="270707"/>
                </a:moveTo>
                <a:lnTo>
                  <a:pt x="2561269" y="285643"/>
                </a:lnTo>
                <a:cubicBezTo>
                  <a:pt x="2551182" y="334181"/>
                  <a:pt x="2540459" y="360942"/>
                  <a:pt x="2529100" y="365910"/>
                </a:cubicBezTo>
                <a:lnTo>
                  <a:pt x="2520590" y="365910"/>
                </a:lnTo>
                <a:lnTo>
                  <a:pt x="2520590" y="349117"/>
                </a:lnTo>
                <a:cubicBezTo>
                  <a:pt x="2520590" y="335419"/>
                  <a:pt x="2534152" y="309293"/>
                  <a:pt x="2561269" y="270707"/>
                </a:cubicBezTo>
                <a:close/>
                <a:moveTo>
                  <a:pt x="2391907" y="270707"/>
                </a:moveTo>
                <a:lnTo>
                  <a:pt x="2400426" y="270707"/>
                </a:lnTo>
                <a:cubicBezTo>
                  <a:pt x="2400426" y="305547"/>
                  <a:pt x="2402952" y="331689"/>
                  <a:pt x="2407995" y="349117"/>
                </a:cubicBezTo>
                <a:cubicBezTo>
                  <a:pt x="2394746" y="349117"/>
                  <a:pt x="2386863" y="370275"/>
                  <a:pt x="2384337" y="412592"/>
                </a:cubicBezTo>
                <a:lnTo>
                  <a:pt x="2368257" y="412592"/>
                </a:lnTo>
                <a:lnTo>
                  <a:pt x="2368257" y="397655"/>
                </a:lnTo>
                <a:lnTo>
                  <a:pt x="2375827" y="365910"/>
                </a:lnTo>
                <a:cubicBezTo>
                  <a:pt x="2370775" y="347244"/>
                  <a:pt x="2368257" y="326086"/>
                  <a:pt x="2368257" y="302436"/>
                </a:cubicBezTo>
                <a:close/>
                <a:moveTo>
                  <a:pt x="2714551" y="253897"/>
                </a:moveTo>
                <a:lnTo>
                  <a:pt x="2714551" y="302436"/>
                </a:lnTo>
                <a:cubicBezTo>
                  <a:pt x="2698149" y="389560"/>
                  <a:pt x="2689952" y="436861"/>
                  <a:pt x="2689952" y="444320"/>
                </a:cubicBezTo>
                <a:lnTo>
                  <a:pt x="2682382" y="444320"/>
                </a:lnTo>
                <a:lnTo>
                  <a:pt x="2641695" y="429401"/>
                </a:lnTo>
                <a:lnTo>
                  <a:pt x="2641695" y="444320"/>
                </a:lnTo>
                <a:lnTo>
                  <a:pt x="2625614" y="429401"/>
                </a:lnTo>
                <a:lnTo>
                  <a:pt x="2569788" y="444320"/>
                </a:lnTo>
                <a:cubicBezTo>
                  <a:pt x="2569788" y="428147"/>
                  <a:pt x="2580511" y="406988"/>
                  <a:pt x="2601956" y="380846"/>
                </a:cubicBezTo>
                <a:cubicBezTo>
                  <a:pt x="2601956" y="392052"/>
                  <a:pt x="2604482" y="397655"/>
                  <a:pt x="2609526" y="397655"/>
                </a:cubicBezTo>
                <a:cubicBezTo>
                  <a:pt x="2620249" y="354085"/>
                  <a:pt x="2625614" y="322356"/>
                  <a:pt x="2625614" y="302436"/>
                </a:cubicBezTo>
                <a:lnTo>
                  <a:pt x="2698462" y="302436"/>
                </a:lnTo>
                <a:cubicBezTo>
                  <a:pt x="2698462" y="270088"/>
                  <a:pt x="2703828" y="253897"/>
                  <a:pt x="2714551" y="253897"/>
                </a:cubicBezTo>
                <a:close/>
                <a:moveTo>
                  <a:pt x="612171" y="238961"/>
                </a:moveTo>
                <a:lnTo>
                  <a:pt x="603652" y="302436"/>
                </a:lnTo>
                <a:lnTo>
                  <a:pt x="603652" y="317372"/>
                </a:lnTo>
                <a:lnTo>
                  <a:pt x="612171" y="317372"/>
                </a:lnTo>
                <a:lnTo>
                  <a:pt x="619741" y="253897"/>
                </a:lnTo>
                <a:lnTo>
                  <a:pt x="619741" y="238961"/>
                </a:lnTo>
                <a:close/>
                <a:moveTo>
                  <a:pt x="2641695" y="222169"/>
                </a:moveTo>
                <a:lnTo>
                  <a:pt x="2641695" y="238961"/>
                </a:lnTo>
                <a:cubicBezTo>
                  <a:pt x="2641695" y="260119"/>
                  <a:pt x="2636337" y="270707"/>
                  <a:pt x="2625614" y="270707"/>
                </a:cubicBezTo>
                <a:cubicBezTo>
                  <a:pt x="2614892" y="270707"/>
                  <a:pt x="2609526" y="260119"/>
                  <a:pt x="2609526" y="238961"/>
                </a:cubicBezTo>
                <a:cubicBezTo>
                  <a:pt x="2612052" y="238961"/>
                  <a:pt x="2622775" y="233358"/>
                  <a:pt x="2641695" y="222169"/>
                </a:cubicBezTo>
                <a:close/>
                <a:moveTo>
                  <a:pt x="2054132" y="222169"/>
                </a:moveTo>
                <a:lnTo>
                  <a:pt x="2054132" y="238961"/>
                </a:lnTo>
                <a:cubicBezTo>
                  <a:pt x="2034576" y="291246"/>
                  <a:pt x="2013130" y="317372"/>
                  <a:pt x="1989786" y="317372"/>
                </a:cubicBezTo>
                <a:cubicBezTo>
                  <a:pt x="1979063" y="307420"/>
                  <a:pt x="1970866" y="302436"/>
                  <a:pt x="1965187" y="302436"/>
                </a:cubicBezTo>
                <a:lnTo>
                  <a:pt x="1965187" y="270707"/>
                </a:lnTo>
                <a:cubicBezTo>
                  <a:pt x="1965187" y="249549"/>
                  <a:pt x="1994838" y="233358"/>
                  <a:pt x="2054132" y="222169"/>
                </a:cubicBezTo>
                <a:close/>
                <a:moveTo>
                  <a:pt x="1393704" y="207233"/>
                </a:moveTo>
                <a:cubicBezTo>
                  <a:pt x="1403799" y="217184"/>
                  <a:pt x="1411683" y="222169"/>
                  <a:pt x="1417362" y="222169"/>
                </a:cubicBezTo>
                <a:lnTo>
                  <a:pt x="1417362" y="238961"/>
                </a:lnTo>
                <a:lnTo>
                  <a:pt x="1385185" y="253897"/>
                </a:lnTo>
                <a:lnTo>
                  <a:pt x="1385185" y="238961"/>
                </a:lnTo>
                <a:close/>
                <a:moveTo>
                  <a:pt x="2287831" y="190423"/>
                </a:moveTo>
                <a:lnTo>
                  <a:pt x="2303920" y="190423"/>
                </a:lnTo>
                <a:lnTo>
                  <a:pt x="2303920" y="207233"/>
                </a:lnTo>
                <a:cubicBezTo>
                  <a:pt x="2303920" y="223406"/>
                  <a:pt x="2293188" y="244564"/>
                  <a:pt x="2271743" y="270707"/>
                </a:cubicBezTo>
                <a:lnTo>
                  <a:pt x="2271743" y="253897"/>
                </a:lnTo>
                <a:cubicBezTo>
                  <a:pt x="2282465" y="229009"/>
                  <a:pt x="2287831" y="207851"/>
                  <a:pt x="2287831" y="190423"/>
                </a:cubicBezTo>
                <a:close/>
                <a:moveTo>
                  <a:pt x="1199743" y="190423"/>
                </a:moveTo>
                <a:lnTo>
                  <a:pt x="1199743" y="207233"/>
                </a:lnTo>
                <a:cubicBezTo>
                  <a:pt x="1199743" y="228391"/>
                  <a:pt x="1194377" y="238961"/>
                  <a:pt x="1183654" y="238961"/>
                </a:cubicBezTo>
                <a:lnTo>
                  <a:pt x="1176084" y="238961"/>
                </a:lnTo>
                <a:cubicBezTo>
                  <a:pt x="1176084" y="224025"/>
                  <a:pt x="1183968" y="207851"/>
                  <a:pt x="1199743" y="190423"/>
                </a:cubicBezTo>
                <a:close/>
                <a:moveTo>
                  <a:pt x="8513604" y="175487"/>
                </a:moveTo>
                <a:cubicBezTo>
                  <a:pt x="8524327" y="177979"/>
                  <a:pt x="8529684" y="188550"/>
                  <a:pt x="8529684" y="207233"/>
                </a:cubicBezTo>
                <a:cubicBezTo>
                  <a:pt x="8529684" y="228391"/>
                  <a:pt x="8524327" y="238961"/>
                  <a:pt x="8513604" y="238961"/>
                </a:cubicBezTo>
                <a:lnTo>
                  <a:pt x="8505085" y="238961"/>
                </a:lnTo>
                <a:lnTo>
                  <a:pt x="8505085" y="222169"/>
                </a:lnTo>
                <a:cubicBezTo>
                  <a:pt x="8510764" y="202248"/>
                  <a:pt x="8513604" y="186693"/>
                  <a:pt x="8513604" y="175487"/>
                </a:cubicBezTo>
                <a:close/>
                <a:moveTo>
                  <a:pt x="6733869" y="175487"/>
                </a:moveTo>
                <a:lnTo>
                  <a:pt x="6741438" y="175487"/>
                </a:lnTo>
                <a:lnTo>
                  <a:pt x="6741438" y="207233"/>
                </a:lnTo>
                <a:lnTo>
                  <a:pt x="6766037" y="207233"/>
                </a:lnTo>
                <a:lnTo>
                  <a:pt x="6766037" y="175487"/>
                </a:lnTo>
                <a:lnTo>
                  <a:pt x="6782117" y="175487"/>
                </a:lnTo>
                <a:cubicBezTo>
                  <a:pt x="6782117" y="196645"/>
                  <a:pt x="6790001" y="207233"/>
                  <a:pt x="6805775" y="207233"/>
                </a:cubicBezTo>
                <a:lnTo>
                  <a:pt x="6805775" y="238961"/>
                </a:lnTo>
                <a:cubicBezTo>
                  <a:pt x="6779277" y="238961"/>
                  <a:pt x="6766037" y="249549"/>
                  <a:pt x="6766037" y="270707"/>
                </a:cubicBezTo>
                <a:lnTo>
                  <a:pt x="6717780" y="270707"/>
                </a:lnTo>
                <a:lnTo>
                  <a:pt x="6717780" y="302436"/>
                </a:lnTo>
                <a:lnTo>
                  <a:pt x="6701692" y="302436"/>
                </a:lnTo>
                <a:lnTo>
                  <a:pt x="6620325" y="317372"/>
                </a:lnTo>
                <a:lnTo>
                  <a:pt x="6612755" y="285643"/>
                </a:lnTo>
                <a:cubicBezTo>
                  <a:pt x="6612755" y="271945"/>
                  <a:pt x="6626318" y="245802"/>
                  <a:pt x="6653443" y="207233"/>
                </a:cubicBezTo>
                <a:lnTo>
                  <a:pt x="6733869" y="207233"/>
                </a:lnTo>
                <a:close/>
                <a:moveTo>
                  <a:pt x="1811913" y="112013"/>
                </a:moveTo>
                <a:lnTo>
                  <a:pt x="1820424" y="112013"/>
                </a:lnTo>
                <a:cubicBezTo>
                  <a:pt x="1858272" y="133171"/>
                  <a:pt x="1887914" y="143741"/>
                  <a:pt x="1909368" y="143741"/>
                </a:cubicBezTo>
                <a:lnTo>
                  <a:pt x="1909368" y="190423"/>
                </a:lnTo>
                <a:lnTo>
                  <a:pt x="1868681" y="207233"/>
                </a:lnTo>
                <a:lnTo>
                  <a:pt x="1860162" y="207233"/>
                </a:lnTo>
                <a:close/>
                <a:moveTo>
                  <a:pt x="1529948" y="112013"/>
                </a:moveTo>
                <a:lnTo>
                  <a:pt x="1554555" y="112013"/>
                </a:lnTo>
                <a:lnTo>
                  <a:pt x="1554555" y="143741"/>
                </a:lnTo>
                <a:lnTo>
                  <a:pt x="1546037" y="143741"/>
                </a:lnTo>
                <a:cubicBezTo>
                  <a:pt x="1535314" y="143741"/>
                  <a:pt x="1529948" y="133171"/>
                  <a:pt x="1529948" y="112013"/>
                </a:cubicBezTo>
                <a:close/>
                <a:moveTo>
                  <a:pt x="8384921" y="95203"/>
                </a:moveTo>
                <a:lnTo>
                  <a:pt x="8392491" y="95203"/>
                </a:lnTo>
                <a:cubicBezTo>
                  <a:pt x="8403213" y="98950"/>
                  <a:pt x="8408579" y="109521"/>
                  <a:pt x="8408579" y="126949"/>
                </a:cubicBezTo>
                <a:lnTo>
                  <a:pt x="8401010" y="126949"/>
                </a:lnTo>
                <a:cubicBezTo>
                  <a:pt x="8390287" y="126949"/>
                  <a:pt x="8384921" y="116361"/>
                  <a:pt x="8384921" y="95203"/>
                </a:cubicBezTo>
                <a:close/>
                <a:moveTo>
                  <a:pt x="1265029" y="95203"/>
                </a:moveTo>
                <a:cubicBezTo>
                  <a:pt x="1275752" y="98950"/>
                  <a:pt x="1281109" y="109521"/>
                  <a:pt x="1281109" y="126949"/>
                </a:cubicBezTo>
                <a:cubicBezTo>
                  <a:pt x="1275430" y="126949"/>
                  <a:pt x="1272599" y="132552"/>
                  <a:pt x="1272599" y="143741"/>
                </a:cubicBezTo>
                <a:cubicBezTo>
                  <a:pt x="1262503" y="132552"/>
                  <a:pt x="1254306" y="126949"/>
                  <a:pt x="1247991" y="126949"/>
                </a:cubicBezTo>
                <a:cubicBezTo>
                  <a:pt x="1249890" y="105791"/>
                  <a:pt x="1255561" y="95203"/>
                  <a:pt x="1265029" y="95203"/>
                </a:cubicBezTo>
                <a:close/>
                <a:moveTo>
                  <a:pt x="1474129" y="80267"/>
                </a:moveTo>
                <a:cubicBezTo>
                  <a:pt x="1506298" y="90236"/>
                  <a:pt x="1522387" y="105791"/>
                  <a:pt x="1522387" y="126949"/>
                </a:cubicBezTo>
                <a:cubicBezTo>
                  <a:pt x="1514181" y="169265"/>
                  <a:pt x="1505985" y="190423"/>
                  <a:pt x="1497779" y="190423"/>
                </a:cubicBezTo>
                <a:cubicBezTo>
                  <a:pt x="1476333" y="180471"/>
                  <a:pt x="1465611" y="159313"/>
                  <a:pt x="1465611" y="126949"/>
                </a:cubicBezTo>
                <a:cubicBezTo>
                  <a:pt x="1471290" y="107028"/>
                  <a:pt x="1474129" y="91473"/>
                  <a:pt x="1474129" y="80267"/>
                </a:cubicBezTo>
                <a:close/>
                <a:moveTo>
                  <a:pt x="845870" y="80267"/>
                </a:moveTo>
                <a:lnTo>
                  <a:pt x="861959" y="80267"/>
                </a:lnTo>
                <a:cubicBezTo>
                  <a:pt x="870156" y="80267"/>
                  <a:pt x="880879" y="101425"/>
                  <a:pt x="894128" y="143741"/>
                </a:cubicBezTo>
                <a:lnTo>
                  <a:pt x="853440" y="143741"/>
                </a:lnTo>
                <a:cubicBezTo>
                  <a:pt x="853440" y="120108"/>
                  <a:pt x="850923" y="98950"/>
                  <a:pt x="845870" y="80267"/>
                </a:cubicBezTo>
                <a:close/>
                <a:moveTo>
                  <a:pt x="7828577" y="63474"/>
                </a:moveTo>
                <a:cubicBezTo>
                  <a:pt x="7839300" y="63474"/>
                  <a:pt x="7844666" y="95203"/>
                  <a:pt x="7844666" y="158678"/>
                </a:cubicBezTo>
                <a:lnTo>
                  <a:pt x="7796409" y="222169"/>
                </a:lnTo>
                <a:lnTo>
                  <a:pt x="7796409" y="207233"/>
                </a:lnTo>
                <a:cubicBezTo>
                  <a:pt x="7802088" y="188550"/>
                  <a:pt x="7804927" y="167392"/>
                  <a:pt x="7804927" y="143741"/>
                </a:cubicBezTo>
                <a:lnTo>
                  <a:pt x="7796409" y="143741"/>
                </a:lnTo>
                <a:cubicBezTo>
                  <a:pt x="7802088" y="125075"/>
                  <a:pt x="7804927" y="103917"/>
                  <a:pt x="7804927" y="80267"/>
                </a:cubicBezTo>
                <a:lnTo>
                  <a:pt x="7812497" y="80267"/>
                </a:lnTo>
                <a:lnTo>
                  <a:pt x="7828577" y="95203"/>
                </a:lnTo>
                <a:close/>
                <a:moveTo>
                  <a:pt x="1965187" y="63474"/>
                </a:moveTo>
                <a:lnTo>
                  <a:pt x="1981275" y="63474"/>
                </a:lnTo>
                <a:lnTo>
                  <a:pt x="1981275" y="158678"/>
                </a:lnTo>
                <a:cubicBezTo>
                  <a:pt x="1968026" y="127568"/>
                  <a:pt x="1957304" y="112013"/>
                  <a:pt x="1949107" y="112013"/>
                </a:cubicBezTo>
                <a:lnTo>
                  <a:pt x="1949107" y="95203"/>
                </a:lnTo>
                <a:cubicBezTo>
                  <a:pt x="1950997" y="74045"/>
                  <a:pt x="1956354" y="63474"/>
                  <a:pt x="1965187" y="63474"/>
                </a:cubicBezTo>
                <a:close/>
                <a:moveTo>
                  <a:pt x="1659580" y="63474"/>
                </a:moveTo>
                <a:lnTo>
                  <a:pt x="1667150" y="63474"/>
                </a:lnTo>
                <a:lnTo>
                  <a:pt x="1659580" y="95203"/>
                </a:lnTo>
                <a:lnTo>
                  <a:pt x="1659580" y="126949"/>
                </a:lnTo>
                <a:cubicBezTo>
                  <a:pt x="1659580" y="134408"/>
                  <a:pt x="1672821" y="161170"/>
                  <a:pt x="1699319" y="207233"/>
                </a:cubicBezTo>
                <a:lnTo>
                  <a:pt x="1699319" y="222169"/>
                </a:lnTo>
                <a:cubicBezTo>
                  <a:pt x="1693639" y="222169"/>
                  <a:pt x="1685756" y="227755"/>
                  <a:pt x="1675660" y="238961"/>
                </a:cubicBezTo>
                <a:lnTo>
                  <a:pt x="1675660" y="207233"/>
                </a:lnTo>
                <a:lnTo>
                  <a:pt x="1659580" y="222169"/>
                </a:lnTo>
                <a:cubicBezTo>
                  <a:pt x="1632455" y="204740"/>
                  <a:pt x="1618893" y="172995"/>
                  <a:pt x="1618893" y="126949"/>
                </a:cubicBezTo>
                <a:close/>
                <a:moveTo>
                  <a:pt x="1329366" y="63474"/>
                </a:moveTo>
                <a:lnTo>
                  <a:pt x="1345446" y="63474"/>
                </a:lnTo>
                <a:cubicBezTo>
                  <a:pt x="1345446" y="72189"/>
                  <a:pt x="1347972" y="103917"/>
                  <a:pt x="1353016" y="158678"/>
                </a:cubicBezTo>
                <a:cubicBezTo>
                  <a:pt x="1347972" y="158678"/>
                  <a:pt x="1345446" y="164281"/>
                  <a:pt x="1345446" y="175487"/>
                </a:cubicBezTo>
                <a:cubicBezTo>
                  <a:pt x="1324001" y="159313"/>
                  <a:pt x="1313278" y="143123"/>
                  <a:pt x="1313278" y="126949"/>
                </a:cubicBezTo>
                <a:cubicBezTo>
                  <a:pt x="1324001" y="100806"/>
                  <a:pt x="1329366" y="79648"/>
                  <a:pt x="1329366" y="63474"/>
                </a:cubicBezTo>
                <a:close/>
                <a:moveTo>
                  <a:pt x="1103228" y="63474"/>
                </a:moveTo>
                <a:lnTo>
                  <a:pt x="1135397" y="126949"/>
                </a:lnTo>
                <a:cubicBezTo>
                  <a:pt x="1130353" y="145615"/>
                  <a:pt x="1127836" y="166773"/>
                  <a:pt x="1127836" y="190423"/>
                </a:cubicBezTo>
                <a:cubicBezTo>
                  <a:pt x="1113951" y="190423"/>
                  <a:pt x="1095031" y="174868"/>
                  <a:pt x="1071059" y="143741"/>
                </a:cubicBezTo>
                <a:lnTo>
                  <a:pt x="1063490" y="143741"/>
                </a:lnTo>
                <a:lnTo>
                  <a:pt x="1063490" y="175487"/>
                </a:lnTo>
                <a:cubicBezTo>
                  <a:pt x="1031321" y="175487"/>
                  <a:pt x="1015241" y="148726"/>
                  <a:pt x="1015241" y="95203"/>
                </a:cubicBezTo>
                <a:close/>
                <a:moveTo>
                  <a:pt x="2174287" y="48538"/>
                </a:moveTo>
                <a:cubicBezTo>
                  <a:pt x="2174287" y="58490"/>
                  <a:pt x="2177127" y="63474"/>
                  <a:pt x="2182806" y="63474"/>
                </a:cubicBezTo>
                <a:cubicBezTo>
                  <a:pt x="2166404" y="116997"/>
                  <a:pt x="2158207" y="154329"/>
                  <a:pt x="2158207" y="175487"/>
                </a:cubicBezTo>
                <a:cubicBezTo>
                  <a:pt x="2158207" y="180471"/>
                  <a:pt x="2171770" y="233358"/>
                  <a:pt x="2198895" y="334181"/>
                </a:cubicBezTo>
                <a:lnTo>
                  <a:pt x="2182806" y="349117"/>
                </a:lnTo>
                <a:lnTo>
                  <a:pt x="2142119" y="270707"/>
                </a:lnTo>
                <a:lnTo>
                  <a:pt x="2126038" y="285643"/>
                </a:lnTo>
                <a:lnTo>
                  <a:pt x="2118469" y="285643"/>
                </a:lnTo>
                <a:lnTo>
                  <a:pt x="2118469" y="270707"/>
                </a:lnTo>
                <a:cubicBezTo>
                  <a:pt x="2138652" y="122583"/>
                  <a:pt x="2157258" y="48538"/>
                  <a:pt x="2174287" y="48538"/>
                </a:cubicBezTo>
                <a:close/>
                <a:moveTo>
                  <a:pt x="1425872" y="48538"/>
                </a:moveTo>
                <a:lnTo>
                  <a:pt x="1425872" y="95203"/>
                </a:lnTo>
                <a:lnTo>
                  <a:pt x="1409792" y="95203"/>
                </a:lnTo>
                <a:lnTo>
                  <a:pt x="1409792" y="80267"/>
                </a:lnTo>
                <a:cubicBezTo>
                  <a:pt x="1411047" y="59109"/>
                  <a:pt x="1416413" y="48538"/>
                  <a:pt x="1425872" y="48538"/>
                </a:cubicBezTo>
                <a:close/>
                <a:moveTo>
                  <a:pt x="1618893" y="31729"/>
                </a:moveTo>
                <a:lnTo>
                  <a:pt x="1618893" y="80267"/>
                </a:lnTo>
                <a:lnTo>
                  <a:pt x="1586724" y="80267"/>
                </a:lnTo>
                <a:lnTo>
                  <a:pt x="1586724" y="48538"/>
                </a:lnTo>
                <a:cubicBezTo>
                  <a:pt x="1589242" y="48538"/>
                  <a:pt x="1599965" y="42935"/>
                  <a:pt x="1618893" y="31729"/>
                </a:cubicBezTo>
                <a:close/>
                <a:moveTo>
                  <a:pt x="451319" y="31729"/>
                </a:moveTo>
                <a:cubicBezTo>
                  <a:pt x="465204" y="64093"/>
                  <a:pt x="481284" y="80267"/>
                  <a:pt x="499576" y="80267"/>
                </a:cubicBezTo>
                <a:lnTo>
                  <a:pt x="499576" y="112013"/>
                </a:lnTo>
                <a:lnTo>
                  <a:pt x="515665" y="112013"/>
                </a:lnTo>
                <a:lnTo>
                  <a:pt x="539315" y="80267"/>
                </a:lnTo>
                <a:cubicBezTo>
                  <a:pt x="584105" y="143741"/>
                  <a:pt x="610908" y="175487"/>
                  <a:pt x="619741" y="175487"/>
                </a:cubicBezTo>
                <a:cubicBezTo>
                  <a:pt x="641814" y="159313"/>
                  <a:pt x="652859" y="143123"/>
                  <a:pt x="652859" y="126949"/>
                </a:cubicBezTo>
                <a:lnTo>
                  <a:pt x="603652" y="95203"/>
                </a:lnTo>
                <a:lnTo>
                  <a:pt x="603652" y="80267"/>
                </a:lnTo>
                <a:cubicBezTo>
                  <a:pt x="614375" y="80267"/>
                  <a:pt x="619741" y="74681"/>
                  <a:pt x="619741" y="63474"/>
                </a:cubicBezTo>
                <a:lnTo>
                  <a:pt x="660428" y="112013"/>
                </a:lnTo>
                <a:lnTo>
                  <a:pt x="692597" y="112013"/>
                </a:lnTo>
                <a:lnTo>
                  <a:pt x="708677" y="95203"/>
                </a:lnTo>
                <a:lnTo>
                  <a:pt x="708677" y="112013"/>
                </a:lnTo>
                <a:lnTo>
                  <a:pt x="668939" y="175487"/>
                </a:lnTo>
                <a:lnTo>
                  <a:pt x="685027" y="190423"/>
                </a:lnTo>
                <a:lnTo>
                  <a:pt x="701107" y="190423"/>
                </a:lnTo>
                <a:cubicBezTo>
                  <a:pt x="711830" y="190423"/>
                  <a:pt x="717196" y="179836"/>
                  <a:pt x="717196" y="158678"/>
                </a:cubicBezTo>
                <a:lnTo>
                  <a:pt x="733284" y="175487"/>
                </a:lnTo>
                <a:lnTo>
                  <a:pt x="749365" y="175487"/>
                </a:lnTo>
                <a:lnTo>
                  <a:pt x="749365" y="112013"/>
                </a:lnTo>
                <a:cubicBezTo>
                  <a:pt x="732962" y="112013"/>
                  <a:pt x="724765" y="101425"/>
                  <a:pt x="724765" y="80267"/>
                </a:cubicBezTo>
                <a:cubicBezTo>
                  <a:pt x="730445" y="80267"/>
                  <a:pt x="733284" y="74681"/>
                  <a:pt x="733284" y="63474"/>
                </a:cubicBezTo>
                <a:lnTo>
                  <a:pt x="717196" y="80267"/>
                </a:lnTo>
                <a:lnTo>
                  <a:pt x="701107" y="80267"/>
                </a:lnTo>
                <a:lnTo>
                  <a:pt x="701107" y="48538"/>
                </a:lnTo>
                <a:lnTo>
                  <a:pt x="740846" y="31729"/>
                </a:lnTo>
                <a:cubicBezTo>
                  <a:pt x="740846" y="42935"/>
                  <a:pt x="743685" y="48538"/>
                  <a:pt x="749365" y="48538"/>
                </a:cubicBezTo>
                <a:lnTo>
                  <a:pt x="749365" y="31729"/>
                </a:lnTo>
                <a:cubicBezTo>
                  <a:pt x="769547" y="64093"/>
                  <a:pt x="782796" y="80267"/>
                  <a:pt x="789103" y="80267"/>
                </a:cubicBezTo>
                <a:lnTo>
                  <a:pt x="789103" y="112013"/>
                </a:lnTo>
                <a:cubicBezTo>
                  <a:pt x="789103" y="140630"/>
                  <a:pt x="783746" y="172376"/>
                  <a:pt x="773023" y="207233"/>
                </a:cubicBezTo>
                <a:cubicBezTo>
                  <a:pt x="780592" y="207233"/>
                  <a:pt x="788789" y="222787"/>
                  <a:pt x="797622" y="253897"/>
                </a:cubicBezTo>
                <a:lnTo>
                  <a:pt x="797622" y="270707"/>
                </a:lnTo>
                <a:cubicBezTo>
                  <a:pt x="781220" y="270707"/>
                  <a:pt x="773023" y="281278"/>
                  <a:pt x="773023" y="302436"/>
                </a:cubicBezTo>
                <a:lnTo>
                  <a:pt x="756934" y="302436"/>
                </a:lnTo>
                <a:lnTo>
                  <a:pt x="740846" y="285643"/>
                </a:lnTo>
                <a:cubicBezTo>
                  <a:pt x="740846" y="317991"/>
                  <a:pt x="735488" y="334181"/>
                  <a:pt x="724765" y="334181"/>
                </a:cubicBezTo>
                <a:lnTo>
                  <a:pt x="724765" y="365910"/>
                </a:lnTo>
                <a:cubicBezTo>
                  <a:pt x="724765" y="387068"/>
                  <a:pt x="735488" y="397655"/>
                  <a:pt x="756934" y="397655"/>
                </a:cubicBezTo>
                <a:lnTo>
                  <a:pt x="756934" y="429401"/>
                </a:lnTo>
                <a:cubicBezTo>
                  <a:pt x="742431" y="429401"/>
                  <a:pt x="718459" y="461130"/>
                  <a:pt x="685027" y="524604"/>
                </a:cubicBezTo>
                <a:lnTo>
                  <a:pt x="676508" y="524604"/>
                </a:lnTo>
                <a:cubicBezTo>
                  <a:pt x="671465" y="524604"/>
                  <a:pt x="650019" y="514033"/>
                  <a:pt x="612171" y="492875"/>
                </a:cubicBezTo>
                <a:cubicBezTo>
                  <a:pt x="590098" y="492875"/>
                  <a:pt x="568644" y="497843"/>
                  <a:pt x="547834" y="507811"/>
                </a:cubicBezTo>
                <a:cubicBezTo>
                  <a:pt x="526388" y="497843"/>
                  <a:pt x="507460" y="492875"/>
                  <a:pt x="491066" y="492875"/>
                </a:cubicBezTo>
                <a:cubicBezTo>
                  <a:pt x="480970" y="502827"/>
                  <a:pt x="473087" y="507811"/>
                  <a:pt x="467408" y="507811"/>
                </a:cubicBezTo>
                <a:lnTo>
                  <a:pt x="467408" y="604888"/>
                </a:lnTo>
                <a:lnTo>
                  <a:pt x="483496" y="715044"/>
                </a:lnTo>
                <a:lnTo>
                  <a:pt x="628260" y="715044"/>
                </a:lnTo>
                <a:lnTo>
                  <a:pt x="628260" y="668362"/>
                </a:lnTo>
                <a:lnTo>
                  <a:pt x="644340" y="683298"/>
                </a:lnTo>
                <a:cubicBezTo>
                  <a:pt x="682188" y="683298"/>
                  <a:pt x="701107" y="640982"/>
                  <a:pt x="701107" y="556350"/>
                </a:cubicBezTo>
                <a:lnTo>
                  <a:pt x="724765" y="556350"/>
                </a:lnTo>
                <a:cubicBezTo>
                  <a:pt x="746211" y="573778"/>
                  <a:pt x="756934" y="611110"/>
                  <a:pt x="756934" y="668362"/>
                </a:cubicBezTo>
                <a:lnTo>
                  <a:pt x="756934" y="715044"/>
                </a:lnTo>
                <a:lnTo>
                  <a:pt x="813702" y="715044"/>
                </a:lnTo>
                <a:cubicBezTo>
                  <a:pt x="835148" y="715044"/>
                  <a:pt x="845870" y="710060"/>
                  <a:pt x="845870" y="700108"/>
                </a:cubicBezTo>
                <a:lnTo>
                  <a:pt x="901697" y="715044"/>
                </a:lnTo>
                <a:lnTo>
                  <a:pt x="1087148" y="715044"/>
                </a:lnTo>
                <a:lnTo>
                  <a:pt x="1111747" y="778518"/>
                </a:lnTo>
                <a:lnTo>
                  <a:pt x="1111747" y="810247"/>
                </a:lnTo>
                <a:lnTo>
                  <a:pt x="1297198" y="810247"/>
                </a:lnTo>
                <a:lnTo>
                  <a:pt x="1320848" y="778518"/>
                </a:lnTo>
                <a:cubicBezTo>
                  <a:pt x="1322738" y="799676"/>
                  <a:pt x="1328103" y="810247"/>
                  <a:pt x="1336936" y="810247"/>
                </a:cubicBezTo>
                <a:lnTo>
                  <a:pt x="1361535" y="810247"/>
                </a:lnTo>
                <a:lnTo>
                  <a:pt x="1361535" y="778518"/>
                </a:lnTo>
                <a:lnTo>
                  <a:pt x="1369105" y="778518"/>
                </a:lnTo>
                <a:cubicBezTo>
                  <a:pt x="1369105" y="805898"/>
                  <a:pt x="1382667" y="822072"/>
                  <a:pt x="1409792" y="827056"/>
                </a:cubicBezTo>
                <a:cubicBezTo>
                  <a:pt x="1438808" y="815850"/>
                  <a:pt x="1462771" y="810247"/>
                  <a:pt x="1481699" y="810247"/>
                </a:cubicBezTo>
                <a:lnTo>
                  <a:pt x="1513868" y="810247"/>
                </a:lnTo>
                <a:lnTo>
                  <a:pt x="1538467" y="841993"/>
                </a:lnTo>
                <a:lnTo>
                  <a:pt x="1578205" y="841993"/>
                </a:lnTo>
                <a:lnTo>
                  <a:pt x="1627403" y="827056"/>
                </a:lnTo>
                <a:cubicBezTo>
                  <a:pt x="1648858" y="834516"/>
                  <a:pt x="1659580" y="845104"/>
                  <a:pt x="1659580" y="858785"/>
                </a:cubicBezTo>
                <a:cubicBezTo>
                  <a:pt x="1730852" y="847596"/>
                  <a:pt x="1770912" y="831405"/>
                  <a:pt x="1779736" y="810247"/>
                </a:cubicBezTo>
                <a:lnTo>
                  <a:pt x="1795824" y="827056"/>
                </a:lnTo>
                <a:cubicBezTo>
                  <a:pt x="1795824" y="815850"/>
                  <a:pt x="1798664" y="810247"/>
                  <a:pt x="1804343" y="810247"/>
                </a:cubicBezTo>
                <a:lnTo>
                  <a:pt x="1804343" y="841993"/>
                </a:lnTo>
                <a:cubicBezTo>
                  <a:pt x="1787941" y="841993"/>
                  <a:pt x="1779736" y="847596"/>
                  <a:pt x="1779736" y="858785"/>
                </a:cubicBezTo>
                <a:cubicBezTo>
                  <a:pt x="1784152" y="901101"/>
                  <a:pt x="1805598" y="922260"/>
                  <a:pt x="1844082" y="922260"/>
                </a:cubicBezTo>
                <a:lnTo>
                  <a:pt x="1844082" y="905467"/>
                </a:lnTo>
                <a:lnTo>
                  <a:pt x="1820424" y="841993"/>
                </a:lnTo>
                <a:lnTo>
                  <a:pt x="1844082" y="841993"/>
                </a:lnTo>
                <a:cubicBezTo>
                  <a:pt x="1849753" y="841993"/>
                  <a:pt x="1852592" y="847596"/>
                  <a:pt x="1852592" y="858785"/>
                </a:cubicBezTo>
                <a:lnTo>
                  <a:pt x="1868681" y="841993"/>
                </a:lnTo>
                <a:lnTo>
                  <a:pt x="1876250" y="841993"/>
                </a:lnTo>
                <a:lnTo>
                  <a:pt x="1868681" y="922260"/>
                </a:lnTo>
                <a:lnTo>
                  <a:pt x="1868681" y="937196"/>
                </a:lnTo>
                <a:lnTo>
                  <a:pt x="1916938" y="937196"/>
                </a:lnTo>
                <a:cubicBezTo>
                  <a:pt x="1916938" y="962100"/>
                  <a:pt x="1930492" y="978274"/>
                  <a:pt x="1957617" y="985751"/>
                </a:cubicBezTo>
                <a:lnTo>
                  <a:pt x="1957617" y="1000687"/>
                </a:lnTo>
                <a:lnTo>
                  <a:pt x="2352168" y="1000687"/>
                </a:lnTo>
                <a:cubicBezTo>
                  <a:pt x="2357212" y="1000687"/>
                  <a:pt x="2359738" y="995702"/>
                  <a:pt x="2359738" y="985751"/>
                </a:cubicBezTo>
                <a:lnTo>
                  <a:pt x="2375827" y="1000687"/>
                </a:lnTo>
                <a:lnTo>
                  <a:pt x="2488421" y="1000687"/>
                </a:lnTo>
                <a:cubicBezTo>
                  <a:pt x="2501034" y="1000687"/>
                  <a:pt x="2511757" y="995702"/>
                  <a:pt x="2520590" y="985751"/>
                </a:cubicBezTo>
                <a:cubicBezTo>
                  <a:pt x="2530050" y="995702"/>
                  <a:pt x="2541086" y="1000687"/>
                  <a:pt x="2553708" y="1000687"/>
                </a:cubicBezTo>
                <a:lnTo>
                  <a:pt x="2561269" y="1000687"/>
                </a:lnTo>
                <a:lnTo>
                  <a:pt x="2561269" y="968941"/>
                </a:lnTo>
                <a:lnTo>
                  <a:pt x="2618045" y="985751"/>
                </a:lnTo>
                <a:lnTo>
                  <a:pt x="2618045" y="968941"/>
                </a:lnTo>
                <a:cubicBezTo>
                  <a:pt x="2623088" y="968941"/>
                  <a:pt x="2625614" y="974544"/>
                  <a:pt x="2625614" y="985751"/>
                </a:cubicBezTo>
                <a:lnTo>
                  <a:pt x="2666294" y="968941"/>
                </a:lnTo>
                <a:lnTo>
                  <a:pt x="2689952" y="968941"/>
                </a:lnTo>
                <a:cubicBezTo>
                  <a:pt x="2695631" y="968941"/>
                  <a:pt x="2698462" y="974544"/>
                  <a:pt x="2698462" y="985751"/>
                </a:cubicBezTo>
                <a:lnTo>
                  <a:pt x="2714551" y="968941"/>
                </a:lnTo>
                <a:lnTo>
                  <a:pt x="2939740" y="968941"/>
                </a:lnTo>
                <a:cubicBezTo>
                  <a:pt x="2986420" y="1011257"/>
                  <a:pt x="3023946" y="1032416"/>
                  <a:pt x="3052334" y="1032416"/>
                </a:cubicBezTo>
                <a:lnTo>
                  <a:pt x="3052334" y="1064161"/>
                </a:lnTo>
                <a:lnTo>
                  <a:pt x="3278464" y="1064161"/>
                </a:lnTo>
                <a:cubicBezTo>
                  <a:pt x="3278464" y="1054192"/>
                  <a:pt x="3275625" y="1049225"/>
                  <a:pt x="3269954" y="1049225"/>
                </a:cubicBezTo>
                <a:lnTo>
                  <a:pt x="3286034" y="968941"/>
                </a:lnTo>
                <a:lnTo>
                  <a:pt x="3262384" y="968941"/>
                </a:lnTo>
                <a:lnTo>
                  <a:pt x="3246296" y="985751"/>
                </a:lnTo>
                <a:lnTo>
                  <a:pt x="3246296" y="954005"/>
                </a:lnTo>
                <a:cubicBezTo>
                  <a:pt x="3246296" y="939069"/>
                  <a:pt x="3254179" y="922895"/>
                  <a:pt x="3269954" y="905467"/>
                </a:cubicBezTo>
                <a:lnTo>
                  <a:pt x="3262384" y="873721"/>
                </a:lnTo>
                <a:lnTo>
                  <a:pt x="3262384" y="858785"/>
                </a:lnTo>
                <a:cubicBezTo>
                  <a:pt x="3283830" y="858785"/>
                  <a:pt x="3294553" y="842611"/>
                  <a:pt x="3294553" y="810247"/>
                </a:cubicBezTo>
                <a:lnTo>
                  <a:pt x="3374979" y="810247"/>
                </a:lnTo>
                <a:lnTo>
                  <a:pt x="3374979" y="715044"/>
                </a:lnTo>
                <a:cubicBezTo>
                  <a:pt x="3374979" y="693886"/>
                  <a:pt x="3366773" y="683298"/>
                  <a:pt x="3350371" y="683298"/>
                </a:cubicBezTo>
                <a:lnTo>
                  <a:pt x="3350371" y="651553"/>
                </a:lnTo>
                <a:lnTo>
                  <a:pt x="3358890" y="651553"/>
                </a:lnTo>
                <a:cubicBezTo>
                  <a:pt x="3396102" y="695124"/>
                  <a:pt x="3414717" y="748027"/>
                  <a:pt x="3414717" y="810247"/>
                </a:cubicBezTo>
                <a:lnTo>
                  <a:pt x="3462966" y="810247"/>
                </a:lnTo>
                <a:lnTo>
                  <a:pt x="3462966" y="778518"/>
                </a:lnTo>
                <a:lnTo>
                  <a:pt x="3528252" y="778518"/>
                </a:lnTo>
                <a:lnTo>
                  <a:pt x="3551910" y="810247"/>
                </a:lnTo>
                <a:cubicBezTo>
                  <a:pt x="3562633" y="810247"/>
                  <a:pt x="3581553" y="799676"/>
                  <a:pt x="3608678" y="778518"/>
                </a:cubicBezTo>
                <a:cubicBezTo>
                  <a:pt x="3618774" y="789708"/>
                  <a:pt x="3626657" y="795311"/>
                  <a:pt x="3632336" y="795311"/>
                </a:cubicBezTo>
                <a:cubicBezTo>
                  <a:pt x="3670176" y="780375"/>
                  <a:pt x="3689104" y="764201"/>
                  <a:pt x="3689104" y="746773"/>
                </a:cubicBezTo>
                <a:cubicBezTo>
                  <a:pt x="3713703" y="767931"/>
                  <a:pt x="3737675" y="778518"/>
                  <a:pt x="3761011" y="778518"/>
                </a:cubicBezTo>
                <a:cubicBezTo>
                  <a:pt x="3768580" y="715044"/>
                  <a:pt x="3776777" y="683298"/>
                  <a:pt x="3785610" y="683298"/>
                </a:cubicBezTo>
                <a:cubicBezTo>
                  <a:pt x="3785610" y="694505"/>
                  <a:pt x="3788450" y="700108"/>
                  <a:pt x="3794129" y="700108"/>
                </a:cubicBezTo>
                <a:cubicBezTo>
                  <a:pt x="3794129" y="688902"/>
                  <a:pt x="3796646" y="683298"/>
                  <a:pt x="3801698" y="683298"/>
                </a:cubicBezTo>
                <a:cubicBezTo>
                  <a:pt x="3810531" y="746773"/>
                  <a:pt x="3818728" y="778518"/>
                  <a:pt x="3826298" y="778518"/>
                </a:cubicBezTo>
                <a:cubicBezTo>
                  <a:pt x="3831977" y="778518"/>
                  <a:pt x="3839860" y="773534"/>
                  <a:pt x="3849947" y="763582"/>
                </a:cubicBezTo>
                <a:lnTo>
                  <a:pt x="3898204" y="778518"/>
                </a:lnTo>
                <a:lnTo>
                  <a:pt x="3938892" y="668362"/>
                </a:lnTo>
                <a:cubicBezTo>
                  <a:pt x="3938892" y="635998"/>
                  <a:pt x="3944249" y="619824"/>
                  <a:pt x="3954972" y="619824"/>
                </a:cubicBezTo>
                <a:cubicBezTo>
                  <a:pt x="3965695" y="623554"/>
                  <a:pt x="3971061" y="634141"/>
                  <a:pt x="3971061" y="651553"/>
                </a:cubicBezTo>
                <a:cubicBezTo>
                  <a:pt x="3954658" y="651553"/>
                  <a:pt x="3946462" y="662140"/>
                  <a:pt x="3946462" y="683298"/>
                </a:cubicBezTo>
                <a:lnTo>
                  <a:pt x="3946462" y="731837"/>
                </a:lnTo>
                <a:cubicBezTo>
                  <a:pt x="3966644" y="731837"/>
                  <a:pt x="4004179" y="747392"/>
                  <a:pt x="4059056" y="778518"/>
                </a:cubicBezTo>
                <a:cubicBezTo>
                  <a:pt x="4059056" y="797184"/>
                  <a:pt x="4042968" y="828913"/>
                  <a:pt x="4010799" y="873721"/>
                </a:cubicBezTo>
                <a:lnTo>
                  <a:pt x="4010799" y="890531"/>
                </a:lnTo>
                <a:lnTo>
                  <a:pt x="4091225" y="873721"/>
                </a:lnTo>
                <a:lnTo>
                  <a:pt x="4108254" y="873721"/>
                </a:lnTo>
                <a:lnTo>
                  <a:pt x="4108254" y="905467"/>
                </a:lnTo>
                <a:lnTo>
                  <a:pt x="4188680" y="905467"/>
                </a:lnTo>
                <a:lnTo>
                  <a:pt x="4188680" y="937196"/>
                </a:lnTo>
                <a:lnTo>
                  <a:pt x="4260587" y="937196"/>
                </a:lnTo>
                <a:cubicBezTo>
                  <a:pt x="4272573" y="937196"/>
                  <a:pt x="4283296" y="932228"/>
                  <a:pt x="4292756" y="922260"/>
                </a:cubicBezTo>
                <a:cubicBezTo>
                  <a:pt x="4302216" y="932228"/>
                  <a:pt x="4312938" y="937196"/>
                  <a:pt x="4324924" y="937196"/>
                </a:cubicBezTo>
                <a:lnTo>
                  <a:pt x="4357093" y="937196"/>
                </a:lnTo>
                <a:lnTo>
                  <a:pt x="4357093" y="905467"/>
                </a:lnTo>
                <a:lnTo>
                  <a:pt x="4373182" y="905467"/>
                </a:lnTo>
                <a:lnTo>
                  <a:pt x="4373182" y="937196"/>
                </a:lnTo>
                <a:lnTo>
                  <a:pt x="4381701" y="937196"/>
                </a:lnTo>
                <a:lnTo>
                  <a:pt x="4405350" y="905467"/>
                </a:lnTo>
                <a:lnTo>
                  <a:pt x="4429949" y="905467"/>
                </a:lnTo>
                <a:cubicBezTo>
                  <a:pt x="4441935" y="905467"/>
                  <a:pt x="4452658" y="911070"/>
                  <a:pt x="4462118" y="922260"/>
                </a:cubicBezTo>
                <a:cubicBezTo>
                  <a:pt x="4494922" y="909816"/>
                  <a:pt x="4521725" y="872484"/>
                  <a:pt x="4542544" y="810247"/>
                </a:cubicBezTo>
                <a:cubicBezTo>
                  <a:pt x="4553267" y="810247"/>
                  <a:pt x="4558632" y="805279"/>
                  <a:pt x="4558632" y="795311"/>
                </a:cubicBezTo>
                <a:lnTo>
                  <a:pt x="4599311" y="810247"/>
                </a:lnTo>
                <a:lnTo>
                  <a:pt x="4615400" y="810247"/>
                </a:lnTo>
                <a:cubicBezTo>
                  <a:pt x="4627386" y="810247"/>
                  <a:pt x="4638109" y="805279"/>
                  <a:pt x="4647569" y="795311"/>
                </a:cubicBezTo>
                <a:cubicBezTo>
                  <a:pt x="4657029" y="805279"/>
                  <a:pt x="4667751" y="810247"/>
                  <a:pt x="4679737" y="810247"/>
                </a:cubicBezTo>
                <a:lnTo>
                  <a:pt x="4703396" y="810247"/>
                </a:lnTo>
                <a:lnTo>
                  <a:pt x="4703396" y="841993"/>
                </a:lnTo>
                <a:cubicBezTo>
                  <a:pt x="4681950" y="841993"/>
                  <a:pt x="4671218" y="873721"/>
                  <a:pt x="4671218" y="937196"/>
                </a:cubicBezTo>
                <a:lnTo>
                  <a:pt x="4679737" y="937196"/>
                </a:lnTo>
                <a:lnTo>
                  <a:pt x="4679737" y="1000687"/>
                </a:lnTo>
                <a:lnTo>
                  <a:pt x="4639050" y="1000687"/>
                </a:lnTo>
                <a:cubicBezTo>
                  <a:pt x="4592378" y="1000687"/>
                  <a:pt x="4544120" y="1016861"/>
                  <a:pt x="4494287" y="1049225"/>
                </a:cubicBezTo>
                <a:lnTo>
                  <a:pt x="4429949" y="1127635"/>
                </a:lnTo>
                <a:lnTo>
                  <a:pt x="4429949" y="1144428"/>
                </a:lnTo>
                <a:cubicBezTo>
                  <a:pt x="4451395" y="1219109"/>
                  <a:pt x="4464958" y="1256457"/>
                  <a:pt x="4470637" y="1256457"/>
                </a:cubicBezTo>
                <a:lnTo>
                  <a:pt x="4478207" y="1256457"/>
                </a:lnTo>
                <a:lnTo>
                  <a:pt x="4494287" y="1239648"/>
                </a:lnTo>
                <a:lnTo>
                  <a:pt x="4502806" y="1271393"/>
                </a:lnTo>
                <a:lnTo>
                  <a:pt x="4462118" y="1288186"/>
                </a:lnTo>
                <a:lnTo>
                  <a:pt x="4462118" y="1303122"/>
                </a:lnTo>
                <a:cubicBezTo>
                  <a:pt x="4495550" y="1303122"/>
                  <a:pt x="4516995" y="1324280"/>
                  <a:pt x="4526455" y="1366597"/>
                </a:cubicBezTo>
                <a:lnTo>
                  <a:pt x="4526455" y="1383406"/>
                </a:lnTo>
                <a:lnTo>
                  <a:pt x="4567143" y="1366597"/>
                </a:lnTo>
                <a:lnTo>
                  <a:pt x="4574712" y="1398342"/>
                </a:lnTo>
                <a:lnTo>
                  <a:pt x="4574712" y="1430071"/>
                </a:lnTo>
                <a:cubicBezTo>
                  <a:pt x="4563990" y="1430071"/>
                  <a:pt x="4558632" y="1414516"/>
                  <a:pt x="4558632" y="1383406"/>
                </a:cubicBezTo>
                <a:lnTo>
                  <a:pt x="4486717" y="1478626"/>
                </a:lnTo>
                <a:lnTo>
                  <a:pt x="4470637" y="1478626"/>
                </a:lnTo>
                <a:lnTo>
                  <a:pt x="4478207" y="1446880"/>
                </a:lnTo>
                <a:lnTo>
                  <a:pt x="4462118" y="1446880"/>
                </a:lnTo>
                <a:lnTo>
                  <a:pt x="4454548" y="1510355"/>
                </a:lnTo>
                <a:lnTo>
                  <a:pt x="4470637" y="1493562"/>
                </a:lnTo>
                <a:lnTo>
                  <a:pt x="4470637" y="1525291"/>
                </a:lnTo>
                <a:lnTo>
                  <a:pt x="4510375" y="1510355"/>
                </a:lnTo>
                <a:lnTo>
                  <a:pt x="4518886" y="1510355"/>
                </a:lnTo>
                <a:lnTo>
                  <a:pt x="4518886" y="1542100"/>
                </a:lnTo>
                <a:lnTo>
                  <a:pt x="4542544" y="1542100"/>
                </a:lnTo>
                <a:lnTo>
                  <a:pt x="4542544" y="1493562"/>
                </a:lnTo>
                <a:cubicBezTo>
                  <a:pt x="4574712" y="1493562"/>
                  <a:pt x="4590801" y="1514720"/>
                  <a:pt x="4590801" y="1557036"/>
                </a:cubicBezTo>
                <a:cubicBezTo>
                  <a:pt x="4600261" y="1589384"/>
                  <a:pt x="4610984" y="1605574"/>
                  <a:pt x="4622970" y="1605574"/>
                </a:cubicBezTo>
                <a:lnTo>
                  <a:pt x="4622970" y="1683985"/>
                </a:lnTo>
                <a:lnTo>
                  <a:pt x="4606881" y="1683985"/>
                </a:lnTo>
                <a:lnTo>
                  <a:pt x="4606881" y="1700778"/>
                </a:lnTo>
                <a:cubicBezTo>
                  <a:pt x="4620757" y="1700778"/>
                  <a:pt x="4628963" y="1721952"/>
                  <a:pt x="4631480" y="1764269"/>
                </a:cubicBezTo>
                <a:cubicBezTo>
                  <a:pt x="4625809" y="1764269"/>
                  <a:pt x="4622970" y="1769236"/>
                  <a:pt x="4622970" y="1779205"/>
                </a:cubicBezTo>
                <a:cubicBezTo>
                  <a:pt x="4632430" y="1769236"/>
                  <a:pt x="4643152" y="1764269"/>
                  <a:pt x="4655138" y="1764269"/>
                </a:cubicBezTo>
                <a:cubicBezTo>
                  <a:pt x="4644415" y="1738126"/>
                  <a:pt x="4639050" y="1721952"/>
                  <a:pt x="4639050" y="1715714"/>
                </a:cubicBezTo>
                <a:lnTo>
                  <a:pt x="4639050" y="1700778"/>
                </a:lnTo>
                <a:cubicBezTo>
                  <a:pt x="4652299" y="1700778"/>
                  <a:pt x="4671218" y="1674033"/>
                  <a:pt x="4695826" y="1620511"/>
                </a:cubicBezTo>
                <a:lnTo>
                  <a:pt x="4703396" y="1620511"/>
                </a:lnTo>
                <a:cubicBezTo>
                  <a:pt x="4703396" y="1652875"/>
                  <a:pt x="4711592" y="1669049"/>
                  <a:pt x="4727995" y="1669049"/>
                </a:cubicBezTo>
                <a:lnTo>
                  <a:pt x="4727995" y="1637303"/>
                </a:lnTo>
                <a:lnTo>
                  <a:pt x="4744075" y="1637303"/>
                </a:lnTo>
                <a:cubicBezTo>
                  <a:pt x="4744075" y="1664683"/>
                  <a:pt x="4754798" y="1685858"/>
                  <a:pt x="4776243" y="1700778"/>
                </a:cubicBezTo>
                <a:lnTo>
                  <a:pt x="4776243" y="1715714"/>
                </a:lnTo>
                <a:lnTo>
                  <a:pt x="4792332" y="1700778"/>
                </a:lnTo>
                <a:cubicBezTo>
                  <a:pt x="4792332" y="1710746"/>
                  <a:pt x="4795172" y="1715714"/>
                  <a:pt x="4800851" y="1715714"/>
                </a:cubicBezTo>
                <a:lnTo>
                  <a:pt x="4800851" y="1700778"/>
                </a:lnTo>
                <a:cubicBezTo>
                  <a:pt x="4790128" y="1689588"/>
                  <a:pt x="4781923" y="1683985"/>
                  <a:pt x="4776243" y="1683985"/>
                </a:cubicBezTo>
                <a:lnTo>
                  <a:pt x="4776243" y="1669049"/>
                </a:lnTo>
                <a:lnTo>
                  <a:pt x="4800851" y="1669049"/>
                </a:lnTo>
                <a:lnTo>
                  <a:pt x="4800851" y="1652239"/>
                </a:lnTo>
                <a:lnTo>
                  <a:pt x="4776243" y="1652239"/>
                </a:lnTo>
                <a:cubicBezTo>
                  <a:pt x="4786975" y="1627351"/>
                  <a:pt x="4792332" y="1606193"/>
                  <a:pt x="4792332" y="1588765"/>
                </a:cubicBezTo>
                <a:cubicBezTo>
                  <a:pt x="4813778" y="1617400"/>
                  <a:pt x="4824501" y="1644161"/>
                  <a:pt x="4824501" y="1669049"/>
                </a:cubicBezTo>
                <a:lnTo>
                  <a:pt x="4856669" y="1669049"/>
                </a:lnTo>
                <a:cubicBezTo>
                  <a:pt x="4856669" y="1626733"/>
                  <a:pt x="4862035" y="1605574"/>
                  <a:pt x="4872758" y="1605574"/>
                </a:cubicBezTo>
                <a:lnTo>
                  <a:pt x="4881268" y="1605574"/>
                </a:lnTo>
                <a:lnTo>
                  <a:pt x="4881268" y="1652239"/>
                </a:lnTo>
                <a:lnTo>
                  <a:pt x="4897357" y="1652239"/>
                </a:lnTo>
                <a:cubicBezTo>
                  <a:pt x="4897357" y="1609923"/>
                  <a:pt x="4910606" y="1588765"/>
                  <a:pt x="4937095" y="1588765"/>
                </a:cubicBezTo>
                <a:cubicBezTo>
                  <a:pt x="4947818" y="1592495"/>
                  <a:pt x="4953184" y="1603082"/>
                  <a:pt x="4953184" y="1620511"/>
                </a:cubicBezTo>
                <a:lnTo>
                  <a:pt x="4937095" y="1620511"/>
                </a:lnTo>
                <a:lnTo>
                  <a:pt x="4937095" y="1652239"/>
                </a:lnTo>
                <a:cubicBezTo>
                  <a:pt x="4964220" y="1622367"/>
                  <a:pt x="4977783" y="1601209"/>
                  <a:pt x="4977783" y="1588765"/>
                </a:cubicBezTo>
                <a:lnTo>
                  <a:pt x="4993863" y="1605574"/>
                </a:lnTo>
                <a:lnTo>
                  <a:pt x="5009951" y="1605574"/>
                </a:lnTo>
                <a:cubicBezTo>
                  <a:pt x="5009951" y="1581924"/>
                  <a:pt x="5020674" y="1565750"/>
                  <a:pt x="5042120" y="1557036"/>
                </a:cubicBezTo>
                <a:cubicBezTo>
                  <a:pt x="5051580" y="1568226"/>
                  <a:pt x="5062303" y="1573829"/>
                  <a:pt x="5074289" y="1573829"/>
                </a:cubicBezTo>
                <a:lnTo>
                  <a:pt x="5066719" y="1605574"/>
                </a:lnTo>
                <a:lnTo>
                  <a:pt x="5066719" y="1620511"/>
                </a:lnTo>
                <a:lnTo>
                  <a:pt x="5147145" y="1557036"/>
                </a:lnTo>
                <a:cubicBezTo>
                  <a:pt x="5147145" y="1568226"/>
                  <a:pt x="5149671" y="1573829"/>
                  <a:pt x="5154714" y="1573829"/>
                </a:cubicBezTo>
                <a:lnTo>
                  <a:pt x="5154714" y="1557036"/>
                </a:lnTo>
                <a:cubicBezTo>
                  <a:pt x="5145255" y="1534624"/>
                  <a:pt x="5137363" y="1487323"/>
                  <a:pt x="5131056" y="1415135"/>
                </a:cubicBezTo>
                <a:lnTo>
                  <a:pt x="5106457" y="1415135"/>
                </a:lnTo>
                <a:lnTo>
                  <a:pt x="5106457" y="1383406"/>
                </a:lnTo>
                <a:cubicBezTo>
                  <a:pt x="5112764" y="1383406"/>
                  <a:pt x="5126326" y="1367232"/>
                  <a:pt x="5147145" y="1334868"/>
                </a:cubicBezTo>
                <a:cubicBezTo>
                  <a:pt x="5147145" y="1303741"/>
                  <a:pt x="5133582" y="1288186"/>
                  <a:pt x="5106457" y="1288186"/>
                </a:cubicBezTo>
                <a:lnTo>
                  <a:pt x="5106457" y="1271393"/>
                </a:lnTo>
                <a:cubicBezTo>
                  <a:pt x="5106457" y="1261425"/>
                  <a:pt x="5109297" y="1256457"/>
                  <a:pt x="5114976" y="1256457"/>
                </a:cubicBezTo>
                <a:cubicBezTo>
                  <a:pt x="5108034" y="1180522"/>
                  <a:pt x="5094471" y="1137587"/>
                  <a:pt x="5074289" y="1127635"/>
                </a:cubicBezTo>
                <a:lnTo>
                  <a:pt x="4993863" y="1127635"/>
                </a:lnTo>
                <a:lnTo>
                  <a:pt x="4985352" y="1064161"/>
                </a:lnTo>
                <a:lnTo>
                  <a:pt x="5042120" y="1064161"/>
                </a:lnTo>
                <a:lnTo>
                  <a:pt x="5033601" y="1032416"/>
                </a:lnTo>
                <a:lnTo>
                  <a:pt x="5090377" y="1032416"/>
                </a:lnTo>
                <a:cubicBezTo>
                  <a:pt x="5111823" y="962719"/>
                  <a:pt x="5122546" y="899245"/>
                  <a:pt x="5122546" y="841993"/>
                </a:cubicBezTo>
                <a:cubicBezTo>
                  <a:pt x="5137049" y="841993"/>
                  <a:pt x="5174584" y="799676"/>
                  <a:pt x="5235140" y="715044"/>
                </a:cubicBezTo>
                <a:lnTo>
                  <a:pt x="5251220" y="715044"/>
                </a:lnTo>
                <a:cubicBezTo>
                  <a:pt x="5303580" y="736202"/>
                  <a:pt x="5333223" y="746773"/>
                  <a:pt x="5340165" y="746773"/>
                </a:cubicBezTo>
                <a:lnTo>
                  <a:pt x="5356245" y="746773"/>
                </a:lnTo>
                <a:cubicBezTo>
                  <a:pt x="5370757" y="746773"/>
                  <a:pt x="5408283" y="720630"/>
                  <a:pt x="5468840" y="668362"/>
                </a:cubicBezTo>
                <a:cubicBezTo>
                  <a:pt x="5475782" y="668362"/>
                  <a:pt x="5489345" y="694505"/>
                  <a:pt x="5509527" y="746773"/>
                </a:cubicBezTo>
                <a:lnTo>
                  <a:pt x="5533177" y="746773"/>
                </a:lnTo>
                <a:lnTo>
                  <a:pt x="5509527" y="810247"/>
                </a:lnTo>
                <a:lnTo>
                  <a:pt x="5517097" y="810247"/>
                </a:lnTo>
                <a:lnTo>
                  <a:pt x="5509527" y="841993"/>
                </a:lnTo>
                <a:lnTo>
                  <a:pt x="5509527" y="858785"/>
                </a:lnTo>
                <a:lnTo>
                  <a:pt x="5517097" y="890531"/>
                </a:lnTo>
                <a:cubicBezTo>
                  <a:pt x="5535389" y="858166"/>
                  <a:pt x="5556835" y="841993"/>
                  <a:pt x="5581434" y="841993"/>
                </a:cubicBezTo>
                <a:lnTo>
                  <a:pt x="5581434" y="827056"/>
                </a:lnTo>
                <a:lnTo>
                  <a:pt x="5597523" y="841993"/>
                </a:lnTo>
                <a:lnTo>
                  <a:pt x="5613603" y="841993"/>
                </a:lnTo>
                <a:cubicBezTo>
                  <a:pt x="5613603" y="820834"/>
                  <a:pt x="5624326" y="810247"/>
                  <a:pt x="5645772" y="810247"/>
                </a:cubicBezTo>
                <a:lnTo>
                  <a:pt x="5638202" y="778518"/>
                </a:lnTo>
                <a:lnTo>
                  <a:pt x="5638202" y="763582"/>
                </a:lnTo>
                <a:lnTo>
                  <a:pt x="5694978" y="778518"/>
                </a:lnTo>
                <a:lnTo>
                  <a:pt x="5711058" y="778518"/>
                </a:lnTo>
                <a:cubicBezTo>
                  <a:pt x="5721781" y="778518"/>
                  <a:pt x="5727147" y="767931"/>
                  <a:pt x="5727147" y="746773"/>
                </a:cubicBezTo>
                <a:lnTo>
                  <a:pt x="5727147" y="731837"/>
                </a:lnTo>
                <a:lnTo>
                  <a:pt x="5711058" y="731837"/>
                </a:lnTo>
                <a:lnTo>
                  <a:pt x="5711058" y="715044"/>
                </a:lnTo>
                <a:lnTo>
                  <a:pt x="5734716" y="715044"/>
                </a:lnTo>
                <a:cubicBezTo>
                  <a:pt x="5747957" y="736202"/>
                  <a:pt x="5758680" y="746773"/>
                  <a:pt x="5766885" y="746773"/>
                </a:cubicBezTo>
                <a:lnTo>
                  <a:pt x="5766885" y="778518"/>
                </a:lnTo>
                <a:lnTo>
                  <a:pt x="5750796" y="763582"/>
                </a:lnTo>
                <a:lnTo>
                  <a:pt x="5743227" y="795311"/>
                </a:lnTo>
                <a:cubicBezTo>
                  <a:pt x="5759002" y="795311"/>
                  <a:pt x="5766885" y="821453"/>
                  <a:pt x="5766885" y="873721"/>
                </a:cubicBezTo>
                <a:lnTo>
                  <a:pt x="5718628" y="873721"/>
                </a:lnTo>
                <a:lnTo>
                  <a:pt x="5718628" y="905467"/>
                </a:lnTo>
                <a:cubicBezTo>
                  <a:pt x="5745753" y="920403"/>
                  <a:pt x="5759315" y="941561"/>
                  <a:pt x="5759315" y="968941"/>
                </a:cubicBezTo>
                <a:lnTo>
                  <a:pt x="5759315" y="985751"/>
                </a:lnTo>
                <a:cubicBezTo>
                  <a:pt x="5802207" y="977036"/>
                  <a:pt x="5823653" y="955878"/>
                  <a:pt x="5823653" y="922260"/>
                </a:cubicBezTo>
                <a:lnTo>
                  <a:pt x="5807564" y="922260"/>
                </a:lnTo>
                <a:lnTo>
                  <a:pt x="5807564" y="905467"/>
                </a:lnTo>
                <a:lnTo>
                  <a:pt x="5839741" y="905467"/>
                </a:lnTo>
                <a:lnTo>
                  <a:pt x="5839741" y="873721"/>
                </a:lnTo>
                <a:cubicBezTo>
                  <a:pt x="5829018" y="873721"/>
                  <a:pt x="5823653" y="852563"/>
                  <a:pt x="5823653" y="810247"/>
                </a:cubicBezTo>
                <a:lnTo>
                  <a:pt x="5807564" y="827056"/>
                </a:lnTo>
                <a:lnTo>
                  <a:pt x="5807564" y="778518"/>
                </a:lnTo>
                <a:cubicBezTo>
                  <a:pt x="5812616" y="778518"/>
                  <a:pt x="5815134" y="784121"/>
                  <a:pt x="5815134" y="795311"/>
                </a:cubicBezTo>
                <a:cubicBezTo>
                  <a:pt x="5825857" y="784121"/>
                  <a:pt x="5834062" y="778518"/>
                  <a:pt x="5839741" y="778518"/>
                </a:cubicBezTo>
                <a:lnTo>
                  <a:pt x="5839741" y="763582"/>
                </a:lnTo>
                <a:lnTo>
                  <a:pt x="5823653" y="763582"/>
                </a:lnTo>
                <a:cubicBezTo>
                  <a:pt x="5823653" y="736202"/>
                  <a:pt x="5834376" y="720011"/>
                  <a:pt x="5855821" y="715044"/>
                </a:cubicBezTo>
                <a:lnTo>
                  <a:pt x="5855821" y="668362"/>
                </a:lnTo>
                <a:lnTo>
                  <a:pt x="5839741" y="668362"/>
                </a:lnTo>
                <a:lnTo>
                  <a:pt x="5847311" y="636617"/>
                </a:lnTo>
                <a:cubicBezTo>
                  <a:pt x="5836580" y="636617"/>
                  <a:pt x="5831222" y="626046"/>
                  <a:pt x="5831222" y="604888"/>
                </a:cubicBezTo>
                <a:lnTo>
                  <a:pt x="5839741" y="604888"/>
                </a:lnTo>
                <a:lnTo>
                  <a:pt x="5831222" y="573142"/>
                </a:lnTo>
                <a:lnTo>
                  <a:pt x="5831222" y="524604"/>
                </a:lnTo>
                <a:cubicBezTo>
                  <a:pt x="5840055" y="524604"/>
                  <a:pt x="5850778" y="514033"/>
                  <a:pt x="5863391" y="492875"/>
                </a:cubicBezTo>
                <a:cubicBezTo>
                  <a:pt x="5863391" y="504065"/>
                  <a:pt x="5866231" y="519637"/>
                  <a:pt x="5871910" y="539540"/>
                </a:cubicBezTo>
                <a:cubicBezTo>
                  <a:pt x="5866231" y="539540"/>
                  <a:pt x="5863391" y="545143"/>
                  <a:pt x="5863391" y="556350"/>
                </a:cubicBezTo>
                <a:lnTo>
                  <a:pt x="5871910" y="556350"/>
                </a:lnTo>
                <a:cubicBezTo>
                  <a:pt x="5873164" y="535192"/>
                  <a:pt x="5878530" y="524604"/>
                  <a:pt x="5887990" y="524604"/>
                </a:cubicBezTo>
                <a:lnTo>
                  <a:pt x="5895560" y="524604"/>
                </a:lnTo>
                <a:cubicBezTo>
                  <a:pt x="5907546" y="524604"/>
                  <a:pt x="5918268" y="529588"/>
                  <a:pt x="5927728" y="539540"/>
                </a:cubicBezTo>
                <a:cubicBezTo>
                  <a:pt x="5966212" y="519637"/>
                  <a:pt x="5998694" y="487891"/>
                  <a:pt x="6025184" y="444320"/>
                </a:cubicBezTo>
                <a:cubicBezTo>
                  <a:pt x="6025184" y="423162"/>
                  <a:pt x="6011621" y="402004"/>
                  <a:pt x="5984504" y="380846"/>
                </a:cubicBezTo>
                <a:cubicBezTo>
                  <a:pt x="5989548" y="360942"/>
                  <a:pt x="5992074" y="345387"/>
                  <a:pt x="5992074" y="334181"/>
                </a:cubicBezTo>
                <a:lnTo>
                  <a:pt x="6186035" y="334181"/>
                </a:lnTo>
                <a:cubicBezTo>
                  <a:pt x="6186035" y="376497"/>
                  <a:pt x="6191393" y="397655"/>
                  <a:pt x="6202115" y="397655"/>
                </a:cubicBezTo>
                <a:cubicBezTo>
                  <a:pt x="6210948" y="418814"/>
                  <a:pt x="6221671" y="429401"/>
                  <a:pt x="6234293" y="429401"/>
                </a:cubicBezTo>
                <a:lnTo>
                  <a:pt x="6234293" y="524604"/>
                </a:lnTo>
                <a:lnTo>
                  <a:pt x="6298630" y="524604"/>
                </a:lnTo>
                <a:cubicBezTo>
                  <a:pt x="6320703" y="524604"/>
                  <a:pt x="6342149" y="529588"/>
                  <a:pt x="6362967" y="539540"/>
                </a:cubicBezTo>
                <a:cubicBezTo>
                  <a:pt x="6383786" y="529588"/>
                  <a:pt x="6405231" y="524604"/>
                  <a:pt x="6427304" y="524604"/>
                </a:cubicBezTo>
                <a:lnTo>
                  <a:pt x="6451903" y="524604"/>
                </a:lnTo>
                <a:lnTo>
                  <a:pt x="6451903" y="556350"/>
                </a:lnTo>
                <a:lnTo>
                  <a:pt x="6475562" y="556350"/>
                </a:lnTo>
                <a:cubicBezTo>
                  <a:pt x="6475562" y="548873"/>
                  <a:pt x="6480927" y="527715"/>
                  <a:pt x="6491650" y="492875"/>
                </a:cubicBezTo>
                <a:lnTo>
                  <a:pt x="6539899" y="492875"/>
                </a:lnTo>
                <a:lnTo>
                  <a:pt x="6539899" y="461130"/>
                </a:lnTo>
                <a:lnTo>
                  <a:pt x="6588156" y="461130"/>
                </a:lnTo>
                <a:lnTo>
                  <a:pt x="6612755" y="397655"/>
                </a:lnTo>
                <a:lnTo>
                  <a:pt x="6693181" y="397655"/>
                </a:lnTo>
                <a:cubicBezTo>
                  <a:pt x="6731029" y="376497"/>
                  <a:pt x="6752475" y="365910"/>
                  <a:pt x="6757518" y="365910"/>
                </a:cubicBezTo>
                <a:lnTo>
                  <a:pt x="6854024" y="365910"/>
                </a:lnTo>
                <a:lnTo>
                  <a:pt x="6878631" y="302436"/>
                </a:lnTo>
                <a:lnTo>
                  <a:pt x="6910800" y="302436"/>
                </a:lnTo>
                <a:lnTo>
                  <a:pt x="6910800" y="334181"/>
                </a:lnTo>
                <a:cubicBezTo>
                  <a:pt x="6926567" y="322975"/>
                  <a:pt x="6934450" y="312404"/>
                  <a:pt x="6934450" y="302436"/>
                </a:cubicBezTo>
                <a:cubicBezTo>
                  <a:pt x="6961575" y="323594"/>
                  <a:pt x="6975137" y="339149"/>
                  <a:pt x="6975137" y="349117"/>
                </a:cubicBezTo>
                <a:cubicBezTo>
                  <a:pt x="6975137" y="365291"/>
                  <a:pt x="6959049" y="392052"/>
                  <a:pt x="6926881" y="429401"/>
                </a:cubicBezTo>
                <a:lnTo>
                  <a:pt x="6926881" y="444320"/>
                </a:lnTo>
                <a:lnTo>
                  <a:pt x="6951479" y="444320"/>
                </a:lnTo>
                <a:lnTo>
                  <a:pt x="7007306" y="429401"/>
                </a:lnTo>
                <a:cubicBezTo>
                  <a:pt x="6997847" y="471717"/>
                  <a:pt x="6987123" y="492875"/>
                  <a:pt x="6975137" y="492875"/>
                </a:cubicBezTo>
                <a:cubicBezTo>
                  <a:pt x="6975137" y="502827"/>
                  <a:pt x="6977977" y="507811"/>
                  <a:pt x="6983657" y="507811"/>
                </a:cubicBezTo>
                <a:cubicBezTo>
                  <a:pt x="6980495" y="551365"/>
                  <a:pt x="6972298" y="573142"/>
                  <a:pt x="6959049" y="573142"/>
                </a:cubicBezTo>
                <a:lnTo>
                  <a:pt x="6959049" y="604888"/>
                </a:lnTo>
                <a:lnTo>
                  <a:pt x="6967568" y="604888"/>
                </a:lnTo>
                <a:cubicBezTo>
                  <a:pt x="6979554" y="580000"/>
                  <a:pt x="7011723" y="558206"/>
                  <a:pt x="7064074" y="539540"/>
                </a:cubicBezTo>
                <a:lnTo>
                  <a:pt x="7064074" y="588079"/>
                </a:lnTo>
                <a:cubicBezTo>
                  <a:pt x="7047680" y="588079"/>
                  <a:pt x="7039475" y="598666"/>
                  <a:pt x="7039475" y="619824"/>
                </a:cubicBezTo>
                <a:lnTo>
                  <a:pt x="7023395" y="604888"/>
                </a:lnTo>
                <a:lnTo>
                  <a:pt x="7015825" y="604888"/>
                </a:lnTo>
                <a:lnTo>
                  <a:pt x="7015825" y="619824"/>
                </a:lnTo>
                <a:cubicBezTo>
                  <a:pt x="7020869" y="640982"/>
                  <a:pt x="7023395" y="657156"/>
                  <a:pt x="7023395" y="668362"/>
                </a:cubicBezTo>
                <a:cubicBezTo>
                  <a:pt x="7013927" y="678314"/>
                  <a:pt x="7003203" y="683298"/>
                  <a:pt x="6991217" y="683298"/>
                </a:cubicBezTo>
                <a:cubicBezTo>
                  <a:pt x="6991217" y="704456"/>
                  <a:pt x="7001949" y="715044"/>
                  <a:pt x="7023395" y="715044"/>
                </a:cubicBezTo>
                <a:lnTo>
                  <a:pt x="7023395" y="778518"/>
                </a:lnTo>
                <a:lnTo>
                  <a:pt x="7007306" y="778518"/>
                </a:lnTo>
                <a:lnTo>
                  <a:pt x="7007306" y="810247"/>
                </a:lnTo>
                <a:cubicBezTo>
                  <a:pt x="7034431" y="810247"/>
                  <a:pt x="7047993" y="794692"/>
                  <a:pt x="7047993" y="763582"/>
                </a:cubicBezTo>
                <a:lnTo>
                  <a:pt x="7071643" y="763582"/>
                </a:lnTo>
                <a:lnTo>
                  <a:pt x="7087732" y="873721"/>
                </a:lnTo>
                <a:lnTo>
                  <a:pt x="7096243" y="873721"/>
                </a:lnTo>
                <a:lnTo>
                  <a:pt x="7096243" y="841993"/>
                </a:lnTo>
                <a:cubicBezTo>
                  <a:pt x="7105711" y="853199"/>
                  <a:pt x="7116433" y="858785"/>
                  <a:pt x="7128419" y="858785"/>
                </a:cubicBezTo>
                <a:lnTo>
                  <a:pt x="7128419" y="905467"/>
                </a:lnTo>
                <a:cubicBezTo>
                  <a:pt x="7110755" y="926625"/>
                  <a:pt x="7100031" y="937196"/>
                  <a:pt x="7096243" y="937196"/>
                </a:cubicBezTo>
                <a:cubicBezTo>
                  <a:pt x="7096243" y="958371"/>
                  <a:pt x="7106965" y="968941"/>
                  <a:pt x="7128419" y="968941"/>
                </a:cubicBezTo>
                <a:lnTo>
                  <a:pt x="7119901" y="1000687"/>
                </a:lnTo>
                <a:cubicBezTo>
                  <a:pt x="7141347" y="1004417"/>
                  <a:pt x="7152069" y="1025575"/>
                  <a:pt x="7152069" y="1064161"/>
                </a:cubicBezTo>
                <a:lnTo>
                  <a:pt x="7135989" y="1064161"/>
                </a:lnTo>
                <a:lnTo>
                  <a:pt x="7144499" y="1095890"/>
                </a:lnTo>
                <a:cubicBezTo>
                  <a:pt x="7106651" y="1114556"/>
                  <a:pt x="7071643" y="1146920"/>
                  <a:pt x="7039475" y="1192983"/>
                </a:cubicBezTo>
                <a:cubicBezTo>
                  <a:pt x="7004780" y="1237775"/>
                  <a:pt x="6969772" y="1263917"/>
                  <a:pt x="6934450" y="1271393"/>
                </a:cubicBezTo>
                <a:cubicBezTo>
                  <a:pt x="6918683" y="1283837"/>
                  <a:pt x="6910800" y="1300011"/>
                  <a:pt x="6910800" y="1319932"/>
                </a:cubicBezTo>
                <a:lnTo>
                  <a:pt x="6814286" y="1319932"/>
                </a:lnTo>
                <a:lnTo>
                  <a:pt x="6789687" y="1351660"/>
                </a:lnTo>
                <a:lnTo>
                  <a:pt x="6717780" y="1351660"/>
                </a:lnTo>
                <a:cubicBezTo>
                  <a:pt x="6705167" y="1351660"/>
                  <a:pt x="6694444" y="1356645"/>
                  <a:pt x="6685611" y="1366597"/>
                </a:cubicBezTo>
                <a:cubicBezTo>
                  <a:pt x="6674889" y="1356645"/>
                  <a:pt x="6666683" y="1351660"/>
                  <a:pt x="6661012" y="1351660"/>
                </a:cubicBezTo>
                <a:cubicBezTo>
                  <a:pt x="6661012" y="1372818"/>
                  <a:pt x="6655647" y="1383406"/>
                  <a:pt x="6644924" y="1383406"/>
                </a:cubicBezTo>
                <a:cubicBezTo>
                  <a:pt x="6644924" y="1362248"/>
                  <a:pt x="6639567" y="1351660"/>
                  <a:pt x="6628844" y="1351660"/>
                </a:cubicBezTo>
                <a:lnTo>
                  <a:pt x="6620325" y="1351660"/>
                </a:lnTo>
                <a:lnTo>
                  <a:pt x="6596667" y="1383406"/>
                </a:lnTo>
                <a:lnTo>
                  <a:pt x="6555987" y="1383406"/>
                </a:lnTo>
                <a:lnTo>
                  <a:pt x="6555987" y="1415135"/>
                </a:lnTo>
                <a:lnTo>
                  <a:pt x="6395136" y="1415135"/>
                </a:lnTo>
                <a:lnTo>
                  <a:pt x="6395136" y="1446880"/>
                </a:lnTo>
                <a:lnTo>
                  <a:pt x="6346887" y="1446880"/>
                </a:lnTo>
                <a:cubicBezTo>
                  <a:pt x="6346887" y="1468038"/>
                  <a:pt x="6341521" y="1478626"/>
                  <a:pt x="6330798" y="1478626"/>
                </a:cubicBezTo>
                <a:lnTo>
                  <a:pt x="6330798" y="1510355"/>
                </a:lnTo>
                <a:lnTo>
                  <a:pt x="6346887" y="1510355"/>
                </a:lnTo>
                <a:lnTo>
                  <a:pt x="6346887" y="1542100"/>
                </a:lnTo>
                <a:lnTo>
                  <a:pt x="6339317" y="1542100"/>
                </a:lnTo>
                <a:lnTo>
                  <a:pt x="6314710" y="1510355"/>
                </a:lnTo>
                <a:lnTo>
                  <a:pt x="6274031" y="1510355"/>
                </a:lnTo>
                <a:cubicBezTo>
                  <a:pt x="6274031" y="1541464"/>
                  <a:pt x="6250059" y="1557036"/>
                  <a:pt x="6202115" y="1557036"/>
                </a:cubicBezTo>
                <a:lnTo>
                  <a:pt x="6209685" y="1525291"/>
                </a:lnTo>
                <a:lnTo>
                  <a:pt x="6169947" y="1510355"/>
                </a:lnTo>
                <a:lnTo>
                  <a:pt x="6153867" y="1510355"/>
                </a:lnTo>
                <a:lnTo>
                  <a:pt x="6161436" y="1542100"/>
                </a:lnTo>
                <a:cubicBezTo>
                  <a:pt x="6139990" y="1542100"/>
                  <a:pt x="6129268" y="1552671"/>
                  <a:pt x="6129268" y="1573829"/>
                </a:cubicBezTo>
                <a:cubicBezTo>
                  <a:pt x="6129268" y="1594987"/>
                  <a:pt x="6123902" y="1605574"/>
                  <a:pt x="6113179" y="1605574"/>
                </a:cubicBezTo>
                <a:lnTo>
                  <a:pt x="6121698" y="1637303"/>
                </a:lnTo>
                <a:cubicBezTo>
                  <a:pt x="6121698" y="1647272"/>
                  <a:pt x="6118858" y="1652239"/>
                  <a:pt x="6113179" y="1652239"/>
                </a:cubicBezTo>
                <a:lnTo>
                  <a:pt x="6121698" y="1683985"/>
                </a:lnTo>
                <a:lnTo>
                  <a:pt x="6105609" y="1747459"/>
                </a:lnTo>
                <a:cubicBezTo>
                  <a:pt x="6121376" y="1800982"/>
                  <a:pt x="6129268" y="1838314"/>
                  <a:pt x="6129268" y="1859472"/>
                </a:cubicBezTo>
                <a:lnTo>
                  <a:pt x="5992074" y="1859472"/>
                </a:lnTo>
                <a:lnTo>
                  <a:pt x="5959897" y="2034975"/>
                </a:lnTo>
                <a:cubicBezTo>
                  <a:pt x="5970620" y="2069815"/>
                  <a:pt x="5975985" y="2101561"/>
                  <a:pt x="5975985" y="2130178"/>
                </a:cubicBezTo>
                <a:lnTo>
                  <a:pt x="5975985" y="2193653"/>
                </a:lnTo>
                <a:cubicBezTo>
                  <a:pt x="5998059" y="2193653"/>
                  <a:pt x="6009104" y="2225398"/>
                  <a:pt x="6009104" y="2288872"/>
                </a:cubicBezTo>
                <a:lnTo>
                  <a:pt x="5992074" y="2303809"/>
                </a:lnTo>
                <a:cubicBezTo>
                  <a:pt x="5997745" y="2324967"/>
                  <a:pt x="6000585" y="2341157"/>
                  <a:pt x="6000585" y="2352347"/>
                </a:cubicBezTo>
                <a:lnTo>
                  <a:pt x="6000585" y="2367283"/>
                </a:lnTo>
                <a:lnTo>
                  <a:pt x="5992074" y="2367283"/>
                </a:lnTo>
                <a:lnTo>
                  <a:pt x="5992074" y="2335554"/>
                </a:lnTo>
                <a:lnTo>
                  <a:pt x="5975985" y="2335554"/>
                </a:lnTo>
                <a:lnTo>
                  <a:pt x="5975985" y="2367283"/>
                </a:lnTo>
                <a:lnTo>
                  <a:pt x="5879480" y="2335554"/>
                </a:lnTo>
                <a:lnTo>
                  <a:pt x="5879480" y="2352347"/>
                </a:lnTo>
                <a:lnTo>
                  <a:pt x="5863391" y="2335554"/>
                </a:lnTo>
                <a:cubicBezTo>
                  <a:pt x="5858347" y="2335554"/>
                  <a:pt x="5855821" y="2341157"/>
                  <a:pt x="5855821" y="2352347"/>
                </a:cubicBezTo>
                <a:lnTo>
                  <a:pt x="5799054" y="2335554"/>
                </a:lnTo>
                <a:lnTo>
                  <a:pt x="5654291" y="2335554"/>
                </a:lnTo>
                <a:lnTo>
                  <a:pt x="5654291" y="2303809"/>
                </a:lnTo>
                <a:lnTo>
                  <a:pt x="5606033" y="2303809"/>
                </a:lnTo>
                <a:lnTo>
                  <a:pt x="5525607" y="2240334"/>
                </a:lnTo>
                <a:lnTo>
                  <a:pt x="5525607" y="2208589"/>
                </a:lnTo>
                <a:lnTo>
                  <a:pt x="5501008" y="2208589"/>
                </a:lnTo>
                <a:lnTo>
                  <a:pt x="5501008" y="2240334"/>
                </a:lnTo>
                <a:lnTo>
                  <a:pt x="5477359" y="2240334"/>
                </a:lnTo>
                <a:lnTo>
                  <a:pt x="5477359" y="2208589"/>
                </a:lnTo>
                <a:cubicBezTo>
                  <a:pt x="5477359" y="2201129"/>
                  <a:pt x="5485242" y="2185574"/>
                  <a:pt x="5501008" y="2161924"/>
                </a:cubicBezTo>
                <a:cubicBezTo>
                  <a:pt x="5495965" y="2140766"/>
                  <a:pt x="5493439" y="2124575"/>
                  <a:pt x="5493439" y="2113386"/>
                </a:cubicBezTo>
                <a:lnTo>
                  <a:pt x="5461270" y="2113386"/>
                </a:lnTo>
                <a:cubicBezTo>
                  <a:pt x="5461270" y="2166908"/>
                  <a:pt x="5447708" y="2193653"/>
                  <a:pt x="5420583" y="2193653"/>
                </a:cubicBezTo>
                <a:cubicBezTo>
                  <a:pt x="5411758" y="2203621"/>
                  <a:pt x="5398510" y="2208589"/>
                  <a:pt x="5380844" y="2208589"/>
                </a:cubicBezTo>
                <a:lnTo>
                  <a:pt x="5299478" y="2208589"/>
                </a:lnTo>
                <a:cubicBezTo>
                  <a:pt x="5287492" y="2208589"/>
                  <a:pt x="5276769" y="2214192"/>
                  <a:pt x="5267309" y="2225398"/>
                </a:cubicBezTo>
                <a:cubicBezTo>
                  <a:pt x="5251534" y="2225398"/>
                  <a:pt x="5243651" y="2209224"/>
                  <a:pt x="5243651" y="2176860"/>
                </a:cubicBezTo>
                <a:lnTo>
                  <a:pt x="5170795" y="2176860"/>
                </a:lnTo>
                <a:cubicBezTo>
                  <a:pt x="5144932" y="2122100"/>
                  <a:pt x="5110246" y="2090354"/>
                  <a:pt x="5066719" y="2081640"/>
                </a:cubicBezTo>
                <a:lnTo>
                  <a:pt x="5049690" y="2098450"/>
                </a:lnTo>
                <a:cubicBezTo>
                  <a:pt x="5023200" y="2087243"/>
                  <a:pt x="5009951" y="2076673"/>
                  <a:pt x="5009951" y="2066704"/>
                </a:cubicBezTo>
                <a:lnTo>
                  <a:pt x="4993863" y="2081640"/>
                </a:lnTo>
                <a:lnTo>
                  <a:pt x="4945614" y="2081640"/>
                </a:lnTo>
                <a:cubicBezTo>
                  <a:pt x="4932365" y="2060482"/>
                  <a:pt x="4918803" y="2049911"/>
                  <a:pt x="4904926" y="2049911"/>
                </a:cubicBezTo>
                <a:lnTo>
                  <a:pt x="4921006" y="2003230"/>
                </a:lnTo>
                <a:lnTo>
                  <a:pt x="4921006" y="1986420"/>
                </a:lnTo>
                <a:lnTo>
                  <a:pt x="4897357" y="2018166"/>
                </a:lnTo>
                <a:lnTo>
                  <a:pt x="4888838" y="2018166"/>
                </a:lnTo>
                <a:lnTo>
                  <a:pt x="4888838" y="1908010"/>
                </a:lnTo>
                <a:cubicBezTo>
                  <a:pt x="4888838" y="1886852"/>
                  <a:pt x="4899561" y="1876281"/>
                  <a:pt x="4921006" y="1876281"/>
                </a:cubicBezTo>
                <a:lnTo>
                  <a:pt x="4921006" y="1827743"/>
                </a:lnTo>
                <a:cubicBezTo>
                  <a:pt x="4899561" y="1827743"/>
                  <a:pt x="4888838" y="1817155"/>
                  <a:pt x="4888838" y="1795997"/>
                </a:cubicBezTo>
                <a:lnTo>
                  <a:pt x="4881268" y="1795997"/>
                </a:lnTo>
                <a:lnTo>
                  <a:pt x="4881268" y="1844536"/>
                </a:lnTo>
                <a:lnTo>
                  <a:pt x="4872758" y="1844536"/>
                </a:lnTo>
                <a:cubicBezTo>
                  <a:pt x="4872758" y="1819648"/>
                  <a:pt x="4870232" y="1797871"/>
                  <a:pt x="4865188" y="1779205"/>
                </a:cubicBezTo>
                <a:cubicBezTo>
                  <a:pt x="4872758" y="1779205"/>
                  <a:pt x="4880641" y="1763633"/>
                  <a:pt x="4888838" y="1732523"/>
                </a:cubicBezTo>
                <a:lnTo>
                  <a:pt x="4888838" y="1700778"/>
                </a:lnTo>
                <a:lnTo>
                  <a:pt x="4872758" y="1700778"/>
                </a:lnTo>
                <a:cubicBezTo>
                  <a:pt x="4872758" y="1725682"/>
                  <a:pt x="4867392" y="1746840"/>
                  <a:pt x="4856669" y="1764269"/>
                </a:cubicBezTo>
                <a:lnTo>
                  <a:pt x="4840589" y="1747459"/>
                </a:lnTo>
                <a:cubicBezTo>
                  <a:pt x="4836800" y="1747459"/>
                  <a:pt x="4820720" y="1753062"/>
                  <a:pt x="4792332" y="1764269"/>
                </a:cubicBezTo>
                <a:cubicBezTo>
                  <a:pt x="4782236" y="1753062"/>
                  <a:pt x="4774353" y="1747459"/>
                  <a:pt x="4768674" y="1747459"/>
                </a:cubicBezTo>
                <a:lnTo>
                  <a:pt x="4768674" y="1812807"/>
                </a:lnTo>
                <a:lnTo>
                  <a:pt x="4760163" y="1812807"/>
                </a:lnTo>
                <a:lnTo>
                  <a:pt x="4760163" y="1859472"/>
                </a:lnTo>
                <a:cubicBezTo>
                  <a:pt x="4772149" y="1859472"/>
                  <a:pt x="4782872" y="1865075"/>
                  <a:pt x="4792332" y="1876281"/>
                </a:cubicBezTo>
                <a:lnTo>
                  <a:pt x="4752594" y="2018166"/>
                </a:lnTo>
                <a:lnTo>
                  <a:pt x="4711906" y="2003230"/>
                </a:lnTo>
                <a:lnTo>
                  <a:pt x="4711906" y="1986420"/>
                </a:lnTo>
                <a:cubicBezTo>
                  <a:pt x="4749754" y="1934152"/>
                  <a:pt x="4768674" y="1902423"/>
                  <a:pt x="4768674" y="1891217"/>
                </a:cubicBezTo>
                <a:lnTo>
                  <a:pt x="4752594" y="1908010"/>
                </a:lnTo>
                <a:cubicBezTo>
                  <a:pt x="4743134" y="1896820"/>
                  <a:pt x="4732097" y="1891217"/>
                  <a:pt x="4719476" y="1891217"/>
                </a:cubicBezTo>
                <a:lnTo>
                  <a:pt x="4719476" y="1922946"/>
                </a:lnTo>
                <a:lnTo>
                  <a:pt x="4703396" y="1922946"/>
                </a:lnTo>
                <a:cubicBezTo>
                  <a:pt x="4698343" y="1922946"/>
                  <a:pt x="4695826" y="1917978"/>
                  <a:pt x="4695826" y="1908010"/>
                </a:cubicBezTo>
                <a:lnTo>
                  <a:pt x="4679737" y="1922946"/>
                </a:lnTo>
                <a:lnTo>
                  <a:pt x="4655138" y="1922946"/>
                </a:lnTo>
                <a:cubicBezTo>
                  <a:pt x="4639372" y="1922946"/>
                  <a:pt x="4631480" y="1917978"/>
                  <a:pt x="4631480" y="1908010"/>
                </a:cubicBezTo>
                <a:lnTo>
                  <a:pt x="4590801" y="1922946"/>
                </a:lnTo>
                <a:lnTo>
                  <a:pt x="4502806" y="1922946"/>
                </a:lnTo>
                <a:cubicBezTo>
                  <a:pt x="4497126" y="1922946"/>
                  <a:pt x="4494287" y="1928549"/>
                  <a:pt x="4494287" y="1939755"/>
                </a:cubicBezTo>
                <a:cubicBezTo>
                  <a:pt x="4475994" y="1907391"/>
                  <a:pt x="4454548" y="1891217"/>
                  <a:pt x="4429949" y="1891217"/>
                </a:cubicBezTo>
                <a:lnTo>
                  <a:pt x="4429949" y="1859472"/>
                </a:lnTo>
                <a:lnTo>
                  <a:pt x="4357093" y="1859472"/>
                </a:lnTo>
                <a:cubicBezTo>
                  <a:pt x="4341327" y="1859472"/>
                  <a:pt x="4333443" y="1865075"/>
                  <a:pt x="4333443" y="1876281"/>
                </a:cubicBezTo>
                <a:lnTo>
                  <a:pt x="4292756" y="1859472"/>
                </a:lnTo>
                <a:lnTo>
                  <a:pt x="4140423" y="1859472"/>
                </a:lnTo>
                <a:cubicBezTo>
                  <a:pt x="4129700" y="1859472"/>
                  <a:pt x="4124343" y="1848901"/>
                  <a:pt x="4124343" y="1827743"/>
                </a:cubicBezTo>
                <a:lnTo>
                  <a:pt x="4124343" y="1812807"/>
                </a:lnTo>
                <a:lnTo>
                  <a:pt x="4164081" y="1827743"/>
                </a:lnTo>
                <a:lnTo>
                  <a:pt x="4156511" y="1795997"/>
                </a:lnTo>
                <a:lnTo>
                  <a:pt x="4188680" y="1795997"/>
                </a:lnTo>
                <a:lnTo>
                  <a:pt x="4204760" y="1812807"/>
                </a:lnTo>
                <a:lnTo>
                  <a:pt x="4236929" y="1747459"/>
                </a:lnTo>
                <a:lnTo>
                  <a:pt x="4220849" y="1732523"/>
                </a:lnTo>
                <a:lnTo>
                  <a:pt x="4204760" y="1732523"/>
                </a:lnTo>
                <a:lnTo>
                  <a:pt x="4204760" y="1764269"/>
                </a:lnTo>
                <a:lnTo>
                  <a:pt x="4188680" y="1764269"/>
                </a:lnTo>
                <a:lnTo>
                  <a:pt x="4188680" y="1715714"/>
                </a:lnTo>
                <a:lnTo>
                  <a:pt x="4180161" y="1715714"/>
                </a:lnTo>
                <a:lnTo>
                  <a:pt x="4180161" y="1747459"/>
                </a:lnTo>
                <a:lnTo>
                  <a:pt x="4147992" y="1747459"/>
                </a:lnTo>
                <a:lnTo>
                  <a:pt x="4131904" y="1732523"/>
                </a:lnTo>
                <a:lnTo>
                  <a:pt x="4131904" y="1764269"/>
                </a:lnTo>
                <a:lnTo>
                  <a:pt x="4115824" y="1764269"/>
                </a:lnTo>
                <a:lnTo>
                  <a:pt x="4067567" y="1715714"/>
                </a:lnTo>
                <a:cubicBezTo>
                  <a:pt x="4056844" y="1726920"/>
                  <a:pt x="4048647" y="1732523"/>
                  <a:pt x="4042968" y="1732523"/>
                </a:cubicBezTo>
                <a:lnTo>
                  <a:pt x="4051487" y="1764269"/>
                </a:lnTo>
                <a:lnTo>
                  <a:pt x="4026887" y="1764269"/>
                </a:lnTo>
                <a:lnTo>
                  <a:pt x="4026887" y="1732523"/>
                </a:lnTo>
                <a:cubicBezTo>
                  <a:pt x="4000390" y="1732523"/>
                  <a:pt x="3987141" y="1743110"/>
                  <a:pt x="3987141" y="1764269"/>
                </a:cubicBezTo>
                <a:cubicBezTo>
                  <a:pt x="3970747" y="1753062"/>
                  <a:pt x="3962542" y="1742475"/>
                  <a:pt x="3962542" y="1732523"/>
                </a:cubicBezTo>
                <a:lnTo>
                  <a:pt x="3946462" y="1747459"/>
                </a:lnTo>
                <a:lnTo>
                  <a:pt x="3930373" y="1747459"/>
                </a:lnTo>
                <a:lnTo>
                  <a:pt x="3930373" y="1700778"/>
                </a:lnTo>
                <a:lnTo>
                  <a:pt x="3906723" y="1732523"/>
                </a:lnTo>
                <a:lnTo>
                  <a:pt x="3882124" y="1732523"/>
                </a:lnTo>
                <a:lnTo>
                  <a:pt x="3882124" y="1700778"/>
                </a:lnTo>
                <a:lnTo>
                  <a:pt x="3866036" y="1700778"/>
                </a:lnTo>
                <a:cubicBezTo>
                  <a:pt x="3866036" y="1731904"/>
                  <a:pt x="3858153" y="1769236"/>
                  <a:pt x="3842378" y="1812807"/>
                </a:cubicBezTo>
                <a:cubicBezTo>
                  <a:pt x="3836707" y="1832710"/>
                  <a:pt x="3833867" y="1848282"/>
                  <a:pt x="3833867" y="1859472"/>
                </a:cubicBezTo>
                <a:cubicBezTo>
                  <a:pt x="3828188" y="1859472"/>
                  <a:pt x="3820305" y="1854504"/>
                  <a:pt x="3810209" y="1844536"/>
                </a:cubicBezTo>
                <a:lnTo>
                  <a:pt x="3761011" y="1859472"/>
                </a:lnTo>
                <a:lnTo>
                  <a:pt x="3753441" y="1859472"/>
                </a:lnTo>
                <a:cubicBezTo>
                  <a:pt x="3753441" y="1838314"/>
                  <a:pt x="3769530" y="1827743"/>
                  <a:pt x="3801698" y="1827743"/>
                </a:cubicBezTo>
                <a:lnTo>
                  <a:pt x="3794129" y="1795997"/>
                </a:lnTo>
                <a:lnTo>
                  <a:pt x="3794129" y="1764269"/>
                </a:lnTo>
                <a:lnTo>
                  <a:pt x="3817779" y="1764269"/>
                </a:lnTo>
                <a:lnTo>
                  <a:pt x="3817779" y="1732523"/>
                </a:lnTo>
                <a:lnTo>
                  <a:pt x="3777099" y="1732523"/>
                </a:lnTo>
                <a:lnTo>
                  <a:pt x="3785610" y="1764269"/>
                </a:lnTo>
                <a:cubicBezTo>
                  <a:pt x="3742718" y="1764269"/>
                  <a:pt x="3721273" y="1769236"/>
                  <a:pt x="3721273" y="1779205"/>
                </a:cubicBezTo>
                <a:lnTo>
                  <a:pt x="3705184" y="1764269"/>
                </a:lnTo>
                <a:lnTo>
                  <a:pt x="3696674" y="1764269"/>
                </a:lnTo>
                <a:lnTo>
                  <a:pt x="3696674" y="1795997"/>
                </a:lnTo>
                <a:lnTo>
                  <a:pt x="3728842" y="1795997"/>
                </a:lnTo>
                <a:lnTo>
                  <a:pt x="3728842" y="1827743"/>
                </a:lnTo>
                <a:cubicBezTo>
                  <a:pt x="3713076" y="1827743"/>
                  <a:pt x="3705184" y="1838314"/>
                  <a:pt x="3705184" y="1859472"/>
                </a:cubicBezTo>
                <a:lnTo>
                  <a:pt x="3689104" y="1859472"/>
                </a:lnTo>
                <a:cubicBezTo>
                  <a:pt x="3689104" y="1828362"/>
                  <a:pt x="3686264" y="1812807"/>
                  <a:pt x="3680585" y="1812807"/>
                </a:cubicBezTo>
                <a:lnTo>
                  <a:pt x="3689104" y="1779205"/>
                </a:lnTo>
                <a:lnTo>
                  <a:pt x="3689104" y="1764269"/>
                </a:lnTo>
                <a:lnTo>
                  <a:pt x="3567990" y="1764269"/>
                </a:lnTo>
                <a:cubicBezTo>
                  <a:pt x="3562947" y="1764269"/>
                  <a:pt x="3560421" y="1769236"/>
                  <a:pt x="3560421" y="1779205"/>
                </a:cubicBezTo>
                <a:lnTo>
                  <a:pt x="3544341" y="1764269"/>
                </a:lnTo>
                <a:cubicBezTo>
                  <a:pt x="3490091" y="1775458"/>
                  <a:pt x="3462966" y="1796616"/>
                  <a:pt x="3462966" y="1827743"/>
                </a:cubicBezTo>
                <a:lnTo>
                  <a:pt x="3455396" y="1827743"/>
                </a:lnTo>
                <a:lnTo>
                  <a:pt x="3439316" y="1812807"/>
                </a:lnTo>
                <a:lnTo>
                  <a:pt x="3446885" y="1779205"/>
                </a:lnTo>
                <a:lnTo>
                  <a:pt x="3446885" y="1764269"/>
                </a:lnTo>
                <a:lnTo>
                  <a:pt x="3439316" y="1764269"/>
                </a:lnTo>
                <a:cubicBezTo>
                  <a:pt x="3427330" y="1781680"/>
                  <a:pt x="3403045" y="1797871"/>
                  <a:pt x="3366460" y="1812807"/>
                </a:cubicBezTo>
                <a:lnTo>
                  <a:pt x="3350371" y="1795997"/>
                </a:lnTo>
                <a:lnTo>
                  <a:pt x="3334291" y="1795997"/>
                </a:lnTo>
                <a:lnTo>
                  <a:pt x="3342801" y="1827743"/>
                </a:lnTo>
                <a:cubicBezTo>
                  <a:pt x="3325772" y="1827743"/>
                  <a:pt x="3306852" y="1838314"/>
                  <a:pt x="3286034" y="1859472"/>
                </a:cubicBezTo>
                <a:lnTo>
                  <a:pt x="3286034" y="1891217"/>
                </a:lnTo>
                <a:cubicBezTo>
                  <a:pt x="3307480" y="1891217"/>
                  <a:pt x="3318202" y="1901788"/>
                  <a:pt x="3318202" y="1922946"/>
                </a:cubicBezTo>
                <a:lnTo>
                  <a:pt x="3318202" y="1971501"/>
                </a:lnTo>
                <a:lnTo>
                  <a:pt x="3374979" y="2003230"/>
                </a:lnTo>
                <a:cubicBezTo>
                  <a:pt x="3385066" y="1992023"/>
                  <a:pt x="3392949" y="1986420"/>
                  <a:pt x="3398628" y="1986420"/>
                </a:cubicBezTo>
                <a:lnTo>
                  <a:pt x="3407147" y="2081640"/>
                </a:lnTo>
                <a:lnTo>
                  <a:pt x="3342801" y="2081640"/>
                </a:lnTo>
                <a:cubicBezTo>
                  <a:pt x="3337131" y="2081640"/>
                  <a:pt x="3334291" y="2087243"/>
                  <a:pt x="3334291" y="2098450"/>
                </a:cubicBezTo>
                <a:lnTo>
                  <a:pt x="3318202" y="2081640"/>
                </a:lnTo>
                <a:lnTo>
                  <a:pt x="3310633" y="2081640"/>
                </a:lnTo>
                <a:cubicBezTo>
                  <a:pt x="3304962" y="2081640"/>
                  <a:pt x="3302122" y="2087243"/>
                  <a:pt x="3302122" y="2098450"/>
                </a:cubicBezTo>
                <a:lnTo>
                  <a:pt x="3286034" y="2081640"/>
                </a:lnTo>
                <a:lnTo>
                  <a:pt x="3230215" y="2098450"/>
                </a:lnTo>
                <a:cubicBezTo>
                  <a:pt x="3230215" y="2087243"/>
                  <a:pt x="3227376" y="2081640"/>
                  <a:pt x="3221696" y="2081640"/>
                </a:cubicBezTo>
                <a:lnTo>
                  <a:pt x="3214127" y="2113386"/>
                </a:lnTo>
                <a:lnTo>
                  <a:pt x="3198038" y="2098450"/>
                </a:lnTo>
                <a:lnTo>
                  <a:pt x="3148840" y="2098450"/>
                </a:lnTo>
                <a:cubicBezTo>
                  <a:pt x="3143797" y="2098450"/>
                  <a:pt x="3141271" y="2103417"/>
                  <a:pt x="3141271" y="2113386"/>
                </a:cubicBezTo>
                <a:lnTo>
                  <a:pt x="3125191" y="2098450"/>
                </a:lnTo>
                <a:lnTo>
                  <a:pt x="3068414" y="2113386"/>
                </a:lnTo>
                <a:cubicBezTo>
                  <a:pt x="3068414" y="2103417"/>
                  <a:pt x="3065897" y="2098450"/>
                  <a:pt x="3060845" y="2098450"/>
                </a:cubicBezTo>
                <a:cubicBezTo>
                  <a:pt x="3060845" y="2108401"/>
                  <a:pt x="3058014" y="2113386"/>
                  <a:pt x="3052334" y="2113386"/>
                </a:cubicBezTo>
                <a:cubicBezTo>
                  <a:pt x="3052334" y="2103417"/>
                  <a:pt x="3049808" y="2098450"/>
                  <a:pt x="3044765" y="2098450"/>
                </a:cubicBezTo>
                <a:cubicBezTo>
                  <a:pt x="3044765" y="2108401"/>
                  <a:pt x="3041925" y="2113386"/>
                  <a:pt x="3036246" y="2113386"/>
                </a:cubicBezTo>
                <a:lnTo>
                  <a:pt x="3036246" y="2098450"/>
                </a:lnTo>
                <a:lnTo>
                  <a:pt x="3020166" y="2113386"/>
                </a:lnTo>
                <a:lnTo>
                  <a:pt x="2955820" y="2113386"/>
                </a:lnTo>
                <a:cubicBezTo>
                  <a:pt x="2942579" y="2092228"/>
                  <a:pt x="2931857" y="2081640"/>
                  <a:pt x="2923651" y="2081640"/>
                </a:cubicBezTo>
                <a:cubicBezTo>
                  <a:pt x="2918608" y="2081640"/>
                  <a:pt x="2916082" y="2087243"/>
                  <a:pt x="2916082" y="2098450"/>
                </a:cubicBezTo>
                <a:lnTo>
                  <a:pt x="2875402" y="2081640"/>
                </a:lnTo>
                <a:lnTo>
                  <a:pt x="2762808" y="2081640"/>
                </a:lnTo>
                <a:lnTo>
                  <a:pt x="2762808" y="2066704"/>
                </a:lnTo>
                <a:lnTo>
                  <a:pt x="2770378" y="2034975"/>
                </a:lnTo>
                <a:lnTo>
                  <a:pt x="2730639" y="2049911"/>
                </a:lnTo>
                <a:lnTo>
                  <a:pt x="2673863" y="2049911"/>
                </a:lnTo>
                <a:cubicBezTo>
                  <a:pt x="2667557" y="2049911"/>
                  <a:pt x="2638228" y="2039324"/>
                  <a:pt x="2585876" y="2018166"/>
                </a:cubicBezTo>
                <a:cubicBezTo>
                  <a:pt x="2551809" y="2018166"/>
                  <a:pt x="2511444" y="2023769"/>
                  <a:pt x="2464763" y="2034975"/>
                </a:cubicBezTo>
                <a:cubicBezTo>
                  <a:pt x="2432594" y="2034975"/>
                  <a:pt x="2416505" y="2018785"/>
                  <a:pt x="2416505" y="1986420"/>
                </a:cubicBezTo>
                <a:lnTo>
                  <a:pt x="2359738" y="1986420"/>
                </a:lnTo>
                <a:lnTo>
                  <a:pt x="2359738" y="1954692"/>
                </a:lnTo>
                <a:lnTo>
                  <a:pt x="2320000" y="1954692"/>
                </a:lnTo>
                <a:cubicBezTo>
                  <a:pt x="2308014" y="1954692"/>
                  <a:pt x="2297291" y="1960295"/>
                  <a:pt x="2287831" y="1971501"/>
                </a:cubicBezTo>
                <a:cubicBezTo>
                  <a:pt x="2271429" y="1971501"/>
                  <a:pt x="2263232" y="1955310"/>
                  <a:pt x="2263232" y="1922946"/>
                </a:cubicBezTo>
                <a:lnTo>
                  <a:pt x="2214975" y="1922946"/>
                </a:lnTo>
                <a:lnTo>
                  <a:pt x="2223494" y="1891217"/>
                </a:lnTo>
                <a:lnTo>
                  <a:pt x="2174287" y="1891217"/>
                </a:lnTo>
                <a:lnTo>
                  <a:pt x="2174287" y="1859472"/>
                </a:lnTo>
                <a:lnTo>
                  <a:pt x="2126038" y="1859472"/>
                </a:lnTo>
                <a:cubicBezTo>
                  <a:pt x="2126038" y="1852012"/>
                  <a:pt x="2120673" y="1830854"/>
                  <a:pt x="2109950" y="1795997"/>
                </a:cubicBezTo>
                <a:lnTo>
                  <a:pt x="2005874" y="1795997"/>
                </a:lnTo>
                <a:cubicBezTo>
                  <a:pt x="2000195" y="1795997"/>
                  <a:pt x="1997355" y="1801601"/>
                  <a:pt x="1997355" y="1812807"/>
                </a:cubicBezTo>
                <a:lnTo>
                  <a:pt x="1981275" y="1795997"/>
                </a:lnTo>
                <a:lnTo>
                  <a:pt x="1941537" y="1795997"/>
                </a:lnTo>
                <a:cubicBezTo>
                  <a:pt x="1892966" y="1849520"/>
                  <a:pt x="1868681" y="1886852"/>
                  <a:pt x="1868681" y="1908010"/>
                </a:cubicBezTo>
                <a:lnTo>
                  <a:pt x="1852592" y="1908010"/>
                </a:lnTo>
                <a:lnTo>
                  <a:pt x="1860162" y="1876281"/>
                </a:lnTo>
                <a:lnTo>
                  <a:pt x="1860162" y="1859472"/>
                </a:lnTo>
                <a:cubicBezTo>
                  <a:pt x="1838716" y="1859472"/>
                  <a:pt x="1827993" y="1848901"/>
                  <a:pt x="1827993" y="1827743"/>
                </a:cubicBezTo>
                <a:lnTo>
                  <a:pt x="1804343" y="1827743"/>
                </a:lnTo>
                <a:lnTo>
                  <a:pt x="1804343" y="1876281"/>
                </a:lnTo>
                <a:cubicBezTo>
                  <a:pt x="1804343" y="1952199"/>
                  <a:pt x="1817584" y="1994516"/>
                  <a:pt x="1844082" y="2003230"/>
                </a:cubicBezTo>
                <a:lnTo>
                  <a:pt x="1844082" y="2034975"/>
                </a:lnTo>
                <a:cubicBezTo>
                  <a:pt x="1833359" y="2059863"/>
                  <a:pt x="1827993" y="2081021"/>
                  <a:pt x="1827993" y="2098450"/>
                </a:cubicBezTo>
                <a:lnTo>
                  <a:pt x="1811913" y="2098450"/>
                </a:lnTo>
                <a:cubicBezTo>
                  <a:pt x="1801190" y="2098450"/>
                  <a:pt x="1795824" y="2087862"/>
                  <a:pt x="1795824" y="2066704"/>
                </a:cubicBezTo>
                <a:lnTo>
                  <a:pt x="1804343" y="2066704"/>
                </a:lnTo>
                <a:lnTo>
                  <a:pt x="1820424" y="2081640"/>
                </a:lnTo>
                <a:lnTo>
                  <a:pt x="1820424" y="2034975"/>
                </a:lnTo>
                <a:cubicBezTo>
                  <a:pt x="1801504" y="2034975"/>
                  <a:pt x="1777218" y="2024388"/>
                  <a:pt x="1747567" y="2003230"/>
                </a:cubicBezTo>
                <a:cubicBezTo>
                  <a:pt x="1715399" y="2024388"/>
                  <a:pt x="1699319" y="2039943"/>
                  <a:pt x="1699319" y="2049911"/>
                </a:cubicBezTo>
                <a:lnTo>
                  <a:pt x="1602804" y="1986420"/>
                </a:lnTo>
                <a:lnTo>
                  <a:pt x="1602804" y="2018166"/>
                </a:lnTo>
                <a:lnTo>
                  <a:pt x="1578205" y="2018166"/>
                </a:lnTo>
                <a:lnTo>
                  <a:pt x="1554555" y="1986420"/>
                </a:lnTo>
                <a:lnTo>
                  <a:pt x="1538467" y="1986420"/>
                </a:lnTo>
                <a:cubicBezTo>
                  <a:pt x="1532788" y="1986420"/>
                  <a:pt x="1529948" y="1992023"/>
                  <a:pt x="1529948" y="2003230"/>
                </a:cubicBezTo>
                <a:cubicBezTo>
                  <a:pt x="1490845" y="1952199"/>
                  <a:pt x="1442588" y="1914867"/>
                  <a:pt x="1385185" y="1891217"/>
                </a:cubicBezTo>
                <a:cubicBezTo>
                  <a:pt x="1370681" y="1827743"/>
                  <a:pt x="1349235" y="1785427"/>
                  <a:pt x="1320848" y="1764269"/>
                </a:cubicBezTo>
                <a:lnTo>
                  <a:pt x="1304767" y="1764269"/>
                </a:lnTo>
                <a:cubicBezTo>
                  <a:pt x="1304767" y="1796616"/>
                  <a:pt x="1296876" y="1812807"/>
                  <a:pt x="1281109" y="1812807"/>
                </a:cubicBezTo>
                <a:cubicBezTo>
                  <a:pt x="1281109" y="1801601"/>
                  <a:pt x="1278270" y="1795997"/>
                  <a:pt x="1272599" y="1795997"/>
                </a:cubicBezTo>
                <a:cubicBezTo>
                  <a:pt x="1283322" y="1753681"/>
                  <a:pt x="1288679" y="1716349"/>
                  <a:pt x="1288679" y="1683985"/>
                </a:cubicBezTo>
                <a:cubicBezTo>
                  <a:pt x="1280482" y="1641669"/>
                  <a:pt x="1272599" y="1620511"/>
                  <a:pt x="1265029" y="1620511"/>
                </a:cubicBezTo>
                <a:cubicBezTo>
                  <a:pt x="1241057" y="1620511"/>
                  <a:pt x="1219298" y="1641669"/>
                  <a:pt x="1199743" y="1683985"/>
                </a:cubicBezTo>
                <a:cubicBezTo>
                  <a:pt x="1156851" y="1620511"/>
                  <a:pt x="1135397" y="1583797"/>
                  <a:pt x="1135397" y="1573829"/>
                </a:cubicBezTo>
                <a:lnTo>
                  <a:pt x="1143916" y="1542100"/>
                </a:lnTo>
                <a:lnTo>
                  <a:pt x="1127836" y="1542100"/>
                </a:lnTo>
                <a:cubicBezTo>
                  <a:pt x="1117104" y="1563258"/>
                  <a:pt x="1095658" y="1573829"/>
                  <a:pt x="1063490" y="1573829"/>
                </a:cubicBezTo>
                <a:lnTo>
                  <a:pt x="1071059" y="1605574"/>
                </a:lnTo>
                <a:lnTo>
                  <a:pt x="1071059" y="1620511"/>
                </a:lnTo>
                <a:lnTo>
                  <a:pt x="983064" y="1652239"/>
                </a:lnTo>
                <a:cubicBezTo>
                  <a:pt x="973604" y="1642287"/>
                  <a:pt x="960042" y="1637303"/>
                  <a:pt x="942385" y="1637303"/>
                </a:cubicBezTo>
                <a:lnTo>
                  <a:pt x="901697" y="1700778"/>
                </a:lnTo>
                <a:lnTo>
                  <a:pt x="894128" y="1700778"/>
                </a:lnTo>
                <a:lnTo>
                  <a:pt x="869529" y="1669049"/>
                </a:lnTo>
                <a:lnTo>
                  <a:pt x="805191" y="1669049"/>
                </a:lnTo>
                <a:cubicBezTo>
                  <a:pt x="805191" y="1645398"/>
                  <a:pt x="794468" y="1629225"/>
                  <a:pt x="773023" y="1620511"/>
                </a:cubicBezTo>
                <a:lnTo>
                  <a:pt x="773023" y="1605574"/>
                </a:lnTo>
                <a:cubicBezTo>
                  <a:pt x="757248" y="1605574"/>
                  <a:pt x="735802" y="1621129"/>
                  <a:pt x="708677" y="1652239"/>
                </a:cubicBezTo>
                <a:lnTo>
                  <a:pt x="685027" y="1652239"/>
                </a:lnTo>
                <a:cubicBezTo>
                  <a:pt x="679348" y="1670922"/>
                  <a:pt x="676508" y="1692080"/>
                  <a:pt x="676508" y="1715714"/>
                </a:cubicBezTo>
                <a:cubicBezTo>
                  <a:pt x="676508" y="1776713"/>
                  <a:pt x="695436" y="1814044"/>
                  <a:pt x="733284" y="1827743"/>
                </a:cubicBezTo>
                <a:cubicBezTo>
                  <a:pt x="738328" y="1827743"/>
                  <a:pt x="740846" y="1838314"/>
                  <a:pt x="740846" y="1859472"/>
                </a:cubicBezTo>
                <a:lnTo>
                  <a:pt x="756934" y="1859472"/>
                </a:lnTo>
                <a:lnTo>
                  <a:pt x="813702" y="1876281"/>
                </a:lnTo>
                <a:lnTo>
                  <a:pt x="813702" y="1859472"/>
                </a:lnTo>
                <a:lnTo>
                  <a:pt x="853440" y="1891217"/>
                </a:lnTo>
                <a:lnTo>
                  <a:pt x="853440" y="1876281"/>
                </a:lnTo>
                <a:cubicBezTo>
                  <a:pt x="869842" y="1886233"/>
                  <a:pt x="878048" y="1896820"/>
                  <a:pt x="878048" y="1908010"/>
                </a:cubicBezTo>
                <a:lnTo>
                  <a:pt x="910216" y="1876281"/>
                </a:lnTo>
                <a:lnTo>
                  <a:pt x="910216" y="1908010"/>
                </a:lnTo>
                <a:lnTo>
                  <a:pt x="926296" y="1891217"/>
                </a:lnTo>
                <a:lnTo>
                  <a:pt x="926296" y="1908010"/>
                </a:lnTo>
                <a:cubicBezTo>
                  <a:pt x="926296" y="1929168"/>
                  <a:pt x="920939" y="1939755"/>
                  <a:pt x="910216" y="1939755"/>
                </a:cubicBezTo>
                <a:lnTo>
                  <a:pt x="885617" y="1939755"/>
                </a:lnTo>
                <a:lnTo>
                  <a:pt x="869529" y="1922946"/>
                </a:lnTo>
                <a:lnTo>
                  <a:pt x="869529" y="1939755"/>
                </a:lnTo>
                <a:lnTo>
                  <a:pt x="853440" y="1922946"/>
                </a:lnTo>
                <a:cubicBezTo>
                  <a:pt x="832630" y="1935407"/>
                  <a:pt x="814015" y="1967136"/>
                  <a:pt x="797622" y="2018166"/>
                </a:cubicBezTo>
                <a:lnTo>
                  <a:pt x="789103" y="2018166"/>
                </a:lnTo>
                <a:lnTo>
                  <a:pt x="789103" y="2066704"/>
                </a:lnTo>
                <a:cubicBezTo>
                  <a:pt x="789103" y="2074180"/>
                  <a:pt x="797308" y="2089735"/>
                  <a:pt x="813702" y="2113386"/>
                </a:cubicBezTo>
                <a:lnTo>
                  <a:pt x="805191" y="2257144"/>
                </a:lnTo>
                <a:cubicBezTo>
                  <a:pt x="810862" y="2257144"/>
                  <a:pt x="813702" y="2262111"/>
                  <a:pt x="813702" y="2272080"/>
                </a:cubicBezTo>
                <a:cubicBezTo>
                  <a:pt x="786577" y="2272080"/>
                  <a:pt x="773023" y="2282651"/>
                  <a:pt x="773023" y="2303809"/>
                </a:cubicBezTo>
                <a:lnTo>
                  <a:pt x="740846" y="2303809"/>
                </a:lnTo>
                <a:lnTo>
                  <a:pt x="701107" y="2320618"/>
                </a:lnTo>
                <a:cubicBezTo>
                  <a:pt x="684714" y="2285762"/>
                  <a:pt x="676508" y="2259000"/>
                  <a:pt x="676508" y="2240334"/>
                </a:cubicBezTo>
                <a:lnTo>
                  <a:pt x="644340" y="2240334"/>
                </a:lnTo>
                <a:lnTo>
                  <a:pt x="587572" y="2208589"/>
                </a:lnTo>
                <a:lnTo>
                  <a:pt x="587572" y="2225398"/>
                </a:lnTo>
                <a:cubicBezTo>
                  <a:pt x="558557" y="2225398"/>
                  <a:pt x="542468" y="2188066"/>
                  <a:pt x="539315" y="2113386"/>
                </a:cubicBezTo>
                <a:cubicBezTo>
                  <a:pt x="527329" y="2094720"/>
                  <a:pt x="500526" y="2079148"/>
                  <a:pt x="458889" y="2066704"/>
                </a:cubicBezTo>
                <a:lnTo>
                  <a:pt x="458889" y="2034975"/>
                </a:lnTo>
                <a:lnTo>
                  <a:pt x="467408" y="1922946"/>
                </a:lnTo>
                <a:cubicBezTo>
                  <a:pt x="461728" y="1922946"/>
                  <a:pt x="458889" y="1917978"/>
                  <a:pt x="458889" y="1908010"/>
                </a:cubicBezTo>
                <a:cubicBezTo>
                  <a:pt x="464568" y="1908010"/>
                  <a:pt x="467408" y="1902423"/>
                  <a:pt x="467408" y="1891217"/>
                </a:cubicBezTo>
                <a:lnTo>
                  <a:pt x="419150" y="1891217"/>
                </a:lnTo>
                <a:lnTo>
                  <a:pt x="419150" y="1922946"/>
                </a:lnTo>
                <a:lnTo>
                  <a:pt x="394552" y="1922946"/>
                </a:lnTo>
                <a:lnTo>
                  <a:pt x="386982" y="1812807"/>
                </a:lnTo>
                <a:lnTo>
                  <a:pt x="386982" y="1764269"/>
                </a:lnTo>
                <a:lnTo>
                  <a:pt x="370902" y="1764269"/>
                </a:lnTo>
                <a:lnTo>
                  <a:pt x="370902" y="1747459"/>
                </a:lnTo>
                <a:lnTo>
                  <a:pt x="378471" y="1715714"/>
                </a:lnTo>
                <a:cubicBezTo>
                  <a:pt x="367748" y="1715714"/>
                  <a:pt x="362383" y="1705143"/>
                  <a:pt x="362383" y="1683985"/>
                </a:cubicBezTo>
                <a:lnTo>
                  <a:pt x="378471" y="1683985"/>
                </a:lnTo>
                <a:lnTo>
                  <a:pt x="378471" y="1652239"/>
                </a:lnTo>
                <a:cubicBezTo>
                  <a:pt x="360806" y="1652239"/>
                  <a:pt x="344718" y="1631081"/>
                  <a:pt x="330214" y="1588765"/>
                </a:cubicBezTo>
                <a:lnTo>
                  <a:pt x="330214" y="1542100"/>
                </a:lnTo>
                <a:lnTo>
                  <a:pt x="322644" y="1542100"/>
                </a:lnTo>
                <a:cubicBezTo>
                  <a:pt x="322644" y="1533386"/>
                  <a:pt x="330528" y="1517195"/>
                  <a:pt x="346294" y="1493562"/>
                </a:cubicBezTo>
                <a:lnTo>
                  <a:pt x="386982" y="1510355"/>
                </a:lnTo>
                <a:lnTo>
                  <a:pt x="410640" y="1510355"/>
                </a:lnTo>
                <a:lnTo>
                  <a:pt x="410640" y="1461816"/>
                </a:lnTo>
                <a:lnTo>
                  <a:pt x="403070" y="1430071"/>
                </a:lnTo>
                <a:cubicBezTo>
                  <a:pt x="408114" y="1430071"/>
                  <a:pt x="410640" y="1425103"/>
                  <a:pt x="410640" y="1415135"/>
                </a:cubicBezTo>
                <a:cubicBezTo>
                  <a:pt x="370266" y="1386517"/>
                  <a:pt x="348820" y="1359756"/>
                  <a:pt x="346294" y="1334868"/>
                </a:cubicBezTo>
                <a:lnTo>
                  <a:pt x="330214" y="1351660"/>
                </a:lnTo>
                <a:lnTo>
                  <a:pt x="322644" y="1351660"/>
                </a:lnTo>
                <a:lnTo>
                  <a:pt x="322644" y="1319932"/>
                </a:lnTo>
                <a:lnTo>
                  <a:pt x="305615" y="1319932"/>
                </a:lnTo>
                <a:cubicBezTo>
                  <a:pt x="305615" y="1341090"/>
                  <a:pt x="303089" y="1351660"/>
                  <a:pt x="298046" y="1351660"/>
                </a:cubicBezTo>
                <a:cubicBezTo>
                  <a:pt x="308768" y="1385279"/>
                  <a:pt x="314126" y="1411405"/>
                  <a:pt x="314126" y="1430071"/>
                </a:cubicBezTo>
                <a:lnTo>
                  <a:pt x="298046" y="1446880"/>
                </a:lnTo>
                <a:lnTo>
                  <a:pt x="273446" y="1446880"/>
                </a:lnTo>
                <a:cubicBezTo>
                  <a:pt x="268394" y="1446880"/>
                  <a:pt x="265877" y="1441277"/>
                  <a:pt x="265877" y="1430071"/>
                </a:cubicBezTo>
                <a:cubicBezTo>
                  <a:pt x="238752" y="1445007"/>
                  <a:pt x="225189" y="1466165"/>
                  <a:pt x="225189" y="1493562"/>
                </a:cubicBezTo>
                <a:lnTo>
                  <a:pt x="209101" y="1493562"/>
                </a:lnTo>
                <a:cubicBezTo>
                  <a:pt x="209101" y="1467419"/>
                  <a:pt x="203744" y="1441277"/>
                  <a:pt x="193021" y="1415135"/>
                </a:cubicBezTo>
                <a:cubicBezTo>
                  <a:pt x="203744" y="1380295"/>
                  <a:pt x="209101" y="1353534"/>
                  <a:pt x="209101" y="1334868"/>
                </a:cubicBezTo>
                <a:lnTo>
                  <a:pt x="193021" y="1334868"/>
                </a:lnTo>
                <a:cubicBezTo>
                  <a:pt x="185451" y="1334868"/>
                  <a:pt x="177568" y="1351042"/>
                  <a:pt x="169363" y="1383406"/>
                </a:cubicBezTo>
                <a:cubicBezTo>
                  <a:pt x="163692" y="1383406"/>
                  <a:pt x="160852" y="1377803"/>
                  <a:pt x="160852" y="1366597"/>
                </a:cubicBezTo>
                <a:lnTo>
                  <a:pt x="121114" y="1383406"/>
                </a:lnTo>
                <a:cubicBezTo>
                  <a:pt x="110391" y="1372200"/>
                  <a:pt x="102185" y="1366597"/>
                  <a:pt x="96515" y="1366597"/>
                </a:cubicBezTo>
                <a:cubicBezTo>
                  <a:pt x="96515" y="1359137"/>
                  <a:pt x="115434" y="1332994"/>
                  <a:pt x="153282" y="1288186"/>
                </a:cubicBezTo>
                <a:lnTo>
                  <a:pt x="121114" y="1288186"/>
                </a:lnTo>
                <a:lnTo>
                  <a:pt x="88945" y="1351660"/>
                </a:lnTo>
                <a:lnTo>
                  <a:pt x="88945" y="1319932"/>
                </a:lnTo>
                <a:lnTo>
                  <a:pt x="96515" y="1288186"/>
                </a:lnTo>
                <a:cubicBezTo>
                  <a:pt x="91463" y="1267028"/>
                  <a:pt x="88945" y="1250854"/>
                  <a:pt x="88945" y="1239648"/>
                </a:cubicBezTo>
                <a:cubicBezTo>
                  <a:pt x="106602" y="1177411"/>
                  <a:pt x="135931" y="1140079"/>
                  <a:pt x="176932" y="1127635"/>
                </a:cubicBezTo>
                <a:lnTo>
                  <a:pt x="176932" y="1112699"/>
                </a:lnTo>
                <a:cubicBezTo>
                  <a:pt x="198378" y="1117667"/>
                  <a:pt x="209101" y="1133238"/>
                  <a:pt x="209101" y="1159364"/>
                </a:cubicBezTo>
                <a:lnTo>
                  <a:pt x="225189" y="1159364"/>
                </a:lnTo>
                <a:cubicBezTo>
                  <a:pt x="225189" y="1143190"/>
                  <a:pt x="230546" y="1127635"/>
                  <a:pt x="241278" y="1112699"/>
                </a:cubicBezTo>
                <a:cubicBezTo>
                  <a:pt x="241278" y="1074113"/>
                  <a:pt x="222663" y="1026194"/>
                  <a:pt x="185451" y="968941"/>
                </a:cubicBezTo>
                <a:cubicBezTo>
                  <a:pt x="158326" y="983877"/>
                  <a:pt x="144763" y="1005035"/>
                  <a:pt x="144763" y="1032416"/>
                </a:cubicBezTo>
                <a:lnTo>
                  <a:pt x="128683" y="1032416"/>
                </a:lnTo>
                <a:cubicBezTo>
                  <a:pt x="128683" y="968941"/>
                  <a:pt x="123318" y="937196"/>
                  <a:pt x="112595" y="937196"/>
                </a:cubicBezTo>
                <a:cubicBezTo>
                  <a:pt x="123318" y="902356"/>
                  <a:pt x="128683" y="870610"/>
                  <a:pt x="128683" y="841993"/>
                </a:cubicBezTo>
                <a:cubicBezTo>
                  <a:pt x="128683" y="757360"/>
                  <a:pt x="117960" y="715044"/>
                  <a:pt x="96515" y="715044"/>
                </a:cubicBezTo>
                <a:lnTo>
                  <a:pt x="96515" y="619824"/>
                </a:lnTo>
                <a:lnTo>
                  <a:pt x="88945" y="619824"/>
                </a:lnTo>
                <a:lnTo>
                  <a:pt x="64338" y="651553"/>
                </a:lnTo>
                <a:cubicBezTo>
                  <a:pt x="64338" y="644093"/>
                  <a:pt x="61820" y="612348"/>
                  <a:pt x="56768" y="556350"/>
                </a:cubicBezTo>
                <a:lnTo>
                  <a:pt x="48257" y="556350"/>
                </a:lnTo>
                <a:cubicBezTo>
                  <a:pt x="21760" y="586222"/>
                  <a:pt x="8519" y="617951"/>
                  <a:pt x="8519" y="651553"/>
                </a:cubicBezTo>
                <a:lnTo>
                  <a:pt x="0" y="651553"/>
                </a:lnTo>
                <a:lnTo>
                  <a:pt x="0" y="619824"/>
                </a:lnTo>
                <a:cubicBezTo>
                  <a:pt x="0" y="530207"/>
                  <a:pt x="29651" y="450559"/>
                  <a:pt x="88945" y="380846"/>
                </a:cubicBezTo>
                <a:lnTo>
                  <a:pt x="112595" y="285643"/>
                </a:lnTo>
                <a:cubicBezTo>
                  <a:pt x="112595" y="261993"/>
                  <a:pt x="131514" y="214692"/>
                  <a:pt x="169363" y="143741"/>
                </a:cubicBezTo>
                <a:cubicBezTo>
                  <a:pt x="175042" y="143741"/>
                  <a:pt x="182925" y="148726"/>
                  <a:pt x="193021" y="158678"/>
                </a:cubicBezTo>
                <a:cubicBezTo>
                  <a:pt x="197437" y="158678"/>
                  <a:pt x="213517" y="153710"/>
                  <a:pt x="241278" y="143741"/>
                </a:cubicBezTo>
                <a:lnTo>
                  <a:pt x="298046" y="158678"/>
                </a:lnTo>
                <a:cubicBezTo>
                  <a:pt x="286687" y="264485"/>
                  <a:pt x="265241" y="317372"/>
                  <a:pt x="233708" y="317372"/>
                </a:cubicBezTo>
                <a:cubicBezTo>
                  <a:pt x="233708" y="302436"/>
                  <a:pt x="225503" y="286881"/>
                  <a:pt x="209101" y="270707"/>
                </a:cubicBezTo>
                <a:cubicBezTo>
                  <a:pt x="209101" y="291865"/>
                  <a:pt x="203744" y="302436"/>
                  <a:pt x="193021" y="302436"/>
                </a:cubicBezTo>
                <a:lnTo>
                  <a:pt x="193021" y="461130"/>
                </a:lnTo>
                <a:cubicBezTo>
                  <a:pt x="207524" y="461130"/>
                  <a:pt x="221087" y="487272"/>
                  <a:pt x="233708" y="539540"/>
                </a:cubicBezTo>
                <a:cubicBezTo>
                  <a:pt x="219196" y="547017"/>
                  <a:pt x="205634" y="573778"/>
                  <a:pt x="193021" y="619824"/>
                </a:cubicBezTo>
                <a:lnTo>
                  <a:pt x="193021" y="700108"/>
                </a:lnTo>
                <a:cubicBezTo>
                  <a:pt x="205634" y="700108"/>
                  <a:pt x="221722" y="715663"/>
                  <a:pt x="241278" y="746773"/>
                </a:cubicBezTo>
                <a:lnTo>
                  <a:pt x="281957" y="636617"/>
                </a:lnTo>
                <a:lnTo>
                  <a:pt x="281957" y="651553"/>
                </a:lnTo>
                <a:lnTo>
                  <a:pt x="273446" y="746773"/>
                </a:lnTo>
                <a:lnTo>
                  <a:pt x="289527" y="763582"/>
                </a:lnTo>
                <a:cubicBezTo>
                  <a:pt x="314761" y="731218"/>
                  <a:pt x="331163" y="715044"/>
                  <a:pt x="338733" y="715044"/>
                </a:cubicBezTo>
                <a:lnTo>
                  <a:pt x="338733" y="588079"/>
                </a:lnTo>
                <a:cubicBezTo>
                  <a:pt x="338733" y="533318"/>
                  <a:pt x="330528" y="485399"/>
                  <a:pt x="314126" y="444320"/>
                </a:cubicBezTo>
                <a:lnTo>
                  <a:pt x="322644" y="444320"/>
                </a:lnTo>
                <a:lnTo>
                  <a:pt x="338733" y="461130"/>
                </a:lnTo>
                <a:cubicBezTo>
                  <a:pt x="338733" y="425036"/>
                  <a:pt x="341251" y="398274"/>
                  <a:pt x="346294" y="380846"/>
                </a:cubicBezTo>
                <a:lnTo>
                  <a:pt x="330214" y="380846"/>
                </a:lnTo>
                <a:lnTo>
                  <a:pt x="330214" y="365910"/>
                </a:lnTo>
                <a:cubicBezTo>
                  <a:pt x="351660" y="312404"/>
                  <a:pt x="367748" y="285643"/>
                  <a:pt x="378471" y="285643"/>
                </a:cubicBezTo>
                <a:lnTo>
                  <a:pt x="378471" y="238961"/>
                </a:lnTo>
                <a:cubicBezTo>
                  <a:pt x="362696" y="238961"/>
                  <a:pt x="354813" y="207233"/>
                  <a:pt x="354813" y="143741"/>
                </a:cubicBezTo>
                <a:cubicBezTo>
                  <a:pt x="404647" y="101425"/>
                  <a:pt x="436816" y="64093"/>
                  <a:pt x="451319" y="31729"/>
                </a:cubicBezTo>
                <a:close/>
                <a:moveTo>
                  <a:pt x="2005874" y="16793"/>
                </a:moveTo>
                <a:lnTo>
                  <a:pt x="2005874" y="31729"/>
                </a:lnTo>
                <a:cubicBezTo>
                  <a:pt x="2005874" y="52887"/>
                  <a:pt x="2000509" y="63474"/>
                  <a:pt x="1989786" y="63474"/>
                </a:cubicBezTo>
                <a:lnTo>
                  <a:pt x="1989786" y="48538"/>
                </a:lnTo>
                <a:cubicBezTo>
                  <a:pt x="1991049" y="27380"/>
                  <a:pt x="1996415" y="16793"/>
                  <a:pt x="2005874" y="16793"/>
                </a:cubicBezTo>
                <a:close/>
                <a:moveTo>
                  <a:pt x="1199743" y="0"/>
                </a:moveTo>
                <a:lnTo>
                  <a:pt x="1199743" y="31729"/>
                </a:lnTo>
                <a:cubicBezTo>
                  <a:pt x="1194063" y="31729"/>
                  <a:pt x="1186180" y="37332"/>
                  <a:pt x="1176084" y="48538"/>
                </a:cubicBezTo>
                <a:lnTo>
                  <a:pt x="1176084" y="16793"/>
                </a:lnTo>
                <a:cubicBezTo>
                  <a:pt x="1181764" y="16793"/>
                  <a:pt x="1189647" y="11190"/>
                  <a:pt x="11997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/>
          <p:cNvSpPr>
            <a:spLocks noGrp="1"/>
          </p:cNvSpPr>
          <p:nvPr>
            <p:ph type="pic" sz="quarter" idx="10"/>
          </p:nvPr>
        </p:nvSpPr>
        <p:spPr>
          <a:xfrm>
            <a:off x="5803900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3" name="Рисунок 10"/>
          <p:cNvSpPr>
            <a:spLocks noGrp="1"/>
          </p:cNvSpPr>
          <p:nvPr>
            <p:ph type="pic" sz="quarter" idx="12"/>
          </p:nvPr>
        </p:nvSpPr>
        <p:spPr>
          <a:xfrm>
            <a:off x="8684856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1"/>
          </p:nvPr>
        </p:nvSpPr>
        <p:spPr>
          <a:xfrm>
            <a:off x="5803326" y="3634165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Рисунок 10"/>
          <p:cNvSpPr>
            <a:spLocks noGrp="1"/>
          </p:cNvSpPr>
          <p:nvPr>
            <p:ph type="pic" sz="quarter" idx="13"/>
          </p:nvPr>
        </p:nvSpPr>
        <p:spPr>
          <a:xfrm>
            <a:off x="8684856" y="3634165"/>
            <a:ext cx="2444750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/>
          <p:cNvSpPr>
            <a:spLocks noGrp="1"/>
          </p:cNvSpPr>
          <p:nvPr>
            <p:ph type="pic" sz="quarter" idx="10"/>
          </p:nvPr>
        </p:nvSpPr>
        <p:spPr>
          <a:xfrm>
            <a:off x="5803900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3" name="Рисунок 10"/>
          <p:cNvSpPr>
            <a:spLocks noGrp="1"/>
          </p:cNvSpPr>
          <p:nvPr>
            <p:ph type="pic" sz="quarter" idx="12"/>
          </p:nvPr>
        </p:nvSpPr>
        <p:spPr>
          <a:xfrm>
            <a:off x="8684856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1"/>
          </p:nvPr>
        </p:nvSpPr>
        <p:spPr>
          <a:xfrm>
            <a:off x="5803326" y="3634165"/>
            <a:ext cx="5326280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10"/>
          <p:cNvSpPr>
            <a:spLocks noGrp="1"/>
          </p:cNvSpPr>
          <p:nvPr>
            <p:ph type="pic" sz="quarter" idx="14"/>
          </p:nvPr>
        </p:nvSpPr>
        <p:spPr>
          <a:xfrm>
            <a:off x="1199429" y="774700"/>
            <a:ext cx="532628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10"/>
          <p:cNvSpPr>
            <a:spLocks noGrp="1"/>
          </p:cNvSpPr>
          <p:nvPr>
            <p:ph type="pic" sz="quarter" idx="15"/>
          </p:nvPr>
        </p:nvSpPr>
        <p:spPr>
          <a:xfrm>
            <a:off x="1199429" y="3634165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10"/>
          <p:cNvSpPr>
            <a:spLocks noGrp="1"/>
          </p:cNvSpPr>
          <p:nvPr>
            <p:ph type="pic" sz="quarter" idx="16"/>
          </p:nvPr>
        </p:nvSpPr>
        <p:spPr>
          <a:xfrm>
            <a:off x="4080959" y="3634165"/>
            <a:ext cx="2444750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10"/>
          <p:cNvSpPr>
            <a:spLocks noGrp="1"/>
          </p:cNvSpPr>
          <p:nvPr>
            <p:ph type="pic" sz="quarter" idx="14"/>
          </p:nvPr>
        </p:nvSpPr>
        <p:spPr>
          <a:xfrm>
            <a:off x="4080959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10"/>
          <p:cNvSpPr>
            <a:spLocks noGrp="1"/>
          </p:cNvSpPr>
          <p:nvPr>
            <p:ph type="pic" sz="quarter" idx="15"/>
          </p:nvPr>
        </p:nvSpPr>
        <p:spPr>
          <a:xfrm>
            <a:off x="1199429" y="774700"/>
            <a:ext cx="2444750" cy="5304215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10"/>
          <p:cNvSpPr>
            <a:spLocks noGrp="1"/>
          </p:cNvSpPr>
          <p:nvPr>
            <p:ph type="pic" sz="quarter" idx="16"/>
          </p:nvPr>
        </p:nvSpPr>
        <p:spPr>
          <a:xfrm>
            <a:off x="4080959" y="3634165"/>
            <a:ext cx="2444750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0"/>
          <p:cNvSpPr>
            <a:spLocks noGrp="1"/>
          </p:cNvSpPr>
          <p:nvPr>
            <p:ph type="pic" sz="quarter" idx="15"/>
          </p:nvPr>
        </p:nvSpPr>
        <p:spPr>
          <a:xfrm>
            <a:off x="1996762" y="774700"/>
            <a:ext cx="2444750" cy="530421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Рисунок 10"/>
          <p:cNvSpPr>
            <a:spLocks noGrp="1"/>
          </p:cNvSpPr>
          <p:nvPr>
            <p:ph type="pic" sz="quarter" idx="10"/>
          </p:nvPr>
        </p:nvSpPr>
        <p:spPr>
          <a:xfrm>
            <a:off x="4878866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10"/>
          <p:cNvSpPr>
            <a:spLocks noGrp="1"/>
          </p:cNvSpPr>
          <p:nvPr>
            <p:ph type="pic" sz="quarter" idx="12"/>
          </p:nvPr>
        </p:nvSpPr>
        <p:spPr>
          <a:xfrm>
            <a:off x="7759822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10"/>
          <p:cNvSpPr>
            <a:spLocks noGrp="1"/>
          </p:cNvSpPr>
          <p:nvPr>
            <p:ph type="pic" sz="quarter" idx="11"/>
          </p:nvPr>
        </p:nvSpPr>
        <p:spPr>
          <a:xfrm>
            <a:off x="4878292" y="3634165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7759822" y="3634165"/>
            <a:ext cx="2444750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0"/>
          <p:cNvSpPr>
            <a:spLocks noGrp="1"/>
          </p:cNvSpPr>
          <p:nvPr>
            <p:ph type="pic" sz="quarter" idx="10"/>
          </p:nvPr>
        </p:nvSpPr>
        <p:spPr>
          <a:xfrm>
            <a:off x="6292996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10"/>
          <p:cNvSpPr>
            <a:spLocks noGrp="1"/>
          </p:cNvSpPr>
          <p:nvPr>
            <p:ph type="pic" sz="quarter" idx="11"/>
          </p:nvPr>
        </p:nvSpPr>
        <p:spPr>
          <a:xfrm>
            <a:off x="6292422" y="3634165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9173952" y="774699"/>
            <a:ext cx="2444750" cy="5304216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10"/>
          <p:cNvSpPr>
            <a:spLocks noGrp="1"/>
          </p:cNvSpPr>
          <p:nvPr>
            <p:ph type="pic" sz="quarter" idx="14"/>
          </p:nvPr>
        </p:nvSpPr>
        <p:spPr>
          <a:xfrm>
            <a:off x="529936" y="774700"/>
            <a:ext cx="2444750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Рисунок 10"/>
          <p:cNvSpPr>
            <a:spLocks noGrp="1"/>
          </p:cNvSpPr>
          <p:nvPr>
            <p:ph type="pic" sz="quarter" idx="15"/>
          </p:nvPr>
        </p:nvSpPr>
        <p:spPr>
          <a:xfrm>
            <a:off x="3410892" y="774699"/>
            <a:ext cx="2444750" cy="5304215"/>
          </a:xfrm>
        </p:spPr>
        <p:txBody>
          <a:bodyPr/>
          <a:lstStyle/>
          <a:p>
            <a:endParaRPr lang="ru-RU"/>
          </a:p>
        </p:txBody>
      </p:sp>
      <p:sp>
        <p:nvSpPr>
          <p:cNvPr id="13" name="Рисунок 10"/>
          <p:cNvSpPr>
            <a:spLocks noGrp="1"/>
          </p:cNvSpPr>
          <p:nvPr>
            <p:ph type="pic" sz="quarter" idx="16"/>
          </p:nvPr>
        </p:nvSpPr>
        <p:spPr>
          <a:xfrm>
            <a:off x="529362" y="3634165"/>
            <a:ext cx="2444750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10"/>
          <p:cNvSpPr>
            <a:spLocks noGrp="1"/>
          </p:cNvSpPr>
          <p:nvPr>
            <p:ph type="pic" sz="quarter" idx="10"/>
          </p:nvPr>
        </p:nvSpPr>
        <p:spPr>
          <a:xfrm>
            <a:off x="1529610" y="2454643"/>
            <a:ext cx="3999321" cy="244475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10"/>
          <p:cNvSpPr>
            <a:spLocks noGrp="1"/>
          </p:cNvSpPr>
          <p:nvPr>
            <p:ph type="pic" sz="quarter" idx="11"/>
          </p:nvPr>
        </p:nvSpPr>
        <p:spPr>
          <a:xfrm>
            <a:off x="6647415" y="2454643"/>
            <a:ext cx="3999321" cy="244475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10"/>
          <p:cNvSpPr>
            <a:spLocks noGrp="1"/>
          </p:cNvSpPr>
          <p:nvPr>
            <p:ph type="pic" sz="quarter" idx="10"/>
          </p:nvPr>
        </p:nvSpPr>
        <p:spPr>
          <a:xfrm>
            <a:off x="559598" y="2090919"/>
            <a:ext cx="3241254" cy="219400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10"/>
          <p:cNvSpPr>
            <a:spLocks noGrp="1"/>
          </p:cNvSpPr>
          <p:nvPr>
            <p:ph type="pic" sz="quarter" idx="11"/>
          </p:nvPr>
        </p:nvSpPr>
        <p:spPr>
          <a:xfrm>
            <a:off x="4475373" y="2090920"/>
            <a:ext cx="3241254" cy="2194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Рисунок 10"/>
          <p:cNvSpPr>
            <a:spLocks noGrp="1"/>
          </p:cNvSpPr>
          <p:nvPr>
            <p:ph type="pic" sz="quarter" idx="12"/>
          </p:nvPr>
        </p:nvSpPr>
        <p:spPr>
          <a:xfrm>
            <a:off x="8391148" y="2090920"/>
            <a:ext cx="3241254" cy="2194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0"/>
          <p:cNvSpPr>
            <a:spLocks noGrp="1"/>
          </p:cNvSpPr>
          <p:nvPr>
            <p:ph type="pic" sz="quarter" idx="11"/>
          </p:nvPr>
        </p:nvSpPr>
        <p:spPr>
          <a:xfrm>
            <a:off x="5681330" y="2293975"/>
            <a:ext cx="3241254" cy="2291316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10"/>
          <p:cNvSpPr>
            <a:spLocks noGrp="1"/>
          </p:cNvSpPr>
          <p:nvPr>
            <p:ph type="pic" sz="quarter" idx="12"/>
          </p:nvPr>
        </p:nvSpPr>
        <p:spPr>
          <a:xfrm>
            <a:off x="5681330" y="4566684"/>
            <a:ext cx="3241254" cy="229131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10"/>
          <p:cNvSpPr>
            <a:spLocks noGrp="1"/>
          </p:cNvSpPr>
          <p:nvPr>
            <p:ph type="pic" sz="quarter" idx="13"/>
          </p:nvPr>
        </p:nvSpPr>
        <p:spPr>
          <a:xfrm>
            <a:off x="5681330" y="2659"/>
            <a:ext cx="3241254" cy="229131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7804297" y="1531088"/>
            <a:ext cx="2147775" cy="379656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7210159" y="1169581"/>
            <a:ext cx="3454297" cy="456939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3634563" y="1648047"/>
            <a:ext cx="4922874" cy="27432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2328530" y="1531088"/>
            <a:ext cx="2147775" cy="379656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4391025" y="1297171"/>
            <a:ext cx="3413273" cy="4550734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1344436"/>
            <a:ext cx="3774559" cy="3194862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751509" y="1038822"/>
            <a:ext cx="4151219" cy="226625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3FA9-C912-0F42-B50A-03570163BE89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59E0-8523-D74F-97D9-B42EE4ABF1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4970205" y="2330246"/>
            <a:ext cx="2251587" cy="2251587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0" y="4109884"/>
            <a:ext cx="12192000" cy="2748116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исунок 13"/>
          <p:cNvSpPr>
            <a:spLocks noGrp="1"/>
          </p:cNvSpPr>
          <p:nvPr>
            <p:ph type="pic" sz="quarter" idx="11"/>
          </p:nvPr>
        </p:nvSpPr>
        <p:spPr>
          <a:xfrm>
            <a:off x="2238030" y="2439623"/>
            <a:ext cx="1527726" cy="1527726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Рисунок 13"/>
          <p:cNvSpPr>
            <a:spLocks noGrp="1"/>
          </p:cNvSpPr>
          <p:nvPr>
            <p:ph type="pic" sz="quarter" idx="10"/>
          </p:nvPr>
        </p:nvSpPr>
        <p:spPr>
          <a:xfrm>
            <a:off x="5332137" y="2439624"/>
            <a:ext cx="1527726" cy="1527726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2"/>
          </p:nvPr>
        </p:nvSpPr>
        <p:spPr>
          <a:xfrm>
            <a:off x="8426244" y="2439622"/>
            <a:ext cx="1527726" cy="1527726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48981" cy="6858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3FA9-C912-0F42-B50A-03570163BE89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59E0-8523-D74F-97D9-B42EE4ABF1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18.jpeg"/><Relationship Id="rId5" Type="http://schemas.openxmlformats.org/officeDocument/2006/relationships/image" Target="../media/image14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14" name="TextBox 13"/>
          <p:cNvSpPr txBox="1"/>
          <p:nvPr/>
        </p:nvSpPr>
        <p:spPr>
          <a:xfrm>
            <a:off x="4362129" y="1988687"/>
            <a:ext cx="3467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作品集</a:t>
            </a:r>
            <a:endParaRPr lang="zh-CN" altLang="en-US" sz="5400" b="1" spc="3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5515" y="3833495"/>
            <a:ext cx="77609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4" name="Рисунок 3"/>
          <p:cNvSpPr>
            <a:spLocks noGrp="1"/>
          </p:cNvSpPr>
          <p:nvPr>
            <p:ph type="pic" sz="quarter" idx="16"/>
          </p:nvPr>
        </p:nvSpPr>
        <p:spPr>
          <a:blipFill rotWithShape="1">
            <a:blip r:embed="rId3" cstate="email"/>
            <a:stretch>
              <a:fillRect/>
            </a:stretch>
          </a:blipFill>
        </p:spPr>
      </p:sp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>
          <a:blipFill rotWithShape="1">
            <a:blip r:embed="rId4" cstate="email"/>
            <a:stretch>
              <a:fillRect/>
            </a:stretch>
          </a:blipFill>
        </p:spPr>
      </p:sp>
      <p:sp>
        <p:nvSpPr>
          <p:cNvPr id="7" name="Рисунок 6"/>
          <p:cNvSpPr>
            <a:spLocks noGrp="1"/>
          </p:cNvSpPr>
          <p:nvPr>
            <p:ph type="pic" sz="quarter" idx="11"/>
          </p:nvPr>
        </p:nvSpPr>
        <p:spPr>
          <a:blipFill rotWithShape="1">
            <a:blip r:embed="rId3" cstate="email"/>
            <a:stretch>
              <a:fillRect/>
            </a:stretch>
          </a:blipFill>
        </p:spPr>
      </p:sp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blipFill rotWithShape="1">
            <a:blip r:embed="rId4" cstate="email"/>
            <a:stretch>
              <a:fillRect/>
            </a:stretch>
          </a:blipFill>
        </p:spPr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/>
            <a:stretch>
              <a:fillRect/>
            </a:stretch>
          </a:blipFill>
        </p:spPr>
      </p:sp>
      <p:sp>
        <p:nvSpPr>
          <p:cNvPr id="13" name="Овал 12"/>
          <p:cNvSpPr/>
          <p:nvPr/>
        </p:nvSpPr>
        <p:spPr>
          <a:xfrm rot="2771757">
            <a:off x="5208993" y="2541993"/>
            <a:ext cx="1774014" cy="1774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48130" y="3511323"/>
            <a:ext cx="6957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38274" y="6186948"/>
            <a:ext cx="678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charset="0"/>
                <a:ea typeface="Montserrat" panose="00000500000000000000" charset="0"/>
                <a:cs typeface="Montserrat" panose="00000500000000000000" charset="0"/>
              </a:rPr>
              <a:t>5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865287" y="2900616"/>
            <a:ext cx="460482" cy="524903"/>
            <a:chOff x="4763" y="-1587"/>
            <a:chExt cx="306387" cy="349250"/>
          </a:xfrm>
          <a:solidFill>
            <a:schemeClr val="tx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3" name="Subtitle 2"/>
          <p:cNvSpPr txBox="1"/>
          <p:nvPr/>
        </p:nvSpPr>
        <p:spPr>
          <a:xfrm>
            <a:off x="388620" y="574675"/>
            <a:ext cx="4651375" cy="380365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右侧</a:t>
            </a:r>
          </a:p>
          <a:p>
            <a:pPr algn="l">
              <a:lnSpc>
                <a:spcPct val="100000"/>
              </a:lnSpc>
            </a:pPr>
            <a:r>
              <a:rPr lang="zh-CN" altLang="id-ID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作品展示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" y="3473450"/>
            <a:ext cx="4453890" cy="2353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dolore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magna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aliquam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erat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volutpat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wisi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ad minim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veniam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nostrud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exerci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tation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ullamcorper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suscipit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lobortis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nisl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aliquip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ex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ea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commodo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consequat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ucida Grande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Ut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wisi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enim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ad minim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veniam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quis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nostrud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exerci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tation</a:t>
            </a: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6128716" y="1637071"/>
            <a:ext cx="3583858" cy="3583858"/>
          </a:xfrm>
          <a:blipFill rotWithShape="1">
            <a:blip r:embed="rId2" cstate="email"/>
            <a:stretch>
              <a:fillRect/>
            </a:stretch>
          </a:blipFill>
        </p:spPr>
      </p:sp>
      <p:grpSp>
        <p:nvGrpSpPr>
          <p:cNvPr id="32" name="Group 31"/>
          <p:cNvGrpSpPr/>
          <p:nvPr/>
        </p:nvGrpSpPr>
        <p:grpSpPr>
          <a:xfrm>
            <a:off x="546527" y="2852356"/>
            <a:ext cx="460482" cy="524903"/>
            <a:chOff x="4763" y="-1587"/>
            <a:chExt cx="306387" cy="349250"/>
          </a:xfrm>
          <a:solidFill>
            <a:schemeClr val="tx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3" name="TextBox 16"/>
          <p:cNvSpPr txBox="1"/>
          <p:nvPr/>
        </p:nvSpPr>
        <p:spPr>
          <a:xfrm>
            <a:off x="429370" y="3501798"/>
            <a:ext cx="6957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1556385" y="1990090"/>
            <a:ext cx="3613785" cy="8724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4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右侧作品展示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1556385" y="2842260"/>
            <a:ext cx="2770505" cy="4997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值得描述的小标题</a:t>
            </a:r>
          </a:p>
        </p:txBody>
      </p:sp>
      <p:sp>
        <p:nvSpPr>
          <p:cNvPr id="22" name="Rectangle 7"/>
          <p:cNvSpPr/>
          <p:nvPr/>
        </p:nvSpPr>
        <p:spPr>
          <a:xfrm>
            <a:off x="1556385" y="3364865"/>
            <a:ext cx="384873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dolore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magna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erat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volutpat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wisi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enim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ad minim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veniam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quis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nostrud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exerci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tation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ullamcorper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suscipit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lobortis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nisl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aliquip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ex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ea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commodo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consequat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ucida Grande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wisi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enim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ad minim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veniam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nostrud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exerci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3" cstate="email"/>
            <a:stretch>
              <a:fillRect/>
            </a:stretch>
          </a:blipFill>
        </p:spPr>
      </p:sp>
      <p:sp>
        <p:nvSpPr>
          <p:cNvPr id="23" name="Прямоугольник 22"/>
          <p:cNvSpPr/>
          <p:nvPr/>
        </p:nvSpPr>
        <p:spPr>
          <a:xfrm>
            <a:off x="5365953" y="2698953"/>
            <a:ext cx="1460094" cy="1460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748130" y="3425598"/>
            <a:ext cx="6957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ru-RU" sz="1400" dirty="0"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865287" y="2900616"/>
            <a:ext cx="460482" cy="524903"/>
            <a:chOff x="4763" y="-1587"/>
            <a:chExt cx="306387" cy="349250"/>
          </a:xfrm>
          <a:solidFill>
            <a:schemeClr val="tx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Прямоугольник 10"/>
          <p:cNvSpPr/>
          <p:nvPr/>
        </p:nvSpPr>
        <p:spPr>
          <a:xfrm>
            <a:off x="0" y="0"/>
            <a:ext cx="12192000" cy="5958348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49793" y="2111884"/>
            <a:ext cx="6892413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作品展示页面，值得描述的小标题，值得描述的说明文字和其他任何内容！</a:t>
            </a:r>
            <a:endParaRPr lang="ru-RU" sz="2400" dirty="0">
              <a:solidFill>
                <a:schemeClr val="bg1"/>
              </a:solidFill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9793" y="3551274"/>
            <a:ext cx="5697794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magna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aliquam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erat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volutpat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wisi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enim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ad minim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veniam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quis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nostrud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exerci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tation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ullamcorper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suscipit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lobortis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nisl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aliquip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ex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ea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commodo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consequat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ucida Grande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wisi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enim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ad minim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veniam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quis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nostrud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exerci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tation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ru-RU" sz="1000" dirty="0">
              <a:solidFill>
                <a:schemeClr val="bg1"/>
              </a:solidFill>
              <a:latin typeface="Montserrat Light" panose="00000400000000000000" charset="0"/>
              <a:ea typeface="Montserrat Light" panose="00000400000000000000" charset="0"/>
              <a:cs typeface="Montserrat Light" panose="00000400000000000000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64138" y="3409336"/>
            <a:ext cx="89473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1"/>
          <p:cNvGrpSpPr/>
          <p:nvPr/>
        </p:nvGrpSpPr>
        <p:grpSpPr>
          <a:xfrm>
            <a:off x="546527" y="2852356"/>
            <a:ext cx="460482" cy="524903"/>
            <a:chOff x="4763" y="-1587"/>
            <a:chExt cx="306387" cy="349250"/>
          </a:xfrm>
          <a:solidFill>
            <a:schemeClr val="bg1"/>
          </a:solidFill>
        </p:grpSpPr>
        <p:sp>
          <p:nvSpPr>
            <p:cNvPr id="6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9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10" name="TextBox 16"/>
          <p:cNvSpPr txBox="1"/>
          <p:nvPr/>
        </p:nvSpPr>
        <p:spPr>
          <a:xfrm>
            <a:off x="429370" y="3501798"/>
            <a:ext cx="695739" cy="30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9" name="Прямоугольник 48"/>
          <p:cNvSpPr/>
          <p:nvPr/>
        </p:nvSpPr>
        <p:spPr>
          <a:xfrm>
            <a:off x="9154153" y="-2822"/>
            <a:ext cx="3037846" cy="2293808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9154631" y="2290986"/>
            <a:ext cx="3037369" cy="2273204"/>
          </a:xfrm>
          <a:prstGeom prst="rect">
            <a:avLst/>
          </a:prstGeom>
          <a:solidFill>
            <a:srgbClr val="D5D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17266" y="4561366"/>
            <a:ext cx="3037369" cy="22966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117266" y="0"/>
            <a:ext cx="3037370" cy="22909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116548" y="2290985"/>
            <a:ext cx="3037604" cy="2267559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9154153" y="4558544"/>
            <a:ext cx="3037848" cy="2299455"/>
          </a:xfrm>
          <a:prstGeom prst="rect">
            <a:avLst/>
          </a:prstGeom>
          <a:blipFill rotWithShape="1">
            <a:blip r:embed="rId4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Group 31"/>
          <p:cNvGrpSpPr/>
          <p:nvPr/>
        </p:nvGrpSpPr>
        <p:grpSpPr>
          <a:xfrm>
            <a:off x="546527" y="2852356"/>
            <a:ext cx="460482" cy="524903"/>
            <a:chOff x="4763" y="-1587"/>
            <a:chExt cx="306387" cy="349250"/>
          </a:xfrm>
          <a:solidFill>
            <a:schemeClr val="tx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5" name="TextBox 16"/>
          <p:cNvSpPr txBox="1"/>
          <p:nvPr/>
        </p:nvSpPr>
        <p:spPr>
          <a:xfrm>
            <a:off x="429370" y="3501798"/>
            <a:ext cx="6957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  <p:sp>
        <p:nvSpPr>
          <p:cNvPr id="12" name="TextBox 17"/>
          <p:cNvSpPr txBox="1"/>
          <p:nvPr/>
        </p:nvSpPr>
        <p:spPr>
          <a:xfrm>
            <a:off x="6325235" y="360680"/>
            <a:ext cx="2620645" cy="161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</a:p>
        </p:txBody>
      </p:sp>
      <p:sp>
        <p:nvSpPr>
          <p:cNvPr id="13" name="TextBox 17"/>
          <p:cNvSpPr txBox="1"/>
          <p:nvPr/>
        </p:nvSpPr>
        <p:spPr>
          <a:xfrm>
            <a:off x="9366885" y="2621915"/>
            <a:ext cx="2620645" cy="161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</a:t>
            </a:r>
            <a:r>
              <a:rPr lang="en-US" altLang="zh-CN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1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</a:p>
        </p:txBody>
      </p:sp>
      <p:sp>
        <p:nvSpPr>
          <p:cNvPr id="14" name="TextBox 17"/>
          <p:cNvSpPr txBox="1"/>
          <p:nvPr/>
        </p:nvSpPr>
        <p:spPr>
          <a:xfrm>
            <a:off x="6324600" y="4918075"/>
            <a:ext cx="2620645" cy="161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</a:t>
            </a:r>
            <a:r>
              <a:rPr lang="en-US" altLang="zh-CN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1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1556385" y="1990090"/>
            <a:ext cx="3613785" cy="8724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4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右侧作品展示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1556385" y="2842260"/>
            <a:ext cx="2770505" cy="4997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值得描述的小标题</a:t>
            </a:r>
          </a:p>
        </p:txBody>
      </p:sp>
      <p:sp>
        <p:nvSpPr>
          <p:cNvPr id="22" name="Rectangle 7"/>
          <p:cNvSpPr/>
          <p:nvPr/>
        </p:nvSpPr>
        <p:spPr>
          <a:xfrm>
            <a:off x="1556385" y="3364865"/>
            <a:ext cx="384873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dolore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magna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erat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volutpat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wisi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enim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ad minim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veniam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quis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nostrud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exerci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tation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ullamcorper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suscipit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lobortis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nisl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aliquip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ex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ea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commodo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consequat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ucida Grande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wisi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enim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ad minim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veniam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nostrud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exerci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grpSp>
        <p:nvGrpSpPr>
          <p:cNvPr id="32" name="Group 31"/>
          <p:cNvGrpSpPr/>
          <p:nvPr/>
        </p:nvGrpSpPr>
        <p:grpSpPr>
          <a:xfrm>
            <a:off x="546527" y="2852356"/>
            <a:ext cx="460482" cy="524903"/>
            <a:chOff x="4763" y="-1587"/>
            <a:chExt cx="306387" cy="349250"/>
          </a:xfrm>
          <a:solidFill>
            <a:schemeClr val="tx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4" name="TextBox 16"/>
          <p:cNvSpPr txBox="1"/>
          <p:nvPr/>
        </p:nvSpPr>
        <p:spPr>
          <a:xfrm>
            <a:off x="429370" y="3501798"/>
            <a:ext cx="6957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1556385" y="1990090"/>
            <a:ext cx="3613785" cy="8724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44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右侧作品展示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1556385" y="2842260"/>
            <a:ext cx="2770505" cy="4997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zh-CN" altLang="id-ID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值得描述的小标题</a:t>
            </a:r>
          </a:p>
        </p:txBody>
      </p:sp>
      <p:sp>
        <p:nvSpPr>
          <p:cNvPr id="22" name="Rectangle 7"/>
          <p:cNvSpPr/>
          <p:nvPr/>
        </p:nvSpPr>
        <p:spPr>
          <a:xfrm>
            <a:off x="1556385" y="3364865"/>
            <a:ext cx="3848735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dolore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magna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erat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volutpat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wisi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enim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ad minim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veniam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quis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nostrud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exerci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tation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ullamcorper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suscipit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lobortis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nisl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aliquip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ex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ea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commodo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consequat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.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ucida Grande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Ut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wisi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enim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ad minim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veniam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nostrud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exerci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tation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>
          <a:xfrm>
            <a:off x="1580429" y="774700"/>
            <a:ext cx="5326280" cy="2444750"/>
          </a:xfrm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4" name="Рисунок 3"/>
          <p:cNvSpPr>
            <a:spLocks noGrp="1"/>
          </p:cNvSpPr>
          <p:nvPr>
            <p:ph type="pic" sz="quarter" idx="16"/>
          </p:nvPr>
        </p:nvSpPr>
        <p:spPr>
          <a:xfrm>
            <a:off x="4461959" y="3634165"/>
            <a:ext cx="2444750" cy="2444750"/>
          </a:xfrm>
          <a:blipFill rotWithShape="1">
            <a:blip r:embed="rId3" cstate="email"/>
            <a:stretch>
              <a:fillRect/>
            </a:stretch>
          </a:blipFill>
        </p:spPr>
      </p:sp>
      <p:sp>
        <p:nvSpPr>
          <p:cNvPr id="6" name="Рисунок 5"/>
          <p:cNvSpPr>
            <a:spLocks noGrp="1"/>
          </p:cNvSpPr>
          <p:nvPr>
            <p:ph type="pic" sz="quarter" idx="15"/>
          </p:nvPr>
        </p:nvSpPr>
        <p:spPr>
          <a:xfrm>
            <a:off x="1580429" y="3634165"/>
            <a:ext cx="2444750" cy="2444750"/>
          </a:xfrm>
          <a:blipFill rotWithShape="1">
            <a:blip r:embed="rId4" cstate="email"/>
            <a:stretch>
              <a:fillRect/>
            </a:stretch>
          </a:blipFill>
        </p:spPr>
      </p:sp>
      <p:grpSp>
        <p:nvGrpSpPr>
          <p:cNvPr id="32" name="Group 31"/>
          <p:cNvGrpSpPr/>
          <p:nvPr/>
        </p:nvGrpSpPr>
        <p:grpSpPr>
          <a:xfrm>
            <a:off x="546527" y="2852356"/>
            <a:ext cx="460482" cy="524903"/>
            <a:chOff x="4763" y="-1587"/>
            <a:chExt cx="306387" cy="349250"/>
          </a:xfrm>
          <a:solidFill>
            <a:schemeClr val="tx1"/>
          </a:solidFill>
        </p:grpSpPr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4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5" name="TextBox 16"/>
          <p:cNvSpPr txBox="1"/>
          <p:nvPr/>
        </p:nvSpPr>
        <p:spPr>
          <a:xfrm>
            <a:off x="429370" y="3501798"/>
            <a:ext cx="69573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1570" y="2330450"/>
            <a:ext cx="43700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三幅</a:t>
            </a:r>
          </a:p>
          <a:p>
            <a:r>
              <a:rPr lang="zh-CN" altLang="en-US" sz="4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81272" y="774700"/>
            <a:ext cx="3006852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3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焦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7481570" y="4284980"/>
            <a:ext cx="40811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consectetuer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adipiscing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elit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sed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diam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nonummy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euismod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tincidunt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ut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laoreet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dolore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Source Sans Pro" charset="0"/>
              </a:rPr>
              <a:t>aliquam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5"/>
          </p:nvPr>
        </p:nvSpPr>
        <p:spPr>
          <a:blipFill rotWithShape="1">
            <a:blip r:embed="rId2" cstate="email"/>
            <a:stretch>
              <a:fillRect/>
            </a:stretch>
          </a:blipFill>
        </p:spPr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blipFill rotWithShape="1">
            <a:blip r:embed="rId3" cstate="email"/>
            <a:stretch>
              <a:fillRect/>
            </a:stretch>
          </a:blipFill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blipFill rotWithShape="1">
            <a:blip r:embed="rId4" cstate="email"/>
            <a:stretch>
              <a:fillRect/>
            </a:stretch>
          </a:blipFill>
        </p:spPr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>
          <a:blipFill rotWithShape="1">
            <a:blip r:embed="rId5" cstate="email"/>
            <a:stretch>
              <a:fillRect/>
            </a:stretch>
          </a:blipFill>
        </p:spPr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blipFill rotWithShape="1">
            <a:blip r:embed="rId6" cstate="email"/>
            <a:stretch>
              <a:fillRect/>
            </a:stretch>
          </a:blipFill>
        </p:spPr>
      </p:sp>
      <p:grpSp>
        <p:nvGrpSpPr>
          <p:cNvPr id="5" name="Group 31"/>
          <p:cNvGrpSpPr/>
          <p:nvPr/>
        </p:nvGrpSpPr>
        <p:grpSpPr>
          <a:xfrm>
            <a:off x="546527" y="2852356"/>
            <a:ext cx="460482" cy="524903"/>
            <a:chOff x="4763" y="-1587"/>
            <a:chExt cx="306387" cy="349250"/>
          </a:xfrm>
          <a:solidFill>
            <a:schemeClr val="bg1"/>
          </a:solidFill>
        </p:grpSpPr>
        <p:sp>
          <p:nvSpPr>
            <p:cNvPr id="7" name="Freeform 20"/>
            <p:cNvSpPr>
              <a:spLocks noEditPoints="1"/>
            </p:cNvSpPr>
            <p:nvPr/>
          </p:nvSpPr>
          <p:spPr bwMode="auto">
            <a:xfrm>
              <a:off x="4763" y="-1587"/>
              <a:ext cx="306387" cy="349250"/>
            </a:xfrm>
            <a:custGeom>
              <a:avLst/>
              <a:gdLst>
                <a:gd name="T0" fmla="*/ 99 w 109"/>
                <a:gd name="T1" fmla="*/ 72 h 125"/>
                <a:gd name="T2" fmla="*/ 99 w 109"/>
                <a:gd name="T3" fmla="*/ 70 h 125"/>
                <a:gd name="T4" fmla="*/ 96 w 109"/>
                <a:gd name="T5" fmla="*/ 52 h 125"/>
                <a:gd name="T6" fmla="*/ 96 w 109"/>
                <a:gd name="T7" fmla="*/ 52 h 125"/>
                <a:gd name="T8" fmla="*/ 97 w 109"/>
                <a:gd name="T9" fmla="*/ 19 h 125"/>
                <a:gd name="T10" fmla="*/ 101 w 109"/>
                <a:gd name="T11" fmla="*/ 0 h 125"/>
                <a:gd name="T12" fmla="*/ 84 w 109"/>
                <a:gd name="T13" fmla="*/ 4 h 125"/>
                <a:gd name="T14" fmla="*/ 33 w 109"/>
                <a:gd name="T15" fmla="*/ 4 h 125"/>
                <a:gd name="T16" fmla="*/ 11 w 109"/>
                <a:gd name="T17" fmla="*/ 0 h 125"/>
                <a:gd name="T18" fmla="*/ 13 w 109"/>
                <a:gd name="T19" fmla="*/ 21 h 125"/>
                <a:gd name="T20" fmla="*/ 10 w 109"/>
                <a:gd name="T21" fmla="*/ 34 h 125"/>
                <a:gd name="T22" fmla="*/ 14 w 109"/>
                <a:gd name="T23" fmla="*/ 50 h 125"/>
                <a:gd name="T24" fmla="*/ 10 w 109"/>
                <a:gd name="T25" fmla="*/ 69 h 125"/>
                <a:gd name="T26" fmla="*/ 0 w 109"/>
                <a:gd name="T27" fmla="*/ 114 h 125"/>
                <a:gd name="T28" fmla="*/ 21 w 109"/>
                <a:gd name="T29" fmla="*/ 102 h 125"/>
                <a:gd name="T30" fmla="*/ 33 w 109"/>
                <a:gd name="T31" fmla="*/ 114 h 125"/>
                <a:gd name="T32" fmla="*/ 32 w 109"/>
                <a:gd name="T33" fmla="*/ 118 h 125"/>
                <a:gd name="T34" fmla="*/ 35 w 109"/>
                <a:gd name="T35" fmla="*/ 125 h 125"/>
                <a:gd name="T36" fmla="*/ 38 w 109"/>
                <a:gd name="T37" fmla="*/ 122 h 125"/>
                <a:gd name="T38" fmla="*/ 41 w 109"/>
                <a:gd name="T39" fmla="*/ 125 h 125"/>
                <a:gd name="T40" fmla="*/ 44 w 109"/>
                <a:gd name="T41" fmla="*/ 122 h 125"/>
                <a:gd name="T42" fmla="*/ 47 w 109"/>
                <a:gd name="T43" fmla="*/ 125 h 125"/>
                <a:gd name="T44" fmla="*/ 51 w 109"/>
                <a:gd name="T45" fmla="*/ 120 h 125"/>
                <a:gd name="T46" fmla="*/ 55 w 109"/>
                <a:gd name="T47" fmla="*/ 121 h 125"/>
                <a:gd name="T48" fmla="*/ 59 w 109"/>
                <a:gd name="T49" fmla="*/ 120 h 125"/>
                <a:gd name="T50" fmla="*/ 62 w 109"/>
                <a:gd name="T51" fmla="*/ 125 h 125"/>
                <a:gd name="T52" fmla="*/ 65 w 109"/>
                <a:gd name="T53" fmla="*/ 122 h 125"/>
                <a:gd name="T54" fmla="*/ 68 w 109"/>
                <a:gd name="T55" fmla="*/ 125 h 125"/>
                <a:gd name="T56" fmla="*/ 71 w 109"/>
                <a:gd name="T57" fmla="*/ 122 h 125"/>
                <a:gd name="T58" fmla="*/ 74 w 109"/>
                <a:gd name="T59" fmla="*/ 125 h 125"/>
                <a:gd name="T60" fmla="*/ 78 w 109"/>
                <a:gd name="T61" fmla="*/ 118 h 125"/>
                <a:gd name="T62" fmla="*/ 77 w 109"/>
                <a:gd name="T63" fmla="*/ 114 h 125"/>
                <a:gd name="T64" fmla="*/ 88 w 109"/>
                <a:gd name="T65" fmla="*/ 103 h 125"/>
                <a:gd name="T66" fmla="*/ 108 w 109"/>
                <a:gd name="T67" fmla="*/ 114 h 125"/>
                <a:gd name="T68" fmla="*/ 99 w 109"/>
                <a:gd name="T69" fmla="*/ 72 h 125"/>
                <a:gd name="T70" fmla="*/ 80 w 109"/>
                <a:gd name="T71" fmla="*/ 47 h 125"/>
                <a:gd name="T72" fmla="*/ 60 w 109"/>
                <a:gd name="T73" fmla="*/ 38 h 125"/>
                <a:gd name="T74" fmla="*/ 56 w 109"/>
                <a:gd name="T75" fmla="*/ 48 h 125"/>
                <a:gd name="T76" fmla="*/ 56 w 109"/>
                <a:gd name="T77" fmla="*/ 48 h 125"/>
                <a:gd name="T78" fmla="*/ 56 w 109"/>
                <a:gd name="T79" fmla="*/ 48 h 125"/>
                <a:gd name="T80" fmla="*/ 56 w 109"/>
                <a:gd name="T81" fmla="*/ 48 h 125"/>
                <a:gd name="T82" fmla="*/ 56 w 109"/>
                <a:gd name="T83" fmla="*/ 48 h 125"/>
                <a:gd name="T84" fmla="*/ 53 w 109"/>
                <a:gd name="T85" fmla="*/ 38 h 125"/>
                <a:gd name="T86" fmla="*/ 33 w 109"/>
                <a:gd name="T87" fmla="*/ 47 h 125"/>
                <a:gd name="T88" fmla="*/ 19 w 109"/>
                <a:gd name="T89" fmla="*/ 33 h 125"/>
                <a:gd name="T90" fmla="*/ 25 w 109"/>
                <a:gd name="T91" fmla="*/ 20 h 125"/>
                <a:gd name="T92" fmla="*/ 21 w 109"/>
                <a:gd name="T93" fmla="*/ 18 h 125"/>
                <a:gd name="T94" fmla="*/ 42 w 109"/>
                <a:gd name="T95" fmla="*/ 17 h 125"/>
                <a:gd name="T96" fmla="*/ 56 w 109"/>
                <a:gd name="T97" fmla="*/ 34 h 125"/>
                <a:gd name="T98" fmla="*/ 56 w 109"/>
                <a:gd name="T99" fmla="*/ 34 h 125"/>
                <a:gd name="T100" fmla="*/ 56 w 109"/>
                <a:gd name="T101" fmla="*/ 34 h 125"/>
                <a:gd name="T102" fmla="*/ 57 w 109"/>
                <a:gd name="T103" fmla="*/ 34 h 125"/>
                <a:gd name="T104" fmla="*/ 70 w 109"/>
                <a:gd name="T105" fmla="*/ 17 h 125"/>
                <a:gd name="T106" fmla="*/ 91 w 109"/>
                <a:gd name="T107" fmla="*/ 18 h 125"/>
                <a:gd name="T108" fmla="*/ 88 w 109"/>
                <a:gd name="T109" fmla="*/ 20 h 125"/>
                <a:gd name="T110" fmla="*/ 93 w 109"/>
                <a:gd name="T111" fmla="*/ 33 h 125"/>
                <a:gd name="T112" fmla="*/ 80 w 109"/>
                <a:gd name="T113" fmla="*/ 4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9" h="125">
                  <a:moveTo>
                    <a:pt x="99" y="72"/>
                  </a:moveTo>
                  <a:cubicBezTo>
                    <a:pt x="99" y="71"/>
                    <a:pt x="99" y="71"/>
                    <a:pt x="99" y="70"/>
                  </a:cubicBezTo>
                  <a:cubicBezTo>
                    <a:pt x="99" y="64"/>
                    <a:pt x="98" y="58"/>
                    <a:pt x="96" y="52"/>
                  </a:cubicBezTo>
                  <a:cubicBezTo>
                    <a:pt x="96" y="52"/>
                    <a:pt x="96" y="52"/>
                    <a:pt x="96" y="52"/>
                  </a:cubicBezTo>
                  <a:cubicBezTo>
                    <a:pt x="107" y="42"/>
                    <a:pt x="97" y="19"/>
                    <a:pt x="97" y="19"/>
                  </a:cubicBezTo>
                  <a:cubicBezTo>
                    <a:pt x="93" y="13"/>
                    <a:pt x="101" y="0"/>
                    <a:pt x="101" y="0"/>
                  </a:cubicBezTo>
                  <a:cubicBezTo>
                    <a:pt x="92" y="5"/>
                    <a:pt x="84" y="4"/>
                    <a:pt x="84" y="4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20" y="4"/>
                    <a:pt x="11" y="0"/>
                    <a:pt x="11" y="0"/>
                  </a:cubicBezTo>
                  <a:cubicBezTo>
                    <a:pt x="16" y="10"/>
                    <a:pt x="13" y="21"/>
                    <a:pt x="13" y="21"/>
                  </a:cubicBezTo>
                  <a:cubicBezTo>
                    <a:pt x="12" y="27"/>
                    <a:pt x="10" y="34"/>
                    <a:pt x="10" y="34"/>
                  </a:cubicBezTo>
                  <a:cubicBezTo>
                    <a:pt x="9" y="45"/>
                    <a:pt x="12" y="49"/>
                    <a:pt x="14" y="50"/>
                  </a:cubicBezTo>
                  <a:cubicBezTo>
                    <a:pt x="12" y="56"/>
                    <a:pt x="11" y="62"/>
                    <a:pt x="10" y="69"/>
                  </a:cubicBezTo>
                  <a:cubicBezTo>
                    <a:pt x="6" y="87"/>
                    <a:pt x="0" y="111"/>
                    <a:pt x="0" y="114"/>
                  </a:cubicBezTo>
                  <a:cubicBezTo>
                    <a:pt x="0" y="114"/>
                    <a:pt x="10" y="109"/>
                    <a:pt x="21" y="102"/>
                  </a:cubicBezTo>
                  <a:cubicBezTo>
                    <a:pt x="24" y="107"/>
                    <a:pt x="28" y="111"/>
                    <a:pt x="33" y="114"/>
                  </a:cubicBezTo>
                  <a:cubicBezTo>
                    <a:pt x="32" y="115"/>
                    <a:pt x="32" y="116"/>
                    <a:pt x="32" y="118"/>
                  </a:cubicBezTo>
                  <a:cubicBezTo>
                    <a:pt x="32" y="122"/>
                    <a:pt x="33" y="125"/>
                    <a:pt x="35" y="125"/>
                  </a:cubicBezTo>
                  <a:cubicBezTo>
                    <a:pt x="37" y="125"/>
                    <a:pt x="38" y="124"/>
                    <a:pt x="38" y="122"/>
                  </a:cubicBezTo>
                  <a:cubicBezTo>
                    <a:pt x="39" y="124"/>
                    <a:pt x="40" y="125"/>
                    <a:pt x="41" y="125"/>
                  </a:cubicBezTo>
                  <a:cubicBezTo>
                    <a:pt x="43" y="125"/>
                    <a:pt x="44" y="124"/>
                    <a:pt x="44" y="122"/>
                  </a:cubicBezTo>
                  <a:cubicBezTo>
                    <a:pt x="45" y="124"/>
                    <a:pt x="46" y="125"/>
                    <a:pt x="47" y="125"/>
                  </a:cubicBezTo>
                  <a:cubicBezTo>
                    <a:pt x="49" y="125"/>
                    <a:pt x="50" y="123"/>
                    <a:pt x="51" y="120"/>
                  </a:cubicBezTo>
                  <a:cubicBezTo>
                    <a:pt x="52" y="120"/>
                    <a:pt x="53" y="121"/>
                    <a:pt x="55" y="121"/>
                  </a:cubicBezTo>
                  <a:cubicBezTo>
                    <a:pt x="56" y="121"/>
                    <a:pt x="57" y="120"/>
                    <a:pt x="59" y="120"/>
                  </a:cubicBezTo>
                  <a:cubicBezTo>
                    <a:pt x="59" y="123"/>
                    <a:pt x="60" y="125"/>
                    <a:pt x="62" y="125"/>
                  </a:cubicBezTo>
                  <a:cubicBezTo>
                    <a:pt x="63" y="125"/>
                    <a:pt x="64" y="124"/>
                    <a:pt x="65" y="122"/>
                  </a:cubicBezTo>
                  <a:cubicBezTo>
                    <a:pt x="66" y="124"/>
                    <a:pt x="67" y="125"/>
                    <a:pt x="68" y="125"/>
                  </a:cubicBezTo>
                  <a:cubicBezTo>
                    <a:pt x="69" y="125"/>
                    <a:pt x="70" y="124"/>
                    <a:pt x="71" y="122"/>
                  </a:cubicBezTo>
                  <a:cubicBezTo>
                    <a:pt x="72" y="124"/>
                    <a:pt x="73" y="125"/>
                    <a:pt x="74" y="125"/>
                  </a:cubicBezTo>
                  <a:cubicBezTo>
                    <a:pt x="76" y="125"/>
                    <a:pt x="78" y="122"/>
                    <a:pt x="78" y="118"/>
                  </a:cubicBezTo>
                  <a:cubicBezTo>
                    <a:pt x="78" y="116"/>
                    <a:pt x="78" y="115"/>
                    <a:pt x="77" y="114"/>
                  </a:cubicBezTo>
                  <a:cubicBezTo>
                    <a:pt x="81" y="111"/>
                    <a:pt x="85" y="107"/>
                    <a:pt x="88" y="103"/>
                  </a:cubicBezTo>
                  <a:cubicBezTo>
                    <a:pt x="99" y="109"/>
                    <a:pt x="108" y="114"/>
                    <a:pt x="108" y="114"/>
                  </a:cubicBezTo>
                  <a:cubicBezTo>
                    <a:pt x="109" y="111"/>
                    <a:pt x="103" y="90"/>
                    <a:pt x="99" y="72"/>
                  </a:cubicBezTo>
                  <a:close/>
                  <a:moveTo>
                    <a:pt x="80" y="47"/>
                  </a:moveTo>
                  <a:cubicBezTo>
                    <a:pt x="68" y="47"/>
                    <a:pt x="60" y="38"/>
                    <a:pt x="60" y="38"/>
                  </a:cubicBezTo>
                  <a:cubicBezTo>
                    <a:pt x="59" y="38"/>
                    <a:pt x="57" y="47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7"/>
                    <a:pt x="54" y="38"/>
                    <a:pt x="53" y="38"/>
                  </a:cubicBezTo>
                  <a:cubicBezTo>
                    <a:pt x="53" y="38"/>
                    <a:pt x="45" y="47"/>
                    <a:pt x="33" y="47"/>
                  </a:cubicBezTo>
                  <a:cubicBezTo>
                    <a:pt x="33" y="47"/>
                    <a:pt x="21" y="48"/>
                    <a:pt x="19" y="33"/>
                  </a:cubicBezTo>
                  <a:cubicBezTo>
                    <a:pt x="19" y="33"/>
                    <a:pt x="20" y="22"/>
                    <a:pt x="25" y="20"/>
                  </a:cubicBezTo>
                  <a:cubicBezTo>
                    <a:pt x="25" y="20"/>
                    <a:pt x="23" y="20"/>
                    <a:pt x="21" y="18"/>
                  </a:cubicBezTo>
                  <a:cubicBezTo>
                    <a:pt x="21" y="18"/>
                    <a:pt x="33" y="13"/>
                    <a:pt x="42" y="17"/>
                  </a:cubicBezTo>
                  <a:cubicBezTo>
                    <a:pt x="42" y="17"/>
                    <a:pt x="49" y="20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3" y="20"/>
                    <a:pt x="70" y="17"/>
                    <a:pt x="70" y="17"/>
                  </a:cubicBezTo>
                  <a:cubicBezTo>
                    <a:pt x="79" y="13"/>
                    <a:pt x="91" y="18"/>
                    <a:pt x="91" y="18"/>
                  </a:cubicBezTo>
                  <a:cubicBezTo>
                    <a:pt x="90" y="20"/>
                    <a:pt x="88" y="20"/>
                    <a:pt x="88" y="20"/>
                  </a:cubicBezTo>
                  <a:cubicBezTo>
                    <a:pt x="93" y="22"/>
                    <a:pt x="93" y="33"/>
                    <a:pt x="93" y="33"/>
                  </a:cubicBezTo>
                  <a:cubicBezTo>
                    <a:pt x="92" y="48"/>
                    <a:pt x="80" y="47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9" name="Freeform 21"/>
            <p:cNvSpPr>
              <a:spLocks noEditPoints="1"/>
            </p:cNvSpPr>
            <p:nvPr/>
          </p:nvSpPr>
          <p:spPr bwMode="auto">
            <a:xfrm>
              <a:off x="85725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9 w 17"/>
                <a:gd name="T11" fmla="*/ 11 h 17"/>
                <a:gd name="T12" fmla="*/ 5 w 17"/>
                <a:gd name="T13" fmla="*/ 7 h 17"/>
                <a:gd name="T14" fmla="*/ 9 w 17"/>
                <a:gd name="T15" fmla="*/ 3 h 17"/>
                <a:gd name="T16" fmla="*/ 13 w 17"/>
                <a:gd name="T17" fmla="*/ 7 h 17"/>
                <a:gd name="T18" fmla="*/ 9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9" y="11"/>
                  </a:moveTo>
                  <a:cubicBezTo>
                    <a:pt x="7" y="11"/>
                    <a:pt x="5" y="9"/>
                    <a:pt x="5" y="7"/>
                  </a:cubicBezTo>
                  <a:cubicBezTo>
                    <a:pt x="5" y="5"/>
                    <a:pt x="7" y="3"/>
                    <a:pt x="9" y="3"/>
                  </a:cubicBezTo>
                  <a:cubicBezTo>
                    <a:pt x="11" y="3"/>
                    <a:pt x="13" y="5"/>
                    <a:pt x="13" y="7"/>
                  </a:cubicBezTo>
                  <a:cubicBezTo>
                    <a:pt x="13" y="9"/>
                    <a:pt x="11" y="11"/>
                    <a:pt x="9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11" name="Freeform 22"/>
            <p:cNvSpPr>
              <a:spLocks noEditPoints="1"/>
            </p:cNvSpPr>
            <p:nvPr/>
          </p:nvSpPr>
          <p:spPr bwMode="auto">
            <a:xfrm>
              <a:off x="192088" y="63501"/>
              <a:ext cx="47625" cy="47625"/>
            </a:xfrm>
            <a:custGeom>
              <a:avLst/>
              <a:gdLst>
                <a:gd name="T0" fmla="*/ 8 w 17"/>
                <a:gd name="T1" fmla="*/ 0 h 17"/>
                <a:gd name="T2" fmla="*/ 0 w 17"/>
                <a:gd name="T3" fmla="*/ 8 h 17"/>
                <a:gd name="T4" fmla="*/ 8 w 17"/>
                <a:gd name="T5" fmla="*/ 17 h 17"/>
                <a:gd name="T6" fmla="*/ 17 w 17"/>
                <a:gd name="T7" fmla="*/ 8 h 17"/>
                <a:gd name="T8" fmla="*/ 8 w 17"/>
                <a:gd name="T9" fmla="*/ 0 h 17"/>
                <a:gd name="T10" fmla="*/ 7 w 17"/>
                <a:gd name="T11" fmla="*/ 11 h 17"/>
                <a:gd name="T12" fmla="*/ 3 w 17"/>
                <a:gd name="T13" fmla="*/ 7 h 17"/>
                <a:gd name="T14" fmla="*/ 7 w 17"/>
                <a:gd name="T15" fmla="*/ 3 h 17"/>
                <a:gd name="T16" fmla="*/ 11 w 17"/>
                <a:gd name="T17" fmla="*/ 7 h 17"/>
                <a:gd name="T18" fmla="*/ 7 w 17"/>
                <a:gd name="T19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3" y="17"/>
                    <a:pt x="17" y="13"/>
                    <a:pt x="17" y="8"/>
                  </a:cubicBezTo>
                  <a:cubicBezTo>
                    <a:pt x="17" y="4"/>
                    <a:pt x="13" y="0"/>
                    <a:pt x="8" y="0"/>
                  </a:cubicBezTo>
                  <a:close/>
                  <a:moveTo>
                    <a:pt x="7" y="11"/>
                  </a:moveTo>
                  <a:cubicBezTo>
                    <a:pt x="5" y="11"/>
                    <a:pt x="3" y="9"/>
                    <a:pt x="3" y="7"/>
                  </a:cubicBezTo>
                  <a:cubicBezTo>
                    <a:pt x="3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1"/>
                    <a:pt x="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12" name="TextBox 16"/>
          <p:cNvSpPr txBox="1"/>
          <p:nvPr/>
        </p:nvSpPr>
        <p:spPr>
          <a:xfrm>
            <a:off x="429370" y="3501798"/>
            <a:ext cx="695739" cy="30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Bebas Neue" charset="0"/>
              </a:rPr>
              <a:t>展示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宽屏</PresentationFormat>
  <Paragraphs>38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Bebas Neue</vt:lpstr>
      <vt:lpstr>Lucida Grande</vt:lpstr>
      <vt:lpstr>Montserrat</vt:lpstr>
      <vt:lpstr>Montserrat Light</vt:lpstr>
      <vt:lpstr>Source Sans Pro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2021-07-13T07:14:48Z</dcterms:created>
  <dcterms:modified xsi:type="dcterms:W3CDTF">2023-01-10T05:04:02Z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76776C35D150433CA0D3AA5A50174847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