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6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929"/>
  </p:normalViewPr>
  <p:slideViewPr>
    <p:cSldViewPr showGuides="1"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4"/>
          <p:cNvSpPr/>
          <p:nvPr/>
        </p:nvSpPr>
        <p:spPr>
          <a:xfrm>
            <a:off x="1654175" y="533400"/>
            <a:ext cx="577056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西师大版二年级数学下册</a:t>
            </a:r>
          </a:p>
        </p:txBody>
      </p:sp>
      <p:sp>
        <p:nvSpPr>
          <p:cNvPr id="3077" name="WordArt 5"/>
          <p:cNvSpPr>
            <a:spLocks noChangeArrowheads="1" noChangeShapeType="1"/>
          </p:cNvSpPr>
          <p:nvPr/>
        </p:nvSpPr>
        <p:spPr bwMode="auto">
          <a:xfrm>
            <a:off x="935596" y="2220949"/>
            <a:ext cx="7272807" cy="158484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加减法的估算</a:t>
            </a:r>
          </a:p>
        </p:txBody>
      </p:sp>
      <p:sp>
        <p:nvSpPr>
          <p:cNvPr id="8" name="矩形 7"/>
          <p:cNvSpPr/>
          <p:nvPr/>
        </p:nvSpPr>
        <p:spPr>
          <a:xfrm>
            <a:off x="3150286" y="594995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/>
          <p:nvPr/>
        </p:nvGraphicFramePr>
        <p:xfrm>
          <a:off x="179388" y="404813"/>
          <a:ext cx="8856662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3" imgW="3324225" imgH="1590675" progId="Paint.Picture">
                  <p:embed/>
                </p:oleObj>
              </mc:Choice>
              <mc:Fallback>
                <p:oleObj r:id="rId3" imgW="3324225" imgH="1590675" progId="Paint.Picture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404813"/>
                        <a:ext cx="8856662" cy="3816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/>
          <p:nvPr/>
        </p:nvSpPr>
        <p:spPr>
          <a:xfrm>
            <a:off x="5795963" y="4076700"/>
            <a:ext cx="5889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12292" name="Text Box 4"/>
          <p:cNvSpPr txBox="1"/>
          <p:nvPr/>
        </p:nvSpPr>
        <p:spPr>
          <a:xfrm>
            <a:off x="6372225" y="407670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r>
              <a:rPr lang="zh-CN" altLang="en-US" sz="3200" b="1" dirty="0">
                <a:latin typeface="Arial" panose="020B0604020202020204" pitchFamily="34" charset="0"/>
              </a:rPr>
              <a:t>（元）</a:t>
            </a:r>
          </a:p>
        </p:txBody>
      </p:sp>
      <p:sp>
        <p:nvSpPr>
          <p:cNvPr id="12293" name="Text Box 5"/>
          <p:cNvSpPr txBox="1"/>
          <p:nvPr/>
        </p:nvSpPr>
        <p:spPr>
          <a:xfrm>
            <a:off x="3708400" y="4076700"/>
            <a:ext cx="19415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100 － 80</a:t>
            </a:r>
          </a:p>
        </p:txBody>
      </p:sp>
      <p:sp>
        <p:nvSpPr>
          <p:cNvPr id="12294" name="Text Box 6"/>
          <p:cNvSpPr txBox="1"/>
          <p:nvPr/>
        </p:nvSpPr>
        <p:spPr>
          <a:xfrm>
            <a:off x="3779838" y="5302250"/>
            <a:ext cx="3071812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答：还剩20元。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12292" grpId="0" bldLvl="0"/>
      <p:bldP spid="12293" grpId="0" bldLvl="0"/>
      <p:bldP spid="1229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/>
          <p:nvPr/>
        </p:nvGraphicFramePr>
        <p:xfrm>
          <a:off x="36513" y="406400"/>
          <a:ext cx="8856662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3705225" imgH="781050" progId="Paint.Picture">
                  <p:embed/>
                </p:oleObj>
              </mc:Choice>
              <mc:Fallback>
                <p:oleObj r:id="rId3" imgW="3705225" imgH="781050" progId="Paint.Picture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13" y="406400"/>
                        <a:ext cx="8856662" cy="3240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/>
          <p:nvPr/>
        </p:nvGraphicFramePr>
        <p:xfrm>
          <a:off x="107950" y="404813"/>
          <a:ext cx="8929688" cy="576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3" imgW="3743325" imgH="1809750" progId="Paint.Picture">
                  <p:embed/>
                </p:oleObj>
              </mc:Choice>
              <mc:Fallback>
                <p:oleObj r:id="rId3" imgW="3743325" imgH="1809750" progId="Paint.Picture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404813"/>
                        <a:ext cx="8929688" cy="5761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/>
          <p:nvPr/>
        </p:nvGraphicFramePr>
        <p:xfrm>
          <a:off x="36513" y="406400"/>
          <a:ext cx="900112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3" imgW="3543300" imgH="1066800" progId="Paint.Picture">
                  <p:embed/>
                </p:oleObj>
              </mc:Choice>
              <mc:Fallback>
                <p:oleObj r:id="rId3" imgW="3543300" imgH="1066800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13" y="406400"/>
                        <a:ext cx="9001125" cy="561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/>
          <p:nvPr/>
        </p:nvSpPr>
        <p:spPr>
          <a:xfrm>
            <a:off x="323850" y="620713"/>
            <a:ext cx="8569325" cy="557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【教学目标】</a:t>
            </a:r>
          </a:p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1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经历探索减法估算方法的过程，初步学会减法的估算，能解释估算的过程，体会估算方法的多样化和估算的合理性。</a:t>
            </a:r>
            <a:endParaRPr lang="zh-CN" altLang="en-US" sz="40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2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培养学生探索、合作、交流的意识和能力，能用所学到的估算知识解决简单的估算问题，体会用数学的乐趣，培养用数学的意识。</a:t>
            </a:r>
            <a:endParaRPr lang="zh-CN" altLang="en-US" sz="40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3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通过数学活动，渗透思想品德教育，增强学习数学的自信心。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/>
          <p:nvPr/>
        </p:nvGraphicFramePr>
        <p:xfrm>
          <a:off x="468313" y="0"/>
          <a:ext cx="7920037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3352800" imgH="1152525" progId="Paint.Picture">
                  <p:embed/>
                </p:oleObj>
              </mc:Choice>
              <mc:Fallback>
                <p:oleObj r:id="rId3" imgW="3352800" imgH="1152525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0"/>
                        <a:ext cx="7920037" cy="2808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/>
          <p:nvPr/>
        </p:nvGraphicFramePr>
        <p:xfrm>
          <a:off x="1547813" y="3070225"/>
          <a:ext cx="57610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5" imgW="3267075" imgH="314325" progId="Paint.Picture">
                  <p:embed/>
                </p:oleObj>
              </mc:Choice>
              <mc:Fallback>
                <p:oleObj r:id="rId5" imgW="3267075" imgH="31432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813" y="3070225"/>
                        <a:ext cx="5761037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Oval 4"/>
          <p:cNvSpPr/>
          <p:nvPr/>
        </p:nvSpPr>
        <p:spPr>
          <a:xfrm>
            <a:off x="2195513" y="4797425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4101" name="Oval 5"/>
          <p:cNvSpPr/>
          <p:nvPr/>
        </p:nvSpPr>
        <p:spPr>
          <a:xfrm>
            <a:off x="3609975" y="4832350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4102" name="Text Box 6"/>
          <p:cNvSpPr txBox="1"/>
          <p:nvPr/>
        </p:nvSpPr>
        <p:spPr>
          <a:xfrm>
            <a:off x="4356100" y="4076700"/>
            <a:ext cx="5889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≈</a:t>
            </a:r>
          </a:p>
        </p:txBody>
      </p:sp>
      <p:sp>
        <p:nvSpPr>
          <p:cNvPr id="4103" name="Text Box 7"/>
          <p:cNvSpPr txBox="1"/>
          <p:nvPr/>
        </p:nvSpPr>
        <p:spPr>
          <a:xfrm>
            <a:off x="4932363" y="407670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  <a:r>
              <a:rPr lang="zh-CN" altLang="en-US" sz="3200" b="1" dirty="0">
                <a:latin typeface="Arial" panose="020B0604020202020204" pitchFamily="34" charset="0"/>
              </a:rPr>
              <a:t>（元）</a:t>
            </a:r>
          </a:p>
        </p:txBody>
      </p:sp>
      <p:sp>
        <p:nvSpPr>
          <p:cNvPr id="4104" name="Text Box 8"/>
          <p:cNvSpPr txBox="1"/>
          <p:nvPr/>
        </p:nvSpPr>
        <p:spPr>
          <a:xfrm>
            <a:off x="2271713" y="4076700"/>
            <a:ext cx="21685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326 － 187</a:t>
            </a:r>
          </a:p>
        </p:txBody>
      </p:sp>
      <p:sp>
        <p:nvSpPr>
          <p:cNvPr id="4105" name="Text Box 9"/>
          <p:cNvSpPr txBox="1"/>
          <p:nvPr/>
        </p:nvSpPr>
        <p:spPr>
          <a:xfrm>
            <a:off x="1547813" y="6021388"/>
            <a:ext cx="69548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答：买一台随身听，大约还剩100元。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ldLvl="0" animBg="1"/>
      <p:bldP spid="4101" grpId="0" bldLvl="0" animBg="1"/>
      <p:bldP spid="4102" grpId="0" bldLvl="0"/>
      <p:bldP spid="4103" grpId="0" bldLvl="0"/>
      <p:bldP spid="4104" grpId="0" bldLvl="0"/>
      <p:bldP spid="4105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/>
          <p:nvPr/>
        </p:nvGraphicFramePr>
        <p:xfrm>
          <a:off x="468313" y="0"/>
          <a:ext cx="7920037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3352800" imgH="1152525" progId="Paint.Picture">
                  <p:embed/>
                </p:oleObj>
              </mc:Choice>
              <mc:Fallback>
                <p:oleObj r:id="rId3" imgW="3352800" imgH="115252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0"/>
                        <a:ext cx="7920037" cy="2808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/>
          <p:nvPr/>
        </p:nvGraphicFramePr>
        <p:xfrm>
          <a:off x="1547813" y="3070225"/>
          <a:ext cx="57610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5" imgW="3267075" imgH="314325" progId="Paint.Picture">
                  <p:embed/>
                </p:oleObj>
              </mc:Choice>
              <mc:Fallback>
                <p:oleObj r:id="rId5" imgW="3267075" imgH="31432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813" y="3070225"/>
                        <a:ext cx="5761037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Oval 4"/>
          <p:cNvSpPr/>
          <p:nvPr/>
        </p:nvSpPr>
        <p:spPr>
          <a:xfrm>
            <a:off x="2195513" y="4797425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350</a:t>
            </a:r>
          </a:p>
        </p:txBody>
      </p:sp>
      <p:sp>
        <p:nvSpPr>
          <p:cNvPr id="5125" name="Oval 5"/>
          <p:cNvSpPr/>
          <p:nvPr/>
        </p:nvSpPr>
        <p:spPr>
          <a:xfrm>
            <a:off x="3609975" y="4832350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5126" name="Text Box 6"/>
          <p:cNvSpPr txBox="1"/>
          <p:nvPr/>
        </p:nvSpPr>
        <p:spPr>
          <a:xfrm>
            <a:off x="4356100" y="4076700"/>
            <a:ext cx="5889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≈</a:t>
            </a:r>
          </a:p>
        </p:txBody>
      </p:sp>
      <p:sp>
        <p:nvSpPr>
          <p:cNvPr id="5127" name="Text Box 7"/>
          <p:cNvSpPr txBox="1"/>
          <p:nvPr/>
        </p:nvSpPr>
        <p:spPr>
          <a:xfrm>
            <a:off x="4932363" y="407670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150</a:t>
            </a:r>
            <a:r>
              <a:rPr lang="zh-CN" altLang="en-US" sz="3200" b="1" dirty="0">
                <a:latin typeface="Arial" panose="020B0604020202020204" pitchFamily="34" charset="0"/>
              </a:rPr>
              <a:t>（元）</a:t>
            </a:r>
          </a:p>
        </p:txBody>
      </p:sp>
      <p:sp>
        <p:nvSpPr>
          <p:cNvPr id="5128" name="Text Box 8"/>
          <p:cNvSpPr txBox="1"/>
          <p:nvPr/>
        </p:nvSpPr>
        <p:spPr>
          <a:xfrm>
            <a:off x="2266950" y="4076700"/>
            <a:ext cx="21685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326 － 187</a:t>
            </a:r>
          </a:p>
        </p:txBody>
      </p:sp>
      <p:sp>
        <p:nvSpPr>
          <p:cNvPr id="5129" name="Text Box 9"/>
          <p:cNvSpPr txBox="1"/>
          <p:nvPr/>
        </p:nvSpPr>
        <p:spPr>
          <a:xfrm>
            <a:off x="1547813" y="6021388"/>
            <a:ext cx="69548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答：买一台随身听，大约还剩150元。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5125" grpId="0" bldLvl="0" animBg="1"/>
      <p:bldP spid="5126" grpId="0" bldLvl="0"/>
      <p:bldP spid="5127" grpId="0" bldLvl="0"/>
      <p:bldP spid="5128" grpId="0" bldLvl="0"/>
      <p:bldP spid="5129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/>
          <p:nvPr/>
        </p:nvGraphicFramePr>
        <p:xfrm>
          <a:off x="468313" y="0"/>
          <a:ext cx="7920037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3352800" imgH="1152525" progId="Paint.Picture">
                  <p:embed/>
                </p:oleObj>
              </mc:Choice>
              <mc:Fallback>
                <p:oleObj r:id="rId3" imgW="3352800" imgH="1152525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0"/>
                        <a:ext cx="7920037" cy="2808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/>
          <p:nvPr/>
        </p:nvGraphicFramePr>
        <p:xfrm>
          <a:off x="1620838" y="3070225"/>
          <a:ext cx="54006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5" imgW="3248025" imgH="228600" progId="Paint.Picture">
                  <p:embed/>
                </p:oleObj>
              </mc:Choice>
              <mc:Fallback>
                <p:oleObj r:id="rId5" imgW="3248025" imgH="228600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838" y="3070225"/>
                        <a:ext cx="5400675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Oval 4"/>
          <p:cNvSpPr/>
          <p:nvPr/>
        </p:nvSpPr>
        <p:spPr>
          <a:xfrm>
            <a:off x="2195513" y="4797425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6149" name="Oval 5"/>
          <p:cNvSpPr/>
          <p:nvPr/>
        </p:nvSpPr>
        <p:spPr>
          <a:xfrm>
            <a:off x="3609975" y="4832350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6150" name="Text Box 6"/>
          <p:cNvSpPr txBox="1"/>
          <p:nvPr/>
        </p:nvSpPr>
        <p:spPr>
          <a:xfrm>
            <a:off x="4356100" y="4076700"/>
            <a:ext cx="5889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≈</a:t>
            </a:r>
          </a:p>
        </p:txBody>
      </p:sp>
      <p:sp>
        <p:nvSpPr>
          <p:cNvPr id="6151" name="Text Box 7"/>
          <p:cNvSpPr txBox="1"/>
          <p:nvPr/>
        </p:nvSpPr>
        <p:spPr>
          <a:xfrm>
            <a:off x="4932363" y="407670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  <a:r>
              <a:rPr lang="zh-CN" altLang="en-US" sz="3200" b="1" dirty="0">
                <a:latin typeface="Arial" panose="020B0604020202020204" pitchFamily="34" charset="0"/>
              </a:rPr>
              <a:t>（元）</a:t>
            </a:r>
          </a:p>
        </p:txBody>
      </p:sp>
      <p:sp>
        <p:nvSpPr>
          <p:cNvPr id="6152" name="Text Box 8"/>
          <p:cNvSpPr txBox="1"/>
          <p:nvPr/>
        </p:nvSpPr>
        <p:spPr>
          <a:xfrm>
            <a:off x="2266950" y="4076700"/>
            <a:ext cx="21685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525 － 326</a:t>
            </a:r>
          </a:p>
        </p:txBody>
      </p:sp>
      <p:sp>
        <p:nvSpPr>
          <p:cNvPr id="6153" name="Text Box 9"/>
          <p:cNvSpPr txBox="1"/>
          <p:nvPr/>
        </p:nvSpPr>
        <p:spPr>
          <a:xfrm>
            <a:off x="1547813" y="6021388"/>
            <a:ext cx="69548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答：买一台复读机，大约还差200元。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6149" grpId="0" bldLvl="0" animBg="1"/>
      <p:bldP spid="6150" grpId="0" bldLvl="0"/>
      <p:bldP spid="6151" grpId="0" bldLvl="0"/>
      <p:bldP spid="6152" grpId="0" bldLvl="0"/>
      <p:bldP spid="615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/>
          <p:nvPr/>
        </p:nvGraphicFramePr>
        <p:xfrm>
          <a:off x="107950" y="549275"/>
          <a:ext cx="8713788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3400425" imgH="895350" progId="Paint.Picture">
                  <p:embed/>
                </p:oleObj>
              </mc:Choice>
              <mc:Fallback>
                <p:oleObj r:id="rId3" imgW="3400425" imgH="89535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549275"/>
                        <a:ext cx="8713788" cy="4032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/>
          <p:nvPr/>
        </p:nvSpPr>
        <p:spPr>
          <a:xfrm>
            <a:off x="312738" y="4710113"/>
            <a:ext cx="8588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7172" name="Text Box 4"/>
          <p:cNvSpPr txBox="1"/>
          <p:nvPr/>
        </p:nvSpPr>
        <p:spPr>
          <a:xfrm>
            <a:off x="1465263" y="4710113"/>
            <a:ext cx="8588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7173" name="Text Box 5"/>
          <p:cNvSpPr txBox="1"/>
          <p:nvPr/>
        </p:nvSpPr>
        <p:spPr>
          <a:xfrm>
            <a:off x="2844800" y="3860800"/>
            <a:ext cx="8588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5137150" y="4565650"/>
            <a:ext cx="8604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700</a:t>
            </a:r>
          </a:p>
        </p:txBody>
      </p:sp>
      <p:sp>
        <p:nvSpPr>
          <p:cNvPr id="7175" name="Text Box 7"/>
          <p:cNvSpPr txBox="1"/>
          <p:nvPr/>
        </p:nvSpPr>
        <p:spPr>
          <a:xfrm>
            <a:off x="6289675" y="4565650"/>
            <a:ext cx="8604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7176" name="Text Box 8"/>
          <p:cNvSpPr txBox="1"/>
          <p:nvPr/>
        </p:nvSpPr>
        <p:spPr>
          <a:xfrm>
            <a:off x="7669213" y="3717925"/>
            <a:ext cx="858837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/>
      <p:bldP spid="7172" grpId="0" bldLvl="0"/>
      <p:bldP spid="7173" grpId="0" bldLvl="0"/>
      <p:bldP spid="7174" grpId="0" bldLvl="0"/>
      <p:bldP spid="7175" grpId="0" bldLvl="0"/>
      <p:bldP spid="717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/>
          <p:nvPr/>
        </p:nvGraphicFramePr>
        <p:xfrm>
          <a:off x="34925" y="117475"/>
          <a:ext cx="38163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3" imgW="2247900" imgH="400050" progId="Paint.Picture">
                  <p:embed/>
                </p:oleObj>
              </mc:Choice>
              <mc:Fallback>
                <p:oleObj r:id="rId3" imgW="2247900" imgH="40005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" y="117475"/>
                        <a:ext cx="3816350" cy="935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/>
          <p:nvPr/>
        </p:nvGraphicFramePr>
        <p:xfrm>
          <a:off x="179388" y="1123950"/>
          <a:ext cx="47529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5" imgW="2886075" imgH="295275" progId="Paint.Picture">
                  <p:embed/>
                </p:oleObj>
              </mc:Choice>
              <mc:Fallback>
                <p:oleObj r:id="rId5" imgW="2886075" imgH="295275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8" y="1123950"/>
                        <a:ext cx="4752975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/>
          <p:nvPr/>
        </p:nvGraphicFramePr>
        <p:xfrm>
          <a:off x="180975" y="1773238"/>
          <a:ext cx="87122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7" imgW="3571875" imgH="1285875" progId="Paint.Picture">
                  <p:embed/>
                </p:oleObj>
              </mc:Choice>
              <mc:Fallback>
                <p:oleObj r:id="rId7" imgW="3571875" imgH="1285875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975" y="1773238"/>
                        <a:ext cx="8712200" cy="4968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/>
          <p:cNvSpPr txBox="1"/>
          <p:nvPr/>
        </p:nvSpPr>
        <p:spPr>
          <a:xfrm>
            <a:off x="3563938" y="3789363"/>
            <a:ext cx="5889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－</a:t>
            </a:r>
          </a:p>
        </p:txBody>
      </p:sp>
      <p:sp>
        <p:nvSpPr>
          <p:cNvPr id="8198" name="Text Box 6"/>
          <p:cNvSpPr txBox="1"/>
          <p:nvPr/>
        </p:nvSpPr>
        <p:spPr>
          <a:xfrm>
            <a:off x="2413000" y="4870450"/>
            <a:ext cx="858838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900</a:t>
            </a:r>
          </a:p>
        </p:txBody>
      </p:sp>
      <p:sp>
        <p:nvSpPr>
          <p:cNvPr id="8199" name="Text Box 7"/>
          <p:cNvSpPr txBox="1"/>
          <p:nvPr/>
        </p:nvSpPr>
        <p:spPr>
          <a:xfrm>
            <a:off x="4213225" y="4870450"/>
            <a:ext cx="858838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8200" name="Text Box 8"/>
          <p:cNvSpPr txBox="1"/>
          <p:nvPr/>
        </p:nvSpPr>
        <p:spPr>
          <a:xfrm>
            <a:off x="3563938" y="4870450"/>
            <a:ext cx="588962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－</a:t>
            </a:r>
          </a:p>
        </p:txBody>
      </p:sp>
      <p:sp>
        <p:nvSpPr>
          <p:cNvPr id="8201" name="Text Box 9"/>
          <p:cNvSpPr txBox="1"/>
          <p:nvPr/>
        </p:nvSpPr>
        <p:spPr>
          <a:xfrm>
            <a:off x="5653088" y="4870450"/>
            <a:ext cx="858837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8202" name="Text Box 10"/>
          <p:cNvSpPr txBox="1"/>
          <p:nvPr/>
        </p:nvSpPr>
        <p:spPr>
          <a:xfrm>
            <a:off x="5435600" y="3717925"/>
            <a:ext cx="860425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8203" name="Text Box 11"/>
          <p:cNvSpPr txBox="1"/>
          <p:nvPr/>
        </p:nvSpPr>
        <p:spPr>
          <a:xfrm>
            <a:off x="6445250" y="3717925"/>
            <a:ext cx="590550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人</a:t>
            </a:r>
          </a:p>
        </p:txBody>
      </p:sp>
      <p:sp>
        <p:nvSpPr>
          <p:cNvPr id="8204" name="Text Box 12"/>
          <p:cNvSpPr txBox="1"/>
          <p:nvPr/>
        </p:nvSpPr>
        <p:spPr>
          <a:xfrm>
            <a:off x="6084888" y="5949950"/>
            <a:ext cx="8588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ldLvl="0"/>
      <p:bldP spid="8198" grpId="0" bldLvl="0"/>
      <p:bldP spid="8199" grpId="0" bldLvl="0"/>
      <p:bldP spid="8200" grpId="0" bldLvl="0"/>
      <p:bldP spid="8201" grpId="0" bldLvl="0"/>
      <p:bldP spid="8202" grpId="0" bldLvl="0"/>
      <p:bldP spid="8203" grpId="0" bldLvl="0"/>
      <p:bldP spid="820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/>
          <p:nvPr/>
        </p:nvGraphicFramePr>
        <p:xfrm>
          <a:off x="34925" y="117475"/>
          <a:ext cx="38163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3" imgW="2247900" imgH="400050" progId="Paint.Picture">
                  <p:embed/>
                </p:oleObj>
              </mc:Choice>
              <mc:Fallback>
                <p:oleObj r:id="rId3" imgW="2247900" imgH="400050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" y="117475"/>
                        <a:ext cx="3816350" cy="935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/>
          <p:nvPr/>
        </p:nvGraphicFramePr>
        <p:xfrm>
          <a:off x="179388" y="1123950"/>
          <a:ext cx="47529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5" imgW="2886075" imgH="295275" progId="Paint.Picture">
                  <p:embed/>
                </p:oleObj>
              </mc:Choice>
              <mc:Fallback>
                <p:oleObj r:id="rId5" imgW="2886075" imgH="295275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8" y="1123950"/>
                        <a:ext cx="4752975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/>
          <p:nvPr/>
        </p:nvGraphicFramePr>
        <p:xfrm>
          <a:off x="34925" y="1844675"/>
          <a:ext cx="8929688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7" imgW="3543300" imgH="1476375" progId="Paint.Picture">
                  <p:embed/>
                </p:oleObj>
              </mc:Choice>
              <mc:Fallback>
                <p:oleObj r:id="rId7" imgW="3543300" imgH="147637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25" y="1844675"/>
                        <a:ext cx="8929688" cy="4681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/>
          <p:nvPr/>
        </p:nvSpPr>
        <p:spPr>
          <a:xfrm>
            <a:off x="3276600" y="4221163"/>
            <a:ext cx="5889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－</a:t>
            </a:r>
          </a:p>
        </p:txBody>
      </p:sp>
      <p:sp>
        <p:nvSpPr>
          <p:cNvPr id="9222" name="Text Box 6"/>
          <p:cNvSpPr txBox="1"/>
          <p:nvPr/>
        </p:nvSpPr>
        <p:spPr>
          <a:xfrm>
            <a:off x="2124075" y="5013325"/>
            <a:ext cx="8588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800</a:t>
            </a:r>
          </a:p>
        </p:txBody>
      </p:sp>
      <p:sp>
        <p:nvSpPr>
          <p:cNvPr id="9223" name="Text Box 7"/>
          <p:cNvSpPr txBox="1"/>
          <p:nvPr/>
        </p:nvSpPr>
        <p:spPr>
          <a:xfrm>
            <a:off x="4140200" y="5013325"/>
            <a:ext cx="8588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600</a:t>
            </a:r>
          </a:p>
        </p:txBody>
      </p:sp>
      <p:sp>
        <p:nvSpPr>
          <p:cNvPr id="9224" name="Text Box 8"/>
          <p:cNvSpPr txBox="1"/>
          <p:nvPr/>
        </p:nvSpPr>
        <p:spPr>
          <a:xfrm>
            <a:off x="3348038" y="4941888"/>
            <a:ext cx="5889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－</a:t>
            </a:r>
          </a:p>
        </p:txBody>
      </p:sp>
      <p:sp>
        <p:nvSpPr>
          <p:cNvPr id="9225" name="Text Box 9"/>
          <p:cNvSpPr txBox="1"/>
          <p:nvPr/>
        </p:nvSpPr>
        <p:spPr>
          <a:xfrm>
            <a:off x="5580063" y="5013325"/>
            <a:ext cx="8588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9226" name="Text Box 10"/>
          <p:cNvSpPr txBox="1"/>
          <p:nvPr/>
        </p:nvSpPr>
        <p:spPr>
          <a:xfrm>
            <a:off x="5076825" y="4221163"/>
            <a:ext cx="8588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9227" name="Text Box 11"/>
          <p:cNvSpPr txBox="1"/>
          <p:nvPr/>
        </p:nvSpPr>
        <p:spPr>
          <a:xfrm>
            <a:off x="6445250" y="4149725"/>
            <a:ext cx="5889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人</a:t>
            </a:r>
          </a:p>
        </p:txBody>
      </p:sp>
      <p:sp>
        <p:nvSpPr>
          <p:cNvPr id="9228" name="Text Box 12"/>
          <p:cNvSpPr txBox="1"/>
          <p:nvPr/>
        </p:nvSpPr>
        <p:spPr>
          <a:xfrm>
            <a:off x="3995738" y="5876925"/>
            <a:ext cx="8588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ldLvl="0"/>
      <p:bldP spid="9222" grpId="0" bldLvl="0"/>
      <p:bldP spid="9223" grpId="0" bldLvl="0"/>
      <p:bldP spid="9224" grpId="0" bldLvl="0"/>
      <p:bldP spid="9225" grpId="0" bldLvl="0"/>
      <p:bldP spid="9226" grpId="0" bldLvl="0"/>
      <p:bldP spid="9227" grpId="0" bldLvl="0"/>
      <p:bldP spid="9228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/>
          <p:nvPr/>
        </p:nvGraphicFramePr>
        <p:xfrm>
          <a:off x="252413" y="260350"/>
          <a:ext cx="8713787" cy="619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3" imgW="3514725" imgH="1666875" progId="Paint.Picture">
                  <p:embed/>
                </p:oleObj>
              </mc:Choice>
              <mc:Fallback>
                <p:oleObj r:id="rId3" imgW="3514725" imgH="1666875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413" y="260350"/>
                        <a:ext cx="8713787" cy="6192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/>
          <p:nvPr/>
        </p:nvGraphicFramePr>
        <p:xfrm>
          <a:off x="900113" y="620713"/>
          <a:ext cx="756126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3657600" imgH="504825" progId="Paint.Picture">
                  <p:embed/>
                </p:oleObj>
              </mc:Choice>
              <mc:Fallback>
                <p:oleObj r:id="rId3" imgW="3657600" imgH="504825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620713"/>
                        <a:ext cx="7561262" cy="1223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Oval 3"/>
          <p:cNvSpPr/>
          <p:nvPr/>
        </p:nvSpPr>
        <p:spPr>
          <a:xfrm>
            <a:off x="2052638" y="3573463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700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8" name="Oval 4"/>
          <p:cNvSpPr/>
          <p:nvPr/>
        </p:nvSpPr>
        <p:spPr>
          <a:xfrm>
            <a:off x="3467100" y="3608388"/>
            <a:ext cx="914400" cy="914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600</a:t>
            </a:r>
          </a:p>
        </p:txBody>
      </p:sp>
      <p:sp>
        <p:nvSpPr>
          <p:cNvPr id="11269" name="Text Box 5"/>
          <p:cNvSpPr txBox="1"/>
          <p:nvPr/>
        </p:nvSpPr>
        <p:spPr>
          <a:xfrm>
            <a:off x="4213225" y="2852738"/>
            <a:ext cx="5889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≈</a:t>
            </a:r>
          </a:p>
        </p:txBody>
      </p:sp>
      <p:sp>
        <p:nvSpPr>
          <p:cNvPr id="11270" name="Text Box 6"/>
          <p:cNvSpPr txBox="1"/>
          <p:nvPr/>
        </p:nvSpPr>
        <p:spPr>
          <a:xfrm>
            <a:off x="4787900" y="2852738"/>
            <a:ext cx="22336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  <a:r>
              <a:rPr lang="zh-CN" altLang="en-US" sz="3200" b="1" dirty="0">
                <a:latin typeface="Arial" panose="020B0604020202020204" pitchFamily="34" charset="0"/>
              </a:rPr>
              <a:t>（人）</a:t>
            </a:r>
          </a:p>
        </p:txBody>
      </p:sp>
      <p:sp>
        <p:nvSpPr>
          <p:cNvPr id="11271" name="Text Box 7"/>
          <p:cNvSpPr txBox="1"/>
          <p:nvPr/>
        </p:nvSpPr>
        <p:spPr>
          <a:xfrm>
            <a:off x="2124075" y="2852738"/>
            <a:ext cx="21669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678 － 580</a:t>
            </a:r>
          </a:p>
        </p:txBody>
      </p:sp>
      <p:sp>
        <p:nvSpPr>
          <p:cNvPr id="11272" name="Text Box 8"/>
          <p:cNvSpPr txBox="1"/>
          <p:nvPr/>
        </p:nvSpPr>
        <p:spPr>
          <a:xfrm>
            <a:off x="1404938" y="4797425"/>
            <a:ext cx="41100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答：大约还差100人。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/>
      <p:bldP spid="11268" grpId="0" bldLvl="0" animBg="1"/>
      <p:bldP spid="11269" grpId="0" bldLvl="0"/>
      <p:bldP spid="11270" grpId="0" bldLvl="0"/>
      <p:bldP spid="11271" grpId="0" bldLvl="0"/>
      <p:bldP spid="11272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全屏显示(4:3)</PresentationFormat>
  <Paragraphs>57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华文彩云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5</cp:revision>
  <dcterms:created xsi:type="dcterms:W3CDTF">2011-12-06T02:25:33Z</dcterms:created>
  <dcterms:modified xsi:type="dcterms:W3CDTF">2023-01-16T13:57:28Z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369D2BB3DA6A475C9928A8D96A14AEC4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