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0" r:id="rId3"/>
    <p:sldId id="261" r:id="rId4"/>
    <p:sldId id="258" r:id="rId5"/>
    <p:sldId id="267" r:id="rId6"/>
    <p:sldId id="279" r:id="rId7"/>
    <p:sldId id="268" r:id="rId8"/>
    <p:sldId id="262" r:id="rId9"/>
    <p:sldId id="269" r:id="rId10"/>
    <p:sldId id="266" r:id="rId11"/>
    <p:sldId id="270" r:id="rId12"/>
    <p:sldId id="259" r:id="rId13"/>
    <p:sldId id="263" r:id="rId14"/>
    <p:sldId id="272" r:id="rId15"/>
    <p:sldId id="273" r:id="rId16"/>
    <p:sldId id="274" r:id="rId17"/>
    <p:sldId id="264" r:id="rId18"/>
    <p:sldId id="275" r:id="rId19"/>
    <p:sldId id="276" r:id="rId20"/>
    <p:sldId id="271" r:id="rId21"/>
    <p:sldId id="27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E4F"/>
    <a:srgbClr val="FF8DDF"/>
    <a:srgbClr val="FFA1A1"/>
    <a:srgbClr val="FFD17A"/>
    <a:srgbClr val="FFE5C4"/>
    <a:srgbClr val="CC7385"/>
    <a:srgbClr val="FF91A9"/>
    <a:srgbClr val="FFE0DF"/>
    <a:srgbClr val="BA5B6C"/>
    <a:srgbClr val="FF9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0888" autoAdjust="0"/>
  </p:normalViewPr>
  <p:slideViewPr>
    <p:cSldViewPr snapToGrid="0" snapToObjects="1">
      <p:cViewPr varScale="1">
        <p:scale>
          <a:sx n="104" d="100"/>
          <a:sy n="104" d="100"/>
        </p:scale>
        <p:origin x="60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3B94C-951B-A34B-8C8E-00090C1F060C}"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2989-9F37-DA4E-AC50-9B9781C2E9E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9832989-9F37-DA4E-AC50-9B9781C2E9ED}"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21</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2023-01-10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9B5D-AE9B-314B-A44A-C864E6490E7B}"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494F0-5D26-0E43-A1D0-0F6F04051FF1}"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image" Target="../media/image2.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1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image" Target="../media/image17.png"/><Relationship Id="rId10" Type="http://schemas.openxmlformats.org/officeDocument/2006/relationships/tags" Target="../tags/tag24.xml"/><Relationship Id="rId19" Type="http://schemas.openxmlformats.org/officeDocument/2006/relationships/slideLayout" Target="../slideLayouts/slideLayout2.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4" name="图片 3"/>
          <p:cNvPicPr>
            <a:picLocks noChangeAspect="1"/>
          </p:cNvPicPr>
          <p:nvPr/>
        </p:nvPicPr>
        <p:blipFill>
          <a:blip r:embed="rId4" cstate="email"/>
          <a:stretch>
            <a:fillRect/>
          </a:stretch>
        </p:blipFill>
        <p:spPr>
          <a:xfrm>
            <a:off x="3048" y="0"/>
            <a:ext cx="12188952" cy="6858000"/>
          </a:xfrm>
          <a:prstGeom prst="rect">
            <a:avLst/>
          </a:prstGeom>
        </p:spPr>
      </p:pic>
      <p:grpSp>
        <p:nvGrpSpPr>
          <p:cNvPr id="13" name="组 12"/>
          <p:cNvGrpSpPr/>
          <p:nvPr/>
        </p:nvGrpSpPr>
        <p:grpSpPr>
          <a:xfrm>
            <a:off x="3445192" y="1104127"/>
            <a:ext cx="5298568" cy="2142026"/>
            <a:chOff x="3445192" y="1104127"/>
            <a:chExt cx="5298568" cy="2142026"/>
          </a:xfrm>
        </p:grpSpPr>
        <p:sp>
          <p:nvSpPr>
            <p:cNvPr id="9" name="文本框 8"/>
            <p:cNvSpPr txBox="1"/>
            <p:nvPr/>
          </p:nvSpPr>
          <p:spPr>
            <a:xfrm>
              <a:off x="3659507" y="2547344"/>
              <a:ext cx="5013007" cy="646331"/>
            </a:xfrm>
            <a:prstGeom prst="rect">
              <a:avLst/>
            </a:prstGeom>
            <a:noFill/>
            <a:effectLst>
              <a:outerShdw blurRad="50800" dist="76200" dir="2700000" algn="tl" rotWithShape="0">
                <a:srgbClr val="B86175"/>
              </a:outerShdw>
            </a:effectLst>
          </p:spPr>
          <p:txBody>
            <a:bodyPr wrap="square" rtlCol="0">
              <a:spAutoFit/>
            </a:bodyPr>
            <a:lstStyle/>
            <a:p>
              <a:pPr algn="dist"/>
              <a:r>
                <a:rPr kumimoji="1" lang="zh-CN" altLang="en-US" sz="3600" dirty="0">
                  <a:solidFill>
                    <a:schemeClr val="bg1"/>
                  </a:solidFill>
                  <a:cs typeface="+mn-ea"/>
                  <a:sym typeface="+mn-lt"/>
                </a:rPr>
                <a:t>大型活动宣讲</a:t>
              </a:r>
              <a:r>
                <a:rPr kumimoji="1" lang="en-US" altLang="zh-CN" sz="3600" dirty="0">
                  <a:solidFill>
                    <a:schemeClr val="bg1"/>
                  </a:solidFill>
                  <a:cs typeface="+mn-ea"/>
                  <a:sym typeface="+mn-lt"/>
                </a:rPr>
                <a:t>PTT</a:t>
              </a:r>
              <a:r>
                <a:rPr kumimoji="1" lang="zh-CN" altLang="en-US" sz="3600" dirty="0">
                  <a:solidFill>
                    <a:schemeClr val="bg1"/>
                  </a:solidFill>
                  <a:cs typeface="+mn-ea"/>
                  <a:sym typeface="+mn-lt"/>
                </a:rPr>
                <a:t>模板</a:t>
              </a:r>
            </a:p>
          </p:txBody>
        </p:sp>
        <p:sp>
          <p:nvSpPr>
            <p:cNvPr id="10" name="文本框 9"/>
            <p:cNvSpPr txBox="1"/>
            <p:nvPr/>
          </p:nvSpPr>
          <p:spPr>
            <a:xfrm>
              <a:off x="3445192" y="1104127"/>
              <a:ext cx="5298568" cy="1200329"/>
            </a:xfrm>
            <a:prstGeom prst="rect">
              <a:avLst/>
            </a:prstGeom>
            <a:noFill/>
            <a:effectLst>
              <a:outerShdw blurRad="50800" dist="76200" dir="2700000" algn="tl" rotWithShape="0">
                <a:srgbClr val="B86175"/>
              </a:outerShdw>
            </a:effectLst>
          </p:spPr>
          <p:txBody>
            <a:bodyPr wrap="square" rtlCol="0">
              <a:spAutoFit/>
            </a:bodyPr>
            <a:lstStyle/>
            <a:p>
              <a:pPr algn="dist"/>
              <a:r>
                <a:rPr kumimoji="1" lang="zh-CN" altLang="en-US" sz="7200" dirty="0">
                  <a:solidFill>
                    <a:schemeClr val="bg1"/>
                  </a:solidFill>
                  <a:cs typeface="+mn-ea"/>
                  <a:sym typeface="+mn-lt"/>
                </a:rPr>
                <a:t>感恩母亲节</a:t>
              </a:r>
            </a:p>
          </p:txBody>
        </p:sp>
        <p:sp>
          <p:nvSpPr>
            <p:cNvPr id="11" name="矩形 10"/>
            <p:cNvSpPr/>
            <p:nvPr/>
          </p:nvSpPr>
          <p:spPr>
            <a:xfrm>
              <a:off x="3659506" y="2478797"/>
              <a:ext cx="5013008" cy="7673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2" name="文本框 1"/>
          <p:cNvSpPr txBox="1"/>
          <p:nvPr/>
        </p:nvSpPr>
        <p:spPr>
          <a:xfrm>
            <a:off x="4953740" y="3420494"/>
            <a:ext cx="2740713" cy="645160"/>
          </a:xfrm>
          <a:prstGeom prst="rect">
            <a:avLst/>
          </a:prstGeom>
          <a:noFill/>
        </p:spPr>
        <p:txBody>
          <a:bodyPr wrap="square" rtlCol="0">
            <a:spAutoFit/>
          </a:bodyPr>
          <a:lstStyle/>
          <a:p>
            <a:r>
              <a:rPr lang="zh-CN" altLang="en-US" smtClean="0">
                <a:solidFill>
                  <a:schemeClr val="bg1"/>
                </a:solidFill>
                <a:cs typeface="+mn-ea"/>
                <a:sym typeface="+mn-lt"/>
              </a:rPr>
              <a:t>    汇报人：</a:t>
            </a:r>
            <a:r>
              <a:rPr lang="en-US" altLang="zh-CN" smtClean="0">
                <a:solidFill>
                  <a:schemeClr val="bg1"/>
                </a:solidFill>
                <a:cs typeface="+mn-ea"/>
                <a:sym typeface="+mn-lt"/>
              </a:rPr>
              <a:t>PPT818</a:t>
            </a:r>
          </a:p>
          <a:p>
            <a:r>
              <a:rPr lang="zh-CN" altLang="en-US" smtClean="0">
                <a:solidFill>
                  <a:schemeClr val="bg1"/>
                </a:solidFill>
                <a:cs typeface="+mn-ea"/>
                <a:sym typeface="+mn-lt"/>
              </a:rPr>
              <a:t>汇报时间：</a:t>
            </a:r>
            <a:r>
              <a:rPr lang="en-US" altLang="zh-CN" smtClean="0">
                <a:solidFill>
                  <a:schemeClr val="bg1"/>
                </a:solidFill>
                <a:cs typeface="+mn-ea"/>
                <a:sym typeface="+mn-lt"/>
              </a:rPr>
              <a:t>20XX</a:t>
            </a:r>
            <a:r>
              <a:rPr lang="zh-CN" altLang="en-US" smtClean="0">
                <a:solidFill>
                  <a:schemeClr val="bg1"/>
                </a:solidFill>
                <a:cs typeface="+mn-ea"/>
                <a:sym typeface="+mn-lt"/>
              </a:rPr>
              <a:t>年</a:t>
            </a:r>
            <a:r>
              <a:rPr lang="en-US" altLang="zh-CN" smtClean="0">
                <a:solidFill>
                  <a:schemeClr val="bg1"/>
                </a:solidFill>
                <a:cs typeface="+mn-ea"/>
                <a:sym typeface="+mn-lt"/>
              </a:rPr>
              <a:t>X</a:t>
            </a:r>
            <a:r>
              <a:rPr lang="zh-CN" altLang="en-US" smtClean="0">
                <a:solidFill>
                  <a:schemeClr val="bg1"/>
                </a:solidFill>
                <a:cs typeface="+mn-ea"/>
                <a:sym typeface="+mn-lt"/>
              </a:rPr>
              <a:t>月</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1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p:tgtEl>
                                          <p:spTgt spid="13"/>
                                        </p:tgtEl>
                                        <p:attrNameLst>
                                          <p:attrName>ppt_y</p:attrName>
                                        </p:attrNameLst>
                                      </p:cBhvr>
                                      <p:tavLst>
                                        <p:tav tm="0">
                                          <p:val>
                                            <p:strVal val="#ppt_y+#ppt_h*1.125000"/>
                                          </p:val>
                                        </p:tav>
                                        <p:tav tm="100000">
                                          <p:val>
                                            <p:strVal val="#ppt_y"/>
                                          </p:val>
                                        </p:tav>
                                      </p:tavLst>
                                    </p:anim>
                                    <p:animEffect transition="in" filter="wipe(up)">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
        <p:nvSpPr>
          <p:cNvPr id="6" name="Freeform 22"/>
          <p:cNvSpPr/>
          <p:nvPr/>
        </p:nvSpPr>
        <p:spPr bwMode="auto">
          <a:xfrm>
            <a:off x="6067800" y="1770221"/>
            <a:ext cx="1068388" cy="1281508"/>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FFE5C4"/>
          </a:solidFill>
          <a:ln>
            <a:noFill/>
          </a:ln>
        </p:spPr>
        <p:txBody>
          <a:bodyPr/>
          <a:lstStyle/>
          <a:p>
            <a:endParaRPr lang="zh-CN" altLang="en-US">
              <a:solidFill>
                <a:schemeClr val="bg1"/>
              </a:solidFill>
              <a:cs typeface="+mn-ea"/>
              <a:sym typeface="+mn-lt"/>
            </a:endParaRPr>
          </a:p>
        </p:txBody>
      </p:sp>
      <p:grpSp>
        <p:nvGrpSpPr>
          <p:cNvPr id="9" name="组合 1"/>
          <p:cNvGrpSpPr/>
          <p:nvPr/>
        </p:nvGrpSpPr>
        <p:grpSpPr>
          <a:xfrm>
            <a:off x="6496425" y="2065587"/>
            <a:ext cx="292100" cy="401762"/>
            <a:chOff x="5054600" y="1884362"/>
            <a:chExt cx="292100" cy="401638"/>
          </a:xfrm>
          <a:solidFill>
            <a:srgbClr val="F8F8F8"/>
          </a:solidFill>
        </p:grpSpPr>
        <p:sp>
          <p:nvSpPr>
            <p:cNvPr id="10"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1"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sp>
        <p:nvSpPr>
          <p:cNvPr id="12" name="Freeform 23"/>
          <p:cNvSpPr/>
          <p:nvPr/>
        </p:nvSpPr>
        <p:spPr bwMode="auto">
          <a:xfrm>
            <a:off x="5855076" y="2943747"/>
            <a:ext cx="1281113" cy="106871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FFCCCA"/>
          </a:solidFill>
          <a:ln>
            <a:noFill/>
          </a:ln>
        </p:spPr>
        <p:txBody>
          <a:bodyPr/>
          <a:lstStyle/>
          <a:p>
            <a:endParaRPr lang="zh-CN" altLang="en-US">
              <a:solidFill>
                <a:schemeClr val="bg1"/>
              </a:solidFill>
              <a:cs typeface="+mn-ea"/>
              <a:sym typeface="+mn-lt"/>
            </a:endParaRPr>
          </a:p>
        </p:txBody>
      </p:sp>
      <p:grpSp>
        <p:nvGrpSpPr>
          <p:cNvPr id="13" name="组合 3"/>
          <p:cNvGrpSpPr/>
          <p:nvPr/>
        </p:nvGrpSpPr>
        <p:grpSpPr>
          <a:xfrm>
            <a:off x="6428164" y="3340744"/>
            <a:ext cx="434975" cy="427169"/>
            <a:chOff x="4986338" y="3159125"/>
            <a:chExt cx="434975" cy="427037"/>
          </a:xfrm>
          <a:solidFill>
            <a:srgbClr val="F8F8F8"/>
          </a:solidFill>
        </p:grpSpPr>
        <p:sp>
          <p:nvSpPr>
            <p:cNvPr id="14"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5"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sp>
        <p:nvSpPr>
          <p:cNvPr id="16" name="Freeform 24"/>
          <p:cNvSpPr/>
          <p:nvPr/>
        </p:nvSpPr>
        <p:spPr bwMode="auto">
          <a:xfrm>
            <a:off x="4894639" y="2729367"/>
            <a:ext cx="1068387" cy="1283096"/>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a:noFill/>
          </a:ln>
        </p:spPr>
        <p:txBody>
          <a:bodyPr/>
          <a:lstStyle/>
          <a:p>
            <a:endParaRPr lang="zh-CN" altLang="en-US">
              <a:solidFill>
                <a:schemeClr val="bg1"/>
              </a:solidFill>
              <a:cs typeface="+mn-ea"/>
              <a:sym typeface="+mn-lt"/>
            </a:endParaRPr>
          </a:p>
        </p:txBody>
      </p:sp>
      <p:grpSp>
        <p:nvGrpSpPr>
          <p:cNvPr id="17" name="组合 2"/>
          <p:cNvGrpSpPr/>
          <p:nvPr/>
        </p:nvGrpSpPr>
        <p:grpSpPr>
          <a:xfrm>
            <a:off x="5243888" y="3247052"/>
            <a:ext cx="352424" cy="479573"/>
            <a:chOff x="3802063" y="3065462"/>
            <a:chExt cx="352424" cy="479425"/>
          </a:xfrm>
          <a:solidFill>
            <a:srgbClr val="F8F8F8"/>
          </a:solidFill>
        </p:grpSpPr>
        <p:sp>
          <p:nvSpPr>
            <p:cNvPr id="18"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9"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20"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21"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sp>
        <p:nvSpPr>
          <p:cNvPr id="22" name="Freeform 25"/>
          <p:cNvSpPr/>
          <p:nvPr/>
        </p:nvSpPr>
        <p:spPr bwMode="auto">
          <a:xfrm>
            <a:off x="4894639" y="1770221"/>
            <a:ext cx="1277937" cy="106871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B86175"/>
          </a:solidFill>
          <a:ln>
            <a:noFill/>
          </a:ln>
        </p:spPr>
        <p:txBody>
          <a:bodyPr/>
          <a:lstStyle/>
          <a:p>
            <a:endParaRPr lang="zh-CN" altLang="en-US">
              <a:solidFill>
                <a:schemeClr val="bg1"/>
              </a:solidFill>
              <a:cs typeface="+mn-ea"/>
              <a:sym typeface="+mn-lt"/>
            </a:endParaRPr>
          </a:p>
        </p:txBody>
      </p:sp>
      <p:sp>
        <p:nvSpPr>
          <p:cNvPr id="23" name="Freeform 34"/>
          <p:cNvSpPr>
            <a:spLocks noEditPoints="1"/>
          </p:cNvSpPr>
          <p:nvPr/>
        </p:nvSpPr>
        <p:spPr bwMode="auto">
          <a:xfrm>
            <a:off x="5172451" y="2065588"/>
            <a:ext cx="415925" cy="39064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p>
            <a:endParaRPr lang="zh-CN" altLang="en-US">
              <a:solidFill>
                <a:schemeClr val="bg1"/>
              </a:solidFill>
              <a:cs typeface="+mn-ea"/>
              <a:sym typeface="+mn-lt"/>
            </a:endParaRPr>
          </a:p>
        </p:txBody>
      </p:sp>
      <p:sp>
        <p:nvSpPr>
          <p:cNvPr id="24" name="Rectangle 39"/>
          <p:cNvSpPr>
            <a:spLocks noChangeArrowheads="1"/>
          </p:cNvSpPr>
          <p:nvPr/>
        </p:nvSpPr>
        <p:spPr bwMode="auto">
          <a:xfrm>
            <a:off x="2151438" y="2002067"/>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1000" b="1" dirty="0">
                <a:solidFill>
                  <a:schemeClr val="bg1"/>
                </a:solidFill>
                <a:cs typeface="+mn-ea"/>
                <a:sym typeface="+mn-lt"/>
              </a:rPr>
              <a:t>输入标题</a:t>
            </a:r>
            <a:endParaRPr lang="en-US" altLang="zh-CN" sz="1000" b="1" dirty="0">
              <a:solidFill>
                <a:schemeClr val="bg1"/>
              </a:solidFill>
              <a:cs typeface="+mn-ea"/>
              <a:sym typeface="+mn-lt"/>
            </a:endParaRPr>
          </a:p>
          <a:p>
            <a:pPr algn="r">
              <a:lnSpc>
                <a:spcPct val="120000"/>
              </a:lnSpc>
            </a:pPr>
            <a:r>
              <a:rPr lang="zh-CN" altLang="en-US" sz="8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a:t>
            </a:r>
          </a:p>
        </p:txBody>
      </p:sp>
      <p:sp>
        <p:nvSpPr>
          <p:cNvPr id="25" name="Rectangle 43"/>
          <p:cNvSpPr>
            <a:spLocks noChangeArrowheads="1"/>
          </p:cNvSpPr>
          <p:nvPr/>
        </p:nvSpPr>
        <p:spPr bwMode="auto">
          <a:xfrm>
            <a:off x="2123626" y="4579532"/>
            <a:ext cx="76649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a:t>
            </a:r>
          </a:p>
          <a:p>
            <a:pPr>
              <a:lnSpc>
                <a:spcPct val="120000"/>
              </a:lnSpc>
            </a:pPr>
            <a:endParaRPr lang="zh-CN" altLang="en-US" sz="800" dirty="0">
              <a:solidFill>
                <a:schemeClr val="bg1"/>
              </a:solidFill>
              <a:cs typeface="+mn-ea"/>
              <a:sym typeface="+mn-lt"/>
            </a:endParaRPr>
          </a:p>
        </p:txBody>
      </p:sp>
      <p:sp>
        <p:nvSpPr>
          <p:cNvPr id="26" name="Rectangle 39"/>
          <p:cNvSpPr>
            <a:spLocks noChangeArrowheads="1"/>
          </p:cNvSpPr>
          <p:nvPr/>
        </p:nvSpPr>
        <p:spPr bwMode="auto">
          <a:xfrm>
            <a:off x="7368509" y="2084958"/>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000" b="1" dirty="0">
                <a:solidFill>
                  <a:schemeClr val="bg1"/>
                </a:solidFill>
                <a:cs typeface="+mn-ea"/>
                <a:sym typeface="+mn-lt"/>
              </a:rPr>
              <a:t>输入标题</a:t>
            </a:r>
            <a:endParaRPr lang="en-US" altLang="zh-CN" sz="1000" b="1" dirty="0">
              <a:solidFill>
                <a:schemeClr val="bg1"/>
              </a:solidFill>
              <a:cs typeface="+mn-ea"/>
              <a:sym typeface="+mn-lt"/>
            </a:endParaRPr>
          </a:p>
          <a:p>
            <a:pPr>
              <a:lnSpc>
                <a:spcPct val="120000"/>
              </a:lnSpc>
            </a:pPr>
            <a:r>
              <a:rPr lang="zh-CN" altLang="en-US" sz="8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a:t>
            </a:r>
          </a:p>
        </p:txBody>
      </p:sp>
      <p:sp>
        <p:nvSpPr>
          <p:cNvPr id="27" name="Rectangle 39"/>
          <p:cNvSpPr>
            <a:spLocks noChangeArrowheads="1"/>
          </p:cNvSpPr>
          <p:nvPr/>
        </p:nvSpPr>
        <p:spPr bwMode="auto">
          <a:xfrm>
            <a:off x="2183563" y="3340310"/>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1000" b="1" dirty="0">
                <a:solidFill>
                  <a:schemeClr val="bg1"/>
                </a:solidFill>
                <a:cs typeface="+mn-ea"/>
                <a:sym typeface="+mn-lt"/>
              </a:rPr>
              <a:t>输入标题</a:t>
            </a:r>
            <a:endParaRPr lang="en-US" altLang="zh-CN" sz="1000" b="1" dirty="0">
              <a:solidFill>
                <a:schemeClr val="bg1"/>
              </a:solidFill>
              <a:cs typeface="+mn-ea"/>
              <a:sym typeface="+mn-lt"/>
            </a:endParaRPr>
          </a:p>
          <a:p>
            <a:pPr algn="r">
              <a:lnSpc>
                <a:spcPct val="120000"/>
              </a:lnSpc>
            </a:pPr>
            <a:r>
              <a:rPr lang="zh-CN" altLang="en-US" sz="8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a:t>
            </a:r>
          </a:p>
        </p:txBody>
      </p:sp>
      <p:sp>
        <p:nvSpPr>
          <p:cNvPr id="28" name="Rectangle 39"/>
          <p:cNvSpPr>
            <a:spLocks noChangeArrowheads="1"/>
          </p:cNvSpPr>
          <p:nvPr/>
        </p:nvSpPr>
        <p:spPr bwMode="auto">
          <a:xfrm>
            <a:off x="7340697" y="3384599"/>
            <a:ext cx="2447925"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000" b="1" dirty="0">
                <a:solidFill>
                  <a:schemeClr val="bg1"/>
                </a:solidFill>
                <a:cs typeface="+mn-ea"/>
                <a:sym typeface="+mn-lt"/>
              </a:rPr>
              <a:t>输入标题</a:t>
            </a:r>
            <a:endParaRPr lang="en-US" altLang="zh-CN" sz="1000" b="1" dirty="0">
              <a:solidFill>
                <a:schemeClr val="bg1"/>
              </a:solidFill>
              <a:cs typeface="+mn-ea"/>
              <a:sym typeface="+mn-lt"/>
            </a:endParaRPr>
          </a:p>
          <a:p>
            <a:pPr>
              <a:lnSpc>
                <a:spcPct val="120000"/>
              </a:lnSpc>
            </a:pPr>
            <a:r>
              <a:rPr lang="zh-CN" altLang="en-US" sz="8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strips(downLeft)">
                                      <p:cBhvr>
                                        <p:cTn id="16" dur="500"/>
                                        <p:tgtEl>
                                          <p:spTgt spid="22"/>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3000"/>
                            </p:stCondLst>
                            <p:childTnLst>
                              <p:par>
                                <p:cTn id="31" presetID="5" presetClass="entr" presetSubtype="1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heckerboard(across)">
                                      <p:cBhvr>
                                        <p:cTn id="33" dur="500"/>
                                        <p:tgtEl>
                                          <p:spTgt spid="24"/>
                                        </p:tgtEl>
                                      </p:cBhvr>
                                    </p:animEffect>
                                  </p:childTnLst>
                                </p:cTn>
                              </p:par>
                            </p:childTnLst>
                          </p:cTn>
                        </p:par>
                        <p:par>
                          <p:cTn id="34" fill="hold">
                            <p:stCondLst>
                              <p:cond delay="3500"/>
                            </p:stCondLst>
                            <p:childTnLst>
                              <p:par>
                                <p:cTn id="35" presetID="5" presetClass="entr" presetSubtype="1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heckerboard(across)">
                                      <p:cBhvr>
                                        <p:cTn id="37" dur="500"/>
                                        <p:tgtEl>
                                          <p:spTgt spid="26"/>
                                        </p:tgtEl>
                                      </p:cBhvr>
                                    </p:animEffect>
                                  </p:childTnLst>
                                </p:cTn>
                              </p:par>
                            </p:childTnLst>
                          </p:cTn>
                        </p:par>
                        <p:par>
                          <p:cTn id="38" fill="hold">
                            <p:stCondLst>
                              <p:cond delay="4000"/>
                            </p:stCondLst>
                            <p:childTnLst>
                              <p:par>
                                <p:cTn id="39" presetID="5" presetClass="entr" presetSubtype="1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childTnLst>
                          </p:cTn>
                        </p:par>
                        <p:par>
                          <p:cTn id="42" fill="hold">
                            <p:stCondLst>
                              <p:cond delay="4500"/>
                            </p:stCondLst>
                            <p:childTnLst>
                              <p:par>
                                <p:cTn id="43" presetID="5" presetClass="entr" presetSubtype="1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par>
                          <p:cTn id="46" fill="hold">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2" grpId="0" animBg="1"/>
      <p:bldP spid="16" grpId="0" animBg="1"/>
      <p:bldP spid="22" grpId="0" animBg="1"/>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6" cstate="email"/>
          <a:stretch>
            <a:fillRect/>
          </a:stretch>
        </p:blipFill>
        <p:spPr>
          <a:xfrm>
            <a:off x="0" y="0"/>
            <a:ext cx="12188952" cy="6858000"/>
          </a:xfrm>
          <a:prstGeom prst="rect">
            <a:avLst/>
          </a:prstGeom>
        </p:spPr>
      </p:pic>
      <p:pic>
        <p:nvPicPr>
          <p:cNvPr id="2" name="图片 1"/>
          <p:cNvPicPr>
            <a:picLocks noChangeAspect="1"/>
          </p:cNvPicPr>
          <p:nvPr/>
        </p:nvPicPr>
        <p:blipFill>
          <a:blip r:embed="rId17"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5" name="图片 4"/>
          <p:cNvPicPr>
            <a:picLocks noChangeAspect="1"/>
          </p:cNvPicPr>
          <p:nvPr/>
        </p:nvPicPr>
        <p:blipFill>
          <a:blip r:embed="rId18" cstate="email"/>
          <a:stretch>
            <a:fillRect/>
          </a:stretch>
        </p:blipFill>
        <p:spPr>
          <a:xfrm>
            <a:off x="3719549" y="2998807"/>
            <a:ext cx="4507992" cy="786384"/>
          </a:xfrm>
          <a:prstGeom prst="rect">
            <a:avLst/>
          </a:prstGeom>
        </p:spPr>
      </p:pic>
      <p:sp>
        <p:nvSpPr>
          <p:cNvPr id="10" name="PA_任意多边形 21"/>
          <p:cNvSpPr/>
          <p:nvPr>
            <p:custDataLst>
              <p:tags r:id="rId1"/>
            </p:custDataLst>
          </p:nvPr>
        </p:nvSpPr>
        <p:spPr bwMode="auto">
          <a:xfrm>
            <a:off x="4333657" y="1743031"/>
            <a:ext cx="2239433" cy="2244359"/>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CC7385"/>
          </a:solidFill>
          <a:ln>
            <a:noFill/>
          </a:ln>
        </p:spPr>
        <p:txBody>
          <a:bodyPr/>
          <a:lstStyle/>
          <a:p>
            <a:endParaRPr lang="zh-CN" altLang="en-US" sz="2400">
              <a:cs typeface="+mn-ea"/>
              <a:sym typeface="+mn-lt"/>
            </a:endParaRPr>
          </a:p>
        </p:txBody>
      </p:sp>
      <p:sp>
        <p:nvSpPr>
          <p:cNvPr id="11" name="PA_任意多边形 22"/>
          <p:cNvSpPr/>
          <p:nvPr>
            <p:custDataLst>
              <p:tags r:id="rId2"/>
            </p:custDataLst>
          </p:nvPr>
        </p:nvSpPr>
        <p:spPr bwMode="auto">
          <a:xfrm>
            <a:off x="4333657" y="3167988"/>
            <a:ext cx="2239433" cy="2240124"/>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FE5C4"/>
          </a:solidFill>
          <a:ln>
            <a:noFill/>
          </a:ln>
        </p:spPr>
        <p:txBody>
          <a:bodyPr/>
          <a:lstStyle/>
          <a:p>
            <a:endParaRPr lang="zh-CN" altLang="en-US" sz="2400">
              <a:cs typeface="+mn-ea"/>
              <a:sym typeface="+mn-lt"/>
            </a:endParaRPr>
          </a:p>
        </p:txBody>
      </p:sp>
      <p:sp>
        <p:nvSpPr>
          <p:cNvPr id="12" name="PA_任意多边形 23"/>
          <p:cNvSpPr/>
          <p:nvPr>
            <p:custDataLst>
              <p:tags r:id="rId3"/>
            </p:custDataLst>
          </p:nvPr>
        </p:nvSpPr>
        <p:spPr bwMode="auto">
          <a:xfrm>
            <a:off x="5753940" y="1743031"/>
            <a:ext cx="2239433" cy="2244359"/>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FFE0DF"/>
          </a:solidFill>
          <a:ln>
            <a:noFill/>
          </a:ln>
        </p:spPr>
        <p:txBody>
          <a:bodyPr/>
          <a:lstStyle/>
          <a:p>
            <a:endParaRPr lang="zh-CN" altLang="en-US" sz="2400">
              <a:cs typeface="+mn-ea"/>
              <a:sym typeface="+mn-lt"/>
            </a:endParaRPr>
          </a:p>
        </p:txBody>
      </p:sp>
      <p:sp>
        <p:nvSpPr>
          <p:cNvPr id="13" name="PA_任意多边形 24"/>
          <p:cNvSpPr/>
          <p:nvPr>
            <p:custDataLst>
              <p:tags r:id="rId4"/>
            </p:custDataLst>
          </p:nvPr>
        </p:nvSpPr>
        <p:spPr bwMode="auto">
          <a:xfrm>
            <a:off x="5753940" y="3167988"/>
            <a:ext cx="2239433" cy="2240124"/>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C46E4F"/>
          </a:solidFill>
          <a:ln>
            <a:solidFill>
              <a:srgbClr val="ADBCC8"/>
            </a:solidFill>
          </a:ln>
        </p:spPr>
        <p:txBody>
          <a:bodyPr/>
          <a:lstStyle/>
          <a:p>
            <a:endParaRPr lang="zh-CN" altLang="en-US" sz="2400">
              <a:cs typeface="+mn-ea"/>
              <a:sym typeface="+mn-lt"/>
            </a:endParaRPr>
          </a:p>
        </p:txBody>
      </p:sp>
      <p:sp>
        <p:nvSpPr>
          <p:cNvPr id="14" name="PA_任意多边形 25"/>
          <p:cNvSpPr>
            <a:spLocks noEditPoints="1"/>
          </p:cNvSpPr>
          <p:nvPr>
            <p:custDataLst>
              <p:tags r:id="rId5"/>
            </p:custDataLst>
          </p:nvPr>
        </p:nvSpPr>
        <p:spPr bwMode="auto">
          <a:xfrm>
            <a:off x="7398590" y="3464412"/>
            <a:ext cx="376767" cy="302776"/>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5" name="PA_任意多边形 26"/>
          <p:cNvSpPr>
            <a:spLocks noEditPoints="1"/>
          </p:cNvSpPr>
          <p:nvPr>
            <p:custDataLst>
              <p:tags r:id="rId6"/>
            </p:custDataLst>
          </p:nvPr>
        </p:nvSpPr>
        <p:spPr bwMode="auto">
          <a:xfrm>
            <a:off x="4517805" y="3460178"/>
            <a:ext cx="372533" cy="311245"/>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6" name="PA_任意多边形 27"/>
          <p:cNvSpPr>
            <a:spLocks noEditPoints="1"/>
          </p:cNvSpPr>
          <p:nvPr>
            <p:custDataLst>
              <p:tags r:id="rId7"/>
            </p:custDataLst>
          </p:nvPr>
        </p:nvSpPr>
        <p:spPr bwMode="auto">
          <a:xfrm>
            <a:off x="6003705" y="1952646"/>
            <a:ext cx="374651" cy="31124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7" name="PA_任意多边形 28"/>
          <p:cNvSpPr>
            <a:spLocks noEditPoints="1"/>
          </p:cNvSpPr>
          <p:nvPr>
            <p:custDataLst>
              <p:tags r:id="rId8"/>
            </p:custDataLst>
          </p:nvPr>
        </p:nvSpPr>
        <p:spPr bwMode="auto">
          <a:xfrm>
            <a:off x="5961373" y="3405127"/>
            <a:ext cx="412751" cy="336653"/>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p:spPr>
        <p:txBody>
          <a:bodyPr/>
          <a:lstStyle/>
          <a:p>
            <a:endParaRPr lang="zh-CN" altLang="en-US" sz="2400">
              <a:cs typeface="+mn-ea"/>
              <a:sym typeface="+mn-lt"/>
            </a:endParaRPr>
          </a:p>
        </p:txBody>
      </p:sp>
      <p:sp>
        <p:nvSpPr>
          <p:cNvPr id="18" name="PA_任意多边形 29"/>
          <p:cNvSpPr>
            <a:spLocks noEditPoints="1"/>
          </p:cNvSpPr>
          <p:nvPr>
            <p:custDataLst>
              <p:tags r:id="rId9"/>
            </p:custDataLst>
          </p:nvPr>
        </p:nvSpPr>
        <p:spPr bwMode="auto">
          <a:xfrm>
            <a:off x="6060856" y="4853375"/>
            <a:ext cx="260349" cy="368413"/>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9" name="PA_Line 30"/>
          <p:cNvSpPr>
            <a:spLocks noChangeShapeType="1"/>
          </p:cNvSpPr>
          <p:nvPr>
            <p:custDataLst>
              <p:tags r:id="rId10"/>
            </p:custDataLst>
          </p:nvPr>
        </p:nvSpPr>
        <p:spPr bwMode="auto">
          <a:xfrm flipH="1">
            <a:off x="4704073" y="2054278"/>
            <a:ext cx="1013884"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0" name="PA_Line 31"/>
          <p:cNvSpPr>
            <a:spLocks noChangeShapeType="1"/>
          </p:cNvSpPr>
          <p:nvPr>
            <p:custDataLst>
              <p:tags r:id="rId11"/>
            </p:custDataLst>
          </p:nvPr>
        </p:nvSpPr>
        <p:spPr bwMode="auto">
          <a:xfrm>
            <a:off x="4704072" y="4038206"/>
            <a:ext cx="0" cy="999375"/>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1" name="PA_Line 32"/>
          <p:cNvSpPr>
            <a:spLocks noChangeShapeType="1"/>
          </p:cNvSpPr>
          <p:nvPr>
            <p:custDataLst>
              <p:tags r:id="rId12"/>
            </p:custDataLst>
          </p:nvPr>
        </p:nvSpPr>
        <p:spPr bwMode="auto">
          <a:xfrm>
            <a:off x="6623890" y="5037580"/>
            <a:ext cx="960967"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2" name="PA_Line 33"/>
          <p:cNvSpPr>
            <a:spLocks noChangeShapeType="1"/>
          </p:cNvSpPr>
          <p:nvPr>
            <p:custDataLst>
              <p:tags r:id="rId13"/>
            </p:custDataLst>
          </p:nvPr>
        </p:nvSpPr>
        <p:spPr bwMode="auto">
          <a:xfrm flipV="1">
            <a:off x="7584856" y="2054278"/>
            <a:ext cx="0" cy="1052308"/>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cs typeface="+mn-ea"/>
              <a:sym typeface="+mn-lt"/>
            </a:endParaRPr>
          </a:p>
        </p:txBody>
      </p:sp>
      <p:sp>
        <p:nvSpPr>
          <p:cNvPr id="23" name="TextBox 41"/>
          <p:cNvSpPr txBox="1"/>
          <p:nvPr/>
        </p:nvSpPr>
        <p:spPr>
          <a:xfrm>
            <a:off x="7933586" y="1672570"/>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24" name="TextBox 170"/>
          <p:cNvSpPr txBox="1"/>
          <p:nvPr/>
        </p:nvSpPr>
        <p:spPr>
          <a:xfrm>
            <a:off x="7972327" y="1274332"/>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25" name="TextBox 41"/>
          <p:cNvSpPr txBox="1"/>
          <p:nvPr/>
        </p:nvSpPr>
        <p:spPr>
          <a:xfrm>
            <a:off x="7954908" y="4836505"/>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26" name="TextBox 170"/>
          <p:cNvSpPr txBox="1"/>
          <p:nvPr/>
        </p:nvSpPr>
        <p:spPr>
          <a:xfrm>
            <a:off x="7993649" y="4438267"/>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27" name="TextBox 41"/>
          <p:cNvSpPr txBox="1"/>
          <p:nvPr/>
        </p:nvSpPr>
        <p:spPr>
          <a:xfrm>
            <a:off x="2081631" y="2027113"/>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28" name="TextBox 170"/>
          <p:cNvSpPr txBox="1"/>
          <p:nvPr/>
        </p:nvSpPr>
        <p:spPr>
          <a:xfrm>
            <a:off x="2081631" y="1628875"/>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29" name="TextBox 41"/>
          <p:cNvSpPr txBox="1"/>
          <p:nvPr/>
        </p:nvSpPr>
        <p:spPr>
          <a:xfrm>
            <a:off x="2259516" y="5003300"/>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30" name="TextBox 170"/>
          <p:cNvSpPr txBox="1"/>
          <p:nvPr/>
        </p:nvSpPr>
        <p:spPr>
          <a:xfrm>
            <a:off x="2298257" y="4605062"/>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12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par>
                          <p:cTn id="58" fill="hold">
                            <p:stCondLst>
                              <p:cond delay="500"/>
                            </p:stCondLst>
                            <p:childTnLst>
                              <p:par>
                                <p:cTn id="59" presetID="47"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anim calcmode="lin" valueType="num">
                                      <p:cBhvr>
                                        <p:cTn id="67" dur="500" fill="hold"/>
                                        <p:tgtEl>
                                          <p:spTgt spid="23"/>
                                        </p:tgtEl>
                                        <p:attrNameLst>
                                          <p:attrName>ppt_x</p:attrName>
                                        </p:attrNameLst>
                                      </p:cBhvr>
                                      <p:tavLst>
                                        <p:tav tm="0">
                                          <p:val>
                                            <p:strVal val="#ppt_x"/>
                                          </p:val>
                                        </p:tav>
                                        <p:tav tm="100000">
                                          <p:val>
                                            <p:strVal val="#ppt_x"/>
                                          </p:val>
                                        </p:tav>
                                      </p:tavLst>
                                    </p:anim>
                                    <p:anim calcmode="lin" valueType="num">
                                      <p:cBhvr>
                                        <p:cTn id="68" dur="500" fill="hold"/>
                                        <p:tgtEl>
                                          <p:spTgt spid="23"/>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4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anim calcmode="lin" valueType="num">
                                      <p:cBhvr>
                                        <p:cTn id="73" dur="500" fill="hold"/>
                                        <p:tgtEl>
                                          <p:spTgt spid="26"/>
                                        </p:tgtEl>
                                        <p:attrNameLst>
                                          <p:attrName>ppt_x</p:attrName>
                                        </p:attrNameLst>
                                      </p:cBhvr>
                                      <p:tavLst>
                                        <p:tav tm="0">
                                          <p:val>
                                            <p:strVal val="#ppt_x"/>
                                          </p:val>
                                        </p:tav>
                                        <p:tav tm="100000">
                                          <p:val>
                                            <p:strVal val="#ppt_x"/>
                                          </p:val>
                                        </p:tav>
                                      </p:tavLst>
                                    </p:anim>
                                    <p:anim calcmode="lin" valueType="num">
                                      <p:cBhvr>
                                        <p:cTn id="74" dur="5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47"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anim calcmode="lin" valueType="num">
                                      <p:cBhvr>
                                        <p:cTn id="89" dur="500" fill="hold"/>
                                        <p:tgtEl>
                                          <p:spTgt spid="27"/>
                                        </p:tgtEl>
                                        <p:attrNameLst>
                                          <p:attrName>ppt_x</p:attrName>
                                        </p:attrNameLst>
                                      </p:cBhvr>
                                      <p:tavLst>
                                        <p:tav tm="0">
                                          <p:val>
                                            <p:strVal val="#ppt_x"/>
                                          </p:val>
                                        </p:tav>
                                        <p:tav tm="100000">
                                          <p:val>
                                            <p:strVal val="#ppt_x"/>
                                          </p:val>
                                        </p:tav>
                                      </p:tavLst>
                                    </p:anim>
                                    <p:anim calcmode="lin" valueType="num">
                                      <p:cBhvr>
                                        <p:cTn id="90" dur="500" fill="hold"/>
                                        <p:tgtEl>
                                          <p:spTgt spid="27"/>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47"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anim calcmode="lin" valueType="num">
                                      <p:cBhvr>
                                        <p:cTn id="95" dur="500" fill="hold"/>
                                        <p:tgtEl>
                                          <p:spTgt spid="30"/>
                                        </p:tgtEl>
                                        <p:attrNameLst>
                                          <p:attrName>ppt_x</p:attrName>
                                        </p:attrNameLst>
                                      </p:cBhvr>
                                      <p:tavLst>
                                        <p:tav tm="0">
                                          <p:val>
                                            <p:strVal val="#ppt_x"/>
                                          </p:val>
                                        </p:tav>
                                        <p:tav tm="100000">
                                          <p:val>
                                            <p:strVal val="#ppt_x"/>
                                          </p:val>
                                        </p:tav>
                                      </p:tavLst>
                                    </p:anim>
                                    <p:anim calcmode="lin" valueType="num">
                                      <p:cBhvr>
                                        <p:cTn id="96" dur="500" fill="hold"/>
                                        <p:tgtEl>
                                          <p:spTgt spid="3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anim calcmode="lin" valueType="num">
                                      <p:cBhvr>
                                        <p:cTn id="100" dur="500" fill="hold"/>
                                        <p:tgtEl>
                                          <p:spTgt spid="29"/>
                                        </p:tgtEl>
                                        <p:attrNameLst>
                                          <p:attrName>ppt_x</p:attrName>
                                        </p:attrNameLst>
                                      </p:cBhvr>
                                      <p:tavLst>
                                        <p:tav tm="0">
                                          <p:val>
                                            <p:strVal val="#ppt_x"/>
                                          </p:val>
                                        </p:tav>
                                        <p:tav tm="100000">
                                          <p:val>
                                            <p:strVal val="#ppt_x"/>
                                          </p:val>
                                        </p:tav>
                                      </p:tavLst>
                                    </p:anim>
                                    <p:anim calcmode="lin" valueType="num">
                                      <p:cBhvr>
                                        <p:cTn id="10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bldLvl="0" animBg="1" autoUpdateAnimBg="0"/>
      <p:bldP spid="12" grpId="0" bldLvl="0" animBg="1" autoUpdateAnimBg="0"/>
      <p:bldP spid="13" grpId="0" bldLvl="0" animBg="1"/>
      <p:bldP spid="14" grpId="0" bldLvl="0" animBg="1"/>
      <p:bldP spid="15" grpId="0" bldLvl="0" animBg="1"/>
      <p:bldP spid="16" grpId="0" bldLvl="0" animBg="1"/>
      <p:bldP spid="17" grpId="0" bldLvl="0" animBg="1" autoUpdateAnimBg="0"/>
      <p:bldP spid="18" grpId="0" bldLvl="0" animBg="1" autoUpdateAnimBg="0"/>
      <p:bldP spid="19" grpId="0" bldLvl="0" animBg="1"/>
      <p:bldP spid="20" grpId="0" bldLvl="0" animBg="1"/>
      <p:bldP spid="21" grpId="0" bldLvl="0" animBg="1"/>
      <p:bldP spid="22" grpId="0" bldLvl="0" animBg="1"/>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3" name="图片 2"/>
          <p:cNvPicPr>
            <a:picLocks noChangeAspect="1"/>
          </p:cNvPicPr>
          <p:nvPr/>
        </p:nvPicPr>
        <p:blipFill>
          <a:blip r:embed="rId4" cstate="email"/>
          <a:stretch>
            <a:fillRect/>
          </a:stretch>
        </p:blipFill>
        <p:spPr>
          <a:xfrm>
            <a:off x="142875" y="342900"/>
            <a:ext cx="8165592" cy="6382512"/>
          </a:xfrm>
          <a:prstGeom prst="rect">
            <a:avLst/>
          </a:prstGeom>
        </p:spPr>
      </p:pic>
      <p:pic>
        <p:nvPicPr>
          <p:cNvPr id="4" name="图片 3"/>
          <p:cNvPicPr>
            <a:picLocks noChangeAspect="1"/>
          </p:cNvPicPr>
          <p:nvPr/>
        </p:nvPicPr>
        <p:blipFill>
          <a:blip r:embed="rId5" cstate="email"/>
          <a:stretch>
            <a:fillRect/>
          </a:stretch>
        </p:blipFill>
        <p:spPr>
          <a:xfrm>
            <a:off x="1198561" y="1204912"/>
            <a:ext cx="6316663" cy="4552951"/>
          </a:xfrm>
          <a:prstGeom prst="rect">
            <a:avLst/>
          </a:prstGeom>
        </p:spPr>
      </p:pic>
      <p:sp>
        <p:nvSpPr>
          <p:cNvPr id="8" name="Rectangle 32"/>
          <p:cNvSpPr>
            <a:spLocks noChangeArrowheads="1"/>
          </p:cNvSpPr>
          <p:nvPr/>
        </p:nvSpPr>
        <p:spPr bwMode="auto">
          <a:xfrm>
            <a:off x="8892165" y="762321"/>
            <a:ext cx="2363470" cy="313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b="1" dirty="0">
                <a:solidFill>
                  <a:schemeClr val="bg1"/>
                </a:solidFill>
                <a:cs typeface="+mn-ea"/>
                <a:sym typeface="+mn-lt"/>
              </a:rPr>
              <a:t>标  题</a:t>
            </a:r>
            <a:endParaRPr lang="en-US" altLang="zh-CN" b="1" dirty="0">
              <a:solidFill>
                <a:schemeClr val="bg1"/>
              </a:solidFill>
              <a:cs typeface="+mn-ea"/>
              <a:sym typeface="+mn-lt"/>
            </a:endParaRPr>
          </a:p>
          <a:p>
            <a:pPr algn="ctr">
              <a:lnSpc>
                <a:spcPct val="130000"/>
              </a:lnSpc>
              <a:defRPr/>
            </a:pPr>
            <a:r>
              <a:rPr lang="zh-CN" altLang="en-US" sz="14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输入文字内容输入文字内容输入文字内容输入文字内容输入文字内容输入文字内容输入文字内容输入文字内容输入文字内容输入文字内容输入文字内容输入文字内容输入文字内容输入文字内容输入文字内容</a:t>
            </a:r>
          </a:p>
          <a:p>
            <a:pPr algn="ctr">
              <a:lnSpc>
                <a:spcPct val="130000"/>
              </a:lnSpc>
              <a:defRPr/>
            </a:pPr>
            <a:endParaRPr lang="zh-CN" altLang="en-US" sz="1400" dirty="0">
              <a:solidFill>
                <a:schemeClr val="bg1"/>
              </a:solidFill>
              <a:cs typeface="+mn-ea"/>
              <a:sym typeface="+mn-lt"/>
            </a:endParaRPr>
          </a:p>
          <a:p>
            <a:pPr algn="ctr">
              <a:lnSpc>
                <a:spcPct val="130000"/>
              </a:lnSpc>
              <a:defRPr/>
            </a:pPr>
            <a:endParaRPr lang="zh-CN" altLang="en-US" sz="1400" dirty="0">
              <a:solidFill>
                <a:schemeClr val="bg1"/>
              </a:solidFill>
              <a:cs typeface="+mn-ea"/>
              <a:sym typeface="+mn-lt"/>
            </a:endParaRPr>
          </a:p>
          <a:p>
            <a:pPr marL="0" marR="0" lvl="0" algn="ctr" defTabSz="914400" rtl="0" eaLnBrk="1" latinLnBrk="0" hangingPunct="1">
              <a:lnSpc>
                <a:spcPct val="130000"/>
              </a:lnSpc>
              <a:spcBef>
                <a:spcPts val="0"/>
              </a:spcBef>
              <a:spcAft>
                <a:spcPts val="0"/>
              </a:spcAft>
              <a:buClrTx/>
              <a:buSzTx/>
              <a:buFontTx/>
              <a:buNone/>
              <a:defRPr/>
            </a:pPr>
            <a:endParaRPr lang="zh-CN" altLang="en-US" sz="1400" dirty="0">
              <a:solidFill>
                <a:schemeClr val="bg1"/>
              </a:solidFill>
              <a:cs typeface="+mn-ea"/>
              <a:sym typeface="+mn-lt"/>
            </a:endParaRPr>
          </a:p>
        </p:txBody>
      </p:sp>
      <p:sp>
        <p:nvSpPr>
          <p:cNvPr id="9" name="文本框 8"/>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10" name="图片 9"/>
          <p:cNvPicPr>
            <a:picLocks noChangeAspect="1"/>
          </p:cNvPicPr>
          <p:nvPr/>
        </p:nvPicPr>
        <p:blipFill>
          <a:blip r:embed="rId6">
            <a:alphaModFix amt="47000"/>
          </a:blip>
          <a:stretch>
            <a:fillRect/>
          </a:stretch>
        </p:blipFill>
        <p:spPr>
          <a:xfrm>
            <a:off x="7526596" y="2328903"/>
            <a:ext cx="5155651" cy="5129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9" name="图片 28"/>
          <p:cNvPicPr>
            <a:picLocks noChangeAspect="1"/>
          </p:cNvPicPr>
          <p:nvPr/>
        </p:nvPicPr>
        <p:blipFill>
          <a:blip r:embed="rId4" cstate="email">
            <a:alphaModFix amt="29000"/>
          </a:blip>
          <a:stretch>
            <a:fillRect/>
          </a:stretch>
        </p:blipFill>
        <p:spPr>
          <a:xfrm>
            <a:off x="2137134" y="0"/>
            <a:ext cx="7914684" cy="8177339"/>
          </a:xfrm>
          <a:prstGeom prst="rect">
            <a:avLst/>
          </a:prstGeom>
        </p:spPr>
      </p:pic>
      <p:grpSp>
        <p:nvGrpSpPr>
          <p:cNvPr id="15" name="组 14"/>
          <p:cNvGrpSpPr/>
          <p:nvPr/>
        </p:nvGrpSpPr>
        <p:grpSpPr>
          <a:xfrm>
            <a:off x="4346405" y="2721113"/>
            <a:ext cx="4683296" cy="1776897"/>
            <a:chOff x="6046312" y="443305"/>
            <a:chExt cx="4683296" cy="1776897"/>
          </a:xfrm>
          <a:effectLst>
            <a:outerShdw blurRad="50800" dist="50800" dir="5400000" algn="ctr" rotWithShape="0">
              <a:srgbClr val="B86175"/>
            </a:outerShdw>
          </a:effectLst>
        </p:grpSpPr>
        <p:sp>
          <p:nvSpPr>
            <p:cNvPr id="16" name="文本框 15"/>
            <p:cNvSpPr txBox="1"/>
            <p:nvPr/>
          </p:nvSpPr>
          <p:spPr>
            <a:xfrm>
              <a:off x="6046312" y="443305"/>
              <a:ext cx="4683296" cy="923330"/>
            </a:xfrm>
            <a:prstGeom prst="rect">
              <a:avLst/>
            </a:prstGeom>
            <a:noFill/>
          </p:spPr>
          <p:txBody>
            <a:bodyPr wrap="square" rtlCol="0">
              <a:spAutoFit/>
            </a:bodyPr>
            <a:lstStyle/>
            <a:p>
              <a:pPr algn="dist"/>
              <a:r>
                <a:rPr kumimoji="1" lang="zh-CN" altLang="en-US" sz="5400" dirty="0">
                  <a:solidFill>
                    <a:schemeClr val="bg1"/>
                  </a:solidFill>
                  <a:cs typeface="+mn-ea"/>
                  <a:sym typeface="+mn-lt"/>
                </a:rPr>
                <a:t>第三章节标题</a:t>
              </a:r>
            </a:p>
          </p:txBody>
        </p:sp>
        <p:sp>
          <p:nvSpPr>
            <p:cNvPr id="17" name="文本框 16"/>
            <p:cNvSpPr txBox="1"/>
            <p:nvPr/>
          </p:nvSpPr>
          <p:spPr>
            <a:xfrm>
              <a:off x="6329058" y="1366635"/>
              <a:ext cx="4257675" cy="853567"/>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2000" b="1" dirty="0">
                  <a:solidFill>
                    <a:schemeClr val="bg1"/>
                  </a:solidFill>
                  <a:cs typeface="+mn-ea"/>
                  <a:sym typeface="+mn-lt"/>
                </a:rPr>
                <a:t>CLICK TO ADD YOUR TITLE HERE.</a:t>
              </a:r>
            </a:p>
          </p:txBody>
        </p:sp>
      </p:grpSp>
      <p:sp>
        <p:nvSpPr>
          <p:cNvPr id="3" name="心形 2"/>
          <p:cNvSpPr/>
          <p:nvPr/>
        </p:nvSpPr>
        <p:spPr>
          <a:xfrm>
            <a:off x="2708638" y="3004724"/>
            <a:ext cx="1074839" cy="970876"/>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1" cstate="email"/>
          <a:stretch>
            <a:fillRect/>
          </a:stretch>
        </p:blipFill>
        <p:spPr>
          <a:xfrm>
            <a:off x="0" y="0"/>
            <a:ext cx="12188952" cy="6858000"/>
          </a:xfrm>
          <a:prstGeom prst="rect">
            <a:avLst/>
          </a:prstGeom>
        </p:spPr>
      </p:pic>
      <p:pic>
        <p:nvPicPr>
          <p:cNvPr id="2" name="图片 1"/>
          <p:cNvPicPr>
            <a:picLocks noChangeAspect="1"/>
          </p:cNvPicPr>
          <p:nvPr/>
        </p:nvPicPr>
        <p:blipFill>
          <a:blip r:embed="rId22" cstate="email"/>
          <a:stretch>
            <a:fillRect/>
          </a:stretch>
        </p:blipFill>
        <p:spPr>
          <a:xfrm>
            <a:off x="-157163" y="57316"/>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3" name="图片 2"/>
          <p:cNvPicPr>
            <a:picLocks noChangeAspect="1"/>
          </p:cNvPicPr>
          <p:nvPr/>
        </p:nvPicPr>
        <p:blipFill>
          <a:blip r:embed="rId23" cstate="email">
            <a:alphaModFix amt="50000"/>
          </a:blip>
          <a:stretch>
            <a:fillRect/>
          </a:stretch>
        </p:blipFill>
        <p:spPr>
          <a:xfrm>
            <a:off x="4038620" y="1682340"/>
            <a:ext cx="3566160" cy="3547872"/>
          </a:xfrm>
          <a:prstGeom prst="rect">
            <a:avLst/>
          </a:prstGeom>
        </p:spPr>
      </p:pic>
      <p:sp>
        <p:nvSpPr>
          <p:cNvPr id="5" name="PA_椭圆 6"/>
          <p:cNvSpPr>
            <a:spLocks noChangeArrowheads="1"/>
          </p:cNvSpPr>
          <p:nvPr>
            <p:custDataLst>
              <p:tags r:id="rId1"/>
            </p:custDataLst>
          </p:nvPr>
        </p:nvSpPr>
        <p:spPr bwMode="auto">
          <a:xfrm>
            <a:off x="4841828" y="3183142"/>
            <a:ext cx="546099" cy="546268"/>
          </a:xfrm>
          <a:prstGeom prst="ellipse">
            <a:avLst/>
          </a:prstGeom>
          <a:solidFill>
            <a:srgbClr val="FFA1A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6" name="PA_任意多边形 33"/>
          <p:cNvSpPr>
            <a:spLocks noEditPoints="1"/>
          </p:cNvSpPr>
          <p:nvPr>
            <p:custDataLst>
              <p:tags r:id="rId2"/>
            </p:custDataLst>
          </p:nvPr>
        </p:nvSpPr>
        <p:spPr bwMode="auto">
          <a:xfrm>
            <a:off x="4979412" y="3337705"/>
            <a:ext cx="300567" cy="243492"/>
          </a:xfrm>
          <a:custGeom>
            <a:avLst/>
            <a:gdLst>
              <a:gd name="T0" fmla="*/ 125 w 144"/>
              <a:gd name="T1" fmla="*/ 44 h 117"/>
              <a:gd name="T2" fmla="*/ 114 w 144"/>
              <a:gd name="T3" fmla="*/ 44 h 117"/>
              <a:gd name="T4" fmla="*/ 35 w 144"/>
              <a:gd name="T5" fmla="*/ 18 h 117"/>
              <a:gd name="T6" fmla="*/ 16 w 144"/>
              <a:gd name="T7" fmla="*/ 18 h 117"/>
              <a:gd name="T8" fmla="*/ 34 w 144"/>
              <a:gd name="T9" fmla="*/ 21 h 117"/>
              <a:gd name="T10" fmla="*/ 10 w 144"/>
              <a:gd name="T11" fmla="*/ 21 h 117"/>
              <a:gd name="T12" fmla="*/ 10 w 144"/>
              <a:gd name="T13" fmla="*/ 14 h 117"/>
              <a:gd name="T14" fmla="*/ 13 w 144"/>
              <a:gd name="T15" fmla="*/ 11 h 117"/>
              <a:gd name="T16" fmla="*/ 40 w 144"/>
              <a:gd name="T17" fmla="*/ 4 h 117"/>
              <a:gd name="T18" fmla="*/ 45 w 144"/>
              <a:gd name="T19" fmla="*/ 0 h 117"/>
              <a:gd name="T20" fmla="*/ 105 w 144"/>
              <a:gd name="T21" fmla="*/ 4 h 117"/>
              <a:gd name="T22" fmla="*/ 139 w 144"/>
              <a:gd name="T23" fmla="*/ 21 h 117"/>
              <a:gd name="T24" fmla="*/ 144 w 144"/>
              <a:gd name="T25" fmla="*/ 26 h 117"/>
              <a:gd name="T26" fmla="*/ 139 w 144"/>
              <a:gd name="T27" fmla="*/ 117 h 117"/>
              <a:gd name="T28" fmla="*/ 5 w 144"/>
              <a:gd name="T29" fmla="*/ 117 h 117"/>
              <a:gd name="T30" fmla="*/ 0 w 144"/>
              <a:gd name="T31" fmla="*/ 111 h 117"/>
              <a:gd name="T32" fmla="*/ 5 w 144"/>
              <a:gd name="T33" fmla="*/ 21 h 117"/>
              <a:gd name="T34" fmla="*/ 10 w 144"/>
              <a:gd name="T35" fmla="*/ 21 h 117"/>
              <a:gd name="T36" fmla="*/ 72 w 144"/>
              <a:gd name="T37" fmla="*/ 43 h 117"/>
              <a:gd name="T38" fmla="*/ 91 w 144"/>
              <a:gd name="T39" fmla="*/ 61 h 117"/>
              <a:gd name="T40" fmla="*/ 53 w 144"/>
              <a:gd name="T41" fmla="*/ 61 h 117"/>
              <a:gd name="T42" fmla="*/ 80 w 144"/>
              <a:gd name="T43" fmla="*/ 53 h 117"/>
              <a:gd name="T44" fmla="*/ 72 w 144"/>
              <a:gd name="T45" fmla="*/ 49 h 117"/>
              <a:gd name="T46" fmla="*/ 72 w 144"/>
              <a:gd name="T47" fmla="*/ 73 h 117"/>
              <a:gd name="T48" fmla="*/ 80 w 144"/>
              <a:gd name="T49" fmla="*/ 53 h 117"/>
              <a:gd name="T50" fmla="*/ 37 w 144"/>
              <a:gd name="T51" fmla="*/ 32 h 117"/>
              <a:gd name="T52" fmla="*/ 11 w 144"/>
              <a:gd name="T53" fmla="*/ 32 h 117"/>
              <a:gd name="T54" fmla="*/ 133 w 144"/>
              <a:gd name="T55" fmla="*/ 106 h 117"/>
              <a:gd name="T56" fmla="*/ 107 w 144"/>
              <a:gd name="T57" fmla="*/ 32 h 117"/>
              <a:gd name="T58" fmla="*/ 101 w 144"/>
              <a:gd name="T59" fmla="*/ 28 h 117"/>
              <a:gd name="T60" fmla="*/ 49 w 144"/>
              <a:gd name="T61" fmla="*/ 11 h 117"/>
              <a:gd name="T62" fmla="*/ 37 w 144"/>
              <a:gd name="T63" fmla="*/ 32 h 117"/>
              <a:gd name="T64" fmla="*/ 72 w 144"/>
              <a:gd name="T65" fmla="*/ 23 h 117"/>
              <a:gd name="T66" fmla="*/ 72 w 144"/>
              <a:gd name="T67" fmla="*/ 100 h 117"/>
              <a:gd name="T68" fmla="*/ 72 w 144"/>
              <a:gd name="T69" fmla="*/ 23 h 117"/>
              <a:gd name="T70" fmla="*/ 72 w 144"/>
              <a:gd name="T71" fmla="*/ 34 h 117"/>
              <a:gd name="T72" fmla="*/ 72 w 144"/>
              <a:gd name="T73" fmla="*/ 89 h 117"/>
              <a:gd name="T74" fmla="*/ 72 w 144"/>
              <a:gd name="T75" fmla="*/ 3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17">
                <a:moveTo>
                  <a:pt x="119" y="39"/>
                </a:moveTo>
                <a:cubicBezTo>
                  <a:pt x="122" y="39"/>
                  <a:pt x="125" y="41"/>
                  <a:pt x="125" y="44"/>
                </a:cubicBezTo>
                <a:cubicBezTo>
                  <a:pt x="125" y="47"/>
                  <a:pt x="122" y="49"/>
                  <a:pt x="119" y="49"/>
                </a:cubicBezTo>
                <a:cubicBezTo>
                  <a:pt x="117" y="49"/>
                  <a:pt x="114" y="47"/>
                  <a:pt x="114" y="44"/>
                </a:cubicBezTo>
                <a:cubicBezTo>
                  <a:pt x="114" y="41"/>
                  <a:pt x="117" y="39"/>
                  <a:pt x="119" y="39"/>
                </a:cubicBezTo>
                <a:close/>
                <a:moveTo>
                  <a:pt x="35" y="18"/>
                </a:moveTo>
                <a:cubicBezTo>
                  <a:pt x="35" y="18"/>
                  <a:pt x="35" y="18"/>
                  <a:pt x="35" y="18"/>
                </a:cubicBezTo>
                <a:cubicBezTo>
                  <a:pt x="16" y="18"/>
                  <a:pt x="16" y="18"/>
                  <a:pt x="16" y="18"/>
                </a:cubicBezTo>
                <a:cubicBezTo>
                  <a:pt x="16" y="21"/>
                  <a:pt x="16" y="21"/>
                  <a:pt x="16" y="21"/>
                </a:cubicBezTo>
                <a:cubicBezTo>
                  <a:pt x="34" y="21"/>
                  <a:pt x="34" y="21"/>
                  <a:pt x="34" y="21"/>
                </a:cubicBezTo>
                <a:cubicBezTo>
                  <a:pt x="35" y="18"/>
                  <a:pt x="35" y="18"/>
                  <a:pt x="35" y="18"/>
                </a:cubicBezTo>
                <a:close/>
                <a:moveTo>
                  <a:pt x="10" y="21"/>
                </a:moveTo>
                <a:cubicBezTo>
                  <a:pt x="10" y="21"/>
                  <a:pt x="10" y="21"/>
                  <a:pt x="10" y="21"/>
                </a:cubicBezTo>
                <a:cubicBezTo>
                  <a:pt x="10" y="14"/>
                  <a:pt x="10" y="14"/>
                  <a:pt x="10" y="14"/>
                </a:cubicBezTo>
                <a:cubicBezTo>
                  <a:pt x="10" y="14"/>
                  <a:pt x="10" y="14"/>
                  <a:pt x="10" y="14"/>
                </a:cubicBezTo>
                <a:cubicBezTo>
                  <a:pt x="10" y="12"/>
                  <a:pt x="11" y="11"/>
                  <a:pt x="13" y="11"/>
                </a:cubicBezTo>
                <a:cubicBezTo>
                  <a:pt x="37" y="11"/>
                  <a:pt x="37" y="11"/>
                  <a:pt x="37" y="11"/>
                </a:cubicBezTo>
                <a:cubicBezTo>
                  <a:pt x="40" y="4"/>
                  <a:pt x="40" y="4"/>
                  <a:pt x="40" y="4"/>
                </a:cubicBezTo>
                <a:cubicBezTo>
                  <a:pt x="40" y="2"/>
                  <a:pt x="43" y="0"/>
                  <a:pt x="45" y="0"/>
                </a:cubicBezTo>
                <a:cubicBezTo>
                  <a:pt x="45" y="0"/>
                  <a:pt x="45" y="0"/>
                  <a:pt x="45" y="0"/>
                </a:cubicBezTo>
                <a:cubicBezTo>
                  <a:pt x="99" y="0"/>
                  <a:pt x="99" y="0"/>
                  <a:pt x="99" y="0"/>
                </a:cubicBezTo>
                <a:cubicBezTo>
                  <a:pt x="102" y="0"/>
                  <a:pt x="104" y="2"/>
                  <a:pt x="105" y="4"/>
                </a:cubicBezTo>
                <a:cubicBezTo>
                  <a:pt x="110" y="21"/>
                  <a:pt x="110" y="21"/>
                  <a:pt x="110" y="21"/>
                </a:cubicBezTo>
                <a:cubicBezTo>
                  <a:pt x="139" y="21"/>
                  <a:pt x="139" y="21"/>
                  <a:pt x="139" y="21"/>
                </a:cubicBezTo>
                <a:cubicBezTo>
                  <a:pt x="142" y="21"/>
                  <a:pt x="144" y="23"/>
                  <a:pt x="144" y="26"/>
                </a:cubicBezTo>
                <a:cubicBezTo>
                  <a:pt x="144" y="26"/>
                  <a:pt x="144" y="26"/>
                  <a:pt x="144" y="26"/>
                </a:cubicBezTo>
                <a:cubicBezTo>
                  <a:pt x="144" y="112"/>
                  <a:pt x="144" y="112"/>
                  <a:pt x="144" y="112"/>
                </a:cubicBezTo>
                <a:cubicBezTo>
                  <a:pt x="144" y="115"/>
                  <a:pt x="142" y="117"/>
                  <a:pt x="139" y="117"/>
                </a:cubicBezTo>
                <a:cubicBezTo>
                  <a:pt x="139" y="117"/>
                  <a:pt x="139" y="117"/>
                  <a:pt x="139" y="117"/>
                </a:cubicBezTo>
                <a:cubicBezTo>
                  <a:pt x="5" y="117"/>
                  <a:pt x="5" y="117"/>
                  <a:pt x="5" y="117"/>
                </a:cubicBezTo>
                <a:cubicBezTo>
                  <a:pt x="2" y="117"/>
                  <a:pt x="0" y="115"/>
                  <a:pt x="0" y="112"/>
                </a:cubicBezTo>
                <a:cubicBezTo>
                  <a:pt x="0" y="111"/>
                  <a:pt x="0" y="111"/>
                  <a:pt x="0" y="111"/>
                </a:cubicBezTo>
                <a:cubicBezTo>
                  <a:pt x="0" y="26"/>
                  <a:pt x="0" y="26"/>
                  <a:pt x="0" y="26"/>
                </a:cubicBezTo>
                <a:cubicBezTo>
                  <a:pt x="0" y="23"/>
                  <a:pt x="2" y="21"/>
                  <a:pt x="5" y="21"/>
                </a:cubicBezTo>
                <a:cubicBezTo>
                  <a:pt x="6" y="21"/>
                  <a:pt x="6" y="21"/>
                  <a:pt x="6" y="21"/>
                </a:cubicBezTo>
                <a:cubicBezTo>
                  <a:pt x="10" y="21"/>
                  <a:pt x="10" y="21"/>
                  <a:pt x="10" y="21"/>
                </a:cubicBezTo>
                <a:close/>
                <a:moveTo>
                  <a:pt x="72" y="43"/>
                </a:moveTo>
                <a:cubicBezTo>
                  <a:pt x="72" y="43"/>
                  <a:pt x="72" y="43"/>
                  <a:pt x="72" y="43"/>
                </a:cubicBezTo>
                <a:cubicBezTo>
                  <a:pt x="77" y="43"/>
                  <a:pt x="82" y="45"/>
                  <a:pt x="85" y="48"/>
                </a:cubicBezTo>
                <a:cubicBezTo>
                  <a:pt x="89" y="52"/>
                  <a:pt x="91" y="56"/>
                  <a:pt x="91" y="61"/>
                </a:cubicBezTo>
                <a:cubicBezTo>
                  <a:pt x="91" y="72"/>
                  <a:pt x="82" y="80"/>
                  <a:pt x="72" y="80"/>
                </a:cubicBezTo>
                <a:cubicBezTo>
                  <a:pt x="62" y="80"/>
                  <a:pt x="53" y="72"/>
                  <a:pt x="53" y="61"/>
                </a:cubicBezTo>
                <a:cubicBezTo>
                  <a:pt x="53" y="51"/>
                  <a:pt x="62" y="43"/>
                  <a:pt x="72" y="43"/>
                </a:cubicBezTo>
                <a:close/>
                <a:moveTo>
                  <a:pt x="80" y="53"/>
                </a:moveTo>
                <a:cubicBezTo>
                  <a:pt x="80" y="53"/>
                  <a:pt x="80" y="53"/>
                  <a:pt x="80" y="53"/>
                </a:cubicBezTo>
                <a:cubicBezTo>
                  <a:pt x="78" y="51"/>
                  <a:pt x="75" y="49"/>
                  <a:pt x="72" y="49"/>
                </a:cubicBezTo>
                <a:cubicBezTo>
                  <a:pt x="65" y="49"/>
                  <a:pt x="60" y="55"/>
                  <a:pt x="60" y="61"/>
                </a:cubicBezTo>
                <a:cubicBezTo>
                  <a:pt x="60" y="68"/>
                  <a:pt x="65" y="73"/>
                  <a:pt x="72" y="73"/>
                </a:cubicBezTo>
                <a:cubicBezTo>
                  <a:pt x="79" y="73"/>
                  <a:pt x="84" y="68"/>
                  <a:pt x="84" y="61"/>
                </a:cubicBezTo>
                <a:cubicBezTo>
                  <a:pt x="84" y="58"/>
                  <a:pt x="83" y="55"/>
                  <a:pt x="80" y="53"/>
                </a:cubicBezTo>
                <a:cubicBezTo>
                  <a:pt x="80" y="53"/>
                  <a:pt x="80" y="53"/>
                  <a:pt x="80" y="53"/>
                </a:cubicBezTo>
                <a:close/>
                <a:moveTo>
                  <a:pt x="37" y="32"/>
                </a:moveTo>
                <a:cubicBezTo>
                  <a:pt x="37" y="32"/>
                  <a:pt x="37" y="32"/>
                  <a:pt x="37" y="32"/>
                </a:cubicBezTo>
                <a:cubicBezTo>
                  <a:pt x="11" y="32"/>
                  <a:pt x="11" y="32"/>
                  <a:pt x="11" y="32"/>
                </a:cubicBezTo>
                <a:cubicBezTo>
                  <a:pt x="11" y="106"/>
                  <a:pt x="11" y="106"/>
                  <a:pt x="11" y="106"/>
                </a:cubicBezTo>
                <a:cubicBezTo>
                  <a:pt x="133" y="106"/>
                  <a:pt x="133" y="106"/>
                  <a:pt x="133" y="106"/>
                </a:cubicBezTo>
                <a:cubicBezTo>
                  <a:pt x="133" y="32"/>
                  <a:pt x="133" y="32"/>
                  <a:pt x="133" y="32"/>
                </a:cubicBezTo>
                <a:cubicBezTo>
                  <a:pt x="107" y="32"/>
                  <a:pt x="107" y="32"/>
                  <a:pt x="107" y="32"/>
                </a:cubicBezTo>
                <a:cubicBezTo>
                  <a:pt x="107" y="32"/>
                  <a:pt x="107" y="32"/>
                  <a:pt x="107" y="32"/>
                </a:cubicBezTo>
                <a:cubicBezTo>
                  <a:pt x="104" y="32"/>
                  <a:pt x="102" y="30"/>
                  <a:pt x="101" y="28"/>
                </a:cubicBezTo>
                <a:cubicBezTo>
                  <a:pt x="95" y="11"/>
                  <a:pt x="95" y="11"/>
                  <a:pt x="95" y="11"/>
                </a:cubicBezTo>
                <a:cubicBezTo>
                  <a:pt x="49" y="11"/>
                  <a:pt x="49" y="11"/>
                  <a:pt x="49" y="11"/>
                </a:cubicBezTo>
                <a:cubicBezTo>
                  <a:pt x="43" y="28"/>
                  <a:pt x="43" y="28"/>
                  <a:pt x="43" y="28"/>
                </a:cubicBezTo>
                <a:cubicBezTo>
                  <a:pt x="42" y="30"/>
                  <a:pt x="40" y="32"/>
                  <a:pt x="37" y="32"/>
                </a:cubicBezTo>
                <a:close/>
                <a:moveTo>
                  <a:pt x="72" y="23"/>
                </a:moveTo>
                <a:cubicBezTo>
                  <a:pt x="72" y="23"/>
                  <a:pt x="72" y="23"/>
                  <a:pt x="72" y="23"/>
                </a:cubicBezTo>
                <a:cubicBezTo>
                  <a:pt x="93" y="23"/>
                  <a:pt x="110" y="40"/>
                  <a:pt x="110" y="61"/>
                </a:cubicBezTo>
                <a:cubicBezTo>
                  <a:pt x="110" y="82"/>
                  <a:pt x="93" y="100"/>
                  <a:pt x="72" y="100"/>
                </a:cubicBezTo>
                <a:cubicBezTo>
                  <a:pt x="51" y="100"/>
                  <a:pt x="34" y="82"/>
                  <a:pt x="34" y="61"/>
                </a:cubicBezTo>
                <a:cubicBezTo>
                  <a:pt x="34" y="40"/>
                  <a:pt x="51" y="23"/>
                  <a:pt x="72" y="23"/>
                </a:cubicBezTo>
                <a:close/>
                <a:moveTo>
                  <a:pt x="72" y="34"/>
                </a:moveTo>
                <a:cubicBezTo>
                  <a:pt x="72" y="34"/>
                  <a:pt x="72" y="34"/>
                  <a:pt x="72" y="34"/>
                </a:cubicBezTo>
                <a:cubicBezTo>
                  <a:pt x="57" y="34"/>
                  <a:pt x="45" y="46"/>
                  <a:pt x="45" y="61"/>
                </a:cubicBezTo>
                <a:cubicBezTo>
                  <a:pt x="45" y="76"/>
                  <a:pt x="57" y="89"/>
                  <a:pt x="72" y="89"/>
                </a:cubicBezTo>
                <a:cubicBezTo>
                  <a:pt x="87" y="89"/>
                  <a:pt x="99" y="76"/>
                  <a:pt x="99" y="61"/>
                </a:cubicBezTo>
                <a:cubicBezTo>
                  <a:pt x="99" y="46"/>
                  <a:pt x="87" y="34"/>
                  <a:pt x="7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9" name="PA_椭圆 10"/>
          <p:cNvSpPr>
            <a:spLocks noChangeArrowheads="1"/>
          </p:cNvSpPr>
          <p:nvPr>
            <p:custDataLst>
              <p:tags r:id="rId3"/>
            </p:custDataLst>
          </p:nvPr>
        </p:nvSpPr>
        <p:spPr bwMode="auto">
          <a:xfrm>
            <a:off x="6755936" y="4223179"/>
            <a:ext cx="546099" cy="544028"/>
          </a:xfrm>
          <a:prstGeom prst="ellipse">
            <a:avLst/>
          </a:prstGeom>
          <a:solidFill>
            <a:schemeClr val="accent4">
              <a:lumMod val="60000"/>
              <a:lumOff val="40000"/>
            </a:schemeClr>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10" name="PA_任意多边形 34"/>
          <p:cNvSpPr>
            <a:spLocks noEditPoints="1"/>
          </p:cNvSpPr>
          <p:nvPr>
            <p:custDataLst>
              <p:tags r:id="rId4"/>
            </p:custDataLst>
          </p:nvPr>
        </p:nvSpPr>
        <p:spPr bwMode="auto">
          <a:xfrm>
            <a:off x="6878633" y="4345913"/>
            <a:ext cx="313335" cy="311193"/>
          </a:xfrm>
          <a:custGeom>
            <a:avLst/>
            <a:gdLst>
              <a:gd name="T0" fmla="*/ 141 w 142"/>
              <a:gd name="T1" fmla="*/ 14 h 142"/>
              <a:gd name="T2" fmla="*/ 120 w 142"/>
              <a:gd name="T3" fmla="*/ 45 h 142"/>
              <a:gd name="T4" fmla="*/ 115 w 142"/>
              <a:gd name="T5" fmla="*/ 45 h 142"/>
              <a:gd name="T6" fmla="*/ 83 w 142"/>
              <a:gd name="T7" fmla="*/ 66 h 142"/>
              <a:gd name="T8" fmla="*/ 101 w 142"/>
              <a:gd name="T9" fmla="*/ 89 h 142"/>
              <a:gd name="T10" fmla="*/ 94 w 142"/>
              <a:gd name="T11" fmla="*/ 101 h 142"/>
              <a:gd name="T12" fmla="*/ 80 w 142"/>
              <a:gd name="T13" fmla="*/ 102 h 142"/>
              <a:gd name="T14" fmla="*/ 34 w 142"/>
              <a:gd name="T15" fmla="*/ 142 h 142"/>
              <a:gd name="T16" fmla="*/ 24 w 142"/>
              <a:gd name="T17" fmla="*/ 138 h 142"/>
              <a:gd name="T18" fmla="*/ 0 w 142"/>
              <a:gd name="T19" fmla="*/ 108 h 142"/>
              <a:gd name="T20" fmla="*/ 0 w 142"/>
              <a:gd name="T21" fmla="*/ 108 h 142"/>
              <a:gd name="T22" fmla="*/ 40 w 142"/>
              <a:gd name="T23" fmla="*/ 62 h 142"/>
              <a:gd name="T24" fmla="*/ 41 w 142"/>
              <a:gd name="T25" fmla="*/ 48 h 142"/>
              <a:gd name="T26" fmla="*/ 53 w 142"/>
              <a:gd name="T27" fmla="*/ 41 h 142"/>
              <a:gd name="T28" fmla="*/ 76 w 142"/>
              <a:gd name="T29" fmla="*/ 59 h 142"/>
              <a:gd name="T30" fmla="*/ 97 w 142"/>
              <a:gd name="T31" fmla="*/ 27 h 142"/>
              <a:gd name="T32" fmla="*/ 97 w 142"/>
              <a:gd name="T33" fmla="*/ 22 h 142"/>
              <a:gd name="T34" fmla="*/ 128 w 142"/>
              <a:gd name="T35" fmla="*/ 1 h 142"/>
              <a:gd name="T36" fmla="*/ 46 w 142"/>
              <a:gd name="T37" fmla="*/ 78 h 142"/>
              <a:gd name="T38" fmla="*/ 51 w 142"/>
              <a:gd name="T39" fmla="*/ 83 h 142"/>
              <a:gd name="T40" fmla="*/ 18 w 142"/>
              <a:gd name="T41" fmla="*/ 111 h 142"/>
              <a:gd name="T42" fmla="*/ 46 w 142"/>
              <a:gd name="T43" fmla="*/ 78 h 142"/>
              <a:gd name="T44" fmla="*/ 59 w 142"/>
              <a:gd name="T45" fmla="*/ 91 h 142"/>
              <a:gd name="T46" fmla="*/ 64 w 142"/>
              <a:gd name="T47" fmla="*/ 96 h 142"/>
              <a:gd name="T48" fmla="*/ 31 w 142"/>
              <a:gd name="T49" fmla="*/ 124 h 142"/>
              <a:gd name="T50" fmla="*/ 59 w 142"/>
              <a:gd name="T51" fmla="*/ 91 h 142"/>
              <a:gd name="T52" fmla="*/ 90 w 142"/>
              <a:gd name="T53" fmla="*/ 89 h 142"/>
              <a:gd name="T54" fmla="*/ 49 w 142"/>
              <a:gd name="T55" fmla="*/ 56 h 142"/>
              <a:gd name="T56" fmla="*/ 52 w 142"/>
              <a:gd name="T57" fmla="*/ 58 h 142"/>
              <a:gd name="T58" fmla="*/ 84 w 142"/>
              <a:gd name="T59" fmla="*/ 90 h 142"/>
              <a:gd name="T60" fmla="*/ 86 w 142"/>
              <a:gd name="T61" fmla="*/ 93 h 142"/>
              <a:gd name="T62" fmla="*/ 36 w 142"/>
              <a:gd name="T63" fmla="*/ 130 h 142"/>
              <a:gd name="T64" fmla="*/ 72 w 142"/>
              <a:gd name="T65" fmla="*/ 94 h 142"/>
              <a:gd name="T66" fmla="*/ 12 w 142"/>
              <a:gd name="T67" fmla="*/ 105 h 142"/>
              <a:gd name="T68" fmla="*/ 11 w 142"/>
              <a:gd name="T69" fmla="*/ 108 h 142"/>
              <a:gd name="T70" fmla="*/ 31 w 142"/>
              <a:gd name="T71" fmla="*/ 130 h 142"/>
              <a:gd name="T72" fmla="*/ 34 w 142"/>
              <a:gd name="T73" fmla="*/ 131 h 142"/>
              <a:gd name="T74" fmla="*/ 134 w 142"/>
              <a:gd name="T75" fmla="*/ 17 h 142"/>
              <a:gd name="T76" fmla="*/ 125 w 142"/>
              <a:gd name="T77" fmla="*/ 8 h 142"/>
              <a:gd name="T78" fmla="*/ 117 w 142"/>
              <a:gd name="T79" fmla="*/ 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142">
                <a:moveTo>
                  <a:pt x="128" y="1"/>
                </a:moveTo>
                <a:cubicBezTo>
                  <a:pt x="141" y="14"/>
                  <a:pt x="141" y="14"/>
                  <a:pt x="141" y="14"/>
                </a:cubicBezTo>
                <a:cubicBezTo>
                  <a:pt x="142" y="16"/>
                  <a:pt x="142" y="18"/>
                  <a:pt x="141" y="19"/>
                </a:cubicBezTo>
                <a:cubicBezTo>
                  <a:pt x="120" y="45"/>
                  <a:pt x="120" y="45"/>
                  <a:pt x="120" y="45"/>
                </a:cubicBezTo>
                <a:cubicBezTo>
                  <a:pt x="119" y="47"/>
                  <a:pt x="117" y="47"/>
                  <a:pt x="115" y="46"/>
                </a:cubicBezTo>
                <a:cubicBezTo>
                  <a:pt x="115" y="46"/>
                  <a:pt x="115" y="45"/>
                  <a:pt x="115" y="45"/>
                </a:cubicBezTo>
                <a:cubicBezTo>
                  <a:pt x="110" y="40"/>
                  <a:pt x="110" y="40"/>
                  <a:pt x="110" y="40"/>
                </a:cubicBezTo>
                <a:cubicBezTo>
                  <a:pt x="83" y="66"/>
                  <a:pt x="83" y="66"/>
                  <a:pt x="83" y="66"/>
                </a:cubicBezTo>
                <a:cubicBezTo>
                  <a:pt x="98" y="81"/>
                  <a:pt x="98" y="81"/>
                  <a:pt x="98" y="81"/>
                </a:cubicBezTo>
                <a:cubicBezTo>
                  <a:pt x="100" y="83"/>
                  <a:pt x="101" y="86"/>
                  <a:pt x="101" y="89"/>
                </a:cubicBezTo>
                <a:cubicBezTo>
                  <a:pt x="101" y="92"/>
                  <a:pt x="100" y="94"/>
                  <a:pt x="98" y="96"/>
                </a:cubicBezTo>
                <a:cubicBezTo>
                  <a:pt x="94" y="101"/>
                  <a:pt x="94" y="101"/>
                  <a:pt x="94" y="101"/>
                </a:cubicBezTo>
                <a:cubicBezTo>
                  <a:pt x="92" y="103"/>
                  <a:pt x="89" y="104"/>
                  <a:pt x="86" y="104"/>
                </a:cubicBezTo>
                <a:cubicBezTo>
                  <a:pt x="84" y="104"/>
                  <a:pt x="82" y="103"/>
                  <a:pt x="80" y="102"/>
                </a:cubicBezTo>
                <a:cubicBezTo>
                  <a:pt x="44" y="138"/>
                  <a:pt x="44" y="138"/>
                  <a:pt x="44" y="138"/>
                </a:cubicBezTo>
                <a:cubicBezTo>
                  <a:pt x="42" y="141"/>
                  <a:pt x="38" y="142"/>
                  <a:pt x="34" y="142"/>
                </a:cubicBezTo>
                <a:cubicBezTo>
                  <a:pt x="34" y="142"/>
                  <a:pt x="34" y="142"/>
                  <a:pt x="34" y="142"/>
                </a:cubicBezTo>
                <a:cubicBezTo>
                  <a:pt x="30" y="142"/>
                  <a:pt x="27" y="141"/>
                  <a:pt x="24" y="138"/>
                </a:cubicBezTo>
                <a:cubicBezTo>
                  <a:pt x="4" y="118"/>
                  <a:pt x="4" y="118"/>
                  <a:pt x="4" y="118"/>
                </a:cubicBezTo>
                <a:cubicBezTo>
                  <a:pt x="1" y="116"/>
                  <a:pt x="0" y="112"/>
                  <a:pt x="0" y="108"/>
                </a:cubicBezTo>
                <a:cubicBezTo>
                  <a:pt x="0" y="108"/>
                  <a:pt x="0" y="108"/>
                  <a:pt x="0" y="108"/>
                </a:cubicBezTo>
                <a:cubicBezTo>
                  <a:pt x="0" y="108"/>
                  <a:pt x="0" y="108"/>
                  <a:pt x="0" y="108"/>
                </a:cubicBezTo>
                <a:cubicBezTo>
                  <a:pt x="0" y="104"/>
                  <a:pt x="1" y="100"/>
                  <a:pt x="4" y="98"/>
                </a:cubicBezTo>
                <a:cubicBezTo>
                  <a:pt x="40" y="62"/>
                  <a:pt x="40" y="62"/>
                  <a:pt x="40" y="62"/>
                </a:cubicBezTo>
                <a:cubicBezTo>
                  <a:pt x="39" y="60"/>
                  <a:pt x="38" y="58"/>
                  <a:pt x="38" y="56"/>
                </a:cubicBezTo>
                <a:cubicBezTo>
                  <a:pt x="38" y="53"/>
                  <a:pt x="39" y="50"/>
                  <a:pt x="41" y="48"/>
                </a:cubicBezTo>
                <a:cubicBezTo>
                  <a:pt x="46" y="44"/>
                  <a:pt x="46" y="44"/>
                  <a:pt x="46" y="44"/>
                </a:cubicBezTo>
                <a:cubicBezTo>
                  <a:pt x="48" y="42"/>
                  <a:pt x="50" y="41"/>
                  <a:pt x="53" y="41"/>
                </a:cubicBezTo>
                <a:cubicBezTo>
                  <a:pt x="56" y="41"/>
                  <a:pt x="59" y="42"/>
                  <a:pt x="61" y="44"/>
                </a:cubicBezTo>
                <a:cubicBezTo>
                  <a:pt x="76" y="59"/>
                  <a:pt x="76" y="59"/>
                  <a:pt x="76" y="59"/>
                </a:cubicBezTo>
                <a:cubicBezTo>
                  <a:pt x="102" y="32"/>
                  <a:pt x="102" y="32"/>
                  <a:pt x="102" y="32"/>
                </a:cubicBezTo>
                <a:cubicBezTo>
                  <a:pt x="97" y="27"/>
                  <a:pt x="97" y="27"/>
                  <a:pt x="97" y="27"/>
                </a:cubicBezTo>
                <a:cubicBezTo>
                  <a:pt x="95" y="26"/>
                  <a:pt x="95" y="24"/>
                  <a:pt x="97" y="22"/>
                </a:cubicBezTo>
                <a:cubicBezTo>
                  <a:pt x="97" y="22"/>
                  <a:pt x="97" y="22"/>
                  <a:pt x="97" y="22"/>
                </a:cubicBezTo>
                <a:cubicBezTo>
                  <a:pt x="123" y="1"/>
                  <a:pt x="123" y="1"/>
                  <a:pt x="123" y="1"/>
                </a:cubicBezTo>
                <a:cubicBezTo>
                  <a:pt x="124" y="0"/>
                  <a:pt x="126" y="0"/>
                  <a:pt x="128" y="1"/>
                </a:cubicBezTo>
                <a:close/>
                <a:moveTo>
                  <a:pt x="46" y="78"/>
                </a:moveTo>
                <a:cubicBezTo>
                  <a:pt x="46" y="78"/>
                  <a:pt x="46" y="78"/>
                  <a:pt x="46" y="78"/>
                </a:cubicBezTo>
                <a:cubicBezTo>
                  <a:pt x="48" y="77"/>
                  <a:pt x="50" y="77"/>
                  <a:pt x="51" y="78"/>
                </a:cubicBezTo>
                <a:cubicBezTo>
                  <a:pt x="52" y="80"/>
                  <a:pt x="52" y="82"/>
                  <a:pt x="51" y="83"/>
                </a:cubicBezTo>
                <a:cubicBezTo>
                  <a:pt x="23" y="111"/>
                  <a:pt x="23" y="111"/>
                  <a:pt x="23" y="111"/>
                </a:cubicBezTo>
                <a:cubicBezTo>
                  <a:pt x="22" y="113"/>
                  <a:pt x="19" y="113"/>
                  <a:pt x="18" y="111"/>
                </a:cubicBezTo>
                <a:cubicBezTo>
                  <a:pt x="17" y="110"/>
                  <a:pt x="17" y="108"/>
                  <a:pt x="18" y="107"/>
                </a:cubicBezTo>
                <a:cubicBezTo>
                  <a:pt x="46" y="78"/>
                  <a:pt x="46" y="78"/>
                  <a:pt x="46" y="78"/>
                </a:cubicBezTo>
                <a:close/>
                <a:moveTo>
                  <a:pt x="59" y="91"/>
                </a:moveTo>
                <a:cubicBezTo>
                  <a:pt x="59" y="91"/>
                  <a:pt x="59" y="91"/>
                  <a:pt x="59" y="91"/>
                </a:cubicBezTo>
                <a:cubicBezTo>
                  <a:pt x="60" y="90"/>
                  <a:pt x="62" y="90"/>
                  <a:pt x="64" y="91"/>
                </a:cubicBezTo>
                <a:cubicBezTo>
                  <a:pt x="65" y="92"/>
                  <a:pt x="65" y="94"/>
                  <a:pt x="64" y="96"/>
                </a:cubicBezTo>
                <a:cubicBezTo>
                  <a:pt x="35" y="124"/>
                  <a:pt x="35" y="124"/>
                  <a:pt x="35" y="124"/>
                </a:cubicBezTo>
                <a:cubicBezTo>
                  <a:pt x="34" y="125"/>
                  <a:pt x="32" y="125"/>
                  <a:pt x="31" y="124"/>
                </a:cubicBezTo>
                <a:cubicBezTo>
                  <a:pt x="29" y="122"/>
                  <a:pt x="29" y="120"/>
                  <a:pt x="31" y="119"/>
                </a:cubicBezTo>
                <a:cubicBezTo>
                  <a:pt x="59" y="91"/>
                  <a:pt x="59" y="91"/>
                  <a:pt x="59" y="91"/>
                </a:cubicBezTo>
                <a:close/>
                <a:moveTo>
                  <a:pt x="90" y="89"/>
                </a:moveTo>
                <a:cubicBezTo>
                  <a:pt x="90" y="89"/>
                  <a:pt x="90" y="89"/>
                  <a:pt x="90" y="89"/>
                </a:cubicBezTo>
                <a:cubicBezTo>
                  <a:pt x="53" y="52"/>
                  <a:pt x="53" y="52"/>
                  <a:pt x="53" y="52"/>
                </a:cubicBezTo>
                <a:cubicBezTo>
                  <a:pt x="49" y="56"/>
                  <a:pt x="49" y="56"/>
                  <a:pt x="49" y="56"/>
                </a:cubicBezTo>
                <a:cubicBezTo>
                  <a:pt x="52" y="58"/>
                  <a:pt x="52" y="58"/>
                  <a:pt x="52" y="58"/>
                </a:cubicBezTo>
                <a:cubicBezTo>
                  <a:pt x="52" y="58"/>
                  <a:pt x="52" y="58"/>
                  <a:pt x="52" y="58"/>
                </a:cubicBezTo>
                <a:cubicBezTo>
                  <a:pt x="52" y="58"/>
                  <a:pt x="52" y="58"/>
                  <a:pt x="52" y="58"/>
                </a:cubicBezTo>
                <a:cubicBezTo>
                  <a:pt x="84" y="90"/>
                  <a:pt x="84" y="90"/>
                  <a:pt x="84" y="90"/>
                </a:cubicBezTo>
                <a:cubicBezTo>
                  <a:pt x="84" y="90"/>
                  <a:pt x="84" y="90"/>
                  <a:pt x="84" y="90"/>
                </a:cubicBezTo>
                <a:cubicBezTo>
                  <a:pt x="86" y="93"/>
                  <a:pt x="86" y="93"/>
                  <a:pt x="86" y="93"/>
                </a:cubicBezTo>
                <a:cubicBezTo>
                  <a:pt x="90" y="89"/>
                  <a:pt x="90" y="89"/>
                  <a:pt x="90" y="89"/>
                </a:cubicBezTo>
                <a:close/>
                <a:moveTo>
                  <a:pt x="36" y="130"/>
                </a:moveTo>
                <a:cubicBezTo>
                  <a:pt x="36" y="130"/>
                  <a:pt x="36" y="130"/>
                  <a:pt x="36" y="130"/>
                </a:cubicBezTo>
                <a:cubicBezTo>
                  <a:pt x="72" y="94"/>
                  <a:pt x="72" y="94"/>
                  <a:pt x="72" y="94"/>
                </a:cubicBezTo>
                <a:cubicBezTo>
                  <a:pt x="48" y="70"/>
                  <a:pt x="48" y="70"/>
                  <a:pt x="48" y="70"/>
                </a:cubicBezTo>
                <a:cubicBezTo>
                  <a:pt x="12" y="105"/>
                  <a:pt x="12" y="105"/>
                  <a:pt x="12" y="105"/>
                </a:cubicBezTo>
                <a:cubicBezTo>
                  <a:pt x="11" y="106"/>
                  <a:pt x="11" y="107"/>
                  <a:pt x="11" y="108"/>
                </a:cubicBezTo>
                <a:cubicBezTo>
                  <a:pt x="11" y="108"/>
                  <a:pt x="11" y="108"/>
                  <a:pt x="11" y="108"/>
                </a:cubicBezTo>
                <a:cubicBezTo>
                  <a:pt x="11" y="109"/>
                  <a:pt x="11" y="110"/>
                  <a:pt x="12" y="111"/>
                </a:cubicBezTo>
                <a:cubicBezTo>
                  <a:pt x="31" y="130"/>
                  <a:pt x="31" y="130"/>
                  <a:pt x="31" y="130"/>
                </a:cubicBezTo>
                <a:cubicBezTo>
                  <a:pt x="32" y="131"/>
                  <a:pt x="33" y="131"/>
                  <a:pt x="34" y="131"/>
                </a:cubicBezTo>
                <a:cubicBezTo>
                  <a:pt x="34" y="131"/>
                  <a:pt x="34" y="131"/>
                  <a:pt x="34" y="131"/>
                </a:cubicBezTo>
                <a:cubicBezTo>
                  <a:pt x="35" y="131"/>
                  <a:pt x="36" y="131"/>
                  <a:pt x="36" y="130"/>
                </a:cubicBezTo>
                <a:close/>
                <a:moveTo>
                  <a:pt x="134" y="17"/>
                </a:moveTo>
                <a:cubicBezTo>
                  <a:pt x="134" y="17"/>
                  <a:pt x="134" y="17"/>
                  <a:pt x="134" y="17"/>
                </a:cubicBezTo>
                <a:cubicBezTo>
                  <a:pt x="125" y="8"/>
                  <a:pt x="125" y="8"/>
                  <a:pt x="125" y="8"/>
                </a:cubicBezTo>
                <a:cubicBezTo>
                  <a:pt x="104" y="25"/>
                  <a:pt x="104" y="25"/>
                  <a:pt x="104" y="25"/>
                </a:cubicBezTo>
                <a:cubicBezTo>
                  <a:pt x="117" y="38"/>
                  <a:pt x="117" y="38"/>
                  <a:pt x="117" y="38"/>
                </a:cubicBezTo>
                <a:cubicBezTo>
                  <a:pt x="134" y="17"/>
                  <a:pt x="134"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1" name="PA_椭圆 9"/>
          <p:cNvSpPr>
            <a:spLocks noChangeArrowheads="1"/>
          </p:cNvSpPr>
          <p:nvPr>
            <p:custDataLst>
              <p:tags r:id="rId5"/>
            </p:custDataLst>
          </p:nvPr>
        </p:nvSpPr>
        <p:spPr bwMode="auto">
          <a:xfrm>
            <a:off x="6755936" y="3206745"/>
            <a:ext cx="546099" cy="546268"/>
          </a:xfrm>
          <a:prstGeom prst="ellipse">
            <a:avLst/>
          </a:prstGeom>
          <a:solidFill>
            <a:srgbClr val="FF8DDF"/>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12" name="PA_任意多边形 35"/>
          <p:cNvSpPr>
            <a:spLocks noEditPoints="1"/>
          </p:cNvSpPr>
          <p:nvPr>
            <p:custDataLst>
              <p:tags r:id="rId6"/>
            </p:custDataLst>
          </p:nvPr>
        </p:nvSpPr>
        <p:spPr bwMode="auto">
          <a:xfrm>
            <a:off x="6876275" y="3331839"/>
            <a:ext cx="317812" cy="308955"/>
          </a:xfrm>
          <a:custGeom>
            <a:avLst/>
            <a:gdLst>
              <a:gd name="T0" fmla="*/ 36 w 144"/>
              <a:gd name="T1" fmla="*/ 106 h 140"/>
              <a:gd name="T2" fmla="*/ 29 w 144"/>
              <a:gd name="T3" fmla="*/ 123 h 140"/>
              <a:gd name="T4" fmla="*/ 19 w 144"/>
              <a:gd name="T5" fmla="*/ 113 h 140"/>
              <a:gd name="T6" fmla="*/ 29 w 144"/>
              <a:gd name="T7" fmla="*/ 103 h 140"/>
              <a:gd name="T8" fmla="*/ 127 w 144"/>
              <a:gd name="T9" fmla="*/ 0 h 140"/>
              <a:gd name="T10" fmla="*/ 144 w 144"/>
              <a:gd name="T11" fmla="*/ 17 h 140"/>
              <a:gd name="T12" fmla="*/ 144 w 144"/>
              <a:gd name="T13" fmla="*/ 60 h 140"/>
              <a:gd name="T14" fmla="*/ 144 w 144"/>
              <a:gd name="T15" fmla="*/ 103 h 140"/>
              <a:gd name="T16" fmla="*/ 139 w 144"/>
              <a:gd name="T17" fmla="*/ 135 h 140"/>
              <a:gd name="T18" fmla="*/ 5 w 144"/>
              <a:gd name="T19" fmla="*/ 135 h 140"/>
              <a:gd name="T20" fmla="*/ 0 w 144"/>
              <a:gd name="T21" fmla="*/ 103 h 140"/>
              <a:gd name="T22" fmla="*/ 0 w 144"/>
              <a:gd name="T23" fmla="*/ 60 h 140"/>
              <a:gd name="T24" fmla="*/ 0 w 144"/>
              <a:gd name="T25" fmla="*/ 17 h 140"/>
              <a:gd name="T26" fmla="*/ 17 w 144"/>
              <a:gd name="T27" fmla="*/ 0 h 140"/>
              <a:gd name="T28" fmla="*/ 17 w 144"/>
              <a:gd name="T29" fmla="*/ 11 h 140"/>
              <a:gd name="T30" fmla="*/ 13 w 144"/>
              <a:gd name="T31" fmla="*/ 13 h 140"/>
              <a:gd name="T32" fmla="*/ 12 w 144"/>
              <a:gd name="T33" fmla="*/ 41 h 140"/>
              <a:gd name="T34" fmla="*/ 17 w 144"/>
              <a:gd name="T35" fmla="*/ 43 h 140"/>
              <a:gd name="T36" fmla="*/ 127 w 144"/>
              <a:gd name="T37" fmla="*/ 43 h 140"/>
              <a:gd name="T38" fmla="*/ 131 w 144"/>
              <a:gd name="T39" fmla="*/ 41 h 140"/>
              <a:gd name="T40" fmla="*/ 131 w 144"/>
              <a:gd name="T41" fmla="*/ 13 h 140"/>
              <a:gd name="T42" fmla="*/ 127 w 144"/>
              <a:gd name="T43" fmla="*/ 54 h 140"/>
              <a:gd name="T44" fmla="*/ 17 w 144"/>
              <a:gd name="T45" fmla="*/ 54 h 140"/>
              <a:gd name="T46" fmla="*/ 13 w 144"/>
              <a:gd name="T47" fmla="*/ 56 h 140"/>
              <a:gd name="T48" fmla="*/ 11 w 144"/>
              <a:gd name="T49" fmla="*/ 80 h 140"/>
              <a:gd name="T50" fmla="*/ 13 w 144"/>
              <a:gd name="T51" fmla="*/ 84 h 140"/>
              <a:gd name="T52" fmla="*/ 127 w 144"/>
              <a:gd name="T53" fmla="*/ 86 h 140"/>
              <a:gd name="T54" fmla="*/ 131 w 144"/>
              <a:gd name="T55" fmla="*/ 84 h 140"/>
              <a:gd name="T56" fmla="*/ 133 w 144"/>
              <a:gd name="T57" fmla="*/ 60 h 140"/>
              <a:gd name="T58" fmla="*/ 131 w 144"/>
              <a:gd name="T59" fmla="*/ 56 h 140"/>
              <a:gd name="T60" fmla="*/ 127 w 144"/>
              <a:gd name="T61" fmla="*/ 97 h 140"/>
              <a:gd name="T62" fmla="*/ 17 w 144"/>
              <a:gd name="T63" fmla="*/ 97 h 140"/>
              <a:gd name="T64" fmla="*/ 13 w 144"/>
              <a:gd name="T65" fmla="*/ 99 h 140"/>
              <a:gd name="T66" fmla="*/ 12 w 144"/>
              <a:gd name="T67" fmla="*/ 127 h 140"/>
              <a:gd name="T68" fmla="*/ 17 w 144"/>
              <a:gd name="T69" fmla="*/ 129 h 140"/>
              <a:gd name="T70" fmla="*/ 131 w 144"/>
              <a:gd name="T71" fmla="*/ 127 h 140"/>
              <a:gd name="T72" fmla="*/ 133 w 144"/>
              <a:gd name="T73" fmla="*/ 103 h 140"/>
              <a:gd name="T74" fmla="*/ 131 w 144"/>
              <a:gd name="T75" fmla="*/ 99 h 140"/>
              <a:gd name="T76" fmla="*/ 29 w 144"/>
              <a:gd name="T77" fmla="*/ 17 h 140"/>
              <a:gd name="T78" fmla="*/ 39 w 144"/>
              <a:gd name="T79" fmla="*/ 27 h 140"/>
              <a:gd name="T80" fmla="*/ 29 w 144"/>
              <a:gd name="T81" fmla="*/ 37 h 140"/>
              <a:gd name="T82" fmla="*/ 19 w 144"/>
              <a:gd name="T83" fmla="*/ 27 h 140"/>
              <a:gd name="T84" fmla="*/ 29 w 144"/>
              <a:gd name="T85" fmla="*/ 17 h 140"/>
              <a:gd name="T86" fmla="*/ 29 w 144"/>
              <a:gd name="T87" fmla="*/ 24 h 140"/>
              <a:gd name="T88" fmla="*/ 26 w 144"/>
              <a:gd name="T89" fmla="*/ 27 h 140"/>
              <a:gd name="T90" fmla="*/ 29 w 144"/>
              <a:gd name="T91" fmla="*/ 31 h 140"/>
              <a:gd name="T92" fmla="*/ 32 w 144"/>
              <a:gd name="T93" fmla="*/ 27 h 140"/>
              <a:gd name="T94" fmla="*/ 29 w 144"/>
              <a:gd name="T95" fmla="*/ 60 h 140"/>
              <a:gd name="T96" fmla="*/ 36 w 144"/>
              <a:gd name="T97" fmla="*/ 63 h 140"/>
              <a:gd name="T98" fmla="*/ 36 w 144"/>
              <a:gd name="T99" fmla="*/ 77 h 140"/>
              <a:gd name="T100" fmla="*/ 22 w 144"/>
              <a:gd name="T101" fmla="*/ 77 h 140"/>
              <a:gd name="T102" fmla="*/ 22 w 144"/>
              <a:gd name="T103" fmla="*/ 63 h 140"/>
              <a:gd name="T104" fmla="*/ 31 w 144"/>
              <a:gd name="T105" fmla="*/ 68 h 140"/>
              <a:gd name="T106" fmla="*/ 27 w 144"/>
              <a:gd name="T107" fmla="*/ 68 h 140"/>
              <a:gd name="T108" fmla="*/ 27 w 144"/>
              <a:gd name="T109" fmla="*/ 73 h 140"/>
              <a:gd name="T110" fmla="*/ 31 w 144"/>
              <a:gd name="T111" fmla="*/ 73 h 140"/>
              <a:gd name="T112" fmla="*/ 31 w 144"/>
              <a:gd name="T113" fmla="*/ 68 h 140"/>
              <a:gd name="T114" fmla="*/ 29 w 144"/>
              <a:gd name="T115" fmla="*/ 110 h 140"/>
              <a:gd name="T116" fmla="*/ 26 w 144"/>
              <a:gd name="T117" fmla="*/ 113 h 140"/>
              <a:gd name="T118" fmla="*/ 29 w 144"/>
              <a:gd name="T119" fmla="*/ 116 h 140"/>
              <a:gd name="T120" fmla="*/ 32 w 144"/>
              <a:gd name="T121"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40">
                <a:moveTo>
                  <a:pt x="29" y="103"/>
                </a:moveTo>
                <a:cubicBezTo>
                  <a:pt x="32" y="103"/>
                  <a:pt x="34" y="104"/>
                  <a:pt x="36" y="106"/>
                </a:cubicBezTo>
                <a:cubicBezTo>
                  <a:pt x="36" y="106"/>
                  <a:pt x="36" y="106"/>
                  <a:pt x="36" y="106"/>
                </a:cubicBezTo>
                <a:cubicBezTo>
                  <a:pt x="38" y="108"/>
                  <a:pt x="39" y="110"/>
                  <a:pt x="39" y="113"/>
                </a:cubicBezTo>
                <a:cubicBezTo>
                  <a:pt x="39" y="116"/>
                  <a:pt x="38" y="118"/>
                  <a:pt x="36" y="120"/>
                </a:cubicBezTo>
                <a:cubicBezTo>
                  <a:pt x="34" y="122"/>
                  <a:pt x="32" y="123"/>
                  <a:pt x="29" y="123"/>
                </a:cubicBezTo>
                <a:cubicBezTo>
                  <a:pt x="26" y="123"/>
                  <a:pt x="24" y="122"/>
                  <a:pt x="22" y="120"/>
                </a:cubicBezTo>
                <a:cubicBezTo>
                  <a:pt x="22" y="120"/>
                  <a:pt x="22" y="120"/>
                  <a:pt x="22" y="120"/>
                </a:cubicBezTo>
                <a:cubicBezTo>
                  <a:pt x="20" y="118"/>
                  <a:pt x="19" y="116"/>
                  <a:pt x="19" y="113"/>
                </a:cubicBezTo>
                <a:cubicBezTo>
                  <a:pt x="19" y="110"/>
                  <a:pt x="20" y="108"/>
                  <a:pt x="22" y="106"/>
                </a:cubicBezTo>
                <a:cubicBezTo>
                  <a:pt x="22" y="106"/>
                  <a:pt x="22" y="106"/>
                  <a:pt x="22" y="106"/>
                </a:cubicBezTo>
                <a:cubicBezTo>
                  <a:pt x="24" y="104"/>
                  <a:pt x="26" y="103"/>
                  <a:pt x="29" y="103"/>
                </a:cubicBezTo>
                <a:close/>
                <a:moveTo>
                  <a:pt x="17" y="0"/>
                </a:moveTo>
                <a:cubicBezTo>
                  <a:pt x="17" y="0"/>
                  <a:pt x="17" y="0"/>
                  <a:pt x="17" y="0"/>
                </a:cubicBezTo>
                <a:cubicBezTo>
                  <a:pt x="127" y="0"/>
                  <a:pt x="127" y="0"/>
                  <a:pt x="127" y="0"/>
                </a:cubicBezTo>
                <a:cubicBezTo>
                  <a:pt x="132" y="0"/>
                  <a:pt x="136" y="2"/>
                  <a:pt x="139" y="5"/>
                </a:cubicBezTo>
                <a:cubicBezTo>
                  <a:pt x="139" y="5"/>
                  <a:pt x="139" y="5"/>
                  <a:pt x="139" y="5"/>
                </a:cubicBezTo>
                <a:cubicBezTo>
                  <a:pt x="142" y="8"/>
                  <a:pt x="144" y="13"/>
                  <a:pt x="144" y="17"/>
                </a:cubicBezTo>
                <a:cubicBezTo>
                  <a:pt x="144" y="37"/>
                  <a:pt x="144" y="37"/>
                  <a:pt x="144" y="37"/>
                </a:cubicBezTo>
                <a:cubicBezTo>
                  <a:pt x="144" y="41"/>
                  <a:pt x="142" y="46"/>
                  <a:pt x="139" y="49"/>
                </a:cubicBezTo>
                <a:cubicBezTo>
                  <a:pt x="142" y="52"/>
                  <a:pt x="144" y="56"/>
                  <a:pt x="144" y="60"/>
                </a:cubicBezTo>
                <a:cubicBezTo>
                  <a:pt x="144" y="80"/>
                  <a:pt x="144" y="80"/>
                  <a:pt x="144" y="80"/>
                </a:cubicBezTo>
                <a:cubicBezTo>
                  <a:pt x="144" y="84"/>
                  <a:pt x="142" y="88"/>
                  <a:pt x="139" y="92"/>
                </a:cubicBezTo>
                <a:cubicBezTo>
                  <a:pt x="142" y="95"/>
                  <a:pt x="144" y="99"/>
                  <a:pt x="144" y="103"/>
                </a:cubicBezTo>
                <a:cubicBezTo>
                  <a:pt x="144" y="123"/>
                  <a:pt x="144" y="123"/>
                  <a:pt x="144" y="123"/>
                </a:cubicBezTo>
                <a:cubicBezTo>
                  <a:pt x="144" y="128"/>
                  <a:pt x="142" y="132"/>
                  <a:pt x="139" y="135"/>
                </a:cubicBezTo>
                <a:cubicBezTo>
                  <a:pt x="139" y="135"/>
                  <a:pt x="139" y="135"/>
                  <a:pt x="139" y="135"/>
                </a:cubicBezTo>
                <a:cubicBezTo>
                  <a:pt x="136" y="138"/>
                  <a:pt x="132" y="140"/>
                  <a:pt x="127" y="140"/>
                </a:cubicBezTo>
                <a:cubicBezTo>
                  <a:pt x="17" y="140"/>
                  <a:pt x="17" y="140"/>
                  <a:pt x="17" y="140"/>
                </a:cubicBezTo>
                <a:cubicBezTo>
                  <a:pt x="12" y="140"/>
                  <a:pt x="8" y="138"/>
                  <a:pt x="5" y="135"/>
                </a:cubicBezTo>
                <a:cubicBezTo>
                  <a:pt x="5" y="135"/>
                  <a:pt x="5" y="135"/>
                  <a:pt x="5" y="135"/>
                </a:cubicBezTo>
                <a:cubicBezTo>
                  <a:pt x="2" y="132"/>
                  <a:pt x="0" y="128"/>
                  <a:pt x="0" y="123"/>
                </a:cubicBezTo>
                <a:cubicBezTo>
                  <a:pt x="0" y="103"/>
                  <a:pt x="0" y="103"/>
                  <a:pt x="0" y="103"/>
                </a:cubicBezTo>
                <a:cubicBezTo>
                  <a:pt x="0" y="99"/>
                  <a:pt x="1" y="95"/>
                  <a:pt x="4" y="92"/>
                </a:cubicBezTo>
                <a:cubicBezTo>
                  <a:pt x="1" y="88"/>
                  <a:pt x="0" y="84"/>
                  <a:pt x="0" y="80"/>
                </a:cubicBezTo>
                <a:cubicBezTo>
                  <a:pt x="0" y="60"/>
                  <a:pt x="0" y="60"/>
                  <a:pt x="0" y="60"/>
                </a:cubicBezTo>
                <a:cubicBezTo>
                  <a:pt x="0" y="56"/>
                  <a:pt x="1" y="52"/>
                  <a:pt x="4" y="49"/>
                </a:cubicBezTo>
                <a:cubicBezTo>
                  <a:pt x="1" y="46"/>
                  <a:pt x="0" y="41"/>
                  <a:pt x="0" y="37"/>
                </a:cubicBezTo>
                <a:cubicBezTo>
                  <a:pt x="0" y="17"/>
                  <a:pt x="0" y="17"/>
                  <a:pt x="0" y="17"/>
                </a:cubicBezTo>
                <a:cubicBezTo>
                  <a:pt x="0" y="13"/>
                  <a:pt x="2" y="8"/>
                  <a:pt x="5" y="5"/>
                </a:cubicBezTo>
                <a:cubicBezTo>
                  <a:pt x="5" y="5"/>
                  <a:pt x="5" y="5"/>
                  <a:pt x="5" y="5"/>
                </a:cubicBezTo>
                <a:cubicBezTo>
                  <a:pt x="8" y="2"/>
                  <a:pt x="12" y="0"/>
                  <a:pt x="17" y="0"/>
                </a:cubicBezTo>
                <a:close/>
                <a:moveTo>
                  <a:pt x="127" y="11"/>
                </a:moveTo>
                <a:cubicBezTo>
                  <a:pt x="127" y="11"/>
                  <a:pt x="127" y="11"/>
                  <a:pt x="127" y="11"/>
                </a:cubicBezTo>
                <a:cubicBezTo>
                  <a:pt x="17" y="11"/>
                  <a:pt x="17" y="11"/>
                  <a:pt x="17" y="11"/>
                </a:cubicBezTo>
                <a:cubicBezTo>
                  <a:pt x="15" y="11"/>
                  <a:pt x="14" y="12"/>
                  <a:pt x="13" y="13"/>
                </a:cubicBezTo>
                <a:cubicBezTo>
                  <a:pt x="13" y="13"/>
                  <a:pt x="13" y="13"/>
                  <a:pt x="13" y="13"/>
                </a:cubicBezTo>
                <a:cubicBezTo>
                  <a:pt x="13" y="13"/>
                  <a:pt x="13" y="13"/>
                  <a:pt x="13" y="13"/>
                </a:cubicBezTo>
                <a:cubicBezTo>
                  <a:pt x="11" y="14"/>
                  <a:pt x="11" y="16"/>
                  <a:pt x="11" y="17"/>
                </a:cubicBezTo>
                <a:cubicBezTo>
                  <a:pt x="11" y="37"/>
                  <a:pt x="11" y="37"/>
                  <a:pt x="11" y="37"/>
                </a:cubicBezTo>
                <a:cubicBezTo>
                  <a:pt x="11" y="39"/>
                  <a:pt x="11" y="40"/>
                  <a:pt x="12" y="41"/>
                </a:cubicBezTo>
                <a:cubicBezTo>
                  <a:pt x="13" y="41"/>
                  <a:pt x="13" y="41"/>
                  <a:pt x="13" y="41"/>
                </a:cubicBezTo>
                <a:cubicBezTo>
                  <a:pt x="13" y="41"/>
                  <a:pt x="13" y="41"/>
                  <a:pt x="13" y="41"/>
                </a:cubicBezTo>
                <a:cubicBezTo>
                  <a:pt x="14" y="42"/>
                  <a:pt x="15" y="43"/>
                  <a:pt x="17" y="43"/>
                </a:cubicBezTo>
                <a:cubicBezTo>
                  <a:pt x="17" y="43"/>
                  <a:pt x="17" y="43"/>
                  <a:pt x="17" y="43"/>
                </a:cubicBezTo>
                <a:cubicBezTo>
                  <a:pt x="127" y="43"/>
                  <a:pt x="127" y="43"/>
                  <a:pt x="127" y="43"/>
                </a:cubicBezTo>
                <a:cubicBezTo>
                  <a:pt x="127" y="43"/>
                  <a:pt x="127" y="43"/>
                  <a:pt x="127" y="43"/>
                </a:cubicBezTo>
                <a:cubicBezTo>
                  <a:pt x="129" y="43"/>
                  <a:pt x="130" y="42"/>
                  <a:pt x="131" y="41"/>
                </a:cubicBezTo>
                <a:cubicBezTo>
                  <a:pt x="131" y="41"/>
                  <a:pt x="131" y="41"/>
                  <a:pt x="131" y="41"/>
                </a:cubicBezTo>
                <a:cubicBezTo>
                  <a:pt x="131" y="41"/>
                  <a:pt x="131" y="41"/>
                  <a:pt x="131" y="41"/>
                </a:cubicBezTo>
                <a:cubicBezTo>
                  <a:pt x="132" y="40"/>
                  <a:pt x="133" y="39"/>
                  <a:pt x="133" y="37"/>
                </a:cubicBezTo>
                <a:cubicBezTo>
                  <a:pt x="133" y="17"/>
                  <a:pt x="133" y="17"/>
                  <a:pt x="133" y="17"/>
                </a:cubicBezTo>
                <a:cubicBezTo>
                  <a:pt x="133" y="16"/>
                  <a:pt x="132" y="14"/>
                  <a:pt x="131" y="13"/>
                </a:cubicBezTo>
                <a:cubicBezTo>
                  <a:pt x="131" y="13"/>
                  <a:pt x="131" y="13"/>
                  <a:pt x="131" y="13"/>
                </a:cubicBezTo>
                <a:cubicBezTo>
                  <a:pt x="130" y="12"/>
                  <a:pt x="128" y="11"/>
                  <a:pt x="127" y="11"/>
                </a:cubicBezTo>
                <a:close/>
                <a:moveTo>
                  <a:pt x="127" y="54"/>
                </a:moveTo>
                <a:cubicBezTo>
                  <a:pt x="127" y="54"/>
                  <a:pt x="127" y="54"/>
                  <a:pt x="127" y="54"/>
                </a:cubicBezTo>
                <a:cubicBezTo>
                  <a:pt x="127" y="54"/>
                  <a:pt x="127" y="54"/>
                  <a:pt x="127" y="54"/>
                </a:cubicBezTo>
                <a:cubicBezTo>
                  <a:pt x="17" y="54"/>
                  <a:pt x="17" y="54"/>
                  <a:pt x="17" y="54"/>
                </a:cubicBezTo>
                <a:cubicBezTo>
                  <a:pt x="17" y="54"/>
                  <a:pt x="17" y="54"/>
                  <a:pt x="17" y="54"/>
                </a:cubicBezTo>
                <a:cubicBezTo>
                  <a:pt x="15" y="54"/>
                  <a:pt x="14" y="55"/>
                  <a:pt x="13" y="56"/>
                </a:cubicBezTo>
                <a:cubicBezTo>
                  <a:pt x="13" y="56"/>
                  <a:pt x="13" y="56"/>
                  <a:pt x="13" y="56"/>
                </a:cubicBezTo>
                <a:cubicBezTo>
                  <a:pt x="13" y="56"/>
                  <a:pt x="13" y="56"/>
                  <a:pt x="13" y="56"/>
                </a:cubicBezTo>
                <a:cubicBezTo>
                  <a:pt x="11" y="57"/>
                  <a:pt x="11" y="59"/>
                  <a:pt x="11" y="60"/>
                </a:cubicBezTo>
                <a:cubicBezTo>
                  <a:pt x="11" y="80"/>
                  <a:pt x="11" y="80"/>
                  <a:pt x="11" y="80"/>
                </a:cubicBezTo>
                <a:cubicBezTo>
                  <a:pt x="11" y="82"/>
                  <a:pt x="11" y="83"/>
                  <a:pt x="12" y="84"/>
                </a:cubicBezTo>
                <a:cubicBezTo>
                  <a:pt x="13" y="84"/>
                  <a:pt x="13" y="84"/>
                  <a:pt x="13" y="84"/>
                </a:cubicBezTo>
                <a:cubicBezTo>
                  <a:pt x="13" y="84"/>
                  <a:pt x="13" y="84"/>
                  <a:pt x="13" y="84"/>
                </a:cubicBezTo>
                <a:cubicBezTo>
                  <a:pt x="14" y="85"/>
                  <a:pt x="15" y="86"/>
                  <a:pt x="17" y="86"/>
                </a:cubicBezTo>
                <a:cubicBezTo>
                  <a:pt x="17" y="86"/>
                  <a:pt x="17" y="86"/>
                  <a:pt x="17" y="86"/>
                </a:cubicBezTo>
                <a:cubicBezTo>
                  <a:pt x="127" y="86"/>
                  <a:pt x="127" y="86"/>
                  <a:pt x="127" y="86"/>
                </a:cubicBezTo>
                <a:cubicBezTo>
                  <a:pt x="127" y="86"/>
                  <a:pt x="127" y="86"/>
                  <a:pt x="127" y="86"/>
                </a:cubicBezTo>
                <a:cubicBezTo>
                  <a:pt x="129" y="86"/>
                  <a:pt x="130" y="85"/>
                  <a:pt x="131" y="84"/>
                </a:cubicBezTo>
                <a:cubicBezTo>
                  <a:pt x="131" y="84"/>
                  <a:pt x="131" y="84"/>
                  <a:pt x="131" y="84"/>
                </a:cubicBezTo>
                <a:cubicBezTo>
                  <a:pt x="131" y="84"/>
                  <a:pt x="131" y="84"/>
                  <a:pt x="131" y="84"/>
                </a:cubicBezTo>
                <a:cubicBezTo>
                  <a:pt x="132" y="83"/>
                  <a:pt x="133" y="82"/>
                  <a:pt x="133" y="80"/>
                </a:cubicBezTo>
                <a:cubicBezTo>
                  <a:pt x="133" y="60"/>
                  <a:pt x="133" y="60"/>
                  <a:pt x="133" y="60"/>
                </a:cubicBezTo>
                <a:cubicBezTo>
                  <a:pt x="133" y="59"/>
                  <a:pt x="132" y="57"/>
                  <a:pt x="131" y="56"/>
                </a:cubicBezTo>
                <a:cubicBezTo>
                  <a:pt x="131" y="56"/>
                  <a:pt x="131" y="56"/>
                  <a:pt x="131" y="56"/>
                </a:cubicBezTo>
                <a:cubicBezTo>
                  <a:pt x="131" y="56"/>
                  <a:pt x="131" y="56"/>
                  <a:pt x="131" y="56"/>
                </a:cubicBezTo>
                <a:cubicBezTo>
                  <a:pt x="130" y="55"/>
                  <a:pt x="129" y="54"/>
                  <a:pt x="127" y="54"/>
                </a:cubicBezTo>
                <a:close/>
                <a:moveTo>
                  <a:pt x="127" y="97"/>
                </a:moveTo>
                <a:cubicBezTo>
                  <a:pt x="127" y="97"/>
                  <a:pt x="127" y="97"/>
                  <a:pt x="127" y="97"/>
                </a:cubicBezTo>
                <a:cubicBezTo>
                  <a:pt x="127" y="97"/>
                  <a:pt x="127" y="97"/>
                  <a:pt x="127" y="97"/>
                </a:cubicBezTo>
                <a:cubicBezTo>
                  <a:pt x="17" y="97"/>
                  <a:pt x="17" y="97"/>
                  <a:pt x="17" y="97"/>
                </a:cubicBezTo>
                <a:cubicBezTo>
                  <a:pt x="17" y="97"/>
                  <a:pt x="17" y="97"/>
                  <a:pt x="17" y="97"/>
                </a:cubicBezTo>
                <a:cubicBezTo>
                  <a:pt x="15" y="97"/>
                  <a:pt x="14" y="98"/>
                  <a:pt x="13" y="99"/>
                </a:cubicBezTo>
                <a:cubicBezTo>
                  <a:pt x="13" y="99"/>
                  <a:pt x="13" y="99"/>
                  <a:pt x="13" y="99"/>
                </a:cubicBezTo>
                <a:cubicBezTo>
                  <a:pt x="13" y="99"/>
                  <a:pt x="13" y="99"/>
                  <a:pt x="13" y="99"/>
                </a:cubicBezTo>
                <a:cubicBezTo>
                  <a:pt x="11" y="100"/>
                  <a:pt x="11" y="102"/>
                  <a:pt x="11" y="103"/>
                </a:cubicBezTo>
                <a:cubicBezTo>
                  <a:pt x="11" y="123"/>
                  <a:pt x="11" y="123"/>
                  <a:pt x="11" y="123"/>
                </a:cubicBezTo>
                <a:cubicBezTo>
                  <a:pt x="11" y="124"/>
                  <a:pt x="11" y="126"/>
                  <a:pt x="12" y="127"/>
                </a:cubicBezTo>
                <a:cubicBezTo>
                  <a:pt x="13" y="127"/>
                  <a:pt x="13" y="127"/>
                  <a:pt x="13" y="127"/>
                </a:cubicBezTo>
                <a:cubicBezTo>
                  <a:pt x="13" y="127"/>
                  <a:pt x="13" y="127"/>
                  <a:pt x="13" y="127"/>
                </a:cubicBezTo>
                <a:cubicBezTo>
                  <a:pt x="14" y="128"/>
                  <a:pt x="15" y="129"/>
                  <a:pt x="17" y="129"/>
                </a:cubicBezTo>
                <a:cubicBezTo>
                  <a:pt x="127" y="129"/>
                  <a:pt x="127" y="129"/>
                  <a:pt x="127" y="129"/>
                </a:cubicBezTo>
                <a:cubicBezTo>
                  <a:pt x="128" y="129"/>
                  <a:pt x="130" y="128"/>
                  <a:pt x="131" y="127"/>
                </a:cubicBezTo>
                <a:cubicBezTo>
                  <a:pt x="131" y="127"/>
                  <a:pt x="131" y="127"/>
                  <a:pt x="131" y="127"/>
                </a:cubicBezTo>
                <a:cubicBezTo>
                  <a:pt x="131" y="127"/>
                  <a:pt x="131" y="127"/>
                  <a:pt x="131" y="127"/>
                </a:cubicBezTo>
                <a:cubicBezTo>
                  <a:pt x="132" y="126"/>
                  <a:pt x="133" y="125"/>
                  <a:pt x="133" y="123"/>
                </a:cubicBezTo>
                <a:cubicBezTo>
                  <a:pt x="133" y="103"/>
                  <a:pt x="133" y="103"/>
                  <a:pt x="133" y="103"/>
                </a:cubicBezTo>
                <a:cubicBezTo>
                  <a:pt x="133" y="102"/>
                  <a:pt x="132" y="100"/>
                  <a:pt x="131" y="99"/>
                </a:cubicBezTo>
                <a:cubicBezTo>
                  <a:pt x="131" y="99"/>
                  <a:pt x="131" y="99"/>
                  <a:pt x="131" y="99"/>
                </a:cubicBezTo>
                <a:cubicBezTo>
                  <a:pt x="131" y="99"/>
                  <a:pt x="131" y="99"/>
                  <a:pt x="131" y="99"/>
                </a:cubicBezTo>
                <a:cubicBezTo>
                  <a:pt x="130" y="98"/>
                  <a:pt x="129" y="97"/>
                  <a:pt x="127" y="97"/>
                </a:cubicBezTo>
                <a:close/>
                <a:moveTo>
                  <a:pt x="29" y="17"/>
                </a:moveTo>
                <a:cubicBezTo>
                  <a:pt x="29" y="17"/>
                  <a:pt x="29" y="17"/>
                  <a:pt x="29" y="17"/>
                </a:cubicBezTo>
                <a:cubicBezTo>
                  <a:pt x="32" y="17"/>
                  <a:pt x="34" y="18"/>
                  <a:pt x="36" y="20"/>
                </a:cubicBezTo>
                <a:cubicBezTo>
                  <a:pt x="36" y="20"/>
                  <a:pt x="36" y="20"/>
                  <a:pt x="36" y="20"/>
                </a:cubicBezTo>
                <a:cubicBezTo>
                  <a:pt x="38" y="22"/>
                  <a:pt x="39" y="25"/>
                  <a:pt x="39" y="27"/>
                </a:cubicBezTo>
                <a:cubicBezTo>
                  <a:pt x="39" y="30"/>
                  <a:pt x="38" y="32"/>
                  <a:pt x="36" y="34"/>
                </a:cubicBezTo>
                <a:cubicBezTo>
                  <a:pt x="36" y="34"/>
                  <a:pt x="36" y="34"/>
                  <a:pt x="36" y="34"/>
                </a:cubicBezTo>
                <a:cubicBezTo>
                  <a:pt x="34" y="36"/>
                  <a:pt x="32" y="37"/>
                  <a:pt x="29" y="37"/>
                </a:cubicBezTo>
                <a:cubicBezTo>
                  <a:pt x="26" y="37"/>
                  <a:pt x="24" y="36"/>
                  <a:pt x="22" y="34"/>
                </a:cubicBezTo>
                <a:cubicBezTo>
                  <a:pt x="22" y="34"/>
                  <a:pt x="22" y="34"/>
                  <a:pt x="22" y="34"/>
                </a:cubicBezTo>
                <a:cubicBezTo>
                  <a:pt x="20" y="32"/>
                  <a:pt x="19" y="30"/>
                  <a:pt x="19" y="27"/>
                </a:cubicBezTo>
                <a:cubicBezTo>
                  <a:pt x="19" y="25"/>
                  <a:pt x="20" y="22"/>
                  <a:pt x="22" y="20"/>
                </a:cubicBezTo>
                <a:cubicBezTo>
                  <a:pt x="22" y="20"/>
                  <a:pt x="22" y="20"/>
                  <a:pt x="22" y="20"/>
                </a:cubicBezTo>
                <a:cubicBezTo>
                  <a:pt x="24" y="18"/>
                  <a:pt x="26" y="17"/>
                  <a:pt x="29" y="17"/>
                </a:cubicBezTo>
                <a:close/>
                <a:moveTo>
                  <a:pt x="31" y="25"/>
                </a:moveTo>
                <a:cubicBezTo>
                  <a:pt x="31" y="25"/>
                  <a:pt x="31" y="25"/>
                  <a:pt x="31" y="25"/>
                </a:cubicBezTo>
                <a:cubicBezTo>
                  <a:pt x="31" y="24"/>
                  <a:pt x="30" y="24"/>
                  <a:pt x="29" y="24"/>
                </a:cubicBezTo>
                <a:cubicBezTo>
                  <a:pt x="28" y="24"/>
                  <a:pt x="27" y="24"/>
                  <a:pt x="27" y="25"/>
                </a:cubicBezTo>
                <a:cubicBezTo>
                  <a:pt x="27" y="25"/>
                  <a:pt x="27" y="25"/>
                  <a:pt x="27" y="25"/>
                </a:cubicBezTo>
                <a:cubicBezTo>
                  <a:pt x="26" y="25"/>
                  <a:pt x="26" y="26"/>
                  <a:pt x="26" y="27"/>
                </a:cubicBezTo>
                <a:cubicBezTo>
                  <a:pt x="26" y="28"/>
                  <a:pt x="26" y="29"/>
                  <a:pt x="27" y="30"/>
                </a:cubicBezTo>
                <a:cubicBezTo>
                  <a:pt x="27" y="30"/>
                  <a:pt x="27" y="30"/>
                  <a:pt x="27" y="30"/>
                </a:cubicBezTo>
                <a:cubicBezTo>
                  <a:pt x="27" y="30"/>
                  <a:pt x="28" y="31"/>
                  <a:pt x="29" y="31"/>
                </a:cubicBezTo>
                <a:cubicBezTo>
                  <a:pt x="30" y="31"/>
                  <a:pt x="31" y="30"/>
                  <a:pt x="31" y="30"/>
                </a:cubicBezTo>
                <a:cubicBezTo>
                  <a:pt x="31" y="30"/>
                  <a:pt x="31" y="30"/>
                  <a:pt x="31" y="30"/>
                </a:cubicBezTo>
                <a:cubicBezTo>
                  <a:pt x="32" y="29"/>
                  <a:pt x="32" y="28"/>
                  <a:pt x="32" y="27"/>
                </a:cubicBezTo>
                <a:cubicBezTo>
                  <a:pt x="32" y="26"/>
                  <a:pt x="32" y="25"/>
                  <a:pt x="31" y="25"/>
                </a:cubicBezTo>
                <a:cubicBezTo>
                  <a:pt x="31" y="25"/>
                  <a:pt x="31" y="25"/>
                  <a:pt x="31" y="25"/>
                </a:cubicBezTo>
                <a:close/>
                <a:moveTo>
                  <a:pt x="29" y="60"/>
                </a:moveTo>
                <a:cubicBezTo>
                  <a:pt x="29" y="60"/>
                  <a:pt x="29" y="60"/>
                  <a:pt x="29" y="60"/>
                </a:cubicBezTo>
                <a:cubicBezTo>
                  <a:pt x="32" y="60"/>
                  <a:pt x="34" y="61"/>
                  <a:pt x="36" y="63"/>
                </a:cubicBezTo>
                <a:cubicBezTo>
                  <a:pt x="36" y="63"/>
                  <a:pt x="36" y="63"/>
                  <a:pt x="36" y="63"/>
                </a:cubicBezTo>
                <a:cubicBezTo>
                  <a:pt x="38" y="65"/>
                  <a:pt x="39" y="67"/>
                  <a:pt x="39" y="70"/>
                </a:cubicBezTo>
                <a:cubicBezTo>
                  <a:pt x="39" y="73"/>
                  <a:pt x="38" y="75"/>
                  <a:pt x="36" y="77"/>
                </a:cubicBezTo>
                <a:cubicBezTo>
                  <a:pt x="36" y="77"/>
                  <a:pt x="36" y="77"/>
                  <a:pt x="36" y="77"/>
                </a:cubicBezTo>
                <a:cubicBezTo>
                  <a:pt x="34" y="79"/>
                  <a:pt x="32" y="80"/>
                  <a:pt x="29" y="80"/>
                </a:cubicBezTo>
                <a:cubicBezTo>
                  <a:pt x="26" y="80"/>
                  <a:pt x="24" y="79"/>
                  <a:pt x="22" y="77"/>
                </a:cubicBezTo>
                <a:cubicBezTo>
                  <a:pt x="22" y="77"/>
                  <a:pt x="22" y="77"/>
                  <a:pt x="22" y="77"/>
                </a:cubicBezTo>
                <a:cubicBezTo>
                  <a:pt x="20" y="75"/>
                  <a:pt x="19" y="73"/>
                  <a:pt x="19" y="70"/>
                </a:cubicBezTo>
                <a:cubicBezTo>
                  <a:pt x="19" y="67"/>
                  <a:pt x="20" y="65"/>
                  <a:pt x="22" y="63"/>
                </a:cubicBezTo>
                <a:cubicBezTo>
                  <a:pt x="22" y="63"/>
                  <a:pt x="22" y="63"/>
                  <a:pt x="22" y="63"/>
                </a:cubicBezTo>
                <a:cubicBezTo>
                  <a:pt x="24" y="61"/>
                  <a:pt x="26" y="60"/>
                  <a:pt x="29" y="60"/>
                </a:cubicBezTo>
                <a:close/>
                <a:moveTo>
                  <a:pt x="31" y="68"/>
                </a:moveTo>
                <a:cubicBezTo>
                  <a:pt x="31" y="68"/>
                  <a:pt x="31" y="68"/>
                  <a:pt x="31" y="68"/>
                </a:cubicBezTo>
                <a:cubicBezTo>
                  <a:pt x="31" y="67"/>
                  <a:pt x="30" y="67"/>
                  <a:pt x="29" y="67"/>
                </a:cubicBezTo>
                <a:cubicBezTo>
                  <a:pt x="28" y="67"/>
                  <a:pt x="27" y="67"/>
                  <a:pt x="27" y="68"/>
                </a:cubicBezTo>
                <a:cubicBezTo>
                  <a:pt x="27" y="68"/>
                  <a:pt x="27" y="68"/>
                  <a:pt x="27" y="68"/>
                </a:cubicBezTo>
                <a:cubicBezTo>
                  <a:pt x="26" y="68"/>
                  <a:pt x="26" y="69"/>
                  <a:pt x="26" y="70"/>
                </a:cubicBezTo>
                <a:cubicBezTo>
                  <a:pt x="26" y="71"/>
                  <a:pt x="26" y="72"/>
                  <a:pt x="27" y="73"/>
                </a:cubicBezTo>
                <a:cubicBezTo>
                  <a:pt x="27" y="73"/>
                  <a:pt x="27" y="73"/>
                  <a:pt x="27" y="73"/>
                </a:cubicBezTo>
                <a:cubicBezTo>
                  <a:pt x="27" y="73"/>
                  <a:pt x="28" y="73"/>
                  <a:pt x="29" y="73"/>
                </a:cubicBezTo>
                <a:cubicBezTo>
                  <a:pt x="30" y="73"/>
                  <a:pt x="31" y="73"/>
                  <a:pt x="31" y="73"/>
                </a:cubicBezTo>
                <a:cubicBezTo>
                  <a:pt x="31" y="73"/>
                  <a:pt x="31" y="73"/>
                  <a:pt x="31" y="73"/>
                </a:cubicBezTo>
                <a:cubicBezTo>
                  <a:pt x="32" y="72"/>
                  <a:pt x="32" y="71"/>
                  <a:pt x="32" y="70"/>
                </a:cubicBezTo>
                <a:cubicBezTo>
                  <a:pt x="32" y="69"/>
                  <a:pt x="32" y="68"/>
                  <a:pt x="31" y="68"/>
                </a:cubicBezTo>
                <a:cubicBezTo>
                  <a:pt x="31" y="68"/>
                  <a:pt x="31" y="68"/>
                  <a:pt x="31" y="68"/>
                </a:cubicBezTo>
                <a:close/>
                <a:moveTo>
                  <a:pt x="31" y="111"/>
                </a:moveTo>
                <a:cubicBezTo>
                  <a:pt x="31" y="111"/>
                  <a:pt x="31" y="111"/>
                  <a:pt x="31" y="111"/>
                </a:cubicBezTo>
                <a:cubicBezTo>
                  <a:pt x="31" y="110"/>
                  <a:pt x="30" y="110"/>
                  <a:pt x="29" y="110"/>
                </a:cubicBezTo>
                <a:cubicBezTo>
                  <a:pt x="28" y="110"/>
                  <a:pt x="27" y="110"/>
                  <a:pt x="27" y="111"/>
                </a:cubicBezTo>
                <a:cubicBezTo>
                  <a:pt x="27" y="111"/>
                  <a:pt x="27" y="111"/>
                  <a:pt x="27" y="111"/>
                </a:cubicBezTo>
                <a:cubicBezTo>
                  <a:pt x="26" y="111"/>
                  <a:pt x="26" y="112"/>
                  <a:pt x="26" y="113"/>
                </a:cubicBezTo>
                <a:cubicBezTo>
                  <a:pt x="26" y="114"/>
                  <a:pt x="26" y="115"/>
                  <a:pt x="27" y="115"/>
                </a:cubicBezTo>
                <a:cubicBezTo>
                  <a:pt x="27" y="115"/>
                  <a:pt x="27" y="115"/>
                  <a:pt x="27" y="115"/>
                </a:cubicBezTo>
                <a:cubicBezTo>
                  <a:pt x="27" y="116"/>
                  <a:pt x="28" y="116"/>
                  <a:pt x="29" y="116"/>
                </a:cubicBezTo>
                <a:cubicBezTo>
                  <a:pt x="30" y="116"/>
                  <a:pt x="31" y="116"/>
                  <a:pt x="31" y="115"/>
                </a:cubicBezTo>
                <a:cubicBezTo>
                  <a:pt x="31" y="115"/>
                  <a:pt x="31" y="115"/>
                  <a:pt x="31" y="115"/>
                </a:cubicBezTo>
                <a:cubicBezTo>
                  <a:pt x="32" y="115"/>
                  <a:pt x="32" y="114"/>
                  <a:pt x="32" y="113"/>
                </a:cubicBezTo>
                <a:cubicBezTo>
                  <a:pt x="32" y="112"/>
                  <a:pt x="32" y="111"/>
                  <a:pt x="31" y="111"/>
                </a:cubicBezTo>
                <a:cubicBezTo>
                  <a:pt x="31" y="111"/>
                  <a:pt x="31" y="111"/>
                  <a:pt x="31" y="1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3" name="PA_椭圆 8"/>
          <p:cNvSpPr>
            <a:spLocks noChangeArrowheads="1"/>
          </p:cNvSpPr>
          <p:nvPr>
            <p:custDataLst>
              <p:tags r:id="rId7"/>
            </p:custDataLst>
          </p:nvPr>
        </p:nvSpPr>
        <p:spPr bwMode="auto">
          <a:xfrm>
            <a:off x="6755936" y="2192669"/>
            <a:ext cx="546099" cy="544029"/>
          </a:xfrm>
          <a:prstGeom prst="ellipse">
            <a:avLst/>
          </a:prstGeom>
          <a:solidFill>
            <a:schemeClr val="accent4">
              <a:lumMod val="20000"/>
              <a:lumOff val="80000"/>
            </a:schemeClr>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14" name="PA_任意多边形 36"/>
          <p:cNvSpPr>
            <a:spLocks noEditPoints="1"/>
          </p:cNvSpPr>
          <p:nvPr>
            <p:custDataLst>
              <p:tags r:id="rId8"/>
            </p:custDataLst>
          </p:nvPr>
        </p:nvSpPr>
        <p:spPr bwMode="auto">
          <a:xfrm>
            <a:off x="6876275" y="2313045"/>
            <a:ext cx="317812" cy="315670"/>
          </a:xfrm>
          <a:custGeom>
            <a:avLst/>
            <a:gdLst>
              <a:gd name="T0" fmla="*/ 72 w 144"/>
              <a:gd name="T1" fmla="*/ 34 h 144"/>
              <a:gd name="T2" fmla="*/ 77 w 144"/>
              <a:gd name="T3" fmla="*/ 66 h 144"/>
              <a:gd name="T4" fmla="*/ 66 w 144"/>
              <a:gd name="T5" fmla="*/ 66 h 144"/>
              <a:gd name="T6" fmla="*/ 72 w 144"/>
              <a:gd name="T7" fmla="*/ 0 h 144"/>
              <a:gd name="T8" fmla="*/ 123 w 144"/>
              <a:gd name="T9" fmla="*/ 21 h 144"/>
              <a:gd name="T10" fmla="*/ 123 w 144"/>
              <a:gd name="T11" fmla="*/ 21 h 144"/>
              <a:gd name="T12" fmla="*/ 123 w 144"/>
              <a:gd name="T13" fmla="*/ 123 h 144"/>
              <a:gd name="T14" fmla="*/ 123 w 144"/>
              <a:gd name="T15" fmla="*/ 123 h 144"/>
              <a:gd name="T16" fmla="*/ 72 w 144"/>
              <a:gd name="T17" fmla="*/ 144 h 144"/>
              <a:gd name="T18" fmla="*/ 21 w 144"/>
              <a:gd name="T19" fmla="*/ 123 h 144"/>
              <a:gd name="T20" fmla="*/ 21 w 144"/>
              <a:gd name="T21" fmla="*/ 21 h 144"/>
              <a:gd name="T22" fmla="*/ 21 w 144"/>
              <a:gd name="T23" fmla="*/ 21 h 144"/>
              <a:gd name="T24" fmla="*/ 115 w 144"/>
              <a:gd name="T25" fmla="*/ 29 h 144"/>
              <a:gd name="T26" fmla="*/ 72 w 144"/>
              <a:gd name="T27" fmla="*/ 11 h 144"/>
              <a:gd name="T28" fmla="*/ 29 w 144"/>
              <a:gd name="T29" fmla="*/ 29 h 144"/>
              <a:gd name="T30" fmla="*/ 29 w 144"/>
              <a:gd name="T31" fmla="*/ 115 h 144"/>
              <a:gd name="T32" fmla="*/ 72 w 144"/>
              <a:gd name="T33" fmla="*/ 133 h 144"/>
              <a:gd name="T34" fmla="*/ 115 w 144"/>
              <a:gd name="T35" fmla="*/ 115 h 144"/>
              <a:gd name="T36" fmla="*/ 115 w 144"/>
              <a:gd name="T37" fmla="*/ 29 h 144"/>
              <a:gd name="T38" fmla="*/ 91 w 144"/>
              <a:gd name="T39" fmla="*/ 53 h 144"/>
              <a:gd name="T40" fmla="*/ 91 w 144"/>
              <a:gd name="T41" fmla="*/ 45 h 144"/>
              <a:gd name="T42" fmla="*/ 103 w 144"/>
              <a:gd name="T43" fmla="*/ 51 h 144"/>
              <a:gd name="T44" fmla="*/ 109 w 144"/>
              <a:gd name="T45" fmla="*/ 65 h 144"/>
              <a:gd name="T46" fmla="*/ 109 w 144"/>
              <a:gd name="T47" fmla="*/ 80 h 144"/>
              <a:gd name="T48" fmla="*/ 103 w 144"/>
              <a:gd name="T49" fmla="*/ 93 h 144"/>
              <a:gd name="T50" fmla="*/ 93 w 144"/>
              <a:gd name="T51" fmla="*/ 104 h 144"/>
              <a:gd name="T52" fmla="*/ 79 w 144"/>
              <a:gd name="T53" fmla="*/ 109 h 144"/>
              <a:gd name="T54" fmla="*/ 64 w 144"/>
              <a:gd name="T55" fmla="*/ 109 h 144"/>
              <a:gd name="T56" fmla="*/ 51 w 144"/>
              <a:gd name="T57" fmla="*/ 104 h 144"/>
              <a:gd name="T58" fmla="*/ 40 w 144"/>
              <a:gd name="T59" fmla="*/ 93 h 144"/>
              <a:gd name="T60" fmla="*/ 35 w 144"/>
              <a:gd name="T61" fmla="*/ 80 h 144"/>
              <a:gd name="T62" fmla="*/ 35 w 144"/>
              <a:gd name="T63" fmla="*/ 65 h 144"/>
              <a:gd name="T64" fmla="*/ 40 w 144"/>
              <a:gd name="T65" fmla="*/ 51 h 144"/>
              <a:gd name="T66" fmla="*/ 53 w 144"/>
              <a:gd name="T67" fmla="*/ 45 h 144"/>
              <a:gd name="T68" fmla="*/ 50 w 144"/>
              <a:gd name="T69" fmla="*/ 57 h 144"/>
              <a:gd name="T70" fmla="*/ 46 w 144"/>
              <a:gd name="T71" fmla="*/ 67 h 144"/>
              <a:gd name="T72" fmla="*/ 46 w 144"/>
              <a:gd name="T73" fmla="*/ 78 h 144"/>
              <a:gd name="T74" fmla="*/ 50 w 144"/>
              <a:gd name="T75" fmla="*/ 87 h 144"/>
              <a:gd name="T76" fmla="*/ 57 w 144"/>
              <a:gd name="T77" fmla="*/ 94 h 144"/>
              <a:gd name="T78" fmla="*/ 66 w 144"/>
              <a:gd name="T79" fmla="*/ 99 h 144"/>
              <a:gd name="T80" fmla="*/ 77 w 144"/>
              <a:gd name="T81" fmla="*/ 99 h 144"/>
              <a:gd name="T82" fmla="*/ 87 w 144"/>
              <a:gd name="T83" fmla="*/ 94 h 144"/>
              <a:gd name="T84" fmla="*/ 94 w 144"/>
              <a:gd name="T85" fmla="*/ 87 h 144"/>
              <a:gd name="T86" fmla="*/ 98 w 144"/>
              <a:gd name="T87" fmla="*/ 78 h 144"/>
              <a:gd name="T88" fmla="*/ 98 w 144"/>
              <a:gd name="T89" fmla="*/ 67 h 144"/>
              <a:gd name="T90" fmla="*/ 94 w 144"/>
              <a:gd name="T9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4">
                <a:moveTo>
                  <a:pt x="66" y="40"/>
                </a:moveTo>
                <a:cubicBezTo>
                  <a:pt x="66" y="37"/>
                  <a:pt x="69" y="34"/>
                  <a:pt x="72" y="34"/>
                </a:cubicBezTo>
                <a:cubicBezTo>
                  <a:pt x="75" y="34"/>
                  <a:pt x="77" y="37"/>
                  <a:pt x="77" y="40"/>
                </a:cubicBezTo>
                <a:cubicBezTo>
                  <a:pt x="77" y="66"/>
                  <a:pt x="77" y="66"/>
                  <a:pt x="77" y="66"/>
                </a:cubicBezTo>
                <a:cubicBezTo>
                  <a:pt x="77" y="70"/>
                  <a:pt x="75" y="72"/>
                  <a:pt x="72" y="72"/>
                </a:cubicBezTo>
                <a:cubicBezTo>
                  <a:pt x="69" y="72"/>
                  <a:pt x="66" y="70"/>
                  <a:pt x="66" y="66"/>
                </a:cubicBezTo>
                <a:cubicBezTo>
                  <a:pt x="66" y="40"/>
                  <a:pt x="66" y="40"/>
                  <a:pt x="66" y="40"/>
                </a:cubicBezTo>
                <a:close/>
                <a:moveTo>
                  <a:pt x="72" y="0"/>
                </a:moveTo>
                <a:cubicBezTo>
                  <a:pt x="72" y="0"/>
                  <a:pt x="72" y="0"/>
                  <a:pt x="72" y="0"/>
                </a:cubicBezTo>
                <a:cubicBezTo>
                  <a:pt x="92" y="0"/>
                  <a:pt x="110" y="8"/>
                  <a:pt x="123" y="21"/>
                </a:cubicBezTo>
                <a:cubicBezTo>
                  <a:pt x="123" y="21"/>
                  <a:pt x="123" y="21"/>
                  <a:pt x="123" y="21"/>
                </a:cubicBezTo>
                <a:cubicBezTo>
                  <a:pt x="123" y="21"/>
                  <a:pt x="123" y="21"/>
                  <a:pt x="123" y="21"/>
                </a:cubicBezTo>
                <a:cubicBezTo>
                  <a:pt x="136" y="34"/>
                  <a:pt x="144" y="52"/>
                  <a:pt x="144" y="72"/>
                </a:cubicBezTo>
                <a:cubicBezTo>
                  <a:pt x="144" y="92"/>
                  <a:pt x="136" y="110"/>
                  <a:pt x="123" y="123"/>
                </a:cubicBezTo>
                <a:cubicBezTo>
                  <a:pt x="123" y="123"/>
                  <a:pt x="123" y="123"/>
                  <a:pt x="123" y="123"/>
                </a:cubicBezTo>
                <a:cubicBezTo>
                  <a:pt x="123" y="123"/>
                  <a:pt x="123" y="123"/>
                  <a:pt x="123" y="123"/>
                </a:cubicBezTo>
                <a:cubicBezTo>
                  <a:pt x="123" y="123"/>
                  <a:pt x="123" y="123"/>
                  <a:pt x="123" y="123"/>
                </a:cubicBezTo>
                <a:cubicBezTo>
                  <a:pt x="110" y="136"/>
                  <a:pt x="92" y="144"/>
                  <a:pt x="72" y="144"/>
                </a:cubicBezTo>
                <a:cubicBezTo>
                  <a:pt x="52" y="144"/>
                  <a:pt x="34" y="136"/>
                  <a:pt x="21" y="123"/>
                </a:cubicBezTo>
                <a:cubicBezTo>
                  <a:pt x="21" y="123"/>
                  <a:pt x="21" y="123"/>
                  <a:pt x="21" y="123"/>
                </a:cubicBezTo>
                <a:cubicBezTo>
                  <a:pt x="8" y="110"/>
                  <a:pt x="0" y="92"/>
                  <a:pt x="0" y="72"/>
                </a:cubicBezTo>
                <a:cubicBezTo>
                  <a:pt x="0" y="52"/>
                  <a:pt x="8" y="34"/>
                  <a:pt x="21" y="21"/>
                </a:cubicBezTo>
                <a:cubicBezTo>
                  <a:pt x="21" y="21"/>
                  <a:pt x="21" y="21"/>
                  <a:pt x="21" y="21"/>
                </a:cubicBezTo>
                <a:cubicBezTo>
                  <a:pt x="21" y="21"/>
                  <a:pt x="21" y="21"/>
                  <a:pt x="21" y="21"/>
                </a:cubicBezTo>
                <a:cubicBezTo>
                  <a:pt x="34" y="8"/>
                  <a:pt x="52" y="0"/>
                  <a:pt x="72" y="0"/>
                </a:cubicBezTo>
                <a:close/>
                <a:moveTo>
                  <a:pt x="115" y="29"/>
                </a:moveTo>
                <a:cubicBezTo>
                  <a:pt x="115" y="29"/>
                  <a:pt x="115" y="29"/>
                  <a:pt x="115" y="29"/>
                </a:cubicBezTo>
                <a:cubicBezTo>
                  <a:pt x="104" y="18"/>
                  <a:pt x="89" y="11"/>
                  <a:pt x="72" y="11"/>
                </a:cubicBezTo>
                <a:cubicBezTo>
                  <a:pt x="55" y="11"/>
                  <a:pt x="40" y="18"/>
                  <a:pt x="29" y="29"/>
                </a:cubicBezTo>
                <a:cubicBezTo>
                  <a:pt x="29" y="29"/>
                  <a:pt x="29" y="29"/>
                  <a:pt x="29" y="29"/>
                </a:cubicBezTo>
                <a:cubicBezTo>
                  <a:pt x="18" y="40"/>
                  <a:pt x="11" y="55"/>
                  <a:pt x="11" y="72"/>
                </a:cubicBezTo>
                <a:cubicBezTo>
                  <a:pt x="11" y="89"/>
                  <a:pt x="18" y="104"/>
                  <a:pt x="29" y="115"/>
                </a:cubicBezTo>
                <a:cubicBezTo>
                  <a:pt x="29" y="115"/>
                  <a:pt x="29" y="115"/>
                  <a:pt x="29" y="115"/>
                </a:cubicBezTo>
                <a:cubicBezTo>
                  <a:pt x="40" y="126"/>
                  <a:pt x="55" y="133"/>
                  <a:pt x="72" y="133"/>
                </a:cubicBezTo>
                <a:cubicBezTo>
                  <a:pt x="89" y="133"/>
                  <a:pt x="104" y="126"/>
                  <a:pt x="115" y="115"/>
                </a:cubicBezTo>
                <a:cubicBezTo>
                  <a:pt x="115" y="115"/>
                  <a:pt x="115" y="115"/>
                  <a:pt x="115" y="115"/>
                </a:cubicBezTo>
                <a:cubicBezTo>
                  <a:pt x="126" y="104"/>
                  <a:pt x="133" y="89"/>
                  <a:pt x="133" y="72"/>
                </a:cubicBezTo>
                <a:cubicBezTo>
                  <a:pt x="133" y="55"/>
                  <a:pt x="126" y="40"/>
                  <a:pt x="115" y="29"/>
                </a:cubicBezTo>
                <a:cubicBezTo>
                  <a:pt x="115" y="29"/>
                  <a:pt x="115" y="29"/>
                  <a:pt x="115" y="29"/>
                </a:cubicBezTo>
                <a:close/>
                <a:moveTo>
                  <a:pt x="91" y="53"/>
                </a:moveTo>
                <a:cubicBezTo>
                  <a:pt x="91" y="53"/>
                  <a:pt x="91" y="53"/>
                  <a:pt x="91" y="53"/>
                </a:cubicBezTo>
                <a:cubicBezTo>
                  <a:pt x="89" y="51"/>
                  <a:pt x="89" y="47"/>
                  <a:pt x="91" y="45"/>
                </a:cubicBezTo>
                <a:cubicBezTo>
                  <a:pt x="93" y="43"/>
                  <a:pt x="97" y="43"/>
                  <a:pt x="99" y="45"/>
                </a:cubicBezTo>
                <a:cubicBezTo>
                  <a:pt x="100" y="47"/>
                  <a:pt x="102" y="49"/>
                  <a:pt x="103" y="51"/>
                </a:cubicBezTo>
                <a:cubicBezTo>
                  <a:pt x="105" y="53"/>
                  <a:pt x="106" y="55"/>
                  <a:pt x="107" y="57"/>
                </a:cubicBezTo>
                <a:cubicBezTo>
                  <a:pt x="108" y="60"/>
                  <a:pt x="109" y="62"/>
                  <a:pt x="109" y="65"/>
                </a:cubicBezTo>
                <a:cubicBezTo>
                  <a:pt x="110" y="67"/>
                  <a:pt x="110" y="70"/>
                  <a:pt x="110" y="72"/>
                </a:cubicBezTo>
                <a:cubicBezTo>
                  <a:pt x="110" y="75"/>
                  <a:pt x="110" y="77"/>
                  <a:pt x="109" y="80"/>
                </a:cubicBezTo>
                <a:cubicBezTo>
                  <a:pt x="109" y="82"/>
                  <a:pt x="108" y="85"/>
                  <a:pt x="107" y="87"/>
                </a:cubicBezTo>
                <a:cubicBezTo>
                  <a:pt x="106" y="89"/>
                  <a:pt x="105" y="91"/>
                  <a:pt x="103" y="93"/>
                </a:cubicBezTo>
                <a:cubicBezTo>
                  <a:pt x="102" y="95"/>
                  <a:pt x="100" y="97"/>
                  <a:pt x="99" y="99"/>
                </a:cubicBezTo>
                <a:cubicBezTo>
                  <a:pt x="97" y="101"/>
                  <a:pt x="95" y="102"/>
                  <a:pt x="93" y="104"/>
                </a:cubicBezTo>
                <a:cubicBezTo>
                  <a:pt x="91" y="105"/>
                  <a:pt x="89" y="106"/>
                  <a:pt x="87" y="107"/>
                </a:cubicBezTo>
                <a:cubicBezTo>
                  <a:pt x="84" y="108"/>
                  <a:pt x="82" y="109"/>
                  <a:pt x="79" y="109"/>
                </a:cubicBezTo>
                <a:cubicBezTo>
                  <a:pt x="77" y="110"/>
                  <a:pt x="74" y="110"/>
                  <a:pt x="72" y="110"/>
                </a:cubicBezTo>
                <a:cubicBezTo>
                  <a:pt x="69" y="110"/>
                  <a:pt x="67" y="110"/>
                  <a:pt x="64" y="109"/>
                </a:cubicBezTo>
                <a:cubicBezTo>
                  <a:pt x="62" y="109"/>
                  <a:pt x="59" y="108"/>
                  <a:pt x="57" y="107"/>
                </a:cubicBezTo>
                <a:cubicBezTo>
                  <a:pt x="55" y="106"/>
                  <a:pt x="53" y="105"/>
                  <a:pt x="51" y="104"/>
                </a:cubicBezTo>
                <a:cubicBezTo>
                  <a:pt x="49" y="102"/>
                  <a:pt x="47" y="101"/>
                  <a:pt x="45" y="99"/>
                </a:cubicBezTo>
                <a:cubicBezTo>
                  <a:pt x="43" y="97"/>
                  <a:pt x="42" y="95"/>
                  <a:pt x="40" y="93"/>
                </a:cubicBezTo>
                <a:cubicBezTo>
                  <a:pt x="39" y="91"/>
                  <a:pt x="38" y="89"/>
                  <a:pt x="37" y="87"/>
                </a:cubicBezTo>
                <a:cubicBezTo>
                  <a:pt x="36" y="85"/>
                  <a:pt x="35" y="82"/>
                  <a:pt x="35" y="80"/>
                </a:cubicBezTo>
                <a:cubicBezTo>
                  <a:pt x="34" y="77"/>
                  <a:pt x="34" y="75"/>
                  <a:pt x="34" y="72"/>
                </a:cubicBezTo>
                <a:cubicBezTo>
                  <a:pt x="34" y="70"/>
                  <a:pt x="34" y="67"/>
                  <a:pt x="35" y="65"/>
                </a:cubicBezTo>
                <a:cubicBezTo>
                  <a:pt x="35" y="62"/>
                  <a:pt x="36" y="60"/>
                  <a:pt x="37" y="57"/>
                </a:cubicBezTo>
                <a:cubicBezTo>
                  <a:pt x="38" y="55"/>
                  <a:pt x="39" y="53"/>
                  <a:pt x="40" y="51"/>
                </a:cubicBezTo>
                <a:cubicBezTo>
                  <a:pt x="42" y="49"/>
                  <a:pt x="43" y="47"/>
                  <a:pt x="45" y="45"/>
                </a:cubicBezTo>
                <a:cubicBezTo>
                  <a:pt x="47" y="43"/>
                  <a:pt x="51" y="43"/>
                  <a:pt x="53" y="45"/>
                </a:cubicBezTo>
                <a:cubicBezTo>
                  <a:pt x="55" y="47"/>
                  <a:pt x="55" y="51"/>
                  <a:pt x="53" y="53"/>
                </a:cubicBezTo>
                <a:cubicBezTo>
                  <a:pt x="52" y="54"/>
                  <a:pt x="51" y="56"/>
                  <a:pt x="50" y="57"/>
                </a:cubicBezTo>
                <a:cubicBezTo>
                  <a:pt x="49" y="59"/>
                  <a:pt x="48" y="60"/>
                  <a:pt x="47" y="62"/>
                </a:cubicBezTo>
                <a:cubicBezTo>
                  <a:pt x="46" y="63"/>
                  <a:pt x="46" y="65"/>
                  <a:pt x="46" y="67"/>
                </a:cubicBezTo>
                <a:cubicBezTo>
                  <a:pt x="45" y="68"/>
                  <a:pt x="45" y="70"/>
                  <a:pt x="45" y="72"/>
                </a:cubicBezTo>
                <a:cubicBezTo>
                  <a:pt x="45" y="74"/>
                  <a:pt x="45" y="76"/>
                  <a:pt x="46" y="78"/>
                </a:cubicBezTo>
                <a:cubicBezTo>
                  <a:pt x="46" y="79"/>
                  <a:pt x="46" y="81"/>
                  <a:pt x="47" y="83"/>
                </a:cubicBezTo>
                <a:cubicBezTo>
                  <a:pt x="48" y="84"/>
                  <a:pt x="49" y="86"/>
                  <a:pt x="50" y="87"/>
                </a:cubicBezTo>
                <a:cubicBezTo>
                  <a:pt x="51" y="89"/>
                  <a:pt x="52" y="90"/>
                  <a:pt x="53" y="91"/>
                </a:cubicBezTo>
                <a:cubicBezTo>
                  <a:pt x="54" y="92"/>
                  <a:pt x="55" y="93"/>
                  <a:pt x="57" y="94"/>
                </a:cubicBezTo>
                <a:cubicBezTo>
                  <a:pt x="58" y="95"/>
                  <a:pt x="60" y="96"/>
                  <a:pt x="61" y="97"/>
                </a:cubicBezTo>
                <a:cubicBezTo>
                  <a:pt x="63" y="98"/>
                  <a:pt x="65" y="98"/>
                  <a:pt x="66" y="99"/>
                </a:cubicBezTo>
                <a:cubicBezTo>
                  <a:pt x="68" y="99"/>
                  <a:pt x="70" y="99"/>
                  <a:pt x="72" y="99"/>
                </a:cubicBezTo>
                <a:cubicBezTo>
                  <a:pt x="74" y="99"/>
                  <a:pt x="76" y="99"/>
                  <a:pt x="77" y="99"/>
                </a:cubicBezTo>
                <a:cubicBezTo>
                  <a:pt x="79" y="98"/>
                  <a:pt x="81" y="98"/>
                  <a:pt x="82" y="97"/>
                </a:cubicBezTo>
                <a:cubicBezTo>
                  <a:pt x="84" y="96"/>
                  <a:pt x="85" y="95"/>
                  <a:pt x="87" y="94"/>
                </a:cubicBezTo>
                <a:cubicBezTo>
                  <a:pt x="88" y="93"/>
                  <a:pt x="90" y="92"/>
                  <a:pt x="91" y="91"/>
                </a:cubicBezTo>
                <a:cubicBezTo>
                  <a:pt x="92" y="90"/>
                  <a:pt x="93" y="89"/>
                  <a:pt x="94" y="87"/>
                </a:cubicBezTo>
                <a:cubicBezTo>
                  <a:pt x="95" y="86"/>
                  <a:pt x="96" y="84"/>
                  <a:pt x="97" y="83"/>
                </a:cubicBezTo>
                <a:cubicBezTo>
                  <a:pt x="97" y="81"/>
                  <a:pt x="98" y="79"/>
                  <a:pt x="98" y="78"/>
                </a:cubicBezTo>
                <a:cubicBezTo>
                  <a:pt x="99" y="76"/>
                  <a:pt x="99" y="74"/>
                  <a:pt x="99" y="72"/>
                </a:cubicBezTo>
                <a:cubicBezTo>
                  <a:pt x="99" y="70"/>
                  <a:pt x="99" y="68"/>
                  <a:pt x="98" y="67"/>
                </a:cubicBezTo>
                <a:cubicBezTo>
                  <a:pt x="98" y="65"/>
                  <a:pt x="97" y="63"/>
                  <a:pt x="97" y="62"/>
                </a:cubicBezTo>
                <a:cubicBezTo>
                  <a:pt x="96" y="60"/>
                  <a:pt x="95" y="59"/>
                  <a:pt x="94" y="57"/>
                </a:cubicBezTo>
                <a:cubicBezTo>
                  <a:pt x="93" y="56"/>
                  <a:pt x="92" y="54"/>
                  <a:pt x="9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5" name="PA_椭圆 5"/>
          <p:cNvSpPr>
            <a:spLocks noChangeArrowheads="1"/>
          </p:cNvSpPr>
          <p:nvPr>
            <p:custDataLst>
              <p:tags r:id="rId9"/>
            </p:custDataLst>
          </p:nvPr>
        </p:nvSpPr>
        <p:spPr bwMode="auto">
          <a:xfrm>
            <a:off x="4865110" y="2198586"/>
            <a:ext cx="516467" cy="514509"/>
          </a:xfrm>
          <a:prstGeom prst="ellipse">
            <a:avLst/>
          </a:prstGeom>
          <a:solidFill>
            <a:srgbClr val="CC738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16" name="PA_任意多边形 40"/>
          <p:cNvSpPr>
            <a:spLocks noEditPoints="1"/>
          </p:cNvSpPr>
          <p:nvPr>
            <p:custDataLst>
              <p:tags r:id="rId10"/>
            </p:custDataLst>
          </p:nvPr>
        </p:nvSpPr>
        <p:spPr bwMode="auto">
          <a:xfrm>
            <a:off x="4952852" y="2313045"/>
            <a:ext cx="333478" cy="270894"/>
          </a:xfrm>
          <a:custGeom>
            <a:avLst/>
            <a:gdLst>
              <a:gd name="T0" fmla="*/ 105 w 152"/>
              <a:gd name="T1" fmla="*/ 37 h 124"/>
              <a:gd name="T2" fmla="*/ 11 w 152"/>
              <a:gd name="T3" fmla="*/ 97 h 124"/>
              <a:gd name="T4" fmla="*/ 117 w 152"/>
              <a:gd name="T5" fmla="*/ 76 h 124"/>
              <a:gd name="T6" fmla="*/ 116 w 152"/>
              <a:gd name="T7" fmla="*/ 76 h 124"/>
              <a:gd name="T8" fmla="*/ 111 w 152"/>
              <a:gd name="T9" fmla="*/ 108 h 124"/>
              <a:gd name="T10" fmla="*/ 96 w 152"/>
              <a:gd name="T11" fmla="*/ 108 h 124"/>
              <a:gd name="T12" fmla="*/ 141 w 152"/>
              <a:gd name="T13" fmla="*/ 113 h 124"/>
              <a:gd name="T14" fmla="*/ 96 w 152"/>
              <a:gd name="T15" fmla="*/ 12 h 124"/>
              <a:gd name="T16" fmla="*/ 111 w 152"/>
              <a:gd name="T17" fmla="*/ 26 h 124"/>
              <a:gd name="T18" fmla="*/ 116 w 152"/>
              <a:gd name="T19" fmla="*/ 32 h 124"/>
              <a:gd name="T20" fmla="*/ 117 w 152"/>
              <a:gd name="T21" fmla="*/ 34 h 124"/>
              <a:gd name="T22" fmla="*/ 137 w 152"/>
              <a:gd name="T23" fmla="*/ 37 h 124"/>
              <a:gd name="T24" fmla="*/ 117 w 152"/>
              <a:gd name="T25" fmla="*/ 40 h 124"/>
              <a:gd name="T26" fmla="*/ 116 w 152"/>
              <a:gd name="T27" fmla="*/ 52 h 124"/>
              <a:gd name="T28" fmla="*/ 134 w 152"/>
              <a:gd name="T29" fmla="*/ 52 h 124"/>
              <a:gd name="T30" fmla="*/ 134 w 152"/>
              <a:gd name="T31" fmla="*/ 58 h 124"/>
              <a:gd name="T32" fmla="*/ 116 w 152"/>
              <a:gd name="T33" fmla="*/ 58 h 124"/>
              <a:gd name="T34" fmla="*/ 117 w 152"/>
              <a:gd name="T35" fmla="*/ 69 h 124"/>
              <a:gd name="T36" fmla="*/ 137 w 152"/>
              <a:gd name="T37" fmla="*/ 73 h 124"/>
              <a:gd name="T38" fmla="*/ 117 w 152"/>
              <a:gd name="T39" fmla="*/ 76 h 124"/>
              <a:gd name="T40" fmla="*/ 40 w 152"/>
              <a:gd name="T41" fmla="*/ 124 h 124"/>
              <a:gd name="T42" fmla="*/ 40 w 152"/>
              <a:gd name="T43" fmla="*/ 117 h 124"/>
              <a:gd name="T44" fmla="*/ 53 w 152"/>
              <a:gd name="T45" fmla="*/ 108 h 124"/>
              <a:gd name="T46" fmla="*/ 0 w 152"/>
              <a:gd name="T47" fmla="*/ 103 h 124"/>
              <a:gd name="T48" fmla="*/ 0 w 152"/>
              <a:gd name="T49" fmla="*/ 32 h 124"/>
              <a:gd name="T50" fmla="*/ 6 w 152"/>
              <a:gd name="T51" fmla="*/ 26 h 124"/>
              <a:gd name="T52" fmla="*/ 85 w 152"/>
              <a:gd name="T53" fmla="*/ 6 h 124"/>
              <a:gd name="T54" fmla="*/ 90 w 152"/>
              <a:gd name="T55" fmla="*/ 0 h 124"/>
              <a:gd name="T56" fmla="*/ 152 w 152"/>
              <a:gd name="T57" fmla="*/ 6 h 124"/>
              <a:gd name="T58" fmla="*/ 152 w 152"/>
              <a:gd name="T59" fmla="*/ 118 h 124"/>
              <a:gd name="T60" fmla="*/ 146 w 152"/>
              <a:gd name="T61" fmla="*/ 124 h 124"/>
              <a:gd name="T62" fmla="*/ 85 w 152"/>
              <a:gd name="T63" fmla="*/ 118 h 124"/>
              <a:gd name="T64" fmla="*/ 85 w 152"/>
              <a:gd name="T65" fmla="*/ 108 h 124"/>
              <a:gd name="T66" fmla="*/ 64 w 152"/>
              <a:gd name="T67" fmla="*/ 117 h 124"/>
              <a:gd name="T68" fmla="*/ 80 w 152"/>
              <a:gd name="T69" fmla="*/ 120 h 124"/>
              <a:gd name="T70" fmla="*/ 40 w 152"/>
              <a:gd name="T7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24">
                <a:moveTo>
                  <a:pt x="105" y="97"/>
                </a:moveTo>
                <a:cubicBezTo>
                  <a:pt x="105" y="37"/>
                  <a:pt x="105" y="37"/>
                  <a:pt x="105" y="37"/>
                </a:cubicBezTo>
                <a:cubicBezTo>
                  <a:pt x="11" y="37"/>
                  <a:pt x="11" y="37"/>
                  <a:pt x="11" y="37"/>
                </a:cubicBezTo>
                <a:cubicBezTo>
                  <a:pt x="11" y="97"/>
                  <a:pt x="11" y="97"/>
                  <a:pt x="11" y="97"/>
                </a:cubicBezTo>
                <a:cubicBezTo>
                  <a:pt x="42" y="97"/>
                  <a:pt x="74" y="97"/>
                  <a:pt x="105" y="97"/>
                </a:cubicBezTo>
                <a:close/>
                <a:moveTo>
                  <a:pt x="117" y="76"/>
                </a:moveTo>
                <a:cubicBezTo>
                  <a:pt x="117" y="76"/>
                  <a:pt x="117" y="76"/>
                  <a:pt x="117" y="76"/>
                </a:cubicBezTo>
                <a:cubicBezTo>
                  <a:pt x="116" y="76"/>
                  <a:pt x="116" y="76"/>
                  <a:pt x="116" y="76"/>
                </a:cubicBezTo>
                <a:cubicBezTo>
                  <a:pt x="116" y="103"/>
                  <a:pt x="116" y="103"/>
                  <a:pt x="116" y="103"/>
                </a:cubicBezTo>
                <a:cubicBezTo>
                  <a:pt x="116" y="106"/>
                  <a:pt x="114" y="108"/>
                  <a:pt x="111" y="108"/>
                </a:cubicBezTo>
                <a:cubicBezTo>
                  <a:pt x="111" y="108"/>
                  <a:pt x="111" y="108"/>
                  <a:pt x="111" y="108"/>
                </a:cubicBezTo>
                <a:cubicBezTo>
                  <a:pt x="96" y="108"/>
                  <a:pt x="96" y="108"/>
                  <a:pt x="96" y="108"/>
                </a:cubicBezTo>
                <a:cubicBezTo>
                  <a:pt x="96" y="113"/>
                  <a:pt x="96" y="113"/>
                  <a:pt x="96" y="113"/>
                </a:cubicBezTo>
                <a:cubicBezTo>
                  <a:pt x="141" y="113"/>
                  <a:pt x="141" y="113"/>
                  <a:pt x="141" y="113"/>
                </a:cubicBezTo>
                <a:cubicBezTo>
                  <a:pt x="141" y="12"/>
                  <a:pt x="141" y="12"/>
                  <a:pt x="141" y="12"/>
                </a:cubicBezTo>
                <a:cubicBezTo>
                  <a:pt x="96" y="12"/>
                  <a:pt x="96" y="12"/>
                  <a:pt x="96" y="12"/>
                </a:cubicBezTo>
                <a:cubicBezTo>
                  <a:pt x="96" y="26"/>
                  <a:pt x="96" y="26"/>
                  <a:pt x="96" y="26"/>
                </a:cubicBezTo>
                <a:cubicBezTo>
                  <a:pt x="111" y="26"/>
                  <a:pt x="111" y="26"/>
                  <a:pt x="111" y="26"/>
                </a:cubicBezTo>
                <a:cubicBezTo>
                  <a:pt x="114" y="26"/>
                  <a:pt x="116" y="29"/>
                  <a:pt x="116" y="32"/>
                </a:cubicBezTo>
                <a:cubicBezTo>
                  <a:pt x="116" y="32"/>
                  <a:pt x="116" y="32"/>
                  <a:pt x="116" y="32"/>
                </a:cubicBezTo>
                <a:cubicBezTo>
                  <a:pt x="116" y="34"/>
                  <a:pt x="116" y="34"/>
                  <a:pt x="116" y="34"/>
                </a:cubicBezTo>
                <a:cubicBezTo>
                  <a:pt x="117" y="34"/>
                  <a:pt x="117" y="34"/>
                  <a:pt x="117" y="34"/>
                </a:cubicBezTo>
                <a:cubicBezTo>
                  <a:pt x="134" y="34"/>
                  <a:pt x="134" y="34"/>
                  <a:pt x="134" y="34"/>
                </a:cubicBezTo>
                <a:cubicBezTo>
                  <a:pt x="136" y="34"/>
                  <a:pt x="137" y="35"/>
                  <a:pt x="137" y="37"/>
                </a:cubicBezTo>
                <a:cubicBezTo>
                  <a:pt x="137" y="39"/>
                  <a:pt x="136" y="40"/>
                  <a:pt x="134" y="40"/>
                </a:cubicBezTo>
                <a:cubicBezTo>
                  <a:pt x="117" y="40"/>
                  <a:pt x="117" y="40"/>
                  <a:pt x="117" y="40"/>
                </a:cubicBezTo>
                <a:cubicBezTo>
                  <a:pt x="116" y="40"/>
                  <a:pt x="116" y="40"/>
                  <a:pt x="116" y="40"/>
                </a:cubicBezTo>
                <a:cubicBezTo>
                  <a:pt x="116" y="52"/>
                  <a:pt x="116" y="52"/>
                  <a:pt x="116" y="52"/>
                </a:cubicBezTo>
                <a:cubicBezTo>
                  <a:pt x="117" y="52"/>
                  <a:pt x="117" y="52"/>
                  <a:pt x="117" y="52"/>
                </a:cubicBezTo>
                <a:cubicBezTo>
                  <a:pt x="134" y="52"/>
                  <a:pt x="134" y="52"/>
                  <a:pt x="134" y="52"/>
                </a:cubicBezTo>
                <a:cubicBezTo>
                  <a:pt x="136" y="52"/>
                  <a:pt x="137" y="53"/>
                  <a:pt x="137" y="55"/>
                </a:cubicBezTo>
                <a:cubicBezTo>
                  <a:pt x="137" y="57"/>
                  <a:pt x="136" y="58"/>
                  <a:pt x="134" y="58"/>
                </a:cubicBezTo>
                <a:cubicBezTo>
                  <a:pt x="117" y="58"/>
                  <a:pt x="117" y="58"/>
                  <a:pt x="117" y="58"/>
                </a:cubicBezTo>
                <a:cubicBezTo>
                  <a:pt x="116" y="58"/>
                  <a:pt x="116" y="58"/>
                  <a:pt x="116" y="58"/>
                </a:cubicBezTo>
                <a:cubicBezTo>
                  <a:pt x="116" y="69"/>
                  <a:pt x="116" y="69"/>
                  <a:pt x="116" y="69"/>
                </a:cubicBezTo>
                <a:cubicBezTo>
                  <a:pt x="117" y="69"/>
                  <a:pt x="117" y="69"/>
                  <a:pt x="117" y="69"/>
                </a:cubicBezTo>
                <a:cubicBezTo>
                  <a:pt x="134" y="69"/>
                  <a:pt x="134" y="69"/>
                  <a:pt x="134" y="69"/>
                </a:cubicBezTo>
                <a:cubicBezTo>
                  <a:pt x="136" y="69"/>
                  <a:pt x="137" y="71"/>
                  <a:pt x="137" y="73"/>
                </a:cubicBezTo>
                <a:cubicBezTo>
                  <a:pt x="137" y="74"/>
                  <a:pt x="136" y="76"/>
                  <a:pt x="134" y="76"/>
                </a:cubicBezTo>
                <a:cubicBezTo>
                  <a:pt x="117" y="76"/>
                  <a:pt x="117" y="76"/>
                  <a:pt x="117" y="76"/>
                </a:cubicBezTo>
                <a:close/>
                <a:moveTo>
                  <a:pt x="40" y="124"/>
                </a:moveTo>
                <a:cubicBezTo>
                  <a:pt x="40" y="124"/>
                  <a:pt x="40" y="124"/>
                  <a:pt x="40" y="124"/>
                </a:cubicBezTo>
                <a:cubicBezTo>
                  <a:pt x="38" y="124"/>
                  <a:pt x="37" y="122"/>
                  <a:pt x="37" y="120"/>
                </a:cubicBezTo>
                <a:cubicBezTo>
                  <a:pt x="37" y="119"/>
                  <a:pt x="38" y="117"/>
                  <a:pt x="40" y="117"/>
                </a:cubicBezTo>
                <a:cubicBezTo>
                  <a:pt x="53" y="117"/>
                  <a:pt x="53" y="117"/>
                  <a:pt x="53" y="117"/>
                </a:cubicBezTo>
                <a:cubicBezTo>
                  <a:pt x="53" y="108"/>
                  <a:pt x="53" y="108"/>
                  <a:pt x="53" y="108"/>
                </a:cubicBezTo>
                <a:cubicBezTo>
                  <a:pt x="6" y="108"/>
                  <a:pt x="6" y="108"/>
                  <a:pt x="6" y="108"/>
                </a:cubicBezTo>
                <a:cubicBezTo>
                  <a:pt x="3" y="108"/>
                  <a:pt x="0" y="106"/>
                  <a:pt x="0" y="103"/>
                </a:cubicBezTo>
                <a:cubicBezTo>
                  <a:pt x="0" y="102"/>
                  <a:pt x="0" y="102"/>
                  <a:pt x="0" y="102"/>
                </a:cubicBezTo>
                <a:cubicBezTo>
                  <a:pt x="0" y="32"/>
                  <a:pt x="0" y="32"/>
                  <a:pt x="0" y="32"/>
                </a:cubicBezTo>
                <a:cubicBezTo>
                  <a:pt x="0" y="29"/>
                  <a:pt x="3" y="26"/>
                  <a:pt x="6" y="26"/>
                </a:cubicBezTo>
                <a:cubicBezTo>
                  <a:pt x="6" y="26"/>
                  <a:pt x="6" y="26"/>
                  <a:pt x="6" y="26"/>
                </a:cubicBezTo>
                <a:cubicBezTo>
                  <a:pt x="85" y="26"/>
                  <a:pt x="85" y="26"/>
                  <a:pt x="85" y="26"/>
                </a:cubicBezTo>
                <a:cubicBezTo>
                  <a:pt x="85" y="6"/>
                  <a:pt x="85" y="6"/>
                  <a:pt x="85" y="6"/>
                </a:cubicBezTo>
                <a:cubicBezTo>
                  <a:pt x="85" y="3"/>
                  <a:pt x="87" y="0"/>
                  <a:pt x="90" y="0"/>
                </a:cubicBezTo>
                <a:cubicBezTo>
                  <a:pt x="90" y="0"/>
                  <a:pt x="90" y="0"/>
                  <a:pt x="90" y="0"/>
                </a:cubicBezTo>
                <a:cubicBezTo>
                  <a:pt x="146" y="0"/>
                  <a:pt x="146" y="0"/>
                  <a:pt x="146" y="0"/>
                </a:cubicBezTo>
                <a:cubicBezTo>
                  <a:pt x="150" y="0"/>
                  <a:pt x="152" y="3"/>
                  <a:pt x="152" y="6"/>
                </a:cubicBezTo>
                <a:cubicBezTo>
                  <a:pt x="152" y="6"/>
                  <a:pt x="152" y="6"/>
                  <a:pt x="152" y="6"/>
                </a:cubicBezTo>
                <a:cubicBezTo>
                  <a:pt x="152" y="118"/>
                  <a:pt x="152" y="118"/>
                  <a:pt x="152" y="118"/>
                </a:cubicBezTo>
                <a:cubicBezTo>
                  <a:pt x="152" y="121"/>
                  <a:pt x="150" y="124"/>
                  <a:pt x="146" y="124"/>
                </a:cubicBezTo>
                <a:cubicBezTo>
                  <a:pt x="146" y="124"/>
                  <a:pt x="146" y="124"/>
                  <a:pt x="146" y="124"/>
                </a:cubicBezTo>
                <a:cubicBezTo>
                  <a:pt x="90" y="124"/>
                  <a:pt x="90" y="124"/>
                  <a:pt x="90" y="124"/>
                </a:cubicBezTo>
                <a:cubicBezTo>
                  <a:pt x="87" y="124"/>
                  <a:pt x="85" y="121"/>
                  <a:pt x="85" y="118"/>
                </a:cubicBezTo>
                <a:cubicBezTo>
                  <a:pt x="85" y="118"/>
                  <a:pt x="85" y="118"/>
                  <a:pt x="85" y="118"/>
                </a:cubicBezTo>
                <a:cubicBezTo>
                  <a:pt x="85" y="108"/>
                  <a:pt x="85" y="108"/>
                  <a:pt x="85" y="108"/>
                </a:cubicBezTo>
                <a:cubicBezTo>
                  <a:pt x="64" y="108"/>
                  <a:pt x="64" y="108"/>
                  <a:pt x="64" y="108"/>
                </a:cubicBezTo>
                <a:cubicBezTo>
                  <a:pt x="64" y="117"/>
                  <a:pt x="64" y="117"/>
                  <a:pt x="64" y="117"/>
                </a:cubicBezTo>
                <a:cubicBezTo>
                  <a:pt x="76" y="117"/>
                  <a:pt x="76" y="117"/>
                  <a:pt x="76" y="117"/>
                </a:cubicBezTo>
                <a:cubicBezTo>
                  <a:pt x="78" y="117"/>
                  <a:pt x="80" y="119"/>
                  <a:pt x="80" y="120"/>
                </a:cubicBezTo>
                <a:cubicBezTo>
                  <a:pt x="80" y="122"/>
                  <a:pt x="78" y="124"/>
                  <a:pt x="76" y="124"/>
                </a:cubicBezTo>
                <a:cubicBezTo>
                  <a:pt x="64" y="124"/>
                  <a:pt x="52" y="124"/>
                  <a:pt x="4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7" name="PA_椭圆 7"/>
          <p:cNvSpPr>
            <a:spLocks noChangeArrowheads="1"/>
          </p:cNvSpPr>
          <p:nvPr>
            <p:custDataLst>
              <p:tags r:id="rId11"/>
            </p:custDataLst>
          </p:nvPr>
        </p:nvSpPr>
        <p:spPr bwMode="auto">
          <a:xfrm>
            <a:off x="4841828" y="4199577"/>
            <a:ext cx="546099" cy="544028"/>
          </a:xfrm>
          <a:prstGeom prst="ellipse">
            <a:avLst/>
          </a:prstGeom>
          <a:solidFill>
            <a:srgbClr val="FF9490"/>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1"/>
              </a:solidFill>
              <a:cs typeface="+mn-ea"/>
              <a:sym typeface="+mn-lt"/>
            </a:endParaRPr>
          </a:p>
        </p:txBody>
      </p:sp>
      <p:sp>
        <p:nvSpPr>
          <p:cNvPr id="18" name="PA_任意多边形 41"/>
          <p:cNvSpPr>
            <a:spLocks noEditPoints="1"/>
          </p:cNvSpPr>
          <p:nvPr>
            <p:custDataLst>
              <p:tags r:id="rId12"/>
            </p:custDataLst>
          </p:nvPr>
        </p:nvSpPr>
        <p:spPr bwMode="auto">
          <a:xfrm>
            <a:off x="4979412" y="4308757"/>
            <a:ext cx="273049" cy="326865"/>
          </a:xfrm>
          <a:custGeom>
            <a:avLst/>
            <a:gdLst>
              <a:gd name="T0" fmla="*/ 110 w 124"/>
              <a:gd name="T1" fmla="*/ 106 h 149"/>
              <a:gd name="T2" fmla="*/ 113 w 124"/>
              <a:gd name="T3" fmla="*/ 66 h 149"/>
              <a:gd name="T4" fmla="*/ 106 w 124"/>
              <a:gd name="T5" fmla="*/ 65 h 149"/>
              <a:gd name="T6" fmla="*/ 105 w 124"/>
              <a:gd name="T7" fmla="*/ 65 h 149"/>
              <a:gd name="T8" fmla="*/ 99 w 124"/>
              <a:gd name="T9" fmla="*/ 62 h 149"/>
              <a:gd name="T10" fmla="*/ 98 w 124"/>
              <a:gd name="T11" fmla="*/ 59 h 149"/>
              <a:gd name="T12" fmla="*/ 92 w 124"/>
              <a:gd name="T13" fmla="*/ 57 h 149"/>
              <a:gd name="T14" fmla="*/ 89 w 124"/>
              <a:gd name="T15" fmla="*/ 59 h 149"/>
              <a:gd name="T16" fmla="*/ 85 w 124"/>
              <a:gd name="T17" fmla="*/ 59 h 149"/>
              <a:gd name="T18" fmla="*/ 82 w 124"/>
              <a:gd name="T19" fmla="*/ 58 h 149"/>
              <a:gd name="T20" fmla="*/ 81 w 124"/>
              <a:gd name="T21" fmla="*/ 55 h 149"/>
              <a:gd name="T22" fmla="*/ 74 w 124"/>
              <a:gd name="T23" fmla="*/ 55 h 149"/>
              <a:gd name="T24" fmla="*/ 62 w 124"/>
              <a:gd name="T25" fmla="*/ 19 h 149"/>
              <a:gd name="T26" fmla="*/ 55 w 124"/>
              <a:gd name="T27" fmla="*/ 80 h 149"/>
              <a:gd name="T28" fmla="*/ 54 w 124"/>
              <a:gd name="T29" fmla="*/ 84 h 149"/>
              <a:gd name="T30" fmla="*/ 51 w 124"/>
              <a:gd name="T31" fmla="*/ 87 h 149"/>
              <a:gd name="T32" fmla="*/ 42 w 124"/>
              <a:gd name="T33" fmla="*/ 88 h 149"/>
              <a:gd name="T34" fmla="*/ 28 w 124"/>
              <a:gd name="T35" fmla="*/ 82 h 149"/>
              <a:gd name="T36" fmla="*/ 19 w 124"/>
              <a:gd name="T37" fmla="*/ 87 h 149"/>
              <a:gd name="T38" fmla="*/ 46 w 124"/>
              <a:gd name="T39" fmla="*/ 103 h 149"/>
              <a:gd name="T40" fmla="*/ 62 w 124"/>
              <a:gd name="T41" fmla="*/ 117 h 149"/>
              <a:gd name="T42" fmla="*/ 52 w 124"/>
              <a:gd name="T43" fmla="*/ 124 h 149"/>
              <a:gd name="T44" fmla="*/ 39 w 124"/>
              <a:gd name="T45" fmla="*/ 111 h 149"/>
              <a:gd name="T46" fmla="*/ 12 w 124"/>
              <a:gd name="T47" fmla="*/ 95 h 149"/>
              <a:gd name="T48" fmla="*/ 31 w 124"/>
              <a:gd name="T49" fmla="*/ 71 h 149"/>
              <a:gd name="T50" fmla="*/ 44 w 124"/>
              <a:gd name="T51" fmla="*/ 77 h 149"/>
              <a:gd name="T52" fmla="*/ 73 w 124"/>
              <a:gd name="T53" fmla="*/ 19 h 149"/>
              <a:gd name="T54" fmla="*/ 88 w 124"/>
              <a:gd name="T55" fmla="*/ 47 h 149"/>
              <a:gd name="T56" fmla="*/ 124 w 124"/>
              <a:gd name="T57" fmla="*/ 66 h 149"/>
              <a:gd name="T58" fmla="*/ 120 w 124"/>
              <a:gd name="T59" fmla="*/ 110 h 149"/>
              <a:gd name="T60" fmla="*/ 118 w 124"/>
              <a:gd name="T61" fmla="*/ 127 h 149"/>
              <a:gd name="T62" fmla="*/ 115 w 124"/>
              <a:gd name="T63" fmla="*/ 146 h 149"/>
              <a:gd name="T64" fmla="*/ 108 w 124"/>
              <a:gd name="T65" fmla="*/ 149 h 149"/>
              <a:gd name="T66" fmla="*/ 55 w 124"/>
              <a:gd name="T67" fmla="*/ 146 h 149"/>
              <a:gd name="T68" fmla="*/ 52 w 124"/>
              <a:gd name="T69" fmla="*/ 139 h 149"/>
              <a:gd name="T70" fmla="*/ 52 w 124"/>
              <a:gd name="T71" fmla="*/ 124 h 149"/>
              <a:gd name="T72" fmla="*/ 63 w 124"/>
              <a:gd name="T73" fmla="*/ 128 h 149"/>
              <a:gd name="T74" fmla="*/ 107 w 124"/>
              <a:gd name="T75" fmla="*/ 138 h 149"/>
              <a:gd name="T76" fmla="*/ 63 w 124"/>
              <a:gd name="T77"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49">
                <a:moveTo>
                  <a:pt x="105" y="117"/>
                </a:moveTo>
                <a:cubicBezTo>
                  <a:pt x="107" y="114"/>
                  <a:pt x="109" y="110"/>
                  <a:pt x="110" y="106"/>
                </a:cubicBezTo>
                <a:cubicBezTo>
                  <a:pt x="111" y="102"/>
                  <a:pt x="113" y="97"/>
                  <a:pt x="113" y="93"/>
                </a:cubicBezTo>
                <a:cubicBezTo>
                  <a:pt x="113" y="66"/>
                  <a:pt x="113" y="66"/>
                  <a:pt x="113" y="66"/>
                </a:cubicBezTo>
                <a:cubicBezTo>
                  <a:pt x="113" y="63"/>
                  <a:pt x="109" y="64"/>
                  <a:pt x="109" y="64"/>
                </a:cubicBezTo>
                <a:cubicBezTo>
                  <a:pt x="108" y="65"/>
                  <a:pt x="107" y="65"/>
                  <a:pt x="106" y="65"/>
                </a:cubicBezTo>
                <a:cubicBezTo>
                  <a:pt x="105" y="65"/>
                  <a:pt x="105" y="65"/>
                  <a:pt x="105" y="65"/>
                </a:cubicBezTo>
                <a:cubicBezTo>
                  <a:pt x="105" y="65"/>
                  <a:pt x="105" y="65"/>
                  <a:pt x="105" y="65"/>
                </a:cubicBezTo>
                <a:cubicBezTo>
                  <a:pt x="104" y="65"/>
                  <a:pt x="103" y="65"/>
                  <a:pt x="102" y="65"/>
                </a:cubicBezTo>
                <a:cubicBezTo>
                  <a:pt x="101" y="64"/>
                  <a:pt x="100" y="63"/>
                  <a:pt x="99" y="62"/>
                </a:cubicBezTo>
                <a:cubicBezTo>
                  <a:pt x="99" y="62"/>
                  <a:pt x="99" y="62"/>
                  <a:pt x="99" y="62"/>
                </a:cubicBezTo>
                <a:cubicBezTo>
                  <a:pt x="98" y="61"/>
                  <a:pt x="98" y="60"/>
                  <a:pt x="98" y="59"/>
                </a:cubicBezTo>
                <a:cubicBezTo>
                  <a:pt x="97" y="56"/>
                  <a:pt x="94" y="56"/>
                  <a:pt x="92" y="57"/>
                </a:cubicBezTo>
                <a:cubicBezTo>
                  <a:pt x="92" y="57"/>
                  <a:pt x="92" y="57"/>
                  <a:pt x="92" y="57"/>
                </a:cubicBezTo>
                <a:cubicBezTo>
                  <a:pt x="92" y="57"/>
                  <a:pt x="92" y="57"/>
                  <a:pt x="92" y="57"/>
                </a:cubicBezTo>
                <a:cubicBezTo>
                  <a:pt x="92" y="58"/>
                  <a:pt x="91" y="59"/>
                  <a:pt x="89" y="59"/>
                </a:cubicBezTo>
                <a:cubicBezTo>
                  <a:pt x="88" y="60"/>
                  <a:pt x="87" y="60"/>
                  <a:pt x="86" y="59"/>
                </a:cubicBezTo>
                <a:cubicBezTo>
                  <a:pt x="85" y="59"/>
                  <a:pt x="85" y="59"/>
                  <a:pt x="85" y="59"/>
                </a:cubicBezTo>
                <a:cubicBezTo>
                  <a:pt x="84" y="59"/>
                  <a:pt x="83" y="59"/>
                  <a:pt x="83" y="58"/>
                </a:cubicBezTo>
                <a:cubicBezTo>
                  <a:pt x="82" y="58"/>
                  <a:pt x="82" y="58"/>
                  <a:pt x="82" y="58"/>
                </a:cubicBezTo>
                <a:cubicBezTo>
                  <a:pt x="82" y="57"/>
                  <a:pt x="82" y="57"/>
                  <a:pt x="82" y="57"/>
                </a:cubicBezTo>
                <a:cubicBezTo>
                  <a:pt x="81" y="57"/>
                  <a:pt x="81" y="56"/>
                  <a:pt x="81" y="55"/>
                </a:cubicBezTo>
                <a:cubicBezTo>
                  <a:pt x="81" y="55"/>
                  <a:pt x="81" y="55"/>
                  <a:pt x="81" y="55"/>
                </a:cubicBezTo>
                <a:cubicBezTo>
                  <a:pt x="79" y="52"/>
                  <a:pt x="75" y="53"/>
                  <a:pt x="74" y="55"/>
                </a:cubicBezTo>
                <a:cubicBezTo>
                  <a:pt x="72" y="61"/>
                  <a:pt x="62" y="63"/>
                  <a:pt x="62" y="55"/>
                </a:cubicBezTo>
                <a:cubicBezTo>
                  <a:pt x="62" y="19"/>
                  <a:pt x="62" y="19"/>
                  <a:pt x="62" y="19"/>
                </a:cubicBezTo>
                <a:cubicBezTo>
                  <a:pt x="62" y="15"/>
                  <a:pt x="55" y="15"/>
                  <a:pt x="55" y="19"/>
                </a:cubicBezTo>
                <a:cubicBezTo>
                  <a:pt x="55" y="39"/>
                  <a:pt x="55" y="59"/>
                  <a:pt x="55" y="80"/>
                </a:cubicBezTo>
                <a:cubicBezTo>
                  <a:pt x="55" y="81"/>
                  <a:pt x="55" y="83"/>
                  <a:pt x="54" y="84"/>
                </a:cubicBezTo>
                <a:cubicBezTo>
                  <a:pt x="54" y="84"/>
                  <a:pt x="54" y="84"/>
                  <a:pt x="54" y="84"/>
                </a:cubicBezTo>
                <a:cubicBezTo>
                  <a:pt x="54" y="86"/>
                  <a:pt x="53" y="87"/>
                  <a:pt x="51" y="87"/>
                </a:cubicBezTo>
                <a:cubicBezTo>
                  <a:pt x="51" y="87"/>
                  <a:pt x="51" y="87"/>
                  <a:pt x="51" y="87"/>
                </a:cubicBezTo>
                <a:cubicBezTo>
                  <a:pt x="50" y="88"/>
                  <a:pt x="48" y="89"/>
                  <a:pt x="47" y="89"/>
                </a:cubicBezTo>
                <a:cubicBezTo>
                  <a:pt x="45" y="89"/>
                  <a:pt x="44" y="89"/>
                  <a:pt x="42" y="88"/>
                </a:cubicBezTo>
                <a:cubicBezTo>
                  <a:pt x="40" y="87"/>
                  <a:pt x="38" y="86"/>
                  <a:pt x="35" y="85"/>
                </a:cubicBezTo>
                <a:cubicBezTo>
                  <a:pt x="33" y="84"/>
                  <a:pt x="30" y="82"/>
                  <a:pt x="28" y="82"/>
                </a:cubicBezTo>
                <a:cubicBezTo>
                  <a:pt x="26" y="81"/>
                  <a:pt x="24" y="81"/>
                  <a:pt x="22" y="81"/>
                </a:cubicBezTo>
                <a:cubicBezTo>
                  <a:pt x="19" y="81"/>
                  <a:pt x="15" y="84"/>
                  <a:pt x="19" y="87"/>
                </a:cubicBezTo>
                <a:cubicBezTo>
                  <a:pt x="20" y="88"/>
                  <a:pt x="22" y="89"/>
                  <a:pt x="25" y="90"/>
                </a:cubicBezTo>
                <a:cubicBezTo>
                  <a:pt x="33" y="93"/>
                  <a:pt x="40" y="98"/>
                  <a:pt x="46" y="103"/>
                </a:cubicBezTo>
                <a:cubicBezTo>
                  <a:pt x="51" y="107"/>
                  <a:pt x="56" y="112"/>
                  <a:pt x="61" y="117"/>
                </a:cubicBezTo>
                <a:cubicBezTo>
                  <a:pt x="61" y="117"/>
                  <a:pt x="62" y="117"/>
                  <a:pt x="62" y="117"/>
                </a:cubicBezTo>
                <a:cubicBezTo>
                  <a:pt x="105" y="117"/>
                  <a:pt x="105" y="117"/>
                  <a:pt x="105" y="117"/>
                </a:cubicBezTo>
                <a:close/>
                <a:moveTo>
                  <a:pt x="52" y="124"/>
                </a:moveTo>
                <a:cubicBezTo>
                  <a:pt x="52" y="124"/>
                  <a:pt x="52" y="124"/>
                  <a:pt x="52" y="124"/>
                </a:cubicBezTo>
                <a:cubicBezTo>
                  <a:pt x="48" y="120"/>
                  <a:pt x="43" y="115"/>
                  <a:pt x="39" y="111"/>
                </a:cubicBezTo>
                <a:cubicBezTo>
                  <a:pt x="33" y="107"/>
                  <a:pt x="27" y="103"/>
                  <a:pt x="21" y="100"/>
                </a:cubicBezTo>
                <a:cubicBezTo>
                  <a:pt x="17" y="99"/>
                  <a:pt x="14" y="97"/>
                  <a:pt x="12" y="95"/>
                </a:cubicBezTo>
                <a:cubicBezTo>
                  <a:pt x="0" y="85"/>
                  <a:pt x="9" y="70"/>
                  <a:pt x="22" y="70"/>
                </a:cubicBezTo>
                <a:cubicBezTo>
                  <a:pt x="25" y="70"/>
                  <a:pt x="28" y="70"/>
                  <a:pt x="31" y="71"/>
                </a:cubicBezTo>
                <a:cubicBezTo>
                  <a:pt x="34" y="72"/>
                  <a:pt x="37" y="73"/>
                  <a:pt x="40" y="74"/>
                </a:cubicBezTo>
                <a:cubicBezTo>
                  <a:pt x="41" y="75"/>
                  <a:pt x="43" y="76"/>
                  <a:pt x="44" y="77"/>
                </a:cubicBezTo>
                <a:cubicBezTo>
                  <a:pt x="44" y="57"/>
                  <a:pt x="44" y="38"/>
                  <a:pt x="44" y="19"/>
                </a:cubicBezTo>
                <a:cubicBezTo>
                  <a:pt x="44" y="0"/>
                  <a:pt x="73" y="0"/>
                  <a:pt x="73" y="19"/>
                </a:cubicBezTo>
                <a:cubicBezTo>
                  <a:pt x="73" y="43"/>
                  <a:pt x="73" y="43"/>
                  <a:pt x="73" y="43"/>
                </a:cubicBezTo>
                <a:cubicBezTo>
                  <a:pt x="78" y="41"/>
                  <a:pt x="84" y="43"/>
                  <a:pt x="88" y="47"/>
                </a:cubicBezTo>
                <a:cubicBezTo>
                  <a:pt x="95" y="44"/>
                  <a:pt x="104" y="46"/>
                  <a:pt x="107" y="53"/>
                </a:cubicBezTo>
                <a:cubicBezTo>
                  <a:pt x="116" y="51"/>
                  <a:pt x="124" y="57"/>
                  <a:pt x="124" y="66"/>
                </a:cubicBezTo>
                <a:cubicBezTo>
                  <a:pt x="124" y="93"/>
                  <a:pt x="124" y="93"/>
                  <a:pt x="124" y="93"/>
                </a:cubicBezTo>
                <a:cubicBezTo>
                  <a:pt x="124" y="98"/>
                  <a:pt x="122" y="104"/>
                  <a:pt x="120" y="110"/>
                </a:cubicBezTo>
                <a:cubicBezTo>
                  <a:pt x="119" y="114"/>
                  <a:pt x="117" y="117"/>
                  <a:pt x="116" y="121"/>
                </a:cubicBezTo>
                <a:cubicBezTo>
                  <a:pt x="117" y="123"/>
                  <a:pt x="118" y="125"/>
                  <a:pt x="118" y="127"/>
                </a:cubicBezTo>
                <a:cubicBezTo>
                  <a:pt x="118" y="139"/>
                  <a:pt x="118" y="139"/>
                  <a:pt x="118" y="139"/>
                </a:cubicBezTo>
                <a:cubicBezTo>
                  <a:pt x="118" y="142"/>
                  <a:pt x="117" y="145"/>
                  <a:pt x="115" y="146"/>
                </a:cubicBezTo>
                <a:cubicBezTo>
                  <a:pt x="115" y="146"/>
                  <a:pt x="115" y="146"/>
                  <a:pt x="115" y="146"/>
                </a:cubicBezTo>
                <a:cubicBezTo>
                  <a:pt x="113" y="148"/>
                  <a:pt x="111" y="149"/>
                  <a:pt x="108" y="149"/>
                </a:cubicBezTo>
                <a:cubicBezTo>
                  <a:pt x="62" y="149"/>
                  <a:pt x="62" y="149"/>
                  <a:pt x="62" y="149"/>
                </a:cubicBezTo>
                <a:cubicBezTo>
                  <a:pt x="59" y="149"/>
                  <a:pt x="57" y="148"/>
                  <a:pt x="55" y="146"/>
                </a:cubicBezTo>
                <a:cubicBezTo>
                  <a:pt x="55" y="146"/>
                  <a:pt x="55" y="146"/>
                  <a:pt x="55" y="146"/>
                </a:cubicBezTo>
                <a:cubicBezTo>
                  <a:pt x="53" y="145"/>
                  <a:pt x="52" y="142"/>
                  <a:pt x="52" y="139"/>
                </a:cubicBezTo>
                <a:cubicBezTo>
                  <a:pt x="52" y="127"/>
                  <a:pt x="52" y="127"/>
                  <a:pt x="52" y="127"/>
                </a:cubicBezTo>
                <a:cubicBezTo>
                  <a:pt x="52" y="126"/>
                  <a:pt x="52" y="125"/>
                  <a:pt x="52" y="124"/>
                </a:cubicBezTo>
                <a:close/>
                <a:moveTo>
                  <a:pt x="63" y="128"/>
                </a:moveTo>
                <a:cubicBezTo>
                  <a:pt x="63" y="128"/>
                  <a:pt x="63" y="128"/>
                  <a:pt x="63" y="128"/>
                </a:cubicBezTo>
                <a:cubicBezTo>
                  <a:pt x="63" y="138"/>
                  <a:pt x="63" y="138"/>
                  <a:pt x="63" y="138"/>
                </a:cubicBezTo>
                <a:cubicBezTo>
                  <a:pt x="107" y="138"/>
                  <a:pt x="107" y="138"/>
                  <a:pt x="107" y="138"/>
                </a:cubicBezTo>
                <a:cubicBezTo>
                  <a:pt x="107" y="128"/>
                  <a:pt x="107" y="128"/>
                  <a:pt x="107" y="128"/>
                </a:cubicBezTo>
                <a:cubicBezTo>
                  <a:pt x="63" y="128"/>
                  <a:pt x="63" y="128"/>
                  <a:pt x="63"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cs typeface="+mn-ea"/>
              <a:sym typeface="+mn-lt"/>
            </a:endParaRPr>
          </a:p>
        </p:txBody>
      </p:sp>
      <p:sp>
        <p:nvSpPr>
          <p:cNvPr id="19" name="_13"/>
          <p:cNvSpPr>
            <a:spLocks noChangeArrowheads="1"/>
          </p:cNvSpPr>
          <p:nvPr>
            <p:custDataLst>
              <p:tags r:id="rId13"/>
            </p:custDataLst>
          </p:nvPr>
        </p:nvSpPr>
        <p:spPr bwMode="auto">
          <a:xfrm>
            <a:off x="1971628" y="2118060"/>
            <a:ext cx="27855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
        <p:nvSpPr>
          <p:cNvPr id="20" name="_13"/>
          <p:cNvSpPr>
            <a:spLocks noChangeArrowheads="1"/>
          </p:cNvSpPr>
          <p:nvPr>
            <p:custDataLst>
              <p:tags r:id="rId14"/>
            </p:custDataLst>
          </p:nvPr>
        </p:nvSpPr>
        <p:spPr bwMode="auto">
          <a:xfrm>
            <a:off x="1858947" y="3134374"/>
            <a:ext cx="27855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
        <p:nvSpPr>
          <p:cNvPr id="21" name="_13"/>
          <p:cNvSpPr>
            <a:spLocks noChangeArrowheads="1"/>
          </p:cNvSpPr>
          <p:nvPr>
            <p:custDataLst>
              <p:tags r:id="rId15"/>
            </p:custDataLst>
          </p:nvPr>
        </p:nvSpPr>
        <p:spPr bwMode="auto">
          <a:xfrm>
            <a:off x="1950461" y="4148570"/>
            <a:ext cx="27855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
        <p:nvSpPr>
          <p:cNvPr id="22" name="_13"/>
          <p:cNvSpPr>
            <a:spLocks noChangeArrowheads="1"/>
          </p:cNvSpPr>
          <p:nvPr>
            <p:custDataLst>
              <p:tags r:id="rId16"/>
            </p:custDataLst>
          </p:nvPr>
        </p:nvSpPr>
        <p:spPr bwMode="auto">
          <a:xfrm>
            <a:off x="7278053" y="2112304"/>
            <a:ext cx="2945352" cy="5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
        <p:nvSpPr>
          <p:cNvPr id="23" name="_13"/>
          <p:cNvSpPr>
            <a:spLocks noChangeArrowheads="1"/>
          </p:cNvSpPr>
          <p:nvPr>
            <p:custDataLst>
              <p:tags r:id="rId17"/>
            </p:custDataLst>
          </p:nvPr>
        </p:nvSpPr>
        <p:spPr bwMode="auto">
          <a:xfrm>
            <a:off x="7284403" y="3176097"/>
            <a:ext cx="2945352" cy="5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
        <p:nvSpPr>
          <p:cNvPr id="24" name="_13"/>
          <p:cNvSpPr>
            <a:spLocks noChangeArrowheads="1"/>
          </p:cNvSpPr>
          <p:nvPr>
            <p:custDataLst>
              <p:tags r:id="rId18"/>
            </p:custDataLst>
          </p:nvPr>
        </p:nvSpPr>
        <p:spPr bwMode="auto">
          <a:xfrm>
            <a:off x="7278052" y="4145434"/>
            <a:ext cx="2945352" cy="5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100" dirty="0">
                <a:solidFill>
                  <a:schemeClr val="bg1"/>
                </a:solidFill>
                <a:cs typeface="+mn-ea"/>
                <a:sym typeface="+mn-lt"/>
              </a:rPr>
              <a:t>输入文字内容输入文字内容输入文字内输入文字内容输入文字内容输入文字内容输入文字内容输入文字</a:t>
            </a:r>
            <a:endParaRPr lang="en-US" altLang="zh-CN" sz="9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9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12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12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15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6" grpId="0" bldLvl="0" animBg="1" autoUpdateAnimBg="0"/>
      <p:bldP spid="9" grpId="0" bldLvl="0" animBg="1" autoUpdateAnimBg="0"/>
      <p:bldP spid="10" grpId="0" bldLvl="0" animBg="1"/>
      <p:bldP spid="11" grpId="0" bldLvl="0" animBg="1"/>
      <p:bldP spid="12" grpId="0" bldLvl="0" animBg="1"/>
      <p:bldP spid="13" grpId="0" bldLvl="0" animBg="1"/>
      <p:bldP spid="14" grpId="0" bldLvl="0" animBg="1" autoUpdateAnimBg="0"/>
      <p:bldP spid="15" grpId="0" bldLvl="0" animBg="1"/>
      <p:bldP spid="16" grpId="0" bldLvl="0" animBg="1"/>
      <p:bldP spid="17" grpId="0" bldLvl="0" animBg="1"/>
      <p:bldP spid="18" grpId="0" bldLvl="0" animBg="1"/>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5" name="图片 4"/>
          <p:cNvPicPr>
            <a:picLocks noChangeAspect="1"/>
          </p:cNvPicPr>
          <p:nvPr/>
        </p:nvPicPr>
        <p:blipFill>
          <a:blip r:embed="rId5" cstate="email"/>
          <a:stretch>
            <a:fillRect/>
          </a:stretch>
        </p:blipFill>
        <p:spPr>
          <a:xfrm>
            <a:off x="3563937" y="2635248"/>
            <a:ext cx="4507992" cy="786384"/>
          </a:xfrm>
          <a:prstGeom prst="rect">
            <a:avLst/>
          </a:prstGeom>
        </p:spPr>
      </p:pic>
      <p:sp>
        <p:nvSpPr>
          <p:cNvPr id="10" name="矩形 9"/>
          <p:cNvSpPr/>
          <p:nvPr/>
        </p:nvSpPr>
        <p:spPr>
          <a:xfrm>
            <a:off x="1293590" y="4461732"/>
            <a:ext cx="4540694" cy="1138966"/>
          </a:xfrm>
          <a:prstGeom prst="rect">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矩形 10"/>
          <p:cNvSpPr/>
          <p:nvPr/>
        </p:nvSpPr>
        <p:spPr>
          <a:xfrm>
            <a:off x="6126419" y="4461732"/>
            <a:ext cx="4713032" cy="1179814"/>
          </a:xfrm>
          <a:prstGeom prst="rect">
            <a:avLst/>
          </a:prstGeom>
          <a:solidFill>
            <a:srgbClr val="FF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TextBox 41"/>
          <p:cNvSpPr txBox="1"/>
          <p:nvPr/>
        </p:nvSpPr>
        <p:spPr>
          <a:xfrm>
            <a:off x="1290156" y="4856099"/>
            <a:ext cx="4656395" cy="825168"/>
          </a:xfrm>
          <a:prstGeom prst="rect">
            <a:avLst/>
          </a:prstGeom>
          <a:noFill/>
        </p:spPr>
        <p:txBody>
          <a:bodyPr wrap="square" lIns="85667" tIns="42834" rIns="85667" bIns="42834" rtlCol="0">
            <a:spAutoFit/>
          </a:bodyPr>
          <a:lstStyle/>
          <a:p>
            <a:pPr>
              <a:lnSpc>
                <a:spcPct val="150000"/>
              </a:lnSpc>
            </a:pPr>
            <a:r>
              <a:rPr lang="zh-CN" altLang="en-US" sz="800" dirty="0">
                <a:solidFill>
                  <a:srgbClr val="C46E4F"/>
                </a:solidFill>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rgbClr val="C46E4F"/>
              </a:solidFill>
              <a:cs typeface="+mn-ea"/>
              <a:sym typeface="+mn-lt"/>
            </a:endParaRPr>
          </a:p>
          <a:p>
            <a:pPr>
              <a:lnSpc>
                <a:spcPct val="150000"/>
              </a:lnSpc>
            </a:pPr>
            <a:endParaRPr lang="en-GB" altLang="zh-CN" sz="800" dirty="0">
              <a:solidFill>
                <a:srgbClr val="C46E4F"/>
              </a:solidFill>
              <a:cs typeface="+mn-ea"/>
              <a:sym typeface="+mn-lt"/>
            </a:endParaRPr>
          </a:p>
        </p:txBody>
      </p:sp>
      <p:sp>
        <p:nvSpPr>
          <p:cNvPr id="13" name="TextBox 170"/>
          <p:cNvSpPr txBox="1"/>
          <p:nvPr/>
        </p:nvSpPr>
        <p:spPr>
          <a:xfrm>
            <a:off x="1334904" y="4527952"/>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rgbClr val="C46E4F"/>
                </a:solidFill>
                <a:cs typeface="+mn-ea"/>
                <a:sym typeface="+mn-lt"/>
              </a:rPr>
              <a:t>请替换文字内容</a:t>
            </a:r>
            <a:endParaRPr lang="en-US" altLang="zh-CN" sz="1400" dirty="0">
              <a:solidFill>
                <a:srgbClr val="C46E4F"/>
              </a:solidFill>
              <a:cs typeface="+mn-ea"/>
              <a:sym typeface="+mn-lt"/>
            </a:endParaRPr>
          </a:p>
        </p:txBody>
      </p:sp>
      <p:sp>
        <p:nvSpPr>
          <p:cNvPr id="14" name="TextBox 41"/>
          <p:cNvSpPr txBox="1"/>
          <p:nvPr/>
        </p:nvSpPr>
        <p:spPr>
          <a:xfrm>
            <a:off x="6194470" y="4831996"/>
            <a:ext cx="4614794" cy="825168"/>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a:p>
            <a:pPr>
              <a:lnSpc>
                <a:spcPct val="150000"/>
              </a:lnSpc>
            </a:pPr>
            <a:endParaRPr lang="en-GB" altLang="zh-CN" sz="800" dirty="0">
              <a:solidFill>
                <a:schemeClr val="bg1"/>
              </a:solidFill>
              <a:cs typeface="+mn-ea"/>
              <a:sym typeface="+mn-lt"/>
            </a:endParaRPr>
          </a:p>
        </p:txBody>
      </p:sp>
      <p:sp>
        <p:nvSpPr>
          <p:cNvPr id="15" name="TextBox 170"/>
          <p:cNvSpPr txBox="1"/>
          <p:nvPr/>
        </p:nvSpPr>
        <p:spPr>
          <a:xfrm>
            <a:off x="6236305" y="4521166"/>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pic>
        <p:nvPicPr>
          <p:cNvPr id="3" name="图片 2"/>
          <p:cNvPicPr>
            <a:picLocks noChangeAspect="1"/>
          </p:cNvPicPr>
          <p:nvPr/>
        </p:nvPicPr>
        <p:blipFill>
          <a:blip r:embed="rId6" cstate="email"/>
          <a:stretch>
            <a:fillRect/>
          </a:stretch>
        </p:blipFill>
        <p:spPr>
          <a:xfrm>
            <a:off x="1293589" y="1220815"/>
            <a:ext cx="4540695" cy="2987611"/>
          </a:xfrm>
          <a:prstGeom prst="rect">
            <a:avLst/>
          </a:prstGeom>
        </p:spPr>
      </p:pic>
      <p:pic>
        <p:nvPicPr>
          <p:cNvPr id="4" name="图片 3"/>
          <p:cNvPicPr>
            <a:picLocks noChangeAspect="1"/>
          </p:cNvPicPr>
          <p:nvPr/>
        </p:nvPicPr>
        <p:blipFill>
          <a:blip r:embed="rId7" cstate="email"/>
          <a:stretch>
            <a:fillRect/>
          </a:stretch>
        </p:blipFill>
        <p:spPr>
          <a:xfrm>
            <a:off x="6159978" y="1202124"/>
            <a:ext cx="4679473" cy="3024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2500"/>
                            </p:stCondLst>
                            <p:childTnLst>
                              <p:par>
                                <p:cTn id="40" presetID="16" presetClass="entr" presetSubtype="21" fill="hold" grpId="1"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par>
                          <p:cTn id="43" fill="hold">
                            <p:stCondLst>
                              <p:cond delay="3000"/>
                            </p:stCondLst>
                            <p:childTnLst>
                              <p:par>
                                <p:cTn id="44" presetID="16" presetClass="entr" presetSubtype="2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par>
                          <p:cTn id="47" fill="hold">
                            <p:stCondLst>
                              <p:cond delay="3500"/>
                            </p:stCondLst>
                            <p:childTnLst>
                              <p:par>
                                <p:cTn id="48" presetID="16" presetClass="entr" presetSubtype="21" fill="hold" grpId="1"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par>
                          <p:cTn id="51" fill="hold">
                            <p:stCondLst>
                              <p:cond delay="4000"/>
                            </p:stCondLst>
                            <p:childTnLst>
                              <p:par>
                                <p:cTn id="52" presetID="16" presetClass="entr" presetSubtype="21" fill="hold" grpId="1"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2" grpId="1"/>
      <p:bldP spid="13" grpId="0"/>
      <p:bldP spid="14" grpId="0"/>
      <p:bldP spid="14" grpId="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
        <p:nvSpPr>
          <p:cNvPr id="5" name="矩形 4"/>
          <p:cNvSpPr/>
          <p:nvPr/>
        </p:nvSpPr>
        <p:spPr>
          <a:xfrm>
            <a:off x="2271976" y="2076129"/>
            <a:ext cx="3326901" cy="3346824"/>
          </a:xfrm>
          <a:prstGeom prst="rect">
            <a:avLst/>
          </a:prstGeom>
          <a:solidFill>
            <a:srgbClr val="BA5B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6" name="矩形 5"/>
          <p:cNvSpPr/>
          <p:nvPr/>
        </p:nvSpPr>
        <p:spPr>
          <a:xfrm>
            <a:off x="3626643" y="4765541"/>
            <a:ext cx="617568" cy="49803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cxnSp>
        <p:nvCxnSpPr>
          <p:cNvPr id="9" name="直线箭头连接符 8"/>
          <p:cNvCxnSpPr/>
          <p:nvPr/>
        </p:nvCxnSpPr>
        <p:spPr>
          <a:xfrm>
            <a:off x="3845780" y="5004600"/>
            <a:ext cx="258980" cy="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360366" y="2076129"/>
            <a:ext cx="3326901" cy="3346824"/>
          </a:xfrm>
          <a:prstGeom prst="rect">
            <a:avLst/>
          </a:prstGeom>
          <a:solidFill>
            <a:srgbClr val="FFE0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sp>
        <p:nvSpPr>
          <p:cNvPr id="11" name="矩形 10"/>
          <p:cNvSpPr/>
          <p:nvPr/>
        </p:nvSpPr>
        <p:spPr>
          <a:xfrm>
            <a:off x="7715033" y="4765541"/>
            <a:ext cx="617568" cy="498039"/>
          </a:xfrm>
          <a:prstGeom prst="rect">
            <a:avLst/>
          </a:prstGeom>
          <a:noFill/>
          <a:ln>
            <a:solidFill>
              <a:srgbClr val="C46E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cs typeface="+mn-ea"/>
              <a:sym typeface="+mn-lt"/>
            </a:endParaRPr>
          </a:p>
        </p:txBody>
      </p:sp>
      <p:cxnSp>
        <p:nvCxnSpPr>
          <p:cNvPr id="12" name="直线箭头连接符 11"/>
          <p:cNvCxnSpPr/>
          <p:nvPr/>
        </p:nvCxnSpPr>
        <p:spPr>
          <a:xfrm>
            <a:off x="7934170" y="5004600"/>
            <a:ext cx="258980" cy="0"/>
          </a:xfrm>
          <a:prstGeom prst="straightConnector1">
            <a:avLst/>
          </a:prstGeom>
          <a:ln>
            <a:solidFill>
              <a:srgbClr val="C46E4F"/>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文本框 12"/>
          <p:cNvSpPr txBox="1"/>
          <p:nvPr/>
        </p:nvSpPr>
        <p:spPr>
          <a:xfrm>
            <a:off x="2677087" y="2921679"/>
            <a:ext cx="2586135" cy="2092881"/>
          </a:xfrm>
          <a:prstGeom prst="rect">
            <a:avLst/>
          </a:prstGeom>
          <a:noFill/>
          <a:ln>
            <a:noFill/>
          </a:ln>
        </p:spPr>
        <p:txBody>
          <a:bodyPr wrap="square" rtlCol="0">
            <a:spAutoFit/>
          </a:bodyPr>
          <a:lstStyle/>
          <a:p>
            <a:pPr>
              <a:lnSpc>
                <a:spcPct val="120000"/>
              </a:lnSpc>
            </a:pPr>
            <a:r>
              <a:rPr lang="zh-CN" altLang="en-US" sz="1000" dirty="0">
                <a:solidFill>
                  <a:schemeClr val="bg1"/>
                </a:solidFill>
                <a:cs typeface="+mn-ea"/>
                <a:sym typeface="+mn-lt"/>
              </a:rPr>
              <a:t>输入文字内容输入文字内容输入文字内输入文字内容输入文字内容输入文字内容输入文字内容输入文字输入文字内容输入文字内容输入文字内输入文字内容输入文字内容输入文字内容输入文字内容输入文字输入文字内容输入文字内容输入文字内输入文字内容输入文字内容输入文字内容输入文字内容输入文字</a:t>
            </a:r>
            <a:endParaRPr lang="en-US" altLang="zh-CN" sz="1000" dirty="0">
              <a:solidFill>
                <a:schemeClr val="bg1"/>
              </a:solidFill>
              <a:cs typeface="+mn-ea"/>
              <a:sym typeface="+mn-lt"/>
            </a:endParaRPr>
          </a:p>
          <a:p>
            <a:pPr>
              <a:lnSpc>
                <a:spcPct val="120000"/>
              </a:lnSpc>
            </a:pPr>
            <a:endParaRPr lang="en-US" altLang="zh-CN" sz="1000" dirty="0">
              <a:solidFill>
                <a:schemeClr val="bg1"/>
              </a:solidFill>
              <a:cs typeface="+mn-ea"/>
              <a:sym typeface="+mn-lt"/>
            </a:endParaRPr>
          </a:p>
          <a:p>
            <a:pPr>
              <a:lnSpc>
                <a:spcPct val="120000"/>
              </a:lnSpc>
            </a:pPr>
            <a:endParaRPr lang="en-US" altLang="zh-CN" sz="1000" dirty="0">
              <a:solidFill>
                <a:schemeClr val="bg1"/>
              </a:solidFill>
              <a:cs typeface="+mn-ea"/>
              <a:sym typeface="+mn-lt"/>
            </a:endParaRPr>
          </a:p>
          <a:p>
            <a:endParaRPr kumimoji="1" lang="zh-CN" altLang="en-US" sz="1000" dirty="0">
              <a:solidFill>
                <a:schemeClr val="bg1"/>
              </a:solidFill>
              <a:cs typeface="+mn-ea"/>
              <a:sym typeface="+mn-lt"/>
            </a:endParaRPr>
          </a:p>
        </p:txBody>
      </p:sp>
      <p:sp>
        <p:nvSpPr>
          <p:cNvPr id="14" name="文本框 13"/>
          <p:cNvSpPr txBox="1"/>
          <p:nvPr/>
        </p:nvSpPr>
        <p:spPr>
          <a:xfrm>
            <a:off x="6770592" y="2878814"/>
            <a:ext cx="2586135" cy="2092881"/>
          </a:xfrm>
          <a:prstGeom prst="rect">
            <a:avLst/>
          </a:prstGeom>
          <a:noFill/>
          <a:ln>
            <a:noFill/>
          </a:ln>
        </p:spPr>
        <p:txBody>
          <a:bodyPr wrap="square" rtlCol="0">
            <a:spAutoFit/>
          </a:bodyPr>
          <a:lstStyle/>
          <a:p>
            <a:pPr>
              <a:lnSpc>
                <a:spcPct val="120000"/>
              </a:lnSpc>
            </a:pPr>
            <a:r>
              <a:rPr lang="zh-CN" altLang="en-US" sz="1000" dirty="0">
                <a:solidFill>
                  <a:srgbClr val="C46E4F"/>
                </a:solidFill>
                <a:cs typeface="+mn-ea"/>
                <a:sym typeface="+mn-lt"/>
              </a:rPr>
              <a:t>输入文字内容输入文字内容输入文字内输入文字内容输入文字内容输入文字内容输入文字内容输入文字输入文字内容输入文字内容输入文字内输入文字内容输入文字内容输入文字内容输入文字内容输入文字输入文字内容输入文字内容输入文字内输入文字内容输入文字内容输入文字内容输入文字内容输入文字</a:t>
            </a:r>
            <a:endParaRPr lang="en-US" altLang="zh-CN" sz="1000" dirty="0">
              <a:solidFill>
                <a:srgbClr val="C46E4F"/>
              </a:solidFill>
              <a:cs typeface="+mn-ea"/>
              <a:sym typeface="+mn-lt"/>
            </a:endParaRPr>
          </a:p>
          <a:p>
            <a:pPr>
              <a:lnSpc>
                <a:spcPct val="120000"/>
              </a:lnSpc>
            </a:pPr>
            <a:endParaRPr lang="en-US" altLang="zh-CN" sz="1000" dirty="0">
              <a:solidFill>
                <a:srgbClr val="C46E4F"/>
              </a:solidFill>
              <a:cs typeface="+mn-ea"/>
              <a:sym typeface="+mn-lt"/>
            </a:endParaRPr>
          </a:p>
          <a:p>
            <a:pPr>
              <a:lnSpc>
                <a:spcPct val="120000"/>
              </a:lnSpc>
            </a:pPr>
            <a:endParaRPr lang="en-US" altLang="zh-CN" sz="1000" dirty="0">
              <a:solidFill>
                <a:srgbClr val="C46E4F"/>
              </a:solidFill>
              <a:cs typeface="+mn-ea"/>
              <a:sym typeface="+mn-lt"/>
            </a:endParaRPr>
          </a:p>
          <a:p>
            <a:endParaRPr kumimoji="1" lang="zh-CN" altLang="en-US" sz="1000" dirty="0">
              <a:solidFill>
                <a:srgbClr val="C46E4F"/>
              </a:solidFill>
              <a:cs typeface="+mn-ea"/>
              <a:sym typeface="+mn-lt"/>
            </a:endParaRPr>
          </a:p>
        </p:txBody>
      </p:sp>
      <p:pic>
        <p:nvPicPr>
          <p:cNvPr id="3" name="图片 2"/>
          <p:cNvPicPr>
            <a:picLocks noChangeAspect="1"/>
          </p:cNvPicPr>
          <p:nvPr/>
        </p:nvPicPr>
        <p:blipFill>
          <a:blip r:embed="rId5" cstate="email"/>
          <a:stretch>
            <a:fillRect/>
          </a:stretch>
        </p:blipFill>
        <p:spPr>
          <a:xfrm>
            <a:off x="3040343" y="1042988"/>
            <a:ext cx="1818348" cy="1878691"/>
          </a:xfrm>
          <a:prstGeom prst="rect">
            <a:avLst/>
          </a:prstGeom>
        </p:spPr>
      </p:pic>
      <p:pic>
        <p:nvPicPr>
          <p:cNvPr id="17" name="图片 16"/>
          <p:cNvPicPr>
            <a:picLocks noChangeAspect="1"/>
          </p:cNvPicPr>
          <p:nvPr/>
        </p:nvPicPr>
        <p:blipFill>
          <a:blip r:embed="rId5" cstate="email"/>
          <a:stretch>
            <a:fillRect/>
          </a:stretch>
        </p:blipFill>
        <p:spPr>
          <a:xfrm>
            <a:off x="7154485" y="1042988"/>
            <a:ext cx="1818348" cy="18786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2" presetClass="entr" presetSubtype="4" fill="hold" grpId="1"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par>
                          <p:cTn id="56" fill="hold">
                            <p:stCondLst>
                              <p:cond delay="1000"/>
                            </p:stCondLst>
                            <p:childTnLst>
                              <p:par>
                                <p:cTn id="57" presetID="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par>
                          <p:cTn id="61" fill="hold">
                            <p:stCondLst>
                              <p:cond delay="1500"/>
                            </p:stCondLst>
                            <p:childTnLst>
                              <p:par>
                                <p:cTn id="62" presetID="9"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dissolve">
                                      <p:cBhvr>
                                        <p:cTn id="64" dur="500"/>
                                        <p:tgtEl>
                                          <p:spTgt spid="3"/>
                                        </p:tgtEl>
                                      </p:cBhvr>
                                    </p:animEffect>
                                  </p:childTnLst>
                                </p:cTn>
                              </p:par>
                            </p:childTnLst>
                          </p:cTn>
                        </p:par>
                        <p:par>
                          <p:cTn id="65" fill="hold">
                            <p:stCondLst>
                              <p:cond delay="2000"/>
                            </p:stCondLst>
                            <p:childTnLst>
                              <p:par>
                                <p:cTn id="66" presetID="5" presetClass="entr" presetSubtype="1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animBg="1"/>
      <p:bldP spid="10" grpId="0" animBg="1"/>
      <p:bldP spid="11" grpId="0" animBg="1"/>
      <p:bldP spid="11" grpId="1"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9" name="图片 28"/>
          <p:cNvPicPr>
            <a:picLocks noChangeAspect="1"/>
          </p:cNvPicPr>
          <p:nvPr/>
        </p:nvPicPr>
        <p:blipFill>
          <a:blip r:embed="rId4" cstate="email">
            <a:alphaModFix amt="29000"/>
          </a:blip>
          <a:stretch>
            <a:fillRect/>
          </a:stretch>
        </p:blipFill>
        <p:spPr>
          <a:xfrm>
            <a:off x="2137134" y="0"/>
            <a:ext cx="7914684" cy="8177339"/>
          </a:xfrm>
          <a:prstGeom prst="rect">
            <a:avLst/>
          </a:prstGeom>
        </p:spPr>
      </p:pic>
      <p:grpSp>
        <p:nvGrpSpPr>
          <p:cNvPr id="15" name="组 14"/>
          <p:cNvGrpSpPr/>
          <p:nvPr/>
        </p:nvGrpSpPr>
        <p:grpSpPr>
          <a:xfrm>
            <a:off x="4346405" y="2721113"/>
            <a:ext cx="4683296" cy="1776897"/>
            <a:chOff x="6046312" y="443305"/>
            <a:chExt cx="4683296" cy="1776897"/>
          </a:xfrm>
          <a:effectLst>
            <a:outerShdw blurRad="50800" dist="50800" dir="5400000" algn="ctr" rotWithShape="0">
              <a:srgbClr val="B86175"/>
            </a:outerShdw>
          </a:effectLst>
        </p:grpSpPr>
        <p:sp>
          <p:nvSpPr>
            <p:cNvPr id="16" name="文本框 15"/>
            <p:cNvSpPr txBox="1"/>
            <p:nvPr/>
          </p:nvSpPr>
          <p:spPr>
            <a:xfrm>
              <a:off x="6046312" y="443305"/>
              <a:ext cx="4683296" cy="923330"/>
            </a:xfrm>
            <a:prstGeom prst="rect">
              <a:avLst/>
            </a:prstGeom>
            <a:noFill/>
          </p:spPr>
          <p:txBody>
            <a:bodyPr wrap="square" rtlCol="0">
              <a:spAutoFit/>
            </a:bodyPr>
            <a:lstStyle/>
            <a:p>
              <a:pPr algn="dist"/>
              <a:r>
                <a:rPr kumimoji="1" lang="zh-CN" altLang="en-US" sz="5400" dirty="0">
                  <a:solidFill>
                    <a:schemeClr val="bg1"/>
                  </a:solidFill>
                  <a:cs typeface="+mn-ea"/>
                  <a:sym typeface="+mn-lt"/>
                </a:rPr>
                <a:t>第四章节标题</a:t>
              </a:r>
            </a:p>
          </p:txBody>
        </p:sp>
        <p:sp>
          <p:nvSpPr>
            <p:cNvPr id="17" name="文本框 16"/>
            <p:cNvSpPr txBox="1"/>
            <p:nvPr/>
          </p:nvSpPr>
          <p:spPr>
            <a:xfrm>
              <a:off x="6329058" y="1366635"/>
              <a:ext cx="4257675" cy="853567"/>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2000" b="1" dirty="0">
                  <a:solidFill>
                    <a:schemeClr val="bg1"/>
                  </a:solidFill>
                  <a:cs typeface="+mn-ea"/>
                  <a:sym typeface="+mn-lt"/>
                </a:rPr>
                <a:t>CLICK TO ADD YOUR TITLE HERE.</a:t>
              </a:r>
            </a:p>
          </p:txBody>
        </p:sp>
      </p:grpSp>
      <p:sp>
        <p:nvSpPr>
          <p:cNvPr id="3" name="心形 2"/>
          <p:cNvSpPr/>
          <p:nvPr/>
        </p:nvSpPr>
        <p:spPr>
          <a:xfrm>
            <a:off x="2708638" y="3004724"/>
            <a:ext cx="1074839" cy="970876"/>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5" name="图片 4"/>
          <p:cNvPicPr>
            <a:picLocks noChangeAspect="1"/>
          </p:cNvPicPr>
          <p:nvPr/>
        </p:nvPicPr>
        <p:blipFill>
          <a:blip r:embed="rId5" cstate="email"/>
          <a:stretch>
            <a:fillRect/>
          </a:stretch>
        </p:blipFill>
        <p:spPr>
          <a:xfrm>
            <a:off x="3762513" y="3063875"/>
            <a:ext cx="4507992" cy="786384"/>
          </a:xfrm>
          <a:prstGeom prst="rect">
            <a:avLst/>
          </a:prstGeom>
        </p:spPr>
      </p:pic>
      <p:sp>
        <p:nvSpPr>
          <p:cNvPr id="11" name="TextBox 41"/>
          <p:cNvSpPr txBox="1"/>
          <p:nvPr/>
        </p:nvSpPr>
        <p:spPr>
          <a:xfrm>
            <a:off x="1438246" y="4367488"/>
            <a:ext cx="2771699"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12" name="TextBox 170"/>
          <p:cNvSpPr txBox="1"/>
          <p:nvPr/>
        </p:nvSpPr>
        <p:spPr>
          <a:xfrm>
            <a:off x="1438246" y="3963419"/>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13" name="TextBox 41"/>
          <p:cNvSpPr txBox="1"/>
          <p:nvPr/>
        </p:nvSpPr>
        <p:spPr>
          <a:xfrm>
            <a:off x="7515425" y="4392910"/>
            <a:ext cx="2771699"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14" name="TextBox 170"/>
          <p:cNvSpPr txBox="1"/>
          <p:nvPr/>
        </p:nvSpPr>
        <p:spPr>
          <a:xfrm>
            <a:off x="7515425" y="3988841"/>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pic>
        <p:nvPicPr>
          <p:cNvPr id="3" name="图片 2"/>
          <p:cNvPicPr>
            <a:picLocks noChangeAspect="1"/>
          </p:cNvPicPr>
          <p:nvPr/>
        </p:nvPicPr>
        <p:blipFill>
          <a:blip r:embed="rId6" cstate="email"/>
          <a:stretch>
            <a:fillRect/>
          </a:stretch>
        </p:blipFill>
        <p:spPr>
          <a:xfrm>
            <a:off x="1438246" y="1831985"/>
            <a:ext cx="2997926" cy="2025195"/>
          </a:xfrm>
          <a:prstGeom prst="rect">
            <a:avLst/>
          </a:prstGeom>
        </p:spPr>
      </p:pic>
      <p:pic>
        <p:nvPicPr>
          <p:cNvPr id="4" name="图片 3"/>
          <p:cNvPicPr>
            <a:picLocks noChangeAspect="1"/>
          </p:cNvPicPr>
          <p:nvPr/>
        </p:nvPicPr>
        <p:blipFill>
          <a:blip r:embed="rId7" cstate="email"/>
          <a:stretch>
            <a:fillRect/>
          </a:stretch>
        </p:blipFill>
        <p:spPr>
          <a:xfrm>
            <a:off x="7515425" y="1781549"/>
            <a:ext cx="3093985" cy="2042030"/>
          </a:xfrm>
          <a:prstGeom prst="rect">
            <a:avLst/>
          </a:prstGeom>
        </p:spPr>
      </p:pic>
      <p:sp>
        <p:nvSpPr>
          <p:cNvPr id="18" name="心形 17"/>
          <p:cNvSpPr/>
          <p:nvPr/>
        </p:nvSpPr>
        <p:spPr>
          <a:xfrm>
            <a:off x="4436172" y="1710928"/>
            <a:ext cx="3079253" cy="2705893"/>
          </a:xfrm>
          <a:prstGeom prst="heart">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TextBox 41"/>
          <p:cNvSpPr txBox="1"/>
          <p:nvPr/>
        </p:nvSpPr>
        <p:spPr>
          <a:xfrm>
            <a:off x="5059924" y="2952933"/>
            <a:ext cx="1933033" cy="825168"/>
          </a:xfrm>
          <a:prstGeom prst="rect">
            <a:avLst/>
          </a:prstGeom>
          <a:noFill/>
        </p:spPr>
        <p:txBody>
          <a:bodyPr wrap="square" lIns="85667" tIns="42834" rIns="85667" bIns="42834" rtlCol="0">
            <a:spAutoFit/>
          </a:bodyPr>
          <a:lstStyle/>
          <a:p>
            <a:pPr>
              <a:lnSpc>
                <a:spcPct val="150000"/>
              </a:lnSpc>
            </a:pPr>
            <a:r>
              <a:rPr lang="zh-CN" altLang="en-US" sz="800" dirty="0">
                <a:solidFill>
                  <a:srgbClr val="C46E4F"/>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rgbClr val="C46E4F"/>
              </a:solidFill>
              <a:cs typeface="+mn-ea"/>
              <a:sym typeface="+mn-lt"/>
            </a:endParaRPr>
          </a:p>
        </p:txBody>
      </p:sp>
      <p:sp>
        <p:nvSpPr>
          <p:cNvPr id="16" name="TextBox 170"/>
          <p:cNvSpPr txBox="1"/>
          <p:nvPr/>
        </p:nvSpPr>
        <p:spPr>
          <a:xfrm>
            <a:off x="5297846" y="2493739"/>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rgbClr val="C46E4F"/>
                </a:solidFill>
                <a:cs typeface="+mn-ea"/>
                <a:sym typeface="+mn-lt"/>
              </a:rPr>
              <a:t>请替换文字内容</a:t>
            </a:r>
            <a:endParaRPr lang="en-US" altLang="zh-CN" sz="1400" dirty="0">
              <a:solidFill>
                <a:srgbClr val="C46E4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1500"/>
                                        <p:tgtEl>
                                          <p:spTgt spid="18"/>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7"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anim calcmode="lin" valueType="num">
                                      <p:cBhvr>
                                        <p:cTn id="50" dur="500" fill="hold"/>
                                        <p:tgtEl>
                                          <p:spTgt spid="16"/>
                                        </p:tgtEl>
                                        <p:attrNameLst>
                                          <p:attrName>ppt_x</p:attrName>
                                        </p:attrNameLst>
                                      </p:cBhvr>
                                      <p:tavLst>
                                        <p:tav tm="0">
                                          <p:val>
                                            <p:strVal val="#ppt_x"/>
                                          </p:val>
                                        </p:tav>
                                        <p:tav tm="100000">
                                          <p:val>
                                            <p:strVal val="#ppt_x"/>
                                          </p:val>
                                        </p:tav>
                                      </p:tavLst>
                                    </p:anim>
                                    <p:anim calcmode="lin" valueType="num">
                                      <p:cBhvr>
                                        <p:cTn id="51" dur="5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8"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34" name="图片 33"/>
          <p:cNvPicPr>
            <a:picLocks noChangeAspect="1"/>
          </p:cNvPicPr>
          <p:nvPr/>
        </p:nvPicPr>
        <p:blipFill>
          <a:blip r:embed="rId5" cstate="email"/>
          <a:stretch>
            <a:fillRect/>
          </a:stretch>
        </p:blipFill>
        <p:spPr>
          <a:xfrm>
            <a:off x="3692525" y="2870233"/>
            <a:ext cx="4507992" cy="786384"/>
          </a:xfrm>
          <a:prstGeom prst="rect">
            <a:avLst/>
          </a:prstGeom>
        </p:spPr>
      </p:pic>
      <p:grpSp>
        <p:nvGrpSpPr>
          <p:cNvPr id="35" name="组合 5"/>
          <p:cNvGrpSpPr/>
          <p:nvPr/>
        </p:nvGrpSpPr>
        <p:grpSpPr>
          <a:xfrm>
            <a:off x="4103432" y="1511168"/>
            <a:ext cx="1885951" cy="1885951"/>
            <a:chOff x="3946525" y="1341438"/>
            <a:chExt cx="1885950" cy="1885950"/>
          </a:xfrm>
        </p:grpSpPr>
        <p:sp>
          <p:nvSpPr>
            <p:cNvPr id="36" name="同心圆 35"/>
            <p:cNvSpPr/>
            <p:nvPr/>
          </p:nvSpPr>
          <p:spPr>
            <a:xfrm rot="5400000">
              <a:off x="3946525" y="1341438"/>
              <a:ext cx="1885950" cy="1885950"/>
            </a:xfrm>
            <a:prstGeom prst="donut">
              <a:avLst/>
            </a:prstGeom>
            <a:solidFill>
              <a:srgbClr val="FFE0DF"/>
            </a:solidFill>
            <a:ln w="12700" cap="flat" cmpd="sng" algn="ctr">
              <a:noFill/>
              <a:prstDash val="solid"/>
              <a:miter lim="800000"/>
            </a:ln>
            <a:effectLst/>
          </p:spPr>
          <p:txBody>
            <a:bodyPr anchor="ctr"/>
            <a:lstStyle/>
            <a:p>
              <a:pPr algn="ctr" defTabSz="1218565">
                <a:defRPr/>
              </a:pPr>
              <a:endParaRPr lang="zh-CN" altLang="en-US" sz="2400" kern="0">
                <a:solidFill>
                  <a:schemeClr val="bg1"/>
                </a:solidFill>
                <a:cs typeface="+mn-ea"/>
                <a:sym typeface="+mn-lt"/>
              </a:endParaRPr>
            </a:p>
          </p:txBody>
        </p:sp>
        <p:sp>
          <p:nvSpPr>
            <p:cNvPr id="37" name="椭圆 36"/>
            <p:cNvSpPr/>
            <p:nvPr/>
          </p:nvSpPr>
          <p:spPr>
            <a:xfrm>
              <a:off x="4356100" y="1762125"/>
              <a:ext cx="1044575" cy="1044575"/>
            </a:xfrm>
            <a:prstGeom prst="ellipse">
              <a:avLst/>
            </a:prstGeom>
            <a:solidFill>
              <a:srgbClr val="FF91A9"/>
            </a:solidFill>
            <a:ln w="12700" cap="flat" cmpd="sng" algn="ctr">
              <a:noFill/>
              <a:prstDash val="solid"/>
              <a:miter lim="800000"/>
            </a:ln>
            <a:effectLst/>
          </p:spPr>
          <p:txBody>
            <a:bodyPr anchor="ctr"/>
            <a:lstStyle/>
            <a:p>
              <a:pPr algn="ctr" defTabSz="1218565">
                <a:defRPr/>
              </a:pPr>
              <a:r>
                <a:rPr lang="en-US" altLang="zh-CN" sz="4400" kern="0" dirty="0">
                  <a:solidFill>
                    <a:schemeClr val="bg1"/>
                  </a:solidFill>
                  <a:cs typeface="+mn-ea"/>
                  <a:sym typeface="+mn-lt"/>
                </a:rPr>
                <a:t>1</a:t>
              </a:r>
              <a:endParaRPr lang="zh-CN" altLang="en-US" sz="4400" kern="0" dirty="0">
                <a:solidFill>
                  <a:schemeClr val="bg1"/>
                </a:solidFill>
                <a:cs typeface="+mn-ea"/>
                <a:sym typeface="+mn-lt"/>
              </a:endParaRPr>
            </a:p>
          </p:txBody>
        </p:sp>
      </p:grpSp>
      <p:grpSp>
        <p:nvGrpSpPr>
          <p:cNvPr id="38" name="组合 8"/>
          <p:cNvGrpSpPr/>
          <p:nvPr/>
        </p:nvGrpSpPr>
        <p:grpSpPr>
          <a:xfrm>
            <a:off x="6108443" y="1539753"/>
            <a:ext cx="1885951" cy="1885951"/>
            <a:chOff x="5951537" y="1370023"/>
            <a:chExt cx="1885950" cy="1885950"/>
          </a:xfrm>
        </p:grpSpPr>
        <p:sp>
          <p:nvSpPr>
            <p:cNvPr id="39" name="同心圆 38"/>
            <p:cNvSpPr/>
            <p:nvPr/>
          </p:nvSpPr>
          <p:spPr>
            <a:xfrm rot="16200000" flipH="1">
              <a:off x="5951537" y="1370023"/>
              <a:ext cx="1885950" cy="1885950"/>
            </a:xfrm>
            <a:prstGeom prst="donut">
              <a:avLst/>
            </a:prstGeom>
            <a:solidFill>
              <a:srgbClr val="CC7385"/>
            </a:solidFill>
            <a:ln w="12700" cap="flat" cmpd="sng" algn="ctr">
              <a:noFill/>
              <a:prstDash val="solid"/>
              <a:miter lim="800000"/>
            </a:ln>
            <a:effectLst/>
          </p:spPr>
          <p:txBody>
            <a:bodyPr anchor="ctr"/>
            <a:lstStyle/>
            <a:p>
              <a:pPr algn="ctr" defTabSz="1218565">
                <a:defRPr/>
              </a:pPr>
              <a:endParaRPr lang="zh-CN" altLang="en-US" sz="2400" kern="0">
                <a:solidFill>
                  <a:schemeClr val="bg1"/>
                </a:solidFill>
                <a:cs typeface="+mn-ea"/>
                <a:sym typeface="+mn-lt"/>
              </a:endParaRPr>
            </a:p>
          </p:txBody>
        </p:sp>
        <p:sp>
          <p:nvSpPr>
            <p:cNvPr id="40" name="椭圆 39"/>
            <p:cNvSpPr/>
            <p:nvPr/>
          </p:nvSpPr>
          <p:spPr>
            <a:xfrm>
              <a:off x="6372225" y="1762125"/>
              <a:ext cx="1044575" cy="1044575"/>
            </a:xfrm>
            <a:prstGeom prst="ellipse">
              <a:avLst/>
            </a:prstGeom>
            <a:solidFill>
              <a:srgbClr val="FF91A9"/>
            </a:solidFill>
            <a:ln w="12700" cap="flat" cmpd="sng" algn="ctr">
              <a:noFill/>
              <a:prstDash val="solid"/>
              <a:miter lim="800000"/>
            </a:ln>
            <a:effectLst/>
          </p:spPr>
          <p:txBody>
            <a:bodyPr anchor="ctr"/>
            <a:lstStyle/>
            <a:p>
              <a:pPr algn="ctr" defTabSz="1218565">
                <a:defRPr/>
              </a:pPr>
              <a:r>
                <a:rPr lang="en-US" altLang="zh-CN" sz="4400" kern="0" dirty="0">
                  <a:solidFill>
                    <a:schemeClr val="bg1"/>
                  </a:solidFill>
                  <a:cs typeface="+mn-ea"/>
                  <a:sym typeface="+mn-lt"/>
                </a:rPr>
                <a:t>2</a:t>
              </a:r>
              <a:endParaRPr lang="zh-CN" altLang="en-US" sz="4400" kern="0" dirty="0">
                <a:solidFill>
                  <a:schemeClr val="bg1"/>
                </a:solidFill>
                <a:cs typeface="+mn-ea"/>
                <a:sym typeface="+mn-lt"/>
              </a:endParaRPr>
            </a:p>
          </p:txBody>
        </p:sp>
      </p:grpSp>
      <p:grpSp>
        <p:nvGrpSpPr>
          <p:cNvPr id="41" name="组合 11"/>
          <p:cNvGrpSpPr/>
          <p:nvPr/>
        </p:nvGrpSpPr>
        <p:grpSpPr>
          <a:xfrm>
            <a:off x="6097331" y="3497131"/>
            <a:ext cx="1887539" cy="1885951"/>
            <a:chOff x="5940425" y="3327400"/>
            <a:chExt cx="1887538" cy="1885950"/>
          </a:xfrm>
          <a:solidFill>
            <a:srgbClr val="FFD17A"/>
          </a:solidFill>
        </p:grpSpPr>
        <p:sp>
          <p:nvSpPr>
            <p:cNvPr id="42" name="同心圆 41"/>
            <p:cNvSpPr/>
            <p:nvPr/>
          </p:nvSpPr>
          <p:spPr>
            <a:xfrm flipH="1">
              <a:off x="5940425" y="3327400"/>
              <a:ext cx="1887538" cy="1885950"/>
            </a:xfrm>
            <a:prstGeom prst="donut">
              <a:avLst/>
            </a:prstGeom>
            <a:grpFill/>
            <a:ln w="12700" cap="flat" cmpd="sng" algn="ctr">
              <a:noFill/>
              <a:prstDash val="solid"/>
              <a:miter lim="800000"/>
            </a:ln>
            <a:effectLst/>
          </p:spPr>
          <p:txBody>
            <a:bodyPr anchor="ctr"/>
            <a:lstStyle/>
            <a:p>
              <a:pPr algn="ctr" defTabSz="1218565">
                <a:defRPr/>
              </a:pPr>
              <a:endParaRPr lang="zh-CN" altLang="en-US" sz="2400" kern="0">
                <a:solidFill>
                  <a:schemeClr val="bg1"/>
                </a:solidFill>
                <a:cs typeface="+mn-ea"/>
                <a:sym typeface="+mn-lt"/>
              </a:endParaRPr>
            </a:p>
          </p:txBody>
        </p:sp>
        <p:sp>
          <p:nvSpPr>
            <p:cNvPr id="43" name="椭圆 42"/>
            <p:cNvSpPr/>
            <p:nvPr/>
          </p:nvSpPr>
          <p:spPr>
            <a:xfrm>
              <a:off x="6372225" y="3748088"/>
              <a:ext cx="1044575" cy="1044575"/>
            </a:xfrm>
            <a:prstGeom prst="ellipse">
              <a:avLst/>
            </a:prstGeom>
            <a:solidFill>
              <a:srgbClr val="FFA1A1"/>
            </a:solidFill>
            <a:ln w="12700" cap="flat" cmpd="sng" algn="ctr">
              <a:noFill/>
              <a:prstDash val="solid"/>
              <a:miter lim="800000"/>
            </a:ln>
            <a:effectLst/>
          </p:spPr>
          <p:txBody>
            <a:bodyPr anchor="ctr"/>
            <a:lstStyle/>
            <a:p>
              <a:pPr algn="ctr" defTabSz="1218565">
                <a:defRPr/>
              </a:pPr>
              <a:r>
                <a:rPr lang="en-US" altLang="zh-CN" sz="4400" kern="0" dirty="0">
                  <a:solidFill>
                    <a:schemeClr val="bg1"/>
                  </a:solidFill>
                  <a:cs typeface="+mn-ea"/>
                  <a:sym typeface="+mn-lt"/>
                </a:rPr>
                <a:t>4</a:t>
              </a:r>
              <a:endParaRPr lang="zh-CN" altLang="en-US" sz="4400" kern="0" dirty="0">
                <a:solidFill>
                  <a:schemeClr val="bg1"/>
                </a:solidFill>
                <a:cs typeface="+mn-ea"/>
                <a:sym typeface="+mn-lt"/>
              </a:endParaRPr>
            </a:p>
          </p:txBody>
        </p:sp>
      </p:grpSp>
      <p:grpSp>
        <p:nvGrpSpPr>
          <p:cNvPr id="44" name="组合 14"/>
          <p:cNvGrpSpPr/>
          <p:nvPr/>
        </p:nvGrpSpPr>
        <p:grpSpPr>
          <a:xfrm>
            <a:off x="4092320" y="3497131"/>
            <a:ext cx="1885951" cy="1885951"/>
            <a:chOff x="3935413" y="3327400"/>
            <a:chExt cx="1885950" cy="1885950"/>
          </a:xfrm>
        </p:grpSpPr>
        <p:sp>
          <p:nvSpPr>
            <p:cNvPr id="45" name="同心圆 44"/>
            <p:cNvSpPr/>
            <p:nvPr/>
          </p:nvSpPr>
          <p:spPr>
            <a:xfrm>
              <a:off x="3935413" y="3327400"/>
              <a:ext cx="1885950" cy="1885950"/>
            </a:xfrm>
            <a:prstGeom prst="donut">
              <a:avLst/>
            </a:prstGeom>
            <a:solidFill>
              <a:srgbClr val="FF8DDF"/>
            </a:solidFill>
            <a:ln w="12700" cap="flat" cmpd="sng" algn="ctr">
              <a:noFill/>
              <a:prstDash val="solid"/>
              <a:miter lim="800000"/>
            </a:ln>
            <a:effectLst/>
          </p:spPr>
          <p:txBody>
            <a:bodyPr anchor="ctr"/>
            <a:lstStyle/>
            <a:p>
              <a:pPr algn="ctr" defTabSz="1218565">
                <a:defRPr/>
              </a:pPr>
              <a:endParaRPr lang="zh-CN" altLang="en-US" sz="2400" kern="0">
                <a:solidFill>
                  <a:schemeClr val="bg1"/>
                </a:solidFill>
                <a:cs typeface="+mn-ea"/>
                <a:sym typeface="+mn-lt"/>
              </a:endParaRPr>
            </a:p>
          </p:txBody>
        </p:sp>
        <p:sp>
          <p:nvSpPr>
            <p:cNvPr id="46" name="椭圆 45"/>
            <p:cNvSpPr/>
            <p:nvPr/>
          </p:nvSpPr>
          <p:spPr>
            <a:xfrm>
              <a:off x="4362450" y="3748088"/>
              <a:ext cx="1042988" cy="1044575"/>
            </a:xfrm>
            <a:prstGeom prst="ellipse">
              <a:avLst/>
            </a:prstGeom>
            <a:solidFill>
              <a:srgbClr val="FF91A9"/>
            </a:solidFill>
            <a:ln w="12700" cap="flat" cmpd="sng" algn="ctr">
              <a:noFill/>
              <a:prstDash val="solid"/>
              <a:miter lim="800000"/>
            </a:ln>
            <a:effectLst/>
          </p:spPr>
          <p:txBody>
            <a:bodyPr anchor="ctr"/>
            <a:lstStyle/>
            <a:p>
              <a:pPr algn="ctr" defTabSz="1218565">
                <a:defRPr/>
              </a:pPr>
              <a:r>
                <a:rPr lang="en-US" altLang="zh-CN" sz="4400" kern="0" dirty="0">
                  <a:solidFill>
                    <a:schemeClr val="bg1"/>
                  </a:solidFill>
                  <a:cs typeface="+mn-ea"/>
                  <a:sym typeface="+mn-lt"/>
                </a:rPr>
                <a:t>3</a:t>
              </a:r>
              <a:endParaRPr lang="zh-CN" altLang="en-US" sz="4400" kern="0" dirty="0">
                <a:solidFill>
                  <a:schemeClr val="bg1"/>
                </a:solidFill>
                <a:cs typeface="+mn-ea"/>
                <a:sym typeface="+mn-lt"/>
              </a:endParaRPr>
            </a:p>
          </p:txBody>
        </p:sp>
      </p:grpSp>
      <p:grpSp>
        <p:nvGrpSpPr>
          <p:cNvPr id="47" name="组合 17"/>
          <p:cNvGrpSpPr/>
          <p:nvPr/>
        </p:nvGrpSpPr>
        <p:grpSpPr>
          <a:xfrm>
            <a:off x="1539619" y="1855655"/>
            <a:ext cx="2271713" cy="3296846"/>
            <a:chOff x="1382712" y="1685925"/>
            <a:chExt cx="2271713" cy="3296846"/>
          </a:xfrm>
        </p:grpSpPr>
        <p:grpSp>
          <p:nvGrpSpPr>
            <p:cNvPr id="48" name="组合 18"/>
            <p:cNvGrpSpPr/>
            <p:nvPr/>
          </p:nvGrpSpPr>
          <p:grpSpPr>
            <a:xfrm>
              <a:off x="1382712" y="1685925"/>
              <a:ext cx="2271713" cy="1340155"/>
              <a:chOff x="1382712" y="1685925"/>
              <a:chExt cx="2271713" cy="1340155"/>
            </a:xfrm>
          </p:grpSpPr>
          <p:sp>
            <p:nvSpPr>
              <p:cNvPr id="52" name="文本框 58"/>
              <p:cNvSpPr txBox="1">
                <a:spLocks noChangeArrowheads="1"/>
              </p:cNvSpPr>
              <p:nvPr/>
            </p:nvSpPr>
            <p:spPr bwMode="auto">
              <a:xfrm>
                <a:off x="1382712" y="1685925"/>
                <a:ext cx="180075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865" dirty="0">
                    <a:solidFill>
                      <a:schemeClr val="bg1"/>
                    </a:solidFill>
                    <a:latin typeface="+mn-lt"/>
                    <a:ea typeface="+mn-ea"/>
                    <a:cs typeface="+mn-ea"/>
                    <a:sym typeface="+mn-lt"/>
                  </a:rPr>
                  <a:t>标题文字内容</a:t>
                </a:r>
              </a:p>
            </p:txBody>
          </p:sp>
          <p:sp>
            <p:nvSpPr>
              <p:cNvPr id="53" name="文本框 69"/>
              <p:cNvSpPr txBox="1"/>
              <p:nvPr/>
            </p:nvSpPr>
            <p:spPr>
              <a:xfrm>
                <a:off x="1403351" y="1917700"/>
                <a:ext cx="2251074" cy="1108380"/>
              </a:xfrm>
              <a:prstGeom prst="rect">
                <a:avLst/>
              </a:prstGeom>
              <a:noFill/>
            </p:spPr>
            <p:txBody>
              <a:bodyPr>
                <a:spAutoFit/>
              </a:bodyPr>
              <a:lstStyle/>
              <a:p>
                <a:pPr eaLnBrk="0" fontAlgn="base" hangingPunct="0">
                  <a:lnSpc>
                    <a:spcPct val="150000"/>
                  </a:lnSpc>
                  <a:spcBef>
                    <a:spcPct val="0"/>
                  </a:spcBef>
                  <a:spcAft>
                    <a:spcPct val="0"/>
                  </a:spcAft>
                </a:pPr>
                <a:r>
                  <a:rPr lang="zh-CN" altLang="en-US" sz="1465" dirty="0">
                    <a:solidFill>
                      <a:schemeClr val="bg1"/>
                    </a:solidFill>
                    <a:cs typeface="+mn-ea"/>
                    <a:sym typeface="+mn-lt"/>
                  </a:rPr>
                  <a:t>单击此处添加段落文本单击此处添加段落文本单击此处添加段落文本</a:t>
                </a:r>
              </a:p>
            </p:txBody>
          </p:sp>
        </p:grpSp>
        <p:grpSp>
          <p:nvGrpSpPr>
            <p:cNvPr id="49" name="组合 19"/>
            <p:cNvGrpSpPr/>
            <p:nvPr/>
          </p:nvGrpSpPr>
          <p:grpSpPr>
            <a:xfrm>
              <a:off x="1382713" y="3642616"/>
              <a:ext cx="2271712" cy="1340155"/>
              <a:chOff x="1382713" y="1685925"/>
              <a:chExt cx="2271712" cy="1340155"/>
            </a:xfrm>
          </p:grpSpPr>
          <p:sp>
            <p:nvSpPr>
              <p:cNvPr id="50" name="文本框 58"/>
              <p:cNvSpPr txBox="1">
                <a:spLocks noChangeArrowheads="1"/>
              </p:cNvSpPr>
              <p:nvPr/>
            </p:nvSpPr>
            <p:spPr bwMode="auto">
              <a:xfrm>
                <a:off x="1382713" y="1685925"/>
                <a:ext cx="1800752"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865" dirty="0">
                    <a:solidFill>
                      <a:schemeClr val="bg1"/>
                    </a:solidFill>
                    <a:latin typeface="+mn-lt"/>
                    <a:ea typeface="+mn-ea"/>
                    <a:cs typeface="+mn-ea"/>
                    <a:sym typeface="+mn-lt"/>
                  </a:rPr>
                  <a:t>标题文字内容</a:t>
                </a:r>
              </a:p>
            </p:txBody>
          </p:sp>
          <p:sp>
            <p:nvSpPr>
              <p:cNvPr id="51" name="文本框 69"/>
              <p:cNvSpPr txBox="1"/>
              <p:nvPr/>
            </p:nvSpPr>
            <p:spPr>
              <a:xfrm>
                <a:off x="1403350" y="1917700"/>
                <a:ext cx="2251075" cy="1108380"/>
              </a:xfrm>
              <a:prstGeom prst="rect">
                <a:avLst/>
              </a:prstGeom>
              <a:noFill/>
            </p:spPr>
            <p:txBody>
              <a:bodyPr>
                <a:spAutoFit/>
              </a:bodyPr>
              <a:lstStyle/>
              <a:p>
                <a:pPr eaLnBrk="0" fontAlgn="base" hangingPunct="0">
                  <a:lnSpc>
                    <a:spcPct val="150000"/>
                  </a:lnSpc>
                  <a:spcBef>
                    <a:spcPct val="0"/>
                  </a:spcBef>
                  <a:spcAft>
                    <a:spcPct val="0"/>
                  </a:spcAft>
                </a:pPr>
                <a:r>
                  <a:rPr lang="zh-CN" altLang="en-US" sz="1465" dirty="0">
                    <a:solidFill>
                      <a:schemeClr val="bg1"/>
                    </a:solidFill>
                    <a:cs typeface="+mn-ea"/>
                    <a:sym typeface="+mn-lt"/>
                  </a:rPr>
                  <a:t>单击此处添加段落文本单击此处添加段落文本单击此处添加段落文本</a:t>
                </a:r>
              </a:p>
            </p:txBody>
          </p:sp>
        </p:grpSp>
      </p:grpSp>
      <p:grpSp>
        <p:nvGrpSpPr>
          <p:cNvPr id="54" name="组合 24"/>
          <p:cNvGrpSpPr/>
          <p:nvPr/>
        </p:nvGrpSpPr>
        <p:grpSpPr>
          <a:xfrm>
            <a:off x="8410319" y="1855655"/>
            <a:ext cx="2271712" cy="3296846"/>
            <a:chOff x="8253413" y="1685925"/>
            <a:chExt cx="2271712" cy="3296846"/>
          </a:xfrm>
        </p:grpSpPr>
        <p:grpSp>
          <p:nvGrpSpPr>
            <p:cNvPr id="55" name="组合 25"/>
            <p:cNvGrpSpPr/>
            <p:nvPr/>
          </p:nvGrpSpPr>
          <p:grpSpPr>
            <a:xfrm>
              <a:off x="8253413" y="1685925"/>
              <a:ext cx="2271712" cy="1340155"/>
              <a:chOff x="1382713" y="1685925"/>
              <a:chExt cx="2271712" cy="1340155"/>
            </a:xfrm>
          </p:grpSpPr>
          <p:sp>
            <p:nvSpPr>
              <p:cNvPr id="59" name="文本框 58"/>
              <p:cNvSpPr txBox="1">
                <a:spLocks noChangeArrowheads="1"/>
              </p:cNvSpPr>
              <p:nvPr/>
            </p:nvSpPr>
            <p:spPr bwMode="auto">
              <a:xfrm>
                <a:off x="1382713" y="1685925"/>
                <a:ext cx="185578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865" dirty="0">
                    <a:solidFill>
                      <a:schemeClr val="bg1"/>
                    </a:solidFill>
                    <a:latin typeface="+mn-lt"/>
                    <a:ea typeface="+mn-ea"/>
                    <a:cs typeface="+mn-ea"/>
                    <a:sym typeface="+mn-lt"/>
                  </a:rPr>
                  <a:t>标题文字内容</a:t>
                </a:r>
              </a:p>
            </p:txBody>
          </p:sp>
          <p:sp>
            <p:nvSpPr>
              <p:cNvPr id="60" name="文本框 69"/>
              <p:cNvSpPr txBox="1"/>
              <p:nvPr/>
            </p:nvSpPr>
            <p:spPr>
              <a:xfrm>
                <a:off x="1403350" y="1917700"/>
                <a:ext cx="2251075" cy="1108380"/>
              </a:xfrm>
              <a:prstGeom prst="rect">
                <a:avLst/>
              </a:prstGeom>
              <a:noFill/>
            </p:spPr>
            <p:txBody>
              <a:bodyPr>
                <a:spAutoFit/>
              </a:bodyPr>
              <a:lstStyle/>
              <a:p>
                <a:pPr eaLnBrk="0" fontAlgn="base" hangingPunct="0">
                  <a:lnSpc>
                    <a:spcPct val="150000"/>
                  </a:lnSpc>
                  <a:spcBef>
                    <a:spcPct val="0"/>
                  </a:spcBef>
                  <a:spcAft>
                    <a:spcPct val="0"/>
                  </a:spcAft>
                </a:pPr>
                <a:r>
                  <a:rPr lang="zh-CN" altLang="en-US" sz="1465" dirty="0">
                    <a:solidFill>
                      <a:schemeClr val="bg1"/>
                    </a:solidFill>
                    <a:cs typeface="+mn-ea"/>
                    <a:sym typeface="+mn-lt"/>
                  </a:rPr>
                  <a:t>单击此处添加段落文本单击此处添加段落文本单击此处添加段落文本</a:t>
                </a:r>
              </a:p>
            </p:txBody>
          </p:sp>
        </p:grpSp>
        <p:grpSp>
          <p:nvGrpSpPr>
            <p:cNvPr id="56" name="组合 26"/>
            <p:cNvGrpSpPr/>
            <p:nvPr/>
          </p:nvGrpSpPr>
          <p:grpSpPr>
            <a:xfrm>
              <a:off x="8253413" y="3642616"/>
              <a:ext cx="2271712" cy="1340155"/>
              <a:chOff x="1382713" y="1685925"/>
              <a:chExt cx="2271712" cy="1340155"/>
            </a:xfrm>
          </p:grpSpPr>
          <p:sp>
            <p:nvSpPr>
              <p:cNvPr id="57" name="文本框 58"/>
              <p:cNvSpPr txBox="1">
                <a:spLocks noChangeArrowheads="1"/>
              </p:cNvSpPr>
              <p:nvPr/>
            </p:nvSpPr>
            <p:spPr bwMode="auto">
              <a:xfrm>
                <a:off x="1382713" y="1685925"/>
                <a:ext cx="185578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865" dirty="0">
                    <a:solidFill>
                      <a:schemeClr val="bg1"/>
                    </a:solidFill>
                    <a:latin typeface="+mn-lt"/>
                    <a:ea typeface="+mn-ea"/>
                    <a:cs typeface="+mn-ea"/>
                    <a:sym typeface="+mn-lt"/>
                  </a:rPr>
                  <a:t>标题文字内容</a:t>
                </a:r>
              </a:p>
            </p:txBody>
          </p:sp>
          <p:sp>
            <p:nvSpPr>
              <p:cNvPr id="58" name="文本框 69"/>
              <p:cNvSpPr txBox="1"/>
              <p:nvPr/>
            </p:nvSpPr>
            <p:spPr>
              <a:xfrm>
                <a:off x="1403350" y="1917700"/>
                <a:ext cx="2251075" cy="1108380"/>
              </a:xfrm>
              <a:prstGeom prst="rect">
                <a:avLst/>
              </a:prstGeom>
              <a:noFill/>
            </p:spPr>
            <p:txBody>
              <a:bodyPr>
                <a:spAutoFit/>
              </a:bodyPr>
              <a:lstStyle/>
              <a:p>
                <a:pPr eaLnBrk="0" fontAlgn="base" hangingPunct="0">
                  <a:lnSpc>
                    <a:spcPct val="150000"/>
                  </a:lnSpc>
                  <a:spcBef>
                    <a:spcPct val="0"/>
                  </a:spcBef>
                  <a:spcAft>
                    <a:spcPct val="0"/>
                  </a:spcAft>
                </a:pPr>
                <a:r>
                  <a:rPr lang="zh-CN" altLang="en-US" sz="1465" dirty="0">
                    <a:solidFill>
                      <a:schemeClr val="bg1"/>
                    </a:solidFill>
                    <a:cs typeface="+mn-ea"/>
                    <a:sym typeface="+mn-lt"/>
                  </a:rPr>
                  <a:t>单击此处添加段落文本单击此处添加段落文本单击此处添加段落文本</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0-#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rot="1736635">
            <a:off x="-766890" y="3343803"/>
            <a:ext cx="3894895" cy="4024150"/>
          </a:xfrm>
          <a:prstGeom prst="rect">
            <a:avLst/>
          </a:prstGeom>
        </p:spPr>
      </p:pic>
      <p:pic>
        <p:nvPicPr>
          <p:cNvPr id="12" name="图片 11"/>
          <p:cNvPicPr>
            <a:picLocks noChangeAspect="1"/>
          </p:cNvPicPr>
          <p:nvPr/>
        </p:nvPicPr>
        <p:blipFill>
          <a:blip r:embed="rId4" cstate="email"/>
          <a:stretch>
            <a:fillRect/>
          </a:stretch>
        </p:blipFill>
        <p:spPr>
          <a:xfrm rot="19890176" flipH="1">
            <a:off x="9067411" y="3159970"/>
            <a:ext cx="3894895" cy="4024150"/>
          </a:xfrm>
          <a:prstGeom prst="rect">
            <a:avLst/>
          </a:prstGeom>
        </p:spPr>
      </p:pic>
      <p:grpSp>
        <p:nvGrpSpPr>
          <p:cNvPr id="15" name="组 14"/>
          <p:cNvGrpSpPr/>
          <p:nvPr/>
        </p:nvGrpSpPr>
        <p:grpSpPr>
          <a:xfrm>
            <a:off x="6561202" y="726916"/>
            <a:ext cx="2637790" cy="628034"/>
            <a:chOff x="6589237" y="726916"/>
            <a:chExt cx="2637790" cy="628034"/>
          </a:xfrm>
        </p:grpSpPr>
        <p:sp>
          <p:nvSpPr>
            <p:cNvPr id="16" name="文本框 15"/>
            <p:cNvSpPr txBox="1"/>
            <p:nvPr/>
          </p:nvSpPr>
          <p:spPr>
            <a:xfrm>
              <a:off x="6589237" y="726916"/>
              <a:ext cx="2443162" cy="461665"/>
            </a:xfrm>
            <a:prstGeom prst="rect">
              <a:avLst/>
            </a:prstGeom>
            <a:noFill/>
          </p:spPr>
          <p:txBody>
            <a:bodyPr wrap="square" rtlCol="0">
              <a:spAutoFit/>
            </a:bodyPr>
            <a:lstStyle/>
            <a:p>
              <a:pPr algn="dist"/>
              <a:r>
                <a:rPr kumimoji="1" lang="zh-CN" altLang="en-US" sz="2400" dirty="0">
                  <a:solidFill>
                    <a:schemeClr val="bg1"/>
                  </a:solidFill>
                  <a:cs typeface="+mn-ea"/>
                  <a:sym typeface="+mn-lt"/>
                </a:rPr>
                <a:t>第一章节标题</a:t>
              </a:r>
            </a:p>
          </p:txBody>
        </p:sp>
        <p:sp>
          <p:nvSpPr>
            <p:cNvPr id="17" name="文本框 16"/>
            <p:cNvSpPr txBox="1"/>
            <p:nvPr/>
          </p:nvSpPr>
          <p:spPr>
            <a:xfrm>
              <a:off x="6589237" y="1100137"/>
              <a:ext cx="2637790" cy="254813"/>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900" b="1" dirty="0">
                  <a:solidFill>
                    <a:schemeClr val="bg1"/>
                  </a:solidFill>
                  <a:cs typeface="+mn-ea"/>
                  <a:sym typeface="+mn-lt"/>
                </a:rPr>
                <a:t>CLICK TO ADD YOUR TITLE HERE.</a:t>
              </a:r>
            </a:p>
          </p:txBody>
        </p:sp>
      </p:grpSp>
      <p:grpSp>
        <p:nvGrpSpPr>
          <p:cNvPr id="18" name="组 17"/>
          <p:cNvGrpSpPr/>
          <p:nvPr/>
        </p:nvGrpSpPr>
        <p:grpSpPr>
          <a:xfrm>
            <a:off x="6561202" y="3932024"/>
            <a:ext cx="2637790" cy="628034"/>
            <a:chOff x="6589237" y="726916"/>
            <a:chExt cx="2637790" cy="628034"/>
          </a:xfrm>
        </p:grpSpPr>
        <p:sp>
          <p:nvSpPr>
            <p:cNvPr id="19" name="文本框 18"/>
            <p:cNvSpPr txBox="1"/>
            <p:nvPr/>
          </p:nvSpPr>
          <p:spPr>
            <a:xfrm>
              <a:off x="6589237" y="726916"/>
              <a:ext cx="2443162" cy="461665"/>
            </a:xfrm>
            <a:prstGeom prst="rect">
              <a:avLst/>
            </a:prstGeom>
            <a:noFill/>
          </p:spPr>
          <p:txBody>
            <a:bodyPr wrap="square" rtlCol="0">
              <a:spAutoFit/>
            </a:bodyPr>
            <a:lstStyle/>
            <a:p>
              <a:pPr algn="dist"/>
              <a:r>
                <a:rPr kumimoji="1" lang="zh-CN" altLang="en-US" sz="2400" dirty="0">
                  <a:solidFill>
                    <a:schemeClr val="bg1"/>
                  </a:solidFill>
                  <a:cs typeface="+mn-ea"/>
                  <a:sym typeface="+mn-lt"/>
                </a:rPr>
                <a:t>第三章节标题</a:t>
              </a:r>
            </a:p>
          </p:txBody>
        </p:sp>
        <p:sp>
          <p:nvSpPr>
            <p:cNvPr id="20" name="文本框 19"/>
            <p:cNvSpPr txBox="1"/>
            <p:nvPr/>
          </p:nvSpPr>
          <p:spPr>
            <a:xfrm>
              <a:off x="6589237" y="1100137"/>
              <a:ext cx="2637790" cy="254813"/>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900" b="1" dirty="0">
                  <a:solidFill>
                    <a:schemeClr val="bg1"/>
                  </a:solidFill>
                  <a:cs typeface="+mn-ea"/>
                  <a:sym typeface="+mn-lt"/>
                </a:rPr>
                <a:t>CLICK TO ADD YOUR TITLE HERE.</a:t>
              </a:r>
            </a:p>
          </p:txBody>
        </p:sp>
      </p:grpSp>
      <p:grpSp>
        <p:nvGrpSpPr>
          <p:cNvPr id="21" name="组 20"/>
          <p:cNvGrpSpPr/>
          <p:nvPr/>
        </p:nvGrpSpPr>
        <p:grpSpPr>
          <a:xfrm>
            <a:off x="6561202" y="2329470"/>
            <a:ext cx="2637790" cy="628034"/>
            <a:chOff x="6589237" y="726916"/>
            <a:chExt cx="2637790" cy="628034"/>
          </a:xfrm>
        </p:grpSpPr>
        <p:sp>
          <p:nvSpPr>
            <p:cNvPr id="22" name="文本框 21"/>
            <p:cNvSpPr txBox="1"/>
            <p:nvPr/>
          </p:nvSpPr>
          <p:spPr>
            <a:xfrm>
              <a:off x="6589237" y="726916"/>
              <a:ext cx="2443162" cy="461665"/>
            </a:xfrm>
            <a:prstGeom prst="rect">
              <a:avLst/>
            </a:prstGeom>
            <a:noFill/>
          </p:spPr>
          <p:txBody>
            <a:bodyPr wrap="square" rtlCol="0">
              <a:spAutoFit/>
            </a:bodyPr>
            <a:lstStyle/>
            <a:p>
              <a:pPr algn="dist"/>
              <a:r>
                <a:rPr kumimoji="1" lang="zh-CN" altLang="en-US" sz="2400" dirty="0">
                  <a:solidFill>
                    <a:schemeClr val="bg1"/>
                  </a:solidFill>
                  <a:cs typeface="+mn-ea"/>
                  <a:sym typeface="+mn-lt"/>
                </a:rPr>
                <a:t>第二章节标题</a:t>
              </a:r>
            </a:p>
          </p:txBody>
        </p:sp>
        <p:sp>
          <p:nvSpPr>
            <p:cNvPr id="23" name="文本框 22"/>
            <p:cNvSpPr txBox="1"/>
            <p:nvPr/>
          </p:nvSpPr>
          <p:spPr>
            <a:xfrm>
              <a:off x="6589237" y="1100137"/>
              <a:ext cx="2637790" cy="254813"/>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900" b="1" dirty="0">
                  <a:solidFill>
                    <a:schemeClr val="bg1"/>
                  </a:solidFill>
                  <a:cs typeface="+mn-ea"/>
                  <a:sym typeface="+mn-lt"/>
                </a:rPr>
                <a:t>CLICK TO ADD YOUR TITLE HERE.</a:t>
              </a:r>
            </a:p>
          </p:txBody>
        </p:sp>
      </p:grpSp>
      <p:grpSp>
        <p:nvGrpSpPr>
          <p:cNvPr id="24" name="组 23"/>
          <p:cNvGrpSpPr/>
          <p:nvPr/>
        </p:nvGrpSpPr>
        <p:grpSpPr>
          <a:xfrm>
            <a:off x="6561202" y="5534577"/>
            <a:ext cx="2637790" cy="628034"/>
            <a:chOff x="6589237" y="726916"/>
            <a:chExt cx="2637790" cy="628034"/>
          </a:xfrm>
        </p:grpSpPr>
        <p:sp>
          <p:nvSpPr>
            <p:cNvPr id="25" name="文本框 24"/>
            <p:cNvSpPr txBox="1"/>
            <p:nvPr/>
          </p:nvSpPr>
          <p:spPr>
            <a:xfrm>
              <a:off x="6589237" y="726916"/>
              <a:ext cx="2443162" cy="461665"/>
            </a:xfrm>
            <a:prstGeom prst="rect">
              <a:avLst/>
            </a:prstGeom>
            <a:noFill/>
          </p:spPr>
          <p:txBody>
            <a:bodyPr wrap="square" rtlCol="0">
              <a:spAutoFit/>
            </a:bodyPr>
            <a:lstStyle/>
            <a:p>
              <a:pPr algn="dist"/>
              <a:r>
                <a:rPr kumimoji="1" lang="zh-CN" altLang="en-US" sz="2400" dirty="0">
                  <a:solidFill>
                    <a:schemeClr val="bg1"/>
                  </a:solidFill>
                  <a:cs typeface="+mn-ea"/>
                  <a:sym typeface="+mn-lt"/>
                </a:rPr>
                <a:t>第四章节标题</a:t>
              </a:r>
            </a:p>
          </p:txBody>
        </p:sp>
        <p:sp>
          <p:nvSpPr>
            <p:cNvPr id="26" name="文本框 25"/>
            <p:cNvSpPr txBox="1"/>
            <p:nvPr/>
          </p:nvSpPr>
          <p:spPr>
            <a:xfrm>
              <a:off x="6589237" y="1100137"/>
              <a:ext cx="2637790" cy="254813"/>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900" b="1" dirty="0">
                  <a:solidFill>
                    <a:schemeClr val="bg1"/>
                  </a:solidFill>
                  <a:cs typeface="+mn-ea"/>
                  <a:sym typeface="+mn-lt"/>
                </a:rPr>
                <a:t>CLICK TO ADD YOUR TITLE HERE.</a:t>
              </a:r>
            </a:p>
          </p:txBody>
        </p:sp>
      </p:grpSp>
      <p:sp>
        <p:nvSpPr>
          <p:cNvPr id="3" name="心形 2"/>
          <p:cNvSpPr/>
          <p:nvPr/>
        </p:nvSpPr>
        <p:spPr>
          <a:xfrm>
            <a:off x="2727071" y="1991538"/>
            <a:ext cx="3043237" cy="2748880"/>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
        <p:nvSpPr>
          <p:cNvPr id="27" name="文本框 26"/>
          <p:cNvSpPr txBox="1"/>
          <p:nvPr/>
        </p:nvSpPr>
        <p:spPr>
          <a:xfrm>
            <a:off x="3296435" y="2575215"/>
            <a:ext cx="1872553" cy="923330"/>
          </a:xfrm>
          <a:prstGeom prst="rect">
            <a:avLst/>
          </a:prstGeom>
          <a:noFill/>
          <a:effectLst>
            <a:outerShdw blurRad="50800" dist="76200" dir="2700000" algn="tl" rotWithShape="0">
              <a:prstClr val="black">
                <a:alpha val="0"/>
              </a:prstClr>
            </a:outerShdw>
          </a:effectLst>
        </p:spPr>
        <p:txBody>
          <a:bodyPr wrap="square" rtlCol="0">
            <a:spAutoFit/>
          </a:bodyPr>
          <a:lstStyle/>
          <a:p>
            <a:pPr algn="dist"/>
            <a:r>
              <a:rPr kumimoji="1" lang="zh-CN" altLang="en-US" sz="5400" dirty="0">
                <a:solidFill>
                  <a:srgbClr val="FF91A9"/>
                </a:solidFill>
                <a:cs typeface="+mn-ea"/>
                <a:sym typeface="+mn-lt"/>
              </a:rPr>
              <a:t>目录</a:t>
            </a:r>
          </a:p>
        </p:txBody>
      </p:sp>
      <p:sp>
        <p:nvSpPr>
          <p:cNvPr id="28" name="文本框 27"/>
          <p:cNvSpPr txBox="1"/>
          <p:nvPr/>
        </p:nvSpPr>
        <p:spPr>
          <a:xfrm>
            <a:off x="3296435" y="3495297"/>
            <a:ext cx="1872553" cy="461665"/>
          </a:xfrm>
          <a:prstGeom prst="rect">
            <a:avLst/>
          </a:prstGeom>
          <a:noFill/>
          <a:effectLst>
            <a:outerShdw blurRad="50800" dist="76200" dir="2700000" algn="tl" rotWithShape="0">
              <a:prstClr val="black">
                <a:alpha val="0"/>
              </a:prstClr>
            </a:outerShdw>
          </a:effectLst>
        </p:spPr>
        <p:txBody>
          <a:bodyPr wrap="square" rtlCol="0">
            <a:spAutoFit/>
          </a:bodyPr>
          <a:lstStyle/>
          <a:p>
            <a:pPr algn="dist"/>
            <a:r>
              <a:rPr kumimoji="1" lang="en-US" altLang="zh-CN" sz="2400" dirty="0">
                <a:solidFill>
                  <a:srgbClr val="FF91A9"/>
                </a:solidFill>
                <a:cs typeface="+mn-ea"/>
                <a:sym typeface="+mn-lt"/>
              </a:rPr>
              <a:t>CONTENTS</a:t>
            </a:r>
            <a:endParaRPr kumimoji="1" lang="zh-CN" altLang="en-US" sz="2400" dirty="0">
              <a:solidFill>
                <a:srgbClr val="FF91A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strVal val="#ppt_w*0.70"/>
                                          </p:val>
                                        </p:tav>
                                        <p:tav tm="100000">
                                          <p:val>
                                            <p:strVal val="#ppt_w"/>
                                          </p:val>
                                        </p:tav>
                                      </p:tavLst>
                                    </p:anim>
                                    <p:anim calcmode="lin" valueType="num">
                                      <p:cBhvr>
                                        <p:cTn id="26" dur="1000" fill="hold"/>
                                        <p:tgtEl>
                                          <p:spTgt spid="27"/>
                                        </p:tgtEl>
                                        <p:attrNameLst>
                                          <p:attrName>ppt_h</p:attrName>
                                        </p:attrNameLst>
                                      </p:cBhvr>
                                      <p:tavLst>
                                        <p:tav tm="0">
                                          <p:val>
                                            <p:strVal val="#ppt_h"/>
                                          </p:val>
                                        </p:tav>
                                        <p:tav tm="100000">
                                          <p:val>
                                            <p:strVal val="#ppt_h"/>
                                          </p:val>
                                        </p:tav>
                                      </p:tavLst>
                                    </p:anim>
                                    <p:animEffect transition="in" filter="fade">
                                      <p:cBhvr>
                                        <p:cTn id="27" dur="1000"/>
                                        <p:tgtEl>
                                          <p:spTgt spid="2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ppt_w</p:attrName>
                                        </p:attrNameLst>
                                      </p:cBhvr>
                                      <p:tavLst>
                                        <p:tav tm="0">
                                          <p:val>
                                            <p:strVal val="#ppt_w*0.70"/>
                                          </p:val>
                                        </p:tav>
                                        <p:tav tm="100000">
                                          <p:val>
                                            <p:strVal val="#ppt_w"/>
                                          </p:val>
                                        </p:tav>
                                      </p:tavLst>
                                    </p:anim>
                                    <p:anim calcmode="lin" valueType="num">
                                      <p:cBhvr>
                                        <p:cTn id="31" dur="1000" fill="hold"/>
                                        <p:tgtEl>
                                          <p:spTgt spid="28"/>
                                        </p:tgtEl>
                                        <p:attrNameLst>
                                          <p:attrName>ppt_h</p:attrName>
                                        </p:attrNameLst>
                                      </p:cBhvr>
                                      <p:tavLst>
                                        <p:tav tm="0">
                                          <p:val>
                                            <p:strVal val="#ppt_h"/>
                                          </p:val>
                                        </p:tav>
                                        <p:tav tm="100000">
                                          <p:val>
                                            <p:strVal val="#ppt_h"/>
                                          </p:val>
                                        </p:tav>
                                      </p:tavLst>
                                    </p:anim>
                                    <p:animEffect transition="in" filter="fade">
                                      <p:cBhvr>
                                        <p:cTn id="32" dur="1000"/>
                                        <p:tgtEl>
                                          <p:spTgt spid="28"/>
                                        </p:tgtEl>
                                      </p:cBhvr>
                                    </p:animEffect>
                                  </p:childTnLst>
                                </p:cTn>
                              </p:par>
                              <p:par>
                                <p:cTn id="33" presetID="5"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par>
                                <p:cTn id="36" presetID="5" presetClass="entr" presetSubtype="1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heckerboard(across)">
                                      <p:cBhvr>
                                        <p:cTn id="38" dur="500"/>
                                        <p:tgtEl>
                                          <p:spTgt spid="21"/>
                                        </p:tgtEl>
                                      </p:cBhvr>
                                    </p:animEffect>
                                  </p:childTnLst>
                                </p:cTn>
                              </p:par>
                              <p:par>
                                <p:cTn id="39" presetID="5" presetClass="entr" presetSubtype="1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across)">
                                      <p:cBhvr>
                                        <p:cTn id="41" dur="500"/>
                                        <p:tgtEl>
                                          <p:spTgt spid="18"/>
                                        </p:tgtEl>
                                      </p:cBhvr>
                                    </p:animEffect>
                                  </p:childTnLst>
                                </p:cTn>
                              </p:par>
                              <p:par>
                                <p:cTn id="42" presetID="5"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5" name="图片 4"/>
          <p:cNvPicPr>
            <a:picLocks noChangeAspect="1"/>
          </p:cNvPicPr>
          <p:nvPr/>
        </p:nvPicPr>
        <p:blipFill>
          <a:blip r:embed="rId4" cstate="email"/>
          <a:stretch>
            <a:fillRect/>
          </a:stretch>
        </p:blipFill>
        <p:spPr>
          <a:xfrm>
            <a:off x="3792538" y="3035300"/>
            <a:ext cx="4507992" cy="786384"/>
          </a:xfrm>
          <a:prstGeom prst="rect">
            <a:avLst/>
          </a:prstGeom>
        </p:spPr>
      </p:pic>
      <p:sp>
        <p:nvSpPr>
          <p:cNvPr id="6" name="Freeform 5"/>
          <p:cNvSpPr/>
          <p:nvPr/>
        </p:nvSpPr>
        <p:spPr bwMode="auto">
          <a:xfrm>
            <a:off x="3205431" y="3623033"/>
            <a:ext cx="2467715" cy="3234967"/>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sp>
        <p:nvSpPr>
          <p:cNvPr id="9" name="Freeform 6"/>
          <p:cNvSpPr/>
          <p:nvPr/>
        </p:nvSpPr>
        <p:spPr bwMode="auto">
          <a:xfrm>
            <a:off x="6365651" y="3522827"/>
            <a:ext cx="2441268" cy="333517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rgbClr val="FF8DD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sp>
        <p:nvSpPr>
          <p:cNvPr id="10" name="Freeform 7"/>
          <p:cNvSpPr/>
          <p:nvPr/>
        </p:nvSpPr>
        <p:spPr bwMode="auto">
          <a:xfrm>
            <a:off x="5191158" y="2931613"/>
            <a:ext cx="635623" cy="3926387"/>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rgbClr val="FFE0D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sp>
        <p:nvSpPr>
          <p:cNvPr id="11" name="Freeform 8"/>
          <p:cNvSpPr/>
          <p:nvPr/>
        </p:nvSpPr>
        <p:spPr bwMode="auto">
          <a:xfrm>
            <a:off x="6193032" y="2931613"/>
            <a:ext cx="635623" cy="3926387"/>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rgbClr val="C46E4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grpSp>
        <p:nvGrpSpPr>
          <p:cNvPr id="12" name="组合 5"/>
          <p:cNvGrpSpPr/>
          <p:nvPr/>
        </p:nvGrpSpPr>
        <p:grpSpPr>
          <a:xfrm>
            <a:off x="2002969" y="3252271"/>
            <a:ext cx="801644" cy="801644"/>
            <a:chOff x="1661160" y="2430780"/>
            <a:chExt cx="609600" cy="609600"/>
          </a:xfrm>
        </p:grpSpPr>
        <p:sp>
          <p:nvSpPr>
            <p:cNvPr id="13" name="椭圆 12"/>
            <p:cNvSpPr/>
            <p:nvPr/>
          </p:nvSpPr>
          <p:spPr>
            <a:xfrm>
              <a:off x="1661160" y="2430780"/>
              <a:ext cx="609600" cy="609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14"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grpSp>
      <p:grpSp>
        <p:nvGrpSpPr>
          <p:cNvPr id="15" name="组合 6"/>
          <p:cNvGrpSpPr/>
          <p:nvPr/>
        </p:nvGrpSpPr>
        <p:grpSpPr>
          <a:xfrm>
            <a:off x="6452411" y="1979661"/>
            <a:ext cx="801644" cy="801644"/>
            <a:chOff x="5128260" y="2514600"/>
            <a:chExt cx="609600" cy="609600"/>
          </a:xfrm>
        </p:grpSpPr>
        <p:sp>
          <p:nvSpPr>
            <p:cNvPr id="16" name="椭圆 15"/>
            <p:cNvSpPr/>
            <p:nvPr/>
          </p:nvSpPr>
          <p:spPr>
            <a:xfrm>
              <a:off x="5128260" y="2514600"/>
              <a:ext cx="609600" cy="609600"/>
            </a:xfrm>
            <a:prstGeom prst="ellipse">
              <a:avLst/>
            </a:prstGeom>
            <a:solidFill>
              <a:srgbClr val="C46E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17"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grpSp>
      <p:grpSp>
        <p:nvGrpSpPr>
          <p:cNvPr id="18" name="组合 7"/>
          <p:cNvGrpSpPr/>
          <p:nvPr/>
        </p:nvGrpSpPr>
        <p:grpSpPr>
          <a:xfrm>
            <a:off x="4778896" y="1990801"/>
            <a:ext cx="801644" cy="801644"/>
            <a:chOff x="3383280" y="1615440"/>
            <a:chExt cx="609600" cy="609600"/>
          </a:xfrm>
        </p:grpSpPr>
        <p:sp>
          <p:nvSpPr>
            <p:cNvPr id="19" name="椭圆 18"/>
            <p:cNvSpPr/>
            <p:nvPr/>
          </p:nvSpPr>
          <p:spPr>
            <a:xfrm>
              <a:off x="3383280" y="1615440"/>
              <a:ext cx="609600" cy="609600"/>
            </a:xfrm>
            <a:prstGeom prst="ellipse">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0"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grpSp>
      <p:grpSp>
        <p:nvGrpSpPr>
          <p:cNvPr id="21" name="组合 8"/>
          <p:cNvGrpSpPr/>
          <p:nvPr/>
        </p:nvGrpSpPr>
        <p:grpSpPr>
          <a:xfrm>
            <a:off x="9167662" y="3132024"/>
            <a:ext cx="801644" cy="801644"/>
            <a:chOff x="6865620" y="1615440"/>
            <a:chExt cx="609600" cy="609600"/>
          </a:xfrm>
          <a:solidFill>
            <a:srgbClr val="60A487"/>
          </a:solidFill>
        </p:grpSpPr>
        <p:sp>
          <p:nvSpPr>
            <p:cNvPr id="22" name="椭圆 21"/>
            <p:cNvSpPr/>
            <p:nvPr/>
          </p:nvSpPr>
          <p:spPr>
            <a:xfrm>
              <a:off x="6865620" y="1615440"/>
              <a:ext cx="609600" cy="609600"/>
            </a:xfrm>
            <a:prstGeom prst="ellipse">
              <a:avLst/>
            </a:prstGeom>
            <a:solidFill>
              <a:srgbClr val="FF8D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3"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endParaRPr lang="zh-CN" altLang="en-US" sz="1800">
                <a:solidFill>
                  <a:schemeClr val="bg1"/>
                </a:solidFill>
                <a:cs typeface="+mn-ea"/>
                <a:sym typeface="+mn-lt"/>
              </a:endParaRPr>
            </a:p>
          </p:txBody>
        </p:sp>
      </p:grpSp>
      <p:sp>
        <p:nvSpPr>
          <p:cNvPr id="24" name="椭圆 23"/>
          <p:cNvSpPr/>
          <p:nvPr/>
        </p:nvSpPr>
        <p:spPr>
          <a:xfrm>
            <a:off x="4778661" y="4249316"/>
            <a:ext cx="385791" cy="385791"/>
          </a:xfrm>
          <a:prstGeom prst="ellipse">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5" name="椭圆 24"/>
          <p:cNvSpPr/>
          <p:nvPr/>
        </p:nvSpPr>
        <p:spPr>
          <a:xfrm>
            <a:off x="4427942" y="5188742"/>
            <a:ext cx="536099" cy="53609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6" name="椭圆 25"/>
          <p:cNvSpPr/>
          <p:nvPr/>
        </p:nvSpPr>
        <p:spPr>
          <a:xfrm>
            <a:off x="6569835" y="4349521"/>
            <a:ext cx="235483" cy="235483"/>
          </a:xfrm>
          <a:prstGeom prst="ellipse">
            <a:avLst/>
          </a:prstGeom>
          <a:solidFill>
            <a:srgbClr val="C46E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7" name="椭圆 26"/>
          <p:cNvSpPr/>
          <p:nvPr/>
        </p:nvSpPr>
        <p:spPr>
          <a:xfrm>
            <a:off x="5928520" y="3307384"/>
            <a:ext cx="440904" cy="440904"/>
          </a:xfrm>
          <a:prstGeom prst="ellipse">
            <a:avLst/>
          </a:prstGeom>
          <a:solidFill>
            <a:srgbClr val="C46E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8" name="椭圆 27"/>
          <p:cNvSpPr/>
          <p:nvPr/>
        </p:nvSpPr>
        <p:spPr>
          <a:xfrm>
            <a:off x="7080213" y="5188344"/>
            <a:ext cx="385791" cy="385791"/>
          </a:xfrm>
          <a:prstGeom prst="ellipse">
            <a:avLst/>
          </a:prstGeom>
          <a:solidFill>
            <a:srgbClr val="FF8D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sp>
        <p:nvSpPr>
          <p:cNvPr id="29" name="椭圆 28"/>
          <p:cNvSpPr/>
          <p:nvPr/>
        </p:nvSpPr>
        <p:spPr>
          <a:xfrm>
            <a:off x="7784826" y="3535352"/>
            <a:ext cx="235483" cy="235483"/>
          </a:xfrm>
          <a:prstGeom prst="ellipse">
            <a:avLst/>
          </a:prstGeom>
          <a:solidFill>
            <a:srgbClr val="FF8D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914400" eaLnBrk="0" fontAlgn="base" hangingPunct="0">
              <a:spcBef>
                <a:spcPct val="0"/>
              </a:spcBef>
              <a:spcAft>
                <a:spcPct val="0"/>
              </a:spcAft>
            </a:pPr>
            <a:endParaRPr lang="zh-CN" altLang="en-US" sz="1800">
              <a:solidFill>
                <a:schemeClr val="bg1"/>
              </a:solidFill>
              <a:cs typeface="+mn-ea"/>
              <a:sym typeface="+mn-lt"/>
            </a:endParaRPr>
          </a:p>
        </p:txBody>
      </p:sp>
      <p:grpSp>
        <p:nvGrpSpPr>
          <p:cNvPr id="30" name="组合 61"/>
          <p:cNvGrpSpPr/>
          <p:nvPr/>
        </p:nvGrpSpPr>
        <p:grpSpPr>
          <a:xfrm>
            <a:off x="1605535" y="1783770"/>
            <a:ext cx="2822650" cy="1233204"/>
            <a:chOff x="1648397" y="1783770"/>
            <a:chExt cx="2822650" cy="1233204"/>
          </a:xfrm>
        </p:grpSpPr>
        <p:grpSp>
          <p:nvGrpSpPr>
            <p:cNvPr id="31" name="组合 11"/>
            <p:cNvGrpSpPr/>
            <p:nvPr/>
          </p:nvGrpSpPr>
          <p:grpSpPr>
            <a:xfrm>
              <a:off x="1648397" y="1783770"/>
              <a:ext cx="2822650" cy="1233204"/>
              <a:chOff x="6729132" y="1590302"/>
              <a:chExt cx="2146448" cy="937775"/>
            </a:xfrm>
          </p:grpSpPr>
          <p:sp>
            <p:nvSpPr>
              <p:cNvPr id="33" name="矩形 32"/>
              <p:cNvSpPr/>
              <p:nvPr/>
            </p:nvSpPr>
            <p:spPr>
              <a:xfrm>
                <a:off x="8130923" y="1590302"/>
                <a:ext cx="691407" cy="351068"/>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eaLnBrk="0" fontAlgn="base" hangingPunct="0">
                  <a:spcBef>
                    <a:spcPct val="0"/>
                  </a:spcBef>
                  <a:spcAft>
                    <a:spcPct val="0"/>
                  </a:spcAft>
                </a:pPr>
                <a:r>
                  <a:rPr lang="en-US" altLang="zh-CN" sz="2400" dirty="0">
                    <a:solidFill>
                      <a:schemeClr val="bg1"/>
                    </a:solidFill>
                    <a:cs typeface="+mn-ea"/>
                    <a:sym typeface="+mn-lt"/>
                  </a:rPr>
                  <a:t>2017</a:t>
                </a:r>
                <a:endParaRPr lang="zh-CN" altLang="en-US" sz="2400" dirty="0">
                  <a:solidFill>
                    <a:schemeClr val="bg1"/>
                  </a:solidFill>
                  <a:cs typeface="+mn-ea"/>
                  <a:sym typeface="+mn-lt"/>
                </a:endParaRPr>
              </a:p>
            </p:txBody>
          </p:sp>
          <p:sp>
            <p:nvSpPr>
              <p:cNvPr id="34" name="文本框 75"/>
              <p:cNvSpPr txBox="1"/>
              <p:nvPr/>
            </p:nvSpPr>
            <p:spPr bwMode="auto">
              <a:xfrm>
                <a:off x="6729132" y="2132600"/>
                <a:ext cx="2146448" cy="395477"/>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4400">
                  <a:defRPr/>
                </a:pPr>
                <a:r>
                  <a:rPr lang="zh-CN" altLang="en-US" sz="1400">
                    <a:solidFill>
                      <a:schemeClr val="bg1"/>
                    </a:solidFill>
                    <a:cs typeface="+mn-ea"/>
                    <a:sym typeface="+mn-lt"/>
                  </a:rPr>
                  <a:t>Here to add your text, mainly to avoid large sections of text</a:t>
                </a:r>
                <a:endParaRPr lang="zh-CN" altLang="en-US" sz="1400" dirty="0">
                  <a:solidFill>
                    <a:schemeClr val="bg1"/>
                  </a:solidFill>
                  <a:cs typeface="+mn-ea"/>
                  <a:sym typeface="+mn-lt"/>
                </a:endParaRPr>
              </a:p>
            </p:txBody>
          </p:sp>
          <p:sp>
            <p:nvSpPr>
              <p:cNvPr id="35" name="文本框 34"/>
              <p:cNvSpPr txBox="1">
                <a:spLocks noChangeArrowheads="1"/>
              </p:cNvSpPr>
              <p:nvPr/>
            </p:nvSpPr>
            <p:spPr bwMode="auto">
              <a:xfrm>
                <a:off x="7264442" y="1866984"/>
                <a:ext cx="1590418"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cs typeface="+mn-ea"/>
                    <a:sym typeface="+mn-lt"/>
                  </a:rPr>
                  <a:t>YOUR TITLE</a:t>
                </a:r>
                <a:endParaRPr lang="zh-CN" altLang="en-US" sz="1800" dirty="0">
                  <a:solidFill>
                    <a:schemeClr val="bg1"/>
                  </a:solidFill>
                  <a:cs typeface="+mn-ea"/>
                  <a:sym typeface="+mn-lt"/>
                </a:endParaRPr>
              </a:p>
            </p:txBody>
          </p:sp>
        </p:grpSp>
        <p:cxnSp>
          <p:nvCxnSpPr>
            <p:cNvPr id="32" name="直接连接符 43"/>
            <p:cNvCxnSpPr/>
            <p:nvPr/>
          </p:nvCxnSpPr>
          <p:spPr>
            <a:xfrm>
              <a:off x="2633703" y="2496909"/>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组合 59"/>
          <p:cNvGrpSpPr/>
          <p:nvPr/>
        </p:nvGrpSpPr>
        <p:grpSpPr>
          <a:xfrm>
            <a:off x="7398560" y="1783770"/>
            <a:ext cx="2822650" cy="1216291"/>
            <a:chOff x="7441422" y="1783770"/>
            <a:chExt cx="2822650" cy="1216291"/>
          </a:xfrm>
        </p:grpSpPr>
        <p:sp>
          <p:nvSpPr>
            <p:cNvPr id="37" name="矩形 36"/>
            <p:cNvSpPr/>
            <p:nvPr/>
          </p:nvSpPr>
          <p:spPr>
            <a:xfrm>
              <a:off x="7512041" y="1783770"/>
              <a:ext cx="909223" cy="46166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r>
                <a:rPr lang="en-US" altLang="zh-CN" sz="2400" dirty="0">
                  <a:solidFill>
                    <a:schemeClr val="bg1"/>
                  </a:solidFill>
                  <a:cs typeface="+mn-ea"/>
                  <a:sym typeface="+mn-lt"/>
                </a:rPr>
                <a:t>2018</a:t>
              </a:r>
              <a:endParaRPr lang="zh-CN" altLang="en-US" sz="2400" dirty="0">
                <a:solidFill>
                  <a:schemeClr val="bg1"/>
                </a:solidFill>
                <a:cs typeface="+mn-ea"/>
                <a:sym typeface="+mn-lt"/>
              </a:endParaRPr>
            </a:p>
          </p:txBody>
        </p:sp>
        <p:sp>
          <p:nvSpPr>
            <p:cNvPr id="38" name="文本框 75"/>
            <p:cNvSpPr txBox="1"/>
            <p:nvPr/>
          </p:nvSpPr>
          <p:spPr bwMode="auto">
            <a:xfrm>
              <a:off x="7441422" y="2479996"/>
              <a:ext cx="2822650" cy="520065"/>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r>
                <a:rPr lang="zh-CN" altLang="en-US" sz="1400">
                  <a:solidFill>
                    <a:schemeClr val="bg1"/>
                  </a:solidFill>
                  <a:cs typeface="+mn-ea"/>
                  <a:sym typeface="+mn-lt"/>
                </a:rPr>
                <a:t>Here to add your text, mainly to avoid large sections of text</a:t>
              </a:r>
              <a:endParaRPr lang="zh-CN" altLang="en-US" sz="1400" dirty="0">
                <a:solidFill>
                  <a:schemeClr val="bg1"/>
                </a:solidFill>
                <a:cs typeface="+mn-ea"/>
                <a:sym typeface="+mn-lt"/>
              </a:endParaRPr>
            </a:p>
          </p:txBody>
        </p:sp>
        <p:sp>
          <p:nvSpPr>
            <p:cNvPr id="39" name="文本框 38"/>
            <p:cNvSpPr txBox="1">
              <a:spLocks noChangeArrowheads="1"/>
            </p:cNvSpPr>
            <p:nvPr/>
          </p:nvSpPr>
          <p:spPr bwMode="auto">
            <a:xfrm>
              <a:off x="7452412" y="2148997"/>
              <a:ext cx="209145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800" b="1" dirty="0">
                  <a:solidFill>
                    <a:schemeClr val="bg1"/>
                  </a:solidFill>
                  <a:cs typeface="+mn-ea"/>
                  <a:sym typeface="+mn-lt"/>
                </a:rPr>
                <a:t>YOUR TITLE</a:t>
              </a:r>
              <a:endParaRPr lang="zh-CN" altLang="en-US" sz="1800" dirty="0">
                <a:solidFill>
                  <a:schemeClr val="bg1"/>
                </a:solidFill>
                <a:cs typeface="+mn-ea"/>
                <a:sym typeface="+mn-lt"/>
              </a:endParaRPr>
            </a:p>
          </p:txBody>
        </p:sp>
        <p:cxnSp>
          <p:nvCxnSpPr>
            <p:cNvPr id="40" name="直接连接符 50"/>
            <p:cNvCxnSpPr/>
            <p:nvPr/>
          </p:nvCxnSpPr>
          <p:spPr>
            <a:xfrm>
              <a:off x="7558206" y="2508132"/>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组合 60"/>
          <p:cNvGrpSpPr/>
          <p:nvPr/>
        </p:nvGrpSpPr>
        <p:grpSpPr>
          <a:xfrm>
            <a:off x="8167157" y="4033636"/>
            <a:ext cx="2822650" cy="1258495"/>
            <a:chOff x="8210019" y="4033636"/>
            <a:chExt cx="2822650" cy="1258495"/>
          </a:xfrm>
        </p:grpSpPr>
        <p:sp>
          <p:nvSpPr>
            <p:cNvPr id="42" name="矩形 41"/>
            <p:cNvSpPr/>
            <p:nvPr/>
          </p:nvSpPr>
          <p:spPr>
            <a:xfrm>
              <a:off x="9209107" y="4033636"/>
              <a:ext cx="909223" cy="46166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r>
                <a:rPr lang="en-US" altLang="zh-CN" sz="2400" dirty="0">
                  <a:solidFill>
                    <a:schemeClr val="bg1"/>
                  </a:solidFill>
                  <a:cs typeface="+mn-ea"/>
                  <a:sym typeface="+mn-lt"/>
                </a:rPr>
                <a:t>2019</a:t>
              </a:r>
              <a:endParaRPr lang="zh-CN" altLang="en-US" sz="2400" dirty="0">
                <a:solidFill>
                  <a:schemeClr val="bg1"/>
                </a:solidFill>
                <a:cs typeface="+mn-ea"/>
                <a:sym typeface="+mn-lt"/>
              </a:endParaRPr>
            </a:p>
          </p:txBody>
        </p:sp>
        <p:sp>
          <p:nvSpPr>
            <p:cNvPr id="43" name="文本框 75"/>
            <p:cNvSpPr txBox="1"/>
            <p:nvPr/>
          </p:nvSpPr>
          <p:spPr bwMode="auto">
            <a:xfrm>
              <a:off x="8210019" y="4772066"/>
              <a:ext cx="2822650" cy="520065"/>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1400">
                  <a:solidFill>
                    <a:schemeClr val="bg1"/>
                  </a:solidFill>
                  <a:cs typeface="+mn-ea"/>
                  <a:sym typeface="+mn-lt"/>
                </a:rPr>
                <a:t>Here to add your text, mainly to avoid large sections of text</a:t>
              </a:r>
              <a:endParaRPr lang="zh-CN" altLang="en-US" sz="1400" dirty="0">
                <a:solidFill>
                  <a:schemeClr val="bg1"/>
                </a:solidFill>
                <a:cs typeface="+mn-ea"/>
                <a:sym typeface="+mn-lt"/>
              </a:endParaRPr>
            </a:p>
          </p:txBody>
        </p:sp>
        <p:sp>
          <p:nvSpPr>
            <p:cNvPr id="44" name="文本框 43"/>
            <p:cNvSpPr txBox="1">
              <a:spLocks noChangeArrowheads="1"/>
            </p:cNvSpPr>
            <p:nvPr/>
          </p:nvSpPr>
          <p:spPr bwMode="auto">
            <a:xfrm>
              <a:off x="8572702" y="4398863"/>
              <a:ext cx="209145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dirty="0">
                  <a:solidFill>
                    <a:schemeClr val="bg1"/>
                  </a:solidFill>
                  <a:cs typeface="+mn-ea"/>
                  <a:sym typeface="+mn-lt"/>
                </a:rPr>
                <a:t>YOUR TITLE</a:t>
              </a:r>
              <a:endParaRPr lang="zh-CN" altLang="en-US" sz="1800" dirty="0">
                <a:solidFill>
                  <a:schemeClr val="bg1"/>
                </a:solidFill>
                <a:cs typeface="+mn-ea"/>
                <a:sym typeface="+mn-lt"/>
              </a:endParaRPr>
            </a:p>
          </p:txBody>
        </p:sp>
        <p:cxnSp>
          <p:nvCxnSpPr>
            <p:cNvPr id="45" name="直接连接符 54"/>
            <p:cNvCxnSpPr/>
            <p:nvPr/>
          </p:nvCxnSpPr>
          <p:spPr>
            <a:xfrm>
              <a:off x="8748839" y="4757998"/>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组合 62"/>
          <p:cNvGrpSpPr/>
          <p:nvPr/>
        </p:nvGrpSpPr>
        <p:grpSpPr>
          <a:xfrm>
            <a:off x="1007295" y="4103055"/>
            <a:ext cx="2822650" cy="1258495"/>
            <a:chOff x="1050157" y="4103055"/>
            <a:chExt cx="2822650" cy="1258495"/>
          </a:xfrm>
        </p:grpSpPr>
        <p:sp>
          <p:nvSpPr>
            <p:cNvPr id="47" name="矩形 46"/>
            <p:cNvSpPr/>
            <p:nvPr/>
          </p:nvSpPr>
          <p:spPr>
            <a:xfrm>
              <a:off x="2049245" y="4103055"/>
              <a:ext cx="909223" cy="46166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eaLnBrk="0" fontAlgn="base" hangingPunct="0">
                <a:spcBef>
                  <a:spcPct val="0"/>
                </a:spcBef>
                <a:spcAft>
                  <a:spcPct val="0"/>
                </a:spcAft>
              </a:pPr>
              <a:r>
                <a:rPr lang="en-US" altLang="zh-CN" sz="2400" dirty="0">
                  <a:solidFill>
                    <a:schemeClr val="bg1"/>
                  </a:solidFill>
                  <a:cs typeface="+mn-ea"/>
                  <a:sym typeface="+mn-lt"/>
                </a:rPr>
                <a:t>2016</a:t>
              </a:r>
              <a:endParaRPr lang="zh-CN" altLang="en-US" sz="2400" dirty="0">
                <a:solidFill>
                  <a:schemeClr val="bg1"/>
                </a:solidFill>
                <a:cs typeface="+mn-ea"/>
                <a:sym typeface="+mn-lt"/>
              </a:endParaRPr>
            </a:p>
          </p:txBody>
        </p:sp>
        <p:sp>
          <p:nvSpPr>
            <p:cNvPr id="48" name="文本框 75"/>
            <p:cNvSpPr txBox="1"/>
            <p:nvPr/>
          </p:nvSpPr>
          <p:spPr bwMode="auto">
            <a:xfrm>
              <a:off x="1050157" y="4841485"/>
              <a:ext cx="2822650" cy="520065"/>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1400">
                  <a:solidFill>
                    <a:schemeClr val="bg1"/>
                  </a:solidFill>
                  <a:cs typeface="+mn-ea"/>
                  <a:sym typeface="+mn-lt"/>
                </a:rPr>
                <a:t>Here to add your text, mainly to avoid large sections of text</a:t>
              </a:r>
              <a:endParaRPr lang="zh-CN" altLang="en-US" sz="1400" dirty="0">
                <a:solidFill>
                  <a:schemeClr val="bg1"/>
                </a:solidFill>
                <a:cs typeface="+mn-ea"/>
                <a:sym typeface="+mn-lt"/>
              </a:endParaRPr>
            </a:p>
          </p:txBody>
        </p:sp>
        <p:sp>
          <p:nvSpPr>
            <p:cNvPr id="49" name="文本框 48"/>
            <p:cNvSpPr txBox="1">
              <a:spLocks noChangeArrowheads="1"/>
            </p:cNvSpPr>
            <p:nvPr/>
          </p:nvSpPr>
          <p:spPr bwMode="auto">
            <a:xfrm>
              <a:off x="1412840" y="4468282"/>
              <a:ext cx="209145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dirty="0">
                  <a:solidFill>
                    <a:schemeClr val="bg1"/>
                  </a:solidFill>
                  <a:cs typeface="+mn-ea"/>
                  <a:sym typeface="+mn-lt"/>
                </a:rPr>
                <a:t>YOUR TITLE</a:t>
              </a:r>
              <a:endParaRPr lang="zh-CN" altLang="en-US" sz="1800" dirty="0">
                <a:solidFill>
                  <a:schemeClr val="bg1"/>
                </a:solidFill>
                <a:cs typeface="+mn-ea"/>
                <a:sym typeface="+mn-lt"/>
              </a:endParaRPr>
            </a:p>
          </p:txBody>
        </p:sp>
        <p:cxnSp>
          <p:nvCxnSpPr>
            <p:cNvPr id="50" name="直接连接符 58"/>
            <p:cNvCxnSpPr/>
            <p:nvPr/>
          </p:nvCxnSpPr>
          <p:spPr>
            <a:xfrm>
              <a:off x="1588977" y="4827417"/>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2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4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6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7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9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11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85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132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992"/>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8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937"/>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155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53" presetClass="entr" presetSubtype="528" fill="hold" nodeType="withEffect">
                                  <p:stCondLst>
                                    <p:cond delay="125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125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anim calcmode="lin" valueType="num">
                                      <p:cBhvr>
                                        <p:cTn id="63" dur="500" fill="hold"/>
                                        <p:tgtEl>
                                          <p:spTgt spid="46"/>
                                        </p:tgtEl>
                                        <p:attrNameLst>
                                          <p:attrName>ppt_x</p:attrName>
                                        </p:attrNameLst>
                                      </p:cBhvr>
                                      <p:tavLst>
                                        <p:tav tm="0">
                                          <p:val>
                                            <p:fltVal val="0.5"/>
                                          </p:val>
                                        </p:tav>
                                        <p:tav tm="100000">
                                          <p:val>
                                            <p:strVal val="#ppt_x"/>
                                          </p:val>
                                        </p:tav>
                                      </p:tavLst>
                                    </p:anim>
                                    <p:anim calcmode="lin" valueType="num">
                                      <p:cBhvr>
                                        <p:cTn id="64" dur="500" fill="hold"/>
                                        <p:tgtEl>
                                          <p:spTgt spid="46"/>
                                        </p:tgtEl>
                                        <p:attrNameLst>
                                          <p:attrName>ppt_y</p:attrName>
                                        </p:attrNameLst>
                                      </p:cBhvr>
                                      <p:tavLst>
                                        <p:tav tm="0">
                                          <p:val>
                                            <p:fltVal val="0.5"/>
                                          </p:val>
                                        </p:tav>
                                        <p:tav tm="100000">
                                          <p:val>
                                            <p:strVal val="#ppt_y"/>
                                          </p:val>
                                        </p:tav>
                                      </p:tavLst>
                                    </p:anim>
                                  </p:childTnLst>
                                </p:cTn>
                              </p:par>
                              <p:par>
                                <p:cTn id="65" presetID="53" presetClass="entr" presetSubtype="528" fill="hold" nodeType="withEffect">
                                  <p:stCondLst>
                                    <p:cond delay="125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anim calcmode="lin" valueType="num">
                                      <p:cBhvr>
                                        <p:cTn id="70" dur="500" fill="hold"/>
                                        <p:tgtEl>
                                          <p:spTgt spid="36"/>
                                        </p:tgtEl>
                                        <p:attrNameLst>
                                          <p:attrName>ppt_x</p:attrName>
                                        </p:attrNameLst>
                                      </p:cBhvr>
                                      <p:tavLst>
                                        <p:tav tm="0">
                                          <p:val>
                                            <p:fltVal val="0.5"/>
                                          </p:val>
                                        </p:tav>
                                        <p:tav tm="100000">
                                          <p:val>
                                            <p:strVal val="#ppt_x"/>
                                          </p:val>
                                        </p:tav>
                                      </p:tavLst>
                                    </p:anim>
                                    <p:anim calcmode="lin" valueType="num">
                                      <p:cBhvr>
                                        <p:cTn id="71" dur="500" fill="hold"/>
                                        <p:tgtEl>
                                          <p:spTgt spid="36"/>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125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fill="hold"/>
                                        <p:tgtEl>
                                          <p:spTgt spid="41"/>
                                        </p:tgtEl>
                                        <p:attrNameLst>
                                          <p:attrName>ppt_w</p:attrName>
                                        </p:attrNameLst>
                                      </p:cBhvr>
                                      <p:tavLst>
                                        <p:tav tm="0">
                                          <p:val>
                                            <p:fltVal val="0"/>
                                          </p:val>
                                        </p:tav>
                                        <p:tav tm="100000">
                                          <p:val>
                                            <p:strVal val="#ppt_w"/>
                                          </p:val>
                                        </p:tav>
                                      </p:tavLst>
                                    </p:anim>
                                    <p:anim calcmode="lin" valueType="num">
                                      <p:cBhvr>
                                        <p:cTn id="75" dur="500" fill="hold"/>
                                        <p:tgtEl>
                                          <p:spTgt spid="41"/>
                                        </p:tgtEl>
                                        <p:attrNameLst>
                                          <p:attrName>ppt_h</p:attrName>
                                        </p:attrNameLst>
                                      </p:cBhvr>
                                      <p:tavLst>
                                        <p:tav tm="0">
                                          <p:val>
                                            <p:fltVal val="0"/>
                                          </p:val>
                                        </p:tav>
                                        <p:tav tm="100000">
                                          <p:val>
                                            <p:strVal val="#ppt_h"/>
                                          </p:val>
                                        </p:tav>
                                      </p:tavLst>
                                    </p:anim>
                                    <p:animEffect transition="in" filter="fade">
                                      <p:cBhvr>
                                        <p:cTn id="76" dur="500"/>
                                        <p:tgtEl>
                                          <p:spTgt spid="41"/>
                                        </p:tgtEl>
                                      </p:cBhvr>
                                    </p:animEffect>
                                    <p:anim calcmode="lin" valueType="num">
                                      <p:cBhvr>
                                        <p:cTn id="77" dur="500" fill="hold"/>
                                        <p:tgtEl>
                                          <p:spTgt spid="41"/>
                                        </p:tgtEl>
                                        <p:attrNameLst>
                                          <p:attrName>ppt_x</p:attrName>
                                        </p:attrNameLst>
                                      </p:cBhvr>
                                      <p:tavLst>
                                        <p:tav tm="0">
                                          <p:val>
                                            <p:fltVal val="0.5"/>
                                          </p:val>
                                        </p:tav>
                                        <p:tav tm="100000">
                                          <p:val>
                                            <p:strVal val="#ppt_x"/>
                                          </p:val>
                                        </p:tav>
                                      </p:tavLst>
                                    </p:anim>
                                    <p:anim calcmode="lin" valueType="num">
                                      <p:cBhvr>
                                        <p:cTn id="78" dur="500" fill="hold"/>
                                        <p:tgtEl>
                                          <p:spTgt spid="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ldLvl="0" animBg="1"/>
      <p:bldP spid="9" grpId="0" bldLvl="0" animBg="1"/>
      <p:bldP spid="10" grpId="0" bldLvl="0" animBg="1"/>
      <p:bldP spid="11" grpId="0" bldLvl="0" animBg="1"/>
      <p:bldP spid="24" grpId="0" bldLvl="0" animBg="1"/>
      <p:bldP spid="25" grpId="0" bldLvl="0" animBg="1"/>
      <p:bldP spid="26" grpId="0" bldLvl="0" animBg="1"/>
      <p:bldP spid="27" grpId="0" bldLvl="0" animBg="1"/>
      <p:bldP spid="28" grpId="0" bldLvl="0" animBg="1"/>
      <p:bldP spid="2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
        <p:nvSpPr>
          <p:cNvPr id="5" name="文本框 4"/>
          <p:cNvSpPr txBox="1"/>
          <p:nvPr/>
        </p:nvSpPr>
        <p:spPr>
          <a:xfrm>
            <a:off x="3406282" y="2291942"/>
            <a:ext cx="5207984" cy="1200329"/>
          </a:xfrm>
          <a:prstGeom prst="rect">
            <a:avLst/>
          </a:prstGeom>
          <a:noFill/>
        </p:spPr>
        <p:txBody>
          <a:bodyPr wrap="square" rtlCol="0">
            <a:spAutoFit/>
          </a:bodyPr>
          <a:lstStyle/>
          <a:p>
            <a:pPr algn="dist"/>
            <a:r>
              <a:rPr kumimoji="1" lang="zh-CN" altLang="en-US" sz="7200" dirty="0">
                <a:solidFill>
                  <a:schemeClr val="bg1"/>
                </a:solidFill>
                <a:cs typeface="+mn-ea"/>
                <a:sym typeface="+mn-lt"/>
              </a:rPr>
              <a:t>感谢聆听</a:t>
            </a:r>
          </a:p>
        </p:txBody>
      </p:sp>
      <p:sp>
        <p:nvSpPr>
          <p:cNvPr id="6" name="文本框 5"/>
          <p:cNvSpPr txBox="1"/>
          <p:nvPr/>
        </p:nvSpPr>
        <p:spPr>
          <a:xfrm>
            <a:off x="4352924" y="3857624"/>
            <a:ext cx="3314700" cy="707886"/>
          </a:xfrm>
          <a:prstGeom prst="rect">
            <a:avLst/>
          </a:prstGeom>
          <a:noFill/>
        </p:spPr>
        <p:txBody>
          <a:bodyPr wrap="square" rtlCol="0">
            <a:spAutoFit/>
          </a:bodyPr>
          <a:lstStyle/>
          <a:p>
            <a:pPr algn="dist"/>
            <a:r>
              <a:rPr kumimoji="1" lang="en-US" altLang="zh-CN" sz="4000">
                <a:solidFill>
                  <a:schemeClr val="bg1"/>
                </a:solidFill>
                <a:cs typeface="+mn-ea"/>
                <a:sym typeface="+mn-lt"/>
              </a:rPr>
              <a:t>THANKS</a:t>
            </a:r>
            <a:endParaRPr kumimoji="1" lang="zh-CN" altLang="en-US" sz="4000" dirty="0">
              <a:solidFill>
                <a:schemeClr val="bg1"/>
              </a:solidFill>
              <a:cs typeface="+mn-ea"/>
              <a:sym typeface="+mn-lt"/>
            </a:endParaRPr>
          </a:p>
        </p:txBody>
      </p:sp>
      <p:pic>
        <p:nvPicPr>
          <p:cNvPr id="4" name="图片 3"/>
          <p:cNvPicPr>
            <a:picLocks noChangeAspect="1"/>
          </p:cNvPicPr>
          <p:nvPr/>
        </p:nvPicPr>
        <p:blipFill>
          <a:blip r:embed="rId5" cstate="email"/>
          <a:stretch>
            <a:fillRect/>
          </a:stretch>
        </p:blipFill>
        <p:spPr>
          <a:xfrm>
            <a:off x="1389695" y="2877818"/>
            <a:ext cx="2963229" cy="3061566"/>
          </a:xfrm>
          <a:prstGeom prst="rect">
            <a:avLst/>
          </a:prstGeom>
        </p:spPr>
      </p:pic>
      <p:pic>
        <p:nvPicPr>
          <p:cNvPr id="9" name="图片 8"/>
          <p:cNvPicPr>
            <a:picLocks noChangeAspect="1"/>
          </p:cNvPicPr>
          <p:nvPr/>
        </p:nvPicPr>
        <p:blipFill>
          <a:blip r:embed="rId5" cstate="email"/>
          <a:stretch>
            <a:fillRect/>
          </a:stretch>
        </p:blipFill>
        <p:spPr>
          <a:xfrm flipH="1">
            <a:off x="7957182" y="2877818"/>
            <a:ext cx="2963229" cy="3061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9" name="图片 28"/>
          <p:cNvPicPr>
            <a:picLocks noChangeAspect="1"/>
          </p:cNvPicPr>
          <p:nvPr/>
        </p:nvPicPr>
        <p:blipFill>
          <a:blip r:embed="rId4" cstate="email">
            <a:alphaModFix amt="29000"/>
          </a:blip>
          <a:stretch>
            <a:fillRect/>
          </a:stretch>
        </p:blipFill>
        <p:spPr>
          <a:xfrm>
            <a:off x="2137134" y="0"/>
            <a:ext cx="7914684" cy="8177339"/>
          </a:xfrm>
          <a:prstGeom prst="rect">
            <a:avLst/>
          </a:prstGeom>
        </p:spPr>
      </p:pic>
      <p:grpSp>
        <p:nvGrpSpPr>
          <p:cNvPr id="15" name="组 14"/>
          <p:cNvGrpSpPr/>
          <p:nvPr/>
        </p:nvGrpSpPr>
        <p:grpSpPr>
          <a:xfrm>
            <a:off x="4346405" y="2721113"/>
            <a:ext cx="4683296" cy="1776897"/>
            <a:chOff x="6046312" y="443305"/>
            <a:chExt cx="4683296" cy="1776897"/>
          </a:xfrm>
          <a:effectLst>
            <a:outerShdw blurRad="50800" dist="50800" dir="5400000" algn="ctr" rotWithShape="0">
              <a:srgbClr val="B86175"/>
            </a:outerShdw>
          </a:effectLst>
        </p:grpSpPr>
        <p:sp>
          <p:nvSpPr>
            <p:cNvPr id="16" name="文本框 15"/>
            <p:cNvSpPr txBox="1"/>
            <p:nvPr/>
          </p:nvSpPr>
          <p:spPr>
            <a:xfrm>
              <a:off x="6046312" y="443305"/>
              <a:ext cx="4683296" cy="923330"/>
            </a:xfrm>
            <a:prstGeom prst="rect">
              <a:avLst/>
            </a:prstGeom>
            <a:noFill/>
          </p:spPr>
          <p:txBody>
            <a:bodyPr wrap="square" rtlCol="0">
              <a:spAutoFit/>
            </a:bodyPr>
            <a:lstStyle/>
            <a:p>
              <a:pPr algn="dist"/>
              <a:r>
                <a:rPr kumimoji="1" lang="zh-CN" altLang="en-US" sz="5400" dirty="0">
                  <a:solidFill>
                    <a:schemeClr val="bg1"/>
                  </a:solidFill>
                  <a:cs typeface="+mn-ea"/>
                  <a:sym typeface="+mn-lt"/>
                </a:rPr>
                <a:t>第一章节标题</a:t>
              </a:r>
            </a:p>
          </p:txBody>
        </p:sp>
        <p:sp>
          <p:nvSpPr>
            <p:cNvPr id="17" name="文本框 16"/>
            <p:cNvSpPr txBox="1"/>
            <p:nvPr/>
          </p:nvSpPr>
          <p:spPr>
            <a:xfrm>
              <a:off x="6329058" y="1366635"/>
              <a:ext cx="4257675" cy="853567"/>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2000" b="1" dirty="0">
                  <a:solidFill>
                    <a:schemeClr val="bg1"/>
                  </a:solidFill>
                  <a:cs typeface="+mn-ea"/>
                  <a:sym typeface="+mn-lt"/>
                </a:rPr>
                <a:t>CLICK TO ADD YOUR TITLE HERE.</a:t>
              </a:r>
            </a:p>
          </p:txBody>
        </p:sp>
      </p:grpSp>
      <p:sp>
        <p:nvSpPr>
          <p:cNvPr id="3" name="心形 2"/>
          <p:cNvSpPr/>
          <p:nvPr/>
        </p:nvSpPr>
        <p:spPr>
          <a:xfrm>
            <a:off x="2708638" y="3004724"/>
            <a:ext cx="1074839" cy="970876"/>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5"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heckerboard(across)">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pic>
        <p:nvPicPr>
          <p:cNvPr id="5" name="图片 4"/>
          <p:cNvPicPr>
            <a:picLocks noChangeAspect="1"/>
          </p:cNvPicPr>
          <p:nvPr/>
        </p:nvPicPr>
        <p:blipFill>
          <a:blip r:embed="rId5"/>
          <a:stretch>
            <a:fillRect/>
          </a:stretch>
        </p:blipFill>
        <p:spPr>
          <a:xfrm>
            <a:off x="1071563" y="1195387"/>
            <a:ext cx="9815512" cy="4619626"/>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5" name="图片 4"/>
          <p:cNvPicPr>
            <a:picLocks noChangeAspect="1"/>
          </p:cNvPicPr>
          <p:nvPr/>
        </p:nvPicPr>
        <p:blipFill>
          <a:blip r:embed="rId5" cstate="email"/>
          <a:stretch>
            <a:fillRect/>
          </a:stretch>
        </p:blipFill>
        <p:spPr>
          <a:xfrm>
            <a:off x="3492500" y="2846020"/>
            <a:ext cx="4507992" cy="786384"/>
          </a:xfrm>
          <a:prstGeom prst="rect">
            <a:avLst/>
          </a:prstGeom>
        </p:spPr>
      </p:pic>
      <p:grpSp>
        <p:nvGrpSpPr>
          <p:cNvPr id="10" name="Group 3"/>
          <p:cNvGrpSpPr/>
          <p:nvPr/>
        </p:nvGrpSpPr>
        <p:grpSpPr>
          <a:xfrm>
            <a:off x="1314929" y="1590244"/>
            <a:ext cx="9521415" cy="4332902"/>
            <a:chOff x="1044491" y="1551735"/>
            <a:chExt cx="10185925" cy="4399344"/>
          </a:xfrm>
        </p:grpSpPr>
        <p:sp>
          <p:nvSpPr>
            <p:cNvPr id="11"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2" name="Rounded Rectangle 4"/>
            <p:cNvSpPr/>
            <p:nvPr/>
          </p:nvSpPr>
          <p:spPr>
            <a:xfrm rot="19805282">
              <a:off x="1044491" y="3859410"/>
              <a:ext cx="634909" cy="634236"/>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3" name="Rounded Rectangle 17"/>
            <p:cNvSpPr/>
            <p:nvPr/>
          </p:nvSpPr>
          <p:spPr>
            <a:xfrm rot="19805282">
              <a:off x="2976655" y="2907046"/>
              <a:ext cx="634909" cy="634236"/>
            </a:xfrm>
            <a:prstGeom prst="roundRect">
              <a:avLst>
                <a:gd name="adj" fmla="val 50000"/>
              </a:avLst>
            </a:prstGeom>
            <a:solidFill>
              <a:srgbClr val="FF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4" name="Rounded Rectangle 18"/>
            <p:cNvSpPr/>
            <p:nvPr/>
          </p:nvSpPr>
          <p:spPr>
            <a:xfrm rot="19805282">
              <a:off x="4856481" y="3966200"/>
              <a:ext cx="634909" cy="634236"/>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5" name="Rounded Rectangle 19"/>
            <p:cNvSpPr/>
            <p:nvPr/>
          </p:nvSpPr>
          <p:spPr>
            <a:xfrm rot="19805282">
              <a:off x="6750373" y="2907049"/>
              <a:ext cx="634909" cy="634236"/>
            </a:xfrm>
            <a:prstGeom prst="roundRect">
              <a:avLst>
                <a:gd name="adj" fmla="val 50000"/>
              </a:avLst>
            </a:prstGeom>
            <a:solidFill>
              <a:srgbClr val="FF8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6" name="Rounded Rectangle 20"/>
            <p:cNvSpPr/>
            <p:nvPr/>
          </p:nvSpPr>
          <p:spPr>
            <a:xfrm rot="19805282">
              <a:off x="10595507" y="3009167"/>
              <a:ext cx="634909" cy="634236"/>
            </a:xfrm>
            <a:prstGeom prst="roundRect">
              <a:avLst>
                <a:gd name="adj" fmla="val 50000"/>
              </a:avLst>
            </a:prstGeom>
            <a:solidFill>
              <a:srgbClr val="FE5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7" name="Rounded Rectangle 22"/>
            <p:cNvSpPr/>
            <p:nvPr/>
          </p:nvSpPr>
          <p:spPr>
            <a:xfrm rot="19805282">
              <a:off x="8614859" y="3962065"/>
              <a:ext cx="634909" cy="634236"/>
            </a:xfrm>
            <a:prstGeom prst="roundRect">
              <a:avLst>
                <a:gd name="adj" fmla="val 50000"/>
              </a:avLst>
            </a:prstGeom>
            <a:solidFill>
              <a:srgbClr val="B8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8"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bg1"/>
                </a:solidFill>
                <a:cs typeface="+mn-ea"/>
                <a:sym typeface="+mn-lt"/>
              </a:endParaRPr>
            </a:p>
          </p:txBody>
        </p:sp>
        <p:sp>
          <p:nvSpPr>
            <p:cNvPr id="19"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bg1"/>
                </a:solidFill>
                <a:cs typeface="+mn-ea"/>
                <a:sym typeface="+mn-lt"/>
              </a:endParaRPr>
            </a:p>
          </p:txBody>
        </p:sp>
        <p:sp>
          <p:nvSpPr>
            <p:cNvPr id="20"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bg1"/>
                </a:solidFill>
                <a:cs typeface="+mn-ea"/>
                <a:sym typeface="+mn-lt"/>
              </a:endParaRPr>
            </a:p>
          </p:txBody>
        </p:sp>
        <p:sp>
          <p:nvSpPr>
            <p:cNvPr id="21"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bg1"/>
                </a:solidFill>
                <a:cs typeface="+mn-ea"/>
                <a:sym typeface="+mn-lt"/>
              </a:endParaRPr>
            </a:p>
          </p:txBody>
        </p:sp>
      </p:grpSp>
      <p:cxnSp>
        <p:nvCxnSpPr>
          <p:cNvPr id="22" name="Straight Arrow Connector 37"/>
          <p:cNvCxnSpPr/>
          <p:nvPr/>
        </p:nvCxnSpPr>
        <p:spPr>
          <a:xfrm>
            <a:off x="3351030" y="3573057"/>
            <a:ext cx="0" cy="946443"/>
          </a:xfrm>
          <a:prstGeom prst="straightConnector1">
            <a:avLst/>
          </a:prstGeom>
          <a:ln w="25400">
            <a:solidFill>
              <a:srgbClr val="26696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0"/>
          <p:cNvCxnSpPr/>
          <p:nvPr/>
        </p:nvCxnSpPr>
        <p:spPr>
          <a:xfrm>
            <a:off x="7002909" y="3632404"/>
            <a:ext cx="0" cy="94644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2"/>
          <p:cNvCxnSpPr/>
          <p:nvPr/>
        </p:nvCxnSpPr>
        <p:spPr>
          <a:xfrm flipV="1">
            <a:off x="5682497" y="2590646"/>
            <a:ext cx="0" cy="66939"/>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41"/>
          <p:cNvSpPr txBox="1"/>
          <p:nvPr/>
        </p:nvSpPr>
        <p:spPr>
          <a:xfrm>
            <a:off x="2397519" y="5024346"/>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26" name="TextBox 170"/>
          <p:cNvSpPr txBox="1"/>
          <p:nvPr/>
        </p:nvSpPr>
        <p:spPr>
          <a:xfrm>
            <a:off x="2376455" y="4699274"/>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27" name="TextBox 41"/>
          <p:cNvSpPr txBox="1"/>
          <p:nvPr/>
        </p:nvSpPr>
        <p:spPr>
          <a:xfrm>
            <a:off x="4386103" y="1885495"/>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28" name="TextBox 170"/>
          <p:cNvSpPr txBox="1"/>
          <p:nvPr/>
        </p:nvSpPr>
        <p:spPr>
          <a:xfrm>
            <a:off x="4424844" y="1487257"/>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29" name="TextBox 41"/>
          <p:cNvSpPr txBox="1"/>
          <p:nvPr/>
        </p:nvSpPr>
        <p:spPr>
          <a:xfrm>
            <a:off x="6065894" y="5132478"/>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30" name="TextBox 170"/>
          <p:cNvSpPr txBox="1"/>
          <p:nvPr/>
        </p:nvSpPr>
        <p:spPr>
          <a:xfrm>
            <a:off x="6044830" y="4807406"/>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31" name="TextBox 41"/>
          <p:cNvSpPr txBox="1"/>
          <p:nvPr/>
        </p:nvSpPr>
        <p:spPr>
          <a:xfrm>
            <a:off x="7660943" y="1950144"/>
            <a:ext cx="2350554"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32" name="TextBox 170"/>
          <p:cNvSpPr txBox="1"/>
          <p:nvPr/>
        </p:nvSpPr>
        <p:spPr>
          <a:xfrm>
            <a:off x="7660943" y="1625072"/>
            <a:ext cx="2154159" cy="333590"/>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cxnSp>
        <p:nvCxnSpPr>
          <p:cNvPr id="33" name="Straight Arrow Connector 40"/>
          <p:cNvCxnSpPr/>
          <p:nvPr/>
        </p:nvCxnSpPr>
        <p:spPr>
          <a:xfrm flipV="1">
            <a:off x="8693501" y="2851331"/>
            <a:ext cx="0" cy="1000212"/>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7"/>
          <p:cNvCxnSpPr/>
          <p:nvPr/>
        </p:nvCxnSpPr>
        <p:spPr>
          <a:xfrm flipV="1">
            <a:off x="5189354" y="2750310"/>
            <a:ext cx="0" cy="1006384"/>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anim calcmode="lin" valueType="num">
                                      <p:cBhvr>
                                        <p:cTn id="45" dur="500" fill="hold"/>
                                        <p:tgtEl>
                                          <p:spTgt spid="27"/>
                                        </p:tgtEl>
                                        <p:attrNameLst>
                                          <p:attrName>ppt_x</p:attrName>
                                        </p:attrNameLst>
                                      </p:cBhvr>
                                      <p:tavLst>
                                        <p:tav tm="0">
                                          <p:val>
                                            <p:strVal val="#ppt_x"/>
                                          </p:val>
                                        </p:tav>
                                        <p:tav tm="100000">
                                          <p:val>
                                            <p:strVal val="#ppt_x"/>
                                          </p:val>
                                        </p:tav>
                                      </p:tavLst>
                                    </p:anim>
                                    <p:anim calcmode="lin" valueType="num">
                                      <p:cBhvr>
                                        <p:cTn id="46" dur="50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par>
                          <p:cTn id="51" fill="hold">
                            <p:stCondLst>
                              <p:cond delay="4000"/>
                            </p:stCondLst>
                            <p:childTnLst>
                              <p:par>
                                <p:cTn id="52" presetID="4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anim calcmode="lin" valueType="num">
                                      <p:cBhvr>
                                        <p:cTn id="55" dur="500" fill="hold"/>
                                        <p:tgtEl>
                                          <p:spTgt spid="30"/>
                                        </p:tgtEl>
                                        <p:attrNameLst>
                                          <p:attrName>ppt_x</p:attrName>
                                        </p:attrNameLst>
                                      </p:cBhvr>
                                      <p:tavLst>
                                        <p:tav tm="0">
                                          <p:val>
                                            <p:strVal val="#ppt_x"/>
                                          </p:val>
                                        </p:tav>
                                        <p:tav tm="100000">
                                          <p:val>
                                            <p:strVal val="#ppt_x"/>
                                          </p:val>
                                        </p:tav>
                                      </p:tavLst>
                                    </p:anim>
                                    <p:anim calcmode="lin" valueType="num">
                                      <p:cBhvr>
                                        <p:cTn id="56" dur="5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7"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strVal val="#ppt_x"/>
                                          </p:val>
                                        </p:tav>
                                        <p:tav tm="100000">
                                          <p:val>
                                            <p:strVal val="#ppt_x"/>
                                          </p:val>
                                        </p:tav>
                                      </p:tavLst>
                                    </p:anim>
                                    <p:anim calcmode="lin" valueType="num">
                                      <p:cBhvr>
                                        <p:cTn id="67" dur="5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anim calcmode="lin" valueType="num">
                                      <p:cBhvr>
                                        <p:cTn id="71" dur="500" fill="hold"/>
                                        <p:tgtEl>
                                          <p:spTgt spid="31"/>
                                        </p:tgtEl>
                                        <p:attrNameLst>
                                          <p:attrName>ppt_x</p:attrName>
                                        </p:attrNameLst>
                                      </p:cBhvr>
                                      <p:tavLst>
                                        <p:tav tm="0">
                                          <p:val>
                                            <p:strVal val="#ppt_x"/>
                                          </p:val>
                                        </p:tav>
                                        <p:tav tm="100000">
                                          <p:val>
                                            <p:strVal val="#ppt_x"/>
                                          </p:val>
                                        </p:tav>
                                      </p:tavLst>
                                    </p:anim>
                                    <p:anim calcmode="lin" valueType="num">
                                      <p:cBhvr>
                                        <p:cTn id="72" dur="500" fill="hold"/>
                                        <p:tgtEl>
                                          <p:spTgt spid="3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2" presetClass="entr" presetSubtype="1"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up)">
                                      <p:cBhvr>
                                        <p:cTn id="76" dur="500"/>
                                        <p:tgtEl>
                                          <p:spTgt spid="33"/>
                                        </p:tgtEl>
                                      </p:cBhvr>
                                    </p:animEffect>
                                  </p:childTnLst>
                                </p:cTn>
                              </p:par>
                            </p:childTnLst>
                          </p:cTn>
                        </p:par>
                        <p:par>
                          <p:cTn id="77" fill="hold">
                            <p:stCondLst>
                              <p:cond delay="5500"/>
                            </p:stCondLst>
                            <p:childTnLst>
                              <p:par>
                                <p:cTn id="78" presetID="22" presetClass="entr" presetSubtype="1"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up)">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26"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3" name="图片 2"/>
          <p:cNvPicPr>
            <a:picLocks noChangeAspect="1"/>
          </p:cNvPicPr>
          <p:nvPr/>
        </p:nvPicPr>
        <p:blipFill>
          <a:blip r:embed="rId4" cstate="email"/>
          <a:stretch>
            <a:fillRect/>
          </a:stretch>
        </p:blipFill>
        <p:spPr>
          <a:xfrm>
            <a:off x="142875" y="342900"/>
            <a:ext cx="8165592" cy="6382512"/>
          </a:xfrm>
          <a:prstGeom prst="rect">
            <a:avLst/>
          </a:prstGeom>
        </p:spPr>
      </p:pic>
      <p:sp>
        <p:nvSpPr>
          <p:cNvPr id="8" name="Rectangle 32"/>
          <p:cNvSpPr>
            <a:spLocks noChangeArrowheads="1"/>
          </p:cNvSpPr>
          <p:nvPr/>
        </p:nvSpPr>
        <p:spPr bwMode="auto">
          <a:xfrm>
            <a:off x="9026081" y="1304685"/>
            <a:ext cx="236347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b="1" dirty="0">
                <a:solidFill>
                  <a:schemeClr val="bg1"/>
                </a:solidFill>
                <a:cs typeface="+mn-ea"/>
                <a:sym typeface="+mn-lt"/>
              </a:rPr>
              <a:t>标  题</a:t>
            </a:r>
            <a:endParaRPr lang="en-US" altLang="zh-CN" b="1" dirty="0">
              <a:solidFill>
                <a:schemeClr val="bg1"/>
              </a:solidFill>
              <a:cs typeface="+mn-ea"/>
              <a:sym typeface="+mn-lt"/>
            </a:endParaRPr>
          </a:p>
          <a:p>
            <a:pPr algn="ctr">
              <a:lnSpc>
                <a:spcPct val="130000"/>
              </a:lnSpc>
              <a:defRPr/>
            </a:pPr>
            <a:r>
              <a:rPr lang="zh-CN" altLang="en-US" sz="14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输入文字内容输入文字内容输入文字内容输入文字内容输入文字内容输入文字内容输入文字内容输入文字内容输入文字内容输入文字内容输入文字内容输入文字内容输入文字内容输入文字内容输入文字内容</a:t>
            </a:r>
            <a:endParaRPr lang="en-US" altLang="zh-CN" sz="1400" dirty="0">
              <a:solidFill>
                <a:schemeClr val="bg1"/>
              </a:solidFill>
              <a:cs typeface="+mn-ea"/>
              <a:sym typeface="+mn-lt"/>
            </a:endParaRPr>
          </a:p>
          <a:p>
            <a:pPr algn="ctr">
              <a:lnSpc>
                <a:spcPct val="130000"/>
              </a:lnSpc>
              <a:defRPr/>
            </a:pPr>
            <a:r>
              <a:rPr lang="zh-CN" altLang="en-US" sz="1400" dirty="0">
                <a:solidFill>
                  <a:schemeClr val="bg1"/>
                </a:solidFill>
                <a:cs typeface="+mn-ea"/>
                <a:sym typeface="+mn-lt"/>
              </a:rPr>
              <a:t>输入文字内容输入文字内容输入文字内容输入文字内容输入文字内容输入文字内容输入文字内容输入文字内容输入文字内容输入文字内容输入文字内容输入文字内容输入文字内容输入文字内容输入文字内容</a:t>
            </a:r>
          </a:p>
          <a:p>
            <a:pPr algn="ctr">
              <a:lnSpc>
                <a:spcPct val="130000"/>
              </a:lnSpc>
              <a:defRPr/>
            </a:pPr>
            <a:endParaRPr lang="zh-CN" altLang="en-US" sz="1400" dirty="0">
              <a:solidFill>
                <a:schemeClr val="bg1"/>
              </a:solidFill>
              <a:cs typeface="+mn-ea"/>
              <a:sym typeface="+mn-lt"/>
            </a:endParaRPr>
          </a:p>
          <a:p>
            <a:pPr algn="ctr">
              <a:lnSpc>
                <a:spcPct val="130000"/>
              </a:lnSpc>
              <a:defRPr/>
            </a:pPr>
            <a:endParaRPr lang="zh-CN" altLang="en-US" sz="1400" dirty="0">
              <a:solidFill>
                <a:schemeClr val="bg1"/>
              </a:solidFill>
              <a:cs typeface="+mn-ea"/>
              <a:sym typeface="+mn-lt"/>
            </a:endParaRPr>
          </a:p>
          <a:p>
            <a:pPr marL="0" marR="0" lvl="0" algn="ctr" defTabSz="914400" rtl="0" eaLnBrk="1" latinLnBrk="0" hangingPunct="1">
              <a:lnSpc>
                <a:spcPct val="130000"/>
              </a:lnSpc>
              <a:spcBef>
                <a:spcPts val="0"/>
              </a:spcBef>
              <a:spcAft>
                <a:spcPts val="0"/>
              </a:spcAft>
              <a:buClrTx/>
              <a:buSzTx/>
              <a:buFontTx/>
              <a:buNone/>
              <a:defRPr/>
            </a:pPr>
            <a:endParaRPr lang="zh-CN" altLang="en-US" sz="1400" dirty="0">
              <a:solidFill>
                <a:schemeClr val="bg1"/>
              </a:solidFill>
              <a:cs typeface="+mn-ea"/>
              <a:sym typeface="+mn-lt"/>
            </a:endParaRPr>
          </a:p>
        </p:txBody>
      </p:sp>
      <p:sp>
        <p:nvSpPr>
          <p:cNvPr id="9" name="文本框 8"/>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pic>
        <p:nvPicPr>
          <p:cNvPr id="2" name="图片 1"/>
          <p:cNvPicPr>
            <a:picLocks noChangeAspect="1"/>
          </p:cNvPicPr>
          <p:nvPr/>
        </p:nvPicPr>
        <p:blipFill>
          <a:blip r:embed="rId5"/>
          <a:stretch>
            <a:fillRect/>
          </a:stretch>
        </p:blipFill>
        <p:spPr>
          <a:xfrm>
            <a:off x="1186343" y="1304685"/>
            <a:ext cx="6357457" cy="4424603"/>
          </a:xfrm>
          <a:prstGeom prst="rect">
            <a:avLst/>
          </a:prstGeom>
        </p:spPr>
      </p:pic>
      <p:pic>
        <p:nvPicPr>
          <p:cNvPr id="5" name="图片 4"/>
          <p:cNvPicPr>
            <a:picLocks noChangeAspect="1"/>
          </p:cNvPicPr>
          <p:nvPr/>
        </p:nvPicPr>
        <p:blipFill>
          <a:blip r:embed="rId6" cstate="email"/>
          <a:stretch>
            <a:fillRect/>
          </a:stretch>
        </p:blipFill>
        <p:spPr>
          <a:xfrm>
            <a:off x="8164373" y="0"/>
            <a:ext cx="1803844" cy="1794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
        <p:nvSpPr>
          <p:cNvPr id="9" name="TextBox 41"/>
          <p:cNvSpPr txBox="1"/>
          <p:nvPr/>
        </p:nvSpPr>
        <p:spPr>
          <a:xfrm>
            <a:off x="2349638" y="1978844"/>
            <a:ext cx="2422033"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10" name="TextBox 170"/>
          <p:cNvSpPr txBox="1"/>
          <p:nvPr/>
        </p:nvSpPr>
        <p:spPr>
          <a:xfrm>
            <a:off x="2328574" y="1658152"/>
            <a:ext cx="2219665" cy="333975"/>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sp>
        <p:nvSpPr>
          <p:cNvPr id="11" name="TextBox 41"/>
          <p:cNvSpPr txBox="1"/>
          <p:nvPr/>
        </p:nvSpPr>
        <p:spPr>
          <a:xfrm>
            <a:off x="7645993" y="4957534"/>
            <a:ext cx="2422033"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solidFill>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solidFill>
              <a:cs typeface="+mn-ea"/>
              <a:sym typeface="+mn-lt"/>
            </a:endParaRPr>
          </a:p>
        </p:txBody>
      </p:sp>
      <p:sp>
        <p:nvSpPr>
          <p:cNvPr id="12" name="TextBox 170"/>
          <p:cNvSpPr txBox="1"/>
          <p:nvPr/>
        </p:nvSpPr>
        <p:spPr>
          <a:xfrm>
            <a:off x="7624929" y="4636842"/>
            <a:ext cx="2219665" cy="333975"/>
          </a:xfrm>
          <a:prstGeom prst="rect">
            <a:avLst/>
          </a:prstGeom>
          <a:noFill/>
        </p:spPr>
        <p:txBody>
          <a:bodyPr wrap="square" lIns="96431" tIns="48215" rIns="96431" bIns="48215" rtlCol="0">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pic>
        <p:nvPicPr>
          <p:cNvPr id="13" name="图片 12"/>
          <p:cNvPicPr>
            <a:picLocks noChangeAspect="1"/>
          </p:cNvPicPr>
          <p:nvPr/>
        </p:nvPicPr>
        <p:blipFill>
          <a:blip r:embed="rId5" cstate="email"/>
          <a:stretch>
            <a:fillRect/>
          </a:stretch>
        </p:blipFill>
        <p:spPr>
          <a:xfrm>
            <a:off x="1100725" y="2950984"/>
            <a:ext cx="5105400" cy="2781300"/>
          </a:xfrm>
          <a:prstGeom prst="rect">
            <a:avLst/>
          </a:prstGeom>
        </p:spPr>
      </p:pic>
      <p:pic>
        <p:nvPicPr>
          <p:cNvPr id="15" name="图片 14"/>
          <p:cNvPicPr>
            <a:picLocks noChangeAspect="1"/>
          </p:cNvPicPr>
          <p:nvPr/>
        </p:nvPicPr>
        <p:blipFill>
          <a:blip r:embed="rId6" cstate="email"/>
          <a:stretch>
            <a:fillRect/>
          </a:stretch>
        </p:blipFill>
        <p:spPr>
          <a:xfrm>
            <a:off x="6334711" y="1315102"/>
            <a:ext cx="4694855" cy="2730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5"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9" name="图片 28"/>
          <p:cNvPicPr>
            <a:picLocks noChangeAspect="1"/>
          </p:cNvPicPr>
          <p:nvPr/>
        </p:nvPicPr>
        <p:blipFill>
          <a:blip r:embed="rId4" cstate="email">
            <a:alphaModFix amt="29000"/>
          </a:blip>
          <a:stretch>
            <a:fillRect/>
          </a:stretch>
        </p:blipFill>
        <p:spPr>
          <a:xfrm>
            <a:off x="2137134" y="0"/>
            <a:ext cx="7914684" cy="8177339"/>
          </a:xfrm>
          <a:prstGeom prst="rect">
            <a:avLst/>
          </a:prstGeom>
        </p:spPr>
      </p:pic>
      <p:grpSp>
        <p:nvGrpSpPr>
          <p:cNvPr id="15" name="组 14"/>
          <p:cNvGrpSpPr/>
          <p:nvPr/>
        </p:nvGrpSpPr>
        <p:grpSpPr>
          <a:xfrm>
            <a:off x="4346405" y="2721113"/>
            <a:ext cx="4683296" cy="1776897"/>
            <a:chOff x="6046312" y="443305"/>
            <a:chExt cx="4683296" cy="1776897"/>
          </a:xfrm>
          <a:effectLst>
            <a:outerShdw blurRad="50800" dist="50800" dir="5400000" algn="ctr" rotWithShape="0">
              <a:srgbClr val="B86175"/>
            </a:outerShdw>
          </a:effectLst>
        </p:grpSpPr>
        <p:sp>
          <p:nvSpPr>
            <p:cNvPr id="16" name="文本框 15"/>
            <p:cNvSpPr txBox="1"/>
            <p:nvPr/>
          </p:nvSpPr>
          <p:spPr>
            <a:xfrm>
              <a:off x="6046312" y="443305"/>
              <a:ext cx="4683296" cy="923330"/>
            </a:xfrm>
            <a:prstGeom prst="rect">
              <a:avLst/>
            </a:prstGeom>
            <a:noFill/>
          </p:spPr>
          <p:txBody>
            <a:bodyPr wrap="square" rtlCol="0">
              <a:spAutoFit/>
            </a:bodyPr>
            <a:lstStyle/>
            <a:p>
              <a:pPr algn="dist"/>
              <a:r>
                <a:rPr kumimoji="1" lang="zh-CN" altLang="en-US" sz="5400" dirty="0">
                  <a:solidFill>
                    <a:schemeClr val="bg1"/>
                  </a:solidFill>
                  <a:cs typeface="+mn-ea"/>
                  <a:sym typeface="+mn-lt"/>
                </a:rPr>
                <a:t>第二章节标题</a:t>
              </a:r>
            </a:p>
          </p:txBody>
        </p:sp>
        <p:sp>
          <p:nvSpPr>
            <p:cNvPr id="17" name="文本框 16"/>
            <p:cNvSpPr txBox="1"/>
            <p:nvPr/>
          </p:nvSpPr>
          <p:spPr>
            <a:xfrm>
              <a:off x="6329058" y="1366635"/>
              <a:ext cx="4257675" cy="853567"/>
            </a:xfrm>
            <a:prstGeom prst="rect">
              <a:avLst/>
            </a:prstGeom>
            <a:noFill/>
          </p:spPr>
          <p:txBody>
            <a:bodyPr wrap="square" rtlCol="0" anchor="t">
              <a:spAutoFit/>
            </a:bodyPr>
            <a:lstStyle/>
            <a:p>
              <a:pPr marL="0" marR="0" lvl="0" algn="dist" defTabSz="914400" rtl="0" eaLnBrk="1" latinLnBrk="0" hangingPunct="1">
                <a:lnSpc>
                  <a:spcPct val="130000"/>
                </a:lnSpc>
                <a:spcBef>
                  <a:spcPts val="0"/>
                </a:spcBef>
                <a:spcAft>
                  <a:spcPts val="0"/>
                </a:spcAft>
                <a:buClrTx/>
                <a:buSzTx/>
                <a:buFontTx/>
                <a:buNone/>
                <a:defRPr/>
              </a:pPr>
              <a:r>
                <a:rPr lang="en-US" altLang="zh-CN" sz="2000" b="1" dirty="0">
                  <a:solidFill>
                    <a:schemeClr val="bg1"/>
                  </a:solidFill>
                  <a:cs typeface="+mn-ea"/>
                  <a:sym typeface="+mn-lt"/>
                </a:rPr>
                <a:t>CLICK TO ADD YOUR TITLE HERE.</a:t>
              </a:r>
            </a:p>
          </p:txBody>
        </p:sp>
      </p:grpSp>
      <p:sp>
        <p:nvSpPr>
          <p:cNvPr id="3" name="心形 2"/>
          <p:cNvSpPr/>
          <p:nvPr/>
        </p:nvSpPr>
        <p:spPr>
          <a:xfrm>
            <a:off x="2708638" y="3004724"/>
            <a:ext cx="1074839" cy="970876"/>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heckerboard(across)">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0"/>
            <a:ext cx="12188952" cy="6858000"/>
          </a:xfrm>
          <a:prstGeom prst="rect">
            <a:avLst/>
          </a:prstGeom>
        </p:spPr>
      </p:pic>
      <p:pic>
        <p:nvPicPr>
          <p:cNvPr id="2" name="图片 1"/>
          <p:cNvPicPr>
            <a:picLocks noChangeAspect="1"/>
          </p:cNvPicPr>
          <p:nvPr/>
        </p:nvPicPr>
        <p:blipFill>
          <a:blip r:embed="rId4" cstate="email"/>
          <a:stretch>
            <a:fillRect/>
          </a:stretch>
        </p:blipFill>
        <p:spPr>
          <a:xfrm>
            <a:off x="-128587" y="0"/>
            <a:ext cx="12188952" cy="6858000"/>
          </a:xfrm>
          <a:prstGeom prst="rect">
            <a:avLst/>
          </a:prstGeom>
        </p:spPr>
      </p:pic>
      <p:sp>
        <p:nvSpPr>
          <p:cNvPr id="8" name="文本框 7"/>
          <p:cNvSpPr txBox="1"/>
          <p:nvPr/>
        </p:nvSpPr>
        <p:spPr>
          <a:xfrm>
            <a:off x="5123344" y="182195"/>
            <a:ext cx="1942263" cy="276999"/>
          </a:xfrm>
          <a:prstGeom prst="rect">
            <a:avLst/>
          </a:prstGeom>
          <a:noFill/>
        </p:spPr>
        <p:txBody>
          <a:bodyPr wrap="square" rtlCol="0">
            <a:spAutoFit/>
          </a:bodyPr>
          <a:lstStyle/>
          <a:p>
            <a:pPr algn="dist"/>
            <a:r>
              <a:rPr kumimoji="1" lang="zh-CN" altLang="en-US" sz="1200" dirty="0">
                <a:solidFill>
                  <a:srgbClr val="FFE0DF"/>
                </a:solidFill>
                <a:cs typeface="+mn-ea"/>
                <a:sym typeface="+mn-lt"/>
              </a:rPr>
              <a:t>本章节小标题</a:t>
            </a:r>
          </a:p>
        </p:txBody>
      </p:sp>
      <p:sp>
        <p:nvSpPr>
          <p:cNvPr id="9" name="矩形 8"/>
          <p:cNvSpPr/>
          <p:nvPr/>
        </p:nvSpPr>
        <p:spPr>
          <a:xfrm>
            <a:off x="6078486" y="1148625"/>
            <a:ext cx="4509808" cy="2330315"/>
          </a:xfrm>
          <a:prstGeom prst="rect">
            <a:avLst/>
          </a:prstGeom>
          <a:solidFill>
            <a:srgbClr val="FFA1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sp>
        <p:nvSpPr>
          <p:cNvPr id="10" name="矩形 9"/>
          <p:cNvSpPr/>
          <p:nvPr/>
        </p:nvSpPr>
        <p:spPr>
          <a:xfrm>
            <a:off x="1581732" y="3478939"/>
            <a:ext cx="4512743" cy="2265711"/>
          </a:xfrm>
          <a:prstGeom prst="rect">
            <a:avLst/>
          </a:prstGeom>
          <a:solidFill>
            <a:srgbClr val="FFE0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solidFill>
                <a:schemeClr val="bg1"/>
              </a:solidFill>
              <a:cs typeface="+mn-ea"/>
              <a:sym typeface="+mn-lt"/>
            </a:endParaRPr>
          </a:p>
        </p:txBody>
      </p:sp>
      <p:sp>
        <p:nvSpPr>
          <p:cNvPr id="11" name="文本框 10"/>
          <p:cNvSpPr txBox="1"/>
          <p:nvPr/>
        </p:nvSpPr>
        <p:spPr>
          <a:xfrm>
            <a:off x="6435948" y="1681410"/>
            <a:ext cx="4036790" cy="1538883"/>
          </a:xfrm>
          <a:prstGeom prst="rect">
            <a:avLst/>
          </a:prstGeom>
          <a:noFill/>
        </p:spPr>
        <p:txBody>
          <a:bodyPr wrap="square" rtlCol="0">
            <a:spAutoFit/>
          </a:bodyPr>
          <a:lstStyle/>
          <a:p>
            <a:pPr>
              <a:lnSpc>
                <a:spcPct val="120000"/>
              </a:lnSpc>
            </a:pPr>
            <a:r>
              <a:rPr lang="zh-CN" altLang="en-US" sz="1000" dirty="0">
                <a:solidFill>
                  <a:schemeClr val="bg1"/>
                </a:solidFill>
                <a:cs typeface="+mn-ea"/>
                <a:sym typeface="+mn-lt"/>
              </a:rPr>
              <a:t>输入文字内容输入文字内容输入文字内输入文字内容输入文字内容输入文字内容输入文字内容输入文字输入文字内容输入文字内容输入文字内输入文字内容输入文字内容输入文字内容输入文字内容输入文字输入文字内容输入文字内容输入文字内输入文字内容输入文字内容输入文字内容输入文字内容输入文字</a:t>
            </a:r>
            <a:endParaRPr lang="en-US" altLang="zh-CN" sz="1000" dirty="0">
              <a:solidFill>
                <a:schemeClr val="bg1"/>
              </a:solidFill>
              <a:cs typeface="+mn-ea"/>
              <a:sym typeface="+mn-lt"/>
            </a:endParaRPr>
          </a:p>
          <a:p>
            <a:pPr>
              <a:lnSpc>
                <a:spcPct val="120000"/>
              </a:lnSpc>
            </a:pPr>
            <a:endParaRPr lang="en-US" altLang="zh-CN" sz="1000" dirty="0">
              <a:solidFill>
                <a:schemeClr val="bg1"/>
              </a:solidFill>
              <a:cs typeface="+mn-ea"/>
              <a:sym typeface="+mn-lt"/>
            </a:endParaRPr>
          </a:p>
          <a:p>
            <a:pPr>
              <a:lnSpc>
                <a:spcPct val="120000"/>
              </a:lnSpc>
            </a:pPr>
            <a:endParaRPr lang="en-US" altLang="zh-CN" sz="1000" dirty="0">
              <a:solidFill>
                <a:schemeClr val="bg1"/>
              </a:solidFill>
              <a:cs typeface="+mn-ea"/>
              <a:sym typeface="+mn-lt"/>
            </a:endParaRPr>
          </a:p>
          <a:p>
            <a:endParaRPr kumimoji="1" lang="zh-CN" altLang="en-US" sz="1000" dirty="0">
              <a:solidFill>
                <a:schemeClr val="bg1"/>
              </a:solidFill>
              <a:cs typeface="+mn-ea"/>
              <a:sym typeface="+mn-lt"/>
            </a:endParaRPr>
          </a:p>
        </p:txBody>
      </p:sp>
      <p:sp>
        <p:nvSpPr>
          <p:cNvPr id="12" name="文本框 11"/>
          <p:cNvSpPr txBox="1"/>
          <p:nvPr/>
        </p:nvSpPr>
        <p:spPr>
          <a:xfrm>
            <a:off x="1972734" y="4184044"/>
            <a:ext cx="3714750" cy="1538883"/>
          </a:xfrm>
          <a:prstGeom prst="rect">
            <a:avLst/>
          </a:prstGeom>
          <a:noFill/>
        </p:spPr>
        <p:txBody>
          <a:bodyPr wrap="square" rtlCol="0">
            <a:spAutoFit/>
          </a:bodyPr>
          <a:lstStyle/>
          <a:p>
            <a:pPr>
              <a:lnSpc>
                <a:spcPct val="120000"/>
              </a:lnSpc>
            </a:pPr>
            <a:r>
              <a:rPr lang="zh-CN" altLang="en-US" sz="1000" dirty="0">
                <a:solidFill>
                  <a:srgbClr val="C46E4F"/>
                </a:solidFill>
                <a:cs typeface="+mn-ea"/>
                <a:sym typeface="+mn-lt"/>
              </a:rPr>
              <a:t>输入文字内容输入文字内容输入文字内输入文字内容输入文字内容输入文字内容输入文字内容输入文字输入文字内容输入文字内容输入文字内输入文字内容输入文字内容输入文字内容输入文字内容输入文字输入文字内容输入文字内容输入文字内输入文字内容输入文字内容输入文字内容输入文字内容输入文字</a:t>
            </a:r>
            <a:endParaRPr lang="en-US" altLang="zh-CN" sz="1000" dirty="0">
              <a:solidFill>
                <a:srgbClr val="C46E4F"/>
              </a:solidFill>
              <a:cs typeface="+mn-ea"/>
              <a:sym typeface="+mn-lt"/>
            </a:endParaRPr>
          </a:p>
          <a:p>
            <a:pPr>
              <a:lnSpc>
                <a:spcPct val="120000"/>
              </a:lnSpc>
            </a:pPr>
            <a:endParaRPr lang="en-US" altLang="zh-CN" sz="1000" dirty="0">
              <a:solidFill>
                <a:srgbClr val="C46E4F"/>
              </a:solidFill>
              <a:cs typeface="+mn-ea"/>
              <a:sym typeface="+mn-lt"/>
            </a:endParaRPr>
          </a:p>
          <a:p>
            <a:pPr>
              <a:lnSpc>
                <a:spcPct val="120000"/>
              </a:lnSpc>
            </a:pPr>
            <a:endParaRPr lang="en-US" altLang="zh-CN" sz="1000" dirty="0">
              <a:solidFill>
                <a:srgbClr val="C46E4F"/>
              </a:solidFill>
              <a:cs typeface="+mn-ea"/>
              <a:sym typeface="+mn-lt"/>
            </a:endParaRPr>
          </a:p>
          <a:p>
            <a:endParaRPr kumimoji="1" lang="zh-CN" altLang="en-US" sz="1000" dirty="0">
              <a:solidFill>
                <a:srgbClr val="C46E4F"/>
              </a:solidFill>
              <a:cs typeface="+mn-ea"/>
              <a:sym typeface="+mn-lt"/>
            </a:endParaRPr>
          </a:p>
        </p:txBody>
      </p:sp>
      <p:pic>
        <p:nvPicPr>
          <p:cNvPr id="3" name="图片 2"/>
          <p:cNvPicPr>
            <a:picLocks noChangeAspect="1"/>
          </p:cNvPicPr>
          <p:nvPr/>
        </p:nvPicPr>
        <p:blipFill>
          <a:blip r:embed="rId5" cstate="email"/>
          <a:stretch>
            <a:fillRect/>
          </a:stretch>
        </p:blipFill>
        <p:spPr>
          <a:xfrm>
            <a:off x="1581732" y="1148625"/>
            <a:ext cx="4496754" cy="2317412"/>
          </a:xfrm>
          <a:prstGeom prst="rect">
            <a:avLst/>
          </a:prstGeom>
        </p:spPr>
      </p:pic>
      <p:pic>
        <p:nvPicPr>
          <p:cNvPr id="4" name="图片 3"/>
          <p:cNvPicPr>
            <a:picLocks noChangeAspect="1"/>
          </p:cNvPicPr>
          <p:nvPr/>
        </p:nvPicPr>
        <p:blipFill>
          <a:blip r:embed="rId6" cstate="email"/>
          <a:stretch>
            <a:fillRect/>
          </a:stretch>
        </p:blipFill>
        <p:spPr>
          <a:xfrm>
            <a:off x="6094475" y="3466037"/>
            <a:ext cx="4493819" cy="2341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par>
                          <p:cTn id="25" fill="hold">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p:stCondLst>
                              <p:cond delay="3000"/>
                            </p:stCondLst>
                            <p:childTnLst>
                              <p:par>
                                <p:cTn id="30" presetID="18" presetClass="entr" presetSubtype="1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感恩母亲节粉色康乃馨大型活动宣导ppt模板"/>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hw3bvc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宽屏</PresentationFormat>
  <Paragraphs>144</Paragraphs>
  <Slides>21</Slides>
  <Notes>21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21</vt:i4>
      </vt:variant>
    </vt:vector>
  </HeadingPairs>
  <TitlesOfParts>
    <vt:vector size="25" baseType="lpstr">
      <vt:lpstr>等线</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2021-07-07T00:21:56Z</dcterms:created>
  <dcterms:modified xsi:type="dcterms:W3CDTF">2023-01-10T09:48:59Z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29D024CB78684820841699D63801AEDC</vt:lpwstr>
  </property>
  <property fmtid="{A09F084E-AD41-489F-8076-AA5BE3082BCA}" pid="100">
    <vt:ui4>5</vt:ui4>
  </property>
  <property fmtid="{64440492-4C8B-11D1-8B70-080036B11A03}" pid="11">
    <vt:lpwstr>www.2ppt.com-爱PPT提供资源下载</vt:lpwstr>
  </property>
</Properties>
</file>