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461" r:id="rId3"/>
    <p:sldId id="462" r:id="rId4"/>
    <p:sldId id="375" r:id="rId5"/>
    <p:sldId id="378" r:id="rId6"/>
    <p:sldId id="463" r:id="rId7"/>
    <p:sldId id="464" r:id="rId8"/>
    <p:sldId id="465" r:id="rId9"/>
    <p:sldId id="466" r:id="rId10"/>
    <p:sldId id="467" r:id="rId11"/>
    <p:sldId id="426" r:id="rId12"/>
    <p:sldId id="468" r:id="rId13"/>
    <p:sldId id="371" r:id="rId14"/>
    <p:sldId id="396" r:id="rId15"/>
    <p:sldId id="268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12BA0C4E-DF1F-4752-8F69-863FFCF9E0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F1F01B2F-8CA9-4B1A-8638-8F55871056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795C0C-BEA4-4AAC-AD26-178938599F69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D1307D-34E0-4FA6-A49B-F10CFD8D5EE1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13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64B3380-0F7F-4F89-AEB4-76373D7B576D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15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192883" y="1285876"/>
            <a:ext cx="5745956" cy="1644565"/>
            <a:chOff x="1287421" y="1910300"/>
            <a:chExt cx="3330017" cy="219405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910300"/>
              <a:ext cx="2496478" cy="5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1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Module6 Unit 2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287421" y="2626150"/>
              <a:ext cx="3330017" cy="14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3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The name of the spaceship is </a:t>
              </a:r>
              <a:r>
                <a:rPr lang="en-US" altLang="zh-CN" sz="3300" b="1" spc="225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Shenzhou</a:t>
              </a:r>
              <a:r>
                <a:rPr lang="en-US" altLang="zh-CN" sz="33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.</a:t>
              </a:r>
              <a:endParaRPr lang="zh-CN" altLang="en-US" sz="33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96186" y="421129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829" y="878682"/>
            <a:ext cx="8084344" cy="42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239316" y="717948"/>
            <a:ext cx="14073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Do and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288" y="1197769"/>
            <a:ext cx="8353425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Make up a play with dialogues according to the text and act out it!</a:t>
            </a:r>
          </a:p>
        </p:txBody>
      </p:sp>
      <p:pic>
        <p:nvPicPr>
          <p:cNvPr id="1843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6019" y="2569369"/>
            <a:ext cx="3939779" cy="21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23937" y="1326356"/>
            <a:ext cx="787360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</a:rPr>
              <a:t>Think of questions for a survey about birthday presents.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7776" y="1933575"/>
            <a:ext cx="6556772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85888" y="1521619"/>
            <a:ext cx="6372225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重点句型：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I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sz="2400" b="1" dirty="0">
                <a:latin typeface="Times New Roman" panose="02020603050405020304" pitchFamily="18" charset="0"/>
              </a:rPr>
              <a:t> a toy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sz="2400" b="1" dirty="0">
                <a:latin typeface="Times New Roman" panose="02020603050405020304" pitchFamily="18" charset="0"/>
              </a:rPr>
              <a:t> you.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It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took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taikonaut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into</a:t>
            </a:r>
            <a:r>
              <a:rPr lang="en-US" altLang="zh-CN" sz="2400" b="1" dirty="0">
                <a:latin typeface="Times New Roman" panose="02020603050405020304" pitchFamily="18" charset="0"/>
              </a:rPr>
              <a:t> space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2" y="1879998"/>
            <a:ext cx="6891338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记诵本课出现的生词和句型。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91966" y="917972"/>
            <a:ext cx="436006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Who is he?</a:t>
            </a:r>
          </a:p>
        </p:txBody>
      </p:sp>
      <p:pic>
        <p:nvPicPr>
          <p:cNvPr id="9218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2979" y="1585912"/>
            <a:ext cx="3398044" cy="25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74256" y="4317207"/>
            <a:ext cx="1995488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</a:rPr>
              <a:t>Yang Liwei      </a:t>
            </a:r>
            <a:endParaRPr lang="zh-CN" altLang="en-US" sz="30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91966" y="917972"/>
            <a:ext cx="436006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What’s its name?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91966" y="4162425"/>
            <a:ext cx="436006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Its name is </a:t>
            </a:r>
            <a:r>
              <a:rPr lang="en-US" altLang="zh-CN" sz="30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Shenzhou</a:t>
            </a:r>
            <a:r>
              <a:rPr lang="en-US" altLang="zh-CN" sz="3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     </a:t>
            </a:r>
            <a:endParaRPr lang="zh-CN" altLang="en-US" sz="3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3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51560" y="1702594"/>
            <a:ext cx="3240881" cy="21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20516" y="1139429"/>
            <a:ext cx="436006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Words about spaceship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29841" y="3938588"/>
            <a:ext cx="185380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national flag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492103" y="3938588"/>
            <a:ext cx="908447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model     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354366" y="3938588"/>
            <a:ext cx="158591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taikonaut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71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104" y="2147888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4366" y="2147888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"/>
          <p:cNvSpPr>
            <a:spLocks noChangeArrowheads="1"/>
          </p:cNvSpPr>
          <p:nvPr/>
        </p:nvSpPr>
        <p:spPr bwMode="auto">
          <a:xfrm>
            <a:off x="40481" y="745332"/>
            <a:ext cx="2331244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290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597819"/>
            <a:ext cx="4343400" cy="24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700" b="1" dirty="0">
                <a:latin typeface="Times New Roman" panose="02020603050405020304" pitchFamily="18" charset="0"/>
              </a:rPr>
              <a:t>Do you like spaceships? Today, we are going to learn Chinese spaceship. The name of the spaceship is </a:t>
            </a:r>
            <a:r>
              <a:rPr lang="en-US" altLang="zh-CN" sz="2700" b="1" dirty="0" err="1" smtClean="0">
                <a:latin typeface="Times New Roman" panose="02020603050405020304" pitchFamily="18" charset="0"/>
              </a:rPr>
              <a:t>Shenzhou</a:t>
            </a:r>
            <a:r>
              <a:rPr lang="en-US" altLang="zh-CN" sz="2700" b="1" dirty="0" smtClean="0">
                <a:latin typeface="Times New Roman" panose="02020603050405020304" pitchFamily="18" charset="0"/>
              </a:rPr>
              <a:t>. </a:t>
            </a:r>
            <a:endParaRPr lang="en-US" altLang="zh-CN" sz="2700" b="1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317" y="1188244"/>
            <a:ext cx="4460081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263129" y="878682"/>
            <a:ext cx="16359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Ask and answer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22698" y="1178719"/>
            <a:ext cx="8274844" cy="385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1. What did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Daming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and Simon make?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 err="1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Daming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and Simon made a model of a Chinese spaceship.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2. What did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Shenzhou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V take into space for the first time?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It took a Chinese </a:t>
            </a:r>
            <a:r>
              <a:rPr lang="en-US" altLang="zh-CN" sz="2400" b="1" dirty="0" err="1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taikonaut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into space for the first time.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3. When did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Shenzhou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V take Chinese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taikonaut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into space?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In 2003.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4. What else did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Shenzhou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take?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It took the national flag of China and some seeds,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644" y="1778794"/>
            <a:ext cx="545544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14339" name="TextBox 25"/>
          <p:cNvSpPr txBox="1">
            <a:spLocks noChangeArrowheads="1"/>
          </p:cNvSpPr>
          <p:nvPr/>
        </p:nvSpPr>
        <p:spPr bwMode="auto">
          <a:xfrm>
            <a:off x="2746773" y="3823098"/>
            <a:ext cx="1173956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33750" y="1853804"/>
            <a:ext cx="5563791" cy="19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36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made a model of a Chinese spaceship.</a:t>
            </a:r>
            <a:endParaRPr lang="en-US" altLang="zh-CN" sz="21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129" y="878682"/>
            <a:ext cx="1559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Look and write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427810" y="1223963"/>
            <a:ext cx="481607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What did they do yesterday? </a:t>
            </a:r>
          </a:p>
        </p:txBody>
      </p:sp>
      <p:pic>
        <p:nvPicPr>
          <p:cNvPr id="14343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060" y="1744266"/>
            <a:ext cx="2482453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44266"/>
            <a:ext cx="2559844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5644" y="1778794"/>
            <a:ext cx="545544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15364" name="TextBox 25"/>
          <p:cNvSpPr txBox="1">
            <a:spLocks noChangeArrowheads="1"/>
          </p:cNvSpPr>
          <p:nvPr/>
        </p:nvSpPr>
        <p:spPr bwMode="auto">
          <a:xfrm>
            <a:off x="2746773" y="3823098"/>
            <a:ext cx="1173956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33750" y="1853804"/>
            <a:ext cx="556379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Sam made a model of a Chinese plane.</a:t>
            </a:r>
            <a:endParaRPr lang="en-US" altLang="zh-CN"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76" y="1778794"/>
            <a:ext cx="2651522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5644" y="1778794"/>
            <a:ext cx="545544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16388" name="TextBox 25"/>
          <p:cNvSpPr txBox="1">
            <a:spLocks noChangeArrowheads="1"/>
          </p:cNvSpPr>
          <p:nvPr/>
        </p:nvSpPr>
        <p:spPr bwMode="auto">
          <a:xfrm>
            <a:off x="2746773" y="3823098"/>
            <a:ext cx="1173956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33750" y="1853804"/>
            <a:ext cx="556379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Amy made a model of a Chinese ship.</a:t>
            </a:r>
            <a:endParaRPr lang="en-US" altLang="zh-CN"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全屏显示(16:9)</PresentationFormat>
  <Paragraphs>43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2023-01-16T13:57:56Z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B4AF8708D065422B8A946B579F5CB4D6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